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99" r:id="rId2"/>
    <p:sldId id="30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18288000" cy="10285413"/>
  <p:notesSz cx="6858000" cy="9144000"/>
  <p:embeddedFontLst>
    <p:embeddedFont>
      <p:font typeface="Spica Neue P" panose="02000503000000000000" pitchFamily="2" charset="-128"/>
      <p:regular r:id="rId46"/>
    </p:embeddedFont>
    <p:embeddedFont>
      <p:font typeface="Roboto" pitchFamily="2" charset="0"/>
      <p:regular r:id="rId47"/>
      <p:bold r:id="rId48"/>
      <p:italic r:id="rId49"/>
      <p:boldItalic r:id="rId50"/>
    </p:embeddedFont>
    <p:embeddedFont>
      <p:font typeface="Roboto Bold" pitchFamily="2" charset="0"/>
      <p:bold r:id="rId51"/>
    </p:embeddedFont>
    <p:embeddedFont>
      <p:font typeface="Spica Neue P Light" panose="02000303000000000000" pitchFamily="2" charset="-128"/>
      <p:regular r:id="rId52"/>
    </p:embeddedFont>
  </p:embeddedFontLst>
  <p:defaultTextStyle>
    <a:defPPr>
      <a:defRPr lang="ja-JP"/>
    </a:defPPr>
    <a:lvl1pPr marL="0" algn="l" defTabSz="1828617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4pPr>
    <a:lvl5pPr marL="3657234" algn="l" defTabSz="1828617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8pPr>
    <a:lvl9pPr marL="7314468" algn="l" defTabSz="1828617" rtl="0" eaLnBrk="1" latinLnBrk="0" hangingPunct="1">
      <a:defRPr kumimoji="1"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714" y="60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2796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lo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31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4285588"/>
            <a:ext cx="16459200" cy="17142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Presentation Title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4147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1180306"/>
            <a:ext cx="16459200" cy="1454214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895600" y="2634520"/>
            <a:ext cx="12496800" cy="6324599"/>
          </a:xfrm>
        </p:spPr>
        <p:txBody>
          <a:bodyPr anchor="ctr"/>
          <a:lstStyle>
            <a:lvl1pPr marL="285750" indent="-285750">
              <a:lnSpc>
                <a:spcPct val="130000"/>
              </a:lnSpc>
              <a:spcBef>
                <a:spcPts val="1200"/>
              </a:spcBef>
              <a:buFont typeface="Wingdings" panose="05000000000000000000" pitchFamily="2" charset="2"/>
              <a:buChar char="n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en-US" altLang="ja-JP" dirty="0"/>
              <a:t>Edit Master text styles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964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14400" y="411892"/>
            <a:ext cx="16459200" cy="17142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dirty="0"/>
              <a:t>Master Title Configuration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2399932"/>
            <a:ext cx="16459200" cy="7162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dirty="0"/>
              <a:t>Master Text Configuration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172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</p:sldLayoutIdLst>
  <p:txStyles>
    <p:titleStyle>
      <a:lvl1pPr algn="ctr" defTabSz="1828526" rtl="0" eaLnBrk="1" latinLnBrk="0" hangingPunct="1">
        <a:spcBef>
          <a:spcPct val="0"/>
        </a:spcBef>
        <a:buNone/>
        <a:defRPr kumimoji="1" sz="87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526" rtl="0" eaLnBrk="1" latinLnBrk="0" hangingPunct="1">
        <a:spcBef>
          <a:spcPct val="20000"/>
        </a:spcBef>
        <a:buFont typeface="Arial" panose="020B0604020202020204" pitchFamily="34" charset="0"/>
        <a:buNone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485677" indent="-571414" algn="l" defTabSz="182852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55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657" indent="-457131" algn="l" defTabSz="182852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7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920" indent="-457131" algn="l" defTabSz="182852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999" kern="1200">
          <a:solidFill>
            <a:schemeClr val="tx1"/>
          </a:solidFill>
          <a:latin typeface="+mn-lt"/>
          <a:ea typeface="+mn-ea"/>
          <a:cs typeface="+mn-cs"/>
        </a:defRPr>
      </a:lvl4pPr>
      <a:lvl5pPr marL="4114183" indent="-457131" algn="l" defTabSz="1828526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39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446" indent="-457131" algn="l" defTabSz="182852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708" indent="-457131" algn="l" defTabSz="182852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971" indent="-457131" algn="l" defTabSz="182852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1234" indent="-457131" algn="l" defTabSz="182852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8526" rtl="0" eaLnBrk="1" latinLnBrk="0" hangingPunct="1">
        <a:defRPr kumimoji="1"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63" algn="l" defTabSz="1828526" rtl="0" eaLnBrk="1" latinLnBrk="0" hangingPunct="1">
        <a:defRPr kumimoji="1"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526" algn="l" defTabSz="1828526" rtl="0" eaLnBrk="1" latinLnBrk="0" hangingPunct="1">
        <a:defRPr kumimoji="1"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789" algn="l" defTabSz="1828526" rtl="0" eaLnBrk="1" latinLnBrk="0" hangingPunct="1">
        <a:defRPr kumimoji="1"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7051" algn="l" defTabSz="1828526" rtl="0" eaLnBrk="1" latinLnBrk="0" hangingPunct="1">
        <a:defRPr kumimoji="1"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314" algn="l" defTabSz="1828526" rtl="0" eaLnBrk="1" latinLnBrk="0" hangingPunct="1">
        <a:defRPr kumimoji="1"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577" algn="l" defTabSz="1828526" rtl="0" eaLnBrk="1" latinLnBrk="0" hangingPunct="1">
        <a:defRPr kumimoji="1"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840" algn="l" defTabSz="1828526" rtl="0" eaLnBrk="1" latinLnBrk="0" hangingPunct="1">
        <a:defRPr kumimoji="1"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4103" algn="l" defTabSz="1828526" rtl="0" eaLnBrk="1" latinLnBrk="0" hangingPunct="1">
        <a:defRPr kumimoji="1"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hyperlink" Target="http://www.flaticon.com/packs/font-awesome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FONT AWESOME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9874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4082" y="1858676"/>
            <a:ext cx="1276153" cy="1079335"/>
          </a:xfrm>
          <a:custGeom>
            <a:avLst/>
            <a:gdLst>
              <a:gd name="T0" fmla="*/ 417 w 434"/>
              <a:gd name="T1" fmla="*/ 84 h 367"/>
              <a:gd name="T2" fmla="*/ 375 w 434"/>
              <a:gd name="T3" fmla="*/ 67 h 367"/>
              <a:gd name="T4" fmla="*/ 200 w 434"/>
              <a:gd name="T5" fmla="*/ 67 h 367"/>
              <a:gd name="T6" fmla="*/ 200 w 434"/>
              <a:gd name="T7" fmla="*/ 58 h 367"/>
              <a:gd name="T8" fmla="*/ 183 w 434"/>
              <a:gd name="T9" fmla="*/ 17 h 367"/>
              <a:gd name="T10" fmla="*/ 142 w 434"/>
              <a:gd name="T11" fmla="*/ 0 h 367"/>
              <a:gd name="T12" fmla="*/ 58 w 434"/>
              <a:gd name="T13" fmla="*/ 0 h 367"/>
              <a:gd name="T14" fmla="*/ 17 w 434"/>
              <a:gd name="T15" fmla="*/ 17 h 367"/>
              <a:gd name="T16" fmla="*/ 0 w 434"/>
              <a:gd name="T17" fmla="*/ 58 h 367"/>
              <a:gd name="T18" fmla="*/ 0 w 434"/>
              <a:gd name="T19" fmla="*/ 309 h 367"/>
              <a:gd name="T20" fmla="*/ 17 w 434"/>
              <a:gd name="T21" fmla="*/ 350 h 367"/>
              <a:gd name="T22" fmla="*/ 58 w 434"/>
              <a:gd name="T23" fmla="*/ 367 h 367"/>
              <a:gd name="T24" fmla="*/ 375 w 434"/>
              <a:gd name="T25" fmla="*/ 367 h 367"/>
              <a:gd name="T26" fmla="*/ 417 w 434"/>
              <a:gd name="T27" fmla="*/ 350 h 367"/>
              <a:gd name="T28" fmla="*/ 434 w 434"/>
              <a:gd name="T29" fmla="*/ 309 h 367"/>
              <a:gd name="T30" fmla="*/ 434 w 434"/>
              <a:gd name="T31" fmla="*/ 125 h 367"/>
              <a:gd name="T32" fmla="*/ 417 w 434"/>
              <a:gd name="T33" fmla="*/ 84 h 367"/>
              <a:gd name="T34" fmla="*/ 417 w 434"/>
              <a:gd name="T35" fmla="*/ 84 h 367"/>
              <a:gd name="T36" fmla="*/ 417 w 434"/>
              <a:gd name="T37" fmla="*/ 8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4" h="367">
                <a:moveTo>
                  <a:pt x="417" y="84"/>
                </a:moveTo>
                <a:cubicBezTo>
                  <a:pt x="405" y="72"/>
                  <a:pt x="391" y="67"/>
                  <a:pt x="375" y="67"/>
                </a:cubicBezTo>
                <a:cubicBezTo>
                  <a:pt x="200" y="67"/>
                  <a:pt x="200" y="67"/>
                  <a:pt x="200" y="67"/>
                </a:cubicBezTo>
                <a:cubicBezTo>
                  <a:pt x="200" y="58"/>
                  <a:pt x="200" y="58"/>
                  <a:pt x="200" y="58"/>
                </a:cubicBezTo>
                <a:cubicBezTo>
                  <a:pt x="200" y="42"/>
                  <a:pt x="194" y="29"/>
                  <a:pt x="183" y="17"/>
                </a:cubicBezTo>
                <a:cubicBezTo>
                  <a:pt x="172" y="6"/>
                  <a:pt x="158" y="0"/>
                  <a:pt x="142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42" y="0"/>
                  <a:pt x="29" y="6"/>
                  <a:pt x="17" y="17"/>
                </a:cubicBezTo>
                <a:cubicBezTo>
                  <a:pt x="6" y="29"/>
                  <a:pt x="0" y="42"/>
                  <a:pt x="0" y="58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25"/>
                  <a:pt x="6" y="338"/>
                  <a:pt x="17" y="350"/>
                </a:cubicBezTo>
                <a:cubicBezTo>
                  <a:pt x="29" y="361"/>
                  <a:pt x="42" y="367"/>
                  <a:pt x="58" y="367"/>
                </a:cubicBezTo>
                <a:cubicBezTo>
                  <a:pt x="375" y="367"/>
                  <a:pt x="375" y="367"/>
                  <a:pt x="375" y="367"/>
                </a:cubicBezTo>
                <a:cubicBezTo>
                  <a:pt x="391" y="367"/>
                  <a:pt x="405" y="361"/>
                  <a:pt x="417" y="350"/>
                </a:cubicBezTo>
                <a:cubicBezTo>
                  <a:pt x="428" y="338"/>
                  <a:pt x="434" y="325"/>
                  <a:pt x="434" y="309"/>
                </a:cubicBezTo>
                <a:cubicBezTo>
                  <a:pt x="434" y="125"/>
                  <a:pt x="434" y="125"/>
                  <a:pt x="434" y="125"/>
                </a:cubicBezTo>
                <a:cubicBezTo>
                  <a:pt x="434" y="109"/>
                  <a:pt x="428" y="95"/>
                  <a:pt x="417" y="84"/>
                </a:cubicBezTo>
                <a:close/>
                <a:moveTo>
                  <a:pt x="417" y="84"/>
                </a:moveTo>
                <a:cubicBezTo>
                  <a:pt x="417" y="84"/>
                  <a:pt x="417" y="84"/>
                  <a:pt x="417" y="8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3960027" y="1858676"/>
            <a:ext cx="1276153" cy="1079335"/>
          </a:xfrm>
          <a:custGeom>
            <a:avLst/>
            <a:gdLst>
              <a:gd name="T0" fmla="*/ 417 w 434"/>
              <a:gd name="T1" fmla="*/ 84 h 367"/>
              <a:gd name="T2" fmla="*/ 375 w 434"/>
              <a:gd name="T3" fmla="*/ 67 h 367"/>
              <a:gd name="T4" fmla="*/ 200 w 434"/>
              <a:gd name="T5" fmla="*/ 67 h 367"/>
              <a:gd name="T6" fmla="*/ 200 w 434"/>
              <a:gd name="T7" fmla="*/ 58 h 367"/>
              <a:gd name="T8" fmla="*/ 183 w 434"/>
              <a:gd name="T9" fmla="*/ 17 h 367"/>
              <a:gd name="T10" fmla="*/ 142 w 434"/>
              <a:gd name="T11" fmla="*/ 0 h 367"/>
              <a:gd name="T12" fmla="*/ 58 w 434"/>
              <a:gd name="T13" fmla="*/ 0 h 367"/>
              <a:gd name="T14" fmla="*/ 17 w 434"/>
              <a:gd name="T15" fmla="*/ 17 h 367"/>
              <a:gd name="T16" fmla="*/ 0 w 434"/>
              <a:gd name="T17" fmla="*/ 58 h 367"/>
              <a:gd name="T18" fmla="*/ 0 w 434"/>
              <a:gd name="T19" fmla="*/ 309 h 367"/>
              <a:gd name="T20" fmla="*/ 17 w 434"/>
              <a:gd name="T21" fmla="*/ 350 h 367"/>
              <a:gd name="T22" fmla="*/ 58 w 434"/>
              <a:gd name="T23" fmla="*/ 367 h 367"/>
              <a:gd name="T24" fmla="*/ 375 w 434"/>
              <a:gd name="T25" fmla="*/ 367 h 367"/>
              <a:gd name="T26" fmla="*/ 417 w 434"/>
              <a:gd name="T27" fmla="*/ 350 h 367"/>
              <a:gd name="T28" fmla="*/ 434 w 434"/>
              <a:gd name="T29" fmla="*/ 309 h 367"/>
              <a:gd name="T30" fmla="*/ 434 w 434"/>
              <a:gd name="T31" fmla="*/ 125 h 367"/>
              <a:gd name="T32" fmla="*/ 417 w 434"/>
              <a:gd name="T33" fmla="*/ 84 h 367"/>
              <a:gd name="T34" fmla="*/ 400 w 434"/>
              <a:gd name="T35" fmla="*/ 309 h 367"/>
              <a:gd name="T36" fmla="*/ 393 w 434"/>
              <a:gd name="T37" fmla="*/ 326 h 367"/>
              <a:gd name="T38" fmla="*/ 375 w 434"/>
              <a:gd name="T39" fmla="*/ 334 h 367"/>
              <a:gd name="T40" fmla="*/ 58 w 434"/>
              <a:gd name="T41" fmla="*/ 334 h 367"/>
              <a:gd name="T42" fmla="*/ 41 w 434"/>
              <a:gd name="T43" fmla="*/ 326 h 367"/>
              <a:gd name="T44" fmla="*/ 33 w 434"/>
              <a:gd name="T45" fmla="*/ 309 h 367"/>
              <a:gd name="T46" fmla="*/ 33 w 434"/>
              <a:gd name="T47" fmla="*/ 58 h 367"/>
              <a:gd name="T48" fmla="*/ 41 w 434"/>
              <a:gd name="T49" fmla="*/ 41 h 367"/>
              <a:gd name="T50" fmla="*/ 58 w 434"/>
              <a:gd name="T51" fmla="*/ 33 h 367"/>
              <a:gd name="T52" fmla="*/ 142 w 434"/>
              <a:gd name="T53" fmla="*/ 33 h 367"/>
              <a:gd name="T54" fmla="*/ 160 w 434"/>
              <a:gd name="T55" fmla="*/ 41 h 367"/>
              <a:gd name="T56" fmla="*/ 167 w 434"/>
              <a:gd name="T57" fmla="*/ 58 h 367"/>
              <a:gd name="T58" fmla="*/ 167 w 434"/>
              <a:gd name="T59" fmla="*/ 75 h 367"/>
              <a:gd name="T60" fmla="*/ 174 w 434"/>
              <a:gd name="T61" fmla="*/ 93 h 367"/>
              <a:gd name="T62" fmla="*/ 192 w 434"/>
              <a:gd name="T63" fmla="*/ 100 h 367"/>
              <a:gd name="T64" fmla="*/ 375 w 434"/>
              <a:gd name="T65" fmla="*/ 100 h 367"/>
              <a:gd name="T66" fmla="*/ 393 w 434"/>
              <a:gd name="T67" fmla="*/ 107 h 367"/>
              <a:gd name="T68" fmla="*/ 400 w 434"/>
              <a:gd name="T69" fmla="*/ 125 h 367"/>
              <a:gd name="T70" fmla="*/ 400 w 434"/>
              <a:gd name="T71" fmla="*/ 309 h 367"/>
              <a:gd name="T72" fmla="*/ 400 w 434"/>
              <a:gd name="T73" fmla="*/ 309 h 367"/>
              <a:gd name="T74" fmla="*/ 400 w 434"/>
              <a:gd name="T75" fmla="*/ 309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367">
                <a:moveTo>
                  <a:pt x="417" y="84"/>
                </a:moveTo>
                <a:cubicBezTo>
                  <a:pt x="405" y="72"/>
                  <a:pt x="391" y="67"/>
                  <a:pt x="375" y="67"/>
                </a:cubicBezTo>
                <a:cubicBezTo>
                  <a:pt x="200" y="67"/>
                  <a:pt x="200" y="67"/>
                  <a:pt x="200" y="67"/>
                </a:cubicBezTo>
                <a:cubicBezTo>
                  <a:pt x="200" y="58"/>
                  <a:pt x="200" y="58"/>
                  <a:pt x="200" y="58"/>
                </a:cubicBezTo>
                <a:cubicBezTo>
                  <a:pt x="200" y="42"/>
                  <a:pt x="194" y="29"/>
                  <a:pt x="183" y="17"/>
                </a:cubicBezTo>
                <a:cubicBezTo>
                  <a:pt x="172" y="6"/>
                  <a:pt x="158" y="0"/>
                  <a:pt x="142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42" y="0"/>
                  <a:pt x="29" y="6"/>
                  <a:pt x="17" y="17"/>
                </a:cubicBezTo>
                <a:cubicBezTo>
                  <a:pt x="6" y="29"/>
                  <a:pt x="0" y="42"/>
                  <a:pt x="0" y="58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25"/>
                  <a:pt x="6" y="338"/>
                  <a:pt x="17" y="350"/>
                </a:cubicBezTo>
                <a:cubicBezTo>
                  <a:pt x="29" y="361"/>
                  <a:pt x="42" y="367"/>
                  <a:pt x="58" y="367"/>
                </a:cubicBezTo>
                <a:cubicBezTo>
                  <a:pt x="375" y="367"/>
                  <a:pt x="375" y="367"/>
                  <a:pt x="375" y="367"/>
                </a:cubicBezTo>
                <a:cubicBezTo>
                  <a:pt x="391" y="367"/>
                  <a:pt x="405" y="361"/>
                  <a:pt x="417" y="350"/>
                </a:cubicBezTo>
                <a:cubicBezTo>
                  <a:pt x="428" y="338"/>
                  <a:pt x="434" y="325"/>
                  <a:pt x="434" y="309"/>
                </a:cubicBezTo>
                <a:cubicBezTo>
                  <a:pt x="434" y="125"/>
                  <a:pt x="434" y="125"/>
                  <a:pt x="434" y="125"/>
                </a:cubicBezTo>
                <a:cubicBezTo>
                  <a:pt x="434" y="109"/>
                  <a:pt x="428" y="95"/>
                  <a:pt x="417" y="84"/>
                </a:cubicBezTo>
                <a:close/>
                <a:moveTo>
                  <a:pt x="400" y="309"/>
                </a:moveTo>
                <a:cubicBezTo>
                  <a:pt x="400" y="316"/>
                  <a:pt x="398" y="322"/>
                  <a:pt x="393" y="326"/>
                </a:cubicBezTo>
                <a:cubicBezTo>
                  <a:pt x="388" y="331"/>
                  <a:pt x="382" y="334"/>
                  <a:pt x="375" y="334"/>
                </a:cubicBezTo>
                <a:cubicBezTo>
                  <a:pt x="58" y="334"/>
                  <a:pt x="58" y="334"/>
                  <a:pt x="58" y="334"/>
                </a:cubicBezTo>
                <a:cubicBezTo>
                  <a:pt x="51" y="334"/>
                  <a:pt x="46" y="331"/>
                  <a:pt x="41" y="326"/>
                </a:cubicBezTo>
                <a:cubicBezTo>
                  <a:pt x="36" y="322"/>
                  <a:pt x="33" y="316"/>
                  <a:pt x="33" y="309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1"/>
                  <a:pt x="36" y="46"/>
                  <a:pt x="41" y="41"/>
                </a:cubicBezTo>
                <a:cubicBezTo>
                  <a:pt x="46" y="36"/>
                  <a:pt x="51" y="33"/>
                  <a:pt x="5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9" y="33"/>
                  <a:pt x="155" y="36"/>
                  <a:pt x="160" y="41"/>
                </a:cubicBezTo>
                <a:cubicBezTo>
                  <a:pt x="164" y="46"/>
                  <a:pt x="167" y="51"/>
                  <a:pt x="167" y="58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7" y="82"/>
                  <a:pt x="169" y="88"/>
                  <a:pt x="174" y="93"/>
                </a:cubicBezTo>
                <a:cubicBezTo>
                  <a:pt x="179" y="98"/>
                  <a:pt x="185" y="100"/>
                  <a:pt x="192" y="100"/>
                </a:cubicBezTo>
                <a:cubicBezTo>
                  <a:pt x="375" y="100"/>
                  <a:pt x="375" y="100"/>
                  <a:pt x="375" y="100"/>
                </a:cubicBezTo>
                <a:cubicBezTo>
                  <a:pt x="382" y="100"/>
                  <a:pt x="388" y="103"/>
                  <a:pt x="393" y="107"/>
                </a:cubicBezTo>
                <a:cubicBezTo>
                  <a:pt x="398" y="112"/>
                  <a:pt x="400" y="118"/>
                  <a:pt x="400" y="125"/>
                </a:cubicBezTo>
                <a:lnTo>
                  <a:pt x="400" y="309"/>
                </a:lnTo>
                <a:close/>
                <a:moveTo>
                  <a:pt x="400" y="309"/>
                </a:moveTo>
                <a:cubicBezTo>
                  <a:pt x="400" y="309"/>
                  <a:pt x="400" y="309"/>
                  <a:pt x="400" y="30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5" name="グループ化 94"/>
          <p:cNvGrpSpPr/>
          <p:nvPr/>
        </p:nvGrpSpPr>
        <p:grpSpPr>
          <a:xfrm>
            <a:off x="6912320" y="1896770"/>
            <a:ext cx="1269804" cy="1003147"/>
            <a:chOff x="3455988" y="506412"/>
            <a:chExt cx="635000" cy="501651"/>
          </a:xfrm>
        </p:grpSpPr>
        <p:sp>
          <p:nvSpPr>
            <p:cNvPr id="28" name="Freeform 13"/>
            <p:cNvSpPr>
              <a:spLocks noEditPoints="1"/>
            </p:cNvSpPr>
            <p:nvPr/>
          </p:nvSpPr>
          <p:spPr bwMode="auto">
            <a:xfrm>
              <a:off x="3455988" y="506412"/>
              <a:ext cx="501650" cy="501651"/>
            </a:xfrm>
            <a:custGeom>
              <a:avLst/>
              <a:gdLst>
                <a:gd name="T0" fmla="*/ 362 w 367"/>
                <a:gd name="T1" fmla="*/ 235 h 367"/>
                <a:gd name="T2" fmla="*/ 353 w 367"/>
                <a:gd name="T3" fmla="*/ 237 h 367"/>
                <a:gd name="T4" fmla="*/ 336 w 367"/>
                <a:gd name="T5" fmla="*/ 253 h 367"/>
                <a:gd name="T6" fmla="*/ 334 w 367"/>
                <a:gd name="T7" fmla="*/ 259 h 367"/>
                <a:gd name="T8" fmla="*/ 334 w 367"/>
                <a:gd name="T9" fmla="*/ 292 h 367"/>
                <a:gd name="T10" fmla="*/ 321 w 367"/>
                <a:gd name="T11" fmla="*/ 321 h 367"/>
                <a:gd name="T12" fmla="*/ 292 w 367"/>
                <a:gd name="T13" fmla="*/ 334 h 367"/>
                <a:gd name="T14" fmla="*/ 75 w 367"/>
                <a:gd name="T15" fmla="*/ 334 h 367"/>
                <a:gd name="T16" fmla="*/ 46 w 367"/>
                <a:gd name="T17" fmla="*/ 321 h 367"/>
                <a:gd name="T18" fmla="*/ 33 w 367"/>
                <a:gd name="T19" fmla="*/ 292 h 367"/>
                <a:gd name="T20" fmla="*/ 33 w 367"/>
                <a:gd name="T21" fmla="*/ 75 h 367"/>
                <a:gd name="T22" fmla="*/ 46 w 367"/>
                <a:gd name="T23" fmla="*/ 46 h 367"/>
                <a:gd name="T24" fmla="*/ 75 w 367"/>
                <a:gd name="T25" fmla="*/ 33 h 367"/>
                <a:gd name="T26" fmla="*/ 292 w 367"/>
                <a:gd name="T27" fmla="*/ 33 h 367"/>
                <a:gd name="T28" fmla="*/ 304 w 367"/>
                <a:gd name="T29" fmla="*/ 35 h 367"/>
                <a:gd name="T30" fmla="*/ 312 w 367"/>
                <a:gd name="T31" fmla="*/ 33 h 367"/>
                <a:gd name="T32" fmla="*/ 325 w 367"/>
                <a:gd name="T33" fmla="*/ 20 h 367"/>
                <a:gd name="T34" fmla="*/ 327 w 367"/>
                <a:gd name="T35" fmla="*/ 13 h 367"/>
                <a:gd name="T36" fmla="*/ 323 w 367"/>
                <a:gd name="T37" fmla="*/ 7 h 367"/>
                <a:gd name="T38" fmla="*/ 292 w 367"/>
                <a:gd name="T39" fmla="*/ 0 h 367"/>
                <a:gd name="T40" fmla="*/ 75 w 367"/>
                <a:gd name="T41" fmla="*/ 0 h 367"/>
                <a:gd name="T42" fmla="*/ 22 w 367"/>
                <a:gd name="T43" fmla="*/ 22 h 367"/>
                <a:gd name="T44" fmla="*/ 0 w 367"/>
                <a:gd name="T45" fmla="*/ 75 h 367"/>
                <a:gd name="T46" fmla="*/ 0 w 367"/>
                <a:gd name="T47" fmla="*/ 292 h 367"/>
                <a:gd name="T48" fmla="*/ 22 w 367"/>
                <a:gd name="T49" fmla="*/ 345 h 367"/>
                <a:gd name="T50" fmla="*/ 75 w 367"/>
                <a:gd name="T51" fmla="*/ 367 h 367"/>
                <a:gd name="T52" fmla="*/ 292 w 367"/>
                <a:gd name="T53" fmla="*/ 367 h 367"/>
                <a:gd name="T54" fmla="*/ 345 w 367"/>
                <a:gd name="T55" fmla="*/ 345 h 367"/>
                <a:gd name="T56" fmla="*/ 367 w 367"/>
                <a:gd name="T57" fmla="*/ 292 h 367"/>
                <a:gd name="T58" fmla="*/ 367 w 367"/>
                <a:gd name="T59" fmla="*/ 242 h 367"/>
                <a:gd name="T60" fmla="*/ 362 w 367"/>
                <a:gd name="T61" fmla="*/ 235 h 367"/>
                <a:gd name="T62" fmla="*/ 362 w 367"/>
                <a:gd name="T63" fmla="*/ 235 h 367"/>
                <a:gd name="T64" fmla="*/ 362 w 367"/>
                <a:gd name="T65" fmla="*/ 235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7" h="367">
                  <a:moveTo>
                    <a:pt x="362" y="235"/>
                  </a:moveTo>
                  <a:cubicBezTo>
                    <a:pt x="358" y="234"/>
                    <a:pt x="355" y="234"/>
                    <a:pt x="353" y="237"/>
                  </a:cubicBezTo>
                  <a:cubicBezTo>
                    <a:pt x="336" y="253"/>
                    <a:pt x="336" y="253"/>
                    <a:pt x="336" y="253"/>
                  </a:cubicBezTo>
                  <a:cubicBezTo>
                    <a:pt x="335" y="255"/>
                    <a:pt x="334" y="257"/>
                    <a:pt x="334" y="259"/>
                  </a:cubicBezTo>
                  <a:cubicBezTo>
                    <a:pt x="334" y="292"/>
                    <a:pt x="334" y="292"/>
                    <a:pt x="334" y="292"/>
                  </a:cubicBezTo>
                  <a:cubicBezTo>
                    <a:pt x="334" y="303"/>
                    <a:pt x="330" y="313"/>
                    <a:pt x="321" y="321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1"/>
                  </a:cubicBezTo>
                  <a:cubicBezTo>
                    <a:pt x="37" y="313"/>
                    <a:pt x="33" y="303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7"/>
                    <a:pt x="64" y="33"/>
                    <a:pt x="75" y="33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6" y="33"/>
                    <a:pt x="300" y="34"/>
                    <a:pt x="304" y="35"/>
                  </a:cubicBezTo>
                  <a:cubicBezTo>
                    <a:pt x="307" y="36"/>
                    <a:pt x="310" y="35"/>
                    <a:pt x="312" y="33"/>
                  </a:cubicBezTo>
                  <a:cubicBezTo>
                    <a:pt x="325" y="20"/>
                    <a:pt x="325" y="20"/>
                    <a:pt x="325" y="20"/>
                  </a:cubicBezTo>
                  <a:cubicBezTo>
                    <a:pt x="327" y="18"/>
                    <a:pt x="328" y="15"/>
                    <a:pt x="327" y="13"/>
                  </a:cubicBezTo>
                  <a:cubicBezTo>
                    <a:pt x="327" y="10"/>
                    <a:pt x="325" y="8"/>
                    <a:pt x="323" y="7"/>
                  </a:cubicBezTo>
                  <a:cubicBezTo>
                    <a:pt x="313" y="2"/>
                    <a:pt x="303" y="0"/>
                    <a:pt x="2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0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0"/>
                    <a:pt x="367" y="313"/>
                    <a:pt x="367" y="292"/>
                  </a:cubicBezTo>
                  <a:cubicBezTo>
                    <a:pt x="367" y="242"/>
                    <a:pt x="367" y="242"/>
                    <a:pt x="367" y="242"/>
                  </a:cubicBezTo>
                  <a:cubicBezTo>
                    <a:pt x="367" y="239"/>
                    <a:pt x="365" y="236"/>
                    <a:pt x="362" y="235"/>
                  </a:cubicBezTo>
                  <a:close/>
                  <a:moveTo>
                    <a:pt x="362" y="235"/>
                  </a:moveTo>
                  <a:cubicBezTo>
                    <a:pt x="362" y="235"/>
                    <a:pt x="362" y="235"/>
                    <a:pt x="362" y="23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3684588" y="574675"/>
              <a:ext cx="341313" cy="341313"/>
            </a:xfrm>
            <a:custGeom>
              <a:avLst/>
              <a:gdLst>
                <a:gd name="T0" fmla="*/ 0 w 250"/>
                <a:gd name="T1" fmla="*/ 175 h 250"/>
                <a:gd name="T2" fmla="*/ 0 w 250"/>
                <a:gd name="T3" fmla="*/ 250 h 250"/>
                <a:gd name="T4" fmla="*/ 75 w 250"/>
                <a:gd name="T5" fmla="*/ 250 h 250"/>
                <a:gd name="T6" fmla="*/ 250 w 250"/>
                <a:gd name="T7" fmla="*/ 75 h 250"/>
                <a:gd name="T8" fmla="*/ 175 w 250"/>
                <a:gd name="T9" fmla="*/ 0 h 250"/>
                <a:gd name="T10" fmla="*/ 0 w 250"/>
                <a:gd name="T11" fmla="*/ 175 h 250"/>
                <a:gd name="T12" fmla="*/ 65 w 250"/>
                <a:gd name="T13" fmla="*/ 225 h 250"/>
                <a:gd name="T14" fmla="*/ 50 w 250"/>
                <a:gd name="T15" fmla="*/ 225 h 250"/>
                <a:gd name="T16" fmla="*/ 50 w 250"/>
                <a:gd name="T17" fmla="*/ 200 h 250"/>
                <a:gd name="T18" fmla="*/ 25 w 250"/>
                <a:gd name="T19" fmla="*/ 200 h 250"/>
                <a:gd name="T20" fmla="*/ 25 w 250"/>
                <a:gd name="T21" fmla="*/ 186 h 250"/>
                <a:gd name="T22" fmla="*/ 55 w 250"/>
                <a:gd name="T23" fmla="*/ 155 h 250"/>
                <a:gd name="T24" fmla="*/ 95 w 250"/>
                <a:gd name="T25" fmla="*/ 195 h 250"/>
                <a:gd name="T26" fmla="*/ 65 w 250"/>
                <a:gd name="T27" fmla="*/ 225 h 250"/>
                <a:gd name="T28" fmla="*/ 179 w 250"/>
                <a:gd name="T29" fmla="*/ 46 h 250"/>
                <a:gd name="T30" fmla="*/ 88 w 250"/>
                <a:gd name="T31" fmla="*/ 137 h 250"/>
                <a:gd name="T32" fmla="*/ 79 w 250"/>
                <a:gd name="T33" fmla="*/ 138 h 250"/>
                <a:gd name="T34" fmla="*/ 79 w 250"/>
                <a:gd name="T35" fmla="*/ 129 h 250"/>
                <a:gd name="T36" fmla="*/ 171 w 250"/>
                <a:gd name="T37" fmla="*/ 38 h 250"/>
                <a:gd name="T38" fmla="*/ 179 w 250"/>
                <a:gd name="T39" fmla="*/ 38 h 250"/>
                <a:gd name="T40" fmla="*/ 179 w 250"/>
                <a:gd name="T41" fmla="*/ 46 h 250"/>
                <a:gd name="T42" fmla="*/ 179 w 250"/>
                <a:gd name="T43" fmla="*/ 46 h 250"/>
                <a:gd name="T44" fmla="*/ 179 w 250"/>
                <a:gd name="T45" fmla="*/ 4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0" h="250">
                  <a:moveTo>
                    <a:pt x="0" y="175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250" y="75"/>
                    <a:pt x="250" y="75"/>
                    <a:pt x="250" y="75"/>
                  </a:cubicBezTo>
                  <a:cubicBezTo>
                    <a:pt x="175" y="0"/>
                    <a:pt x="175" y="0"/>
                    <a:pt x="175" y="0"/>
                  </a:cubicBezTo>
                  <a:lnTo>
                    <a:pt x="0" y="175"/>
                  </a:lnTo>
                  <a:close/>
                  <a:moveTo>
                    <a:pt x="65" y="225"/>
                  </a:moveTo>
                  <a:cubicBezTo>
                    <a:pt x="50" y="225"/>
                    <a:pt x="50" y="225"/>
                    <a:pt x="50" y="225"/>
                  </a:cubicBezTo>
                  <a:cubicBezTo>
                    <a:pt x="50" y="200"/>
                    <a:pt x="50" y="200"/>
                    <a:pt x="50" y="200"/>
                  </a:cubicBezTo>
                  <a:cubicBezTo>
                    <a:pt x="25" y="200"/>
                    <a:pt x="25" y="200"/>
                    <a:pt x="25" y="200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95" y="195"/>
                    <a:pt x="95" y="195"/>
                    <a:pt x="95" y="195"/>
                  </a:cubicBezTo>
                  <a:lnTo>
                    <a:pt x="65" y="225"/>
                  </a:lnTo>
                  <a:close/>
                  <a:moveTo>
                    <a:pt x="179" y="46"/>
                  </a:moveTo>
                  <a:cubicBezTo>
                    <a:pt x="88" y="137"/>
                    <a:pt x="88" y="137"/>
                    <a:pt x="88" y="137"/>
                  </a:cubicBezTo>
                  <a:cubicBezTo>
                    <a:pt x="85" y="140"/>
                    <a:pt x="82" y="140"/>
                    <a:pt x="79" y="138"/>
                  </a:cubicBezTo>
                  <a:cubicBezTo>
                    <a:pt x="76" y="135"/>
                    <a:pt x="76" y="132"/>
                    <a:pt x="79" y="12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4" y="35"/>
                    <a:pt x="176" y="35"/>
                    <a:pt x="179" y="38"/>
                  </a:cubicBezTo>
                  <a:cubicBezTo>
                    <a:pt x="182" y="40"/>
                    <a:pt x="182" y="43"/>
                    <a:pt x="179" y="46"/>
                  </a:cubicBezTo>
                  <a:close/>
                  <a:moveTo>
                    <a:pt x="179" y="46"/>
                  </a:moveTo>
                  <a:cubicBezTo>
                    <a:pt x="179" y="46"/>
                    <a:pt x="179" y="46"/>
                    <a:pt x="179" y="4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946525" y="509588"/>
              <a:ext cx="144463" cy="144463"/>
            </a:xfrm>
            <a:custGeom>
              <a:avLst/>
              <a:gdLst>
                <a:gd name="T0" fmla="*/ 99 w 106"/>
                <a:gd name="T1" fmla="*/ 47 h 106"/>
                <a:gd name="T2" fmla="*/ 59 w 106"/>
                <a:gd name="T3" fmla="*/ 7 h 106"/>
                <a:gd name="T4" fmla="*/ 41 w 106"/>
                <a:gd name="T5" fmla="*/ 0 h 106"/>
                <a:gd name="T6" fmla="*/ 24 w 106"/>
                <a:gd name="T7" fmla="*/ 7 h 106"/>
                <a:gd name="T8" fmla="*/ 0 w 106"/>
                <a:gd name="T9" fmla="*/ 31 h 106"/>
                <a:gd name="T10" fmla="*/ 75 w 106"/>
                <a:gd name="T11" fmla="*/ 106 h 106"/>
                <a:gd name="T12" fmla="*/ 99 w 106"/>
                <a:gd name="T13" fmla="*/ 82 h 106"/>
                <a:gd name="T14" fmla="*/ 106 w 106"/>
                <a:gd name="T15" fmla="*/ 65 h 106"/>
                <a:gd name="T16" fmla="*/ 99 w 106"/>
                <a:gd name="T17" fmla="*/ 47 h 106"/>
                <a:gd name="T18" fmla="*/ 99 w 106"/>
                <a:gd name="T19" fmla="*/ 47 h 106"/>
                <a:gd name="T20" fmla="*/ 99 w 106"/>
                <a:gd name="T21" fmla="*/ 4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6">
                  <a:moveTo>
                    <a:pt x="99" y="47"/>
                  </a:moveTo>
                  <a:cubicBezTo>
                    <a:pt x="59" y="7"/>
                    <a:pt x="59" y="7"/>
                    <a:pt x="59" y="7"/>
                  </a:cubicBezTo>
                  <a:cubicBezTo>
                    <a:pt x="54" y="3"/>
                    <a:pt x="48" y="0"/>
                    <a:pt x="41" y="0"/>
                  </a:cubicBezTo>
                  <a:cubicBezTo>
                    <a:pt x="35" y="0"/>
                    <a:pt x="29" y="3"/>
                    <a:pt x="24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4" y="78"/>
                    <a:pt x="106" y="72"/>
                    <a:pt x="106" y="65"/>
                  </a:cubicBezTo>
                  <a:cubicBezTo>
                    <a:pt x="106" y="58"/>
                    <a:pt x="104" y="52"/>
                    <a:pt x="99" y="47"/>
                  </a:cubicBezTo>
                  <a:close/>
                  <a:moveTo>
                    <a:pt x="99" y="47"/>
                  </a:moveTo>
                  <a:cubicBezTo>
                    <a:pt x="99" y="47"/>
                    <a:pt x="99" y="47"/>
                    <a:pt x="99" y="4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9851918" y="1811059"/>
            <a:ext cx="1276153" cy="1174569"/>
          </a:xfrm>
          <a:custGeom>
            <a:avLst/>
            <a:gdLst>
              <a:gd name="T0" fmla="*/ 432 w 434"/>
              <a:gd name="T1" fmla="*/ 379 h 400"/>
              <a:gd name="T2" fmla="*/ 405 w 434"/>
              <a:gd name="T3" fmla="*/ 372 h 400"/>
              <a:gd name="T4" fmla="*/ 387 w 434"/>
              <a:gd name="T5" fmla="*/ 366 h 400"/>
              <a:gd name="T6" fmla="*/ 378 w 434"/>
              <a:gd name="T7" fmla="*/ 351 h 400"/>
              <a:gd name="T8" fmla="*/ 361 w 434"/>
              <a:gd name="T9" fmla="*/ 312 h 400"/>
              <a:gd name="T10" fmla="*/ 344 w 434"/>
              <a:gd name="T11" fmla="*/ 269 h 400"/>
              <a:gd name="T12" fmla="*/ 319 w 434"/>
              <a:gd name="T13" fmla="*/ 208 h 400"/>
              <a:gd name="T14" fmla="*/ 287 w 434"/>
              <a:gd name="T15" fmla="*/ 131 h 400"/>
              <a:gd name="T16" fmla="*/ 234 w 434"/>
              <a:gd name="T17" fmla="*/ 5 h 400"/>
              <a:gd name="T18" fmla="*/ 231 w 434"/>
              <a:gd name="T19" fmla="*/ 0 h 400"/>
              <a:gd name="T20" fmla="*/ 197 w 434"/>
              <a:gd name="T21" fmla="*/ 0 h 400"/>
              <a:gd name="T22" fmla="*/ 124 w 434"/>
              <a:gd name="T23" fmla="*/ 189 h 400"/>
              <a:gd name="T24" fmla="*/ 63 w 434"/>
              <a:gd name="T25" fmla="*/ 349 h 400"/>
              <a:gd name="T26" fmla="*/ 50 w 434"/>
              <a:gd name="T27" fmla="*/ 367 h 400"/>
              <a:gd name="T28" fmla="*/ 21 w 434"/>
              <a:gd name="T29" fmla="*/ 375 h 400"/>
              <a:gd name="T30" fmla="*/ 1 w 434"/>
              <a:gd name="T31" fmla="*/ 380 h 400"/>
              <a:gd name="T32" fmla="*/ 0 w 434"/>
              <a:gd name="T33" fmla="*/ 400 h 400"/>
              <a:gd name="T34" fmla="*/ 5 w 434"/>
              <a:gd name="T35" fmla="*/ 400 h 400"/>
              <a:gd name="T36" fmla="*/ 49 w 434"/>
              <a:gd name="T37" fmla="*/ 397 h 400"/>
              <a:gd name="T38" fmla="*/ 62 w 434"/>
              <a:gd name="T39" fmla="*/ 395 h 400"/>
              <a:gd name="T40" fmla="*/ 153 w 434"/>
              <a:gd name="T41" fmla="*/ 400 h 400"/>
              <a:gd name="T42" fmla="*/ 153 w 434"/>
              <a:gd name="T43" fmla="*/ 393 h 400"/>
              <a:gd name="T44" fmla="*/ 153 w 434"/>
              <a:gd name="T45" fmla="*/ 378 h 400"/>
              <a:gd name="T46" fmla="*/ 142 w 434"/>
              <a:gd name="T47" fmla="*/ 376 h 400"/>
              <a:gd name="T48" fmla="*/ 134 w 434"/>
              <a:gd name="T49" fmla="*/ 375 h 400"/>
              <a:gd name="T50" fmla="*/ 131 w 434"/>
              <a:gd name="T51" fmla="*/ 374 h 400"/>
              <a:gd name="T52" fmla="*/ 104 w 434"/>
              <a:gd name="T53" fmla="*/ 366 h 400"/>
              <a:gd name="T54" fmla="*/ 100 w 434"/>
              <a:gd name="T55" fmla="*/ 355 h 400"/>
              <a:gd name="T56" fmla="*/ 106 w 434"/>
              <a:gd name="T57" fmla="*/ 333 h 400"/>
              <a:gd name="T58" fmla="*/ 133 w 434"/>
              <a:gd name="T59" fmla="*/ 262 h 400"/>
              <a:gd name="T60" fmla="*/ 250 w 434"/>
              <a:gd name="T61" fmla="*/ 262 h 400"/>
              <a:gd name="T62" fmla="*/ 274 w 434"/>
              <a:gd name="T63" fmla="*/ 321 h 400"/>
              <a:gd name="T64" fmla="*/ 286 w 434"/>
              <a:gd name="T65" fmla="*/ 351 h 400"/>
              <a:gd name="T66" fmla="*/ 288 w 434"/>
              <a:gd name="T67" fmla="*/ 360 h 400"/>
              <a:gd name="T68" fmla="*/ 285 w 434"/>
              <a:gd name="T69" fmla="*/ 367 h 400"/>
              <a:gd name="T70" fmla="*/ 267 w 434"/>
              <a:gd name="T71" fmla="*/ 373 h 400"/>
              <a:gd name="T72" fmla="*/ 233 w 434"/>
              <a:gd name="T73" fmla="*/ 380 h 400"/>
              <a:gd name="T74" fmla="*/ 232 w 434"/>
              <a:gd name="T75" fmla="*/ 400 h 400"/>
              <a:gd name="T76" fmla="*/ 247 w 434"/>
              <a:gd name="T77" fmla="*/ 400 h 400"/>
              <a:gd name="T78" fmla="*/ 299 w 434"/>
              <a:gd name="T79" fmla="*/ 397 h 400"/>
              <a:gd name="T80" fmla="*/ 334 w 434"/>
              <a:gd name="T81" fmla="*/ 396 h 400"/>
              <a:gd name="T82" fmla="*/ 384 w 434"/>
              <a:gd name="T83" fmla="*/ 398 h 400"/>
              <a:gd name="T84" fmla="*/ 434 w 434"/>
              <a:gd name="T85" fmla="*/ 400 h 400"/>
              <a:gd name="T86" fmla="*/ 434 w 434"/>
              <a:gd name="T87" fmla="*/ 394 h 400"/>
              <a:gd name="T88" fmla="*/ 432 w 434"/>
              <a:gd name="T89" fmla="*/ 379 h 400"/>
              <a:gd name="T90" fmla="*/ 229 w 434"/>
              <a:gd name="T91" fmla="*/ 231 h 400"/>
              <a:gd name="T92" fmla="*/ 216 w 434"/>
              <a:gd name="T93" fmla="*/ 231 h 400"/>
              <a:gd name="T94" fmla="*/ 185 w 434"/>
              <a:gd name="T95" fmla="*/ 230 h 400"/>
              <a:gd name="T96" fmla="*/ 145 w 434"/>
              <a:gd name="T97" fmla="*/ 230 h 400"/>
              <a:gd name="T98" fmla="*/ 189 w 434"/>
              <a:gd name="T99" fmla="*/ 112 h 400"/>
              <a:gd name="T100" fmla="*/ 213 w 434"/>
              <a:gd name="T101" fmla="*/ 167 h 400"/>
              <a:gd name="T102" fmla="*/ 237 w 434"/>
              <a:gd name="T103" fmla="*/ 230 h 400"/>
              <a:gd name="T104" fmla="*/ 229 w 434"/>
              <a:gd name="T105" fmla="*/ 231 h 400"/>
              <a:gd name="T106" fmla="*/ 229 w 434"/>
              <a:gd name="T107" fmla="*/ 231 h 400"/>
              <a:gd name="T108" fmla="*/ 229 w 434"/>
              <a:gd name="T109" fmla="*/ 23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4" h="400">
                <a:moveTo>
                  <a:pt x="432" y="379"/>
                </a:moveTo>
                <a:cubicBezTo>
                  <a:pt x="423" y="375"/>
                  <a:pt x="414" y="373"/>
                  <a:pt x="405" y="372"/>
                </a:cubicBezTo>
                <a:cubicBezTo>
                  <a:pt x="397" y="371"/>
                  <a:pt x="391" y="369"/>
                  <a:pt x="387" y="366"/>
                </a:cubicBezTo>
                <a:cubicBezTo>
                  <a:pt x="385" y="364"/>
                  <a:pt x="382" y="359"/>
                  <a:pt x="378" y="351"/>
                </a:cubicBezTo>
                <a:cubicBezTo>
                  <a:pt x="371" y="337"/>
                  <a:pt x="366" y="324"/>
                  <a:pt x="361" y="312"/>
                </a:cubicBezTo>
                <a:cubicBezTo>
                  <a:pt x="355" y="294"/>
                  <a:pt x="349" y="279"/>
                  <a:pt x="344" y="269"/>
                </a:cubicBezTo>
                <a:cubicBezTo>
                  <a:pt x="335" y="246"/>
                  <a:pt x="326" y="226"/>
                  <a:pt x="319" y="208"/>
                </a:cubicBezTo>
                <a:cubicBezTo>
                  <a:pt x="316" y="198"/>
                  <a:pt x="305" y="173"/>
                  <a:pt x="287" y="131"/>
                </a:cubicBezTo>
                <a:cubicBezTo>
                  <a:pt x="234" y="5"/>
                  <a:pt x="234" y="5"/>
                  <a:pt x="234" y="5"/>
                </a:cubicBezTo>
                <a:cubicBezTo>
                  <a:pt x="231" y="0"/>
                  <a:pt x="231" y="0"/>
                  <a:pt x="231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24" y="189"/>
                  <a:pt x="124" y="189"/>
                  <a:pt x="124" y="189"/>
                </a:cubicBezTo>
                <a:cubicBezTo>
                  <a:pt x="63" y="349"/>
                  <a:pt x="63" y="349"/>
                  <a:pt x="63" y="349"/>
                </a:cubicBezTo>
                <a:cubicBezTo>
                  <a:pt x="58" y="358"/>
                  <a:pt x="54" y="364"/>
                  <a:pt x="50" y="367"/>
                </a:cubicBezTo>
                <a:cubicBezTo>
                  <a:pt x="46" y="370"/>
                  <a:pt x="37" y="372"/>
                  <a:pt x="21" y="375"/>
                </a:cubicBezTo>
                <a:cubicBezTo>
                  <a:pt x="11" y="377"/>
                  <a:pt x="4" y="379"/>
                  <a:pt x="1" y="380"/>
                </a:cubicBezTo>
                <a:cubicBezTo>
                  <a:pt x="0" y="400"/>
                  <a:pt x="0" y="400"/>
                  <a:pt x="0" y="400"/>
                </a:cubicBezTo>
                <a:cubicBezTo>
                  <a:pt x="5" y="400"/>
                  <a:pt x="5" y="400"/>
                  <a:pt x="5" y="400"/>
                </a:cubicBezTo>
                <a:cubicBezTo>
                  <a:pt x="20" y="400"/>
                  <a:pt x="35" y="399"/>
                  <a:pt x="49" y="397"/>
                </a:cubicBezTo>
                <a:cubicBezTo>
                  <a:pt x="62" y="395"/>
                  <a:pt x="62" y="395"/>
                  <a:pt x="62" y="395"/>
                </a:cubicBezTo>
                <a:cubicBezTo>
                  <a:pt x="111" y="398"/>
                  <a:pt x="141" y="400"/>
                  <a:pt x="153" y="400"/>
                </a:cubicBezTo>
                <a:cubicBezTo>
                  <a:pt x="153" y="398"/>
                  <a:pt x="153" y="396"/>
                  <a:pt x="153" y="393"/>
                </a:cubicBezTo>
                <a:cubicBezTo>
                  <a:pt x="153" y="388"/>
                  <a:pt x="153" y="383"/>
                  <a:pt x="153" y="378"/>
                </a:cubicBezTo>
                <a:cubicBezTo>
                  <a:pt x="149" y="377"/>
                  <a:pt x="146" y="377"/>
                  <a:pt x="142" y="376"/>
                </a:cubicBezTo>
                <a:cubicBezTo>
                  <a:pt x="139" y="376"/>
                  <a:pt x="136" y="375"/>
                  <a:pt x="134" y="375"/>
                </a:cubicBezTo>
                <a:cubicBezTo>
                  <a:pt x="133" y="375"/>
                  <a:pt x="131" y="374"/>
                  <a:pt x="131" y="374"/>
                </a:cubicBezTo>
                <a:cubicBezTo>
                  <a:pt x="118" y="372"/>
                  <a:pt x="109" y="370"/>
                  <a:pt x="104" y="366"/>
                </a:cubicBezTo>
                <a:cubicBezTo>
                  <a:pt x="101" y="364"/>
                  <a:pt x="100" y="360"/>
                  <a:pt x="100" y="355"/>
                </a:cubicBezTo>
                <a:cubicBezTo>
                  <a:pt x="100" y="351"/>
                  <a:pt x="102" y="344"/>
                  <a:pt x="106" y="333"/>
                </a:cubicBezTo>
                <a:cubicBezTo>
                  <a:pt x="119" y="297"/>
                  <a:pt x="128" y="273"/>
                  <a:pt x="133" y="262"/>
                </a:cubicBezTo>
                <a:cubicBezTo>
                  <a:pt x="250" y="262"/>
                  <a:pt x="250" y="262"/>
                  <a:pt x="250" y="262"/>
                </a:cubicBezTo>
                <a:cubicBezTo>
                  <a:pt x="274" y="321"/>
                  <a:pt x="274" y="321"/>
                  <a:pt x="274" y="321"/>
                </a:cubicBezTo>
                <a:cubicBezTo>
                  <a:pt x="286" y="351"/>
                  <a:pt x="286" y="351"/>
                  <a:pt x="286" y="351"/>
                </a:cubicBezTo>
                <a:cubicBezTo>
                  <a:pt x="287" y="354"/>
                  <a:pt x="288" y="357"/>
                  <a:pt x="288" y="360"/>
                </a:cubicBezTo>
                <a:cubicBezTo>
                  <a:pt x="288" y="362"/>
                  <a:pt x="287" y="364"/>
                  <a:pt x="285" y="367"/>
                </a:cubicBezTo>
                <a:cubicBezTo>
                  <a:pt x="283" y="368"/>
                  <a:pt x="277" y="370"/>
                  <a:pt x="267" y="373"/>
                </a:cubicBezTo>
                <a:cubicBezTo>
                  <a:pt x="233" y="380"/>
                  <a:pt x="233" y="380"/>
                  <a:pt x="233" y="380"/>
                </a:cubicBezTo>
                <a:cubicBezTo>
                  <a:pt x="232" y="386"/>
                  <a:pt x="232" y="392"/>
                  <a:pt x="232" y="400"/>
                </a:cubicBezTo>
                <a:cubicBezTo>
                  <a:pt x="247" y="400"/>
                  <a:pt x="247" y="400"/>
                  <a:pt x="247" y="400"/>
                </a:cubicBezTo>
                <a:cubicBezTo>
                  <a:pt x="299" y="397"/>
                  <a:pt x="299" y="397"/>
                  <a:pt x="299" y="397"/>
                </a:cubicBezTo>
                <a:cubicBezTo>
                  <a:pt x="309" y="396"/>
                  <a:pt x="321" y="396"/>
                  <a:pt x="334" y="396"/>
                </a:cubicBezTo>
                <a:cubicBezTo>
                  <a:pt x="351" y="396"/>
                  <a:pt x="367" y="397"/>
                  <a:pt x="384" y="398"/>
                </a:cubicBezTo>
                <a:cubicBezTo>
                  <a:pt x="403" y="400"/>
                  <a:pt x="420" y="400"/>
                  <a:pt x="434" y="400"/>
                </a:cubicBezTo>
                <a:cubicBezTo>
                  <a:pt x="434" y="398"/>
                  <a:pt x="434" y="396"/>
                  <a:pt x="434" y="394"/>
                </a:cubicBezTo>
                <a:cubicBezTo>
                  <a:pt x="434" y="391"/>
                  <a:pt x="433" y="386"/>
                  <a:pt x="432" y="379"/>
                </a:cubicBezTo>
                <a:close/>
                <a:moveTo>
                  <a:pt x="229" y="231"/>
                </a:moveTo>
                <a:cubicBezTo>
                  <a:pt x="227" y="231"/>
                  <a:pt x="222" y="231"/>
                  <a:pt x="216" y="231"/>
                </a:cubicBezTo>
                <a:cubicBezTo>
                  <a:pt x="209" y="231"/>
                  <a:pt x="199" y="230"/>
                  <a:pt x="185" y="230"/>
                </a:cubicBezTo>
                <a:cubicBezTo>
                  <a:pt x="171" y="230"/>
                  <a:pt x="157" y="230"/>
                  <a:pt x="145" y="230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96" y="126"/>
                  <a:pt x="204" y="144"/>
                  <a:pt x="213" y="167"/>
                </a:cubicBezTo>
                <a:cubicBezTo>
                  <a:pt x="223" y="193"/>
                  <a:pt x="231" y="214"/>
                  <a:pt x="237" y="230"/>
                </a:cubicBezTo>
                <a:lnTo>
                  <a:pt x="229" y="231"/>
                </a:lnTo>
                <a:close/>
                <a:moveTo>
                  <a:pt x="229" y="231"/>
                </a:moveTo>
                <a:cubicBezTo>
                  <a:pt x="229" y="231"/>
                  <a:pt x="229" y="231"/>
                  <a:pt x="229" y="23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12797863" y="1760264"/>
            <a:ext cx="1005379" cy="1276155"/>
            <a:chOff x="6399213" y="506412"/>
            <a:chExt cx="636588" cy="808038"/>
          </a:xfrm>
        </p:grpSpPr>
        <p:sp>
          <p:nvSpPr>
            <p:cNvPr id="36" name="Freeform 23"/>
            <p:cNvSpPr>
              <a:spLocks noEditPoints="1"/>
            </p:cNvSpPr>
            <p:nvPr/>
          </p:nvSpPr>
          <p:spPr bwMode="auto">
            <a:xfrm>
              <a:off x="6399213" y="506412"/>
              <a:ext cx="288925" cy="808038"/>
            </a:xfrm>
            <a:custGeom>
              <a:avLst/>
              <a:gdLst>
                <a:gd name="T0" fmla="*/ 150 w 167"/>
                <a:gd name="T1" fmla="*/ 0 h 467"/>
                <a:gd name="T2" fmla="*/ 138 w 167"/>
                <a:gd name="T3" fmla="*/ 5 h 467"/>
                <a:gd name="T4" fmla="*/ 134 w 167"/>
                <a:gd name="T5" fmla="*/ 17 h 467"/>
                <a:gd name="T6" fmla="*/ 134 w 167"/>
                <a:gd name="T7" fmla="*/ 125 h 467"/>
                <a:gd name="T8" fmla="*/ 129 w 167"/>
                <a:gd name="T9" fmla="*/ 137 h 467"/>
                <a:gd name="T10" fmla="*/ 117 w 167"/>
                <a:gd name="T11" fmla="*/ 142 h 467"/>
                <a:gd name="T12" fmla="*/ 105 w 167"/>
                <a:gd name="T13" fmla="*/ 137 h 467"/>
                <a:gd name="T14" fmla="*/ 100 w 167"/>
                <a:gd name="T15" fmla="*/ 125 h 467"/>
                <a:gd name="T16" fmla="*/ 100 w 167"/>
                <a:gd name="T17" fmla="*/ 17 h 467"/>
                <a:gd name="T18" fmla="*/ 95 w 167"/>
                <a:gd name="T19" fmla="*/ 5 h 467"/>
                <a:gd name="T20" fmla="*/ 83 w 167"/>
                <a:gd name="T21" fmla="*/ 0 h 467"/>
                <a:gd name="T22" fmla="*/ 72 w 167"/>
                <a:gd name="T23" fmla="*/ 5 h 467"/>
                <a:gd name="T24" fmla="*/ 67 w 167"/>
                <a:gd name="T25" fmla="*/ 17 h 467"/>
                <a:gd name="T26" fmla="*/ 67 w 167"/>
                <a:gd name="T27" fmla="*/ 125 h 467"/>
                <a:gd name="T28" fmla="*/ 62 w 167"/>
                <a:gd name="T29" fmla="*/ 137 h 467"/>
                <a:gd name="T30" fmla="*/ 50 w 167"/>
                <a:gd name="T31" fmla="*/ 142 h 467"/>
                <a:gd name="T32" fmla="*/ 38 w 167"/>
                <a:gd name="T33" fmla="*/ 137 h 467"/>
                <a:gd name="T34" fmla="*/ 33 w 167"/>
                <a:gd name="T35" fmla="*/ 125 h 467"/>
                <a:gd name="T36" fmla="*/ 33 w 167"/>
                <a:gd name="T37" fmla="*/ 17 h 467"/>
                <a:gd name="T38" fmla="*/ 28 w 167"/>
                <a:gd name="T39" fmla="*/ 5 h 467"/>
                <a:gd name="T40" fmla="*/ 17 w 167"/>
                <a:gd name="T41" fmla="*/ 0 h 467"/>
                <a:gd name="T42" fmla="*/ 5 w 167"/>
                <a:gd name="T43" fmla="*/ 5 h 467"/>
                <a:gd name="T44" fmla="*/ 0 w 167"/>
                <a:gd name="T45" fmla="*/ 17 h 467"/>
                <a:gd name="T46" fmla="*/ 0 w 167"/>
                <a:gd name="T47" fmla="*/ 184 h 467"/>
                <a:gd name="T48" fmla="*/ 9 w 167"/>
                <a:gd name="T49" fmla="*/ 212 h 467"/>
                <a:gd name="T50" fmla="*/ 33 w 167"/>
                <a:gd name="T51" fmla="*/ 231 h 467"/>
                <a:gd name="T52" fmla="*/ 33 w 167"/>
                <a:gd name="T53" fmla="*/ 434 h 467"/>
                <a:gd name="T54" fmla="*/ 43 w 167"/>
                <a:gd name="T55" fmla="*/ 457 h 467"/>
                <a:gd name="T56" fmla="*/ 67 w 167"/>
                <a:gd name="T57" fmla="*/ 467 h 467"/>
                <a:gd name="T58" fmla="*/ 100 w 167"/>
                <a:gd name="T59" fmla="*/ 467 h 467"/>
                <a:gd name="T60" fmla="*/ 124 w 167"/>
                <a:gd name="T61" fmla="*/ 457 h 467"/>
                <a:gd name="T62" fmla="*/ 133 w 167"/>
                <a:gd name="T63" fmla="*/ 434 h 467"/>
                <a:gd name="T64" fmla="*/ 133 w 167"/>
                <a:gd name="T65" fmla="*/ 231 h 467"/>
                <a:gd name="T66" fmla="*/ 158 w 167"/>
                <a:gd name="T67" fmla="*/ 212 h 467"/>
                <a:gd name="T68" fmla="*/ 167 w 167"/>
                <a:gd name="T69" fmla="*/ 184 h 467"/>
                <a:gd name="T70" fmla="*/ 167 w 167"/>
                <a:gd name="T71" fmla="*/ 17 h 467"/>
                <a:gd name="T72" fmla="*/ 162 w 167"/>
                <a:gd name="T73" fmla="*/ 5 h 467"/>
                <a:gd name="T74" fmla="*/ 150 w 167"/>
                <a:gd name="T75" fmla="*/ 0 h 467"/>
                <a:gd name="T76" fmla="*/ 150 w 167"/>
                <a:gd name="T77" fmla="*/ 0 h 467"/>
                <a:gd name="T78" fmla="*/ 150 w 167"/>
                <a:gd name="T7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7" h="467">
                  <a:moveTo>
                    <a:pt x="150" y="0"/>
                  </a:moveTo>
                  <a:cubicBezTo>
                    <a:pt x="146" y="0"/>
                    <a:pt x="142" y="2"/>
                    <a:pt x="138" y="5"/>
                  </a:cubicBezTo>
                  <a:cubicBezTo>
                    <a:pt x="135" y="8"/>
                    <a:pt x="134" y="12"/>
                    <a:pt x="134" y="17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30"/>
                    <a:pt x="132" y="134"/>
                    <a:pt x="129" y="137"/>
                  </a:cubicBezTo>
                  <a:cubicBezTo>
                    <a:pt x="125" y="140"/>
                    <a:pt x="121" y="142"/>
                    <a:pt x="117" y="142"/>
                  </a:cubicBezTo>
                  <a:cubicBezTo>
                    <a:pt x="112" y="142"/>
                    <a:pt x="108" y="140"/>
                    <a:pt x="105" y="137"/>
                  </a:cubicBezTo>
                  <a:cubicBezTo>
                    <a:pt x="102" y="134"/>
                    <a:pt x="100" y="130"/>
                    <a:pt x="100" y="125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2"/>
                    <a:pt x="98" y="8"/>
                    <a:pt x="95" y="5"/>
                  </a:cubicBezTo>
                  <a:cubicBezTo>
                    <a:pt x="92" y="2"/>
                    <a:pt x="88" y="0"/>
                    <a:pt x="83" y="0"/>
                  </a:cubicBezTo>
                  <a:cubicBezTo>
                    <a:pt x="79" y="0"/>
                    <a:pt x="75" y="2"/>
                    <a:pt x="72" y="5"/>
                  </a:cubicBezTo>
                  <a:cubicBezTo>
                    <a:pt x="68" y="8"/>
                    <a:pt x="67" y="12"/>
                    <a:pt x="67" y="17"/>
                  </a:cubicBezTo>
                  <a:cubicBezTo>
                    <a:pt x="67" y="125"/>
                    <a:pt x="67" y="125"/>
                    <a:pt x="67" y="125"/>
                  </a:cubicBezTo>
                  <a:cubicBezTo>
                    <a:pt x="67" y="130"/>
                    <a:pt x="65" y="134"/>
                    <a:pt x="62" y="137"/>
                  </a:cubicBezTo>
                  <a:cubicBezTo>
                    <a:pt x="58" y="140"/>
                    <a:pt x="55" y="142"/>
                    <a:pt x="50" y="142"/>
                  </a:cubicBezTo>
                  <a:cubicBezTo>
                    <a:pt x="46" y="142"/>
                    <a:pt x="42" y="140"/>
                    <a:pt x="38" y="137"/>
                  </a:cubicBezTo>
                  <a:cubicBezTo>
                    <a:pt x="35" y="134"/>
                    <a:pt x="33" y="130"/>
                    <a:pt x="33" y="125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2"/>
                    <a:pt x="32" y="8"/>
                    <a:pt x="28" y="5"/>
                  </a:cubicBezTo>
                  <a:cubicBezTo>
                    <a:pt x="25" y="2"/>
                    <a:pt x="21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94"/>
                    <a:pt x="3" y="204"/>
                    <a:pt x="9" y="212"/>
                  </a:cubicBezTo>
                  <a:cubicBezTo>
                    <a:pt x="15" y="221"/>
                    <a:pt x="23" y="227"/>
                    <a:pt x="33" y="231"/>
                  </a:cubicBezTo>
                  <a:cubicBezTo>
                    <a:pt x="33" y="434"/>
                    <a:pt x="33" y="434"/>
                    <a:pt x="33" y="434"/>
                  </a:cubicBezTo>
                  <a:cubicBezTo>
                    <a:pt x="33" y="443"/>
                    <a:pt x="37" y="451"/>
                    <a:pt x="43" y="457"/>
                  </a:cubicBezTo>
                  <a:cubicBezTo>
                    <a:pt x="50" y="464"/>
                    <a:pt x="58" y="467"/>
                    <a:pt x="67" y="467"/>
                  </a:cubicBezTo>
                  <a:cubicBezTo>
                    <a:pt x="100" y="467"/>
                    <a:pt x="100" y="467"/>
                    <a:pt x="100" y="467"/>
                  </a:cubicBezTo>
                  <a:cubicBezTo>
                    <a:pt x="109" y="467"/>
                    <a:pt x="117" y="464"/>
                    <a:pt x="124" y="457"/>
                  </a:cubicBezTo>
                  <a:cubicBezTo>
                    <a:pt x="130" y="451"/>
                    <a:pt x="133" y="443"/>
                    <a:pt x="133" y="434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43" y="227"/>
                    <a:pt x="151" y="221"/>
                    <a:pt x="158" y="212"/>
                  </a:cubicBezTo>
                  <a:cubicBezTo>
                    <a:pt x="164" y="204"/>
                    <a:pt x="167" y="194"/>
                    <a:pt x="167" y="184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7" y="12"/>
                    <a:pt x="165" y="8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7" name="Freeform 24"/>
            <p:cNvSpPr>
              <a:spLocks noEditPoints="1"/>
            </p:cNvSpPr>
            <p:nvPr/>
          </p:nvSpPr>
          <p:spPr bwMode="auto">
            <a:xfrm>
              <a:off x="6745288" y="506412"/>
              <a:ext cx="290513" cy="808038"/>
            </a:xfrm>
            <a:custGeom>
              <a:avLst/>
              <a:gdLst>
                <a:gd name="T0" fmla="*/ 162 w 167"/>
                <a:gd name="T1" fmla="*/ 5 h 467"/>
                <a:gd name="T2" fmla="*/ 150 w 167"/>
                <a:gd name="T3" fmla="*/ 0 h 467"/>
                <a:gd name="T4" fmla="*/ 84 w 167"/>
                <a:gd name="T5" fmla="*/ 0 h 467"/>
                <a:gd name="T6" fmla="*/ 25 w 167"/>
                <a:gd name="T7" fmla="*/ 25 h 467"/>
                <a:gd name="T8" fmla="*/ 0 w 167"/>
                <a:gd name="T9" fmla="*/ 83 h 467"/>
                <a:gd name="T10" fmla="*/ 0 w 167"/>
                <a:gd name="T11" fmla="*/ 292 h 467"/>
                <a:gd name="T12" fmla="*/ 3 w 167"/>
                <a:gd name="T13" fmla="*/ 298 h 467"/>
                <a:gd name="T14" fmla="*/ 9 w 167"/>
                <a:gd name="T15" fmla="*/ 300 h 467"/>
                <a:gd name="T16" fmla="*/ 67 w 167"/>
                <a:gd name="T17" fmla="*/ 300 h 467"/>
                <a:gd name="T18" fmla="*/ 67 w 167"/>
                <a:gd name="T19" fmla="*/ 434 h 467"/>
                <a:gd name="T20" fmla="*/ 77 w 167"/>
                <a:gd name="T21" fmla="*/ 457 h 467"/>
                <a:gd name="T22" fmla="*/ 100 w 167"/>
                <a:gd name="T23" fmla="*/ 467 h 467"/>
                <a:gd name="T24" fmla="*/ 134 w 167"/>
                <a:gd name="T25" fmla="*/ 467 h 467"/>
                <a:gd name="T26" fmla="*/ 157 w 167"/>
                <a:gd name="T27" fmla="*/ 457 h 467"/>
                <a:gd name="T28" fmla="*/ 167 w 167"/>
                <a:gd name="T29" fmla="*/ 434 h 467"/>
                <a:gd name="T30" fmla="*/ 167 w 167"/>
                <a:gd name="T31" fmla="*/ 17 h 467"/>
                <a:gd name="T32" fmla="*/ 162 w 167"/>
                <a:gd name="T33" fmla="*/ 5 h 467"/>
                <a:gd name="T34" fmla="*/ 162 w 167"/>
                <a:gd name="T35" fmla="*/ 5 h 467"/>
                <a:gd name="T36" fmla="*/ 162 w 167"/>
                <a:gd name="T37" fmla="*/ 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7" h="467">
                  <a:moveTo>
                    <a:pt x="162" y="5"/>
                  </a:moveTo>
                  <a:cubicBezTo>
                    <a:pt x="159" y="2"/>
                    <a:pt x="155" y="0"/>
                    <a:pt x="150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1" y="0"/>
                    <a:pt x="41" y="8"/>
                    <a:pt x="25" y="25"/>
                  </a:cubicBezTo>
                  <a:cubicBezTo>
                    <a:pt x="8" y="41"/>
                    <a:pt x="0" y="60"/>
                    <a:pt x="0" y="8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4"/>
                    <a:pt x="1" y="296"/>
                    <a:pt x="3" y="298"/>
                  </a:cubicBezTo>
                  <a:cubicBezTo>
                    <a:pt x="4" y="300"/>
                    <a:pt x="6" y="300"/>
                    <a:pt x="9" y="300"/>
                  </a:cubicBezTo>
                  <a:cubicBezTo>
                    <a:pt x="67" y="300"/>
                    <a:pt x="67" y="300"/>
                    <a:pt x="67" y="300"/>
                  </a:cubicBezTo>
                  <a:cubicBezTo>
                    <a:pt x="67" y="434"/>
                    <a:pt x="67" y="434"/>
                    <a:pt x="67" y="434"/>
                  </a:cubicBezTo>
                  <a:cubicBezTo>
                    <a:pt x="67" y="443"/>
                    <a:pt x="70" y="451"/>
                    <a:pt x="77" y="457"/>
                  </a:cubicBezTo>
                  <a:cubicBezTo>
                    <a:pt x="83" y="464"/>
                    <a:pt x="91" y="467"/>
                    <a:pt x="100" y="467"/>
                  </a:cubicBezTo>
                  <a:cubicBezTo>
                    <a:pt x="134" y="467"/>
                    <a:pt x="134" y="467"/>
                    <a:pt x="134" y="467"/>
                  </a:cubicBezTo>
                  <a:cubicBezTo>
                    <a:pt x="143" y="467"/>
                    <a:pt x="151" y="464"/>
                    <a:pt x="157" y="457"/>
                  </a:cubicBezTo>
                  <a:cubicBezTo>
                    <a:pt x="164" y="451"/>
                    <a:pt x="167" y="443"/>
                    <a:pt x="167" y="434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7" y="12"/>
                    <a:pt x="165" y="8"/>
                    <a:pt x="162" y="5"/>
                  </a:cubicBezTo>
                  <a:close/>
                  <a:moveTo>
                    <a:pt x="162" y="5"/>
                  </a:moveTo>
                  <a:cubicBezTo>
                    <a:pt x="162" y="5"/>
                    <a:pt x="162" y="5"/>
                    <a:pt x="162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0" name="Freeform 28"/>
          <p:cNvSpPr>
            <a:spLocks noEditPoints="1"/>
          </p:cNvSpPr>
          <p:nvPr/>
        </p:nvSpPr>
        <p:spPr bwMode="auto">
          <a:xfrm>
            <a:off x="15746981" y="1761852"/>
            <a:ext cx="1269804" cy="1272980"/>
          </a:xfrm>
          <a:custGeom>
            <a:avLst/>
            <a:gdLst>
              <a:gd name="T0" fmla="*/ 397 w 402"/>
              <a:gd name="T1" fmla="*/ 190 h 403"/>
              <a:gd name="T2" fmla="*/ 212 w 402"/>
              <a:gd name="T3" fmla="*/ 5 h 403"/>
              <a:gd name="T4" fmla="*/ 204 w 402"/>
              <a:gd name="T5" fmla="*/ 1 h 403"/>
              <a:gd name="T6" fmla="*/ 200 w 402"/>
              <a:gd name="T7" fmla="*/ 10 h 403"/>
              <a:gd name="T8" fmla="*/ 200 w 402"/>
              <a:gd name="T9" fmla="*/ 195 h 403"/>
              <a:gd name="T10" fmla="*/ 197 w 402"/>
              <a:gd name="T11" fmla="*/ 190 h 403"/>
              <a:gd name="T12" fmla="*/ 12 w 402"/>
              <a:gd name="T13" fmla="*/ 5 h 403"/>
              <a:gd name="T14" fmla="*/ 3 w 402"/>
              <a:gd name="T15" fmla="*/ 1 h 403"/>
              <a:gd name="T16" fmla="*/ 0 w 402"/>
              <a:gd name="T17" fmla="*/ 10 h 403"/>
              <a:gd name="T18" fmla="*/ 0 w 402"/>
              <a:gd name="T19" fmla="*/ 393 h 403"/>
              <a:gd name="T20" fmla="*/ 3 w 402"/>
              <a:gd name="T21" fmla="*/ 402 h 403"/>
              <a:gd name="T22" fmla="*/ 12 w 402"/>
              <a:gd name="T23" fmla="*/ 398 h 403"/>
              <a:gd name="T24" fmla="*/ 197 w 402"/>
              <a:gd name="T25" fmla="*/ 213 h 403"/>
              <a:gd name="T26" fmla="*/ 200 w 402"/>
              <a:gd name="T27" fmla="*/ 208 h 403"/>
              <a:gd name="T28" fmla="*/ 200 w 402"/>
              <a:gd name="T29" fmla="*/ 393 h 403"/>
              <a:gd name="T30" fmla="*/ 204 w 402"/>
              <a:gd name="T31" fmla="*/ 402 h 403"/>
              <a:gd name="T32" fmla="*/ 212 w 402"/>
              <a:gd name="T33" fmla="*/ 398 h 403"/>
              <a:gd name="T34" fmla="*/ 397 w 402"/>
              <a:gd name="T35" fmla="*/ 213 h 403"/>
              <a:gd name="T36" fmla="*/ 402 w 402"/>
              <a:gd name="T37" fmla="*/ 202 h 403"/>
              <a:gd name="T38" fmla="*/ 397 w 402"/>
              <a:gd name="T39" fmla="*/ 190 h 403"/>
              <a:gd name="T40" fmla="*/ 397 w 402"/>
              <a:gd name="T41" fmla="*/ 190 h 403"/>
              <a:gd name="T42" fmla="*/ 397 w 402"/>
              <a:gd name="T43" fmla="*/ 19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2" h="403">
                <a:moveTo>
                  <a:pt x="397" y="190"/>
                </a:moveTo>
                <a:cubicBezTo>
                  <a:pt x="212" y="5"/>
                  <a:pt x="212" y="5"/>
                  <a:pt x="212" y="5"/>
                </a:cubicBezTo>
                <a:cubicBezTo>
                  <a:pt x="209" y="1"/>
                  <a:pt x="206" y="0"/>
                  <a:pt x="204" y="1"/>
                </a:cubicBezTo>
                <a:cubicBezTo>
                  <a:pt x="201" y="2"/>
                  <a:pt x="200" y="5"/>
                  <a:pt x="200" y="10"/>
                </a:cubicBezTo>
                <a:cubicBezTo>
                  <a:pt x="200" y="195"/>
                  <a:pt x="200" y="195"/>
                  <a:pt x="200" y="195"/>
                </a:cubicBezTo>
                <a:cubicBezTo>
                  <a:pt x="199" y="193"/>
                  <a:pt x="198" y="191"/>
                  <a:pt x="197" y="190"/>
                </a:cubicBezTo>
                <a:cubicBezTo>
                  <a:pt x="12" y="5"/>
                  <a:pt x="12" y="5"/>
                  <a:pt x="12" y="5"/>
                </a:cubicBezTo>
                <a:cubicBezTo>
                  <a:pt x="8" y="1"/>
                  <a:pt x="6" y="0"/>
                  <a:pt x="3" y="1"/>
                </a:cubicBezTo>
                <a:cubicBezTo>
                  <a:pt x="1" y="2"/>
                  <a:pt x="0" y="5"/>
                  <a:pt x="0" y="10"/>
                </a:cubicBezTo>
                <a:cubicBezTo>
                  <a:pt x="0" y="393"/>
                  <a:pt x="0" y="393"/>
                  <a:pt x="0" y="393"/>
                </a:cubicBezTo>
                <a:cubicBezTo>
                  <a:pt x="0" y="398"/>
                  <a:pt x="1" y="401"/>
                  <a:pt x="3" y="402"/>
                </a:cubicBezTo>
                <a:cubicBezTo>
                  <a:pt x="6" y="403"/>
                  <a:pt x="8" y="402"/>
                  <a:pt x="12" y="398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8" y="212"/>
                  <a:pt x="199" y="210"/>
                  <a:pt x="200" y="208"/>
                </a:cubicBezTo>
                <a:cubicBezTo>
                  <a:pt x="200" y="393"/>
                  <a:pt x="200" y="393"/>
                  <a:pt x="200" y="393"/>
                </a:cubicBezTo>
                <a:cubicBezTo>
                  <a:pt x="200" y="398"/>
                  <a:pt x="201" y="401"/>
                  <a:pt x="204" y="402"/>
                </a:cubicBezTo>
                <a:cubicBezTo>
                  <a:pt x="206" y="403"/>
                  <a:pt x="209" y="402"/>
                  <a:pt x="212" y="398"/>
                </a:cubicBezTo>
                <a:cubicBezTo>
                  <a:pt x="397" y="213"/>
                  <a:pt x="397" y="213"/>
                  <a:pt x="397" y="213"/>
                </a:cubicBezTo>
                <a:cubicBezTo>
                  <a:pt x="400" y="210"/>
                  <a:pt x="402" y="206"/>
                  <a:pt x="402" y="202"/>
                </a:cubicBezTo>
                <a:cubicBezTo>
                  <a:pt x="402" y="197"/>
                  <a:pt x="400" y="193"/>
                  <a:pt x="397" y="190"/>
                </a:cubicBezTo>
                <a:close/>
                <a:moveTo>
                  <a:pt x="397" y="190"/>
                </a:moveTo>
                <a:cubicBezTo>
                  <a:pt x="397" y="190"/>
                  <a:pt x="397" y="190"/>
                  <a:pt x="397" y="19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7" name="グループ化 96"/>
          <p:cNvGrpSpPr/>
          <p:nvPr/>
        </p:nvGrpSpPr>
        <p:grpSpPr>
          <a:xfrm>
            <a:off x="1014082" y="4603040"/>
            <a:ext cx="1276153" cy="1079335"/>
            <a:chOff x="506413" y="1878012"/>
            <a:chExt cx="638175" cy="539751"/>
          </a:xfrm>
        </p:grpSpPr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506413" y="1878012"/>
              <a:ext cx="293688" cy="246063"/>
            </a:xfrm>
            <a:custGeom>
              <a:avLst/>
              <a:gdLst>
                <a:gd name="T0" fmla="*/ 167 w 200"/>
                <a:gd name="T1" fmla="*/ 0 h 167"/>
                <a:gd name="T2" fmla="*/ 33 w 200"/>
                <a:gd name="T3" fmla="*/ 0 h 167"/>
                <a:gd name="T4" fmla="*/ 10 w 200"/>
                <a:gd name="T5" fmla="*/ 10 h 167"/>
                <a:gd name="T6" fmla="*/ 0 w 200"/>
                <a:gd name="T7" fmla="*/ 33 h 167"/>
                <a:gd name="T8" fmla="*/ 0 w 200"/>
                <a:gd name="T9" fmla="*/ 133 h 167"/>
                <a:gd name="T10" fmla="*/ 10 w 200"/>
                <a:gd name="T11" fmla="*/ 157 h 167"/>
                <a:gd name="T12" fmla="*/ 33 w 200"/>
                <a:gd name="T13" fmla="*/ 167 h 167"/>
                <a:gd name="T14" fmla="*/ 167 w 200"/>
                <a:gd name="T15" fmla="*/ 167 h 167"/>
                <a:gd name="T16" fmla="*/ 190 w 200"/>
                <a:gd name="T17" fmla="*/ 157 h 167"/>
                <a:gd name="T18" fmla="*/ 200 w 200"/>
                <a:gd name="T19" fmla="*/ 133 h 167"/>
                <a:gd name="T20" fmla="*/ 200 w 200"/>
                <a:gd name="T21" fmla="*/ 33 h 167"/>
                <a:gd name="T22" fmla="*/ 190 w 200"/>
                <a:gd name="T23" fmla="*/ 10 h 167"/>
                <a:gd name="T24" fmla="*/ 167 w 200"/>
                <a:gd name="T25" fmla="*/ 0 h 167"/>
                <a:gd name="T26" fmla="*/ 167 w 200"/>
                <a:gd name="T27" fmla="*/ 0 h 167"/>
                <a:gd name="T28" fmla="*/ 167 w 200"/>
                <a:gd name="T2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167">
                  <a:moveTo>
                    <a:pt x="16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7" y="3"/>
                    <a:pt x="10" y="10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43"/>
                    <a:pt x="3" y="150"/>
                    <a:pt x="10" y="157"/>
                  </a:cubicBezTo>
                  <a:cubicBezTo>
                    <a:pt x="17" y="164"/>
                    <a:pt x="24" y="167"/>
                    <a:pt x="33" y="167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76" y="167"/>
                    <a:pt x="184" y="164"/>
                    <a:pt x="190" y="157"/>
                  </a:cubicBezTo>
                  <a:cubicBezTo>
                    <a:pt x="197" y="150"/>
                    <a:pt x="200" y="143"/>
                    <a:pt x="200" y="133"/>
                  </a:cubicBezTo>
                  <a:cubicBezTo>
                    <a:pt x="200" y="33"/>
                    <a:pt x="200" y="33"/>
                    <a:pt x="200" y="33"/>
                  </a:cubicBezTo>
                  <a:cubicBezTo>
                    <a:pt x="200" y="24"/>
                    <a:pt x="197" y="17"/>
                    <a:pt x="190" y="10"/>
                  </a:cubicBezTo>
                  <a:cubicBezTo>
                    <a:pt x="184" y="3"/>
                    <a:pt x="176" y="0"/>
                    <a:pt x="167" y="0"/>
                  </a:cubicBezTo>
                  <a:close/>
                  <a:moveTo>
                    <a:pt x="167" y="0"/>
                  </a:move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506413" y="2171700"/>
              <a:ext cx="293688" cy="246063"/>
            </a:xfrm>
            <a:custGeom>
              <a:avLst/>
              <a:gdLst>
                <a:gd name="T0" fmla="*/ 167 w 200"/>
                <a:gd name="T1" fmla="*/ 0 h 167"/>
                <a:gd name="T2" fmla="*/ 33 w 200"/>
                <a:gd name="T3" fmla="*/ 0 h 167"/>
                <a:gd name="T4" fmla="*/ 10 w 200"/>
                <a:gd name="T5" fmla="*/ 10 h 167"/>
                <a:gd name="T6" fmla="*/ 0 w 200"/>
                <a:gd name="T7" fmla="*/ 34 h 167"/>
                <a:gd name="T8" fmla="*/ 0 w 200"/>
                <a:gd name="T9" fmla="*/ 134 h 167"/>
                <a:gd name="T10" fmla="*/ 10 w 200"/>
                <a:gd name="T11" fmla="*/ 157 h 167"/>
                <a:gd name="T12" fmla="*/ 33 w 200"/>
                <a:gd name="T13" fmla="*/ 167 h 167"/>
                <a:gd name="T14" fmla="*/ 167 w 200"/>
                <a:gd name="T15" fmla="*/ 167 h 167"/>
                <a:gd name="T16" fmla="*/ 190 w 200"/>
                <a:gd name="T17" fmla="*/ 157 h 167"/>
                <a:gd name="T18" fmla="*/ 200 w 200"/>
                <a:gd name="T19" fmla="*/ 134 h 167"/>
                <a:gd name="T20" fmla="*/ 200 w 200"/>
                <a:gd name="T21" fmla="*/ 34 h 167"/>
                <a:gd name="T22" fmla="*/ 190 w 200"/>
                <a:gd name="T23" fmla="*/ 10 h 167"/>
                <a:gd name="T24" fmla="*/ 167 w 200"/>
                <a:gd name="T25" fmla="*/ 0 h 167"/>
                <a:gd name="T26" fmla="*/ 167 w 200"/>
                <a:gd name="T27" fmla="*/ 0 h 167"/>
                <a:gd name="T28" fmla="*/ 167 w 200"/>
                <a:gd name="T2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167">
                  <a:moveTo>
                    <a:pt x="16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7" y="4"/>
                    <a:pt x="10" y="10"/>
                  </a:cubicBezTo>
                  <a:cubicBezTo>
                    <a:pt x="3" y="17"/>
                    <a:pt x="0" y="25"/>
                    <a:pt x="0" y="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3"/>
                    <a:pt x="3" y="151"/>
                    <a:pt x="10" y="157"/>
                  </a:cubicBezTo>
                  <a:cubicBezTo>
                    <a:pt x="17" y="164"/>
                    <a:pt x="24" y="167"/>
                    <a:pt x="33" y="167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76" y="167"/>
                    <a:pt x="184" y="164"/>
                    <a:pt x="190" y="157"/>
                  </a:cubicBezTo>
                  <a:cubicBezTo>
                    <a:pt x="197" y="151"/>
                    <a:pt x="200" y="143"/>
                    <a:pt x="200" y="134"/>
                  </a:cubicBezTo>
                  <a:cubicBezTo>
                    <a:pt x="200" y="34"/>
                    <a:pt x="200" y="34"/>
                    <a:pt x="200" y="34"/>
                  </a:cubicBezTo>
                  <a:cubicBezTo>
                    <a:pt x="200" y="25"/>
                    <a:pt x="197" y="17"/>
                    <a:pt x="190" y="10"/>
                  </a:cubicBezTo>
                  <a:cubicBezTo>
                    <a:pt x="184" y="4"/>
                    <a:pt x="176" y="0"/>
                    <a:pt x="167" y="0"/>
                  </a:cubicBezTo>
                  <a:close/>
                  <a:moveTo>
                    <a:pt x="167" y="0"/>
                  </a:move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850900" y="1878012"/>
              <a:ext cx="293688" cy="246063"/>
            </a:xfrm>
            <a:custGeom>
              <a:avLst/>
              <a:gdLst>
                <a:gd name="T0" fmla="*/ 190 w 200"/>
                <a:gd name="T1" fmla="*/ 10 h 167"/>
                <a:gd name="T2" fmla="*/ 166 w 200"/>
                <a:gd name="T3" fmla="*/ 0 h 167"/>
                <a:gd name="T4" fmla="*/ 33 w 200"/>
                <a:gd name="T5" fmla="*/ 0 h 167"/>
                <a:gd name="T6" fmla="*/ 10 w 200"/>
                <a:gd name="T7" fmla="*/ 10 h 167"/>
                <a:gd name="T8" fmla="*/ 0 w 200"/>
                <a:gd name="T9" fmla="*/ 33 h 167"/>
                <a:gd name="T10" fmla="*/ 0 w 200"/>
                <a:gd name="T11" fmla="*/ 133 h 167"/>
                <a:gd name="T12" fmla="*/ 10 w 200"/>
                <a:gd name="T13" fmla="*/ 157 h 167"/>
                <a:gd name="T14" fmla="*/ 33 w 200"/>
                <a:gd name="T15" fmla="*/ 167 h 167"/>
                <a:gd name="T16" fmla="*/ 166 w 200"/>
                <a:gd name="T17" fmla="*/ 167 h 167"/>
                <a:gd name="T18" fmla="*/ 190 w 200"/>
                <a:gd name="T19" fmla="*/ 157 h 167"/>
                <a:gd name="T20" fmla="*/ 200 w 200"/>
                <a:gd name="T21" fmla="*/ 133 h 167"/>
                <a:gd name="T22" fmla="*/ 200 w 200"/>
                <a:gd name="T23" fmla="*/ 33 h 167"/>
                <a:gd name="T24" fmla="*/ 190 w 200"/>
                <a:gd name="T25" fmla="*/ 10 h 167"/>
                <a:gd name="T26" fmla="*/ 190 w 200"/>
                <a:gd name="T27" fmla="*/ 10 h 167"/>
                <a:gd name="T28" fmla="*/ 190 w 200"/>
                <a:gd name="T29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167">
                  <a:moveTo>
                    <a:pt x="190" y="10"/>
                  </a:moveTo>
                  <a:cubicBezTo>
                    <a:pt x="183" y="3"/>
                    <a:pt x="176" y="0"/>
                    <a:pt x="16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43"/>
                    <a:pt x="3" y="150"/>
                    <a:pt x="10" y="157"/>
                  </a:cubicBezTo>
                  <a:cubicBezTo>
                    <a:pt x="16" y="164"/>
                    <a:pt x="24" y="167"/>
                    <a:pt x="33" y="167"/>
                  </a:cubicBezTo>
                  <a:cubicBezTo>
                    <a:pt x="166" y="167"/>
                    <a:pt x="166" y="167"/>
                    <a:pt x="166" y="167"/>
                  </a:cubicBezTo>
                  <a:cubicBezTo>
                    <a:pt x="176" y="167"/>
                    <a:pt x="183" y="164"/>
                    <a:pt x="190" y="157"/>
                  </a:cubicBezTo>
                  <a:cubicBezTo>
                    <a:pt x="197" y="150"/>
                    <a:pt x="200" y="143"/>
                    <a:pt x="200" y="133"/>
                  </a:cubicBezTo>
                  <a:cubicBezTo>
                    <a:pt x="200" y="33"/>
                    <a:pt x="200" y="33"/>
                    <a:pt x="200" y="33"/>
                  </a:cubicBezTo>
                  <a:cubicBezTo>
                    <a:pt x="200" y="24"/>
                    <a:pt x="197" y="17"/>
                    <a:pt x="190" y="10"/>
                  </a:cubicBezTo>
                  <a:close/>
                  <a:moveTo>
                    <a:pt x="190" y="10"/>
                  </a:moveTo>
                  <a:cubicBezTo>
                    <a:pt x="190" y="10"/>
                    <a:pt x="190" y="10"/>
                    <a:pt x="190" y="1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850900" y="2171700"/>
              <a:ext cx="293688" cy="246063"/>
            </a:xfrm>
            <a:custGeom>
              <a:avLst/>
              <a:gdLst>
                <a:gd name="T0" fmla="*/ 166 w 200"/>
                <a:gd name="T1" fmla="*/ 0 h 167"/>
                <a:gd name="T2" fmla="*/ 33 w 200"/>
                <a:gd name="T3" fmla="*/ 0 h 167"/>
                <a:gd name="T4" fmla="*/ 10 w 200"/>
                <a:gd name="T5" fmla="*/ 10 h 167"/>
                <a:gd name="T6" fmla="*/ 0 w 200"/>
                <a:gd name="T7" fmla="*/ 34 h 167"/>
                <a:gd name="T8" fmla="*/ 0 w 200"/>
                <a:gd name="T9" fmla="*/ 134 h 167"/>
                <a:gd name="T10" fmla="*/ 10 w 200"/>
                <a:gd name="T11" fmla="*/ 157 h 167"/>
                <a:gd name="T12" fmla="*/ 33 w 200"/>
                <a:gd name="T13" fmla="*/ 167 h 167"/>
                <a:gd name="T14" fmla="*/ 166 w 200"/>
                <a:gd name="T15" fmla="*/ 167 h 167"/>
                <a:gd name="T16" fmla="*/ 190 w 200"/>
                <a:gd name="T17" fmla="*/ 157 h 167"/>
                <a:gd name="T18" fmla="*/ 200 w 200"/>
                <a:gd name="T19" fmla="*/ 134 h 167"/>
                <a:gd name="T20" fmla="*/ 200 w 200"/>
                <a:gd name="T21" fmla="*/ 34 h 167"/>
                <a:gd name="T22" fmla="*/ 190 w 200"/>
                <a:gd name="T23" fmla="*/ 10 h 167"/>
                <a:gd name="T24" fmla="*/ 166 w 200"/>
                <a:gd name="T25" fmla="*/ 0 h 167"/>
                <a:gd name="T26" fmla="*/ 166 w 200"/>
                <a:gd name="T27" fmla="*/ 0 h 167"/>
                <a:gd name="T28" fmla="*/ 166 w 200"/>
                <a:gd name="T2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167">
                  <a:moveTo>
                    <a:pt x="16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6" y="4"/>
                    <a:pt x="10" y="10"/>
                  </a:cubicBezTo>
                  <a:cubicBezTo>
                    <a:pt x="3" y="17"/>
                    <a:pt x="0" y="25"/>
                    <a:pt x="0" y="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3"/>
                    <a:pt x="3" y="151"/>
                    <a:pt x="10" y="157"/>
                  </a:cubicBezTo>
                  <a:cubicBezTo>
                    <a:pt x="16" y="164"/>
                    <a:pt x="24" y="167"/>
                    <a:pt x="33" y="167"/>
                  </a:cubicBezTo>
                  <a:cubicBezTo>
                    <a:pt x="166" y="167"/>
                    <a:pt x="166" y="167"/>
                    <a:pt x="166" y="167"/>
                  </a:cubicBezTo>
                  <a:cubicBezTo>
                    <a:pt x="176" y="167"/>
                    <a:pt x="183" y="164"/>
                    <a:pt x="190" y="157"/>
                  </a:cubicBezTo>
                  <a:cubicBezTo>
                    <a:pt x="197" y="151"/>
                    <a:pt x="200" y="143"/>
                    <a:pt x="200" y="134"/>
                  </a:cubicBezTo>
                  <a:cubicBezTo>
                    <a:pt x="200" y="34"/>
                    <a:pt x="200" y="34"/>
                    <a:pt x="200" y="34"/>
                  </a:cubicBezTo>
                  <a:cubicBezTo>
                    <a:pt x="200" y="25"/>
                    <a:pt x="197" y="17"/>
                    <a:pt x="190" y="10"/>
                  </a:cubicBezTo>
                  <a:cubicBezTo>
                    <a:pt x="183" y="4"/>
                    <a:pt x="176" y="0"/>
                    <a:pt x="166" y="0"/>
                  </a:cubicBezTo>
                  <a:close/>
                  <a:moveTo>
                    <a:pt x="166" y="0"/>
                  </a:move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3963201" y="4510980"/>
            <a:ext cx="1269806" cy="1263455"/>
            <a:chOff x="1981200" y="1881188"/>
            <a:chExt cx="635001" cy="631825"/>
          </a:xfrm>
        </p:grpSpPr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2106613" y="1985963"/>
              <a:ext cx="509588" cy="392113"/>
            </a:xfrm>
            <a:custGeom>
              <a:avLst/>
              <a:gdLst>
                <a:gd name="T0" fmla="*/ 53 w 323"/>
                <a:gd name="T1" fmla="*/ 89 h 249"/>
                <a:gd name="T2" fmla="*/ 44 w 323"/>
                <a:gd name="T3" fmla="*/ 85 h 249"/>
                <a:gd name="T4" fmla="*/ 35 w 323"/>
                <a:gd name="T5" fmla="*/ 89 h 249"/>
                <a:gd name="T6" fmla="*/ 3 w 323"/>
                <a:gd name="T7" fmla="*/ 120 h 249"/>
                <a:gd name="T8" fmla="*/ 0 w 323"/>
                <a:gd name="T9" fmla="*/ 129 h 249"/>
                <a:gd name="T10" fmla="*/ 3 w 323"/>
                <a:gd name="T11" fmla="*/ 138 h 249"/>
                <a:gd name="T12" fmla="*/ 110 w 323"/>
                <a:gd name="T13" fmla="*/ 245 h 249"/>
                <a:gd name="T14" fmla="*/ 117 w 323"/>
                <a:gd name="T15" fmla="*/ 248 h 249"/>
                <a:gd name="T16" fmla="*/ 119 w 323"/>
                <a:gd name="T17" fmla="*/ 249 h 249"/>
                <a:gd name="T18" fmla="*/ 129 w 323"/>
                <a:gd name="T19" fmla="*/ 245 h 249"/>
                <a:gd name="T20" fmla="*/ 319 w 323"/>
                <a:gd name="T21" fmla="*/ 54 h 249"/>
                <a:gd name="T22" fmla="*/ 323 w 323"/>
                <a:gd name="T23" fmla="*/ 45 h 249"/>
                <a:gd name="T24" fmla="*/ 319 w 323"/>
                <a:gd name="T25" fmla="*/ 36 h 249"/>
                <a:gd name="T26" fmla="*/ 288 w 323"/>
                <a:gd name="T27" fmla="*/ 4 h 249"/>
                <a:gd name="T28" fmla="*/ 278 w 323"/>
                <a:gd name="T29" fmla="*/ 0 h 249"/>
                <a:gd name="T30" fmla="*/ 269 w 323"/>
                <a:gd name="T31" fmla="*/ 4 h 249"/>
                <a:gd name="T32" fmla="*/ 119 w 323"/>
                <a:gd name="T33" fmla="*/ 154 h 249"/>
                <a:gd name="T34" fmla="*/ 53 w 323"/>
                <a:gd name="T35" fmla="*/ 89 h 249"/>
                <a:gd name="T36" fmla="*/ 53 w 323"/>
                <a:gd name="T37" fmla="*/ 89 h 249"/>
                <a:gd name="T38" fmla="*/ 53 w 323"/>
                <a:gd name="T39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3" h="249">
                  <a:moveTo>
                    <a:pt x="53" y="89"/>
                  </a:moveTo>
                  <a:cubicBezTo>
                    <a:pt x="51" y="86"/>
                    <a:pt x="48" y="85"/>
                    <a:pt x="44" y="85"/>
                  </a:cubicBezTo>
                  <a:cubicBezTo>
                    <a:pt x="40" y="85"/>
                    <a:pt x="37" y="86"/>
                    <a:pt x="35" y="89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1" y="122"/>
                    <a:pt x="0" y="125"/>
                    <a:pt x="0" y="129"/>
                  </a:cubicBezTo>
                  <a:cubicBezTo>
                    <a:pt x="0" y="133"/>
                    <a:pt x="1" y="136"/>
                    <a:pt x="3" y="138"/>
                  </a:cubicBezTo>
                  <a:cubicBezTo>
                    <a:pt x="110" y="245"/>
                    <a:pt x="110" y="245"/>
                    <a:pt x="110" y="245"/>
                  </a:cubicBezTo>
                  <a:cubicBezTo>
                    <a:pt x="112" y="247"/>
                    <a:pt x="114" y="248"/>
                    <a:pt x="117" y="248"/>
                  </a:cubicBezTo>
                  <a:cubicBezTo>
                    <a:pt x="118" y="249"/>
                    <a:pt x="118" y="249"/>
                    <a:pt x="119" y="249"/>
                  </a:cubicBezTo>
                  <a:cubicBezTo>
                    <a:pt x="122" y="249"/>
                    <a:pt x="126" y="247"/>
                    <a:pt x="129" y="245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1" y="52"/>
                    <a:pt x="323" y="49"/>
                    <a:pt x="323" y="45"/>
                  </a:cubicBezTo>
                  <a:cubicBezTo>
                    <a:pt x="323" y="41"/>
                    <a:pt x="321" y="38"/>
                    <a:pt x="319" y="36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2"/>
                    <a:pt x="282" y="0"/>
                    <a:pt x="278" y="0"/>
                  </a:cubicBezTo>
                  <a:cubicBezTo>
                    <a:pt x="275" y="0"/>
                    <a:pt x="271" y="2"/>
                    <a:pt x="269" y="4"/>
                  </a:cubicBezTo>
                  <a:cubicBezTo>
                    <a:pt x="119" y="154"/>
                    <a:pt x="119" y="154"/>
                    <a:pt x="119" y="154"/>
                  </a:cubicBezTo>
                  <a:lnTo>
                    <a:pt x="53" y="89"/>
                  </a:lnTo>
                  <a:close/>
                  <a:moveTo>
                    <a:pt x="53" y="89"/>
                  </a:moveTo>
                  <a:cubicBezTo>
                    <a:pt x="53" y="89"/>
                    <a:pt x="53" y="89"/>
                    <a:pt x="53" y="8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1981200" y="1881188"/>
              <a:ext cx="631825" cy="631825"/>
            </a:xfrm>
            <a:custGeom>
              <a:avLst/>
              <a:gdLst>
                <a:gd name="T0" fmla="*/ 386 w 400"/>
                <a:gd name="T1" fmla="*/ 166 h 400"/>
                <a:gd name="T2" fmla="*/ 225 w 400"/>
                <a:gd name="T3" fmla="*/ 327 h 400"/>
                <a:gd name="T4" fmla="*/ 199 w 400"/>
                <a:gd name="T5" fmla="*/ 338 h 400"/>
                <a:gd name="T6" fmla="*/ 192 w 400"/>
                <a:gd name="T7" fmla="*/ 338 h 400"/>
                <a:gd name="T8" fmla="*/ 190 w 400"/>
                <a:gd name="T9" fmla="*/ 337 h 400"/>
                <a:gd name="T10" fmla="*/ 173 w 400"/>
                <a:gd name="T11" fmla="*/ 327 h 400"/>
                <a:gd name="T12" fmla="*/ 67 w 400"/>
                <a:gd name="T13" fmla="*/ 221 h 400"/>
                <a:gd name="T14" fmla="*/ 56 w 400"/>
                <a:gd name="T15" fmla="*/ 195 h 400"/>
                <a:gd name="T16" fmla="*/ 67 w 400"/>
                <a:gd name="T17" fmla="*/ 169 h 400"/>
                <a:gd name="T18" fmla="*/ 98 w 400"/>
                <a:gd name="T19" fmla="*/ 138 h 400"/>
                <a:gd name="T20" fmla="*/ 124 w 400"/>
                <a:gd name="T21" fmla="*/ 127 h 400"/>
                <a:gd name="T22" fmla="*/ 150 w 400"/>
                <a:gd name="T23" fmla="*/ 138 h 400"/>
                <a:gd name="T24" fmla="*/ 199 w 400"/>
                <a:gd name="T25" fmla="*/ 187 h 400"/>
                <a:gd name="T26" fmla="*/ 303 w 400"/>
                <a:gd name="T27" fmla="*/ 83 h 400"/>
                <a:gd name="T28" fmla="*/ 234 w 400"/>
                <a:gd name="T29" fmla="*/ 14 h 400"/>
                <a:gd name="T30" fmla="*/ 200 w 400"/>
                <a:gd name="T31" fmla="*/ 0 h 400"/>
                <a:gd name="T32" fmla="*/ 167 w 400"/>
                <a:gd name="T33" fmla="*/ 14 h 400"/>
                <a:gd name="T34" fmla="*/ 14 w 400"/>
                <a:gd name="T35" fmla="*/ 167 h 400"/>
                <a:gd name="T36" fmla="*/ 0 w 400"/>
                <a:gd name="T37" fmla="*/ 200 h 400"/>
                <a:gd name="T38" fmla="*/ 14 w 400"/>
                <a:gd name="T39" fmla="*/ 234 h 400"/>
                <a:gd name="T40" fmla="*/ 167 w 400"/>
                <a:gd name="T41" fmla="*/ 387 h 400"/>
                <a:gd name="T42" fmla="*/ 200 w 400"/>
                <a:gd name="T43" fmla="*/ 400 h 400"/>
                <a:gd name="T44" fmla="*/ 234 w 400"/>
                <a:gd name="T45" fmla="*/ 387 h 400"/>
                <a:gd name="T46" fmla="*/ 387 w 400"/>
                <a:gd name="T47" fmla="*/ 234 h 400"/>
                <a:gd name="T48" fmla="*/ 400 w 400"/>
                <a:gd name="T49" fmla="*/ 200 h 400"/>
                <a:gd name="T50" fmla="*/ 387 w 400"/>
                <a:gd name="T51" fmla="*/ 167 h 400"/>
                <a:gd name="T52" fmla="*/ 386 w 400"/>
                <a:gd name="T53" fmla="*/ 166 h 400"/>
                <a:gd name="T54" fmla="*/ 386 w 400"/>
                <a:gd name="T55" fmla="*/ 166 h 400"/>
                <a:gd name="T56" fmla="*/ 386 w 400"/>
                <a:gd name="T57" fmla="*/ 16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0" h="400">
                  <a:moveTo>
                    <a:pt x="386" y="166"/>
                  </a:moveTo>
                  <a:cubicBezTo>
                    <a:pt x="225" y="327"/>
                    <a:pt x="225" y="327"/>
                    <a:pt x="225" y="327"/>
                  </a:cubicBezTo>
                  <a:cubicBezTo>
                    <a:pt x="218" y="335"/>
                    <a:pt x="209" y="338"/>
                    <a:pt x="199" y="338"/>
                  </a:cubicBezTo>
                  <a:cubicBezTo>
                    <a:pt x="192" y="338"/>
                    <a:pt x="192" y="338"/>
                    <a:pt x="192" y="338"/>
                  </a:cubicBezTo>
                  <a:cubicBezTo>
                    <a:pt x="190" y="337"/>
                    <a:pt x="190" y="337"/>
                    <a:pt x="190" y="337"/>
                  </a:cubicBezTo>
                  <a:cubicBezTo>
                    <a:pt x="184" y="336"/>
                    <a:pt x="178" y="332"/>
                    <a:pt x="173" y="327"/>
                  </a:cubicBezTo>
                  <a:cubicBezTo>
                    <a:pt x="67" y="221"/>
                    <a:pt x="67" y="221"/>
                    <a:pt x="67" y="221"/>
                  </a:cubicBezTo>
                  <a:cubicBezTo>
                    <a:pt x="59" y="214"/>
                    <a:pt x="56" y="205"/>
                    <a:pt x="56" y="195"/>
                  </a:cubicBezTo>
                  <a:cubicBezTo>
                    <a:pt x="56" y="185"/>
                    <a:pt x="59" y="176"/>
                    <a:pt x="67" y="169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105" y="131"/>
                    <a:pt x="114" y="127"/>
                    <a:pt x="124" y="127"/>
                  </a:cubicBezTo>
                  <a:cubicBezTo>
                    <a:pt x="134" y="127"/>
                    <a:pt x="143" y="131"/>
                    <a:pt x="150" y="138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303" y="83"/>
                    <a:pt x="303" y="83"/>
                    <a:pt x="303" y="83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24" y="5"/>
                    <a:pt x="213" y="0"/>
                    <a:pt x="200" y="0"/>
                  </a:cubicBezTo>
                  <a:cubicBezTo>
                    <a:pt x="187" y="0"/>
                    <a:pt x="176" y="5"/>
                    <a:pt x="167" y="14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5" y="176"/>
                    <a:pt x="0" y="187"/>
                    <a:pt x="0" y="200"/>
                  </a:cubicBezTo>
                  <a:cubicBezTo>
                    <a:pt x="0" y="213"/>
                    <a:pt x="5" y="224"/>
                    <a:pt x="14" y="234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6" y="396"/>
                    <a:pt x="187" y="400"/>
                    <a:pt x="200" y="400"/>
                  </a:cubicBezTo>
                  <a:cubicBezTo>
                    <a:pt x="213" y="400"/>
                    <a:pt x="225" y="396"/>
                    <a:pt x="234" y="387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96" y="224"/>
                    <a:pt x="400" y="213"/>
                    <a:pt x="400" y="200"/>
                  </a:cubicBezTo>
                  <a:cubicBezTo>
                    <a:pt x="400" y="187"/>
                    <a:pt x="396" y="176"/>
                    <a:pt x="387" y="167"/>
                  </a:cubicBezTo>
                  <a:lnTo>
                    <a:pt x="386" y="166"/>
                  </a:lnTo>
                  <a:close/>
                  <a:moveTo>
                    <a:pt x="386" y="166"/>
                  </a:moveTo>
                  <a:cubicBezTo>
                    <a:pt x="386" y="166"/>
                    <a:pt x="386" y="166"/>
                    <a:pt x="386" y="16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6909145" y="4506216"/>
            <a:ext cx="1272980" cy="1272980"/>
            <a:chOff x="3454400" y="1881188"/>
            <a:chExt cx="636588" cy="636588"/>
          </a:xfrm>
        </p:grpSpPr>
        <p:sp>
          <p:nvSpPr>
            <p:cNvPr id="53" name="Freeform 44"/>
            <p:cNvSpPr>
              <a:spLocks noEditPoints="1"/>
            </p:cNvSpPr>
            <p:nvPr/>
          </p:nvSpPr>
          <p:spPr bwMode="auto">
            <a:xfrm>
              <a:off x="3454400" y="18811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54 w 400"/>
                <a:gd name="T27" fmla="*/ 265 h 400"/>
                <a:gd name="T28" fmla="*/ 318 w 400"/>
                <a:gd name="T29" fmla="*/ 318 h 400"/>
                <a:gd name="T30" fmla="*/ 265 w 400"/>
                <a:gd name="T31" fmla="*/ 354 h 400"/>
                <a:gd name="T32" fmla="*/ 200 w 400"/>
                <a:gd name="T33" fmla="*/ 367 h 400"/>
                <a:gd name="T34" fmla="*/ 135 w 400"/>
                <a:gd name="T35" fmla="*/ 354 h 400"/>
                <a:gd name="T36" fmla="*/ 82 w 400"/>
                <a:gd name="T37" fmla="*/ 318 h 400"/>
                <a:gd name="T38" fmla="*/ 47 w 400"/>
                <a:gd name="T39" fmla="*/ 265 h 400"/>
                <a:gd name="T40" fmla="*/ 33 w 400"/>
                <a:gd name="T41" fmla="*/ 200 h 400"/>
                <a:gd name="T42" fmla="*/ 47 w 400"/>
                <a:gd name="T43" fmla="*/ 135 h 400"/>
                <a:gd name="T44" fmla="*/ 82 w 400"/>
                <a:gd name="T45" fmla="*/ 82 h 400"/>
                <a:gd name="T46" fmla="*/ 135 w 400"/>
                <a:gd name="T47" fmla="*/ 47 h 400"/>
                <a:gd name="T48" fmla="*/ 200 w 400"/>
                <a:gd name="T49" fmla="*/ 33 h 400"/>
                <a:gd name="T50" fmla="*/ 265 w 400"/>
                <a:gd name="T51" fmla="*/ 47 h 400"/>
                <a:gd name="T52" fmla="*/ 318 w 400"/>
                <a:gd name="T53" fmla="*/ 82 h 400"/>
                <a:gd name="T54" fmla="*/ 354 w 400"/>
                <a:gd name="T55" fmla="*/ 135 h 400"/>
                <a:gd name="T56" fmla="*/ 367 w 400"/>
                <a:gd name="T57" fmla="*/ 200 h 400"/>
                <a:gd name="T58" fmla="*/ 354 w 400"/>
                <a:gd name="T59" fmla="*/ 265 h 400"/>
                <a:gd name="T60" fmla="*/ 354 w 400"/>
                <a:gd name="T61" fmla="*/ 265 h 400"/>
                <a:gd name="T62" fmla="*/ 354 w 400"/>
                <a:gd name="T63" fmla="*/ 26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54" y="265"/>
                  </a:moveTo>
                  <a:cubicBezTo>
                    <a:pt x="345" y="286"/>
                    <a:pt x="333" y="303"/>
                    <a:pt x="318" y="318"/>
                  </a:cubicBezTo>
                  <a:cubicBezTo>
                    <a:pt x="303" y="333"/>
                    <a:pt x="286" y="345"/>
                    <a:pt x="265" y="354"/>
                  </a:cubicBezTo>
                  <a:cubicBezTo>
                    <a:pt x="244" y="363"/>
                    <a:pt x="223" y="367"/>
                    <a:pt x="200" y="367"/>
                  </a:cubicBezTo>
                  <a:cubicBezTo>
                    <a:pt x="178" y="367"/>
                    <a:pt x="156" y="363"/>
                    <a:pt x="135" y="354"/>
                  </a:cubicBezTo>
                  <a:cubicBezTo>
                    <a:pt x="115" y="345"/>
                    <a:pt x="97" y="333"/>
                    <a:pt x="82" y="318"/>
                  </a:cubicBezTo>
                  <a:cubicBezTo>
                    <a:pt x="67" y="303"/>
                    <a:pt x="56" y="286"/>
                    <a:pt x="47" y="265"/>
                  </a:cubicBezTo>
                  <a:cubicBezTo>
                    <a:pt x="38" y="244"/>
                    <a:pt x="33" y="223"/>
                    <a:pt x="33" y="200"/>
                  </a:cubicBezTo>
                  <a:cubicBezTo>
                    <a:pt x="33" y="178"/>
                    <a:pt x="38" y="156"/>
                    <a:pt x="47" y="135"/>
                  </a:cubicBezTo>
                  <a:cubicBezTo>
                    <a:pt x="56" y="115"/>
                    <a:pt x="67" y="97"/>
                    <a:pt x="82" y="82"/>
                  </a:cubicBezTo>
                  <a:cubicBezTo>
                    <a:pt x="97" y="67"/>
                    <a:pt x="115" y="56"/>
                    <a:pt x="135" y="47"/>
                  </a:cubicBezTo>
                  <a:cubicBezTo>
                    <a:pt x="156" y="38"/>
                    <a:pt x="178" y="33"/>
                    <a:pt x="200" y="33"/>
                  </a:cubicBezTo>
                  <a:cubicBezTo>
                    <a:pt x="223" y="33"/>
                    <a:pt x="244" y="38"/>
                    <a:pt x="265" y="47"/>
                  </a:cubicBezTo>
                  <a:cubicBezTo>
                    <a:pt x="286" y="56"/>
                    <a:pt x="303" y="67"/>
                    <a:pt x="318" y="82"/>
                  </a:cubicBezTo>
                  <a:cubicBezTo>
                    <a:pt x="333" y="97"/>
                    <a:pt x="345" y="115"/>
                    <a:pt x="354" y="135"/>
                  </a:cubicBezTo>
                  <a:cubicBezTo>
                    <a:pt x="363" y="156"/>
                    <a:pt x="367" y="178"/>
                    <a:pt x="367" y="200"/>
                  </a:cubicBezTo>
                  <a:cubicBezTo>
                    <a:pt x="367" y="223"/>
                    <a:pt x="363" y="244"/>
                    <a:pt x="354" y="265"/>
                  </a:cubicBezTo>
                  <a:close/>
                  <a:moveTo>
                    <a:pt x="354" y="265"/>
                  </a:moveTo>
                  <a:cubicBezTo>
                    <a:pt x="354" y="265"/>
                    <a:pt x="354" y="265"/>
                    <a:pt x="354" y="26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5"/>
            <p:cNvSpPr>
              <a:spLocks noEditPoints="1"/>
            </p:cNvSpPr>
            <p:nvPr/>
          </p:nvSpPr>
          <p:spPr bwMode="auto">
            <a:xfrm>
              <a:off x="3617913" y="2227263"/>
              <a:ext cx="309563" cy="146050"/>
            </a:xfrm>
            <a:custGeom>
              <a:avLst/>
              <a:gdLst>
                <a:gd name="T0" fmla="*/ 157 w 194"/>
                <a:gd name="T1" fmla="*/ 19 h 92"/>
                <a:gd name="T2" fmla="*/ 97 w 194"/>
                <a:gd name="T3" fmla="*/ 0 h 92"/>
                <a:gd name="T4" fmla="*/ 38 w 194"/>
                <a:gd name="T5" fmla="*/ 19 h 92"/>
                <a:gd name="T6" fmla="*/ 2 w 194"/>
                <a:gd name="T7" fmla="*/ 70 h 92"/>
                <a:gd name="T8" fmla="*/ 3 w 194"/>
                <a:gd name="T9" fmla="*/ 83 h 92"/>
                <a:gd name="T10" fmla="*/ 13 w 194"/>
                <a:gd name="T11" fmla="*/ 91 h 92"/>
                <a:gd name="T12" fmla="*/ 25 w 194"/>
                <a:gd name="T13" fmla="*/ 90 h 92"/>
                <a:gd name="T14" fmla="*/ 34 w 194"/>
                <a:gd name="T15" fmla="*/ 80 h 92"/>
                <a:gd name="T16" fmla="*/ 58 w 194"/>
                <a:gd name="T17" fmla="*/ 46 h 92"/>
                <a:gd name="T18" fmla="*/ 97 w 194"/>
                <a:gd name="T19" fmla="*/ 33 h 92"/>
                <a:gd name="T20" fmla="*/ 137 w 194"/>
                <a:gd name="T21" fmla="*/ 46 h 92"/>
                <a:gd name="T22" fmla="*/ 161 w 194"/>
                <a:gd name="T23" fmla="*/ 80 h 92"/>
                <a:gd name="T24" fmla="*/ 169 w 194"/>
                <a:gd name="T25" fmla="*/ 90 h 92"/>
                <a:gd name="T26" fmla="*/ 182 w 194"/>
                <a:gd name="T27" fmla="*/ 91 h 92"/>
                <a:gd name="T28" fmla="*/ 192 w 194"/>
                <a:gd name="T29" fmla="*/ 83 h 92"/>
                <a:gd name="T30" fmla="*/ 193 w 194"/>
                <a:gd name="T31" fmla="*/ 70 h 92"/>
                <a:gd name="T32" fmla="*/ 157 w 194"/>
                <a:gd name="T33" fmla="*/ 19 h 92"/>
                <a:gd name="T34" fmla="*/ 157 w 194"/>
                <a:gd name="T35" fmla="*/ 19 h 92"/>
                <a:gd name="T36" fmla="*/ 157 w 194"/>
                <a:gd name="T37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4" h="92">
                  <a:moveTo>
                    <a:pt x="157" y="19"/>
                  </a:moveTo>
                  <a:cubicBezTo>
                    <a:pt x="139" y="6"/>
                    <a:pt x="119" y="0"/>
                    <a:pt x="97" y="0"/>
                  </a:cubicBezTo>
                  <a:cubicBezTo>
                    <a:pt x="75" y="0"/>
                    <a:pt x="55" y="6"/>
                    <a:pt x="38" y="19"/>
                  </a:cubicBezTo>
                  <a:cubicBezTo>
                    <a:pt x="20" y="32"/>
                    <a:pt x="8" y="49"/>
                    <a:pt x="2" y="70"/>
                  </a:cubicBezTo>
                  <a:cubicBezTo>
                    <a:pt x="0" y="74"/>
                    <a:pt x="1" y="79"/>
                    <a:pt x="3" y="83"/>
                  </a:cubicBezTo>
                  <a:cubicBezTo>
                    <a:pt x="5" y="87"/>
                    <a:pt x="8" y="90"/>
                    <a:pt x="13" y="91"/>
                  </a:cubicBezTo>
                  <a:cubicBezTo>
                    <a:pt x="17" y="92"/>
                    <a:pt x="21" y="92"/>
                    <a:pt x="25" y="90"/>
                  </a:cubicBezTo>
                  <a:cubicBezTo>
                    <a:pt x="29" y="88"/>
                    <a:pt x="32" y="84"/>
                    <a:pt x="34" y="80"/>
                  </a:cubicBezTo>
                  <a:cubicBezTo>
                    <a:pt x="38" y="66"/>
                    <a:pt x="46" y="55"/>
                    <a:pt x="58" y="46"/>
                  </a:cubicBezTo>
                  <a:cubicBezTo>
                    <a:pt x="69" y="38"/>
                    <a:pt x="83" y="33"/>
                    <a:pt x="97" y="33"/>
                  </a:cubicBezTo>
                  <a:cubicBezTo>
                    <a:pt x="112" y="33"/>
                    <a:pt x="125" y="38"/>
                    <a:pt x="137" y="46"/>
                  </a:cubicBezTo>
                  <a:cubicBezTo>
                    <a:pt x="148" y="55"/>
                    <a:pt x="157" y="66"/>
                    <a:pt x="161" y="80"/>
                  </a:cubicBezTo>
                  <a:cubicBezTo>
                    <a:pt x="162" y="84"/>
                    <a:pt x="165" y="88"/>
                    <a:pt x="169" y="90"/>
                  </a:cubicBezTo>
                  <a:cubicBezTo>
                    <a:pt x="173" y="92"/>
                    <a:pt x="178" y="92"/>
                    <a:pt x="182" y="91"/>
                  </a:cubicBezTo>
                  <a:cubicBezTo>
                    <a:pt x="186" y="90"/>
                    <a:pt x="190" y="87"/>
                    <a:pt x="192" y="83"/>
                  </a:cubicBezTo>
                  <a:cubicBezTo>
                    <a:pt x="194" y="79"/>
                    <a:pt x="194" y="74"/>
                    <a:pt x="193" y="70"/>
                  </a:cubicBezTo>
                  <a:cubicBezTo>
                    <a:pt x="186" y="49"/>
                    <a:pt x="174" y="32"/>
                    <a:pt x="157" y="19"/>
                  </a:cubicBezTo>
                  <a:close/>
                  <a:moveTo>
                    <a:pt x="157" y="19"/>
                  </a:moveTo>
                  <a:cubicBezTo>
                    <a:pt x="157" y="19"/>
                    <a:pt x="157" y="19"/>
                    <a:pt x="157" y="1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6"/>
            <p:cNvSpPr>
              <a:spLocks noEditPoints="1"/>
            </p:cNvSpPr>
            <p:nvPr/>
          </p:nvSpPr>
          <p:spPr bwMode="auto">
            <a:xfrm>
              <a:off x="3613150" y="2039938"/>
              <a:ext cx="106363" cy="106363"/>
            </a:xfrm>
            <a:custGeom>
              <a:avLst/>
              <a:gdLst>
                <a:gd name="T0" fmla="*/ 33 w 67"/>
                <a:gd name="T1" fmla="*/ 67 h 67"/>
                <a:gd name="T2" fmla="*/ 57 w 67"/>
                <a:gd name="T3" fmla="*/ 57 h 67"/>
                <a:gd name="T4" fmla="*/ 67 w 67"/>
                <a:gd name="T5" fmla="*/ 33 h 67"/>
                <a:gd name="T6" fmla="*/ 57 w 67"/>
                <a:gd name="T7" fmla="*/ 10 h 67"/>
                <a:gd name="T8" fmla="*/ 33 w 67"/>
                <a:gd name="T9" fmla="*/ 0 h 67"/>
                <a:gd name="T10" fmla="*/ 10 w 67"/>
                <a:gd name="T11" fmla="*/ 10 h 67"/>
                <a:gd name="T12" fmla="*/ 0 w 67"/>
                <a:gd name="T13" fmla="*/ 33 h 67"/>
                <a:gd name="T14" fmla="*/ 10 w 67"/>
                <a:gd name="T15" fmla="*/ 57 h 67"/>
                <a:gd name="T16" fmla="*/ 33 w 67"/>
                <a:gd name="T17" fmla="*/ 67 h 67"/>
                <a:gd name="T18" fmla="*/ 33 w 67"/>
                <a:gd name="T19" fmla="*/ 67 h 67"/>
                <a:gd name="T20" fmla="*/ 33 w 67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33" y="67"/>
                  </a:moveTo>
                  <a:cubicBezTo>
                    <a:pt x="43" y="67"/>
                    <a:pt x="51" y="64"/>
                    <a:pt x="57" y="57"/>
                  </a:cubicBezTo>
                  <a:cubicBezTo>
                    <a:pt x="64" y="51"/>
                    <a:pt x="67" y="43"/>
                    <a:pt x="67" y="33"/>
                  </a:cubicBezTo>
                  <a:cubicBezTo>
                    <a:pt x="67" y="24"/>
                    <a:pt x="64" y="16"/>
                    <a:pt x="57" y="10"/>
                  </a:cubicBezTo>
                  <a:cubicBezTo>
                    <a:pt x="51" y="3"/>
                    <a:pt x="4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10" y="57"/>
                  </a:cubicBezTo>
                  <a:cubicBezTo>
                    <a:pt x="16" y="64"/>
                    <a:pt x="24" y="67"/>
                    <a:pt x="33" y="67"/>
                  </a:cubicBezTo>
                  <a:close/>
                  <a:moveTo>
                    <a:pt x="33" y="67"/>
                  </a:moveTo>
                  <a:cubicBezTo>
                    <a:pt x="33" y="67"/>
                    <a:pt x="33" y="67"/>
                    <a:pt x="33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Freeform 47"/>
            <p:cNvSpPr>
              <a:spLocks noEditPoints="1"/>
            </p:cNvSpPr>
            <p:nvPr/>
          </p:nvSpPr>
          <p:spPr bwMode="auto">
            <a:xfrm>
              <a:off x="3827463" y="2039938"/>
              <a:ext cx="104775" cy="106363"/>
            </a:xfrm>
            <a:custGeom>
              <a:avLst/>
              <a:gdLst>
                <a:gd name="T0" fmla="*/ 33 w 66"/>
                <a:gd name="T1" fmla="*/ 0 h 67"/>
                <a:gd name="T2" fmla="*/ 9 w 66"/>
                <a:gd name="T3" fmla="*/ 10 h 67"/>
                <a:gd name="T4" fmla="*/ 0 w 66"/>
                <a:gd name="T5" fmla="*/ 33 h 67"/>
                <a:gd name="T6" fmla="*/ 9 w 66"/>
                <a:gd name="T7" fmla="*/ 57 h 67"/>
                <a:gd name="T8" fmla="*/ 33 w 66"/>
                <a:gd name="T9" fmla="*/ 67 h 67"/>
                <a:gd name="T10" fmla="*/ 57 w 66"/>
                <a:gd name="T11" fmla="*/ 57 h 67"/>
                <a:gd name="T12" fmla="*/ 66 w 66"/>
                <a:gd name="T13" fmla="*/ 33 h 67"/>
                <a:gd name="T14" fmla="*/ 57 w 66"/>
                <a:gd name="T15" fmla="*/ 10 h 67"/>
                <a:gd name="T16" fmla="*/ 33 w 66"/>
                <a:gd name="T17" fmla="*/ 0 h 67"/>
                <a:gd name="T18" fmla="*/ 33 w 66"/>
                <a:gd name="T19" fmla="*/ 0 h 67"/>
                <a:gd name="T20" fmla="*/ 33 w 66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67">
                  <a:moveTo>
                    <a:pt x="33" y="0"/>
                  </a:moveTo>
                  <a:cubicBezTo>
                    <a:pt x="24" y="0"/>
                    <a:pt x="16" y="3"/>
                    <a:pt x="9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9" y="57"/>
                  </a:cubicBezTo>
                  <a:cubicBezTo>
                    <a:pt x="16" y="64"/>
                    <a:pt x="24" y="67"/>
                    <a:pt x="33" y="67"/>
                  </a:cubicBezTo>
                  <a:cubicBezTo>
                    <a:pt x="42" y="67"/>
                    <a:pt x="50" y="64"/>
                    <a:pt x="57" y="57"/>
                  </a:cubicBezTo>
                  <a:cubicBezTo>
                    <a:pt x="63" y="51"/>
                    <a:pt x="66" y="43"/>
                    <a:pt x="66" y="33"/>
                  </a:cubicBezTo>
                  <a:cubicBezTo>
                    <a:pt x="66" y="24"/>
                    <a:pt x="63" y="16"/>
                    <a:pt x="57" y="10"/>
                  </a:cubicBezTo>
                  <a:cubicBezTo>
                    <a:pt x="50" y="3"/>
                    <a:pt x="42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9" name="Freeform 51"/>
          <p:cNvSpPr>
            <a:spLocks noEditPoints="1"/>
          </p:cNvSpPr>
          <p:nvPr/>
        </p:nvSpPr>
        <p:spPr bwMode="auto">
          <a:xfrm>
            <a:off x="9855090" y="4506216"/>
            <a:ext cx="1272980" cy="1272980"/>
          </a:xfrm>
          <a:custGeom>
            <a:avLst/>
            <a:gdLst>
              <a:gd name="T0" fmla="*/ 372 w 400"/>
              <a:gd name="T1" fmla="*/ 145 h 400"/>
              <a:gd name="T2" fmla="*/ 384 w 400"/>
              <a:gd name="T3" fmla="*/ 150 h 400"/>
              <a:gd name="T4" fmla="*/ 390 w 400"/>
              <a:gd name="T5" fmla="*/ 149 h 400"/>
              <a:gd name="T6" fmla="*/ 400 w 400"/>
              <a:gd name="T7" fmla="*/ 133 h 400"/>
              <a:gd name="T8" fmla="*/ 400 w 400"/>
              <a:gd name="T9" fmla="*/ 17 h 400"/>
              <a:gd name="T10" fmla="*/ 396 w 400"/>
              <a:gd name="T11" fmla="*/ 5 h 400"/>
              <a:gd name="T12" fmla="*/ 384 w 400"/>
              <a:gd name="T13" fmla="*/ 0 h 400"/>
              <a:gd name="T14" fmla="*/ 267 w 400"/>
              <a:gd name="T15" fmla="*/ 0 h 400"/>
              <a:gd name="T16" fmla="*/ 252 w 400"/>
              <a:gd name="T17" fmla="*/ 10 h 400"/>
              <a:gd name="T18" fmla="*/ 255 w 400"/>
              <a:gd name="T19" fmla="*/ 28 h 400"/>
              <a:gd name="T20" fmla="*/ 293 w 400"/>
              <a:gd name="T21" fmla="*/ 66 h 400"/>
              <a:gd name="T22" fmla="*/ 200 w 400"/>
              <a:gd name="T23" fmla="*/ 159 h 400"/>
              <a:gd name="T24" fmla="*/ 108 w 400"/>
              <a:gd name="T25" fmla="*/ 66 h 400"/>
              <a:gd name="T26" fmla="*/ 145 w 400"/>
              <a:gd name="T27" fmla="*/ 28 h 400"/>
              <a:gd name="T28" fmla="*/ 149 w 400"/>
              <a:gd name="T29" fmla="*/ 10 h 400"/>
              <a:gd name="T30" fmla="*/ 133 w 400"/>
              <a:gd name="T31" fmla="*/ 0 h 400"/>
              <a:gd name="T32" fmla="*/ 17 w 400"/>
              <a:gd name="T33" fmla="*/ 0 h 400"/>
              <a:gd name="T34" fmla="*/ 5 w 400"/>
              <a:gd name="T35" fmla="*/ 5 h 400"/>
              <a:gd name="T36" fmla="*/ 0 w 400"/>
              <a:gd name="T37" fmla="*/ 17 h 400"/>
              <a:gd name="T38" fmla="*/ 0 w 400"/>
              <a:gd name="T39" fmla="*/ 133 h 400"/>
              <a:gd name="T40" fmla="*/ 10 w 400"/>
              <a:gd name="T41" fmla="*/ 149 h 400"/>
              <a:gd name="T42" fmla="*/ 17 w 400"/>
              <a:gd name="T43" fmla="*/ 150 h 400"/>
              <a:gd name="T44" fmla="*/ 28 w 400"/>
              <a:gd name="T45" fmla="*/ 145 h 400"/>
              <a:gd name="T46" fmla="*/ 66 w 400"/>
              <a:gd name="T47" fmla="*/ 108 h 400"/>
              <a:gd name="T48" fmla="*/ 159 w 400"/>
              <a:gd name="T49" fmla="*/ 200 h 400"/>
              <a:gd name="T50" fmla="*/ 66 w 400"/>
              <a:gd name="T51" fmla="*/ 293 h 400"/>
              <a:gd name="T52" fmla="*/ 28 w 400"/>
              <a:gd name="T53" fmla="*/ 255 h 400"/>
              <a:gd name="T54" fmla="*/ 10 w 400"/>
              <a:gd name="T55" fmla="*/ 252 h 400"/>
              <a:gd name="T56" fmla="*/ 0 w 400"/>
              <a:gd name="T57" fmla="*/ 267 h 400"/>
              <a:gd name="T58" fmla="*/ 0 w 400"/>
              <a:gd name="T59" fmla="*/ 384 h 400"/>
              <a:gd name="T60" fmla="*/ 5 w 400"/>
              <a:gd name="T61" fmla="*/ 395 h 400"/>
              <a:gd name="T62" fmla="*/ 17 w 400"/>
              <a:gd name="T63" fmla="*/ 400 h 400"/>
              <a:gd name="T64" fmla="*/ 133 w 400"/>
              <a:gd name="T65" fmla="*/ 400 h 400"/>
              <a:gd name="T66" fmla="*/ 149 w 400"/>
              <a:gd name="T67" fmla="*/ 390 h 400"/>
              <a:gd name="T68" fmla="*/ 145 w 400"/>
              <a:gd name="T69" fmla="*/ 372 h 400"/>
              <a:gd name="T70" fmla="*/ 108 w 400"/>
              <a:gd name="T71" fmla="*/ 334 h 400"/>
              <a:gd name="T72" fmla="*/ 200 w 400"/>
              <a:gd name="T73" fmla="*/ 242 h 400"/>
              <a:gd name="T74" fmla="*/ 293 w 400"/>
              <a:gd name="T75" fmla="*/ 334 h 400"/>
              <a:gd name="T76" fmla="*/ 255 w 400"/>
              <a:gd name="T77" fmla="*/ 372 h 400"/>
              <a:gd name="T78" fmla="*/ 252 w 400"/>
              <a:gd name="T79" fmla="*/ 390 h 400"/>
              <a:gd name="T80" fmla="*/ 267 w 400"/>
              <a:gd name="T81" fmla="*/ 400 h 400"/>
              <a:gd name="T82" fmla="*/ 384 w 400"/>
              <a:gd name="T83" fmla="*/ 400 h 400"/>
              <a:gd name="T84" fmla="*/ 396 w 400"/>
              <a:gd name="T85" fmla="*/ 395 h 400"/>
              <a:gd name="T86" fmla="*/ 400 w 400"/>
              <a:gd name="T87" fmla="*/ 384 h 400"/>
              <a:gd name="T88" fmla="*/ 400 w 400"/>
              <a:gd name="T89" fmla="*/ 267 h 400"/>
              <a:gd name="T90" fmla="*/ 390 w 400"/>
              <a:gd name="T91" fmla="*/ 252 h 400"/>
              <a:gd name="T92" fmla="*/ 372 w 400"/>
              <a:gd name="T93" fmla="*/ 255 h 400"/>
              <a:gd name="T94" fmla="*/ 335 w 400"/>
              <a:gd name="T95" fmla="*/ 293 h 400"/>
              <a:gd name="T96" fmla="*/ 242 w 400"/>
              <a:gd name="T97" fmla="*/ 200 h 400"/>
              <a:gd name="T98" fmla="*/ 335 w 400"/>
              <a:gd name="T99" fmla="*/ 108 h 400"/>
              <a:gd name="T100" fmla="*/ 372 w 400"/>
              <a:gd name="T101" fmla="*/ 145 h 400"/>
              <a:gd name="T102" fmla="*/ 372 w 400"/>
              <a:gd name="T103" fmla="*/ 145 h 400"/>
              <a:gd name="T104" fmla="*/ 372 w 400"/>
              <a:gd name="T105" fmla="*/ 14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0" h="400">
                <a:moveTo>
                  <a:pt x="372" y="145"/>
                </a:moveTo>
                <a:cubicBezTo>
                  <a:pt x="375" y="149"/>
                  <a:pt x="379" y="150"/>
                  <a:pt x="384" y="150"/>
                </a:cubicBezTo>
                <a:cubicBezTo>
                  <a:pt x="386" y="150"/>
                  <a:pt x="388" y="150"/>
                  <a:pt x="390" y="149"/>
                </a:cubicBezTo>
                <a:cubicBezTo>
                  <a:pt x="397" y="146"/>
                  <a:pt x="400" y="141"/>
                  <a:pt x="400" y="133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400" y="12"/>
                  <a:pt x="399" y="8"/>
                  <a:pt x="396" y="5"/>
                </a:cubicBezTo>
                <a:cubicBezTo>
                  <a:pt x="392" y="2"/>
                  <a:pt x="388" y="0"/>
                  <a:pt x="384" y="0"/>
                </a:cubicBezTo>
                <a:cubicBezTo>
                  <a:pt x="267" y="0"/>
                  <a:pt x="267" y="0"/>
                  <a:pt x="267" y="0"/>
                </a:cubicBezTo>
                <a:cubicBezTo>
                  <a:pt x="260" y="0"/>
                  <a:pt x="255" y="3"/>
                  <a:pt x="252" y="10"/>
                </a:cubicBezTo>
                <a:cubicBezTo>
                  <a:pt x="249" y="17"/>
                  <a:pt x="250" y="23"/>
                  <a:pt x="255" y="28"/>
                </a:cubicBezTo>
                <a:cubicBezTo>
                  <a:pt x="293" y="66"/>
                  <a:pt x="293" y="66"/>
                  <a:pt x="293" y="66"/>
                </a:cubicBezTo>
                <a:cubicBezTo>
                  <a:pt x="200" y="159"/>
                  <a:pt x="200" y="159"/>
                  <a:pt x="200" y="159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45" y="28"/>
                  <a:pt x="145" y="28"/>
                  <a:pt x="145" y="28"/>
                </a:cubicBezTo>
                <a:cubicBezTo>
                  <a:pt x="151" y="23"/>
                  <a:pt x="152" y="17"/>
                  <a:pt x="149" y="10"/>
                </a:cubicBezTo>
                <a:cubicBezTo>
                  <a:pt x="146" y="3"/>
                  <a:pt x="141" y="0"/>
                  <a:pt x="13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3" y="146"/>
                  <a:pt x="10" y="149"/>
                </a:cubicBezTo>
                <a:cubicBezTo>
                  <a:pt x="13" y="150"/>
                  <a:pt x="15" y="150"/>
                  <a:pt x="17" y="150"/>
                </a:cubicBezTo>
                <a:cubicBezTo>
                  <a:pt x="21" y="150"/>
                  <a:pt x="25" y="149"/>
                  <a:pt x="28" y="145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159" y="200"/>
                  <a:pt x="159" y="200"/>
                  <a:pt x="159" y="200"/>
                </a:cubicBezTo>
                <a:cubicBezTo>
                  <a:pt x="66" y="293"/>
                  <a:pt x="66" y="293"/>
                  <a:pt x="66" y="293"/>
                </a:cubicBezTo>
                <a:cubicBezTo>
                  <a:pt x="28" y="255"/>
                  <a:pt x="28" y="255"/>
                  <a:pt x="28" y="255"/>
                </a:cubicBezTo>
                <a:cubicBezTo>
                  <a:pt x="23" y="250"/>
                  <a:pt x="17" y="249"/>
                  <a:pt x="10" y="252"/>
                </a:cubicBezTo>
                <a:cubicBezTo>
                  <a:pt x="3" y="255"/>
                  <a:pt x="0" y="260"/>
                  <a:pt x="0" y="267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388"/>
                  <a:pt x="2" y="392"/>
                  <a:pt x="5" y="395"/>
                </a:cubicBezTo>
                <a:cubicBezTo>
                  <a:pt x="8" y="399"/>
                  <a:pt x="12" y="400"/>
                  <a:pt x="17" y="400"/>
                </a:cubicBezTo>
                <a:cubicBezTo>
                  <a:pt x="133" y="400"/>
                  <a:pt x="133" y="400"/>
                  <a:pt x="133" y="400"/>
                </a:cubicBezTo>
                <a:cubicBezTo>
                  <a:pt x="141" y="400"/>
                  <a:pt x="146" y="397"/>
                  <a:pt x="149" y="390"/>
                </a:cubicBezTo>
                <a:cubicBezTo>
                  <a:pt x="152" y="383"/>
                  <a:pt x="151" y="377"/>
                  <a:pt x="145" y="372"/>
                </a:cubicBezTo>
                <a:cubicBezTo>
                  <a:pt x="108" y="334"/>
                  <a:pt x="108" y="334"/>
                  <a:pt x="108" y="334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93" y="334"/>
                  <a:pt x="293" y="334"/>
                  <a:pt x="293" y="334"/>
                </a:cubicBezTo>
                <a:cubicBezTo>
                  <a:pt x="255" y="372"/>
                  <a:pt x="255" y="372"/>
                  <a:pt x="255" y="372"/>
                </a:cubicBezTo>
                <a:cubicBezTo>
                  <a:pt x="250" y="377"/>
                  <a:pt x="249" y="383"/>
                  <a:pt x="252" y="390"/>
                </a:cubicBezTo>
                <a:cubicBezTo>
                  <a:pt x="255" y="397"/>
                  <a:pt x="260" y="400"/>
                  <a:pt x="267" y="400"/>
                </a:cubicBezTo>
                <a:cubicBezTo>
                  <a:pt x="384" y="400"/>
                  <a:pt x="384" y="400"/>
                  <a:pt x="384" y="400"/>
                </a:cubicBezTo>
                <a:cubicBezTo>
                  <a:pt x="388" y="400"/>
                  <a:pt x="392" y="399"/>
                  <a:pt x="396" y="395"/>
                </a:cubicBezTo>
                <a:cubicBezTo>
                  <a:pt x="399" y="392"/>
                  <a:pt x="400" y="388"/>
                  <a:pt x="400" y="384"/>
                </a:cubicBezTo>
                <a:cubicBezTo>
                  <a:pt x="400" y="267"/>
                  <a:pt x="400" y="267"/>
                  <a:pt x="400" y="267"/>
                </a:cubicBezTo>
                <a:cubicBezTo>
                  <a:pt x="400" y="260"/>
                  <a:pt x="397" y="255"/>
                  <a:pt x="390" y="252"/>
                </a:cubicBezTo>
                <a:cubicBezTo>
                  <a:pt x="383" y="249"/>
                  <a:pt x="377" y="250"/>
                  <a:pt x="372" y="255"/>
                </a:cubicBezTo>
                <a:cubicBezTo>
                  <a:pt x="335" y="293"/>
                  <a:pt x="335" y="293"/>
                  <a:pt x="335" y="293"/>
                </a:cubicBezTo>
                <a:cubicBezTo>
                  <a:pt x="242" y="200"/>
                  <a:pt x="242" y="200"/>
                  <a:pt x="242" y="200"/>
                </a:cubicBezTo>
                <a:cubicBezTo>
                  <a:pt x="335" y="108"/>
                  <a:pt x="335" y="108"/>
                  <a:pt x="335" y="108"/>
                </a:cubicBezTo>
                <a:lnTo>
                  <a:pt x="372" y="145"/>
                </a:lnTo>
                <a:close/>
                <a:moveTo>
                  <a:pt x="372" y="145"/>
                </a:moveTo>
                <a:cubicBezTo>
                  <a:pt x="372" y="145"/>
                  <a:pt x="372" y="145"/>
                  <a:pt x="372" y="14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55"/>
          <p:cNvSpPr>
            <a:spLocks noEditPoints="1"/>
          </p:cNvSpPr>
          <p:nvPr/>
        </p:nvSpPr>
        <p:spPr bwMode="auto">
          <a:xfrm>
            <a:off x="12801036" y="4803035"/>
            <a:ext cx="1269804" cy="679345"/>
          </a:xfrm>
          <a:custGeom>
            <a:avLst/>
            <a:gdLst>
              <a:gd name="T0" fmla="*/ 461 w 501"/>
              <a:gd name="T1" fmla="*/ 39 h 267"/>
              <a:gd name="T2" fmla="*/ 367 w 501"/>
              <a:gd name="T3" fmla="*/ 0 h 267"/>
              <a:gd name="T4" fmla="*/ 133 w 501"/>
              <a:gd name="T5" fmla="*/ 0 h 267"/>
              <a:gd name="T6" fmla="*/ 39 w 501"/>
              <a:gd name="T7" fmla="*/ 39 h 267"/>
              <a:gd name="T8" fmla="*/ 0 w 501"/>
              <a:gd name="T9" fmla="*/ 133 h 267"/>
              <a:gd name="T10" fmla="*/ 39 w 501"/>
              <a:gd name="T11" fmla="*/ 228 h 267"/>
              <a:gd name="T12" fmla="*/ 133 w 501"/>
              <a:gd name="T13" fmla="*/ 267 h 267"/>
              <a:gd name="T14" fmla="*/ 222 w 501"/>
              <a:gd name="T15" fmla="*/ 234 h 267"/>
              <a:gd name="T16" fmla="*/ 279 w 501"/>
              <a:gd name="T17" fmla="*/ 234 h 267"/>
              <a:gd name="T18" fmla="*/ 367 w 501"/>
              <a:gd name="T19" fmla="*/ 267 h 267"/>
              <a:gd name="T20" fmla="*/ 461 w 501"/>
              <a:gd name="T21" fmla="*/ 228 h 267"/>
              <a:gd name="T22" fmla="*/ 501 w 501"/>
              <a:gd name="T23" fmla="*/ 133 h 267"/>
              <a:gd name="T24" fmla="*/ 461 w 501"/>
              <a:gd name="T25" fmla="*/ 39 h 267"/>
              <a:gd name="T26" fmla="*/ 217 w 501"/>
              <a:gd name="T27" fmla="*/ 150 h 267"/>
              <a:gd name="T28" fmla="*/ 215 w 501"/>
              <a:gd name="T29" fmla="*/ 156 h 267"/>
              <a:gd name="T30" fmla="*/ 209 w 501"/>
              <a:gd name="T31" fmla="*/ 159 h 267"/>
              <a:gd name="T32" fmla="*/ 159 w 501"/>
              <a:gd name="T33" fmla="*/ 159 h 267"/>
              <a:gd name="T34" fmla="*/ 159 w 501"/>
              <a:gd name="T35" fmla="*/ 209 h 267"/>
              <a:gd name="T36" fmla="*/ 156 w 501"/>
              <a:gd name="T37" fmla="*/ 215 h 267"/>
              <a:gd name="T38" fmla="*/ 150 w 501"/>
              <a:gd name="T39" fmla="*/ 217 h 267"/>
              <a:gd name="T40" fmla="*/ 117 w 501"/>
              <a:gd name="T41" fmla="*/ 217 h 267"/>
              <a:gd name="T42" fmla="*/ 111 w 501"/>
              <a:gd name="T43" fmla="*/ 215 h 267"/>
              <a:gd name="T44" fmla="*/ 108 w 501"/>
              <a:gd name="T45" fmla="*/ 209 h 267"/>
              <a:gd name="T46" fmla="*/ 108 w 501"/>
              <a:gd name="T47" fmla="*/ 159 h 267"/>
              <a:gd name="T48" fmla="*/ 58 w 501"/>
              <a:gd name="T49" fmla="*/ 159 h 267"/>
              <a:gd name="T50" fmla="*/ 52 w 501"/>
              <a:gd name="T51" fmla="*/ 156 h 267"/>
              <a:gd name="T52" fmla="*/ 50 w 501"/>
              <a:gd name="T53" fmla="*/ 150 h 267"/>
              <a:gd name="T54" fmla="*/ 50 w 501"/>
              <a:gd name="T55" fmla="*/ 117 h 267"/>
              <a:gd name="T56" fmla="*/ 52 w 501"/>
              <a:gd name="T57" fmla="*/ 111 h 267"/>
              <a:gd name="T58" fmla="*/ 58 w 501"/>
              <a:gd name="T59" fmla="*/ 108 h 267"/>
              <a:gd name="T60" fmla="*/ 108 w 501"/>
              <a:gd name="T61" fmla="*/ 108 h 267"/>
              <a:gd name="T62" fmla="*/ 108 w 501"/>
              <a:gd name="T63" fmla="*/ 58 h 267"/>
              <a:gd name="T64" fmla="*/ 111 w 501"/>
              <a:gd name="T65" fmla="*/ 52 h 267"/>
              <a:gd name="T66" fmla="*/ 117 w 501"/>
              <a:gd name="T67" fmla="*/ 50 h 267"/>
              <a:gd name="T68" fmla="*/ 150 w 501"/>
              <a:gd name="T69" fmla="*/ 50 h 267"/>
              <a:gd name="T70" fmla="*/ 156 w 501"/>
              <a:gd name="T71" fmla="*/ 52 h 267"/>
              <a:gd name="T72" fmla="*/ 159 w 501"/>
              <a:gd name="T73" fmla="*/ 58 h 267"/>
              <a:gd name="T74" fmla="*/ 159 w 501"/>
              <a:gd name="T75" fmla="*/ 108 h 267"/>
              <a:gd name="T76" fmla="*/ 209 w 501"/>
              <a:gd name="T77" fmla="*/ 108 h 267"/>
              <a:gd name="T78" fmla="*/ 215 w 501"/>
              <a:gd name="T79" fmla="*/ 111 h 267"/>
              <a:gd name="T80" fmla="*/ 217 w 501"/>
              <a:gd name="T81" fmla="*/ 117 h 267"/>
              <a:gd name="T82" fmla="*/ 217 w 501"/>
              <a:gd name="T83" fmla="*/ 150 h 267"/>
              <a:gd name="T84" fmla="*/ 357 w 501"/>
              <a:gd name="T85" fmla="*/ 190 h 267"/>
              <a:gd name="T86" fmla="*/ 334 w 501"/>
              <a:gd name="T87" fmla="*/ 200 h 267"/>
              <a:gd name="T88" fmla="*/ 310 w 501"/>
              <a:gd name="T89" fmla="*/ 190 h 267"/>
              <a:gd name="T90" fmla="*/ 300 w 501"/>
              <a:gd name="T91" fmla="*/ 167 h 267"/>
              <a:gd name="T92" fmla="*/ 310 w 501"/>
              <a:gd name="T93" fmla="*/ 143 h 267"/>
              <a:gd name="T94" fmla="*/ 334 w 501"/>
              <a:gd name="T95" fmla="*/ 133 h 267"/>
              <a:gd name="T96" fmla="*/ 357 w 501"/>
              <a:gd name="T97" fmla="*/ 143 h 267"/>
              <a:gd name="T98" fmla="*/ 367 w 501"/>
              <a:gd name="T99" fmla="*/ 167 h 267"/>
              <a:gd name="T100" fmla="*/ 357 w 501"/>
              <a:gd name="T101" fmla="*/ 190 h 267"/>
              <a:gd name="T102" fmla="*/ 424 w 501"/>
              <a:gd name="T103" fmla="*/ 124 h 267"/>
              <a:gd name="T104" fmla="*/ 400 w 501"/>
              <a:gd name="T105" fmla="*/ 133 h 267"/>
              <a:gd name="T106" fmla="*/ 377 w 501"/>
              <a:gd name="T107" fmla="*/ 124 h 267"/>
              <a:gd name="T108" fmla="*/ 367 w 501"/>
              <a:gd name="T109" fmla="*/ 100 h 267"/>
              <a:gd name="T110" fmla="*/ 377 w 501"/>
              <a:gd name="T111" fmla="*/ 77 h 267"/>
              <a:gd name="T112" fmla="*/ 400 w 501"/>
              <a:gd name="T113" fmla="*/ 67 h 267"/>
              <a:gd name="T114" fmla="*/ 424 w 501"/>
              <a:gd name="T115" fmla="*/ 77 h 267"/>
              <a:gd name="T116" fmla="*/ 434 w 501"/>
              <a:gd name="T117" fmla="*/ 100 h 267"/>
              <a:gd name="T118" fmla="*/ 424 w 501"/>
              <a:gd name="T119" fmla="*/ 124 h 267"/>
              <a:gd name="T120" fmla="*/ 424 w 501"/>
              <a:gd name="T121" fmla="*/ 124 h 267"/>
              <a:gd name="T122" fmla="*/ 424 w 501"/>
              <a:gd name="T123" fmla="*/ 12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1" h="267">
                <a:moveTo>
                  <a:pt x="461" y="39"/>
                </a:moveTo>
                <a:cubicBezTo>
                  <a:pt x="435" y="13"/>
                  <a:pt x="404" y="0"/>
                  <a:pt x="367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97" y="0"/>
                  <a:pt x="65" y="13"/>
                  <a:pt x="39" y="39"/>
                </a:cubicBezTo>
                <a:cubicBezTo>
                  <a:pt x="13" y="65"/>
                  <a:pt x="0" y="97"/>
                  <a:pt x="0" y="133"/>
                </a:cubicBezTo>
                <a:cubicBezTo>
                  <a:pt x="0" y="170"/>
                  <a:pt x="13" y="202"/>
                  <a:pt x="39" y="228"/>
                </a:cubicBezTo>
                <a:cubicBezTo>
                  <a:pt x="65" y="254"/>
                  <a:pt x="97" y="267"/>
                  <a:pt x="133" y="267"/>
                </a:cubicBezTo>
                <a:cubicBezTo>
                  <a:pt x="167" y="267"/>
                  <a:pt x="196" y="256"/>
                  <a:pt x="222" y="234"/>
                </a:cubicBezTo>
                <a:cubicBezTo>
                  <a:pt x="279" y="234"/>
                  <a:pt x="279" y="234"/>
                  <a:pt x="279" y="234"/>
                </a:cubicBezTo>
                <a:cubicBezTo>
                  <a:pt x="304" y="256"/>
                  <a:pt x="334" y="267"/>
                  <a:pt x="367" y="267"/>
                </a:cubicBezTo>
                <a:cubicBezTo>
                  <a:pt x="404" y="267"/>
                  <a:pt x="435" y="254"/>
                  <a:pt x="461" y="228"/>
                </a:cubicBezTo>
                <a:cubicBezTo>
                  <a:pt x="488" y="202"/>
                  <a:pt x="501" y="170"/>
                  <a:pt x="501" y="133"/>
                </a:cubicBezTo>
                <a:cubicBezTo>
                  <a:pt x="501" y="97"/>
                  <a:pt x="488" y="65"/>
                  <a:pt x="461" y="39"/>
                </a:cubicBezTo>
                <a:close/>
                <a:moveTo>
                  <a:pt x="217" y="150"/>
                </a:moveTo>
                <a:cubicBezTo>
                  <a:pt x="217" y="153"/>
                  <a:pt x="216" y="155"/>
                  <a:pt x="215" y="156"/>
                </a:cubicBezTo>
                <a:cubicBezTo>
                  <a:pt x="213" y="158"/>
                  <a:pt x="211" y="159"/>
                  <a:pt x="209" y="159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9" y="209"/>
                  <a:pt x="159" y="209"/>
                  <a:pt x="159" y="209"/>
                </a:cubicBezTo>
                <a:cubicBezTo>
                  <a:pt x="159" y="211"/>
                  <a:pt x="158" y="213"/>
                  <a:pt x="156" y="215"/>
                </a:cubicBezTo>
                <a:cubicBezTo>
                  <a:pt x="155" y="216"/>
                  <a:pt x="153" y="217"/>
                  <a:pt x="150" y="217"/>
                </a:cubicBezTo>
                <a:cubicBezTo>
                  <a:pt x="117" y="217"/>
                  <a:pt x="117" y="217"/>
                  <a:pt x="117" y="217"/>
                </a:cubicBezTo>
                <a:cubicBezTo>
                  <a:pt x="114" y="217"/>
                  <a:pt x="112" y="216"/>
                  <a:pt x="111" y="215"/>
                </a:cubicBezTo>
                <a:cubicBezTo>
                  <a:pt x="109" y="213"/>
                  <a:pt x="108" y="211"/>
                  <a:pt x="108" y="209"/>
                </a:cubicBezTo>
                <a:cubicBezTo>
                  <a:pt x="108" y="159"/>
                  <a:pt x="108" y="159"/>
                  <a:pt x="108" y="159"/>
                </a:cubicBezTo>
                <a:cubicBezTo>
                  <a:pt x="58" y="159"/>
                  <a:pt x="58" y="159"/>
                  <a:pt x="58" y="159"/>
                </a:cubicBezTo>
                <a:cubicBezTo>
                  <a:pt x="56" y="159"/>
                  <a:pt x="54" y="158"/>
                  <a:pt x="52" y="156"/>
                </a:cubicBezTo>
                <a:cubicBezTo>
                  <a:pt x="51" y="155"/>
                  <a:pt x="50" y="153"/>
                  <a:pt x="50" y="150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50" y="114"/>
                  <a:pt x="51" y="112"/>
                  <a:pt x="52" y="111"/>
                </a:cubicBezTo>
                <a:cubicBezTo>
                  <a:pt x="54" y="109"/>
                  <a:pt x="56" y="108"/>
                  <a:pt x="5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58"/>
                  <a:pt x="108" y="58"/>
                  <a:pt x="108" y="58"/>
                </a:cubicBezTo>
                <a:cubicBezTo>
                  <a:pt x="108" y="56"/>
                  <a:pt x="109" y="54"/>
                  <a:pt x="111" y="52"/>
                </a:cubicBezTo>
                <a:cubicBezTo>
                  <a:pt x="112" y="51"/>
                  <a:pt x="114" y="50"/>
                  <a:pt x="117" y="50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3" y="50"/>
                  <a:pt x="155" y="51"/>
                  <a:pt x="156" y="52"/>
                </a:cubicBezTo>
                <a:cubicBezTo>
                  <a:pt x="158" y="54"/>
                  <a:pt x="159" y="56"/>
                  <a:pt x="159" y="58"/>
                </a:cubicBezTo>
                <a:cubicBezTo>
                  <a:pt x="159" y="108"/>
                  <a:pt x="159" y="108"/>
                  <a:pt x="159" y="108"/>
                </a:cubicBezTo>
                <a:cubicBezTo>
                  <a:pt x="209" y="108"/>
                  <a:pt x="209" y="108"/>
                  <a:pt x="209" y="108"/>
                </a:cubicBezTo>
                <a:cubicBezTo>
                  <a:pt x="211" y="108"/>
                  <a:pt x="213" y="109"/>
                  <a:pt x="215" y="111"/>
                </a:cubicBezTo>
                <a:cubicBezTo>
                  <a:pt x="216" y="112"/>
                  <a:pt x="217" y="114"/>
                  <a:pt x="217" y="117"/>
                </a:cubicBezTo>
                <a:lnTo>
                  <a:pt x="217" y="150"/>
                </a:lnTo>
                <a:close/>
                <a:moveTo>
                  <a:pt x="357" y="190"/>
                </a:moveTo>
                <a:cubicBezTo>
                  <a:pt x="351" y="197"/>
                  <a:pt x="343" y="200"/>
                  <a:pt x="334" y="200"/>
                </a:cubicBezTo>
                <a:cubicBezTo>
                  <a:pt x="325" y="200"/>
                  <a:pt x="317" y="197"/>
                  <a:pt x="310" y="190"/>
                </a:cubicBezTo>
                <a:cubicBezTo>
                  <a:pt x="304" y="184"/>
                  <a:pt x="300" y="176"/>
                  <a:pt x="300" y="167"/>
                </a:cubicBezTo>
                <a:cubicBezTo>
                  <a:pt x="300" y="158"/>
                  <a:pt x="304" y="150"/>
                  <a:pt x="310" y="143"/>
                </a:cubicBezTo>
                <a:cubicBezTo>
                  <a:pt x="317" y="137"/>
                  <a:pt x="325" y="133"/>
                  <a:pt x="334" y="133"/>
                </a:cubicBezTo>
                <a:cubicBezTo>
                  <a:pt x="343" y="133"/>
                  <a:pt x="351" y="137"/>
                  <a:pt x="357" y="143"/>
                </a:cubicBezTo>
                <a:cubicBezTo>
                  <a:pt x="364" y="150"/>
                  <a:pt x="367" y="158"/>
                  <a:pt x="367" y="167"/>
                </a:cubicBezTo>
                <a:cubicBezTo>
                  <a:pt x="367" y="176"/>
                  <a:pt x="364" y="184"/>
                  <a:pt x="357" y="190"/>
                </a:cubicBezTo>
                <a:close/>
                <a:moveTo>
                  <a:pt x="424" y="124"/>
                </a:moveTo>
                <a:cubicBezTo>
                  <a:pt x="418" y="130"/>
                  <a:pt x="410" y="133"/>
                  <a:pt x="400" y="133"/>
                </a:cubicBezTo>
                <a:cubicBezTo>
                  <a:pt x="391" y="133"/>
                  <a:pt x="383" y="130"/>
                  <a:pt x="377" y="124"/>
                </a:cubicBezTo>
                <a:cubicBezTo>
                  <a:pt x="370" y="117"/>
                  <a:pt x="367" y="109"/>
                  <a:pt x="367" y="100"/>
                </a:cubicBezTo>
                <a:cubicBezTo>
                  <a:pt x="367" y="91"/>
                  <a:pt x="370" y="83"/>
                  <a:pt x="377" y="77"/>
                </a:cubicBezTo>
                <a:cubicBezTo>
                  <a:pt x="383" y="70"/>
                  <a:pt x="391" y="67"/>
                  <a:pt x="400" y="67"/>
                </a:cubicBezTo>
                <a:cubicBezTo>
                  <a:pt x="410" y="67"/>
                  <a:pt x="418" y="70"/>
                  <a:pt x="424" y="77"/>
                </a:cubicBezTo>
                <a:cubicBezTo>
                  <a:pt x="431" y="83"/>
                  <a:pt x="434" y="91"/>
                  <a:pt x="434" y="100"/>
                </a:cubicBezTo>
                <a:cubicBezTo>
                  <a:pt x="434" y="109"/>
                  <a:pt x="431" y="117"/>
                  <a:pt x="424" y="124"/>
                </a:cubicBezTo>
                <a:close/>
                <a:moveTo>
                  <a:pt x="424" y="124"/>
                </a:moveTo>
                <a:cubicBezTo>
                  <a:pt x="424" y="124"/>
                  <a:pt x="424" y="124"/>
                  <a:pt x="424" y="12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59"/>
          <p:cNvSpPr>
            <a:spLocks noEditPoints="1"/>
          </p:cNvSpPr>
          <p:nvPr/>
        </p:nvSpPr>
        <p:spPr bwMode="auto">
          <a:xfrm>
            <a:off x="15746981" y="4585581"/>
            <a:ext cx="1272980" cy="1114254"/>
          </a:xfrm>
          <a:custGeom>
            <a:avLst/>
            <a:gdLst>
              <a:gd name="T0" fmla="*/ 398 w 400"/>
              <a:gd name="T1" fmla="*/ 119 h 350"/>
              <a:gd name="T2" fmla="*/ 392 w 400"/>
              <a:gd name="T3" fmla="*/ 117 h 350"/>
              <a:gd name="T4" fmla="*/ 277 w 400"/>
              <a:gd name="T5" fmla="*/ 117 h 350"/>
              <a:gd name="T6" fmla="*/ 319 w 400"/>
              <a:gd name="T7" fmla="*/ 100 h 350"/>
              <a:gd name="T8" fmla="*/ 336 w 400"/>
              <a:gd name="T9" fmla="*/ 58 h 350"/>
              <a:gd name="T10" fmla="*/ 319 w 400"/>
              <a:gd name="T11" fmla="*/ 17 h 350"/>
              <a:gd name="T12" fmla="*/ 277 w 400"/>
              <a:gd name="T13" fmla="*/ 0 h 350"/>
              <a:gd name="T14" fmla="*/ 234 w 400"/>
              <a:gd name="T15" fmla="*/ 20 h 350"/>
              <a:gd name="T16" fmla="*/ 200 w 400"/>
              <a:gd name="T17" fmla="*/ 63 h 350"/>
              <a:gd name="T18" fmla="*/ 167 w 400"/>
              <a:gd name="T19" fmla="*/ 20 h 350"/>
              <a:gd name="T20" fmla="*/ 123 w 400"/>
              <a:gd name="T21" fmla="*/ 0 h 350"/>
              <a:gd name="T22" fmla="*/ 82 w 400"/>
              <a:gd name="T23" fmla="*/ 17 h 350"/>
              <a:gd name="T24" fmla="*/ 65 w 400"/>
              <a:gd name="T25" fmla="*/ 58 h 350"/>
              <a:gd name="T26" fmla="*/ 82 w 400"/>
              <a:gd name="T27" fmla="*/ 100 h 350"/>
              <a:gd name="T28" fmla="*/ 123 w 400"/>
              <a:gd name="T29" fmla="*/ 117 h 350"/>
              <a:gd name="T30" fmla="*/ 8 w 400"/>
              <a:gd name="T31" fmla="*/ 117 h 350"/>
              <a:gd name="T32" fmla="*/ 2 w 400"/>
              <a:gd name="T33" fmla="*/ 119 h 350"/>
              <a:gd name="T34" fmla="*/ 0 w 400"/>
              <a:gd name="T35" fmla="*/ 125 h 350"/>
              <a:gd name="T36" fmla="*/ 0 w 400"/>
              <a:gd name="T37" fmla="*/ 209 h 350"/>
              <a:gd name="T38" fmla="*/ 2 w 400"/>
              <a:gd name="T39" fmla="*/ 215 h 350"/>
              <a:gd name="T40" fmla="*/ 8 w 400"/>
              <a:gd name="T41" fmla="*/ 217 h 350"/>
              <a:gd name="T42" fmla="*/ 33 w 400"/>
              <a:gd name="T43" fmla="*/ 217 h 350"/>
              <a:gd name="T44" fmla="*/ 33 w 400"/>
              <a:gd name="T45" fmla="*/ 325 h 350"/>
              <a:gd name="T46" fmla="*/ 41 w 400"/>
              <a:gd name="T47" fmla="*/ 343 h 350"/>
              <a:gd name="T48" fmla="*/ 58 w 400"/>
              <a:gd name="T49" fmla="*/ 350 h 350"/>
              <a:gd name="T50" fmla="*/ 342 w 400"/>
              <a:gd name="T51" fmla="*/ 350 h 350"/>
              <a:gd name="T52" fmla="*/ 360 w 400"/>
              <a:gd name="T53" fmla="*/ 343 h 350"/>
              <a:gd name="T54" fmla="*/ 367 w 400"/>
              <a:gd name="T55" fmla="*/ 325 h 350"/>
              <a:gd name="T56" fmla="*/ 367 w 400"/>
              <a:gd name="T57" fmla="*/ 217 h 350"/>
              <a:gd name="T58" fmla="*/ 392 w 400"/>
              <a:gd name="T59" fmla="*/ 217 h 350"/>
              <a:gd name="T60" fmla="*/ 398 w 400"/>
              <a:gd name="T61" fmla="*/ 215 h 350"/>
              <a:gd name="T62" fmla="*/ 400 w 400"/>
              <a:gd name="T63" fmla="*/ 209 h 350"/>
              <a:gd name="T64" fmla="*/ 400 w 400"/>
              <a:gd name="T65" fmla="*/ 125 h 350"/>
              <a:gd name="T66" fmla="*/ 398 w 400"/>
              <a:gd name="T67" fmla="*/ 119 h 350"/>
              <a:gd name="T68" fmla="*/ 259 w 400"/>
              <a:gd name="T69" fmla="*/ 41 h 350"/>
              <a:gd name="T70" fmla="*/ 277 w 400"/>
              <a:gd name="T71" fmla="*/ 33 h 350"/>
              <a:gd name="T72" fmla="*/ 295 w 400"/>
              <a:gd name="T73" fmla="*/ 41 h 350"/>
              <a:gd name="T74" fmla="*/ 302 w 400"/>
              <a:gd name="T75" fmla="*/ 58 h 350"/>
              <a:gd name="T76" fmla="*/ 295 w 400"/>
              <a:gd name="T77" fmla="*/ 76 h 350"/>
              <a:gd name="T78" fmla="*/ 277 w 400"/>
              <a:gd name="T79" fmla="*/ 83 h 350"/>
              <a:gd name="T80" fmla="*/ 227 w 400"/>
              <a:gd name="T81" fmla="*/ 83 h 350"/>
              <a:gd name="T82" fmla="*/ 259 w 400"/>
              <a:gd name="T83" fmla="*/ 41 h 350"/>
              <a:gd name="T84" fmla="*/ 123 w 400"/>
              <a:gd name="T85" fmla="*/ 83 h 350"/>
              <a:gd name="T86" fmla="*/ 105 w 400"/>
              <a:gd name="T87" fmla="*/ 76 h 350"/>
              <a:gd name="T88" fmla="*/ 98 w 400"/>
              <a:gd name="T89" fmla="*/ 58 h 350"/>
              <a:gd name="T90" fmla="*/ 105 w 400"/>
              <a:gd name="T91" fmla="*/ 41 h 350"/>
              <a:gd name="T92" fmla="*/ 123 w 400"/>
              <a:gd name="T93" fmla="*/ 33 h 350"/>
              <a:gd name="T94" fmla="*/ 141 w 400"/>
              <a:gd name="T95" fmla="*/ 41 h 350"/>
              <a:gd name="T96" fmla="*/ 174 w 400"/>
              <a:gd name="T97" fmla="*/ 83 h 350"/>
              <a:gd name="T98" fmla="*/ 123 w 400"/>
              <a:gd name="T99" fmla="*/ 83 h 350"/>
              <a:gd name="T100" fmla="*/ 242 w 400"/>
              <a:gd name="T101" fmla="*/ 167 h 350"/>
              <a:gd name="T102" fmla="*/ 242 w 400"/>
              <a:gd name="T103" fmla="*/ 303 h 350"/>
              <a:gd name="T104" fmla="*/ 237 w 400"/>
              <a:gd name="T105" fmla="*/ 314 h 350"/>
              <a:gd name="T106" fmla="*/ 225 w 400"/>
              <a:gd name="T107" fmla="*/ 317 h 350"/>
              <a:gd name="T108" fmla="*/ 175 w 400"/>
              <a:gd name="T109" fmla="*/ 317 h 350"/>
              <a:gd name="T110" fmla="*/ 163 w 400"/>
              <a:gd name="T111" fmla="*/ 314 h 350"/>
              <a:gd name="T112" fmla="*/ 159 w 400"/>
              <a:gd name="T113" fmla="*/ 303 h 350"/>
              <a:gd name="T114" fmla="*/ 159 w 400"/>
              <a:gd name="T115" fmla="*/ 117 h 350"/>
              <a:gd name="T116" fmla="*/ 242 w 400"/>
              <a:gd name="T117" fmla="*/ 117 h 350"/>
              <a:gd name="T118" fmla="*/ 242 w 400"/>
              <a:gd name="T119" fmla="*/ 167 h 350"/>
              <a:gd name="T120" fmla="*/ 242 w 400"/>
              <a:gd name="T121" fmla="*/ 167 h 350"/>
              <a:gd name="T122" fmla="*/ 242 w 400"/>
              <a:gd name="T123" fmla="*/ 16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0" h="350">
                <a:moveTo>
                  <a:pt x="398" y="119"/>
                </a:moveTo>
                <a:cubicBezTo>
                  <a:pt x="397" y="118"/>
                  <a:pt x="395" y="117"/>
                  <a:pt x="392" y="117"/>
                </a:cubicBezTo>
                <a:cubicBezTo>
                  <a:pt x="277" y="117"/>
                  <a:pt x="277" y="117"/>
                  <a:pt x="277" y="117"/>
                </a:cubicBezTo>
                <a:cubicBezTo>
                  <a:pt x="294" y="117"/>
                  <a:pt x="307" y="111"/>
                  <a:pt x="319" y="100"/>
                </a:cubicBezTo>
                <a:cubicBezTo>
                  <a:pt x="330" y="88"/>
                  <a:pt x="336" y="75"/>
                  <a:pt x="336" y="58"/>
                </a:cubicBezTo>
                <a:cubicBezTo>
                  <a:pt x="336" y="42"/>
                  <a:pt x="330" y="28"/>
                  <a:pt x="319" y="17"/>
                </a:cubicBezTo>
                <a:cubicBezTo>
                  <a:pt x="307" y="6"/>
                  <a:pt x="294" y="0"/>
                  <a:pt x="277" y="0"/>
                </a:cubicBezTo>
                <a:cubicBezTo>
                  <a:pt x="259" y="0"/>
                  <a:pt x="244" y="7"/>
                  <a:pt x="234" y="20"/>
                </a:cubicBezTo>
                <a:cubicBezTo>
                  <a:pt x="200" y="63"/>
                  <a:pt x="200" y="63"/>
                  <a:pt x="200" y="63"/>
                </a:cubicBezTo>
                <a:cubicBezTo>
                  <a:pt x="167" y="20"/>
                  <a:pt x="167" y="20"/>
                  <a:pt x="167" y="20"/>
                </a:cubicBezTo>
                <a:cubicBezTo>
                  <a:pt x="156" y="7"/>
                  <a:pt x="142" y="0"/>
                  <a:pt x="123" y="0"/>
                </a:cubicBezTo>
                <a:cubicBezTo>
                  <a:pt x="107" y="0"/>
                  <a:pt x="93" y="6"/>
                  <a:pt x="82" y="17"/>
                </a:cubicBezTo>
                <a:cubicBezTo>
                  <a:pt x="70" y="28"/>
                  <a:pt x="65" y="42"/>
                  <a:pt x="65" y="58"/>
                </a:cubicBezTo>
                <a:cubicBezTo>
                  <a:pt x="65" y="75"/>
                  <a:pt x="70" y="88"/>
                  <a:pt x="82" y="100"/>
                </a:cubicBezTo>
                <a:cubicBezTo>
                  <a:pt x="93" y="111"/>
                  <a:pt x="107" y="117"/>
                  <a:pt x="123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6" y="117"/>
                  <a:pt x="4" y="118"/>
                  <a:pt x="2" y="119"/>
                </a:cubicBezTo>
                <a:cubicBezTo>
                  <a:pt x="1" y="121"/>
                  <a:pt x="0" y="123"/>
                  <a:pt x="0" y="12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1"/>
                  <a:pt x="1" y="213"/>
                  <a:pt x="2" y="215"/>
                </a:cubicBezTo>
                <a:cubicBezTo>
                  <a:pt x="4" y="216"/>
                  <a:pt x="6" y="217"/>
                  <a:pt x="8" y="217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3" y="325"/>
                  <a:pt x="33" y="325"/>
                  <a:pt x="33" y="325"/>
                </a:cubicBezTo>
                <a:cubicBezTo>
                  <a:pt x="33" y="332"/>
                  <a:pt x="36" y="338"/>
                  <a:pt x="41" y="343"/>
                </a:cubicBezTo>
                <a:cubicBezTo>
                  <a:pt x="46" y="348"/>
                  <a:pt x="51" y="350"/>
                  <a:pt x="58" y="350"/>
                </a:cubicBezTo>
                <a:cubicBezTo>
                  <a:pt x="342" y="350"/>
                  <a:pt x="342" y="350"/>
                  <a:pt x="342" y="350"/>
                </a:cubicBezTo>
                <a:cubicBezTo>
                  <a:pt x="349" y="350"/>
                  <a:pt x="355" y="348"/>
                  <a:pt x="360" y="343"/>
                </a:cubicBezTo>
                <a:cubicBezTo>
                  <a:pt x="365" y="338"/>
                  <a:pt x="367" y="332"/>
                  <a:pt x="367" y="325"/>
                </a:cubicBezTo>
                <a:cubicBezTo>
                  <a:pt x="367" y="217"/>
                  <a:pt x="367" y="217"/>
                  <a:pt x="367" y="217"/>
                </a:cubicBezTo>
                <a:cubicBezTo>
                  <a:pt x="392" y="217"/>
                  <a:pt x="392" y="217"/>
                  <a:pt x="392" y="217"/>
                </a:cubicBezTo>
                <a:cubicBezTo>
                  <a:pt x="395" y="217"/>
                  <a:pt x="397" y="216"/>
                  <a:pt x="398" y="215"/>
                </a:cubicBezTo>
                <a:cubicBezTo>
                  <a:pt x="400" y="213"/>
                  <a:pt x="400" y="211"/>
                  <a:pt x="400" y="209"/>
                </a:cubicBezTo>
                <a:cubicBezTo>
                  <a:pt x="400" y="125"/>
                  <a:pt x="400" y="125"/>
                  <a:pt x="400" y="125"/>
                </a:cubicBezTo>
                <a:cubicBezTo>
                  <a:pt x="400" y="123"/>
                  <a:pt x="400" y="121"/>
                  <a:pt x="398" y="119"/>
                </a:cubicBezTo>
                <a:close/>
                <a:moveTo>
                  <a:pt x="259" y="41"/>
                </a:moveTo>
                <a:cubicBezTo>
                  <a:pt x="264" y="36"/>
                  <a:pt x="270" y="33"/>
                  <a:pt x="277" y="33"/>
                </a:cubicBezTo>
                <a:cubicBezTo>
                  <a:pt x="284" y="33"/>
                  <a:pt x="290" y="36"/>
                  <a:pt x="295" y="41"/>
                </a:cubicBezTo>
                <a:cubicBezTo>
                  <a:pt x="300" y="46"/>
                  <a:pt x="302" y="51"/>
                  <a:pt x="302" y="58"/>
                </a:cubicBezTo>
                <a:cubicBezTo>
                  <a:pt x="302" y="65"/>
                  <a:pt x="300" y="71"/>
                  <a:pt x="295" y="76"/>
                </a:cubicBezTo>
                <a:cubicBezTo>
                  <a:pt x="290" y="81"/>
                  <a:pt x="284" y="83"/>
                  <a:pt x="277" y="83"/>
                </a:cubicBezTo>
                <a:cubicBezTo>
                  <a:pt x="227" y="83"/>
                  <a:pt x="227" y="83"/>
                  <a:pt x="227" y="83"/>
                </a:cubicBezTo>
                <a:lnTo>
                  <a:pt x="259" y="41"/>
                </a:lnTo>
                <a:close/>
                <a:moveTo>
                  <a:pt x="123" y="83"/>
                </a:moveTo>
                <a:cubicBezTo>
                  <a:pt x="116" y="83"/>
                  <a:pt x="110" y="81"/>
                  <a:pt x="105" y="76"/>
                </a:cubicBezTo>
                <a:cubicBezTo>
                  <a:pt x="100" y="71"/>
                  <a:pt x="98" y="65"/>
                  <a:pt x="98" y="58"/>
                </a:cubicBezTo>
                <a:cubicBezTo>
                  <a:pt x="98" y="51"/>
                  <a:pt x="100" y="46"/>
                  <a:pt x="105" y="41"/>
                </a:cubicBezTo>
                <a:cubicBezTo>
                  <a:pt x="110" y="36"/>
                  <a:pt x="116" y="33"/>
                  <a:pt x="123" y="33"/>
                </a:cubicBezTo>
                <a:cubicBezTo>
                  <a:pt x="131" y="33"/>
                  <a:pt x="137" y="36"/>
                  <a:pt x="141" y="41"/>
                </a:cubicBezTo>
                <a:cubicBezTo>
                  <a:pt x="174" y="83"/>
                  <a:pt x="174" y="83"/>
                  <a:pt x="174" y="83"/>
                </a:cubicBezTo>
                <a:lnTo>
                  <a:pt x="123" y="83"/>
                </a:lnTo>
                <a:close/>
                <a:moveTo>
                  <a:pt x="242" y="167"/>
                </a:moveTo>
                <a:cubicBezTo>
                  <a:pt x="242" y="303"/>
                  <a:pt x="242" y="303"/>
                  <a:pt x="242" y="303"/>
                </a:cubicBezTo>
                <a:cubicBezTo>
                  <a:pt x="242" y="308"/>
                  <a:pt x="240" y="311"/>
                  <a:pt x="237" y="314"/>
                </a:cubicBezTo>
                <a:cubicBezTo>
                  <a:pt x="234" y="316"/>
                  <a:pt x="230" y="317"/>
                  <a:pt x="225" y="317"/>
                </a:cubicBezTo>
                <a:cubicBezTo>
                  <a:pt x="175" y="317"/>
                  <a:pt x="175" y="317"/>
                  <a:pt x="175" y="317"/>
                </a:cubicBezTo>
                <a:cubicBezTo>
                  <a:pt x="170" y="317"/>
                  <a:pt x="166" y="316"/>
                  <a:pt x="163" y="314"/>
                </a:cubicBezTo>
                <a:cubicBezTo>
                  <a:pt x="160" y="311"/>
                  <a:pt x="159" y="308"/>
                  <a:pt x="159" y="303"/>
                </a:cubicBezTo>
                <a:cubicBezTo>
                  <a:pt x="159" y="117"/>
                  <a:pt x="159" y="117"/>
                  <a:pt x="159" y="117"/>
                </a:cubicBezTo>
                <a:cubicBezTo>
                  <a:pt x="242" y="117"/>
                  <a:pt x="242" y="117"/>
                  <a:pt x="242" y="117"/>
                </a:cubicBezTo>
                <a:lnTo>
                  <a:pt x="242" y="167"/>
                </a:lnTo>
                <a:close/>
                <a:moveTo>
                  <a:pt x="242" y="167"/>
                </a:moveTo>
                <a:cubicBezTo>
                  <a:pt x="242" y="167"/>
                  <a:pt x="242" y="167"/>
                  <a:pt x="242" y="1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0" name="グループ化 99"/>
          <p:cNvGrpSpPr/>
          <p:nvPr/>
        </p:nvGrpSpPr>
        <p:grpSpPr>
          <a:xfrm>
            <a:off x="1014082" y="7345817"/>
            <a:ext cx="1276153" cy="1079335"/>
            <a:chOff x="506413" y="3249612"/>
            <a:chExt cx="638175" cy="539751"/>
          </a:xfrm>
        </p:grpSpPr>
        <p:sp>
          <p:nvSpPr>
            <p:cNvPr id="68" name="Freeform 63"/>
            <p:cNvSpPr>
              <a:spLocks noEditPoints="1"/>
            </p:cNvSpPr>
            <p:nvPr/>
          </p:nvSpPr>
          <p:spPr bwMode="auto">
            <a:xfrm>
              <a:off x="506413" y="3249612"/>
              <a:ext cx="638175" cy="539751"/>
            </a:xfrm>
            <a:custGeom>
              <a:avLst/>
              <a:gdLst>
                <a:gd name="T0" fmla="*/ 398 w 434"/>
                <a:gd name="T1" fmla="*/ 101 h 367"/>
                <a:gd name="T2" fmla="*/ 405 w 434"/>
                <a:gd name="T3" fmla="*/ 57 h 367"/>
                <a:gd name="T4" fmla="*/ 392 w 434"/>
                <a:gd name="T5" fmla="*/ 0 h 367"/>
                <a:gd name="T6" fmla="*/ 343 w 434"/>
                <a:gd name="T7" fmla="*/ 10 h 367"/>
                <a:gd name="T8" fmla="*/ 294 w 434"/>
                <a:gd name="T9" fmla="*/ 42 h 367"/>
                <a:gd name="T10" fmla="*/ 221 w 434"/>
                <a:gd name="T11" fmla="*/ 33 h 367"/>
                <a:gd name="T12" fmla="*/ 141 w 434"/>
                <a:gd name="T13" fmla="*/ 42 h 367"/>
                <a:gd name="T14" fmla="*/ 91 w 434"/>
                <a:gd name="T15" fmla="*/ 10 h 367"/>
                <a:gd name="T16" fmla="*/ 42 w 434"/>
                <a:gd name="T17" fmla="*/ 0 h 367"/>
                <a:gd name="T18" fmla="*/ 28 w 434"/>
                <a:gd name="T19" fmla="*/ 57 h 367"/>
                <a:gd name="T20" fmla="*/ 35 w 434"/>
                <a:gd name="T21" fmla="*/ 101 h 367"/>
                <a:gd name="T22" fmla="*/ 0 w 434"/>
                <a:gd name="T23" fmla="*/ 204 h 367"/>
                <a:gd name="T24" fmla="*/ 16 w 434"/>
                <a:gd name="T25" fmla="*/ 291 h 367"/>
                <a:gd name="T26" fmla="*/ 39 w 434"/>
                <a:gd name="T27" fmla="*/ 321 h 367"/>
                <a:gd name="T28" fmla="*/ 70 w 434"/>
                <a:gd name="T29" fmla="*/ 342 h 367"/>
                <a:gd name="T30" fmla="*/ 106 w 434"/>
                <a:gd name="T31" fmla="*/ 355 h 367"/>
                <a:gd name="T32" fmla="*/ 146 w 434"/>
                <a:gd name="T33" fmla="*/ 363 h 367"/>
                <a:gd name="T34" fmla="*/ 184 w 434"/>
                <a:gd name="T35" fmla="*/ 366 h 367"/>
                <a:gd name="T36" fmla="*/ 221 w 434"/>
                <a:gd name="T37" fmla="*/ 367 h 367"/>
                <a:gd name="T38" fmla="*/ 265 w 434"/>
                <a:gd name="T39" fmla="*/ 366 h 367"/>
                <a:gd name="T40" fmla="*/ 309 w 434"/>
                <a:gd name="T41" fmla="*/ 360 h 367"/>
                <a:gd name="T42" fmla="*/ 354 w 434"/>
                <a:gd name="T43" fmla="*/ 348 h 367"/>
                <a:gd name="T44" fmla="*/ 390 w 434"/>
                <a:gd name="T45" fmla="*/ 325 h 367"/>
                <a:gd name="T46" fmla="*/ 418 w 434"/>
                <a:gd name="T47" fmla="*/ 291 h 367"/>
                <a:gd name="T48" fmla="*/ 434 w 434"/>
                <a:gd name="T49" fmla="*/ 204 h 367"/>
                <a:gd name="T50" fmla="*/ 398 w 434"/>
                <a:gd name="T51" fmla="*/ 101 h 367"/>
                <a:gd name="T52" fmla="*/ 367 w 434"/>
                <a:gd name="T53" fmla="*/ 290 h 367"/>
                <a:gd name="T54" fmla="*/ 346 w 434"/>
                <a:gd name="T55" fmla="*/ 317 h 367"/>
                <a:gd name="T56" fmla="*/ 314 w 434"/>
                <a:gd name="T57" fmla="*/ 333 h 367"/>
                <a:gd name="T58" fmla="*/ 278 w 434"/>
                <a:gd name="T59" fmla="*/ 340 h 367"/>
                <a:gd name="T60" fmla="*/ 239 w 434"/>
                <a:gd name="T61" fmla="*/ 342 h 367"/>
                <a:gd name="T62" fmla="*/ 195 w 434"/>
                <a:gd name="T63" fmla="*/ 342 h 367"/>
                <a:gd name="T64" fmla="*/ 156 w 434"/>
                <a:gd name="T65" fmla="*/ 340 h 367"/>
                <a:gd name="T66" fmla="*/ 120 w 434"/>
                <a:gd name="T67" fmla="*/ 333 h 367"/>
                <a:gd name="T68" fmla="*/ 88 w 434"/>
                <a:gd name="T69" fmla="*/ 317 h 367"/>
                <a:gd name="T70" fmla="*/ 67 w 434"/>
                <a:gd name="T71" fmla="*/ 290 h 367"/>
                <a:gd name="T72" fmla="*/ 58 w 434"/>
                <a:gd name="T73" fmla="*/ 250 h 367"/>
                <a:gd name="T74" fmla="*/ 76 w 434"/>
                <a:gd name="T75" fmla="*/ 197 h 367"/>
                <a:gd name="T76" fmla="*/ 125 w 434"/>
                <a:gd name="T77" fmla="*/ 175 h 367"/>
                <a:gd name="T78" fmla="*/ 176 w 434"/>
                <a:gd name="T79" fmla="*/ 181 h 367"/>
                <a:gd name="T80" fmla="*/ 217 w 434"/>
                <a:gd name="T81" fmla="*/ 184 h 367"/>
                <a:gd name="T82" fmla="*/ 258 w 434"/>
                <a:gd name="T83" fmla="*/ 181 h 367"/>
                <a:gd name="T84" fmla="*/ 309 w 434"/>
                <a:gd name="T85" fmla="*/ 175 h 367"/>
                <a:gd name="T86" fmla="*/ 357 w 434"/>
                <a:gd name="T87" fmla="*/ 197 h 367"/>
                <a:gd name="T88" fmla="*/ 375 w 434"/>
                <a:gd name="T89" fmla="*/ 250 h 367"/>
                <a:gd name="T90" fmla="*/ 367 w 434"/>
                <a:gd name="T91" fmla="*/ 290 h 367"/>
                <a:gd name="T92" fmla="*/ 367 w 434"/>
                <a:gd name="T93" fmla="*/ 290 h 367"/>
                <a:gd name="T94" fmla="*/ 367 w 434"/>
                <a:gd name="T95" fmla="*/ 29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4" h="367">
                  <a:moveTo>
                    <a:pt x="398" y="101"/>
                  </a:moveTo>
                  <a:cubicBezTo>
                    <a:pt x="403" y="87"/>
                    <a:pt x="405" y="72"/>
                    <a:pt x="405" y="57"/>
                  </a:cubicBezTo>
                  <a:cubicBezTo>
                    <a:pt x="405" y="37"/>
                    <a:pt x="401" y="18"/>
                    <a:pt x="392" y="0"/>
                  </a:cubicBezTo>
                  <a:cubicBezTo>
                    <a:pt x="374" y="0"/>
                    <a:pt x="357" y="3"/>
                    <a:pt x="343" y="10"/>
                  </a:cubicBezTo>
                  <a:cubicBezTo>
                    <a:pt x="329" y="17"/>
                    <a:pt x="312" y="27"/>
                    <a:pt x="294" y="42"/>
                  </a:cubicBezTo>
                  <a:cubicBezTo>
                    <a:pt x="271" y="36"/>
                    <a:pt x="247" y="33"/>
                    <a:pt x="221" y="33"/>
                  </a:cubicBezTo>
                  <a:cubicBezTo>
                    <a:pt x="193" y="33"/>
                    <a:pt x="166" y="36"/>
                    <a:pt x="141" y="42"/>
                  </a:cubicBezTo>
                  <a:cubicBezTo>
                    <a:pt x="122" y="28"/>
                    <a:pt x="106" y="17"/>
                    <a:pt x="91" y="10"/>
                  </a:cubicBezTo>
                  <a:cubicBezTo>
                    <a:pt x="77" y="3"/>
                    <a:pt x="60" y="0"/>
                    <a:pt x="42" y="0"/>
                  </a:cubicBezTo>
                  <a:cubicBezTo>
                    <a:pt x="33" y="18"/>
                    <a:pt x="28" y="37"/>
                    <a:pt x="28" y="57"/>
                  </a:cubicBezTo>
                  <a:cubicBezTo>
                    <a:pt x="28" y="72"/>
                    <a:pt x="31" y="87"/>
                    <a:pt x="35" y="101"/>
                  </a:cubicBezTo>
                  <a:cubicBezTo>
                    <a:pt x="12" y="129"/>
                    <a:pt x="0" y="163"/>
                    <a:pt x="0" y="204"/>
                  </a:cubicBezTo>
                  <a:cubicBezTo>
                    <a:pt x="0" y="241"/>
                    <a:pt x="5" y="269"/>
                    <a:pt x="16" y="291"/>
                  </a:cubicBezTo>
                  <a:cubicBezTo>
                    <a:pt x="22" y="302"/>
                    <a:pt x="29" y="312"/>
                    <a:pt x="39" y="321"/>
                  </a:cubicBezTo>
                  <a:cubicBezTo>
                    <a:pt x="48" y="329"/>
                    <a:pt x="58" y="336"/>
                    <a:pt x="70" y="342"/>
                  </a:cubicBezTo>
                  <a:cubicBezTo>
                    <a:pt x="82" y="347"/>
                    <a:pt x="94" y="352"/>
                    <a:pt x="106" y="355"/>
                  </a:cubicBezTo>
                  <a:cubicBezTo>
                    <a:pt x="118" y="359"/>
                    <a:pt x="131" y="361"/>
                    <a:pt x="146" y="363"/>
                  </a:cubicBezTo>
                  <a:cubicBezTo>
                    <a:pt x="160" y="365"/>
                    <a:pt x="173" y="366"/>
                    <a:pt x="184" y="366"/>
                  </a:cubicBezTo>
                  <a:cubicBezTo>
                    <a:pt x="195" y="367"/>
                    <a:pt x="208" y="367"/>
                    <a:pt x="221" y="367"/>
                  </a:cubicBezTo>
                  <a:cubicBezTo>
                    <a:pt x="237" y="367"/>
                    <a:pt x="252" y="367"/>
                    <a:pt x="265" y="366"/>
                  </a:cubicBezTo>
                  <a:cubicBezTo>
                    <a:pt x="278" y="365"/>
                    <a:pt x="293" y="363"/>
                    <a:pt x="309" y="360"/>
                  </a:cubicBezTo>
                  <a:cubicBezTo>
                    <a:pt x="326" y="357"/>
                    <a:pt x="341" y="353"/>
                    <a:pt x="354" y="348"/>
                  </a:cubicBezTo>
                  <a:cubicBezTo>
                    <a:pt x="366" y="343"/>
                    <a:pt x="379" y="335"/>
                    <a:pt x="390" y="325"/>
                  </a:cubicBezTo>
                  <a:cubicBezTo>
                    <a:pt x="402" y="316"/>
                    <a:pt x="411" y="304"/>
                    <a:pt x="418" y="291"/>
                  </a:cubicBezTo>
                  <a:cubicBezTo>
                    <a:pt x="429" y="269"/>
                    <a:pt x="434" y="240"/>
                    <a:pt x="434" y="204"/>
                  </a:cubicBezTo>
                  <a:cubicBezTo>
                    <a:pt x="434" y="163"/>
                    <a:pt x="422" y="128"/>
                    <a:pt x="398" y="101"/>
                  </a:cubicBezTo>
                  <a:close/>
                  <a:moveTo>
                    <a:pt x="367" y="290"/>
                  </a:moveTo>
                  <a:cubicBezTo>
                    <a:pt x="362" y="302"/>
                    <a:pt x="354" y="311"/>
                    <a:pt x="346" y="317"/>
                  </a:cubicBezTo>
                  <a:cubicBezTo>
                    <a:pt x="337" y="324"/>
                    <a:pt x="327" y="329"/>
                    <a:pt x="314" y="333"/>
                  </a:cubicBezTo>
                  <a:cubicBezTo>
                    <a:pt x="301" y="337"/>
                    <a:pt x="289" y="339"/>
                    <a:pt x="278" y="340"/>
                  </a:cubicBezTo>
                  <a:cubicBezTo>
                    <a:pt x="266" y="342"/>
                    <a:pt x="253" y="342"/>
                    <a:pt x="239" y="342"/>
                  </a:cubicBezTo>
                  <a:cubicBezTo>
                    <a:pt x="195" y="342"/>
                    <a:pt x="195" y="342"/>
                    <a:pt x="195" y="342"/>
                  </a:cubicBezTo>
                  <a:cubicBezTo>
                    <a:pt x="181" y="342"/>
                    <a:pt x="168" y="342"/>
                    <a:pt x="156" y="340"/>
                  </a:cubicBezTo>
                  <a:cubicBezTo>
                    <a:pt x="145" y="339"/>
                    <a:pt x="132" y="337"/>
                    <a:pt x="120" y="333"/>
                  </a:cubicBezTo>
                  <a:cubicBezTo>
                    <a:pt x="107" y="329"/>
                    <a:pt x="96" y="324"/>
                    <a:pt x="88" y="317"/>
                  </a:cubicBezTo>
                  <a:cubicBezTo>
                    <a:pt x="79" y="311"/>
                    <a:pt x="72" y="302"/>
                    <a:pt x="67" y="290"/>
                  </a:cubicBezTo>
                  <a:cubicBezTo>
                    <a:pt x="61" y="279"/>
                    <a:pt x="58" y="266"/>
                    <a:pt x="58" y="250"/>
                  </a:cubicBezTo>
                  <a:cubicBezTo>
                    <a:pt x="58" y="229"/>
                    <a:pt x="64" y="212"/>
                    <a:pt x="76" y="197"/>
                  </a:cubicBezTo>
                  <a:cubicBezTo>
                    <a:pt x="88" y="182"/>
                    <a:pt x="105" y="175"/>
                    <a:pt x="125" y="175"/>
                  </a:cubicBezTo>
                  <a:cubicBezTo>
                    <a:pt x="133" y="175"/>
                    <a:pt x="150" y="177"/>
                    <a:pt x="176" y="181"/>
                  </a:cubicBezTo>
                  <a:cubicBezTo>
                    <a:pt x="188" y="183"/>
                    <a:pt x="202" y="184"/>
                    <a:pt x="217" y="184"/>
                  </a:cubicBezTo>
                  <a:cubicBezTo>
                    <a:pt x="232" y="184"/>
                    <a:pt x="246" y="183"/>
                    <a:pt x="258" y="181"/>
                  </a:cubicBezTo>
                  <a:cubicBezTo>
                    <a:pt x="285" y="177"/>
                    <a:pt x="302" y="175"/>
                    <a:pt x="309" y="175"/>
                  </a:cubicBezTo>
                  <a:cubicBezTo>
                    <a:pt x="329" y="175"/>
                    <a:pt x="345" y="182"/>
                    <a:pt x="357" y="197"/>
                  </a:cubicBezTo>
                  <a:cubicBezTo>
                    <a:pt x="369" y="212"/>
                    <a:pt x="375" y="229"/>
                    <a:pt x="375" y="250"/>
                  </a:cubicBezTo>
                  <a:cubicBezTo>
                    <a:pt x="375" y="266"/>
                    <a:pt x="373" y="279"/>
                    <a:pt x="367" y="290"/>
                  </a:cubicBezTo>
                  <a:close/>
                  <a:moveTo>
                    <a:pt x="367" y="290"/>
                  </a:moveTo>
                  <a:cubicBezTo>
                    <a:pt x="367" y="290"/>
                    <a:pt x="367" y="290"/>
                    <a:pt x="367" y="2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654050" y="3543300"/>
              <a:ext cx="98425" cy="147638"/>
            </a:xfrm>
            <a:custGeom>
              <a:avLst/>
              <a:gdLst>
                <a:gd name="T0" fmla="*/ 52 w 67"/>
                <a:gd name="T1" fmla="*/ 9 h 100"/>
                <a:gd name="T2" fmla="*/ 33 w 67"/>
                <a:gd name="T3" fmla="*/ 0 h 100"/>
                <a:gd name="T4" fmla="*/ 15 w 67"/>
                <a:gd name="T5" fmla="*/ 9 h 100"/>
                <a:gd name="T6" fmla="*/ 3 w 67"/>
                <a:gd name="T7" fmla="*/ 29 h 100"/>
                <a:gd name="T8" fmla="*/ 0 w 67"/>
                <a:gd name="T9" fmla="*/ 50 h 100"/>
                <a:gd name="T10" fmla="*/ 3 w 67"/>
                <a:gd name="T11" fmla="*/ 72 h 100"/>
                <a:gd name="T12" fmla="*/ 15 w 67"/>
                <a:gd name="T13" fmla="*/ 91 h 100"/>
                <a:gd name="T14" fmla="*/ 33 w 67"/>
                <a:gd name="T15" fmla="*/ 100 h 100"/>
                <a:gd name="T16" fmla="*/ 52 w 67"/>
                <a:gd name="T17" fmla="*/ 91 h 100"/>
                <a:gd name="T18" fmla="*/ 64 w 67"/>
                <a:gd name="T19" fmla="*/ 72 h 100"/>
                <a:gd name="T20" fmla="*/ 67 w 67"/>
                <a:gd name="T21" fmla="*/ 50 h 100"/>
                <a:gd name="T22" fmla="*/ 64 w 67"/>
                <a:gd name="T23" fmla="*/ 29 h 100"/>
                <a:gd name="T24" fmla="*/ 52 w 67"/>
                <a:gd name="T25" fmla="*/ 9 h 100"/>
                <a:gd name="T26" fmla="*/ 52 w 67"/>
                <a:gd name="T27" fmla="*/ 9 h 100"/>
                <a:gd name="T28" fmla="*/ 52 w 67"/>
                <a:gd name="T29" fmla="*/ 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00">
                  <a:moveTo>
                    <a:pt x="52" y="9"/>
                  </a:moveTo>
                  <a:cubicBezTo>
                    <a:pt x="47" y="3"/>
                    <a:pt x="41" y="0"/>
                    <a:pt x="33" y="0"/>
                  </a:cubicBezTo>
                  <a:cubicBezTo>
                    <a:pt x="26" y="0"/>
                    <a:pt x="20" y="3"/>
                    <a:pt x="15" y="9"/>
                  </a:cubicBezTo>
                  <a:cubicBezTo>
                    <a:pt x="9" y="15"/>
                    <a:pt x="6" y="22"/>
                    <a:pt x="3" y="29"/>
                  </a:cubicBezTo>
                  <a:cubicBezTo>
                    <a:pt x="1" y="36"/>
                    <a:pt x="0" y="43"/>
                    <a:pt x="0" y="50"/>
                  </a:cubicBezTo>
                  <a:cubicBezTo>
                    <a:pt x="0" y="57"/>
                    <a:pt x="1" y="64"/>
                    <a:pt x="3" y="72"/>
                  </a:cubicBezTo>
                  <a:cubicBezTo>
                    <a:pt x="6" y="79"/>
                    <a:pt x="9" y="86"/>
                    <a:pt x="15" y="91"/>
                  </a:cubicBezTo>
                  <a:cubicBezTo>
                    <a:pt x="20" y="97"/>
                    <a:pt x="26" y="100"/>
                    <a:pt x="33" y="100"/>
                  </a:cubicBezTo>
                  <a:cubicBezTo>
                    <a:pt x="41" y="100"/>
                    <a:pt x="47" y="97"/>
                    <a:pt x="52" y="91"/>
                  </a:cubicBezTo>
                  <a:cubicBezTo>
                    <a:pt x="58" y="86"/>
                    <a:pt x="61" y="79"/>
                    <a:pt x="64" y="72"/>
                  </a:cubicBezTo>
                  <a:cubicBezTo>
                    <a:pt x="66" y="64"/>
                    <a:pt x="67" y="57"/>
                    <a:pt x="67" y="50"/>
                  </a:cubicBezTo>
                  <a:cubicBezTo>
                    <a:pt x="67" y="43"/>
                    <a:pt x="66" y="36"/>
                    <a:pt x="64" y="29"/>
                  </a:cubicBezTo>
                  <a:cubicBezTo>
                    <a:pt x="61" y="22"/>
                    <a:pt x="58" y="15"/>
                    <a:pt x="52" y="9"/>
                  </a:cubicBezTo>
                  <a:close/>
                  <a:moveTo>
                    <a:pt x="52" y="9"/>
                  </a:moveTo>
                  <a:cubicBezTo>
                    <a:pt x="52" y="9"/>
                    <a:pt x="52" y="9"/>
                    <a:pt x="52" y="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5"/>
            <p:cNvSpPr>
              <a:spLocks noEditPoints="1"/>
            </p:cNvSpPr>
            <p:nvPr/>
          </p:nvSpPr>
          <p:spPr bwMode="auto">
            <a:xfrm>
              <a:off x="898525" y="3543300"/>
              <a:ext cx="98425" cy="147638"/>
            </a:xfrm>
            <a:custGeom>
              <a:avLst/>
              <a:gdLst>
                <a:gd name="T0" fmla="*/ 52 w 67"/>
                <a:gd name="T1" fmla="*/ 9 h 100"/>
                <a:gd name="T2" fmla="*/ 33 w 67"/>
                <a:gd name="T3" fmla="*/ 0 h 100"/>
                <a:gd name="T4" fmla="*/ 14 w 67"/>
                <a:gd name="T5" fmla="*/ 9 h 100"/>
                <a:gd name="T6" fmla="*/ 3 w 67"/>
                <a:gd name="T7" fmla="*/ 29 h 100"/>
                <a:gd name="T8" fmla="*/ 0 w 67"/>
                <a:gd name="T9" fmla="*/ 50 h 100"/>
                <a:gd name="T10" fmla="*/ 3 w 67"/>
                <a:gd name="T11" fmla="*/ 72 h 100"/>
                <a:gd name="T12" fmla="*/ 14 w 67"/>
                <a:gd name="T13" fmla="*/ 91 h 100"/>
                <a:gd name="T14" fmla="*/ 33 w 67"/>
                <a:gd name="T15" fmla="*/ 100 h 100"/>
                <a:gd name="T16" fmla="*/ 52 w 67"/>
                <a:gd name="T17" fmla="*/ 91 h 100"/>
                <a:gd name="T18" fmla="*/ 63 w 67"/>
                <a:gd name="T19" fmla="*/ 72 h 100"/>
                <a:gd name="T20" fmla="*/ 67 w 67"/>
                <a:gd name="T21" fmla="*/ 50 h 100"/>
                <a:gd name="T22" fmla="*/ 63 w 67"/>
                <a:gd name="T23" fmla="*/ 29 h 100"/>
                <a:gd name="T24" fmla="*/ 52 w 67"/>
                <a:gd name="T25" fmla="*/ 9 h 100"/>
                <a:gd name="T26" fmla="*/ 52 w 67"/>
                <a:gd name="T27" fmla="*/ 9 h 100"/>
                <a:gd name="T28" fmla="*/ 52 w 67"/>
                <a:gd name="T29" fmla="*/ 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00">
                  <a:moveTo>
                    <a:pt x="52" y="9"/>
                  </a:moveTo>
                  <a:cubicBezTo>
                    <a:pt x="47" y="3"/>
                    <a:pt x="41" y="0"/>
                    <a:pt x="33" y="0"/>
                  </a:cubicBezTo>
                  <a:cubicBezTo>
                    <a:pt x="26" y="0"/>
                    <a:pt x="20" y="3"/>
                    <a:pt x="14" y="9"/>
                  </a:cubicBezTo>
                  <a:cubicBezTo>
                    <a:pt x="9" y="15"/>
                    <a:pt x="5" y="22"/>
                    <a:pt x="3" y="29"/>
                  </a:cubicBezTo>
                  <a:cubicBezTo>
                    <a:pt x="1" y="36"/>
                    <a:pt x="0" y="43"/>
                    <a:pt x="0" y="50"/>
                  </a:cubicBezTo>
                  <a:cubicBezTo>
                    <a:pt x="0" y="57"/>
                    <a:pt x="1" y="64"/>
                    <a:pt x="3" y="72"/>
                  </a:cubicBezTo>
                  <a:cubicBezTo>
                    <a:pt x="5" y="79"/>
                    <a:pt x="9" y="86"/>
                    <a:pt x="14" y="91"/>
                  </a:cubicBezTo>
                  <a:cubicBezTo>
                    <a:pt x="20" y="97"/>
                    <a:pt x="26" y="100"/>
                    <a:pt x="33" y="100"/>
                  </a:cubicBezTo>
                  <a:cubicBezTo>
                    <a:pt x="41" y="100"/>
                    <a:pt x="47" y="97"/>
                    <a:pt x="52" y="91"/>
                  </a:cubicBezTo>
                  <a:cubicBezTo>
                    <a:pt x="58" y="86"/>
                    <a:pt x="61" y="79"/>
                    <a:pt x="63" y="72"/>
                  </a:cubicBezTo>
                  <a:cubicBezTo>
                    <a:pt x="66" y="64"/>
                    <a:pt x="67" y="57"/>
                    <a:pt x="67" y="50"/>
                  </a:cubicBezTo>
                  <a:cubicBezTo>
                    <a:pt x="67" y="43"/>
                    <a:pt x="66" y="36"/>
                    <a:pt x="63" y="29"/>
                  </a:cubicBezTo>
                  <a:cubicBezTo>
                    <a:pt x="61" y="22"/>
                    <a:pt x="58" y="15"/>
                    <a:pt x="52" y="9"/>
                  </a:cubicBezTo>
                  <a:close/>
                  <a:moveTo>
                    <a:pt x="52" y="9"/>
                  </a:moveTo>
                  <a:cubicBezTo>
                    <a:pt x="52" y="9"/>
                    <a:pt x="52" y="9"/>
                    <a:pt x="52" y="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3" name="Freeform 69"/>
          <p:cNvSpPr>
            <a:spLocks noEditPoints="1"/>
          </p:cNvSpPr>
          <p:nvPr/>
        </p:nvSpPr>
        <p:spPr bwMode="auto">
          <a:xfrm>
            <a:off x="3963199" y="7263280"/>
            <a:ext cx="1272980" cy="1244410"/>
          </a:xfrm>
          <a:custGeom>
            <a:avLst/>
            <a:gdLst>
              <a:gd name="T0" fmla="*/ 301 w 400"/>
              <a:gd name="T1" fmla="*/ 27 h 391"/>
              <a:gd name="T2" fmla="*/ 100 w 400"/>
              <a:gd name="T3" fmla="*/ 27 h 391"/>
              <a:gd name="T4" fmla="*/ 0 w 400"/>
              <a:gd name="T5" fmla="*/ 200 h 391"/>
              <a:gd name="T6" fmla="*/ 137 w 400"/>
              <a:gd name="T7" fmla="*/ 390 h 391"/>
              <a:gd name="T8" fmla="*/ 151 w 400"/>
              <a:gd name="T9" fmla="*/ 381 h 391"/>
              <a:gd name="T10" fmla="*/ 150 w 400"/>
              <a:gd name="T11" fmla="*/ 343 h 391"/>
              <a:gd name="T12" fmla="*/ 130 w 400"/>
              <a:gd name="T13" fmla="*/ 345 h 391"/>
              <a:gd name="T14" fmla="*/ 94 w 400"/>
              <a:gd name="T15" fmla="*/ 336 h 391"/>
              <a:gd name="T16" fmla="*/ 80 w 400"/>
              <a:gd name="T17" fmla="*/ 314 h 391"/>
              <a:gd name="T18" fmla="*/ 61 w 400"/>
              <a:gd name="T19" fmla="*/ 290 h 391"/>
              <a:gd name="T20" fmla="*/ 56 w 400"/>
              <a:gd name="T21" fmla="*/ 286 h 391"/>
              <a:gd name="T22" fmla="*/ 54 w 400"/>
              <a:gd name="T23" fmla="*/ 279 h 391"/>
              <a:gd name="T24" fmla="*/ 67 w 400"/>
              <a:gd name="T25" fmla="*/ 279 h 391"/>
              <a:gd name="T26" fmla="*/ 93 w 400"/>
              <a:gd name="T27" fmla="*/ 299 h 391"/>
              <a:gd name="T28" fmla="*/ 124 w 400"/>
              <a:gd name="T29" fmla="*/ 321 h 391"/>
              <a:gd name="T30" fmla="*/ 151 w 400"/>
              <a:gd name="T31" fmla="*/ 315 h 391"/>
              <a:gd name="T32" fmla="*/ 137 w 400"/>
              <a:gd name="T33" fmla="*/ 284 h 391"/>
              <a:gd name="T34" fmla="*/ 92 w 400"/>
              <a:gd name="T35" fmla="*/ 256 h 391"/>
              <a:gd name="T36" fmla="*/ 72 w 400"/>
              <a:gd name="T37" fmla="*/ 190 h 391"/>
              <a:gd name="T38" fmla="*/ 95 w 400"/>
              <a:gd name="T39" fmla="*/ 83 h 391"/>
              <a:gd name="T40" fmla="*/ 139 w 400"/>
              <a:gd name="T41" fmla="*/ 96 h 391"/>
              <a:gd name="T42" fmla="*/ 200 w 400"/>
              <a:gd name="T43" fmla="*/ 97 h 391"/>
              <a:gd name="T44" fmla="*/ 260 w 400"/>
              <a:gd name="T45" fmla="*/ 97 h 391"/>
              <a:gd name="T46" fmla="*/ 305 w 400"/>
              <a:gd name="T47" fmla="*/ 83 h 391"/>
              <a:gd name="T48" fmla="*/ 328 w 400"/>
              <a:gd name="T49" fmla="*/ 190 h 391"/>
              <a:gd name="T50" fmla="*/ 309 w 400"/>
              <a:gd name="T51" fmla="*/ 256 h 391"/>
              <a:gd name="T52" fmla="*/ 263 w 400"/>
              <a:gd name="T53" fmla="*/ 284 h 391"/>
              <a:gd name="T54" fmla="*/ 250 w 400"/>
              <a:gd name="T55" fmla="*/ 326 h 391"/>
              <a:gd name="T56" fmla="*/ 253 w 400"/>
              <a:gd name="T57" fmla="*/ 388 h 391"/>
              <a:gd name="T58" fmla="*/ 362 w 400"/>
              <a:gd name="T59" fmla="*/ 318 h 391"/>
              <a:gd name="T60" fmla="*/ 374 w 400"/>
              <a:gd name="T61" fmla="*/ 100 h 391"/>
              <a:gd name="T62" fmla="*/ 374 w 400"/>
              <a:gd name="T63" fmla="*/ 10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91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44"/>
                  <a:pt x="13" y="283"/>
                  <a:pt x="38" y="318"/>
                </a:cubicBezTo>
                <a:cubicBezTo>
                  <a:pt x="64" y="353"/>
                  <a:pt x="97" y="377"/>
                  <a:pt x="137" y="390"/>
                </a:cubicBezTo>
                <a:cubicBezTo>
                  <a:pt x="142" y="391"/>
                  <a:pt x="145" y="391"/>
                  <a:pt x="147" y="388"/>
                </a:cubicBezTo>
                <a:cubicBezTo>
                  <a:pt x="150" y="386"/>
                  <a:pt x="151" y="384"/>
                  <a:pt x="151" y="381"/>
                </a:cubicBezTo>
                <a:cubicBezTo>
                  <a:pt x="151" y="380"/>
                  <a:pt x="151" y="375"/>
                  <a:pt x="151" y="367"/>
                </a:cubicBezTo>
                <a:cubicBezTo>
                  <a:pt x="150" y="358"/>
                  <a:pt x="150" y="350"/>
                  <a:pt x="150" y="343"/>
                </a:cubicBezTo>
                <a:cubicBezTo>
                  <a:pt x="144" y="344"/>
                  <a:pt x="144" y="344"/>
                  <a:pt x="144" y="344"/>
                </a:cubicBezTo>
                <a:cubicBezTo>
                  <a:pt x="141" y="345"/>
                  <a:pt x="136" y="345"/>
                  <a:pt x="130" y="345"/>
                </a:cubicBezTo>
                <a:cubicBezTo>
                  <a:pt x="124" y="345"/>
                  <a:pt x="118" y="345"/>
                  <a:pt x="112" y="343"/>
                </a:cubicBezTo>
                <a:cubicBezTo>
                  <a:pt x="106" y="342"/>
                  <a:pt x="100" y="340"/>
                  <a:pt x="94" y="336"/>
                </a:cubicBezTo>
                <a:cubicBezTo>
                  <a:pt x="89" y="332"/>
                  <a:pt x="85" y="326"/>
                  <a:pt x="83" y="320"/>
                </a:cubicBezTo>
                <a:cubicBezTo>
                  <a:pt x="80" y="314"/>
                  <a:pt x="80" y="314"/>
                  <a:pt x="80" y="314"/>
                </a:cubicBezTo>
                <a:cubicBezTo>
                  <a:pt x="79" y="310"/>
                  <a:pt x="76" y="305"/>
                  <a:pt x="72" y="300"/>
                </a:cubicBezTo>
                <a:cubicBezTo>
                  <a:pt x="68" y="295"/>
                  <a:pt x="65" y="292"/>
                  <a:pt x="61" y="290"/>
                </a:cubicBezTo>
                <a:cubicBezTo>
                  <a:pt x="59" y="289"/>
                  <a:pt x="59" y="289"/>
                  <a:pt x="59" y="289"/>
                </a:cubicBezTo>
                <a:cubicBezTo>
                  <a:pt x="58" y="288"/>
                  <a:pt x="57" y="287"/>
                  <a:pt x="56" y="286"/>
                </a:cubicBezTo>
                <a:cubicBezTo>
                  <a:pt x="54" y="285"/>
                  <a:pt x="54" y="284"/>
                  <a:pt x="53" y="282"/>
                </a:cubicBezTo>
                <a:cubicBezTo>
                  <a:pt x="53" y="281"/>
                  <a:pt x="53" y="280"/>
                  <a:pt x="54" y="279"/>
                </a:cubicBezTo>
                <a:cubicBezTo>
                  <a:pt x="56" y="279"/>
                  <a:pt x="58" y="278"/>
                  <a:pt x="62" y="278"/>
                </a:cubicBezTo>
                <a:cubicBezTo>
                  <a:pt x="67" y="279"/>
                  <a:pt x="67" y="279"/>
                  <a:pt x="67" y="279"/>
                </a:cubicBezTo>
                <a:cubicBezTo>
                  <a:pt x="71" y="280"/>
                  <a:pt x="75" y="282"/>
                  <a:pt x="80" y="285"/>
                </a:cubicBezTo>
                <a:cubicBezTo>
                  <a:pt x="85" y="289"/>
                  <a:pt x="90" y="293"/>
                  <a:pt x="93" y="299"/>
                </a:cubicBezTo>
                <a:cubicBezTo>
                  <a:pt x="97" y="306"/>
                  <a:pt x="102" y="311"/>
                  <a:pt x="107" y="315"/>
                </a:cubicBezTo>
                <a:cubicBezTo>
                  <a:pt x="113" y="319"/>
                  <a:pt x="119" y="321"/>
                  <a:pt x="124" y="321"/>
                </a:cubicBezTo>
                <a:cubicBezTo>
                  <a:pt x="130" y="321"/>
                  <a:pt x="135" y="320"/>
                  <a:pt x="139" y="319"/>
                </a:cubicBezTo>
                <a:cubicBezTo>
                  <a:pt x="143" y="318"/>
                  <a:pt x="147" y="317"/>
                  <a:pt x="151" y="315"/>
                </a:cubicBezTo>
                <a:cubicBezTo>
                  <a:pt x="153" y="304"/>
                  <a:pt x="157" y="295"/>
                  <a:pt x="164" y="289"/>
                </a:cubicBezTo>
                <a:cubicBezTo>
                  <a:pt x="154" y="288"/>
                  <a:pt x="145" y="286"/>
                  <a:pt x="137" y="284"/>
                </a:cubicBezTo>
                <a:cubicBezTo>
                  <a:pt x="129" y="282"/>
                  <a:pt x="121" y="278"/>
                  <a:pt x="113" y="274"/>
                </a:cubicBezTo>
                <a:cubicBezTo>
                  <a:pt x="104" y="269"/>
                  <a:pt x="97" y="263"/>
                  <a:pt x="92" y="256"/>
                </a:cubicBezTo>
                <a:cubicBezTo>
                  <a:pt x="86" y="249"/>
                  <a:pt x="81" y="240"/>
                  <a:pt x="78" y="229"/>
                </a:cubicBezTo>
                <a:cubicBezTo>
                  <a:pt x="74" y="218"/>
                  <a:pt x="72" y="205"/>
                  <a:pt x="72" y="190"/>
                </a:cubicBezTo>
                <a:cubicBezTo>
                  <a:pt x="72" y="169"/>
                  <a:pt x="79" y="151"/>
                  <a:pt x="93" y="136"/>
                </a:cubicBezTo>
                <a:cubicBezTo>
                  <a:pt x="87" y="120"/>
                  <a:pt x="87" y="103"/>
                  <a:pt x="95" y="83"/>
                </a:cubicBezTo>
                <a:cubicBezTo>
                  <a:pt x="100" y="81"/>
                  <a:pt x="107" y="83"/>
                  <a:pt x="117" y="86"/>
                </a:cubicBezTo>
                <a:cubicBezTo>
                  <a:pt x="127" y="90"/>
                  <a:pt x="134" y="94"/>
                  <a:pt x="139" y="96"/>
                </a:cubicBezTo>
                <a:cubicBezTo>
                  <a:pt x="144" y="99"/>
                  <a:pt x="147" y="102"/>
                  <a:pt x="150" y="103"/>
                </a:cubicBezTo>
                <a:cubicBezTo>
                  <a:pt x="166" y="99"/>
                  <a:pt x="183" y="97"/>
                  <a:pt x="200" y="97"/>
                </a:cubicBezTo>
                <a:cubicBezTo>
                  <a:pt x="217" y="97"/>
                  <a:pt x="234" y="99"/>
                  <a:pt x="250" y="103"/>
                </a:cubicBezTo>
                <a:cubicBezTo>
                  <a:pt x="260" y="97"/>
                  <a:pt x="260" y="97"/>
                  <a:pt x="260" y="97"/>
                </a:cubicBezTo>
                <a:cubicBezTo>
                  <a:pt x="267" y="93"/>
                  <a:pt x="275" y="89"/>
                  <a:pt x="284" y="86"/>
                </a:cubicBezTo>
                <a:cubicBezTo>
                  <a:pt x="293" y="82"/>
                  <a:pt x="300" y="81"/>
                  <a:pt x="305" y="83"/>
                </a:cubicBezTo>
                <a:cubicBezTo>
                  <a:pt x="313" y="103"/>
                  <a:pt x="314" y="120"/>
                  <a:pt x="307" y="136"/>
                </a:cubicBezTo>
                <a:cubicBezTo>
                  <a:pt x="321" y="151"/>
                  <a:pt x="328" y="169"/>
                  <a:pt x="328" y="190"/>
                </a:cubicBezTo>
                <a:cubicBezTo>
                  <a:pt x="328" y="205"/>
                  <a:pt x="326" y="218"/>
                  <a:pt x="323" y="229"/>
                </a:cubicBezTo>
                <a:cubicBezTo>
                  <a:pt x="319" y="240"/>
                  <a:pt x="314" y="250"/>
                  <a:pt x="309" y="256"/>
                </a:cubicBezTo>
                <a:cubicBezTo>
                  <a:pt x="303" y="263"/>
                  <a:pt x="296" y="269"/>
                  <a:pt x="288" y="274"/>
                </a:cubicBezTo>
                <a:cubicBezTo>
                  <a:pt x="279" y="278"/>
                  <a:pt x="271" y="282"/>
                  <a:pt x="263" y="284"/>
                </a:cubicBezTo>
                <a:cubicBezTo>
                  <a:pt x="255" y="286"/>
                  <a:pt x="246" y="288"/>
                  <a:pt x="236" y="289"/>
                </a:cubicBezTo>
                <a:cubicBezTo>
                  <a:pt x="246" y="296"/>
                  <a:pt x="250" y="309"/>
                  <a:pt x="250" y="326"/>
                </a:cubicBezTo>
                <a:cubicBezTo>
                  <a:pt x="250" y="381"/>
                  <a:pt x="250" y="381"/>
                  <a:pt x="250" y="381"/>
                </a:cubicBezTo>
                <a:cubicBezTo>
                  <a:pt x="250" y="384"/>
                  <a:pt x="251" y="386"/>
                  <a:pt x="253" y="388"/>
                </a:cubicBezTo>
                <a:cubicBezTo>
                  <a:pt x="255" y="391"/>
                  <a:pt x="259" y="391"/>
                  <a:pt x="264" y="390"/>
                </a:cubicBezTo>
                <a:cubicBezTo>
                  <a:pt x="304" y="377"/>
                  <a:pt x="337" y="353"/>
                  <a:pt x="362" y="318"/>
                </a:cubicBezTo>
                <a:cubicBezTo>
                  <a:pt x="388" y="283"/>
                  <a:pt x="400" y="244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74" y="100"/>
                </a:moveTo>
                <a:cubicBezTo>
                  <a:pt x="374" y="100"/>
                  <a:pt x="374" y="100"/>
                  <a:pt x="374" y="1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6" name="Freeform 73"/>
          <p:cNvSpPr>
            <a:spLocks noEditPoints="1"/>
          </p:cNvSpPr>
          <p:nvPr/>
        </p:nvSpPr>
        <p:spPr bwMode="auto">
          <a:xfrm>
            <a:off x="7353576" y="7874373"/>
            <a:ext cx="28572" cy="22223"/>
          </a:xfrm>
          <a:custGeom>
            <a:avLst/>
            <a:gdLst>
              <a:gd name="T0" fmla="*/ 4 w 9"/>
              <a:gd name="T1" fmla="*/ 0 h 7"/>
              <a:gd name="T2" fmla="*/ 1 w 9"/>
              <a:gd name="T3" fmla="*/ 4 h 7"/>
              <a:gd name="T4" fmla="*/ 5 w 9"/>
              <a:gd name="T5" fmla="*/ 6 h 7"/>
              <a:gd name="T6" fmla="*/ 9 w 9"/>
              <a:gd name="T7" fmla="*/ 2 h 7"/>
              <a:gd name="T8" fmla="*/ 4 w 9"/>
              <a:gd name="T9" fmla="*/ 0 h 7"/>
              <a:gd name="T10" fmla="*/ 4 w 9"/>
              <a:gd name="T11" fmla="*/ 0 h 7"/>
              <a:gd name="T12" fmla="*/ 4 w 9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4" y="0"/>
                </a:moveTo>
                <a:cubicBezTo>
                  <a:pt x="2" y="0"/>
                  <a:pt x="0" y="2"/>
                  <a:pt x="1" y="4"/>
                </a:cubicBezTo>
                <a:cubicBezTo>
                  <a:pt x="1" y="6"/>
                  <a:pt x="3" y="7"/>
                  <a:pt x="5" y="6"/>
                </a:cubicBezTo>
                <a:cubicBezTo>
                  <a:pt x="8" y="5"/>
                  <a:pt x="9" y="4"/>
                  <a:pt x="9" y="2"/>
                </a:cubicBezTo>
                <a:cubicBezTo>
                  <a:pt x="9" y="0"/>
                  <a:pt x="7" y="0"/>
                  <a:pt x="4" y="0"/>
                </a:cubicBezTo>
                <a:close/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7" name="Freeform 74"/>
          <p:cNvSpPr>
            <a:spLocks noEditPoints="1"/>
          </p:cNvSpPr>
          <p:nvPr/>
        </p:nvSpPr>
        <p:spPr bwMode="auto">
          <a:xfrm>
            <a:off x="7305959" y="7875961"/>
            <a:ext cx="28572" cy="19047"/>
          </a:xfrm>
          <a:custGeom>
            <a:avLst/>
            <a:gdLst>
              <a:gd name="T0" fmla="*/ 5 w 9"/>
              <a:gd name="T1" fmla="*/ 0 h 6"/>
              <a:gd name="T2" fmla="*/ 0 w 9"/>
              <a:gd name="T3" fmla="*/ 3 h 6"/>
              <a:gd name="T4" fmla="*/ 5 w 9"/>
              <a:gd name="T5" fmla="*/ 6 h 6"/>
              <a:gd name="T6" fmla="*/ 9 w 9"/>
              <a:gd name="T7" fmla="*/ 3 h 6"/>
              <a:gd name="T8" fmla="*/ 5 w 9"/>
              <a:gd name="T9" fmla="*/ 0 h 6"/>
              <a:gd name="T10" fmla="*/ 5 w 9"/>
              <a:gd name="T11" fmla="*/ 0 h 6"/>
              <a:gd name="T12" fmla="*/ 5 w 9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6">
                <a:moveTo>
                  <a:pt x="5" y="0"/>
                </a:moveTo>
                <a:cubicBezTo>
                  <a:pt x="2" y="0"/>
                  <a:pt x="0" y="1"/>
                  <a:pt x="0" y="3"/>
                </a:cubicBezTo>
                <a:cubicBezTo>
                  <a:pt x="0" y="5"/>
                  <a:pt x="2" y="6"/>
                  <a:pt x="5" y="6"/>
                </a:cubicBezTo>
                <a:cubicBezTo>
                  <a:pt x="8" y="6"/>
                  <a:pt x="9" y="5"/>
                  <a:pt x="9" y="3"/>
                </a:cubicBezTo>
                <a:cubicBezTo>
                  <a:pt x="9" y="1"/>
                  <a:pt x="8" y="0"/>
                  <a:pt x="5" y="0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8" name="Freeform 75"/>
          <p:cNvSpPr>
            <a:spLocks noEditPoints="1"/>
          </p:cNvSpPr>
          <p:nvPr/>
        </p:nvSpPr>
        <p:spPr bwMode="auto">
          <a:xfrm>
            <a:off x="7255167" y="7874373"/>
            <a:ext cx="28572" cy="22223"/>
          </a:xfrm>
          <a:custGeom>
            <a:avLst/>
            <a:gdLst>
              <a:gd name="T0" fmla="*/ 0 w 9"/>
              <a:gd name="T1" fmla="*/ 2 h 7"/>
              <a:gd name="T2" fmla="*/ 4 w 9"/>
              <a:gd name="T3" fmla="*/ 6 h 7"/>
              <a:gd name="T4" fmla="*/ 9 w 9"/>
              <a:gd name="T5" fmla="*/ 5 h 7"/>
              <a:gd name="T6" fmla="*/ 5 w 9"/>
              <a:gd name="T7" fmla="*/ 0 h 7"/>
              <a:gd name="T8" fmla="*/ 0 w 9"/>
              <a:gd name="T9" fmla="*/ 2 h 7"/>
              <a:gd name="T10" fmla="*/ 0 w 9"/>
              <a:gd name="T11" fmla="*/ 2 h 7"/>
              <a:gd name="T12" fmla="*/ 0 w 9"/>
              <a:gd name="T1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0" y="2"/>
                </a:moveTo>
                <a:cubicBezTo>
                  <a:pt x="0" y="4"/>
                  <a:pt x="1" y="5"/>
                  <a:pt x="4" y="6"/>
                </a:cubicBezTo>
                <a:cubicBezTo>
                  <a:pt x="6" y="7"/>
                  <a:pt x="8" y="7"/>
                  <a:pt x="9" y="5"/>
                </a:cubicBezTo>
                <a:cubicBezTo>
                  <a:pt x="9" y="3"/>
                  <a:pt x="8" y="1"/>
                  <a:pt x="5" y="0"/>
                </a:cubicBezTo>
                <a:cubicBezTo>
                  <a:pt x="3" y="0"/>
                  <a:pt x="1" y="0"/>
                  <a:pt x="0" y="2"/>
                </a:cubicBezTo>
                <a:close/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9" name="Freeform 76"/>
          <p:cNvSpPr>
            <a:spLocks noEditPoints="1"/>
          </p:cNvSpPr>
          <p:nvPr/>
        </p:nvSpPr>
        <p:spPr bwMode="auto">
          <a:xfrm>
            <a:off x="6909145" y="7248993"/>
            <a:ext cx="1272980" cy="1272980"/>
          </a:xfrm>
          <a:custGeom>
            <a:avLst/>
            <a:gdLst>
              <a:gd name="T0" fmla="*/ 325 w 400"/>
              <a:gd name="T1" fmla="*/ 0 h 400"/>
              <a:gd name="T2" fmla="*/ 22 w 400"/>
              <a:gd name="T3" fmla="*/ 22 h 400"/>
              <a:gd name="T4" fmla="*/ 0 w 400"/>
              <a:gd name="T5" fmla="*/ 325 h 400"/>
              <a:gd name="T6" fmla="*/ 75 w 400"/>
              <a:gd name="T7" fmla="*/ 400 h 400"/>
              <a:gd name="T8" fmla="*/ 142 w 400"/>
              <a:gd name="T9" fmla="*/ 400 h 400"/>
              <a:gd name="T10" fmla="*/ 151 w 400"/>
              <a:gd name="T11" fmla="*/ 388 h 400"/>
              <a:gd name="T12" fmla="*/ 150 w 400"/>
              <a:gd name="T13" fmla="*/ 343 h 400"/>
              <a:gd name="T14" fmla="*/ 130 w 400"/>
              <a:gd name="T15" fmla="*/ 345 h 400"/>
              <a:gd name="T16" fmla="*/ 94 w 400"/>
              <a:gd name="T17" fmla="*/ 336 h 400"/>
              <a:gd name="T18" fmla="*/ 80 w 400"/>
              <a:gd name="T19" fmla="*/ 314 h 400"/>
              <a:gd name="T20" fmla="*/ 61 w 400"/>
              <a:gd name="T21" fmla="*/ 290 h 400"/>
              <a:gd name="T22" fmla="*/ 56 w 400"/>
              <a:gd name="T23" fmla="*/ 286 h 400"/>
              <a:gd name="T24" fmla="*/ 54 w 400"/>
              <a:gd name="T25" fmla="*/ 279 h 400"/>
              <a:gd name="T26" fmla="*/ 67 w 400"/>
              <a:gd name="T27" fmla="*/ 279 h 400"/>
              <a:gd name="T28" fmla="*/ 93 w 400"/>
              <a:gd name="T29" fmla="*/ 299 h 400"/>
              <a:gd name="T30" fmla="*/ 124 w 400"/>
              <a:gd name="T31" fmla="*/ 321 h 400"/>
              <a:gd name="T32" fmla="*/ 151 w 400"/>
              <a:gd name="T33" fmla="*/ 315 h 400"/>
              <a:gd name="T34" fmla="*/ 137 w 400"/>
              <a:gd name="T35" fmla="*/ 284 h 400"/>
              <a:gd name="T36" fmla="*/ 92 w 400"/>
              <a:gd name="T37" fmla="*/ 256 h 400"/>
              <a:gd name="T38" fmla="*/ 72 w 400"/>
              <a:gd name="T39" fmla="*/ 190 h 400"/>
              <a:gd name="T40" fmla="*/ 95 w 400"/>
              <a:gd name="T41" fmla="*/ 83 h 400"/>
              <a:gd name="T42" fmla="*/ 139 w 400"/>
              <a:gd name="T43" fmla="*/ 96 h 400"/>
              <a:gd name="T44" fmla="*/ 200 w 400"/>
              <a:gd name="T45" fmla="*/ 97 h 400"/>
              <a:gd name="T46" fmla="*/ 260 w 400"/>
              <a:gd name="T47" fmla="*/ 97 h 400"/>
              <a:gd name="T48" fmla="*/ 305 w 400"/>
              <a:gd name="T49" fmla="*/ 83 h 400"/>
              <a:gd name="T50" fmla="*/ 328 w 400"/>
              <a:gd name="T51" fmla="*/ 190 h 400"/>
              <a:gd name="T52" fmla="*/ 309 w 400"/>
              <a:gd name="T53" fmla="*/ 256 h 400"/>
              <a:gd name="T54" fmla="*/ 263 w 400"/>
              <a:gd name="T55" fmla="*/ 284 h 400"/>
              <a:gd name="T56" fmla="*/ 250 w 400"/>
              <a:gd name="T57" fmla="*/ 326 h 400"/>
              <a:gd name="T58" fmla="*/ 251 w 400"/>
              <a:gd name="T59" fmla="*/ 395 h 400"/>
              <a:gd name="T60" fmla="*/ 261 w 400"/>
              <a:gd name="T61" fmla="*/ 400 h 400"/>
              <a:gd name="T62" fmla="*/ 325 w 400"/>
              <a:gd name="T63" fmla="*/ 400 h 400"/>
              <a:gd name="T64" fmla="*/ 400 w 400"/>
              <a:gd name="T65" fmla="*/ 325 h 400"/>
              <a:gd name="T66" fmla="*/ 378 w 400"/>
              <a:gd name="T67" fmla="*/ 22 h 400"/>
              <a:gd name="T68" fmla="*/ 378 w 400"/>
              <a:gd name="T69" fmla="*/ 2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133" y="400"/>
                  <a:pt x="133" y="400"/>
                  <a:pt x="133" y="400"/>
                </a:cubicBezTo>
                <a:cubicBezTo>
                  <a:pt x="137" y="400"/>
                  <a:pt x="140" y="400"/>
                  <a:pt x="142" y="400"/>
                </a:cubicBezTo>
                <a:cubicBezTo>
                  <a:pt x="144" y="400"/>
                  <a:pt x="146" y="399"/>
                  <a:pt x="148" y="397"/>
                </a:cubicBezTo>
                <a:cubicBezTo>
                  <a:pt x="150" y="395"/>
                  <a:pt x="151" y="392"/>
                  <a:pt x="151" y="388"/>
                </a:cubicBezTo>
                <a:cubicBezTo>
                  <a:pt x="151" y="387"/>
                  <a:pt x="151" y="382"/>
                  <a:pt x="151" y="370"/>
                </a:cubicBezTo>
                <a:cubicBezTo>
                  <a:pt x="150" y="359"/>
                  <a:pt x="150" y="350"/>
                  <a:pt x="150" y="343"/>
                </a:cubicBezTo>
                <a:cubicBezTo>
                  <a:pt x="144" y="344"/>
                  <a:pt x="144" y="344"/>
                  <a:pt x="144" y="344"/>
                </a:cubicBezTo>
                <a:cubicBezTo>
                  <a:pt x="141" y="345"/>
                  <a:pt x="136" y="345"/>
                  <a:pt x="130" y="345"/>
                </a:cubicBezTo>
                <a:cubicBezTo>
                  <a:pt x="124" y="345"/>
                  <a:pt x="118" y="345"/>
                  <a:pt x="112" y="343"/>
                </a:cubicBezTo>
                <a:cubicBezTo>
                  <a:pt x="106" y="342"/>
                  <a:pt x="100" y="340"/>
                  <a:pt x="94" y="336"/>
                </a:cubicBezTo>
                <a:cubicBezTo>
                  <a:pt x="89" y="332"/>
                  <a:pt x="85" y="326"/>
                  <a:pt x="83" y="320"/>
                </a:cubicBezTo>
                <a:cubicBezTo>
                  <a:pt x="80" y="314"/>
                  <a:pt x="80" y="314"/>
                  <a:pt x="80" y="314"/>
                </a:cubicBezTo>
                <a:cubicBezTo>
                  <a:pt x="79" y="310"/>
                  <a:pt x="76" y="305"/>
                  <a:pt x="72" y="300"/>
                </a:cubicBezTo>
                <a:cubicBezTo>
                  <a:pt x="68" y="295"/>
                  <a:pt x="65" y="292"/>
                  <a:pt x="61" y="290"/>
                </a:cubicBezTo>
                <a:cubicBezTo>
                  <a:pt x="59" y="289"/>
                  <a:pt x="59" y="289"/>
                  <a:pt x="59" y="289"/>
                </a:cubicBezTo>
                <a:cubicBezTo>
                  <a:pt x="58" y="288"/>
                  <a:pt x="57" y="287"/>
                  <a:pt x="56" y="286"/>
                </a:cubicBezTo>
                <a:cubicBezTo>
                  <a:pt x="54" y="285"/>
                  <a:pt x="54" y="284"/>
                  <a:pt x="53" y="282"/>
                </a:cubicBezTo>
                <a:cubicBezTo>
                  <a:pt x="53" y="281"/>
                  <a:pt x="53" y="280"/>
                  <a:pt x="54" y="279"/>
                </a:cubicBezTo>
                <a:cubicBezTo>
                  <a:pt x="56" y="279"/>
                  <a:pt x="58" y="278"/>
                  <a:pt x="62" y="278"/>
                </a:cubicBezTo>
                <a:cubicBezTo>
                  <a:pt x="67" y="279"/>
                  <a:pt x="67" y="279"/>
                  <a:pt x="67" y="279"/>
                </a:cubicBezTo>
                <a:cubicBezTo>
                  <a:pt x="71" y="280"/>
                  <a:pt x="75" y="282"/>
                  <a:pt x="80" y="285"/>
                </a:cubicBezTo>
                <a:cubicBezTo>
                  <a:pt x="85" y="289"/>
                  <a:pt x="90" y="293"/>
                  <a:pt x="93" y="299"/>
                </a:cubicBezTo>
                <a:cubicBezTo>
                  <a:pt x="97" y="306"/>
                  <a:pt x="102" y="311"/>
                  <a:pt x="107" y="315"/>
                </a:cubicBezTo>
                <a:cubicBezTo>
                  <a:pt x="113" y="319"/>
                  <a:pt x="119" y="321"/>
                  <a:pt x="124" y="321"/>
                </a:cubicBezTo>
                <a:cubicBezTo>
                  <a:pt x="130" y="321"/>
                  <a:pt x="135" y="320"/>
                  <a:pt x="139" y="319"/>
                </a:cubicBezTo>
                <a:cubicBezTo>
                  <a:pt x="143" y="318"/>
                  <a:pt x="147" y="317"/>
                  <a:pt x="151" y="315"/>
                </a:cubicBezTo>
                <a:cubicBezTo>
                  <a:pt x="153" y="304"/>
                  <a:pt x="157" y="295"/>
                  <a:pt x="164" y="289"/>
                </a:cubicBezTo>
                <a:cubicBezTo>
                  <a:pt x="154" y="288"/>
                  <a:pt x="145" y="286"/>
                  <a:pt x="137" y="284"/>
                </a:cubicBezTo>
                <a:cubicBezTo>
                  <a:pt x="129" y="282"/>
                  <a:pt x="121" y="278"/>
                  <a:pt x="113" y="274"/>
                </a:cubicBezTo>
                <a:cubicBezTo>
                  <a:pt x="104" y="269"/>
                  <a:pt x="97" y="263"/>
                  <a:pt x="92" y="256"/>
                </a:cubicBezTo>
                <a:cubicBezTo>
                  <a:pt x="86" y="249"/>
                  <a:pt x="81" y="240"/>
                  <a:pt x="78" y="229"/>
                </a:cubicBezTo>
                <a:cubicBezTo>
                  <a:pt x="74" y="218"/>
                  <a:pt x="72" y="205"/>
                  <a:pt x="72" y="190"/>
                </a:cubicBezTo>
                <a:cubicBezTo>
                  <a:pt x="72" y="169"/>
                  <a:pt x="79" y="151"/>
                  <a:pt x="93" y="136"/>
                </a:cubicBezTo>
                <a:cubicBezTo>
                  <a:pt x="87" y="120"/>
                  <a:pt x="87" y="103"/>
                  <a:pt x="95" y="83"/>
                </a:cubicBezTo>
                <a:cubicBezTo>
                  <a:pt x="100" y="81"/>
                  <a:pt x="107" y="82"/>
                  <a:pt x="117" y="86"/>
                </a:cubicBezTo>
                <a:cubicBezTo>
                  <a:pt x="127" y="90"/>
                  <a:pt x="134" y="94"/>
                  <a:pt x="139" y="96"/>
                </a:cubicBezTo>
                <a:cubicBezTo>
                  <a:pt x="144" y="99"/>
                  <a:pt x="147" y="102"/>
                  <a:pt x="150" y="103"/>
                </a:cubicBezTo>
                <a:cubicBezTo>
                  <a:pt x="166" y="99"/>
                  <a:pt x="183" y="97"/>
                  <a:pt x="200" y="97"/>
                </a:cubicBezTo>
                <a:cubicBezTo>
                  <a:pt x="217" y="97"/>
                  <a:pt x="234" y="99"/>
                  <a:pt x="250" y="103"/>
                </a:cubicBezTo>
                <a:cubicBezTo>
                  <a:pt x="260" y="97"/>
                  <a:pt x="260" y="97"/>
                  <a:pt x="260" y="97"/>
                </a:cubicBezTo>
                <a:cubicBezTo>
                  <a:pt x="267" y="93"/>
                  <a:pt x="275" y="89"/>
                  <a:pt x="284" y="86"/>
                </a:cubicBezTo>
                <a:cubicBezTo>
                  <a:pt x="293" y="82"/>
                  <a:pt x="300" y="81"/>
                  <a:pt x="305" y="83"/>
                </a:cubicBezTo>
                <a:cubicBezTo>
                  <a:pt x="313" y="103"/>
                  <a:pt x="314" y="120"/>
                  <a:pt x="307" y="136"/>
                </a:cubicBezTo>
                <a:cubicBezTo>
                  <a:pt x="321" y="151"/>
                  <a:pt x="328" y="169"/>
                  <a:pt x="328" y="190"/>
                </a:cubicBezTo>
                <a:cubicBezTo>
                  <a:pt x="328" y="205"/>
                  <a:pt x="326" y="218"/>
                  <a:pt x="323" y="229"/>
                </a:cubicBezTo>
                <a:cubicBezTo>
                  <a:pt x="319" y="240"/>
                  <a:pt x="314" y="250"/>
                  <a:pt x="309" y="256"/>
                </a:cubicBezTo>
                <a:cubicBezTo>
                  <a:pt x="303" y="263"/>
                  <a:pt x="296" y="269"/>
                  <a:pt x="288" y="274"/>
                </a:cubicBezTo>
                <a:cubicBezTo>
                  <a:pt x="279" y="278"/>
                  <a:pt x="271" y="282"/>
                  <a:pt x="263" y="284"/>
                </a:cubicBezTo>
                <a:cubicBezTo>
                  <a:pt x="255" y="286"/>
                  <a:pt x="246" y="288"/>
                  <a:pt x="236" y="289"/>
                </a:cubicBezTo>
                <a:cubicBezTo>
                  <a:pt x="246" y="296"/>
                  <a:pt x="250" y="309"/>
                  <a:pt x="250" y="326"/>
                </a:cubicBezTo>
                <a:cubicBezTo>
                  <a:pt x="250" y="388"/>
                  <a:pt x="250" y="388"/>
                  <a:pt x="250" y="388"/>
                </a:cubicBezTo>
                <a:cubicBezTo>
                  <a:pt x="250" y="391"/>
                  <a:pt x="250" y="393"/>
                  <a:pt x="251" y="395"/>
                </a:cubicBezTo>
                <a:cubicBezTo>
                  <a:pt x="252" y="397"/>
                  <a:pt x="254" y="398"/>
                  <a:pt x="256" y="399"/>
                </a:cubicBezTo>
                <a:cubicBezTo>
                  <a:pt x="257" y="400"/>
                  <a:pt x="259" y="400"/>
                  <a:pt x="261" y="400"/>
                </a:cubicBezTo>
                <a:cubicBezTo>
                  <a:pt x="262" y="400"/>
                  <a:pt x="264" y="400"/>
                  <a:pt x="267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78" y="22"/>
                </a:moveTo>
                <a:cubicBezTo>
                  <a:pt x="378" y="22"/>
                  <a:pt x="378" y="22"/>
                  <a:pt x="378" y="2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0" name="Freeform 77"/>
          <p:cNvSpPr>
            <a:spLocks noEditPoints="1"/>
          </p:cNvSpPr>
          <p:nvPr/>
        </p:nvSpPr>
        <p:spPr bwMode="auto">
          <a:xfrm>
            <a:off x="7156758" y="7872785"/>
            <a:ext cx="22223" cy="25396"/>
          </a:xfrm>
          <a:custGeom>
            <a:avLst/>
            <a:gdLst>
              <a:gd name="T0" fmla="*/ 1 w 7"/>
              <a:gd name="T1" fmla="*/ 1 h 8"/>
              <a:gd name="T2" fmla="*/ 2 w 7"/>
              <a:gd name="T3" fmla="*/ 6 h 8"/>
              <a:gd name="T4" fmla="*/ 6 w 7"/>
              <a:gd name="T5" fmla="*/ 6 h 8"/>
              <a:gd name="T6" fmla="*/ 5 w 7"/>
              <a:gd name="T7" fmla="*/ 2 h 8"/>
              <a:gd name="T8" fmla="*/ 1 w 7"/>
              <a:gd name="T9" fmla="*/ 1 h 8"/>
              <a:gd name="T10" fmla="*/ 1 w 7"/>
              <a:gd name="T11" fmla="*/ 1 h 8"/>
              <a:gd name="T12" fmla="*/ 1 w 7"/>
              <a:gd name="T13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8">
                <a:moveTo>
                  <a:pt x="1" y="1"/>
                </a:moveTo>
                <a:cubicBezTo>
                  <a:pt x="0" y="2"/>
                  <a:pt x="0" y="4"/>
                  <a:pt x="2" y="6"/>
                </a:cubicBezTo>
                <a:cubicBezTo>
                  <a:pt x="4" y="7"/>
                  <a:pt x="5" y="8"/>
                  <a:pt x="6" y="6"/>
                </a:cubicBezTo>
                <a:cubicBezTo>
                  <a:pt x="7" y="6"/>
                  <a:pt x="7" y="4"/>
                  <a:pt x="5" y="2"/>
                </a:cubicBezTo>
                <a:cubicBezTo>
                  <a:pt x="4" y="1"/>
                  <a:pt x="2" y="0"/>
                  <a:pt x="1" y="1"/>
                </a:cubicBezTo>
                <a:close/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1" name="Freeform 78"/>
          <p:cNvSpPr>
            <a:spLocks noEditPoints="1"/>
          </p:cNvSpPr>
          <p:nvPr/>
        </p:nvSpPr>
        <p:spPr bwMode="auto">
          <a:xfrm>
            <a:off x="7131362" y="7877546"/>
            <a:ext cx="19047" cy="15874"/>
          </a:xfrm>
          <a:custGeom>
            <a:avLst/>
            <a:gdLst>
              <a:gd name="T0" fmla="*/ 1 w 6"/>
              <a:gd name="T1" fmla="*/ 1 h 5"/>
              <a:gd name="T2" fmla="*/ 2 w 6"/>
              <a:gd name="T3" fmla="*/ 4 h 5"/>
              <a:gd name="T4" fmla="*/ 6 w 6"/>
              <a:gd name="T5" fmla="*/ 4 h 5"/>
              <a:gd name="T6" fmla="*/ 4 w 6"/>
              <a:gd name="T7" fmla="*/ 0 h 5"/>
              <a:gd name="T8" fmla="*/ 1 w 6"/>
              <a:gd name="T9" fmla="*/ 1 h 5"/>
              <a:gd name="T10" fmla="*/ 1 w 6"/>
              <a:gd name="T11" fmla="*/ 1 h 5"/>
              <a:gd name="T12" fmla="*/ 1 w 6"/>
              <a:gd name="T13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5">
                <a:moveTo>
                  <a:pt x="1" y="1"/>
                </a:moveTo>
                <a:cubicBezTo>
                  <a:pt x="0" y="2"/>
                  <a:pt x="1" y="3"/>
                  <a:pt x="2" y="4"/>
                </a:cubicBezTo>
                <a:cubicBezTo>
                  <a:pt x="4" y="5"/>
                  <a:pt x="5" y="5"/>
                  <a:pt x="6" y="4"/>
                </a:cubicBezTo>
                <a:cubicBezTo>
                  <a:pt x="6" y="2"/>
                  <a:pt x="6" y="1"/>
                  <a:pt x="4" y="0"/>
                </a:cubicBezTo>
                <a:cubicBezTo>
                  <a:pt x="2" y="0"/>
                  <a:pt x="1" y="0"/>
                  <a:pt x="1" y="1"/>
                </a:cubicBezTo>
                <a:close/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2" name="Freeform 79"/>
          <p:cNvSpPr>
            <a:spLocks noEditPoints="1"/>
          </p:cNvSpPr>
          <p:nvPr/>
        </p:nvSpPr>
        <p:spPr bwMode="auto">
          <a:xfrm>
            <a:off x="7182154" y="7871197"/>
            <a:ext cx="22223" cy="28572"/>
          </a:xfrm>
          <a:custGeom>
            <a:avLst/>
            <a:gdLst>
              <a:gd name="T0" fmla="*/ 1 w 7"/>
              <a:gd name="T1" fmla="*/ 2 h 9"/>
              <a:gd name="T2" fmla="*/ 1 w 7"/>
              <a:gd name="T3" fmla="*/ 6 h 9"/>
              <a:gd name="T4" fmla="*/ 6 w 7"/>
              <a:gd name="T5" fmla="*/ 8 h 9"/>
              <a:gd name="T6" fmla="*/ 6 w 7"/>
              <a:gd name="T7" fmla="*/ 3 h 9"/>
              <a:gd name="T8" fmla="*/ 1 w 7"/>
              <a:gd name="T9" fmla="*/ 2 h 9"/>
              <a:gd name="T10" fmla="*/ 1 w 7"/>
              <a:gd name="T11" fmla="*/ 2 h 9"/>
              <a:gd name="T12" fmla="*/ 1 w 7"/>
              <a:gd name="T1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9">
                <a:moveTo>
                  <a:pt x="1" y="2"/>
                </a:moveTo>
                <a:cubicBezTo>
                  <a:pt x="0" y="3"/>
                  <a:pt x="0" y="4"/>
                  <a:pt x="1" y="6"/>
                </a:cubicBezTo>
                <a:cubicBezTo>
                  <a:pt x="3" y="9"/>
                  <a:pt x="4" y="9"/>
                  <a:pt x="6" y="8"/>
                </a:cubicBezTo>
                <a:cubicBezTo>
                  <a:pt x="7" y="7"/>
                  <a:pt x="7" y="5"/>
                  <a:pt x="6" y="3"/>
                </a:cubicBezTo>
                <a:cubicBezTo>
                  <a:pt x="4" y="1"/>
                  <a:pt x="3" y="0"/>
                  <a:pt x="1" y="2"/>
                </a:cubicBezTo>
                <a:close/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3" name="Freeform 80"/>
          <p:cNvSpPr>
            <a:spLocks noEditPoints="1"/>
          </p:cNvSpPr>
          <p:nvPr/>
        </p:nvSpPr>
        <p:spPr bwMode="auto">
          <a:xfrm>
            <a:off x="7210724" y="7871197"/>
            <a:ext cx="28572" cy="28572"/>
          </a:xfrm>
          <a:custGeom>
            <a:avLst/>
            <a:gdLst>
              <a:gd name="T0" fmla="*/ 1 w 9"/>
              <a:gd name="T1" fmla="*/ 1 h 9"/>
              <a:gd name="T2" fmla="*/ 3 w 9"/>
              <a:gd name="T3" fmla="*/ 6 h 9"/>
              <a:gd name="T4" fmla="*/ 8 w 9"/>
              <a:gd name="T5" fmla="*/ 7 h 9"/>
              <a:gd name="T6" fmla="*/ 7 w 9"/>
              <a:gd name="T7" fmla="*/ 2 h 9"/>
              <a:gd name="T8" fmla="*/ 1 w 9"/>
              <a:gd name="T9" fmla="*/ 1 h 9"/>
              <a:gd name="T10" fmla="*/ 1 w 9"/>
              <a:gd name="T11" fmla="*/ 1 h 9"/>
              <a:gd name="T12" fmla="*/ 1 w 9"/>
              <a:gd name="T13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9">
                <a:moveTo>
                  <a:pt x="1" y="1"/>
                </a:moveTo>
                <a:cubicBezTo>
                  <a:pt x="0" y="3"/>
                  <a:pt x="0" y="4"/>
                  <a:pt x="3" y="6"/>
                </a:cubicBezTo>
                <a:cubicBezTo>
                  <a:pt x="5" y="8"/>
                  <a:pt x="6" y="9"/>
                  <a:pt x="8" y="7"/>
                </a:cubicBezTo>
                <a:cubicBezTo>
                  <a:pt x="9" y="6"/>
                  <a:pt x="9" y="4"/>
                  <a:pt x="7" y="2"/>
                </a:cubicBezTo>
                <a:cubicBezTo>
                  <a:pt x="5" y="0"/>
                  <a:pt x="3" y="0"/>
                  <a:pt x="1" y="1"/>
                </a:cubicBezTo>
                <a:close/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6" name="Freeform 84"/>
          <p:cNvSpPr>
            <a:spLocks noEditPoints="1"/>
          </p:cNvSpPr>
          <p:nvPr/>
        </p:nvSpPr>
        <p:spPr bwMode="auto">
          <a:xfrm>
            <a:off x="9855090" y="724899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99 w 400"/>
              <a:gd name="T27" fmla="*/ 167 h 400"/>
              <a:gd name="T28" fmla="*/ 293 w 400"/>
              <a:gd name="T29" fmla="*/ 183 h 400"/>
              <a:gd name="T30" fmla="*/ 202 w 400"/>
              <a:gd name="T31" fmla="*/ 306 h 400"/>
              <a:gd name="T32" fmla="*/ 111 w 400"/>
              <a:gd name="T33" fmla="*/ 183 h 400"/>
              <a:gd name="T34" fmla="*/ 104 w 400"/>
              <a:gd name="T35" fmla="*/ 167 h 400"/>
              <a:gd name="T36" fmla="*/ 106 w 400"/>
              <a:gd name="T37" fmla="*/ 145 h 400"/>
              <a:gd name="T38" fmla="*/ 122 w 400"/>
              <a:gd name="T39" fmla="*/ 125 h 400"/>
              <a:gd name="T40" fmla="*/ 143 w 400"/>
              <a:gd name="T41" fmla="*/ 118 h 400"/>
              <a:gd name="T42" fmla="*/ 163 w 400"/>
              <a:gd name="T43" fmla="*/ 123 h 400"/>
              <a:gd name="T44" fmla="*/ 177 w 400"/>
              <a:gd name="T45" fmla="*/ 134 h 400"/>
              <a:gd name="T46" fmla="*/ 202 w 400"/>
              <a:gd name="T47" fmla="*/ 145 h 400"/>
              <a:gd name="T48" fmla="*/ 227 w 400"/>
              <a:gd name="T49" fmla="*/ 134 h 400"/>
              <a:gd name="T50" fmla="*/ 241 w 400"/>
              <a:gd name="T51" fmla="*/ 123 h 400"/>
              <a:gd name="T52" fmla="*/ 260 w 400"/>
              <a:gd name="T53" fmla="*/ 118 h 400"/>
              <a:gd name="T54" fmla="*/ 282 w 400"/>
              <a:gd name="T55" fmla="*/ 125 h 400"/>
              <a:gd name="T56" fmla="*/ 298 w 400"/>
              <a:gd name="T57" fmla="*/ 145 h 400"/>
              <a:gd name="T58" fmla="*/ 299 w 400"/>
              <a:gd name="T59" fmla="*/ 167 h 400"/>
              <a:gd name="T60" fmla="*/ 299 w 400"/>
              <a:gd name="T61" fmla="*/ 167 h 400"/>
              <a:gd name="T62" fmla="*/ 299 w 400"/>
              <a:gd name="T63" fmla="*/ 1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99" y="167"/>
                </a:moveTo>
                <a:cubicBezTo>
                  <a:pt x="298" y="174"/>
                  <a:pt x="296" y="179"/>
                  <a:pt x="293" y="183"/>
                </a:cubicBezTo>
                <a:cubicBezTo>
                  <a:pt x="202" y="306"/>
                  <a:pt x="202" y="306"/>
                  <a:pt x="202" y="306"/>
                </a:cubicBezTo>
                <a:cubicBezTo>
                  <a:pt x="111" y="183"/>
                  <a:pt x="111" y="183"/>
                  <a:pt x="111" y="183"/>
                </a:cubicBezTo>
                <a:cubicBezTo>
                  <a:pt x="108" y="179"/>
                  <a:pt x="106" y="174"/>
                  <a:pt x="104" y="167"/>
                </a:cubicBezTo>
                <a:cubicBezTo>
                  <a:pt x="103" y="161"/>
                  <a:pt x="103" y="154"/>
                  <a:pt x="106" y="145"/>
                </a:cubicBezTo>
                <a:cubicBezTo>
                  <a:pt x="108" y="137"/>
                  <a:pt x="114" y="130"/>
                  <a:pt x="122" y="125"/>
                </a:cubicBezTo>
                <a:cubicBezTo>
                  <a:pt x="129" y="120"/>
                  <a:pt x="136" y="118"/>
                  <a:pt x="143" y="118"/>
                </a:cubicBezTo>
                <a:cubicBezTo>
                  <a:pt x="151" y="118"/>
                  <a:pt x="157" y="120"/>
                  <a:pt x="163" y="123"/>
                </a:cubicBezTo>
                <a:cubicBezTo>
                  <a:pt x="168" y="125"/>
                  <a:pt x="173" y="129"/>
                  <a:pt x="177" y="134"/>
                </a:cubicBezTo>
                <a:cubicBezTo>
                  <a:pt x="183" y="141"/>
                  <a:pt x="191" y="145"/>
                  <a:pt x="202" y="145"/>
                </a:cubicBezTo>
                <a:cubicBezTo>
                  <a:pt x="212" y="145"/>
                  <a:pt x="220" y="141"/>
                  <a:pt x="227" y="134"/>
                </a:cubicBezTo>
                <a:cubicBezTo>
                  <a:pt x="231" y="129"/>
                  <a:pt x="235" y="125"/>
                  <a:pt x="241" y="123"/>
                </a:cubicBezTo>
                <a:cubicBezTo>
                  <a:pt x="246" y="120"/>
                  <a:pt x="252" y="118"/>
                  <a:pt x="260" y="118"/>
                </a:cubicBezTo>
                <a:cubicBezTo>
                  <a:pt x="267" y="118"/>
                  <a:pt x="275" y="120"/>
                  <a:pt x="282" y="125"/>
                </a:cubicBezTo>
                <a:cubicBezTo>
                  <a:pt x="290" y="130"/>
                  <a:pt x="295" y="137"/>
                  <a:pt x="298" y="145"/>
                </a:cubicBezTo>
                <a:cubicBezTo>
                  <a:pt x="300" y="154"/>
                  <a:pt x="301" y="161"/>
                  <a:pt x="299" y="167"/>
                </a:cubicBezTo>
                <a:close/>
                <a:moveTo>
                  <a:pt x="299" y="167"/>
                </a:moveTo>
                <a:cubicBezTo>
                  <a:pt x="299" y="167"/>
                  <a:pt x="299" y="167"/>
                  <a:pt x="299" y="1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2" name="グループ化 101"/>
          <p:cNvGrpSpPr/>
          <p:nvPr/>
        </p:nvGrpSpPr>
        <p:grpSpPr>
          <a:xfrm>
            <a:off x="12797863" y="7247408"/>
            <a:ext cx="1276153" cy="1276153"/>
            <a:chOff x="6399213" y="3251200"/>
            <a:chExt cx="638175" cy="638175"/>
          </a:xfrm>
        </p:grpSpPr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6399213" y="3251200"/>
              <a:ext cx="407988" cy="638175"/>
            </a:xfrm>
            <a:custGeom>
              <a:avLst/>
              <a:gdLst>
                <a:gd name="T0" fmla="*/ 234 w 277"/>
                <a:gd name="T1" fmla="*/ 259 h 434"/>
                <a:gd name="T2" fmla="*/ 202 w 277"/>
                <a:gd name="T3" fmla="*/ 232 h 434"/>
                <a:gd name="T4" fmla="*/ 187 w 277"/>
                <a:gd name="T5" fmla="*/ 206 h 434"/>
                <a:gd name="T6" fmla="*/ 208 w 277"/>
                <a:gd name="T7" fmla="*/ 173 h 434"/>
                <a:gd name="T8" fmla="*/ 239 w 277"/>
                <a:gd name="T9" fmla="*/ 132 h 434"/>
                <a:gd name="T10" fmla="*/ 235 w 277"/>
                <a:gd name="T11" fmla="*/ 53 h 434"/>
                <a:gd name="T12" fmla="*/ 242 w 277"/>
                <a:gd name="T13" fmla="*/ 21 h 434"/>
                <a:gd name="T14" fmla="*/ 163 w 277"/>
                <a:gd name="T15" fmla="*/ 0 h 434"/>
                <a:gd name="T16" fmla="*/ 53 w 277"/>
                <a:gd name="T17" fmla="*/ 42 h 434"/>
                <a:gd name="T18" fmla="*/ 56 w 277"/>
                <a:gd name="T19" fmla="*/ 172 h 434"/>
                <a:gd name="T20" fmla="*/ 141 w 277"/>
                <a:gd name="T21" fmla="*/ 196 h 434"/>
                <a:gd name="T22" fmla="*/ 137 w 277"/>
                <a:gd name="T23" fmla="*/ 207 h 434"/>
                <a:gd name="T24" fmla="*/ 135 w 277"/>
                <a:gd name="T25" fmla="*/ 218 h 434"/>
                <a:gd name="T26" fmla="*/ 113 w 277"/>
                <a:gd name="T27" fmla="*/ 261 h 434"/>
                <a:gd name="T28" fmla="*/ 35 w 277"/>
                <a:gd name="T29" fmla="*/ 288 h 434"/>
                <a:gd name="T30" fmla="*/ 0 w 277"/>
                <a:gd name="T31" fmla="*/ 352 h 434"/>
                <a:gd name="T32" fmla="*/ 28 w 277"/>
                <a:gd name="T33" fmla="*/ 407 h 434"/>
                <a:gd name="T34" fmla="*/ 88 w 277"/>
                <a:gd name="T35" fmla="*/ 431 h 434"/>
                <a:gd name="T36" fmla="*/ 229 w 277"/>
                <a:gd name="T37" fmla="*/ 400 h 434"/>
                <a:gd name="T38" fmla="*/ 261 w 277"/>
                <a:gd name="T39" fmla="*/ 298 h 434"/>
                <a:gd name="T40" fmla="*/ 149 w 277"/>
                <a:gd name="T41" fmla="*/ 181 h 434"/>
                <a:gd name="T42" fmla="*/ 104 w 277"/>
                <a:gd name="T43" fmla="*/ 157 h 434"/>
                <a:gd name="T44" fmla="*/ 80 w 277"/>
                <a:gd name="T45" fmla="*/ 106 h 434"/>
                <a:gd name="T46" fmla="*/ 90 w 277"/>
                <a:gd name="T47" fmla="*/ 37 h 434"/>
                <a:gd name="T48" fmla="*/ 159 w 277"/>
                <a:gd name="T49" fmla="*/ 29 h 434"/>
                <a:gd name="T50" fmla="*/ 193 w 277"/>
                <a:gd name="T51" fmla="*/ 91 h 434"/>
                <a:gd name="T52" fmla="*/ 186 w 277"/>
                <a:gd name="T53" fmla="*/ 166 h 434"/>
                <a:gd name="T54" fmla="*/ 221 w 277"/>
                <a:gd name="T55" fmla="*/ 377 h 434"/>
                <a:gd name="T56" fmla="*/ 176 w 277"/>
                <a:gd name="T57" fmla="*/ 407 h 434"/>
                <a:gd name="T58" fmla="*/ 113 w 277"/>
                <a:gd name="T59" fmla="*/ 406 h 434"/>
                <a:gd name="T60" fmla="*/ 57 w 277"/>
                <a:gd name="T61" fmla="*/ 372 h 434"/>
                <a:gd name="T62" fmla="*/ 55 w 277"/>
                <a:gd name="T63" fmla="*/ 313 h 434"/>
                <a:gd name="T64" fmla="*/ 99 w 277"/>
                <a:gd name="T65" fmla="*/ 281 h 434"/>
                <a:gd name="T66" fmla="*/ 155 w 277"/>
                <a:gd name="T67" fmla="*/ 273 h 434"/>
                <a:gd name="T68" fmla="*/ 176 w 277"/>
                <a:gd name="T69" fmla="*/ 279 h 434"/>
                <a:gd name="T70" fmla="*/ 192 w 277"/>
                <a:gd name="T71" fmla="*/ 291 h 434"/>
                <a:gd name="T72" fmla="*/ 208 w 277"/>
                <a:gd name="T73" fmla="*/ 304 h 434"/>
                <a:gd name="T74" fmla="*/ 220 w 277"/>
                <a:gd name="T75" fmla="*/ 320 h 434"/>
                <a:gd name="T76" fmla="*/ 227 w 277"/>
                <a:gd name="T77" fmla="*/ 338 h 434"/>
                <a:gd name="T78" fmla="*/ 221 w 277"/>
                <a:gd name="T79" fmla="*/ 377 h 434"/>
                <a:gd name="T80" fmla="*/ 221 w 277"/>
                <a:gd name="T81" fmla="*/ 37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434">
                  <a:moveTo>
                    <a:pt x="250" y="276"/>
                  </a:moveTo>
                  <a:cubicBezTo>
                    <a:pt x="245" y="270"/>
                    <a:pt x="240" y="264"/>
                    <a:pt x="234" y="259"/>
                  </a:cubicBezTo>
                  <a:cubicBezTo>
                    <a:pt x="229" y="254"/>
                    <a:pt x="223" y="249"/>
                    <a:pt x="218" y="245"/>
                  </a:cubicBezTo>
                  <a:cubicBezTo>
                    <a:pt x="212" y="240"/>
                    <a:pt x="207" y="236"/>
                    <a:pt x="202" y="232"/>
                  </a:cubicBezTo>
                  <a:cubicBezTo>
                    <a:pt x="198" y="228"/>
                    <a:pt x="194" y="224"/>
                    <a:pt x="191" y="220"/>
                  </a:cubicBezTo>
                  <a:cubicBezTo>
                    <a:pt x="188" y="215"/>
                    <a:pt x="187" y="211"/>
                    <a:pt x="187" y="206"/>
                  </a:cubicBezTo>
                  <a:cubicBezTo>
                    <a:pt x="187" y="200"/>
                    <a:pt x="189" y="194"/>
                    <a:pt x="193" y="189"/>
                  </a:cubicBezTo>
                  <a:cubicBezTo>
                    <a:pt x="197" y="183"/>
                    <a:pt x="202" y="178"/>
                    <a:pt x="208" y="173"/>
                  </a:cubicBezTo>
                  <a:cubicBezTo>
                    <a:pt x="213" y="168"/>
                    <a:pt x="219" y="162"/>
                    <a:pt x="225" y="156"/>
                  </a:cubicBezTo>
                  <a:cubicBezTo>
                    <a:pt x="230" y="150"/>
                    <a:pt x="235" y="142"/>
                    <a:pt x="239" y="132"/>
                  </a:cubicBezTo>
                  <a:cubicBezTo>
                    <a:pt x="243" y="122"/>
                    <a:pt x="245" y="110"/>
                    <a:pt x="245" y="98"/>
                  </a:cubicBezTo>
                  <a:cubicBezTo>
                    <a:pt x="245" y="82"/>
                    <a:pt x="242" y="68"/>
                    <a:pt x="235" y="53"/>
                  </a:cubicBezTo>
                  <a:cubicBezTo>
                    <a:pt x="228" y="39"/>
                    <a:pt x="219" y="28"/>
                    <a:pt x="206" y="21"/>
                  </a:cubicBezTo>
                  <a:cubicBezTo>
                    <a:pt x="242" y="21"/>
                    <a:pt x="242" y="21"/>
                    <a:pt x="242" y="21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47" y="0"/>
                    <a:pt x="131" y="2"/>
                    <a:pt x="114" y="5"/>
                  </a:cubicBezTo>
                  <a:cubicBezTo>
                    <a:pt x="90" y="11"/>
                    <a:pt x="70" y="23"/>
                    <a:pt x="53" y="42"/>
                  </a:cubicBezTo>
                  <a:cubicBezTo>
                    <a:pt x="37" y="61"/>
                    <a:pt x="28" y="83"/>
                    <a:pt x="28" y="107"/>
                  </a:cubicBezTo>
                  <a:cubicBezTo>
                    <a:pt x="28" y="133"/>
                    <a:pt x="38" y="155"/>
                    <a:pt x="56" y="172"/>
                  </a:cubicBezTo>
                  <a:cubicBezTo>
                    <a:pt x="75" y="189"/>
                    <a:pt x="97" y="197"/>
                    <a:pt x="123" y="197"/>
                  </a:cubicBezTo>
                  <a:cubicBezTo>
                    <a:pt x="128" y="197"/>
                    <a:pt x="134" y="197"/>
                    <a:pt x="141" y="196"/>
                  </a:cubicBezTo>
                  <a:cubicBezTo>
                    <a:pt x="141" y="197"/>
                    <a:pt x="140" y="199"/>
                    <a:pt x="139" y="201"/>
                  </a:cubicBezTo>
                  <a:cubicBezTo>
                    <a:pt x="138" y="204"/>
                    <a:pt x="138" y="206"/>
                    <a:pt x="137" y="207"/>
                  </a:cubicBezTo>
                  <a:cubicBezTo>
                    <a:pt x="137" y="208"/>
                    <a:pt x="136" y="210"/>
                    <a:pt x="136" y="212"/>
                  </a:cubicBezTo>
                  <a:cubicBezTo>
                    <a:pt x="135" y="214"/>
                    <a:pt x="135" y="216"/>
                    <a:pt x="135" y="218"/>
                  </a:cubicBezTo>
                  <a:cubicBezTo>
                    <a:pt x="135" y="230"/>
                    <a:pt x="141" y="243"/>
                    <a:pt x="152" y="257"/>
                  </a:cubicBezTo>
                  <a:cubicBezTo>
                    <a:pt x="139" y="257"/>
                    <a:pt x="126" y="259"/>
                    <a:pt x="113" y="261"/>
                  </a:cubicBezTo>
                  <a:cubicBezTo>
                    <a:pt x="100" y="263"/>
                    <a:pt x="87" y="266"/>
                    <a:pt x="72" y="270"/>
                  </a:cubicBezTo>
                  <a:cubicBezTo>
                    <a:pt x="58" y="274"/>
                    <a:pt x="46" y="280"/>
                    <a:pt x="35" y="288"/>
                  </a:cubicBezTo>
                  <a:cubicBezTo>
                    <a:pt x="24" y="297"/>
                    <a:pt x="15" y="306"/>
                    <a:pt x="10" y="317"/>
                  </a:cubicBezTo>
                  <a:cubicBezTo>
                    <a:pt x="3" y="330"/>
                    <a:pt x="0" y="342"/>
                    <a:pt x="0" y="352"/>
                  </a:cubicBezTo>
                  <a:cubicBezTo>
                    <a:pt x="0" y="364"/>
                    <a:pt x="3" y="375"/>
                    <a:pt x="8" y="384"/>
                  </a:cubicBezTo>
                  <a:cubicBezTo>
                    <a:pt x="13" y="394"/>
                    <a:pt x="20" y="401"/>
                    <a:pt x="28" y="407"/>
                  </a:cubicBezTo>
                  <a:cubicBezTo>
                    <a:pt x="36" y="413"/>
                    <a:pt x="46" y="418"/>
                    <a:pt x="56" y="422"/>
                  </a:cubicBezTo>
                  <a:cubicBezTo>
                    <a:pt x="67" y="427"/>
                    <a:pt x="77" y="429"/>
                    <a:pt x="88" y="431"/>
                  </a:cubicBezTo>
                  <a:cubicBezTo>
                    <a:pt x="99" y="433"/>
                    <a:pt x="109" y="434"/>
                    <a:pt x="119" y="434"/>
                  </a:cubicBezTo>
                  <a:cubicBezTo>
                    <a:pt x="166" y="434"/>
                    <a:pt x="202" y="422"/>
                    <a:pt x="229" y="400"/>
                  </a:cubicBezTo>
                  <a:cubicBezTo>
                    <a:pt x="253" y="378"/>
                    <a:pt x="265" y="354"/>
                    <a:pt x="265" y="326"/>
                  </a:cubicBezTo>
                  <a:cubicBezTo>
                    <a:pt x="265" y="316"/>
                    <a:pt x="264" y="307"/>
                    <a:pt x="261" y="298"/>
                  </a:cubicBezTo>
                  <a:cubicBezTo>
                    <a:pt x="258" y="290"/>
                    <a:pt x="254" y="282"/>
                    <a:pt x="250" y="276"/>
                  </a:cubicBezTo>
                  <a:close/>
                  <a:moveTo>
                    <a:pt x="149" y="181"/>
                  </a:moveTo>
                  <a:cubicBezTo>
                    <a:pt x="140" y="181"/>
                    <a:pt x="132" y="179"/>
                    <a:pt x="124" y="175"/>
                  </a:cubicBezTo>
                  <a:cubicBezTo>
                    <a:pt x="116" y="170"/>
                    <a:pt x="109" y="164"/>
                    <a:pt x="104" y="157"/>
                  </a:cubicBezTo>
                  <a:cubicBezTo>
                    <a:pt x="98" y="150"/>
                    <a:pt x="93" y="142"/>
                    <a:pt x="89" y="133"/>
                  </a:cubicBezTo>
                  <a:cubicBezTo>
                    <a:pt x="85" y="124"/>
                    <a:pt x="82" y="115"/>
                    <a:pt x="80" y="106"/>
                  </a:cubicBezTo>
                  <a:cubicBezTo>
                    <a:pt x="78" y="97"/>
                    <a:pt x="77" y="88"/>
                    <a:pt x="77" y="80"/>
                  </a:cubicBezTo>
                  <a:cubicBezTo>
                    <a:pt x="77" y="63"/>
                    <a:pt x="81" y="49"/>
                    <a:pt x="90" y="37"/>
                  </a:cubicBezTo>
                  <a:cubicBezTo>
                    <a:pt x="99" y="25"/>
                    <a:pt x="111" y="19"/>
                    <a:pt x="127" y="19"/>
                  </a:cubicBezTo>
                  <a:cubicBezTo>
                    <a:pt x="139" y="19"/>
                    <a:pt x="149" y="22"/>
                    <a:pt x="159" y="29"/>
                  </a:cubicBezTo>
                  <a:cubicBezTo>
                    <a:pt x="168" y="37"/>
                    <a:pt x="175" y="46"/>
                    <a:pt x="181" y="57"/>
                  </a:cubicBezTo>
                  <a:cubicBezTo>
                    <a:pt x="186" y="68"/>
                    <a:pt x="190" y="79"/>
                    <a:pt x="193" y="91"/>
                  </a:cubicBezTo>
                  <a:cubicBezTo>
                    <a:pt x="196" y="102"/>
                    <a:pt x="197" y="113"/>
                    <a:pt x="197" y="124"/>
                  </a:cubicBezTo>
                  <a:cubicBezTo>
                    <a:pt x="197" y="141"/>
                    <a:pt x="193" y="155"/>
                    <a:pt x="186" y="166"/>
                  </a:cubicBezTo>
                  <a:cubicBezTo>
                    <a:pt x="178" y="176"/>
                    <a:pt x="166" y="181"/>
                    <a:pt x="149" y="181"/>
                  </a:cubicBezTo>
                  <a:close/>
                  <a:moveTo>
                    <a:pt x="221" y="377"/>
                  </a:moveTo>
                  <a:cubicBezTo>
                    <a:pt x="216" y="385"/>
                    <a:pt x="210" y="392"/>
                    <a:pt x="202" y="396"/>
                  </a:cubicBezTo>
                  <a:cubicBezTo>
                    <a:pt x="194" y="401"/>
                    <a:pt x="185" y="404"/>
                    <a:pt x="176" y="407"/>
                  </a:cubicBezTo>
                  <a:cubicBezTo>
                    <a:pt x="166" y="409"/>
                    <a:pt x="157" y="410"/>
                    <a:pt x="146" y="410"/>
                  </a:cubicBezTo>
                  <a:cubicBezTo>
                    <a:pt x="135" y="410"/>
                    <a:pt x="124" y="409"/>
                    <a:pt x="113" y="406"/>
                  </a:cubicBezTo>
                  <a:cubicBezTo>
                    <a:pt x="102" y="403"/>
                    <a:pt x="92" y="399"/>
                    <a:pt x="82" y="394"/>
                  </a:cubicBezTo>
                  <a:cubicBezTo>
                    <a:pt x="72" y="389"/>
                    <a:pt x="64" y="381"/>
                    <a:pt x="57" y="372"/>
                  </a:cubicBezTo>
                  <a:cubicBezTo>
                    <a:pt x="51" y="363"/>
                    <a:pt x="48" y="352"/>
                    <a:pt x="48" y="340"/>
                  </a:cubicBezTo>
                  <a:cubicBezTo>
                    <a:pt x="48" y="330"/>
                    <a:pt x="51" y="321"/>
                    <a:pt x="55" y="313"/>
                  </a:cubicBezTo>
                  <a:cubicBezTo>
                    <a:pt x="60" y="304"/>
                    <a:pt x="66" y="298"/>
                    <a:pt x="73" y="293"/>
                  </a:cubicBezTo>
                  <a:cubicBezTo>
                    <a:pt x="81" y="288"/>
                    <a:pt x="89" y="284"/>
                    <a:pt x="99" y="281"/>
                  </a:cubicBezTo>
                  <a:cubicBezTo>
                    <a:pt x="109" y="278"/>
                    <a:pt x="118" y="276"/>
                    <a:pt x="127" y="275"/>
                  </a:cubicBezTo>
                  <a:cubicBezTo>
                    <a:pt x="136" y="273"/>
                    <a:pt x="145" y="273"/>
                    <a:pt x="155" y="273"/>
                  </a:cubicBezTo>
                  <a:cubicBezTo>
                    <a:pt x="160" y="273"/>
                    <a:pt x="165" y="273"/>
                    <a:pt x="168" y="273"/>
                  </a:cubicBezTo>
                  <a:cubicBezTo>
                    <a:pt x="169" y="274"/>
                    <a:pt x="171" y="276"/>
                    <a:pt x="176" y="279"/>
                  </a:cubicBezTo>
                  <a:cubicBezTo>
                    <a:pt x="180" y="282"/>
                    <a:pt x="183" y="284"/>
                    <a:pt x="184" y="285"/>
                  </a:cubicBezTo>
                  <a:cubicBezTo>
                    <a:pt x="186" y="286"/>
                    <a:pt x="188" y="288"/>
                    <a:pt x="192" y="291"/>
                  </a:cubicBezTo>
                  <a:cubicBezTo>
                    <a:pt x="196" y="294"/>
                    <a:pt x="199" y="296"/>
                    <a:pt x="201" y="297"/>
                  </a:cubicBezTo>
                  <a:cubicBezTo>
                    <a:pt x="202" y="299"/>
                    <a:pt x="205" y="301"/>
                    <a:pt x="208" y="304"/>
                  </a:cubicBezTo>
                  <a:cubicBezTo>
                    <a:pt x="211" y="307"/>
                    <a:pt x="213" y="310"/>
                    <a:pt x="215" y="312"/>
                  </a:cubicBezTo>
                  <a:cubicBezTo>
                    <a:pt x="216" y="314"/>
                    <a:pt x="218" y="316"/>
                    <a:pt x="220" y="320"/>
                  </a:cubicBezTo>
                  <a:cubicBezTo>
                    <a:pt x="222" y="323"/>
                    <a:pt x="224" y="326"/>
                    <a:pt x="225" y="329"/>
                  </a:cubicBezTo>
                  <a:cubicBezTo>
                    <a:pt x="226" y="331"/>
                    <a:pt x="226" y="335"/>
                    <a:pt x="227" y="338"/>
                  </a:cubicBezTo>
                  <a:cubicBezTo>
                    <a:pt x="228" y="341"/>
                    <a:pt x="228" y="345"/>
                    <a:pt x="228" y="349"/>
                  </a:cubicBezTo>
                  <a:cubicBezTo>
                    <a:pt x="228" y="360"/>
                    <a:pt x="226" y="369"/>
                    <a:pt x="221" y="377"/>
                  </a:cubicBezTo>
                  <a:close/>
                  <a:moveTo>
                    <a:pt x="221" y="377"/>
                  </a:moveTo>
                  <a:cubicBezTo>
                    <a:pt x="221" y="377"/>
                    <a:pt x="221" y="377"/>
                    <a:pt x="221" y="37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0" name="Freeform 89"/>
            <p:cNvSpPr>
              <a:spLocks noEditPoints="1"/>
            </p:cNvSpPr>
            <p:nvPr/>
          </p:nvSpPr>
          <p:spPr bwMode="auto">
            <a:xfrm>
              <a:off x="6791325" y="3251200"/>
              <a:ext cx="246063" cy="246063"/>
            </a:xfrm>
            <a:custGeom>
              <a:avLst/>
              <a:gdLst>
                <a:gd name="T0" fmla="*/ 93 w 155"/>
                <a:gd name="T1" fmla="*/ 62 h 155"/>
                <a:gd name="T2" fmla="*/ 93 w 155"/>
                <a:gd name="T3" fmla="*/ 0 h 155"/>
                <a:gd name="T4" fmla="*/ 62 w 155"/>
                <a:gd name="T5" fmla="*/ 0 h 155"/>
                <a:gd name="T6" fmla="*/ 62 w 155"/>
                <a:gd name="T7" fmla="*/ 62 h 155"/>
                <a:gd name="T8" fmla="*/ 0 w 155"/>
                <a:gd name="T9" fmla="*/ 62 h 155"/>
                <a:gd name="T10" fmla="*/ 0 w 155"/>
                <a:gd name="T11" fmla="*/ 93 h 155"/>
                <a:gd name="T12" fmla="*/ 62 w 155"/>
                <a:gd name="T13" fmla="*/ 93 h 155"/>
                <a:gd name="T14" fmla="*/ 62 w 155"/>
                <a:gd name="T15" fmla="*/ 155 h 155"/>
                <a:gd name="T16" fmla="*/ 93 w 155"/>
                <a:gd name="T17" fmla="*/ 155 h 155"/>
                <a:gd name="T18" fmla="*/ 93 w 155"/>
                <a:gd name="T19" fmla="*/ 93 h 155"/>
                <a:gd name="T20" fmla="*/ 155 w 155"/>
                <a:gd name="T21" fmla="*/ 93 h 155"/>
                <a:gd name="T22" fmla="*/ 155 w 155"/>
                <a:gd name="T23" fmla="*/ 62 h 155"/>
                <a:gd name="T24" fmla="*/ 93 w 155"/>
                <a:gd name="T25" fmla="*/ 62 h 155"/>
                <a:gd name="T26" fmla="*/ 93 w 155"/>
                <a:gd name="T27" fmla="*/ 62 h 155"/>
                <a:gd name="T28" fmla="*/ 93 w 155"/>
                <a:gd name="T29" fmla="*/ 6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5" h="155">
                  <a:moveTo>
                    <a:pt x="93" y="62"/>
                  </a:moveTo>
                  <a:lnTo>
                    <a:pt x="93" y="0"/>
                  </a:lnTo>
                  <a:lnTo>
                    <a:pt x="62" y="0"/>
                  </a:lnTo>
                  <a:lnTo>
                    <a:pt x="62" y="62"/>
                  </a:lnTo>
                  <a:lnTo>
                    <a:pt x="0" y="62"/>
                  </a:lnTo>
                  <a:lnTo>
                    <a:pt x="0" y="93"/>
                  </a:lnTo>
                  <a:lnTo>
                    <a:pt x="62" y="93"/>
                  </a:lnTo>
                  <a:lnTo>
                    <a:pt x="62" y="155"/>
                  </a:lnTo>
                  <a:lnTo>
                    <a:pt x="93" y="155"/>
                  </a:lnTo>
                  <a:lnTo>
                    <a:pt x="93" y="93"/>
                  </a:lnTo>
                  <a:lnTo>
                    <a:pt x="155" y="93"/>
                  </a:lnTo>
                  <a:lnTo>
                    <a:pt x="155" y="62"/>
                  </a:lnTo>
                  <a:lnTo>
                    <a:pt x="93" y="62"/>
                  </a:lnTo>
                  <a:close/>
                  <a:moveTo>
                    <a:pt x="93" y="62"/>
                  </a:moveTo>
                  <a:lnTo>
                    <a:pt x="93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4" name="Freeform 94"/>
          <p:cNvSpPr>
            <a:spLocks noEditPoints="1"/>
          </p:cNvSpPr>
          <p:nvPr/>
        </p:nvSpPr>
        <p:spPr bwMode="auto">
          <a:xfrm>
            <a:off x="15807931" y="7248993"/>
            <a:ext cx="1272980" cy="1272980"/>
          </a:xfrm>
          <a:custGeom>
            <a:avLst/>
            <a:gdLst>
              <a:gd name="T0" fmla="*/ 334 w 400"/>
              <a:gd name="T1" fmla="*/ 33 h 400"/>
              <a:gd name="T2" fmla="*/ 300 w 400"/>
              <a:gd name="T3" fmla="*/ 100 h 400"/>
              <a:gd name="T4" fmla="*/ 234 w 400"/>
              <a:gd name="T5" fmla="*/ 133 h 400"/>
              <a:gd name="T6" fmla="*/ 300 w 400"/>
              <a:gd name="T7" fmla="*/ 200 h 400"/>
              <a:gd name="T8" fmla="*/ 334 w 400"/>
              <a:gd name="T9" fmla="*/ 133 h 400"/>
              <a:gd name="T10" fmla="*/ 400 w 400"/>
              <a:gd name="T11" fmla="*/ 325 h 400"/>
              <a:gd name="T12" fmla="*/ 325 w 400"/>
              <a:gd name="T13" fmla="*/ 400 h 400"/>
              <a:gd name="T14" fmla="*/ 214 w 400"/>
              <a:gd name="T15" fmla="*/ 360 h 400"/>
              <a:gd name="T16" fmla="*/ 193 w 400"/>
              <a:gd name="T17" fmla="*/ 303 h 400"/>
              <a:gd name="T18" fmla="*/ 156 w 400"/>
              <a:gd name="T19" fmla="*/ 269 h 400"/>
              <a:gd name="T20" fmla="*/ 136 w 400"/>
              <a:gd name="T21" fmla="*/ 240 h 400"/>
              <a:gd name="T22" fmla="*/ 156 w 400"/>
              <a:gd name="T23" fmla="*/ 206 h 400"/>
              <a:gd name="T24" fmla="*/ 188 w 400"/>
              <a:gd name="T25" fmla="*/ 165 h 400"/>
              <a:gd name="T26" fmla="*/ 187 w 400"/>
              <a:gd name="T27" fmla="*/ 93 h 400"/>
              <a:gd name="T28" fmla="*/ 163 w 400"/>
              <a:gd name="T29" fmla="*/ 59 h 400"/>
              <a:gd name="T30" fmla="*/ 158 w 400"/>
              <a:gd name="T31" fmla="*/ 54 h 400"/>
              <a:gd name="T32" fmla="*/ 190 w 400"/>
              <a:gd name="T33" fmla="*/ 50 h 400"/>
              <a:gd name="T34" fmla="*/ 111 w 400"/>
              <a:gd name="T35" fmla="*/ 33 h 400"/>
              <a:gd name="T36" fmla="*/ 0 w 400"/>
              <a:gd name="T37" fmla="*/ 78 h 400"/>
              <a:gd name="T38" fmla="*/ 75 w 400"/>
              <a:gd name="T39" fmla="*/ 0 h 400"/>
              <a:gd name="T40" fmla="*/ 378 w 400"/>
              <a:gd name="T41" fmla="*/ 22 h 400"/>
              <a:gd name="T42" fmla="*/ 400 w 400"/>
              <a:gd name="T43" fmla="*/ 100 h 400"/>
              <a:gd name="T44" fmla="*/ 52 w 400"/>
              <a:gd name="T45" fmla="*/ 190 h 400"/>
              <a:gd name="T46" fmla="*/ 98 w 400"/>
              <a:gd name="T47" fmla="*/ 215 h 400"/>
              <a:gd name="T48" fmla="*/ 145 w 400"/>
              <a:gd name="T49" fmla="*/ 157 h 400"/>
              <a:gd name="T50" fmla="*/ 129 w 400"/>
              <a:gd name="T51" fmla="*/ 90 h 400"/>
              <a:gd name="T52" fmla="*/ 76 w 400"/>
              <a:gd name="T53" fmla="*/ 52 h 400"/>
              <a:gd name="T54" fmla="*/ 25 w 400"/>
              <a:gd name="T55" fmla="*/ 113 h 400"/>
              <a:gd name="T56" fmla="*/ 37 w 400"/>
              <a:gd name="T57" fmla="*/ 166 h 400"/>
              <a:gd name="T58" fmla="*/ 84 w 400"/>
              <a:gd name="T59" fmla="*/ 252 h 400"/>
              <a:gd name="T60" fmla="*/ 71 w 400"/>
              <a:gd name="T61" fmla="*/ 230 h 400"/>
              <a:gd name="T62" fmla="*/ 0 w 400"/>
              <a:gd name="T63" fmla="*/ 313 h 400"/>
              <a:gd name="T64" fmla="*/ 84 w 400"/>
              <a:gd name="T65" fmla="*/ 252 h 400"/>
              <a:gd name="T66" fmla="*/ 169 w 400"/>
              <a:gd name="T67" fmla="*/ 353 h 400"/>
              <a:gd name="T68" fmla="*/ 156 w 400"/>
              <a:gd name="T69" fmla="*/ 337 h 400"/>
              <a:gd name="T70" fmla="*/ 141 w 400"/>
              <a:gd name="T71" fmla="*/ 324 h 400"/>
              <a:gd name="T72" fmla="*/ 124 w 400"/>
              <a:gd name="T73" fmla="*/ 312 h 400"/>
              <a:gd name="T74" fmla="*/ 103 w 400"/>
              <a:gd name="T75" fmla="*/ 306 h 400"/>
              <a:gd name="T76" fmla="*/ 47 w 400"/>
              <a:gd name="T77" fmla="*/ 314 h 400"/>
              <a:gd name="T78" fmla="*/ 3 w 400"/>
              <a:gd name="T79" fmla="*/ 347 h 400"/>
              <a:gd name="T80" fmla="*/ 75 w 400"/>
              <a:gd name="T81" fmla="*/ 400 h 400"/>
              <a:gd name="T82" fmla="*/ 177 w 400"/>
              <a:gd name="T83" fmla="*/ 382 h 400"/>
              <a:gd name="T84" fmla="*/ 173 w 400"/>
              <a:gd name="T85" fmla="*/ 362 h 400"/>
              <a:gd name="T86" fmla="*/ 173 w 400"/>
              <a:gd name="T87" fmla="*/ 36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34" y="100"/>
                </a:moveTo>
                <a:cubicBezTo>
                  <a:pt x="334" y="33"/>
                  <a:pt x="334" y="33"/>
                  <a:pt x="334" y="33"/>
                </a:cubicBezTo>
                <a:cubicBezTo>
                  <a:pt x="300" y="33"/>
                  <a:pt x="300" y="33"/>
                  <a:pt x="300" y="33"/>
                </a:cubicBezTo>
                <a:cubicBezTo>
                  <a:pt x="300" y="100"/>
                  <a:pt x="300" y="100"/>
                  <a:pt x="300" y="100"/>
                </a:cubicBezTo>
                <a:cubicBezTo>
                  <a:pt x="234" y="100"/>
                  <a:pt x="234" y="100"/>
                  <a:pt x="234" y="100"/>
                </a:cubicBezTo>
                <a:cubicBezTo>
                  <a:pt x="234" y="133"/>
                  <a:pt x="234" y="133"/>
                  <a:pt x="234" y="133"/>
                </a:cubicBezTo>
                <a:cubicBezTo>
                  <a:pt x="300" y="133"/>
                  <a:pt x="300" y="133"/>
                  <a:pt x="300" y="133"/>
                </a:cubicBezTo>
                <a:cubicBezTo>
                  <a:pt x="300" y="200"/>
                  <a:pt x="300" y="200"/>
                  <a:pt x="300" y="200"/>
                </a:cubicBezTo>
                <a:cubicBezTo>
                  <a:pt x="334" y="200"/>
                  <a:pt x="334" y="200"/>
                  <a:pt x="334" y="200"/>
                </a:cubicBezTo>
                <a:cubicBezTo>
                  <a:pt x="334" y="133"/>
                  <a:pt x="334" y="133"/>
                  <a:pt x="334" y="133"/>
                </a:cubicBezTo>
                <a:cubicBezTo>
                  <a:pt x="400" y="133"/>
                  <a:pt x="400" y="133"/>
                  <a:pt x="400" y="133"/>
                </a:cubicBezTo>
                <a:cubicBezTo>
                  <a:pt x="400" y="325"/>
                  <a:pt x="400" y="325"/>
                  <a:pt x="400" y="325"/>
                </a:cubicBezTo>
                <a:cubicBezTo>
                  <a:pt x="400" y="346"/>
                  <a:pt x="393" y="364"/>
                  <a:pt x="378" y="378"/>
                </a:cubicBezTo>
                <a:cubicBezTo>
                  <a:pt x="364" y="393"/>
                  <a:pt x="346" y="400"/>
                  <a:pt x="325" y="400"/>
                </a:cubicBezTo>
                <a:cubicBezTo>
                  <a:pt x="203" y="400"/>
                  <a:pt x="203" y="400"/>
                  <a:pt x="203" y="400"/>
                </a:cubicBezTo>
                <a:cubicBezTo>
                  <a:pt x="210" y="388"/>
                  <a:pt x="214" y="374"/>
                  <a:pt x="214" y="360"/>
                </a:cubicBezTo>
                <a:cubicBezTo>
                  <a:pt x="214" y="348"/>
                  <a:pt x="212" y="337"/>
                  <a:pt x="208" y="328"/>
                </a:cubicBezTo>
                <a:cubicBezTo>
                  <a:pt x="204" y="318"/>
                  <a:pt x="199" y="310"/>
                  <a:pt x="193" y="303"/>
                </a:cubicBezTo>
                <a:cubicBezTo>
                  <a:pt x="188" y="297"/>
                  <a:pt x="181" y="291"/>
                  <a:pt x="175" y="285"/>
                </a:cubicBezTo>
                <a:cubicBezTo>
                  <a:pt x="168" y="279"/>
                  <a:pt x="162" y="274"/>
                  <a:pt x="156" y="269"/>
                </a:cubicBezTo>
                <a:cubicBezTo>
                  <a:pt x="150" y="265"/>
                  <a:pt x="145" y="260"/>
                  <a:pt x="141" y="255"/>
                </a:cubicBezTo>
                <a:cubicBezTo>
                  <a:pt x="137" y="250"/>
                  <a:pt x="136" y="245"/>
                  <a:pt x="136" y="240"/>
                </a:cubicBezTo>
                <a:cubicBezTo>
                  <a:pt x="136" y="233"/>
                  <a:pt x="138" y="227"/>
                  <a:pt x="142" y="222"/>
                </a:cubicBezTo>
                <a:cubicBezTo>
                  <a:pt x="146" y="216"/>
                  <a:pt x="150" y="211"/>
                  <a:pt x="156" y="206"/>
                </a:cubicBezTo>
                <a:cubicBezTo>
                  <a:pt x="162" y="201"/>
                  <a:pt x="168" y="195"/>
                  <a:pt x="173" y="189"/>
                </a:cubicBezTo>
                <a:cubicBezTo>
                  <a:pt x="179" y="183"/>
                  <a:pt x="184" y="175"/>
                  <a:pt x="188" y="165"/>
                </a:cubicBezTo>
                <a:cubicBezTo>
                  <a:pt x="192" y="155"/>
                  <a:pt x="194" y="143"/>
                  <a:pt x="194" y="131"/>
                </a:cubicBezTo>
                <a:cubicBezTo>
                  <a:pt x="194" y="118"/>
                  <a:pt x="191" y="105"/>
                  <a:pt x="187" y="93"/>
                </a:cubicBezTo>
                <a:cubicBezTo>
                  <a:pt x="182" y="80"/>
                  <a:pt x="176" y="70"/>
                  <a:pt x="167" y="62"/>
                </a:cubicBezTo>
                <a:cubicBezTo>
                  <a:pt x="166" y="61"/>
                  <a:pt x="165" y="60"/>
                  <a:pt x="163" y="59"/>
                </a:cubicBezTo>
                <a:cubicBezTo>
                  <a:pt x="162" y="58"/>
                  <a:pt x="161" y="57"/>
                  <a:pt x="160" y="57"/>
                </a:cubicBezTo>
                <a:cubicBezTo>
                  <a:pt x="159" y="57"/>
                  <a:pt x="159" y="56"/>
                  <a:pt x="158" y="54"/>
                </a:cubicBezTo>
                <a:cubicBezTo>
                  <a:pt x="157" y="53"/>
                  <a:pt x="156" y="52"/>
                  <a:pt x="155" y="50"/>
                </a:cubicBezTo>
                <a:cubicBezTo>
                  <a:pt x="190" y="50"/>
                  <a:pt x="190" y="50"/>
                  <a:pt x="190" y="50"/>
                </a:cubicBezTo>
                <a:cubicBezTo>
                  <a:pt x="225" y="33"/>
                  <a:pt x="225" y="33"/>
                  <a:pt x="225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87" y="33"/>
                  <a:pt x="66" y="37"/>
                  <a:pt x="48" y="43"/>
                </a:cubicBezTo>
                <a:cubicBezTo>
                  <a:pt x="29" y="50"/>
                  <a:pt x="13" y="62"/>
                  <a:pt x="0" y="78"/>
                </a:cubicBezTo>
                <a:cubicBezTo>
                  <a:pt x="0" y="56"/>
                  <a:pt x="7" y="38"/>
                  <a:pt x="21" y="23"/>
                </a:cubicBezTo>
                <a:cubicBezTo>
                  <a:pt x="35" y="8"/>
                  <a:pt x="53" y="0"/>
                  <a:pt x="75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346" y="0"/>
                  <a:pt x="364" y="7"/>
                  <a:pt x="378" y="22"/>
                </a:cubicBezTo>
                <a:cubicBezTo>
                  <a:pt x="393" y="37"/>
                  <a:pt x="400" y="54"/>
                  <a:pt x="400" y="75"/>
                </a:cubicBezTo>
                <a:cubicBezTo>
                  <a:pt x="400" y="100"/>
                  <a:pt x="400" y="100"/>
                  <a:pt x="400" y="100"/>
                </a:cubicBezTo>
                <a:lnTo>
                  <a:pt x="334" y="100"/>
                </a:lnTo>
                <a:close/>
                <a:moveTo>
                  <a:pt x="52" y="190"/>
                </a:moveTo>
                <a:cubicBezTo>
                  <a:pt x="57" y="198"/>
                  <a:pt x="64" y="204"/>
                  <a:pt x="72" y="208"/>
                </a:cubicBezTo>
                <a:cubicBezTo>
                  <a:pt x="80" y="213"/>
                  <a:pt x="89" y="215"/>
                  <a:pt x="98" y="215"/>
                </a:cubicBezTo>
                <a:cubicBezTo>
                  <a:pt x="114" y="215"/>
                  <a:pt x="127" y="210"/>
                  <a:pt x="134" y="199"/>
                </a:cubicBezTo>
                <a:cubicBezTo>
                  <a:pt x="142" y="189"/>
                  <a:pt x="145" y="175"/>
                  <a:pt x="145" y="157"/>
                </a:cubicBezTo>
                <a:cubicBezTo>
                  <a:pt x="145" y="147"/>
                  <a:pt x="144" y="135"/>
                  <a:pt x="141" y="124"/>
                </a:cubicBezTo>
                <a:cubicBezTo>
                  <a:pt x="139" y="112"/>
                  <a:pt x="134" y="101"/>
                  <a:pt x="129" y="90"/>
                </a:cubicBezTo>
                <a:cubicBezTo>
                  <a:pt x="124" y="79"/>
                  <a:pt x="116" y="70"/>
                  <a:pt x="107" y="63"/>
                </a:cubicBezTo>
                <a:cubicBezTo>
                  <a:pt x="98" y="56"/>
                  <a:pt x="88" y="52"/>
                  <a:pt x="76" y="52"/>
                </a:cubicBezTo>
                <a:cubicBezTo>
                  <a:pt x="60" y="52"/>
                  <a:pt x="47" y="58"/>
                  <a:pt x="38" y="70"/>
                </a:cubicBezTo>
                <a:cubicBezTo>
                  <a:pt x="30" y="82"/>
                  <a:pt x="25" y="96"/>
                  <a:pt x="25" y="113"/>
                </a:cubicBezTo>
                <a:cubicBezTo>
                  <a:pt x="25" y="121"/>
                  <a:pt x="26" y="130"/>
                  <a:pt x="28" y="139"/>
                </a:cubicBezTo>
                <a:cubicBezTo>
                  <a:pt x="30" y="148"/>
                  <a:pt x="33" y="157"/>
                  <a:pt x="37" y="166"/>
                </a:cubicBezTo>
                <a:cubicBezTo>
                  <a:pt x="41" y="175"/>
                  <a:pt x="46" y="183"/>
                  <a:pt x="52" y="190"/>
                </a:cubicBezTo>
                <a:close/>
                <a:moveTo>
                  <a:pt x="84" y="252"/>
                </a:moveTo>
                <a:cubicBezTo>
                  <a:pt x="84" y="247"/>
                  <a:pt x="86" y="240"/>
                  <a:pt x="89" y="229"/>
                </a:cubicBezTo>
                <a:cubicBezTo>
                  <a:pt x="83" y="230"/>
                  <a:pt x="77" y="230"/>
                  <a:pt x="71" y="230"/>
                </a:cubicBezTo>
                <a:cubicBezTo>
                  <a:pt x="42" y="230"/>
                  <a:pt x="18" y="220"/>
                  <a:pt x="0" y="200"/>
                </a:cubicBezTo>
                <a:cubicBezTo>
                  <a:pt x="0" y="313"/>
                  <a:pt x="0" y="313"/>
                  <a:pt x="0" y="313"/>
                </a:cubicBezTo>
                <a:cubicBezTo>
                  <a:pt x="26" y="299"/>
                  <a:pt x="60" y="292"/>
                  <a:pt x="100" y="290"/>
                </a:cubicBezTo>
                <a:cubicBezTo>
                  <a:pt x="89" y="276"/>
                  <a:pt x="84" y="263"/>
                  <a:pt x="84" y="252"/>
                </a:cubicBezTo>
                <a:close/>
                <a:moveTo>
                  <a:pt x="173" y="362"/>
                </a:moveTo>
                <a:cubicBezTo>
                  <a:pt x="172" y="359"/>
                  <a:pt x="171" y="356"/>
                  <a:pt x="169" y="353"/>
                </a:cubicBezTo>
                <a:cubicBezTo>
                  <a:pt x="166" y="350"/>
                  <a:pt x="165" y="347"/>
                  <a:pt x="163" y="345"/>
                </a:cubicBezTo>
                <a:cubicBezTo>
                  <a:pt x="162" y="343"/>
                  <a:pt x="159" y="340"/>
                  <a:pt x="156" y="337"/>
                </a:cubicBezTo>
                <a:cubicBezTo>
                  <a:pt x="153" y="334"/>
                  <a:pt x="151" y="332"/>
                  <a:pt x="149" y="331"/>
                </a:cubicBezTo>
                <a:cubicBezTo>
                  <a:pt x="147" y="329"/>
                  <a:pt x="145" y="327"/>
                  <a:pt x="141" y="324"/>
                </a:cubicBezTo>
                <a:cubicBezTo>
                  <a:pt x="137" y="321"/>
                  <a:pt x="134" y="319"/>
                  <a:pt x="133" y="318"/>
                </a:cubicBezTo>
                <a:cubicBezTo>
                  <a:pt x="131" y="317"/>
                  <a:pt x="128" y="315"/>
                  <a:pt x="124" y="312"/>
                </a:cubicBezTo>
                <a:cubicBezTo>
                  <a:pt x="120" y="309"/>
                  <a:pt x="117" y="307"/>
                  <a:pt x="116" y="307"/>
                </a:cubicBezTo>
                <a:cubicBezTo>
                  <a:pt x="113" y="306"/>
                  <a:pt x="109" y="306"/>
                  <a:pt x="103" y="306"/>
                </a:cubicBezTo>
                <a:cubicBezTo>
                  <a:pt x="94" y="306"/>
                  <a:pt x="84" y="307"/>
                  <a:pt x="75" y="308"/>
                </a:cubicBezTo>
                <a:cubicBezTo>
                  <a:pt x="66" y="309"/>
                  <a:pt x="57" y="311"/>
                  <a:pt x="47" y="314"/>
                </a:cubicBezTo>
                <a:cubicBezTo>
                  <a:pt x="38" y="317"/>
                  <a:pt x="29" y="321"/>
                  <a:pt x="21" y="327"/>
                </a:cubicBezTo>
                <a:cubicBezTo>
                  <a:pt x="14" y="333"/>
                  <a:pt x="8" y="339"/>
                  <a:pt x="3" y="347"/>
                </a:cubicBezTo>
                <a:cubicBezTo>
                  <a:pt x="8" y="363"/>
                  <a:pt x="17" y="376"/>
                  <a:pt x="30" y="386"/>
                </a:cubicBezTo>
                <a:cubicBezTo>
                  <a:pt x="44" y="396"/>
                  <a:pt x="59" y="400"/>
                  <a:pt x="75" y="400"/>
                </a:cubicBezTo>
                <a:cubicBezTo>
                  <a:pt x="174" y="400"/>
                  <a:pt x="174" y="400"/>
                  <a:pt x="174" y="400"/>
                </a:cubicBezTo>
                <a:cubicBezTo>
                  <a:pt x="176" y="395"/>
                  <a:pt x="177" y="389"/>
                  <a:pt x="177" y="382"/>
                </a:cubicBezTo>
                <a:cubicBezTo>
                  <a:pt x="177" y="378"/>
                  <a:pt x="176" y="375"/>
                  <a:pt x="176" y="371"/>
                </a:cubicBezTo>
                <a:cubicBezTo>
                  <a:pt x="175" y="368"/>
                  <a:pt x="174" y="365"/>
                  <a:pt x="173" y="362"/>
                </a:cubicBezTo>
                <a:close/>
                <a:moveTo>
                  <a:pt x="173" y="362"/>
                </a:moveTo>
                <a:cubicBezTo>
                  <a:pt x="173" y="362"/>
                  <a:pt x="173" y="362"/>
                  <a:pt x="173" y="36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3243673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0907" y="1745758"/>
            <a:ext cx="864643" cy="1188617"/>
          </a:xfrm>
          <a:custGeom>
            <a:avLst/>
            <a:gdLst>
              <a:gd name="T0" fmla="*/ 264 w 266"/>
              <a:gd name="T1" fmla="*/ 257 h 367"/>
              <a:gd name="T2" fmla="*/ 258 w 266"/>
              <a:gd name="T3" fmla="*/ 255 h 367"/>
              <a:gd name="T4" fmla="*/ 215 w 266"/>
              <a:gd name="T5" fmla="*/ 255 h 367"/>
              <a:gd name="T6" fmla="*/ 209 w 266"/>
              <a:gd name="T7" fmla="*/ 257 h 367"/>
              <a:gd name="T8" fmla="*/ 207 w 266"/>
              <a:gd name="T9" fmla="*/ 263 h 367"/>
              <a:gd name="T10" fmla="*/ 207 w 266"/>
              <a:gd name="T11" fmla="*/ 310 h 367"/>
              <a:gd name="T12" fmla="*/ 99 w 266"/>
              <a:gd name="T13" fmla="*/ 310 h 367"/>
              <a:gd name="T14" fmla="*/ 99 w 266"/>
              <a:gd name="T15" fmla="*/ 211 h 367"/>
              <a:gd name="T16" fmla="*/ 179 w 266"/>
              <a:gd name="T17" fmla="*/ 211 h 367"/>
              <a:gd name="T18" fmla="*/ 184 w 266"/>
              <a:gd name="T19" fmla="*/ 209 h 367"/>
              <a:gd name="T20" fmla="*/ 187 w 266"/>
              <a:gd name="T21" fmla="*/ 203 h 367"/>
              <a:gd name="T22" fmla="*/ 187 w 266"/>
              <a:gd name="T23" fmla="*/ 169 h 367"/>
              <a:gd name="T24" fmla="*/ 184 w 266"/>
              <a:gd name="T25" fmla="*/ 163 h 367"/>
              <a:gd name="T26" fmla="*/ 179 w 266"/>
              <a:gd name="T27" fmla="*/ 161 h 367"/>
              <a:gd name="T28" fmla="*/ 99 w 266"/>
              <a:gd name="T29" fmla="*/ 161 h 367"/>
              <a:gd name="T30" fmla="*/ 99 w 266"/>
              <a:gd name="T31" fmla="*/ 105 h 367"/>
              <a:gd name="T32" fmla="*/ 113 w 266"/>
              <a:gd name="T33" fmla="*/ 72 h 367"/>
              <a:gd name="T34" fmla="*/ 148 w 266"/>
              <a:gd name="T35" fmla="*/ 60 h 367"/>
              <a:gd name="T36" fmla="*/ 173 w 266"/>
              <a:gd name="T37" fmla="*/ 65 h 367"/>
              <a:gd name="T38" fmla="*/ 191 w 266"/>
              <a:gd name="T39" fmla="*/ 73 h 367"/>
              <a:gd name="T40" fmla="*/ 197 w 266"/>
              <a:gd name="T41" fmla="*/ 78 h 367"/>
              <a:gd name="T42" fmla="*/ 203 w 266"/>
              <a:gd name="T43" fmla="*/ 80 h 367"/>
              <a:gd name="T44" fmla="*/ 209 w 266"/>
              <a:gd name="T45" fmla="*/ 77 h 367"/>
              <a:gd name="T46" fmla="*/ 236 w 266"/>
              <a:gd name="T47" fmla="*/ 44 h 367"/>
              <a:gd name="T48" fmla="*/ 238 w 266"/>
              <a:gd name="T49" fmla="*/ 38 h 367"/>
              <a:gd name="T50" fmla="*/ 235 w 266"/>
              <a:gd name="T51" fmla="*/ 33 h 367"/>
              <a:gd name="T52" fmla="*/ 148 w 266"/>
              <a:gd name="T53" fmla="*/ 0 h 367"/>
              <a:gd name="T54" fmla="*/ 66 w 266"/>
              <a:gd name="T55" fmla="*/ 29 h 367"/>
              <a:gd name="T56" fmla="*/ 34 w 266"/>
              <a:gd name="T57" fmla="*/ 102 h 367"/>
              <a:gd name="T58" fmla="*/ 34 w 266"/>
              <a:gd name="T59" fmla="*/ 161 h 367"/>
              <a:gd name="T60" fmla="*/ 9 w 266"/>
              <a:gd name="T61" fmla="*/ 161 h 367"/>
              <a:gd name="T62" fmla="*/ 3 w 266"/>
              <a:gd name="T63" fmla="*/ 163 h 367"/>
              <a:gd name="T64" fmla="*/ 1 w 266"/>
              <a:gd name="T65" fmla="*/ 169 h 367"/>
              <a:gd name="T66" fmla="*/ 1 w 266"/>
              <a:gd name="T67" fmla="*/ 203 h 367"/>
              <a:gd name="T68" fmla="*/ 3 w 266"/>
              <a:gd name="T69" fmla="*/ 209 h 367"/>
              <a:gd name="T70" fmla="*/ 9 w 266"/>
              <a:gd name="T71" fmla="*/ 211 h 367"/>
              <a:gd name="T72" fmla="*/ 34 w 266"/>
              <a:gd name="T73" fmla="*/ 211 h 367"/>
              <a:gd name="T74" fmla="*/ 34 w 266"/>
              <a:gd name="T75" fmla="*/ 311 h 367"/>
              <a:gd name="T76" fmla="*/ 8 w 266"/>
              <a:gd name="T77" fmla="*/ 311 h 367"/>
              <a:gd name="T78" fmla="*/ 2 w 266"/>
              <a:gd name="T79" fmla="*/ 314 h 367"/>
              <a:gd name="T80" fmla="*/ 0 w 266"/>
              <a:gd name="T81" fmla="*/ 320 h 367"/>
              <a:gd name="T82" fmla="*/ 0 w 266"/>
              <a:gd name="T83" fmla="*/ 359 h 367"/>
              <a:gd name="T84" fmla="*/ 2 w 266"/>
              <a:gd name="T85" fmla="*/ 365 h 367"/>
              <a:gd name="T86" fmla="*/ 8 w 266"/>
              <a:gd name="T87" fmla="*/ 367 h 367"/>
              <a:gd name="T88" fmla="*/ 258 w 266"/>
              <a:gd name="T89" fmla="*/ 367 h 367"/>
              <a:gd name="T90" fmla="*/ 264 w 266"/>
              <a:gd name="T91" fmla="*/ 365 h 367"/>
              <a:gd name="T92" fmla="*/ 266 w 266"/>
              <a:gd name="T93" fmla="*/ 359 h 367"/>
              <a:gd name="T94" fmla="*/ 266 w 266"/>
              <a:gd name="T95" fmla="*/ 263 h 367"/>
              <a:gd name="T96" fmla="*/ 264 w 266"/>
              <a:gd name="T97" fmla="*/ 257 h 367"/>
              <a:gd name="T98" fmla="*/ 264 w 266"/>
              <a:gd name="T99" fmla="*/ 257 h 367"/>
              <a:gd name="T100" fmla="*/ 264 w 266"/>
              <a:gd name="T101" fmla="*/ 25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6" h="367">
                <a:moveTo>
                  <a:pt x="264" y="257"/>
                </a:moveTo>
                <a:cubicBezTo>
                  <a:pt x="262" y="256"/>
                  <a:pt x="260" y="255"/>
                  <a:pt x="258" y="255"/>
                </a:cubicBezTo>
                <a:cubicBezTo>
                  <a:pt x="215" y="255"/>
                  <a:pt x="215" y="255"/>
                  <a:pt x="215" y="255"/>
                </a:cubicBezTo>
                <a:cubicBezTo>
                  <a:pt x="213" y="255"/>
                  <a:pt x="211" y="256"/>
                  <a:pt x="209" y="257"/>
                </a:cubicBezTo>
                <a:cubicBezTo>
                  <a:pt x="208" y="259"/>
                  <a:pt x="207" y="261"/>
                  <a:pt x="207" y="263"/>
                </a:cubicBezTo>
                <a:cubicBezTo>
                  <a:pt x="207" y="310"/>
                  <a:pt x="207" y="310"/>
                  <a:pt x="207" y="310"/>
                </a:cubicBezTo>
                <a:cubicBezTo>
                  <a:pt x="99" y="310"/>
                  <a:pt x="99" y="310"/>
                  <a:pt x="99" y="310"/>
                </a:cubicBezTo>
                <a:cubicBezTo>
                  <a:pt x="99" y="211"/>
                  <a:pt x="99" y="211"/>
                  <a:pt x="99" y="211"/>
                </a:cubicBezTo>
                <a:cubicBezTo>
                  <a:pt x="179" y="211"/>
                  <a:pt x="179" y="211"/>
                  <a:pt x="179" y="211"/>
                </a:cubicBezTo>
                <a:cubicBezTo>
                  <a:pt x="181" y="211"/>
                  <a:pt x="183" y="211"/>
                  <a:pt x="184" y="209"/>
                </a:cubicBezTo>
                <a:cubicBezTo>
                  <a:pt x="186" y="207"/>
                  <a:pt x="187" y="205"/>
                  <a:pt x="187" y="203"/>
                </a:cubicBezTo>
                <a:cubicBezTo>
                  <a:pt x="187" y="169"/>
                  <a:pt x="187" y="169"/>
                  <a:pt x="187" y="169"/>
                </a:cubicBezTo>
                <a:cubicBezTo>
                  <a:pt x="187" y="167"/>
                  <a:pt x="186" y="165"/>
                  <a:pt x="184" y="163"/>
                </a:cubicBezTo>
                <a:cubicBezTo>
                  <a:pt x="183" y="161"/>
                  <a:pt x="181" y="161"/>
                  <a:pt x="179" y="161"/>
                </a:cubicBezTo>
                <a:cubicBezTo>
                  <a:pt x="99" y="161"/>
                  <a:pt x="99" y="161"/>
                  <a:pt x="99" y="161"/>
                </a:cubicBezTo>
                <a:cubicBezTo>
                  <a:pt x="99" y="105"/>
                  <a:pt x="99" y="105"/>
                  <a:pt x="99" y="105"/>
                </a:cubicBezTo>
                <a:cubicBezTo>
                  <a:pt x="99" y="91"/>
                  <a:pt x="104" y="81"/>
                  <a:pt x="113" y="72"/>
                </a:cubicBezTo>
                <a:cubicBezTo>
                  <a:pt x="122" y="64"/>
                  <a:pt x="134" y="60"/>
                  <a:pt x="148" y="60"/>
                </a:cubicBezTo>
                <a:cubicBezTo>
                  <a:pt x="156" y="60"/>
                  <a:pt x="164" y="62"/>
                  <a:pt x="173" y="65"/>
                </a:cubicBezTo>
                <a:cubicBezTo>
                  <a:pt x="181" y="68"/>
                  <a:pt x="187" y="71"/>
                  <a:pt x="191" y="73"/>
                </a:cubicBezTo>
                <a:cubicBezTo>
                  <a:pt x="194" y="76"/>
                  <a:pt x="197" y="77"/>
                  <a:pt x="197" y="78"/>
                </a:cubicBezTo>
                <a:cubicBezTo>
                  <a:pt x="199" y="80"/>
                  <a:pt x="201" y="80"/>
                  <a:pt x="203" y="80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7" y="42"/>
                  <a:pt x="238" y="40"/>
                  <a:pt x="238" y="38"/>
                </a:cubicBezTo>
                <a:cubicBezTo>
                  <a:pt x="238" y="36"/>
                  <a:pt x="237" y="34"/>
                  <a:pt x="235" y="33"/>
                </a:cubicBezTo>
                <a:cubicBezTo>
                  <a:pt x="209" y="11"/>
                  <a:pt x="180" y="0"/>
                  <a:pt x="148" y="0"/>
                </a:cubicBezTo>
                <a:cubicBezTo>
                  <a:pt x="115" y="0"/>
                  <a:pt x="87" y="10"/>
                  <a:pt x="66" y="29"/>
                </a:cubicBezTo>
                <a:cubicBezTo>
                  <a:pt x="44" y="48"/>
                  <a:pt x="34" y="73"/>
                  <a:pt x="34" y="102"/>
                </a:cubicBezTo>
                <a:cubicBezTo>
                  <a:pt x="34" y="161"/>
                  <a:pt x="34" y="161"/>
                  <a:pt x="34" y="161"/>
                </a:cubicBezTo>
                <a:cubicBezTo>
                  <a:pt x="9" y="161"/>
                  <a:pt x="9" y="161"/>
                  <a:pt x="9" y="161"/>
                </a:cubicBezTo>
                <a:cubicBezTo>
                  <a:pt x="6" y="161"/>
                  <a:pt x="4" y="161"/>
                  <a:pt x="3" y="163"/>
                </a:cubicBezTo>
                <a:cubicBezTo>
                  <a:pt x="1" y="165"/>
                  <a:pt x="1" y="167"/>
                  <a:pt x="1" y="169"/>
                </a:cubicBezTo>
                <a:cubicBezTo>
                  <a:pt x="1" y="203"/>
                  <a:pt x="1" y="203"/>
                  <a:pt x="1" y="203"/>
                </a:cubicBezTo>
                <a:cubicBezTo>
                  <a:pt x="1" y="205"/>
                  <a:pt x="1" y="207"/>
                  <a:pt x="3" y="209"/>
                </a:cubicBezTo>
                <a:cubicBezTo>
                  <a:pt x="4" y="211"/>
                  <a:pt x="6" y="211"/>
                  <a:pt x="9" y="211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4" y="311"/>
                  <a:pt x="34" y="311"/>
                  <a:pt x="34" y="311"/>
                </a:cubicBezTo>
                <a:cubicBezTo>
                  <a:pt x="8" y="311"/>
                  <a:pt x="8" y="311"/>
                  <a:pt x="8" y="311"/>
                </a:cubicBezTo>
                <a:cubicBezTo>
                  <a:pt x="6" y="311"/>
                  <a:pt x="4" y="312"/>
                  <a:pt x="2" y="314"/>
                </a:cubicBezTo>
                <a:cubicBezTo>
                  <a:pt x="1" y="315"/>
                  <a:pt x="0" y="317"/>
                  <a:pt x="0" y="320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61"/>
                  <a:pt x="1" y="363"/>
                  <a:pt x="2" y="365"/>
                </a:cubicBezTo>
                <a:cubicBezTo>
                  <a:pt x="4" y="366"/>
                  <a:pt x="6" y="367"/>
                  <a:pt x="8" y="367"/>
                </a:cubicBezTo>
                <a:cubicBezTo>
                  <a:pt x="258" y="367"/>
                  <a:pt x="258" y="367"/>
                  <a:pt x="258" y="367"/>
                </a:cubicBezTo>
                <a:cubicBezTo>
                  <a:pt x="260" y="367"/>
                  <a:pt x="262" y="366"/>
                  <a:pt x="264" y="365"/>
                </a:cubicBezTo>
                <a:cubicBezTo>
                  <a:pt x="265" y="363"/>
                  <a:pt x="266" y="361"/>
                  <a:pt x="266" y="359"/>
                </a:cubicBezTo>
                <a:cubicBezTo>
                  <a:pt x="266" y="263"/>
                  <a:pt x="266" y="263"/>
                  <a:pt x="266" y="263"/>
                </a:cubicBezTo>
                <a:cubicBezTo>
                  <a:pt x="266" y="261"/>
                  <a:pt x="265" y="259"/>
                  <a:pt x="264" y="257"/>
                </a:cubicBezTo>
                <a:close/>
                <a:moveTo>
                  <a:pt x="264" y="257"/>
                </a:moveTo>
                <a:cubicBezTo>
                  <a:pt x="264" y="257"/>
                  <a:pt x="264" y="257"/>
                  <a:pt x="264" y="25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8" name="グループ化 97"/>
          <p:cNvGrpSpPr/>
          <p:nvPr/>
        </p:nvGrpSpPr>
        <p:grpSpPr>
          <a:xfrm>
            <a:off x="3963200" y="1748021"/>
            <a:ext cx="1269804" cy="1184095"/>
            <a:chOff x="1981200" y="506412"/>
            <a:chExt cx="635000" cy="592139"/>
          </a:xfrm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2022475" y="506412"/>
              <a:ext cx="169863" cy="168275"/>
            </a:xfrm>
            <a:custGeom>
              <a:avLst/>
              <a:gdLst>
                <a:gd name="T0" fmla="*/ 67 w 134"/>
                <a:gd name="T1" fmla="*/ 133 h 133"/>
                <a:gd name="T2" fmla="*/ 114 w 134"/>
                <a:gd name="T3" fmla="*/ 114 h 133"/>
                <a:gd name="T4" fmla="*/ 134 w 134"/>
                <a:gd name="T5" fmla="*/ 67 h 133"/>
                <a:gd name="T6" fmla="*/ 114 w 134"/>
                <a:gd name="T7" fmla="*/ 20 h 133"/>
                <a:gd name="T8" fmla="*/ 67 w 134"/>
                <a:gd name="T9" fmla="*/ 0 h 133"/>
                <a:gd name="T10" fmla="*/ 20 w 134"/>
                <a:gd name="T11" fmla="*/ 20 h 133"/>
                <a:gd name="T12" fmla="*/ 0 w 134"/>
                <a:gd name="T13" fmla="*/ 67 h 133"/>
                <a:gd name="T14" fmla="*/ 20 w 134"/>
                <a:gd name="T15" fmla="*/ 114 h 133"/>
                <a:gd name="T16" fmla="*/ 67 w 134"/>
                <a:gd name="T17" fmla="*/ 133 h 133"/>
                <a:gd name="T18" fmla="*/ 67 w 134"/>
                <a:gd name="T19" fmla="*/ 133 h 133"/>
                <a:gd name="T20" fmla="*/ 67 w 134"/>
                <a:gd name="T2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33">
                  <a:moveTo>
                    <a:pt x="67" y="133"/>
                  </a:moveTo>
                  <a:cubicBezTo>
                    <a:pt x="86" y="133"/>
                    <a:pt x="101" y="127"/>
                    <a:pt x="114" y="114"/>
                  </a:cubicBezTo>
                  <a:cubicBezTo>
                    <a:pt x="127" y="101"/>
                    <a:pt x="134" y="85"/>
                    <a:pt x="134" y="67"/>
                  </a:cubicBezTo>
                  <a:cubicBezTo>
                    <a:pt x="134" y="48"/>
                    <a:pt x="127" y="33"/>
                    <a:pt x="114" y="20"/>
                  </a:cubicBezTo>
                  <a:cubicBezTo>
                    <a:pt x="101" y="7"/>
                    <a:pt x="86" y="0"/>
                    <a:pt x="67" y="0"/>
                  </a:cubicBezTo>
                  <a:cubicBezTo>
                    <a:pt x="49" y="0"/>
                    <a:pt x="33" y="7"/>
                    <a:pt x="20" y="20"/>
                  </a:cubicBezTo>
                  <a:cubicBezTo>
                    <a:pt x="7" y="33"/>
                    <a:pt x="0" y="48"/>
                    <a:pt x="0" y="67"/>
                  </a:cubicBezTo>
                  <a:cubicBezTo>
                    <a:pt x="0" y="85"/>
                    <a:pt x="7" y="101"/>
                    <a:pt x="20" y="114"/>
                  </a:cubicBezTo>
                  <a:cubicBezTo>
                    <a:pt x="33" y="127"/>
                    <a:pt x="49" y="133"/>
                    <a:pt x="67" y="133"/>
                  </a:cubicBezTo>
                  <a:close/>
                  <a:moveTo>
                    <a:pt x="67" y="133"/>
                  </a:moveTo>
                  <a:cubicBezTo>
                    <a:pt x="67" y="133"/>
                    <a:pt x="67" y="133"/>
                    <a:pt x="67" y="1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171700" y="592138"/>
              <a:ext cx="252413" cy="252413"/>
            </a:xfrm>
            <a:custGeom>
              <a:avLst/>
              <a:gdLst>
                <a:gd name="T0" fmla="*/ 30 w 200"/>
                <a:gd name="T1" fmla="*/ 171 h 200"/>
                <a:gd name="T2" fmla="*/ 100 w 200"/>
                <a:gd name="T3" fmla="*/ 200 h 200"/>
                <a:gd name="T4" fmla="*/ 171 w 200"/>
                <a:gd name="T5" fmla="*/ 171 h 200"/>
                <a:gd name="T6" fmla="*/ 200 w 200"/>
                <a:gd name="T7" fmla="*/ 100 h 200"/>
                <a:gd name="T8" fmla="*/ 171 w 200"/>
                <a:gd name="T9" fmla="*/ 29 h 200"/>
                <a:gd name="T10" fmla="*/ 100 w 200"/>
                <a:gd name="T11" fmla="*/ 0 h 200"/>
                <a:gd name="T12" fmla="*/ 30 w 200"/>
                <a:gd name="T13" fmla="*/ 29 h 200"/>
                <a:gd name="T14" fmla="*/ 0 w 200"/>
                <a:gd name="T15" fmla="*/ 100 h 200"/>
                <a:gd name="T16" fmla="*/ 30 w 200"/>
                <a:gd name="T17" fmla="*/ 171 h 200"/>
                <a:gd name="T18" fmla="*/ 30 w 200"/>
                <a:gd name="T19" fmla="*/ 171 h 200"/>
                <a:gd name="T20" fmla="*/ 30 w 200"/>
                <a:gd name="T21" fmla="*/ 17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" h="200">
                  <a:moveTo>
                    <a:pt x="30" y="171"/>
                  </a:moveTo>
                  <a:cubicBezTo>
                    <a:pt x="49" y="190"/>
                    <a:pt x="73" y="200"/>
                    <a:pt x="100" y="200"/>
                  </a:cubicBezTo>
                  <a:cubicBezTo>
                    <a:pt x="128" y="200"/>
                    <a:pt x="152" y="190"/>
                    <a:pt x="171" y="171"/>
                  </a:cubicBezTo>
                  <a:cubicBezTo>
                    <a:pt x="191" y="151"/>
                    <a:pt x="200" y="127"/>
                    <a:pt x="200" y="100"/>
                  </a:cubicBezTo>
                  <a:cubicBezTo>
                    <a:pt x="200" y="72"/>
                    <a:pt x="191" y="49"/>
                    <a:pt x="171" y="29"/>
                  </a:cubicBezTo>
                  <a:cubicBezTo>
                    <a:pt x="152" y="10"/>
                    <a:pt x="128" y="0"/>
                    <a:pt x="100" y="0"/>
                  </a:cubicBezTo>
                  <a:cubicBezTo>
                    <a:pt x="73" y="0"/>
                    <a:pt x="49" y="10"/>
                    <a:pt x="30" y="29"/>
                  </a:cubicBezTo>
                  <a:cubicBezTo>
                    <a:pt x="10" y="49"/>
                    <a:pt x="0" y="72"/>
                    <a:pt x="0" y="100"/>
                  </a:cubicBezTo>
                  <a:cubicBezTo>
                    <a:pt x="0" y="127"/>
                    <a:pt x="10" y="151"/>
                    <a:pt x="30" y="171"/>
                  </a:cubicBezTo>
                  <a:close/>
                  <a:moveTo>
                    <a:pt x="30" y="171"/>
                  </a:moveTo>
                  <a:cubicBezTo>
                    <a:pt x="30" y="171"/>
                    <a:pt x="30" y="171"/>
                    <a:pt x="30" y="1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2405063" y="506412"/>
              <a:ext cx="168275" cy="168275"/>
            </a:xfrm>
            <a:custGeom>
              <a:avLst/>
              <a:gdLst>
                <a:gd name="T0" fmla="*/ 66 w 133"/>
                <a:gd name="T1" fmla="*/ 133 h 133"/>
                <a:gd name="T2" fmla="*/ 114 w 133"/>
                <a:gd name="T3" fmla="*/ 114 h 133"/>
                <a:gd name="T4" fmla="*/ 133 w 133"/>
                <a:gd name="T5" fmla="*/ 67 h 133"/>
                <a:gd name="T6" fmla="*/ 114 w 133"/>
                <a:gd name="T7" fmla="*/ 20 h 133"/>
                <a:gd name="T8" fmla="*/ 66 w 133"/>
                <a:gd name="T9" fmla="*/ 0 h 133"/>
                <a:gd name="T10" fmla="*/ 19 w 133"/>
                <a:gd name="T11" fmla="*/ 20 h 133"/>
                <a:gd name="T12" fmla="*/ 0 w 133"/>
                <a:gd name="T13" fmla="*/ 67 h 133"/>
                <a:gd name="T14" fmla="*/ 19 w 133"/>
                <a:gd name="T15" fmla="*/ 114 h 133"/>
                <a:gd name="T16" fmla="*/ 66 w 133"/>
                <a:gd name="T17" fmla="*/ 133 h 133"/>
                <a:gd name="T18" fmla="*/ 66 w 133"/>
                <a:gd name="T19" fmla="*/ 133 h 133"/>
                <a:gd name="T20" fmla="*/ 66 w 133"/>
                <a:gd name="T2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" h="133">
                  <a:moveTo>
                    <a:pt x="66" y="133"/>
                  </a:moveTo>
                  <a:cubicBezTo>
                    <a:pt x="85" y="133"/>
                    <a:pt x="101" y="127"/>
                    <a:pt x="114" y="114"/>
                  </a:cubicBezTo>
                  <a:cubicBezTo>
                    <a:pt x="127" y="101"/>
                    <a:pt x="133" y="85"/>
                    <a:pt x="133" y="67"/>
                  </a:cubicBezTo>
                  <a:cubicBezTo>
                    <a:pt x="133" y="48"/>
                    <a:pt x="127" y="33"/>
                    <a:pt x="114" y="20"/>
                  </a:cubicBezTo>
                  <a:cubicBezTo>
                    <a:pt x="101" y="7"/>
                    <a:pt x="85" y="0"/>
                    <a:pt x="66" y="0"/>
                  </a:cubicBezTo>
                  <a:cubicBezTo>
                    <a:pt x="48" y="0"/>
                    <a:pt x="32" y="7"/>
                    <a:pt x="19" y="20"/>
                  </a:cubicBezTo>
                  <a:cubicBezTo>
                    <a:pt x="6" y="33"/>
                    <a:pt x="0" y="48"/>
                    <a:pt x="0" y="67"/>
                  </a:cubicBezTo>
                  <a:cubicBezTo>
                    <a:pt x="0" y="85"/>
                    <a:pt x="6" y="101"/>
                    <a:pt x="19" y="114"/>
                  </a:cubicBezTo>
                  <a:cubicBezTo>
                    <a:pt x="32" y="127"/>
                    <a:pt x="48" y="133"/>
                    <a:pt x="66" y="133"/>
                  </a:cubicBezTo>
                  <a:close/>
                  <a:moveTo>
                    <a:pt x="66" y="133"/>
                  </a:moveTo>
                  <a:cubicBezTo>
                    <a:pt x="66" y="133"/>
                    <a:pt x="66" y="133"/>
                    <a:pt x="66" y="1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2419350" y="674688"/>
              <a:ext cx="196850" cy="169863"/>
            </a:xfrm>
            <a:custGeom>
              <a:avLst/>
              <a:gdLst>
                <a:gd name="T0" fmla="*/ 122 w 155"/>
                <a:gd name="T1" fmla="*/ 0 h 134"/>
                <a:gd name="T2" fmla="*/ 111 w 155"/>
                <a:gd name="T3" fmla="*/ 6 h 134"/>
                <a:gd name="T4" fmla="*/ 85 w 155"/>
                <a:gd name="T5" fmla="*/ 17 h 134"/>
                <a:gd name="T6" fmla="*/ 54 w 155"/>
                <a:gd name="T7" fmla="*/ 23 h 134"/>
                <a:gd name="T8" fmla="*/ 20 w 155"/>
                <a:gd name="T9" fmla="*/ 17 h 134"/>
                <a:gd name="T10" fmla="*/ 21 w 155"/>
                <a:gd name="T11" fmla="*/ 34 h 134"/>
                <a:gd name="T12" fmla="*/ 0 w 155"/>
                <a:gd name="T13" fmla="*/ 101 h 134"/>
                <a:gd name="T14" fmla="*/ 69 w 155"/>
                <a:gd name="T15" fmla="*/ 134 h 134"/>
                <a:gd name="T16" fmla="*/ 104 w 155"/>
                <a:gd name="T17" fmla="*/ 134 h 134"/>
                <a:gd name="T18" fmla="*/ 140 w 155"/>
                <a:gd name="T19" fmla="*/ 123 h 134"/>
                <a:gd name="T20" fmla="*/ 155 w 155"/>
                <a:gd name="T21" fmla="*/ 93 h 134"/>
                <a:gd name="T22" fmla="*/ 122 w 155"/>
                <a:gd name="T23" fmla="*/ 0 h 134"/>
                <a:gd name="T24" fmla="*/ 122 w 155"/>
                <a:gd name="T25" fmla="*/ 0 h 134"/>
                <a:gd name="T26" fmla="*/ 122 w 155"/>
                <a:gd name="T2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5" h="134">
                  <a:moveTo>
                    <a:pt x="122" y="0"/>
                  </a:moveTo>
                  <a:cubicBezTo>
                    <a:pt x="121" y="0"/>
                    <a:pt x="117" y="2"/>
                    <a:pt x="111" y="6"/>
                  </a:cubicBezTo>
                  <a:cubicBezTo>
                    <a:pt x="104" y="10"/>
                    <a:pt x="96" y="13"/>
                    <a:pt x="85" y="17"/>
                  </a:cubicBezTo>
                  <a:cubicBezTo>
                    <a:pt x="75" y="21"/>
                    <a:pt x="65" y="23"/>
                    <a:pt x="54" y="23"/>
                  </a:cubicBezTo>
                  <a:cubicBezTo>
                    <a:pt x="43" y="23"/>
                    <a:pt x="31" y="21"/>
                    <a:pt x="20" y="17"/>
                  </a:cubicBezTo>
                  <a:cubicBezTo>
                    <a:pt x="21" y="23"/>
                    <a:pt x="21" y="29"/>
                    <a:pt x="21" y="34"/>
                  </a:cubicBezTo>
                  <a:cubicBezTo>
                    <a:pt x="21" y="58"/>
                    <a:pt x="14" y="80"/>
                    <a:pt x="0" y="101"/>
                  </a:cubicBezTo>
                  <a:cubicBezTo>
                    <a:pt x="28" y="101"/>
                    <a:pt x="51" y="113"/>
                    <a:pt x="69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18" y="134"/>
                    <a:pt x="130" y="130"/>
                    <a:pt x="140" y="123"/>
                  </a:cubicBezTo>
                  <a:cubicBezTo>
                    <a:pt x="150" y="116"/>
                    <a:pt x="155" y="106"/>
                    <a:pt x="155" y="93"/>
                  </a:cubicBezTo>
                  <a:cubicBezTo>
                    <a:pt x="155" y="31"/>
                    <a:pt x="144" y="0"/>
                    <a:pt x="122" y="0"/>
                  </a:cubicBezTo>
                  <a:close/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2066925" y="823913"/>
              <a:ext cx="465138" cy="274638"/>
            </a:xfrm>
            <a:custGeom>
              <a:avLst/>
              <a:gdLst>
                <a:gd name="T0" fmla="*/ 362 w 367"/>
                <a:gd name="T1" fmla="*/ 94 h 217"/>
                <a:gd name="T2" fmla="*/ 355 w 367"/>
                <a:gd name="T3" fmla="*/ 66 h 217"/>
                <a:gd name="T4" fmla="*/ 344 w 367"/>
                <a:gd name="T5" fmla="*/ 41 h 217"/>
                <a:gd name="T6" fmla="*/ 328 w 367"/>
                <a:gd name="T7" fmla="*/ 19 h 217"/>
                <a:gd name="T8" fmla="*/ 306 w 367"/>
                <a:gd name="T9" fmla="*/ 5 h 217"/>
                <a:gd name="T10" fmla="*/ 277 w 367"/>
                <a:gd name="T11" fmla="*/ 0 h 217"/>
                <a:gd name="T12" fmla="*/ 265 w 367"/>
                <a:gd name="T13" fmla="*/ 6 h 217"/>
                <a:gd name="T14" fmla="*/ 246 w 367"/>
                <a:gd name="T15" fmla="*/ 18 h 217"/>
                <a:gd name="T16" fmla="*/ 218 w 367"/>
                <a:gd name="T17" fmla="*/ 31 h 217"/>
                <a:gd name="T18" fmla="*/ 183 w 367"/>
                <a:gd name="T19" fmla="*/ 37 h 217"/>
                <a:gd name="T20" fmla="*/ 148 w 367"/>
                <a:gd name="T21" fmla="*/ 31 h 217"/>
                <a:gd name="T22" fmla="*/ 120 w 367"/>
                <a:gd name="T23" fmla="*/ 18 h 217"/>
                <a:gd name="T24" fmla="*/ 101 w 367"/>
                <a:gd name="T25" fmla="*/ 6 h 217"/>
                <a:gd name="T26" fmla="*/ 90 w 367"/>
                <a:gd name="T27" fmla="*/ 0 h 217"/>
                <a:gd name="T28" fmla="*/ 61 w 367"/>
                <a:gd name="T29" fmla="*/ 5 h 217"/>
                <a:gd name="T30" fmla="*/ 39 w 367"/>
                <a:gd name="T31" fmla="*/ 19 h 217"/>
                <a:gd name="T32" fmla="*/ 22 w 367"/>
                <a:gd name="T33" fmla="*/ 41 h 217"/>
                <a:gd name="T34" fmla="*/ 11 w 367"/>
                <a:gd name="T35" fmla="*/ 66 h 217"/>
                <a:gd name="T36" fmla="*/ 4 w 367"/>
                <a:gd name="T37" fmla="*/ 94 h 217"/>
                <a:gd name="T38" fmla="*/ 1 w 367"/>
                <a:gd name="T39" fmla="*/ 123 h 217"/>
                <a:gd name="T40" fmla="*/ 0 w 367"/>
                <a:gd name="T41" fmla="*/ 150 h 217"/>
                <a:gd name="T42" fmla="*/ 19 w 367"/>
                <a:gd name="T43" fmla="*/ 199 h 217"/>
                <a:gd name="T44" fmla="*/ 69 w 367"/>
                <a:gd name="T45" fmla="*/ 217 h 217"/>
                <a:gd name="T46" fmla="*/ 297 w 367"/>
                <a:gd name="T47" fmla="*/ 217 h 217"/>
                <a:gd name="T48" fmla="*/ 348 w 367"/>
                <a:gd name="T49" fmla="*/ 199 h 217"/>
                <a:gd name="T50" fmla="*/ 367 w 367"/>
                <a:gd name="T51" fmla="*/ 150 h 217"/>
                <a:gd name="T52" fmla="*/ 366 w 367"/>
                <a:gd name="T53" fmla="*/ 123 h 217"/>
                <a:gd name="T54" fmla="*/ 362 w 367"/>
                <a:gd name="T55" fmla="*/ 94 h 217"/>
                <a:gd name="T56" fmla="*/ 362 w 367"/>
                <a:gd name="T57" fmla="*/ 94 h 217"/>
                <a:gd name="T58" fmla="*/ 362 w 367"/>
                <a:gd name="T59" fmla="*/ 9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7" h="217">
                  <a:moveTo>
                    <a:pt x="362" y="94"/>
                  </a:moveTo>
                  <a:cubicBezTo>
                    <a:pt x="360" y="84"/>
                    <a:pt x="358" y="75"/>
                    <a:pt x="355" y="66"/>
                  </a:cubicBezTo>
                  <a:cubicBezTo>
                    <a:pt x="353" y="57"/>
                    <a:pt x="349" y="49"/>
                    <a:pt x="344" y="41"/>
                  </a:cubicBezTo>
                  <a:cubicBezTo>
                    <a:pt x="339" y="32"/>
                    <a:pt x="334" y="25"/>
                    <a:pt x="328" y="19"/>
                  </a:cubicBezTo>
                  <a:cubicBezTo>
                    <a:pt x="322" y="14"/>
                    <a:pt x="314" y="9"/>
                    <a:pt x="306" y="5"/>
                  </a:cubicBezTo>
                  <a:cubicBezTo>
                    <a:pt x="297" y="2"/>
                    <a:pt x="287" y="0"/>
                    <a:pt x="277" y="0"/>
                  </a:cubicBezTo>
                  <a:cubicBezTo>
                    <a:pt x="275" y="0"/>
                    <a:pt x="271" y="2"/>
                    <a:pt x="265" y="6"/>
                  </a:cubicBezTo>
                  <a:cubicBezTo>
                    <a:pt x="260" y="10"/>
                    <a:pt x="253" y="14"/>
                    <a:pt x="246" y="18"/>
                  </a:cubicBezTo>
                  <a:cubicBezTo>
                    <a:pt x="239" y="23"/>
                    <a:pt x="230" y="27"/>
                    <a:pt x="218" y="31"/>
                  </a:cubicBezTo>
                  <a:cubicBezTo>
                    <a:pt x="207" y="35"/>
                    <a:pt x="195" y="37"/>
                    <a:pt x="183" y="37"/>
                  </a:cubicBezTo>
                  <a:cubicBezTo>
                    <a:pt x="171" y="37"/>
                    <a:pt x="160" y="35"/>
                    <a:pt x="148" y="31"/>
                  </a:cubicBezTo>
                  <a:cubicBezTo>
                    <a:pt x="136" y="27"/>
                    <a:pt x="127" y="23"/>
                    <a:pt x="120" y="18"/>
                  </a:cubicBezTo>
                  <a:cubicBezTo>
                    <a:pt x="113" y="14"/>
                    <a:pt x="107" y="10"/>
                    <a:pt x="101" y="6"/>
                  </a:cubicBezTo>
                  <a:cubicBezTo>
                    <a:pt x="95" y="2"/>
                    <a:pt x="92" y="0"/>
                    <a:pt x="90" y="0"/>
                  </a:cubicBezTo>
                  <a:cubicBezTo>
                    <a:pt x="79" y="0"/>
                    <a:pt x="70" y="2"/>
                    <a:pt x="61" y="5"/>
                  </a:cubicBezTo>
                  <a:cubicBezTo>
                    <a:pt x="52" y="9"/>
                    <a:pt x="45" y="14"/>
                    <a:pt x="39" y="19"/>
                  </a:cubicBezTo>
                  <a:cubicBezTo>
                    <a:pt x="33" y="25"/>
                    <a:pt x="27" y="32"/>
                    <a:pt x="22" y="41"/>
                  </a:cubicBezTo>
                  <a:cubicBezTo>
                    <a:pt x="18" y="49"/>
                    <a:pt x="14" y="57"/>
                    <a:pt x="11" y="66"/>
                  </a:cubicBezTo>
                  <a:cubicBezTo>
                    <a:pt x="8" y="75"/>
                    <a:pt x="6" y="84"/>
                    <a:pt x="4" y="94"/>
                  </a:cubicBezTo>
                  <a:cubicBezTo>
                    <a:pt x="2" y="104"/>
                    <a:pt x="1" y="114"/>
                    <a:pt x="1" y="123"/>
                  </a:cubicBezTo>
                  <a:cubicBezTo>
                    <a:pt x="0" y="131"/>
                    <a:pt x="0" y="140"/>
                    <a:pt x="0" y="150"/>
                  </a:cubicBezTo>
                  <a:cubicBezTo>
                    <a:pt x="0" y="171"/>
                    <a:pt x="6" y="187"/>
                    <a:pt x="19" y="199"/>
                  </a:cubicBezTo>
                  <a:cubicBezTo>
                    <a:pt x="31" y="211"/>
                    <a:pt x="48" y="217"/>
                    <a:pt x="69" y="217"/>
                  </a:cubicBezTo>
                  <a:cubicBezTo>
                    <a:pt x="297" y="217"/>
                    <a:pt x="297" y="217"/>
                    <a:pt x="297" y="217"/>
                  </a:cubicBezTo>
                  <a:cubicBezTo>
                    <a:pt x="318" y="217"/>
                    <a:pt x="335" y="211"/>
                    <a:pt x="348" y="199"/>
                  </a:cubicBezTo>
                  <a:cubicBezTo>
                    <a:pt x="360" y="187"/>
                    <a:pt x="367" y="171"/>
                    <a:pt x="367" y="150"/>
                  </a:cubicBezTo>
                  <a:cubicBezTo>
                    <a:pt x="367" y="140"/>
                    <a:pt x="367" y="131"/>
                    <a:pt x="366" y="123"/>
                  </a:cubicBezTo>
                  <a:cubicBezTo>
                    <a:pt x="365" y="114"/>
                    <a:pt x="364" y="104"/>
                    <a:pt x="362" y="94"/>
                  </a:cubicBezTo>
                  <a:close/>
                  <a:moveTo>
                    <a:pt x="362" y="94"/>
                  </a:moveTo>
                  <a:cubicBezTo>
                    <a:pt x="362" y="94"/>
                    <a:pt x="362" y="94"/>
                    <a:pt x="362" y="9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4"/>
            <p:cNvSpPr>
              <a:spLocks noEditPoints="1"/>
            </p:cNvSpPr>
            <p:nvPr/>
          </p:nvSpPr>
          <p:spPr bwMode="auto">
            <a:xfrm>
              <a:off x="1981200" y="674688"/>
              <a:ext cx="196850" cy="169863"/>
            </a:xfrm>
            <a:custGeom>
              <a:avLst/>
              <a:gdLst>
                <a:gd name="T0" fmla="*/ 155 w 155"/>
                <a:gd name="T1" fmla="*/ 101 h 134"/>
                <a:gd name="T2" fmla="*/ 133 w 155"/>
                <a:gd name="T3" fmla="*/ 34 h 134"/>
                <a:gd name="T4" fmla="*/ 135 w 155"/>
                <a:gd name="T5" fmla="*/ 17 h 134"/>
                <a:gd name="T6" fmla="*/ 100 w 155"/>
                <a:gd name="T7" fmla="*/ 23 h 134"/>
                <a:gd name="T8" fmla="*/ 69 w 155"/>
                <a:gd name="T9" fmla="*/ 17 h 134"/>
                <a:gd name="T10" fmla="*/ 44 w 155"/>
                <a:gd name="T11" fmla="*/ 6 h 134"/>
                <a:gd name="T12" fmla="*/ 32 w 155"/>
                <a:gd name="T13" fmla="*/ 0 h 134"/>
                <a:gd name="T14" fmla="*/ 0 w 155"/>
                <a:gd name="T15" fmla="*/ 93 h 134"/>
                <a:gd name="T16" fmla="*/ 15 w 155"/>
                <a:gd name="T17" fmla="*/ 123 h 134"/>
                <a:gd name="T18" fmla="*/ 51 w 155"/>
                <a:gd name="T19" fmla="*/ 134 h 134"/>
                <a:gd name="T20" fmla="*/ 86 w 155"/>
                <a:gd name="T21" fmla="*/ 134 h 134"/>
                <a:gd name="T22" fmla="*/ 155 w 155"/>
                <a:gd name="T23" fmla="*/ 101 h 134"/>
                <a:gd name="T24" fmla="*/ 155 w 155"/>
                <a:gd name="T25" fmla="*/ 101 h 134"/>
                <a:gd name="T26" fmla="*/ 155 w 155"/>
                <a:gd name="T27" fmla="*/ 10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5" h="134">
                  <a:moveTo>
                    <a:pt x="155" y="101"/>
                  </a:moveTo>
                  <a:cubicBezTo>
                    <a:pt x="141" y="80"/>
                    <a:pt x="133" y="58"/>
                    <a:pt x="133" y="34"/>
                  </a:cubicBezTo>
                  <a:cubicBezTo>
                    <a:pt x="133" y="29"/>
                    <a:pt x="134" y="23"/>
                    <a:pt x="135" y="17"/>
                  </a:cubicBezTo>
                  <a:cubicBezTo>
                    <a:pt x="123" y="21"/>
                    <a:pt x="112" y="23"/>
                    <a:pt x="100" y="23"/>
                  </a:cubicBezTo>
                  <a:cubicBezTo>
                    <a:pt x="90" y="23"/>
                    <a:pt x="80" y="21"/>
                    <a:pt x="69" y="17"/>
                  </a:cubicBezTo>
                  <a:cubicBezTo>
                    <a:pt x="59" y="13"/>
                    <a:pt x="50" y="10"/>
                    <a:pt x="44" y="6"/>
                  </a:cubicBezTo>
                  <a:cubicBezTo>
                    <a:pt x="37" y="2"/>
                    <a:pt x="33" y="0"/>
                    <a:pt x="32" y="0"/>
                  </a:cubicBezTo>
                  <a:cubicBezTo>
                    <a:pt x="11" y="0"/>
                    <a:pt x="0" y="31"/>
                    <a:pt x="0" y="93"/>
                  </a:cubicBezTo>
                  <a:cubicBezTo>
                    <a:pt x="0" y="106"/>
                    <a:pt x="5" y="116"/>
                    <a:pt x="15" y="123"/>
                  </a:cubicBezTo>
                  <a:cubicBezTo>
                    <a:pt x="24" y="130"/>
                    <a:pt x="36" y="134"/>
                    <a:pt x="51" y="134"/>
                  </a:cubicBezTo>
                  <a:cubicBezTo>
                    <a:pt x="86" y="134"/>
                    <a:pt x="86" y="134"/>
                    <a:pt x="86" y="134"/>
                  </a:cubicBezTo>
                  <a:cubicBezTo>
                    <a:pt x="103" y="113"/>
                    <a:pt x="126" y="101"/>
                    <a:pt x="155" y="101"/>
                  </a:cubicBezTo>
                  <a:close/>
                  <a:moveTo>
                    <a:pt x="155" y="101"/>
                  </a:moveTo>
                  <a:cubicBezTo>
                    <a:pt x="155" y="101"/>
                    <a:pt x="155" y="101"/>
                    <a:pt x="155" y="1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3" name="Freeform 18"/>
          <p:cNvSpPr>
            <a:spLocks noEditPoints="1"/>
          </p:cNvSpPr>
          <p:nvPr/>
        </p:nvSpPr>
        <p:spPr bwMode="auto">
          <a:xfrm>
            <a:off x="6954714" y="1648024"/>
            <a:ext cx="730187" cy="1384086"/>
          </a:xfrm>
          <a:custGeom>
            <a:avLst/>
            <a:gdLst>
              <a:gd name="T0" fmla="*/ 204 w 217"/>
              <a:gd name="T1" fmla="*/ 11 h 414"/>
              <a:gd name="T2" fmla="*/ 145 w 217"/>
              <a:gd name="T3" fmla="*/ 129 h 414"/>
              <a:gd name="T4" fmla="*/ 15 w 217"/>
              <a:gd name="T5" fmla="*/ 148 h 414"/>
              <a:gd name="T6" fmla="*/ 0 w 217"/>
              <a:gd name="T7" fmla="*/ 160 h 414"/>
              <a:gd name="T8" fmla="*/ 7 w 217"/>
              <a:gd name="T9" fmla="*/ 173 h 414"/>
              <a:gd name="T10" fmla="*/ 101 w 217"/>
              <a:gd name="T11" fmla="*/ 265 h 414"/>
              <a:gd name="T12" fmla="*/ 79 w 217"/>
              <a:gd name="T13" fmla="*/ 395 h 414"/>
              <a:gd name="T14" fmla="*/ 78 w 217"/>
              <a:gd name="T15" fmla="*/ 401 h 414"/>
              <a:gd name="T16" fmla="*/ 81 w 217"/>
              <a:gd name="T17" fmla="*/ 410 h 414"/>
              <a:gd name="T18" fmla="*/ 89 w 217"/>
              <a:gd name="T19" fmla="*/ 414 h 414"/>
              <a:gd name="T20" fmla="*/ 100 w 217"/>
              <a:gd name="T21" fmla="*/ 411 h 414"/>
              <a:gd name="T22" fmla="*/ 217 w 217"/>
              <a:gd name="T23" fmla="*/ 349 h 414"/>
              <a:gd name="T24" fmla="*/ 217 w 217"/>
              <a:gd name="T25" fmla="*/ 0 h 414"/>
              <a:gd name="T26" fmla="*/ 204 w 217"/>
              <a:gd name="T27" fmla="*/ 11 h 414"/>
              <a:gd name="T28" fmla="*/ 204 w 217"/>
              <a:gd name="T29" fmla="*/ 11 h 414"/>
              <a:gd name="T30" fmla="*/ 204 w 217"/>
              <a:gd name="T31" fmla="*/ 1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7" h="414">
                <a:moveTo>
                  <a:pt x="204" y="11"/>
                </a:moveTo>
                <a:cubicBezTo>
                  <a:pt x="145" y="129"/>
                  <a:pt x="145" y="129"/>
                  <a:pt x="145" y="129"/>
                </a:cubicBezTo>
                <a:cubicBezTo>
                  <a:pt x="15" y="148"/>
                  <a:pt x="15" y="148"/>
                  <a:pt x="15" y="148"/>
                </a:cubicBezTo>
                <a:cubicBezTo>
                  <a:pt x="5" y="150"/>
                  <a:pt x="0" y="154"/>
                  <a:pt x="0" y="160"/>
                </a:cubicBezTo>
                <a:cubicBezTo>
                  <a:pt x="0" y="164"/>
                  <a:pt x="2" y="168"/>
                  <a:pt x="7" y="173"/>
                </a:cubicBezTo>
                <a:cubicBezTo>
                  <a:pt x="101" y="265"/>
                  <a:pt x="101" y="265"/>
                  <a:pt x="101" y="265"/>
                </a:cubicBezTo>
                <a:cubicBezTo>
                  <a:pt x="79" y="395"/>
                  <a:pt x="79" y="395"/>
                  <a:pt x="79" y="395"/>
                </a:cubicBezTo>
                <a:cubicBezTo>
                  <a:pt x="79" y="398"/>
                  <a:pt x="78" y="400"/>
                  <a:pt x="78" y="401"/>
                </a:cubicBezTo>
                <a:cubicBezTo>
                  <a:pt x="78" y="404"/>
                  <a:pt x="79" y="407"/>
                  <a:pt x="81" y="410"/>
                </a:cubicBezTo>
                <a:cubicBezTo>
                  <a:pt x="83" y="412"/>
                  <a:pt x="86" y="414"/>
                  <a:pt x="89" y="414"/>
                </a:cubicBezTo>
                <a:cubicBezTo>
                  <a:pt x="93" y="414"/>
                  <a:pt x="96" y="413"/>
                  <a:pt x="100" y="411"/>
                </a:cubicBezTo>
                <a:cubicBezTo>
                  <a:pt x="217" y="349"/>
                  <a:pt x="217" y="349"/>
                  <a:pt x="217" y="349"/>
                </a:cubicBezTo>
                <a:cubicBezTo>
                  <a:pt x="217" y="0"/>
                  <a:pt x="217" y="0"/>
                  <a:pt x="217" y="0"/>
                </a:cubicBezTo>
                <a:cubicBezTo>
                  <a:pt x="212" y="0"/>
                  <a:pt x="207" y="4"/>
                  <a:pt x="204" y="11"/>
                </a:cubicBezTo>
                <a:close/>
                <a:moveTo>
                  <a:pt x="204" y="11"/>
                </a:moveTo>
                <a:cubicBezTo>
                  <a:pt x="204" y="11"/>
                  <a:pt x="204" y="11"/>
                  <a:pt x="204" y="1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6" name="Freeform 22"/>
          <p:cNvSpPr>
            <a:spLocks noEditPoints="1"/>
          </p:cNvSpPr>
          <p:nvPr/>
        </p:nvSpPr>
        <p:spPr bwMode="auto">
          <a:xfrm>
            <a:off x="9855090" y="1597231"/>
            <a:ext cx="1272980" cy="1485671"/>
          </a:xfrm>
          <a:custGeom>
            <a:avLst/>
            <a:gdLst>
              <a:gd name="T0" fmla="*/ 367 w 400"/>
              <a:gd name="T1" fmla="*/ 108 h 467"/>
              <a:gd name="T2" fmla="*/ 357 w 400"/>
              <a:gd name="T3" fmla="*/ 10 h 467"/>
              <a:gd name="T4" fmla="*/ 167 w 400"/>
              <a:gd name="T5" fmla="*/ 0 h 467"/>
              <a:gd name="T6" fmla="*/ 133 w 400"/>
              <a:gd name="T7" fmla="*/ 33 h 467"/>
              <a:gd name="T8" fmla="*/ 132 w 400"/>
              <a:gd name="T9" fmla="*/ 114 h 467"/>
              <a:gd name="T10" fmla="*/ 124 w 400"/>
              <a:gd name="T11" fmla="*/ 126 h 467"/>
              <a:gd name="T12" fmla="*/ 113 w 400"/>
              <a:gd name="T13" fmla="*/ 138 h 467"/>
              <a:gd name="T14" fmla="*/ 102 w 400"/>
              <a:gd name="T15" fmla="*/ 146 h 467"/>
              <a:gd name="T16" fmla="*/ 53 w 400"/>
              <a:gd name="T17" fmla="*/ 181 h 467"/>
              <a:gd name="T18" fmla="*/ 17 w 400"/>
              <a:gd name="T19" fmla="*/ 201 h 467"/>
              <a:gd name="T20" fmla="*/ 0 w 400"/>
              <a:gd name="T21" fmla="*/ 234 h 467"/>
              <a:gd name="T22" fmla="*/ 67 w 400"/>
              <a:gd name="T23" fmla="*/ 309 h 467"/>
              <a:gd name="T24" fmla="*/ 100 w 400"/>
              <a:gd name="T25" fmla="*/ 400 h 467"/>
              <a:gd name="T26" fmla="*/ 167 w 400"/>
              <a:gd name="T27" fmla="*/ 467 h 467"/>
              <a:gd name="T28" fmla="*/ 234 w 400"/>
              <a:gd name="T29" fmla="*/ 400 h 467"/>
              <a:gd name="T30" fmla="*/ 265 w 400"/>
              <a:gd name="T31" fmla="*/ 347 h 467"/>
              <a:gd name="T32" fmla="*/ 322 w 400"/>
              <a:gd name="T33" fmla="*/ 332 h 467"/>
              <a:gd name="T34" fmla="*/ 380 w 400"/>
              <a:gd name="T35" fmla="*/ 309 h 467"/>
              <a:gd name="T36" fmla="*/ 382 w 400"/>
              <a:gd name="T37" fmla="*/ 167 h 467"/>
              <a:gd name="T38" fmla="*/ 317 w 400"/>
              <a:gd name="T39" fmla="*/ 33 h 467"/>
              <a:gd name="T40" fmla="*/ 334 w 400"/>
              <a:gd name="T41" fmla="*/ 50 h 467"/>
              <a:gd name="T42" fmla="*/ 317 w 400"/>
              <a:gd name="T43" fmla="*/ 67 h 467"/>
              <a:gd name="T44" fmla="*/ 300 w 400"/>
              <a:gd name="T45" fmla="*/ 50 h 467"/>
              <a:gd name="T46" fmla="*/ 356 w 400"/>
              <a:gd name="T47" fmla="*/ 286 h 467"/>
              <a:gd name="T48" fmla="*/ 309 w 400"/>
              <a:gd name="T49" fmla="*/ 297 h 467"/>
              <a:gd name="T50" fmla="*/ 276 w 400"/>
              <a:gd name="T51" fmla="*/ 314 h 467"/>
              <a:gd name="T52" fmla="*/ 227 w 400"/>
              <a:gd name="T53" fmla="*/ 323 h 467"/>
              <a:gd name="T54" fmla="*/ 200 w 400"/>
              <a:gd name="T55" fmla="*/ 400 h 467"/>
              <a:gd name="T56" fmla="*/ 167 w 400"/>
              <a:gd name="T57" fmla="*/ 434 h 467"/>
              <a:gd name="T58" fmla="*/ 133 w 400"/>
              <a:gd name="T59" fmla="*/ 400 h 467"/>
              <a:gd name="T60" fmla="*/ 121 w 400"/>
              <a:gd name="T61" fmla="*/ 254 h 467"/>
              <a:gd name="T62" fmla="*/ 89 w 400"/>
              <a:gd name="T63" fmla="*/ 271 h 467"/>
              <a:gd name="T64" fmla="*/ 41 w 400"/>
              <a:gd name="T65" fmla="*/ 264 h 467"/>
              <a:gd name="T66" fmla="*/ 36 w 400"/>
              <a:gd name="T67" fmla="*/ 229 h 467"/>
              <a:gd name="T68" fmla="*/ 54 w 400"/>
              <a:gd name="T69" fmla="*/ 218 h 467"/>
              <a:gd name="T70" fmla="*/ 69 w 400"/>
              <a:gd name="T71" fmla="*/ 210 h 467"/>
              <a:gd name="T72" fmla="*/ 124 w 400"/>
              <a:gd name="T73" fmla="*/ 171 h 467"/>
              <a:gd name="T74" fmla="*/ 142 w 400"/>
              <a:gd name="T75" fmla="*/ 155 h 467"/>
              <a:gd name="T76" fmla="*/ 164 w 400"/>
              <a:gd name="T77" fmla="*/ 126 h 467"/>
              <a:gd name="T78" fmla="*/ 167 w 400"/>
              <a:gd name="T79" fmla="*/ 100 h 467"/>
              <a:gd name="T80" fmla="*/ 334 w 400"/>
              <a:gd name="T81" fmla="*/ 108 h 467"/>
              <a:gd name="T82" fmla="*/ 359 w 400"/>
              <a:gd name="T83" fmla="*/ 203 h 467"/>
              <a:gd name="T84" fmla="*/ 356 w 400"/>
              <a:gd name="T85" fmla="*/ 286 h 467"/>
              <a:gd name="T86" fmla="*/ 356 w 400"/>
              <a:gd name="T87" fmla="*/ 28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67">
                <a:moveTo>
                  <a:pt x="382" y="167"/>
                </a:moveTo>
                <a:cubicBezTo>
                  <a:pt x="372" y="138"/>
                  <a:pt x="367" y="119"/>
                  <a:pt x="367" y="108"/>
                </a:cubicBezTo>
                <a:cubicBezTo>
                  <a:pt x="367" y="33"/>
                  <a:pt x="367" y="33"/>
                  <a:pt x="367" y="33"/>
                </a:cubicBezTo>
                <a:cubicBezTo>
                  <a:pt x="367" y="24"/>
                  <a:pt x="364" y="16"/>
                  <a:pt x="357" y="10"/>
                </a:cubicBezTo>
                <a:cubicBezTo>
                  <a:pt x="351" y="3"/>
                  <a:pt x="343" y="0"/>
                  <a:pt x="334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58" y="0"/>
                  <a:pt x="150" y="3"/>
                  <a:pt x="143" y="10"/>
                </a:cubicBezTo>
                <a:cubicBezTo>
                  <a:pt x="137" y="16"/>
                  <a:pt x="133" y="24"/>
                  <a:pt x="133" y="33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3" y="110"/>
                  <a:pt x="133" y="112"/>
                  <a:pt x="132" y="114"/>
                </a:cubicBezTo>
                <a:cubicBezTo>
                  <a:pt x="132" y="116"/>
                  <a:pt x="130" y="118"/>
                  <a:pt x="129" y="120"/>
                </a:cubicBezTo>
                <a:cubicBezTo>
                  <a:pt x="127" y="122"/>
                  <a:pt x="125" y="124"/>
                  <a:pt x="124" y="126"/>
                </a:cubicBezTo>
                <a:cubicBezTo>
                  <a:pt x="123" y="128"/>
                  <a:pt x="121" y="130"/>
                  <a:pt x="118" y="132"/>
                </a:cubicBezTo>
                <a:cubicBezTo>
                  <a:pt x="116" y="135"/>
                  <a:pt x="114" y="136"/>
                  <a:pt x="113" y="138"/>
                </a:cubicBezTo>
                <a:cubicBezTo>
                  <a:pt x="111" y="139"/>
                  <a:pt x="109" y="141"/>
                  <a:pt x="107" y="143"/>
                </a:cubicBezTo>
                <a:cubicBezTo>
                  <a:pt x="104" y="145"/>
                  <a:pt x="103" y="146"/>
                  <a:pt x="102" y="146"/>
                </a:cubicBezTo>
                <a:cubicBezTo>
                  <a:pt x="90" y="158"/>
                  <a:pt x="78" y="166"/>
                  <a:pt x="69" y="172"/>
                </a:cubicBezTo>
                <a:cubicBezTo>
                  <a:pt x="65" y="175"/>
                  <a:pt x="60" y="177"/>
                  <a:pt x="53" y="181"/>
                </a:cubicBezTo>
                <a:cubicBezTo>
                  <a:pt x="46" y="184"/>
                  <a:pt x="39" y="188"/>
                  <a:pt x="34" y="191"/>
                </a:cubicBezTo>
                <a:cubicBezTo>
                  <a:pt x="29" y="194"/>
                  <a:pt x="23" y="197"/>
                  <a:pt x="17" y="201"/>
                </a:cubicBezTo>
                <a:cubicBezTo>
                  <a:pt x="12" y="205"/>
                  <a:pt x="8" y="210"/>
                  <a:pt x="5" y="215"/>
                </a:cubicBezTo>
                <a:cubicBezTo>
                  <a:pt x="2" y="221"/>
                  <a:pt x="0" y="227"/>
                  <a:pt x="0" y="234"/>
                </a:cubicBezTo>
                <a:cubicBezTo>
                  <a:pt x="0" y="255"/>
                  <a:pt x="6" y="273"/>
                  <a:pt x="18" y="287"/>
                </a:cubicBezTo>
                <a:cubicBezTo>
                  <a:pt x="29" y="302"/>
                  <a:pt x="46" y="309"/>
                  <a:pt x="67" y="309"/>
                </a:cubicBezTo>
                <a:cubicBezTo>
                  <a:pt x="80" y="309"/>
                  <a:pt x="91" y="307"/>
                  <a:pt x="100" y="303"/>
                </a:cubicBezTo>
                <a:cubicBezTo>
                  <a:pt x="100" y="400"/>
                  <a:pt x="100" y="400"/>
                  <a:pt x="100" y="400"/>
                </a:cubicBezTo>
                <a:cubicBezTo>
                  <a:pt x="100" y="419"/>
                  <a:pt x="107" y="434"/>
                  <a:pt x="120" y="447"/>
                </a:cubicBezTo>
                <a:cubicBezTo>
                  <a:pt x="133" y="461"/>
                  <a:pt x="149" y="467"/>
                  <a:pt x="167" y="467"/>
                </a:cubicBezTo>
                <a:cubicBezTo>
                  <a:pt x="185" y="467"/>
                  <a:pt x="201" y="461"/>
                  <a:pt x="214" y="448"/>
                </a:cubicBezTo>
                <a:cubicBezTo>
                  <a:pt x="227" y="434"/>
                  <a:pt x="234" y="419"/>
                  <a:pt x="234" y="400"/>
                </a:cubicBezTo>
                <a:cubicBezTo>
                  <a:pt x="234" y="356"/>
                  <a:pt x="234" y="356"/>
                  <a:pt x="234" y="356"/>
                </a:cubicBezTo>
                <a:cubicBezTo>
                  <a:pt x="245" y="355"/>
                  <a:pt x="255" y="352"/>
                  <a:pt x="265" y="347"/>
                </a:cubicBezTo>
                <a:cubicBezTo>
                  <a:pt x="268" y="347"/>
                  <a:pt x="272" y="348"/>
                  <a:pt x="276" y="348"/>
                </a:cubicBezTo>
                <a:cubicBezTo>
                  <a:pt x="294" y="348"/>
                  <a:pt x="309" y="342"/>
                  <a:pt x="322" y="332"/>
                </a:cubicBezTo>
                <a:cubicBezTo>
                  <a:pt x="324" y="332"/>
                  <a:pt x="324" y="332"/>
                  <a:pt x="324" y="332"/>
                </a:cubicBezTo>
                <a:cubicBezTo>
                  <a:pt x="348" y="332"/>
                  <a:pt x="367" y="324"/>
                  <a:pt x="380" y="309"/>
                </a:cubicBezTo>
                <a:cubicBezTo>
                  <a:pt x="394" y="294"/>
                  <a:pt x="400" y="274"/>
                  <a:pt x="400" y="249"/>
                </a:cubicBezTo>
                <a:cubicBezTo>
                  <a:pt x="400" y="227"/>
                  <a:pt x="394" y="200"/>
                  <a:pt x="382" y="167"/>
                </a:cubicBezTo>
                <a:close/>
                <a:moveTo>
                  <a:pt x="305" y="38"/>
                </a:moveTo>
                <a:cubicBezTo>
                  <a:pt x="309" y="35"/>
                  <a:pt x="313" y="33"/>
                  <a:pt x="317" y="33"/>
                </a:cubicBezTo>
                <a:cubicBezTo>
                  <a:pt x="322" y="33"/>
                  <a:pt x="325" y="35"/>
                  <a:pt x="329" y="38"/>
                </a:cubicBezTo>
                <a:cubicBezTo>
                  <a:pt x="332" y="42"/>
                  <a:pt x="334" y="46"/>
                  <a:pt x="334" y="50"/>
                </a:cubicBezTo>
                <a:cubicBezTo>
                  <a:pt x="334" y="55"/>
                  <a:pt x="332" y="58"/>
                  <a:pt x="329" y="62"/>
                </a:cubicBezTo>
                <a:cubicBezTo>
                  <a:pt x="325" y="65"/>
                  <a:pt x="322" y="67"/>
                  <a:pt x="317" y="67"/>
                </a:cubicBezTo>
                <a:cubicBezTo>
                  <a:pt x="313" y="67"/>
                  <a:pt x="309" y="65"/>
                  <a:pt x="305" y="62"/>
                </a:cubicBezTo>
                <a:cubicBezTo>
                  <a:pt x="302" y="58"/>
                  <a:pt x="300" y="55"/>
                  <a:pt x="300" y="50"/>
                </a:cubicBezTo>
                <a:cubicBezTo>
                  <a:pt x="300" y="46"/>
                  <a:pt x="302" y="42"/>
                  <a:pt x="305" y="38"/>
                </a:cubicBezTo>
                <a:close/>
                <a:moveTo>
                  <a:pt x="356" y="286"/>
                </a:moveTo>
                <a:cubicBezTo>
                  <a:pt x="349" y="294"/>
                  <a:pt x="338" y="298"/>
                  <a:pt x="324" y="298"/>
                </a:cubicBezTo>
                <a:cubicBezTo>
                  <a:pt x="318" y="298"/>
                  <a:pt x="313" y="298"/>
                  <a:pt x="309" y="297"/>
                </a:cubicBezTo>
                <a:cubicBezTo>
                  <a:pt x="306" y="302"/>
                  <a:pt x="302" y="307"/>
                  <a:pt x="295" y="310"/>
                </a:cubicBezTo>
                <a:cubicBezTo>
                  <a:pt x="289" y="313"/>
                  <a:pt x="283" y="314"/>
                  <a:pt x="276" y="314"/>
                </a:cubicBezTo>
                <a:cubicBezTo>
                  <a:pt x="270" y="314"/>
                  <a:pt x="264" y="313"/>
                  <a:pt x="258" y="309"/>
                </a:cubicBezTo>
                <a:cubicBezTo>
                  <a:pt x="249" y="319"/>
                  <a:pt x="239" y="323"/>
                  <a:pt x="227" y="323"/>
                </a:cubicBezTo>
                <a:cubicBezTo>
                  <a:pt x="217" y="323"/>
                  <a:pt x="208" y="320"/>
                  <a:pt x="200" y="314"/>
                </a:cubicBezTo>
                <a:cubicBezTo>
                  <a:pt x="200" y="400"/>
                  <a:pt x="200" y="400"/>
                  <a:pt x="200" y="400"/>
                </a:cubicBezTo>
                <a:cubicBezTo>
                  <a:pt x="200" y="409"/>
                  <a:pt x="197" y="417"/>
                  <a:pt x="190" y="424"/>
                </a:cubicBezTo>
                <a:cubicBezTo>
                  <a:pt x="184" y="431"/>
                  <a:pt x="176" y="434"/>
                  <a:pt x="167" y="434"/>
                </a:cubicBezTo>
                <a:cubicBezTo>
                  <a:pt x="158" y="434"/>
                  <a:pt x="150" y="430"/>
                  <a:pt x="144" y="424"/>
                </a:cubicBezTo>
                <a:cubicBezTo>
                  <a:pt x="137" y="417"/>
                  <a:pt x="133" y="409"/>
                  <a:pt x="133" y="400"/>
                </a:cubicBezTo>
                <a:cubicBezTo>
                  <a:pt x="133" y="250"/>
                  <a:pt x="133" y="250"/>
                  <a:pt x="133" y="250"/>
                </a:cubicBezTo>
                <a:cubicBezTo>
                  <a:pt x="130" y="250"/>
                  <a:pt x="126" y="252"/>
                  <a:pt x="121" y="254"/>
                </a:cubicBezTo>
                <a:cubicBezTo>
                  <a:pt x="116" y="257"/>
                  <a:pt x="111" y="260"/>
                  <a:pt x="107" y="263"/>
                </a:cubicBezTo>
                <a:cubicBezTo>
                  <a:pt x="102" y="266"/>
                  <a:pt x="96" y="269"/>
                  <a:pt x="89" y="271"/>
                </a:cubicBezTo>
                <a:cubicBezTo>
                  <a:pt x="82" y="274"/>
                  <a:pt x="74" y="275"/>
                  <a:pt x="67" y="275"/>
                </a:cubicBezTo>
                <a:cubicBezTo>
                  <a:pt x="55" y="275"/>
                  <a:pt x="47" y="271"/>
                  <a:pt x="41" y="264"/>
                </a:cubicBezTo>
                <a:cubicBezTo>
                  <a:pt x="36" y="256"/>
                  <a:pt x="33" y="246"/>
                  <a:pt x="33" y="234"/>
                </a:cubicBezTo>
                <a:cubicBezTo>
                  <a:pt x="33" y="232"/>
                  <a:pt x="34" y="231"/>
                  <a:pt x="36" y="229"/>
                </a:cubicBezTo>
                <a:cubicBezTo>
                  <a:pt x="38" y="227"/>
                  <a:pt x="41" y="225"/>
                  <a:pt x="44" y="223"/>
                </a:cubicBezTo>
                <a:cubicBezTo>
                  <a:pt x="48" y="221"/>
                  <a:pt x="51" y="220"/>
                  <a:pt x="54" y="218"/>
                </a:cubicBezTo>
                <a:cubicBezTo>
                  <a:pt x="56" y="216"/>
                  <a:pt x="60" y="215"/>
                  <a:pt x="63" y="213"/>
                </a:cubicBezTo>
                <a:cubicBezTo>
                  <a:pt x="66" y="211"/>
                  <a:pt x="68" y="211"/>
                  <a:pt x="69" y="210"/>
                </a:cubicBezTo>
                <a:cubicBezTo>
                  <a:pt x="77" y="206"/>
                  <a:pt x="83" y="203"/>
                  <a:pt x="87" y="200"/>
                </a:cubicBezTo>
                <a:cubicBezTo>
                  <a:pt x="98" y="194"/>
                  <a:pt x="110" y="184"/>
                  <a:pt x="124" y="171"/>
                </a:cubicBezTo>
                <a:cubicBezTo>
                  <a:pt x="125" y="171"/>
                  <a:pt x="126" y="170"/>
                  <a:pt x="128" y="168"/>
                </a:cubicBezTo>
                <a:cubicBezTo>
                  <a:pt x="134" y="163"/>
                  <a:pt x="138" y="159"/>
                  <a:pt x="142" y="155"/>
                </a:cubicBezTo>
                <a:cubicBezTo>
                  <a:pt x="146" y="152"/>
                  <a:pt x="150" y="148"/>
                  <a:pt x="154" y="142"/>
                </a:cubicBezTo>
                <a:cubicBezTo>
                  <a:pt x="158" y="137"/>
                  <a:pt x="162" y="132"/>
                  <a:pt x="164" y="126"/>
                </a:cubicBezTo>
                <a:cubicBezTo>
                  <a:pt x="166" y="120"/>
                  <a:pt x="167" y="115"/>
                  <a:pt x="167" y="108"/>
                </a:cubicBezTo>
                <a:cubicBezTo>
                  <a:pt x="167" y="100"/>
                  <a:pt x="167" y="100"/>
                  <a:pt x="167" y="100"/>
                </a:cubicBezTo>
                <a:cubicBezTo>
                  <a:pt x="334" y="100"/>
                  <a:pt x="334" y="100"/>
                  <a:pt x="334" y="100"/>
                </a:cubicBezTo>
                <a:cubicBezTo>
                  <a:pt x="334" y="108"/>
                  <a:pt x="334" y="108"/>
                  <a:pt x="334" y="108"/>
                </a:cubicBezTo>
                <a:cubicBezTo>
                  <a:pt x="334" y="121"/>
                  <a:pt x="337" y="135"/>
                  <a:pt x="342" y="152"/>
                </a:cubicBezTo>
                <a:cubicBezTo>
                  <a:pt x="348" y="168"/>
                  <a:pt x="353" y="185"/>
                  <a:pt x="359" y="203"/>
                </a:cubicBezTo>
                <a:cubicBezTo>
                  <a:pt x="364" y="220"/>
                  <a:pt x="367" y="236"/>
                  <a:pt x="367" y="250"/>
                </a:cubicBezTo>
                <a:cubicBezTo>
                  <a:pt x="367" y="265"/>
                  <a:pt x="364" y="277"/>
                  <a:pt x="356" y="286"/>
                </a:cubicBezTo>
                <a:close/>
                <a:moveTo>
                  <a:pt x="356" y="286"/>
                </a:moveTo>
                <a:cubicBezTo>
                  <a:pt x="356" y="286"/>
                  <a:pt x="356" y="286"/>
                  <a:pt x="356" y="28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9" name="Freeform 26"/>
          <p:cNvSpPr>
            <a:spLocks noEditPoints="1"/>
          </p:cNvSpPr>
          <p:nvPr/>
        </p:nvSpPr>
        <p:spPr bwMode="auto">
          <a:xfrm>
            <a:off x="12804211" y="1688388"/>
            <a:ext cx="1520589" cy="1303361"/>
          </a:xfrm>
          <a:custGeom>
            <a:avLst/>
            <a:gdLst>
              <a:gd name="T0" fmla="*/ 434 w 467"/>
              <a:gd name="T1" fmla="*/ 133 h 400"/>
              <a:gd name="T2" fmla="*/ 353 w 467"/>
              <a:gd name="T3" fmla="*/ 132 h 400"/>
              <a:gd name="T4" fmla="*/ 341 w 467"/>
              <a:gd name="T5" fmla="*/ 124 h 400"/>
              <a:gd name="T6" fmla="*/ 330 w 467"/>
              <a:gd name="T7" fmla="*/ 112 h 400"/>
              <a:gd name="T8" fmla="*/ 321 w 467"/>
              <a:gd name="T9" fmla="*/ 102 h 400"/>
              <a:gd name="T10" fmla="*/ 286 w 467"/>
              <a:gd name="T11" fmla="*/ 53 h 400"/>
              <a:gd name="T12" fmla="*/ 266 w 467"/>
              <a:gd name="T13" fmla="*/ 17 h 400"/>
              <a:gd name="T14" fmla="*/ 234 w 467"/>
              <a:gd name="T15" fmla="*/ 0 h 400"/>
              <a:gd name="T16" fmla="*/ 159 w 467"/>
              <a:gd name="T17" fmla="*/ 67 h 400"/>
              <a:gd name="T18" fmla="*/ 67 w 467"/>
              <a:gd name="T19" fmla="*/ 100 h 400"/>
              <a:gd name="T20" fmla="*/ 0 w 467"/>
              <a:gd name="T21" fmla="*/ 167 h 400"/>
              <a:gd name="T22" fmla="*/ 67 w 467"/>
              <a:gd name="T23" fmla="*/ 234 h 400"/>
              <a:gd name="T24" fmla="*/ 120 w 467"/>
              <a:gd name="T25" fmla="*/ 265 h 400"/>
              <a:gd name="T26" fmla="*/ 136 w 467"/>
              <a:gd name="T27" fmla="*/ 322 h 400"/>
              <a:gd name="T28" fmla="*/ 158 w 467"/>
              <a:gd name="T29" fmla="*/ 380 h 400"/>
              <a:gd name="T30" fmla="*/ 301 w 467"/>
              <a:gd name="T31" fmla="*/ 382 h 400"/>
              <a:gd name="T32" fmla="*/ 434 w 467"/>
              <a:gd name="T33" fmla="*/ 367 h 400"/>
              <a:gd name="T34" fmla="*/ 467 w 467"/>
              <a:gd name="T35" fmla="*/ 334 h 400"/>
              <a:gd name="T36" fmla="*/ 457 w 467"/>
              <a:gd name="T37" fmla="*/ 143 h 400"/>
              <a:gd name="T38" fmla="*/ 359 w 467"/>
              <a:gd name="T39" fmla="*/ 334 h 400"/>
              <a:gd name="T40" fmla="*/ 265 w 467"/>
              <a:gd name="T41" fmla="*/ 359 h 400"/>
              <a:gd name="T42" fmla="*/ 182 w 467"/>
              <a:gd name="T43" fmla="*/ 356 h 400"/>
              <a:gd name="T44" fmla="*/ 170 w 467"/>
              <a:gd name="T45" fmla="*/ 309 h 400"/>
              <a:gd name="T46" fmla="*/ 153 w 467"/>
              <a:gd name="T47" fmla="*/ 276 h 400"/>
              <a:gd name="T48" fmla="*/ 144 w 467"/>
              <a:gd name="T49" fmla="*/ 227 h 400"/>
              <a:gd name="T50" fmla="*/ 153 w 467"/>
              <a:gd name="T51" fmla="*/ 200 h 400"/>
              <a:gd name="T52" fmla="*/ 43 w 467"/>
              <a:gd name="T53" fmla="*/ 190 h 400"/>
              <a:gd name="T54" fmla="*/ 44 w 467"/>
              <a:gd name="T55" fmla="*/ 144 h 400"/>
              <a:gd name="T56" fmla="*/ 217 w 467"/>
              <a:gd name="T57" fmla="*/ 133 h 400"/>
              <a:gd name="T58" fmla="*/ 204 w 467"/>
              <a:gd name="T59" fmla="*/ 106 h 400"/>
              <a:gd name="T60" fmla="*/ 192 w 467"/>
              <a:gd name="T61" fmla="*/ 67 h 400"/>
              <a:gd name="T62" fmla="*/ 234 w 467"/>
              <a:gd name="T63" fmla="*/ 33 h 400"/>
              <a:gd name="T64" fmla="*/ 244 w 467"/>
              <a:gd name="T65" fmla="*/ 44 h 400"/>
              <a:gd name="T66" fmla="*/ 254 w 467"/>
              <a:gd name="T67" fmla="*/ 63 h 400"/>
              <a:gd name="T68" fmla="*/ 267 w 467"/>
              <a:gd name="T69" fmla="*/ 87 h 400"/>
              <a:gd name="T70" fmla="*/ 297 w 467"/>
              <a:gd name="T71" fmla="*/ 126 h 400"/>
              <a:gd name="T72" fmla="*/ 299 w 467"/>
              <a:gd name="T73" fmla="*/ 128 h 400"/>
              <a:gd name="T74" fmla="*/ 325 w 467"/>
              <a:gd name="T75" fmla="*/ 154 h 400"/>
              <a:gd name="T76" fmla="*/ 359 w 467"/>
              <a:gd name="T77" fmla="*/ 167 h 400"/>
              <a:gd name="T78" fmla="*/ 367 w 467"/>
              <a:gd name="T79" fmla="*/ 334 h 400"/>
              <a:gd name="T80" fmla="*/ 417 w 467"/>
              <a:gd name="T81" fmla="*/ 334 h 400"/>
              <a:gd name="T82" fmla="*/ 400 w 467"/>
              <a:gd name="T83" fmla="*/ 317 h 400"/>
              <a:gd name="T84" fmla="*/ 417 w 467"/>
              <a:gd name="T85" fmla="*/ 300 h 400"/>
              <a:gd name="T86" fmla="*/ 434 w 467"/>
              <a:gd name="T87" fmla="*/ 317 h 400"/>
              <a:gd name="T88" fmla="*/ 429 w 467"/>
              <a:gd name="T89" fmla="*/ 32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7" h="400">
                <a:moveTo>
                  <a:pt x="457" y="143"/>
                </a:moveTo>
                <a:cubicBezTo>
                  <a:pt x="451" y="137"/>
                  <a:pt x="443" y="133"/>
                  <a:pt x="434" y="133"/>
                </a:cubicBezTo>
                <a:cubicBezTo>
                  <a:pt x="359" y="133"/>
                  <a:pt x="359" y="133"/>
                  <a:pt x="359" y="133"/>
                </a:cubicBezTo>
                <a:cubicBezTo>
                  <a:pt x="357" y="133"/>
                  <a:pt x="355" y="133"/>
                  <a:pt x="353" y="132"/>
                </a:cubicBezTo>
                <a:cubicBezTo>
                  <a:pt x="351" y="132"/>
                  <a:pt x="349" y="130"/>
                  <a:pt x="347" y="129"/>
                </a:cubicBezTo>
                <a:cubicBezTo>
                  <a:pt x="345" y="127"/>
                  <a:pt x="343" y="125"/>
                  <a:pt x="341" y="124"/>
                </a:cubicBezTo>
                <a:cubicBezTo>
                  <a:pt x="339" y="122"/>
                  <a:pt x="337" y="121"/>
                  <a:pt x="335" y="118"/>
                </a:cubicBezTo>
                <a:cubicBezTo>
                  <a:pt x="333" y="116"/>
                  <a:pt x="331" y="114"/>
                  <a:pt x="330" y="112"/>
                </a:cubicBezTo>
                <a:cubicBezTo>
                  <a:pt x="328" y="111"/>
                  <a:pt x="327" y="109"/>
                  <a:pt x="325" y="107"/>
                </a:cubicBezTo>
                <a:cubicBezTo>
                  <a:pt x="323" y="104"/>
                  <a:pt x="321" y="103"/>
                  <a:pt x="321" y="102"/>
                </a:cubicBezTo>
                <a:cubicBezTo>
                  <a:pt x="310" y="90"/>
                  <a:pt x="301" y="78"/>
                  <a:pt x="295" y="69"/>
                </a:cubicBezTo>
                <a:cubicBezTo>
                  <a:pt x="293" y="65"/>
                  <a:pt x="290" y="60"/>
                  <a:pt x="286" y="53"/>
                </a:cubicBezTo>
                <a:cubicBezTo>
                  <a:pt x="283" y="46"/>
                  <a:pt x="280" y="39"/>
                  <a:pt x="277" y="34"/>
                </a:cubicBezTo>
                <a:cubicBezTo>
                  <a:pt x="274" y="28"/>
                  <a:pt x="270" y="23"/>
                  <a:pt x="266" y="17"/>
                </a:cubicBezTo>
                <a:cubicBezTo>
                  <a:pt x="262" y="12"/>
                  <a:pt x="257" y="8"/>
                  <a:pt x="252" y="5"/>
                </a:cubicBezTo>
                <a:cubicBezTo>
                  <a:pt x="246" y="2"/>
                  <a:pt x="240" y="0"/>
                  <a:pt x="234" y="0"/>
                </a:cubicBezTo>
                <a:cubicBezTo>
                  <a:pt x="212" y="0"/>
                  <a:pt x="194" y="6"/>
                  <a:pt x="180" y="17"/>
                </a:cubicBezTo>
                <a:cubicBezTo>
                  <a:pt x="166" y="29"/>
                  <a:pt x="159" y="46"/>
                  <a:pt x="159" y="67"/>
                </a:cubicBezTo>
                <a:cubicBezTo>
                  <a:pt x="159" y="79"/>
                  <a:pt x="160" y="90"/>
                  <a:pt x="164" y="100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49" y="100"/>
                  <a:pt x="33" y="107"/>
                  <a:pt x="20" y="120"/>
                </a:cubicBezTo>
                <a:cubicBezTo>
                  <a:pt x="7" y="133"/>
                  <a:pt x="0" y="149"/>
                  <a:pt x="0" y="167"/>
                </a:cubicBezTo>
                <a:cubicBezTo>
                  <a:pt x="0" y="185"/>
                  <a:pt x="7" y="201"/>
                  <a:pt x="20" y="214"/>
                </a:cubicBezTo>
                <a:cubicBezTo>
                  <a:pt x="33" y="227"/>
                  <a:pt x="49" y="234"/>
                  <a:pt x="67" y="234"/>
                </a:cubicBezTo>
                <a:cubicBezTo>
                  <a:pt x="111" y="234"/>
                  <a:pt x="111" y="234"/>
                  <a:pt x="111" y="234"/>
                </a:cubicBezTo>
                <a:cubicBezTo>
                  <a:pt x="112" y="244"/>
                  <a:pt x="115" y="255"/>
                  <a:pt x="120" y="265"/>
                </a:cubicBezTo>
                <a:cubicBezTo>
                  <a:pt x="120" y="268"/>
                  <a:pt x="120" y="272"/>
                  <a:pt x="120" y="276"/>
                </a:cubicBezTo>
                <a:cubicBezTo>
                  <a:pt x="120" y="294"/>
                  <a:pt x="125" y="309"/>
                  <a:pt x="136" y="322"/>
                </a:cubicBezTo>
                <a:cubicBezTo>
                  <a:pt x="135" y="324"/>
                  <a:pt x="135" y="324"/>
                  <a:pt x="135" y="324"/>
                </a:cubicBezTo>
                <a:cubicBezTo>
                  <a:pt x="135" y="348"/>
                  <a:pt x="143" y="367"/>
                  <a:pt x="158" y="380"/>
                </a:cubicBezTo>
                <a:cubicBezTo>
                  <a:pt x="173" y="394"/>
                  <a:pt x="193" y="400"/>
                  <a:pt x="218" y="400"/>
                </a:cubicBezTo>
                <a:cubicBezTo>
                  <a:pt x="240" y="400"/>
                  <a:pt x="268" y="394"/>
                  <a:pt x="301" y="382"/>
                </a:cubicBezTo>
                <a:cubicBezTo>
                  <a:pt x="329" y="372"/>
                  <a:pt x="348" y="367"/>
                  <a:pt x="359" y="367"/>
                </a:cubicBezTo>
                <a:cubicBezTo>
                  <a:pt x="434" y="367"/>
                  <a:pt x="434" y="367"/>
                  <a:pt x="434" y="367"/>
                </a:cubicBezTo>
                <a:cubicBezTo>
                  <a:pt x="443" y="367"/>
                  <a:pt x="451" y="364"/>
                  <a:pt x="457" y="357"/>
                </a:cubicBezTo>
                <a:cubicBezTo>
                  <a:pt x="464" y="351"/>
                  <a:pt x="467" y="343"/>
                  <a:pt x="467" y="334"/>
                </a:cubicBezTo>
                <a:cubicBezTo>
                  <a:pt x="467" y="167"/>
                  <a:pt x="467" y="167"/>
                  <a:pt x="467" y="167"/>
                </a:cubicBezTo>
                <a:cubicBezTo>
                  <a:pt x="467" y="158"/>
                  <a:pt x="464" y="150"/>
                  <a:pt x="457" y="143"/>
                </a:cubicBezTo>
                <a:close/>
                <a:moveTo>
                  <a:pt x="367" y="334"/>
                </a:moveTo>
                <a:cubicBezTo>
                  <a:pt x="359" y="334"/>
                  <a:pt x="359" y="334"/>
                  <a:pt x="359" y="334"/>
                </a:cubicBezTo>
                <a:cubicBezTo>
                  <a:pt x="346" y="334"/>
                  <a:pt x="332" y="336"/>
                  <a:pt x="315" y="342"/>
                </a:cubicBezTo>
                <a:cubicBezTo>
                  <a:pt x="299" y="348"/>
                  <a:pt x="282" y="353"/>
                  <a:pt x="265" y="359"/>
                </a:cubicBezTo>
                <a:cubicBezTo>
                  <a:pt x="247" y="364"/>
                  <a:pt x="232" y="367"/>
                  <a:pt x="217" y="367"/>
                </a:cubicBezTo>
                <a:cubicBezTo>
                  <a:pt x="202" y="367"/>
                  <a:pt x="190" y="363"/>
                  <a:pt x="182" y="356"/>
                </a:cubicBezTo>
                <a:cubicBezTo>
                  <a:pt x="173" y="349"/>
                  <a:pt x="169" y="338"/>
                  <a:pt x="169" y="324"/>
                </a:cubicBezTo>
                <a:cubicBezTo>
                  <a:pt x="169" y="318"/>
                  <a:pt x="169" y="313"/>
                  <a:pt x="170" y="309"/>
                </a:cubicBezTo>
                <a:cubicBezTo>
                  <a:pt x="165" y="306"/>
                  <a:pt x="161" y="302"/>
                  <a:pt x="158" y="295"/>
                </a:cubicBezTo>
                <a:cubicBezTo>
                  <a:pt x="155" y="289"/>
                  <a:pt x="153" y="283"/>
                  <a:pt x="153" y="276"/>
                </a:cubicBezTo>
                <a:cubicBezTo>
                  <a:pt x="153" y="270"/>
                  <a:pt x="155" y="264"/>
                  <a:pt x="158" y="258"/>
                </a:cubicBezTo>
                <a:cubicBezTo>
                  <a:pt x="149" y="249"/>
                  <a:pt x="144" y="239"/>
                  <a:pt x="144" y="227"/>
                </a:cubicBezTo>
                <a:cubicBezTo>
                  <a:pt x="144" y="223"/>
                  <a:pt x="145" y="218"/>
                  <a:pt x="147" y="213"/>
                </a:cubicBezTo>
                <a:cubicBezTo>
                  <a:pt x="148" y="207"/>
                  <a:pt x="150" y="203"/>
                  <a:pt x="153" y="200"/>
                </a:cubicBezTo>
                <a:cubicBezTo>
                  <a:pt x="67" y="200"/>
                  <a:pt x="67" y="200"/>
                  <a:pt x="67" y="200"/>
                </a:cubicBezTo>
                <a:cubicBezTo>
                  <a:pt x="58" y="200"/>
                  <a:pt x="50" y="197"/>
                  <a:pt x="43" y="190"/>
                </a:cubicBezTo>
                <a:cubicBezTo>
                  <a:pt x="37" y="184"/>
                  <a:pt x="33" y="176"/>
                  <a:pt x="33" y="167"/>
                </a:cubicBezTo>
                <a:cubicBezTo>
                  <a:pt x="33" y="158"/>
                  <a:pt x="37" y="150"/>
                  <a:pt x="44" y="144"/>
                </a:cubicBezTo>
                <a:cubicBezTo>
                  <a:pt x="50" y="137"/>
                  <a:pt x="58" y="133"/>
                  <a:pt x="67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7" y="130"/>
                  <a:pt x="216" y="126"/>
                  <a:pt x="213" y="121"/>
                </a:cubicBezTo>
                <a:cubicBezTo>
                  <a:pt x="210" y="116"/>
                  <a:pt x="208" y="111"/>
                  <a:pt x="204" y="106"/>
                </a:cubicBezTo>
                <a:cubicBezTo>
                  <a:pt x="201" y="102"/>
                  <a:pt x="198" y="96"/>
                  <a:pt x="196" y="89"/>
                </a:cubicBezTo>
                <a:cubicBezTo>
                  <a:pt x="193" y="82"/>
                  <a:pt x="192" y="74"/>
                  <a:pt x="192" y="67"/>
                </a:cubicBezTo>
                <a:cubicBezTo>
                  <a:pt x="192" y="55"/>
                  <a:pt x="196" y="47"/>
                  <a:pt x="203" y="41"/>
                </a:cubicBezTo>
                <a:cubicBezTo>
                  <a:pt x="211" y="36"/>
                  <a:pt x="221" y="33"/>
                  <a:pt x="234" y="33"/>
                </a:cubicBezTo>
                <a:cubicBezTo>
                  <a:pt x="235" y="33"/>
                  <a:pt x="237" y="34"/>
                  <a:pt x="238" y="36"/>
                </a:cubicBezTo>
                <a:cubicBezTo>
                  <a:pt x="240" y="38"/>
                  <a:pt x="242" y="41"/>
                  <a:pt x="244" y="44"/>
                </a:cubicBezTo>
                <a:cubicBezTo>
                  <a:pt x="246" y="48"/>
                  <a:pt x="248" y="51"/>
                  <a:pt x="249" y="54"/>
                </a:cubicBezTo>
                <a:cubicBezTo>
                  <a:pt x="251" y="56"/>
                  <a:pt x="252" y="60"/>
                  <a:pt x="254" y="63"/>
                </a:cubicBezTo>
                <a:cubicBezTo>
                  <a:pt x="256" y="66"/>
                  <a:pt x="257" y="68"/>
                  <a:pt x="257" y="69"/>
                </a:cubicBezTo>
                <a:cubicBezTo>
                  <a:pt x="261" y="77"/>
                  <a:pt x="264" y="83"/>
                  <a:pt x="267" y="87"/>
                </a:cubicBezTo>
                <a:cubicBezTo>
                  <a:pt x="274" y="98"/>
                  <a:pt x="283" y="110"/>
                  <a:pt x="296" y="124"/>
                </a:cubicBezTo>
                <a:cubicBezTo>
                  <a:pt x="296" y="125"/>
                  <a:pt x="297" y="125"/>
                  <a:pt x="297" y="126"/>
                </a:cubicBezTo>
                <a:cubicBezTo>
                  <a:pt x="298" y="126"/>
                  <a:pt x="298" y="127"/>
                  <a:pt x="298" y="127"/>
                </a:cubicBezTo>
                <a:cubicBezTo>
                  <a:pt x="298" y="127"/>
                  <a:pt x="299" y="127"/>
                  <a:pt x="299" y="128"/>
                </a:cubicBezTo>
                <a:cubicBezTo>
                  <a:pt x="304" y="134"/>
                  <a:pt x="308" y="138"/>
                  <a:pt x="312" y="142"/>
                </a:cubicBezTo>
                <a:cubicBezTo>
                  <a:pt x="315" y="146"/>
                  <a:pt x="320" y="150"/>
                  <a:pt x="325" y="154"/>
                </a:cubicBezTo>
                <a:cubicBezTo>
                  <a:pt x="330" y="158"/>
                  <a:pt x="335" y="162"/>
                  <a:pt x="341" y="164"/>
                </a:cubicBezTo>
                <a:cubicBezTo>
                  <a:pt x="347" y="166"/>
                  <a:pt x="353" y="167"/>
                  <a:pt x="359" y="167"/>
                </a:cubicBezTo>
                <a:cubicBezTo>
                  <a:pt x="367" y="167"/>
                  <a:pt x="367" y="167"/>
                  <a:pt x="367" y="167"/>
                </a:cubicBezTo>
                <a:lnTo>
                  <a:pt x="367" y="334"/>
                </a:lnTo>
                <a:close/>
                <a:moveTo>
                  <a:pt x="429" y="329"/>
                </a:moveTo>
                <a:cubicBezTo>
                  <a:pt x="426" y="332"/>
                  <a:pt x="422" y="334"/>
                  <a:pt x="417" y="334"/>
                </a:cubicBezTo>
                <a:cubicBezTo>
                  <a:pt x="413" y="334"/>
                  <a:pt x="409" y="332"/>
                  <a:pt x="405" y="329"/>
                </a:cubicBezTo>
                <a:cubicBezTo>
                  <a:pt x="402" y="325"/>
                  <a:pt x="400" y="322"/>
                  <a:pt x="400" y="317"/>
                </a:cubicBezTo>
                <a:cubicBezTo>
                  <a:pt x="400" y="312"/>
                  <a:pt x="402" y="309"/>
                  <a:pt x="405" y="305"/>
                </a:cubicBezTo>
                <a:cubicBezTo>
                  <a:pt x="409" y="302"/>
                  <a:pt x="413" y="300"/>
                  <a:pt x="417" y="300"/>
                </a:cubicBezTo>
                <a:cubicBezTo>
                  <a:pt x="422" y="300"/>
                  <a:pt x="426" y="302"/>
                  <a:pt x="429" y="305"/>
                </a:cubicBezTo>
                <a:cubicBezTo>
                  <a:pt x="432" y="309"/>
                  <a:pt x="434" y="312"/>
                  <a:pt x="434" y="317"/>
                </a:cubicBezTo>
                <a:cubicBezTo>
                  <a:pt x="434" y="322"/>
                  <a:pt x="432" y="325"/>
                  <a:pt x="429" y="329"/>
                </a:cubicBezTo>
                <a:close/>
                <a:moveTo>
                  <a:pt x="429" y="329"/>
                </a:moveTo>
                <a:cubicBezTo>
                  <a:pt x="429" y="329"/>
                  <a:pt x="429" y="329"/>
                  <a:pt x="429" y="32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2" name="Freeform 30"/>
          <p:cNvSpPr>
            <a:spLocks noEditPoints="1"/>
          </p:cNvSpPr>
          <p:nvPr/>
        </p:nvSpPr>
        <p:spPr bwMode="auto">
          <a:xfrm>
            <a:off x="15746981" y="1597231"/>
            <a:ext cx="1272980" cy="1485671"/>
          </a:xfrm>
          <a:custGeom>
            <a:avLst/>
            <a:gdLst>
              <a:gd name="T0" fmla="*/ 322 w 400"/>
              <a:gd name="T1" fmla="*/ 135 h 467"/>
              <a:gd name="T2" fmla="*/ 265 w 400"/>
              <a:gd name="T3" fmla="*/ 120 h 467"/>
              <a:gd name="T4" fmla="*/ 234 w 400"/>
              <a:gd name="T5" fmla="*/ 67 h 467"/>
              <a:gd name="T6" fmla="*/ 167 w 400"/>
              <a:gd name="T7" fmla="*/ 0 h 467"/>
              <a:gd name="T8" fmla="*/ 100 w 400"/>
              <a:gd name="T9" fmla="*/ 67 h 467"/>
              <a:gd name="T10" fmla="*/ 67 w 400"/>
              <a:gd name="T11" fmla="*/ 159 h 467"/>
              <a:gd name="T12" fmla="*/ 0 w 400"/>
              <a:gd name="T13" fmla="*/ 234 h 467"/>
              <a:gd name="T14" fmla="*/ 17 w 400"/>
              <a:gd name="T15" fmla="*/ 266 h 467"/>
              <a:gd name="T16" fmla="*/ 53 w 400"/>
              <a:gd name="T17" fmla="*/ 286 h 467"/>
              <a:gd name="T18" fmla="*/ 102 w 400"/>
              <a:gd name="T19" fmla="*/ 321 h 467"/>
              <a:gd name="T20" fmla="*/ 113 w 400"/>
              <a:gd name="T21" fmla="*/ 330 h 467"/>
              <a:gd name="T22" fmla="*/ 124 w 400"/>
              <a:gd name="T23" fmla="*/ 341 h 467"/>
              <a:gd name="T24" fmla="*/ 132 w 400"/>
              <a:gd name="T25" fmla="*/ 353 h 467"/>
              <a:gd name="T26" fmla="*/ 133 w 400"/>
              <a:gd name="T27" fmla="*/ 434 h 467"/>
              <a:gd name="T28" fmla="*/ 167 w 400"/>
              <a:gd name="T29" fmla="*/ 467 h 467"/>
              <a:gd name="T30" fmla="*/ 357 w 400"/>
              <a:gd name="T31" fmla="*/ 457 h 467"/>
              <a:gd name="T32" fmla="*/ 367 w 400"/>
              <a:gd name="T33" fmla="*/ 359 h 467"/>
              <a:gd name="T34" fmla="*/ 400 w 400"/>
              <a:gd name="T35" fmla="*/ 217 h 467"/>
              <a:gd name="T36" fmla="*/ 329 w 400"/>
              <a:gd name="T37" fmla="*/ 429 h 467"/>
              <a:gd name="T38" fmla="*/ 305 w 400"/>
              <a:gd name="T39" fmla="*/ 429 h 467"/>
              <a:gd name="T40" fmla="*/ 305 w 400"/>
              <a:gd name="T41" fmla="*/ 405 h 467"/>
              <a:gd name="T42" fmla="*/ 329 w 400"/>
              <a:gd name="T43" fmla="*/ 405 h 467"/>
              <a:gd name="T44" fmla="*/ 329 w 400"/>
              <a:gd name="T45" fmla="*/ 429 h 467"/>
              <a:gd name="T46" fmla="*/ 342 w 400"/>
              <a:gd name="T47" fmla="*/ 315 h 467"/>
              <a:gd name="T48" fmla="*/ 334 w 400"/>
              <a:gd name="T49" fmla="*/ 367 h 467"/>
              <a:gd name="T50" fmla="*/ 167 w 400"/>
              <a:gd name="T51" fmla="*/ 359 h 467"/>
              <a:gd name="T52" fmla="*/ 124 w 400"/>
              <a:gd name="T53" fmla="*/ 296 h 467"/>
              <a:gd name="T54" fmla="*/ 70 w 400"/>
              <a:gd name="T55" fmla="*/ 257 h 467"/>
              <a:gd name="T56" fmla="*/ 41 w 400"/>
              <a:gd name="T57" fmla="*/ 203 h 467"/>
              <a:gd name="T58" fmla="*/ 89 w 400"/>
              <a:gd name="T59" fmla="*/ 196 h 467"/>
              <a:gd name="T60" fmla="*/ 121 w 400"/>
              <a:gd name="T61" fmla="*/ 213 h 467"/>
              <a:gd name="T62" fmla="*/ 133 w 400"/>
              <a:gd name="T63" fmla="*/ 67 h 467"/>
              <a:gd name="T64" fmla="*/ 167 w 400"/>
              <a:gd name="T65" fmla="*/ 33 h 467"/>
              <a:gd name="T66" fmla="*/ 200 w 400"/>
              <a:gd name="T67" fmla="*/ 67 h 467"/>
              <a:gd name="T68" fmla="*/ 213 w 400"/>
              <a:gd name="T69" fmla="*/ 147 h 467"/>
              <a:gd name="T70" fmla="*/ 258 w 400"/>
              <a:gd name="T71" fmla="*/ 158 h 467"/>
              <a:gd name="T72" fmla="*/ 295 w 400"/>
              <a:gd name="T73" fmla="*/ 158 h 467"/>
              <a:gd name="T74" fmla="*/ 324 w 400"/>
              <a:gd name="T75" fmla="*/ 169 h 467"/>
              <a:gd name="T76" fmla="*/ 359 w 400"/>
              <a:gd name="T77" fmla="*/ 265 h 467"/>
              <a:gd name="T78" fmla="*/ 359 w 400"/>
              <a:gd name="T79" fmla="*/ 265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467">
                <a:moveTo>
                  <a:pt x="379" y="157"/>
                </a:moveTo>
                <a:cubicBezTo>
                  <a:pt x="365" y="143"/>
                  <a:pt x="346" y="135"/>
                  <a:pt x="322" y="135"/>
                </a:cubicBezTo>
                <a:cubicBezTo>
                  <a:pt x="309" y="125"/>
                  <a:pt x="293" y="120"/>
                  <a:pt x="276" y="120"/>
                </a:cubicBezTo>
                <a:cubicBezTo>
                  <a:pt x="272" y="120"/>
                  <a:pt x="268" y="120"/>
                  <a:pt x="265" y="120"/>
                </a:cubicBezTo>
                <a:cubicBezTo>
                  <a:pt x="255" y="115"/>
                  <a:pt x="244" y="111"/>
                  <a:pt x="234" y="111"/>
                </a:cubicBezTo>
                <a:cubicBezTo>
                  <a:pt x="234" y="67"/>
                  <a:pt x="234" y="67"/>
                  <a:pt x="234" y="67"/>
                </a:cubicBezTo>
                <a:cubicBezTo>
                  <a:pt x="234" y="48"/>
                  <a:pt x="227" y="33"/>
                  <a:pt x="214" y="20"/>
                </a:cubicBezTo>
                <a:cubicBezTo>
                  <a:pt x="201" y="7"/>
                  <a:pt x="185" y="0"/>
                  <a:pt x="167" y="0"/>
                </a:cubicBezTo>
                <a:cubicBezTo>
                  <a:pt x="149" y="0"/>
                  <a:pt x="133" y="7"/>
                  <a:pt x="120" y="20"/>
                </a:cubicBezTo>
                <a:cubicBezTo>
                  <a:pt x="107" y="33"/>
                  <a:pt x="100" y="49"/>
                  <a:pt x="100" y="67"/>
                </a:cubicBezTo>
                <a:cubicBezTo>
                  <a:pt x="100" y="164"/>
                  <a:pt x="100" y="164"/>
                  <a:pt x="100" y="164"/>
                </a:cubicBezTo>
                <a:cubicBezTo>
                  <a:pt x="90" y="160"/>
                  <a:pt x="79" y="159"/>
                  <a:pt x="67" y="159"/>
                </a:cubicBezTo>
                <a:cubicBezTo>
                  <a:pt x="46" y="159"/>
                  <a:pt x="29" y="166"/>
                  <a:pt x="17" y="180"/>
                </a:cubicBezTo>
                <a:cubicBezTo>
                  <a:pt x="6" y="194"/>
                  <a:pt x="0" y="212"/>
                  <a:pt x="0" y="234"/>
                </a:cubicBezTo>
                <a:cubicBezTo>
                  <a:pt x="0" y="240"/>
                  <a:pt x="2" y="246"/>
                  <a:pt x="5" y="252"/>
                </a:cubicBezTo>
                <a:cubicBezTo>
                  <a:pt x="8" y="257"/>
                  <a:pt x="12" y="262"/>
                  <a:pt x="17" y="266"/>
                </a:cubicBezTo>
                <a:cubicBezTo>
                  <a:pt x="23" y="270"/>
                  <a:pt x="29" y="274"/>
                  <a:pt x="34" y="277"/>
                </a:cubicBezTo>
                <a:cubicBezTo>
                  <a:pt x="39" y="280"/>
                  <a:pt x="46" y="283"/>
                  <a:pt x="53" y="286"/>
                </a:cubicBezTo>
                <a:cubicBezTo>
                  <a:pt x="60" y="290"/>
                  <a:pt x="65" y="293"/>
                  <a:pt x="69" y="295"/>
                </a:cubicBezTo>
                <a:cubicBezTo>
                  <a:pt x="78" y="301"/>
                  <a:pt x="90" y="310"/>
                  <a:pt x="102" y="321"/>
                </a:cubicBezTo>
                <a:cubicBezTo>
                  <a:pt x="103" y="321"/>
                  <a:pt x="104" y="322"/>
                  <a:pt x="107" y="325"/>
                </a:cubicBezTo>
                <a:cubicBezTo>
                  <a:pt x="109" y="327"/>
                  <a:pt x="111" y="328"/>
                  <a:pt x="113" y="330"/>
                </a:cubicBezTo>
                <a:cubicBezTo>
                  <a:pt x="114" y="331"/>
                  <a:pt x="116" y="333"/>
                  <a:pt x="118" y="335"/>
                </a:cubicBezTo>
                <a:cubicBezTo>
                  <a:pt x="121" y="337"/>
                  <a:pt x="122" y="339"/>
                  <a:pt x="124" y="341"/>
                </a:cubicBezTo>
                <a:cubicBezTo>
                  <a:pt x="125" y="343"/>
                  <a:pt x="127" y="345"/>
                  <a:pt x="129" y="347"/>
                </a:cubicBezTo>
                <a:cubicBezTo>
                  <a:pt x="130" y="349"/>
                  <a:pt x="132" y="351"/>
                  <a:pt x="132" y="353"/>
                </a:cubicBezTo>
                <a:cubicBezTo>
                  <a:pt x="133" y="355"/>
                  <a:pt x="133" y="357"/>
                  <a:pt x="133" y="359"/>
                </a:cubicBezTo>
                <a:cubicBezTo>
                  <a:pt x="133" y="434"/>
                  <a:pt x="133" y="434"/>
                  <a:pt x="133" y="434"/>
                </a:cubicBezTo>
                <a:cubicBezTo>
                  <a:pt x="133" y="443"/>
                  <a:pt x="137" y="451"/>
                  <a:pt x="143" y="457"/>
                </a:cubicBezTo>
                <a:cubicBezTo>
                  <a:pt x="150" y="464"/>
                  <a:pt x="158" y="467"/>
                  <a:pt x="167" y="467"/>
                </a:cubicBezTo>
                <a:cubicBezTo>
                  <a:pt x="334" y="467"/>
                  <a:pt x="334" y="467"/>
                  <a:pt x="334" y="467"/>
                </a:cubicBezTo>
                <a:cubicBezTo>
                  <a:pt x="343" y="467"/>
                  <a:pt x="351" y="464"/>
                  <a:pt x="357" y="457"/>
                </a:cubicBezTo>
                <a:cubicBezTo>
                  <a:pt x="364" y="451"/>
                  <a:pt x="367" y="443"/>
                  <a:pt x="367" y="434"/>
                </a:cubicBezTo>
                <a:cubicBezTo>
                  <a:pt x="367" y="359"/>
                  <a:pt x="367" y="359"/>
                  <a:pt x="367" y="359"/>
                </a:cubicBezTo>
                <a:cubicBezTo>
                  <a:pt x="367" y="348"/>
                  <a:pt x="372" y="329"/>
                  <a:pt x="382" y="301"/>
                </a:cubicBezTo>
                <a:cubicBezTo>
                  <a:pt x="394" y="268"/>
                  <a:pt x="400" y="240"/>
                  <a:pt x="400" y="217"/>
                </a:cubicBezTo>
                <a:cubicBezTo>
                  <a:pt x="400" y="192"/>
                  <a:pt x="393" y="172"/>
                  <a:pt x="379" y="157"/>
                </a:cubicBezTo>
                <a:close/>
                <a:moveTo>
                  <a:pt x="329" y="429"/>
                </a:moveTo>
                <a:cubicBezTo>
                  <a:pt x="325" y="432"/>
                  <a:pt x="322" y="434"/>
                  <a:pt x="317" y="434"/>
                </a:cubicBezTo>
                <a:cubicBezTo>
                  <a:pt x="313" y="434"/>
                  <a:pt x="309" y="432"/>
                  <a:pt x="305" y="429"/>
                </a:cubicBezTo>
                <a:cubicBezTo>
                  <a:pt x="302" y="426"/>
                  <a:pt x="300" y="422"/>
                  <a:pt x="300" y="417"/>
                </a:cubicBezTo>
                <a:cubicBezTo>
                  <a:pt x="300" y="413"/>
                  <a:pt x="302" y="409"/>
                  <a:pt x="305" y="405"/>
                </a:cubicBezTo>
                <a:cubicBezTo>
                  <a:pt x="309" y="402"/>
                  <a:pt x="313" y="400"/>
                  <a:pt x="317" y="400"/>
                </a:cubicBezTo>
                <a:cubicBezTo>
                  <a:pt x="322" y="400"/>
                  <a:pt x="325" y="402"/>
                  <a:pt x="329" y="405"/>
                </a:cubicBezTo>
                <a:cubicBezTo>
                  <a:pt x="332" y="409"/>
                  <a:pt x="334" y="413"/>
                  <a:pt x="334" y="417"/>
                </a:cubicBezTo>
                <a:cubicBezTo>
                  <a:pt x="334" y="422"/>
                  <a:pt x="332" y="426"/>
                  <a:pt x="329" y="429"/>
                </a:cubicBezTo>
                <a:close/>
                <a:moveTo>
                  <a:pt x="359" y="265"/>
                </a:moveTo>
                <a:cubicBezTo>
                  <a:pt x="353" y="282"/>
                  <a:pt x="348" y="299"/>
                  <a:pt x="342" y="315"/>
                </a:cubicBezTo>
                <a:cubicBezTo>
                  <a:pt x="337" y="332"/>
                  <a:pt x="334" y="346"/>
                  <a:pt x="334" y="359"/>
                </a:cubicBezTo>
                <a:cubicBezTo>
                  <a:pt x="334" y="367"/>
                  <a:pt x="334" y="367"/>
                  <a:pt x="334" y="367"/>
                </a:cubicBezTo>
                <a:cubicBezTo>
                  <a:pt x="167" y="367"/>
                  <a:pt x="167" y="367"/>
                  <a:pt x="167" y="367"/>
                </a:cubicBezTo>
                <a:cubicBezTo>
                  <a:pt x="167" y="359"/>
                  <a:pt x="167" y="359"/>
                  <a:pt x="167" y="359"/>
                </a:cubicBezTo>
                <a:cubicBezTo>
                  <a:pt x="167" y="346"/>
                  <a:pt x="162" y="334"/>
                  <a:pt x="152" y="322"/>
                </a:cubicBezTo>
                <a:cubicBezTo>
                  <a:pt x="148" y="317"/>
                  <a:pt x="138" y="308"/>
                  <a:pt x="124" y="296"/>
                </a:cubicBezTo>
                <a:cubicBezTo>
                  <a:pt x="110" y="283"/>
                  <a:pt x="98" y="274"/>
                  <a:pt x="87" y="267"/>
                </a:cubicBezTo>
                <a:cubicBezTo>
                  <a:pt x="83" y="264"/>
                  <a:pt x="77" y="261"/>
                  <a:pt x="70" y="257"/>
                </a:cubicBezTo>
                <a:cubicBezTo>
                  <a:pt x="45" y="246"/>
                  <a:pt x="33" y="238"/>
                  <a:pt x="33" y="234"/>
                </a:cubicBezTo>
                <a:cubicBezTo>
                  <a:pt x="33" y="221"/>
                  <a:pt x="36" y="211"/>
                  <a:pt x="41" y="203"/>
                </a:cubicBezTo>
                <a:cubicBezTo>
                  <a:pt x="47" y="196"/>
                  <a:pt x="55" y="192"/>
                  <a:pt x="67" y="192"/>
                </a:cubicBezTo>
                <a:cubicBezTo>
                  <a:pt x="74" y="192"/>
                  <a:pt x="82" y="193"/>
                  <a:pt x="89" y="196"/>
                </a:cubicBezTo>
                <a:cubicBezTo>
                  <a:pt x="96" y="198"/>
                  <a:pt x="102" y="201"/>
                  <a:pt x="107" y="204"/>
                </a:cubicBezTo>
                <a:cubicBezTo>
                  <a:pt x="111" y="208"/>
                  <a:pt x="116" y="210"/>
                  <a:pt x="121" y="213"/>
                </a:cubicBezTo>
                <a:cubicBezTo>
                  <a:pt x="126" y="216"/>
                  <a:pt x="130" y="217"/>
                  <a:pt x="133" y="217"/>
                </a:cubicBezTo>
                <a:cubicBezTo>
                  <a:pt x="133" y="67"/>
                  <a:pt x="133" y="67"/>
                  <a:pt x="133" y="67"/>
                </a:cubicBezTo>
                <a:cubicBezTo>
                  <a:pt x="133" y="58"/>
                  <a:pt x="137" y="50"/>
                  <a:pt x="144" y="44"/>
                </a:cubicBezTo>
                <a:cubicBezTo>
                  <a:pt x="150" y="37"/>
                  <a:pt x="158" y="33"/>
                  <a:pt x="167" y="33"/>
                </a:cubicBezTo>
                <a:cubicBezTo>
                  <a:pt x="176" y="33"/>
                  <a:pt x="184" y="37"/>
                  <a:pt x="190" y="43"/>
                </a:cubicBezTo>
                <a:cubicBezTo>
                  <a:pt x="197" y="50"/>
                  <a:pt x="200" y="58"/>
                  <a:pt x="200" y="67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3" y="150"/>
                  <a:pt x="207" y="148"/>
                  <a:pt x="213" y="147"/>
                </a:cubicBezTo>
                <a:cubicBezTo>
                  <a:pt x="218" y="145"/>
                  <a:pt x="223" y="144"/>
                  <a:pt x="227" y="144"/>
                </a:cubicBezTo>
                <a:cubicBezTo>
                  <a:pt x="239" y="144"/>
                  <a:pt x="249" y="149"/>
                  <a:pt x="258" y="158"/>
                </a:cubicBezTo>
                <a:cubicBezTo>
                  <a:pt x="264" y="155"/>
                  <a:pt x="270" y="153"/>
                  <a:pt x="276" y="153"/>
                </a:cubicBezTo>
                <a:cubicBezTo>
                  <a:pt x="283" y="153"/>
                  <a:pt x="289" y="155"/>
                  <a:pt x="295" y="158"/>
                </a:cubicBezTo>
                <a:cubicBezTo>
                  <a:pt x="302" y="161"/>
                  <a:pt x="306" y="165"/>
                  <a:pt x="309" y="170"/>
                </a:cubicBezTo>
                <a:cubicBezTo>
                  <a:pt x="314" y="169"/>
                  <a:pt x="319" y="169"/>
                  <a:pt x="324" y="169"/>
                </a:cubicBezTo>
                <a:cubicBezTo>
                  <a:pt x="353" y="169"/>
                  <a:pt x="367" y="185"/>
                  <a:pt x="367" y="218"/>
                </a:cubicBezTo>
                <a:cubicBezTo>
                  <a:pt x="367" y="232"/>
                  <a:pt x="364" y="248"/>
                  <a:pt x="359" y="265"/>
                </a:cubicBezTo>
                <a:close/>
                <a:moveTo>
                  <a:pt x="359" y="265"/>
                </a:moveTo>
                <a:cubicBezTo>
                  <a:pt x="359" y="265"/>
                  <a:pt x="359" y="265"/>
                  <a:pt x="359" y="26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017254" y="4768115"/>
            <a:ext cx="1272980" cy="1063462"/>
            <a:chOff x="508000" y="2249488"/>
            <a:chExt cx="636588" cy="531813"/>
          </a:xfrm>
        </p:grpSpPr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508000" y="2249488"/>
              <a:ext cx="636588" cy="531813"/>
            </a:xfrm>
            <a:custGeom>
              <a:avLst/>
              <a:gdLst>
                <a:gd name="T0" fmla="*/ 396 w 400"/>
                <a:gd name="T1" fmla="*/ 189 h 334"/>
                <a:gd name="T2" fmla="*/ 345 w 400"/>
                <a:gd name="T3" fmla="*/ 31 h 334"/>
                <a:gd name="T4" fmla="*/ 329 w 400"/>
                <a:gd name="T5" fmla="*/ 9 h 334"/>
                <a:gd name="T6" fmla="*/ 302 w 400"/>
                <a:gd name="T7" fmla="*/ 0 h 334"/>
                <a:gd name="T8" fmla="*/ 98 w 400"/>
                <a:gd name="T9" fmla="*/ 0 h 334"/>
                <a:gd name="T10" fmla="*/ 72 w 400"/>
                <a:gd name="T11" fmla="*/ 9 h 334"/>
                <a:gd name="T12" fmla="*/ 56 w 400"/>
                <a:gd name="T13" fmla="*/ 31 h 334"/>
                <a:gd name="T14" fmla="*/ 4 w 400"/>
                <a:gd name="T15" fmla="*/ 189 h 334"/>
                <a:gd name="T16" fmla="*/ 0 w 400"/>
                <a:gd name="T17" fmla="*/ 209 h 334"/>
                <a:gd name="T18" fmla="*/ 0 w 400"/>
                <a:gd name="T19" fmla="*/ 292 h 334"/>
                <a:gd name="T20" fmla="*/ 12 w 400"/>
                <a:gd name="T21" fmla="*/ 321 h 334"/>
                <a:gd name="T22" fmla="*/ 42 w 400"/>
                <a:gd name="T23" fmla="*/ 334 h 334"/>
                <a:gd name="T24" fmla="*/ 359 w 400"/>
                <a:gd name="T25" fmla="*/ 334 h 334"/>
                <a:gd name="T26" fmla="*/ 388 w 400"/>
                <a:gd name="T27" fmla="*/ 321 h 334"/>
                <a:gd name="T28" fmla="*/ 400 w 400"/>
                <a:gd name="T29" fmla="*/ 292 h 334"/>
                <a:gd name="T30" fmla="*/ 400 w 400"/>
                <a:gd name="T31" fmla="*/ 209 h 334"/>
                <a:gd name="T32" fmla="*/ 396 w 400"/>
                <a:gd name="T33" fmla="*/ 189 h 334"/>
                <a:gd name="T34" fmla="*/ 87 w 400"/>
                <a:gd name="T35" fmla="*/ 41 h 334"/>
                <a:gd name="T36" fmla="*/ 92 w 400"/>
                <a:gd name="T37" fmla="*/ 36 h 334"/>
                <a:gd name="T38" fmla="*/ 98 w 400"/>
                <a:gd name="T39" fmla="*/ 33 h 334"/>
                <a:gd name="T40" fmla="*/ 302 w 400"/>
                <a:gd name="T41" fmla="*/ 33 h 334"/>
                <a:gd name="T42" fmla="*/ 309 w 400"/>
                <a:gd name="T43" fmla="*/ 36 h 334"/>
                <a:gd name="T44" fmla="*/ 313 w 400"/>
                <a:gd name="T45" fmla="*/ 41 h 334"/>
                <a:gd name="T46" fmla="*/ 354 w 400"/>
                <a:gd name="T47" fmla="*/ 167 h 334"/>
                <a:gd name="T48" fmla="*/ 46 w 400"/>
                <a:gd name="T49" fmla="*/ 167 h 334"/>
                <a:gd name="T50" fmla="*/ 87 w 400"/>
                <a:gd name="T51" fmla="*/ 41 h 334"/>
                <a:gd name="T52" fmla="*/ 367 w 400"/>
                <a:gd name="T53" fmla="*/ 292 h 334"/>
                <a:gd name="T54" fmla="*/ 365 w 400"/>
                <a:gd name="T55" fmla="*/ 298 h 334"/>
                <a:gd name="T56" fmla="*/ 359 w 400"/>
                <a:gd name="T57" fmla="*/ 300 h 334"/>
                <a:gd name="T58" fmla="*/ 42 w 400"/>
                <a:gd name="T59" fmla="*/ 300 h 334"/>
                <a:gd name="T60" fmla="*/ 36 w 400"/>
                <a:gd name="T61" fmla="*/ 298 h 334"/>
                <a:gd name="T62" fmla="*/ 33 w 400"/>
                <a:gd name="T63" fmla="*/ 292 h 334"/>
                <a:gd name="T64" fmla="*/ 33 w 400"/>
                <a:gd name="T65" fmla="*/ 209 h 334"/>
                <a:gd name="T66" fmla="*/ 36 w 400"/>
                <a:gd name="T67" fmla="*/ 203 h 334"/>
                <a:gd name="T68" fmla="*/ 42 w 400"/>
                <a:gd name="T69" fmla="*/ 200 h 334"/>
                <a:gd name="T70" fmla="*/ 359 w 400"/>
                <a:gd name="T71" fmla="*/ 200 h 334"/>
                <a:gd name="T72" fmla="*/ 365 w 400"/>
                <a:gd name="T73" fmla="*/ 203 h 334"/>
                <a:gd name="T74" fmla="*/ 367 w 400"/>
                <a:gd name="T75" fmla="*/ 209 h 334"/>
                <a:gd name="T76" fmla="*/ 367 w 400"/>
                <a:gd name="T77" fmla="*/ 292 h 334"/>
                <a:gd name="T78" fmla="*/ 367 w 400"/>
                <a:gd name="T79" fmla="*/ 292 h 334"/>
                <a:gd name="T80" fmla="*/ 367 w 400"/>
                <a:gd name="T81" fmla="*/ 29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34">
                  <a:moveTo>
                    <a:pt x="396" y="189"/>
                  </a:moveTo>
                  <a:cubicBezTo>
                    <a:pt x="345" y="31"/>
                    <a:pt x="345" y="31"/>
                    <a:pt x="345" y="31"/>
                  </a:cubicBezTo>
                  <a:cubicBezTo>
                    <a:pt x="342" y="22"/>
                    <a:pt x="337" y="14"/>
                    <a:pt x="329" y="9"/>
                  </a:cubicBezTo>
                  <a:cubicBezTo>
                    <a:pt x="321" y="3"/>
                    <a:pt x="312" y="0"/>
                    <a:pt x="302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89" y="0"/>
                    <a:pt x="80" y="3"/>
                    <a:pt x="72" y="9"/>
                  </a:cubicBezTo>
                  <a:cubicBezTo>
                    <a:pt x="64" y="14"/>
                    <a:pt x="58" y="22"/>
                    <a:pt x="56" y="31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1" y="198"/>
                    <a:pt x="0" y="204"/>
                    <a:pt x="0" y="209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03"/>
                    <a:pt x="4" y="313"/>
                    <a:pt x="12" y="321"/>
                  </a:cubicBezTo>
                  <a:cubicBezTo>
                    <a:pt x="20" y="330"/>
                    <a:pt x="30" y="334"/>
                    <a:pt x="42" y="334"/>
                  </a:cubicBezTo>
                  <a:cubicBezTo>
                    <a:pt x="359" y="334"/>
                    <a:pt x="359" y="334"/>
                    <a:pt x="359" y="334"/>
                  </a:cubicBezTo>
                  <a:cubicBezTo>
                    <a:pt x="370" y="334"/>
                    <a:pt x="380" y="330"/>
                    <a:pt x="388" y="321"/>
                  </a:cubicBezTo>
                  <a:cubicBezTo>
                    <a:pt x="396" y="313"/>
                    <a:pt x="400" y="303"/>
                    <a:pt x="400" y="292"/>
                  </a:cubicBezTo>
                  <a:cubicBezTo>
                    <a:pt x="400" y="209"/>
                    <a:pt x="400" y="209"/>
                    <a:pt x="400" y="209"/>
                  </a:cubicBezTo>
                  <a:cubicBezTo>
                    <a:pt x="400" y="204"/>
                    <a:pt x="399" y="198"/>
                    <a:pt x="396" y="189"/>
                  </a:cubicBezTo>
                  <a:close/>
                  <a:moveTo>
                    <a:pt x="87" y="41"/>
                  </a:moveTo>
                  <a:cubicBezTo>
                    <a:pt x="88" y="39"/>
                    <a:pt x="89" y="37"/>
                    <a:pt x="92" y="36"/>
                  </a:cubicBezTo>
                  <a:cubicBezTo>
                    <a:pt x="94" y="34"/>
                    <a:pt x="96" y="33"/>
                    <a:pt x="98" y="33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5" y="33"/>
                    <a:pt x="307" y="34"/>
                    <a:pt x="309" y="36"/>
                  </a:cubicBezTo>
                  <a:cubicBezTo>
                    <a:pt x="311" y="37"/>
                    <a:pt x="312" y="39"/>
                    <a:pt x="313" y="41"/>
                  </a:cubicBezTo>
                  <a:cubicBezTo>
                    <a:pt x="354" y="167"/>
                    <a:pt x="354" y="167"/>
                    <a:pt x="354" y="167"/>
                  </a:cubicBezTo>
                  <a:cubicBezTo>
                    <a:pt x="46" y="167"/>
                    <a:pt x="46" y="167"/>
                    <a:pt x="46" y="167"/>
                  </a:cubicBezTo>
                  <a:lnTo>
                    <a:pt x="87" y="41"/>
                  </a:lnTo>
                  <a:close/>
                  <a:moveTo>
                    <a:pt x="367" y="292"/>
                  </a:moveTo>
                  <a:cubicBezTo>
                    <a:pt x="367" y="294"/>
                    <a:pt x="366" y="296"/>
                    <a:pt x="365" y="298"/>
                  </a:cubicBezTo>
                  <a:cubicBezTo>
                    <a:pt x="363" y="300"/>
                    <a:pt x="361" y="300"/>
                    <a:pt x="359" y="300"/>
                  </a:cubicBezTo>
                  <a:cubicBezTo>
                    <a:pt x="42" y="300"/>
                    <a:pt x="42" y="300"/>
                    <a:pt x="42" y="300"/>
                  </a:cubicBezTo>
                  <a:cubicBezTo>
                    <a:pt x="39" y="300"/>
                    <a:pt x="38" y="300"/>
                    <a:pt x="36" y="298"/>
                  </a:cubicBezTo>
                  <a:cubicBezTo>
                    <a:pt x="34" y="296"/>
                    <a:pt x="33" y="294"/>
                    <a:pt x="33" y="292"/>
                  </a:cubicBezTo>
                  <a:cubicBezTo>
                    <a:pt x="33" y="209"/>
                    <a:pt x="33" y="209"/>
                    <a:pt x="33" y="209"/>
                  </a:cubicBezTo>
                  <a:cubicBezTo>
                    <a:pt x="33" y="206"/>
                    <a:pt x="34" y="204"/>
                    <a:pt x="36" y="203"/>
                  </a:cubicBezTo>
                  <a:cubicBezTo>
                    <a:pt x="38" y="201"/>
                    <a:pt x="39" y="200"/>
                    <a:pt x="42" y="200"/>
                  </a:cubicBezTo>
                  <a:cubicBezTo>
                    <a:pt x="359" y="200"/>
                    <a:pt x="359" y="200"/>
                    <a:pt x="359" y="200"/>
                  </a:cubicBezTo>
                  <a:cubicBezTo>
                    <a:pt x="361" y="200"/>
                    <a:pt x="363" y="201"/>
                    <a:pt x="365" y="203"/>
                  </a:cubicBezTo>
                  <a:cubicBezTo>
                    <a:pt x="366" y="204"/>
                    <a:pt x="367" y="206"/>
                    <a:pt x="367" y="209"/>
                  </a:cubicBezTo>
                  <a:lnTo>
                    <a:pt x="367" y="292"/>
                  </a:lnTo>
                  <a:close/>
                  <a:moveTo>
                    <a:pt x="367" y="292"/>
                  </a:moveTo>
                  <a:cubicBezTo>
                    <a:pt x="367" y="292"/>
                    <a:pt x="367" y="292"/>
                    <a:pt x="367" y="29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873125" y="2614613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7 w 42"/>
                <a:gd name="T3" fmla="*/ 7 h 42"/>
                <a:gd name="T4" fmla="*/ 0 w 42"/>
                <a:gd name="T5" fmla="*/ 21 h 42"/>
                <a:gd name="T6" fmla="*/ 7 w 42"/>
                <a:gd name="T7" fmla="*/ 36 h 42"/>
                <a:gd name="T8" fmla="*/ 21 w 42"/>
                <a:gd name="T9" fmla="*/ 42 h 42"/>
                <a:gd name="T10" fmla="*/ 36 w 42"/>
                <a:gd name="T11" fmla="*/ 36 h 42"/>
                <a:gd name="T12" fmla="*/ 42 w 42"/>
                <a:gd name="T13" fmla="*/ 21 h 42"/>
                <a:gd name="T14" fmla="*/ 36 w 42"/>
                <a:gd name="T15" fmla="*/ 7 h 42"/>
                <a:gd name="T16" fmla="*/ 21 w 42"/>
                <a:gd name="T17" fmla="*/ 0 h 42"/>
                <a:gd name="T18" fmla="*/ 21 w 42"/>
                <a:gd name="T19" fmla="*/ 0 h 42"/>
                <a:gd name="T20" fmla="*/ 21 w 42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6" y="0"/>
                    <a:pt x="11" y="2"/>
                    <a:pt x="7" y="7"/>
                  </a:cubicBezTo>
                  <a:cubicBezTo>
                    <a:pt x="2" y="11"/>
                    <a:pt x="0" y="16"/>
                    <a:pt x="0" y="21"/>
                  </a:cubicBezTo>
                  <a:cubicBezTo>
                    <a:pt x="0" y="27"/>
                    <a:pt x="2" y="32"/>
                    <a:pt x="7" y="36"/>
                  </a:cubicBezTo>
                  <a:cubicBezTo>
                    <a:pt x="11" y="40"/>
                    <a:pt x="16" y="42"/>
                    <a:pt x="21" y="42"/>
                  </a:cubicBezTo>
                  <a:cubicBezTo>
                    <a:pt x="27" y="42"/>
                    <a:pt x="32" y="40"/>
                    <a:pt x="36" y="36"/>
                  </a:cubicBezTo>
                  <a:cubicBezTo>
                    <a:pt x="40" y="32"/>
                    <a:pt x="42" y="27"/>
                    <a:pt x="42" y="21"/>
                  </a:cubicBezTo>
                  <a:cubicBezTo>
                    <a:pt x="42" y="16"/>
                    <a:pt x="40" y="11"/>
                    <a:pt x="36" y="7"/>
                  </a:cubicBezTo>
                  <a:cubicBezTo>
                    <a:pt x="32" y="2"/>
                    <a:pt x="27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979488" y="2614613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6 w 42"/>
                <a:gd name="T3" fmla="*/ 7 h 42"/>
                <a:gd name="T4" fmla="*/ 0 w 42"/>
                <a:gd name="T5" fmla="*/ 21 h 42"/>
                <a:gd name="T6" fmla="*/ 6 w 42"/>
                <a:gd name="T7" fmla="*/ 36 h 42"/>
                <a:gd name="T8" fmla="*/ 21 w 42"/>
                <a:gd name="T9" fmla="*/ 42 h 42"/>
                <a:gd name="T10" fmla="*/ 36 w 42"/>
                <a:gd name="T11" fmla="*/ 36 h 42"/>
                <a:gd name="T12" fmla="*/ 42 w 42"/>
                <a:gd name="T13" fmla="*/ 21 h 42"/>
                <a:gd name="T14" fmla="*/ 36 w 42"/>
                <a:gd name="T15" fmla="*/ 7 h 42"/>
                <a:gd name="T16" fmla="*/ 21 w 42"/>
                <a:gd name="T17" fmla="*/ 0 h 42"/>
                <a:gd name="T18" fmla="*/ 21 w 42"/>
                <a:gd name="T19" fmla="*/ 0 h 42"/>
                <a:gd name="T20" fmla="*/ 21 w 42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5" y="0"/>
                    <a:pt x="10" y="2"/>
                    <a:pt x="6" y="7"/>
                  </a:cubicBezTo>
                  <a:cubicBezTo>
                    <a:pt x="2" y="11"/>
                    <a:pt x="0" y="16"/>
                    <a:pt x="0" y="21"/>
                  </a:cubicBezTo>
                  <a:cubicBezTo>
                    <a:pt x="0" y="27"/>
                    <a:pt x="2" y="32"/>
                    <a:pt x="6" y="36"/>
                  </a:cubicBezTo>
                  <a:cubicBezTo>
                    <a:pt x="10" y="40"/>
                    <a:pt x="15" y="42"/>
                    <a:pt x="21" y="42"/>
                  </a:cubicBezTo>
                  <a:cubicBezTo>
                    <a:pt x="27" y="42"/>
                    <a:pt x="32" y="40"/>
                    <a:pt x="36" y="36"/>
                  </a:cubicBezTo>
                  <a:cubicBezTo>
                    <a:pt x="40" y="32"/>
                    <a:pt x="42" y="27"/>
                    <a:pt x="42" y="21"/>
                  </a:cubicBezTo>
                  <a:cubicBezTo>
                    <a:pt x="42" y="16"/>
                    <a:pt x="40" y="11"/>
                    <a:pt x="36" y="7"/>
                  </a:cubicBezTo>
                  <a:cubicBezTo>
                    <a:pt x="32" y="2"/>
                    <a:pt x="27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0" name="Freeform 40"/>
          <p:cNvSpPr>
            <a:spLocks noEditPoints="1"/>
          </p:cNvSpPr>
          <p:nvPr/>
        </p:nvSpPr>
        <p:spPr bwMode="auto">
          <a:xfrm>
            <a:off x="3966376" y="4757005"/>
            <a:ext cx="1266631" cy="1085682"/>
          </a:xfrm>
          <a:custGeom>
            <a:avLst/>
            <a:gdLst>
              <a:gd name="T0" fmla="*/ 434 w 467"/>
              <a:gd name="T1" fmla="*/ 32 h 400"/>
              <a:gd name="T2" fmla="*/ 343 w 467"/>
              <a:gd name="T3" fmla="*/ 0 h 400"/>
              <a:gd name="T4" fmla="*/ 310 w 467"/>
              <a:gd name="T5" fmla="*/ 6 h 400"/>
              <a:gd name="T6" fmla="*/ 278 w 467"/>
              <a:gd name="T7" fmla="*/ 21 h 400"/>
              <a:gd name="T8" fmla="*/ 253 w 467"/>
              <a:gd name="T9" fmla="*/ 39 h 400"/>
              <a:gd name="T10" fmla="*/ 234 w 467"/>
              <a:gd name="T11" fmla="*/ 56 h 400"/>
              <a:gd name="T12" fmla="*/ 214 w 467"/>
              <a:gd name="T13" fmla="*/ 39 h 400"/>
              <a:gd name="T14" fmla="*/ 189 w 467"/>
              <a:gd name="T15" fmla="*/ 21 h 400"/>
              <a:gd name="T16" fmla="*/ 158 w 467"/>
              <a:gd name="T17" fmla="*/ 6 h 400"/>
              <a:gd name="T18" fmla="*/ 125 w 467"/>
              <a:gd name="T19" fmla="*/ 0 h 400"/>
              <a:gd name="T20" fmla="*/ 33 w 467"/>
              <a:gd name="T21" fmla="*/ 32 h 400"/>
              <a:gd name="T22" fmla="*/ 0 w 467"/>
              <a:gd name="T23" fmla="*/ 122 h 400"/>
              <a:gd name="T24" fmla="*/ 6 w 467"/>
              <a:gd name="T25" fmla="*/ 158 h 400"/>
              <a:gd name="T26" fmla="*/ 20 w 467"/>
              <a:gd name="T27" fmla="*/ 190 h 400"/>
              <a:gd name="T28" fmla="*/ 38 w 467"/>
              <a:gd name="T29" fmla="*/ 215 h 400"/>
              <a:gd name="T30" fmla="*/ 52 w 467"/>
              <a:gd name="T31" fmla="*/ 232 h 400"/>
              <a:gd name="T32" fmla="*/ 59 w 467"/>
              <a:gd name="T33" fmla="*/ 239 h 400"/>
              <a:gd name="T34" fmla="*/ 222 w 467"/>
              <a:gd name="T35" fmla="*/ 396 h 400"/>
              <a:gd name="T36" fmla="*/ 234 w 467"/>
              <a:gd name="T37" fmla="*/ 400 h 400"/>
              <a:gd name="T38" fmla="*/ 245 w 467"/>
              <a:gd name="T39" fmla="*/ 396 h 400"/>
              <a:gd name="T40" fmla="*/ 408 w 467"/>
              <a:gd name="T41" fmla="*/ 239 h 400"/>
              <a:gd name="T42" fmla="*/ 467 w 467"/>
              <a:gd name="T43" fmla="*/ 122 h 400"/>
              <a:gd name="T44" fmla="*/ 434 w 467"/>
              <a:gd name="T45" fmla="*/ 32 h 400"/>
              <a:gd name="T46" fmla="*/ 385 w 467"/>
              <a:gd name="T47" fmla="*/ 215 h 400"/>
              <a:gd name="T48" fmla="*/ 234 w 467"/>
              <a:gd name="T49" fmla="*/ 361 h 400"/>
              <a:gd name="T50" fmla="*/ 82 w 467"/>
              <a:gd name="T51" fmla="*/ 215 h 400"/>
              <a:gd name="T52" fmla="*/ 33 w 467"/>
              <a:gd name="T53" fmla="*/ 122 h 400"/>
              <a:gd name="T54" fmla="*/ 39 w 467"/>
              <a:gd name="T55" fmla="*/ 85 h 400"/>
              <a:gd name="T56" fmla="*/ 53 w 467"/>
              <a:gd name="T57" fmla="*/ 59 h 400"/>
              <a:gd name="T58" fmla="*/ 75 w 467"/>
              <a:gd name="T59" fmla="*/ 44 h 400"/>
              <a:gd name="T60" fmla="*/ 99 w 467"/>
              <a:gd name="T61" fmla="*/ 35 h 400"/>
              <a:gd name="T62" fmla="*/ 125 w 467"/>
              <a:gd name="T63" fmla="*/ 33 h 400"/>
              <a:gd name="T64" fmla="*/ 154 w 467"/>
              <a:gd name="T65" fmla="*/ 40 h 400"/>
              <a:gd name="T66" fmla="*/ 183 w 467"/>
              <a:gd name="T67" fmla="*/ 57 h 400"/>
              <a:gd name="T68" fmla="*/ 205 w 467"/>
              <a:gd name="T69" fmla="*/ 75 h 400"/>
              <a:gd name="T70" fmla="*/ 221 w 467"/>
              <a:gd name="T71" fmla="*/ 92 h 400"/>
              <a:gd name="T72" fmla="*/ 234 w 467"/>
              <a:gd name="T73" fmla="*/ 97 h 400"/>
              <a:gd name="T74" fmla="*/ 246 w 467"/>
              <a:gd name="T75" fmla="*/ 92 h 400"/>
              <a:gd name="T76" fmla="*/ 262 w 467"/>
              <a:gd name="T77" fmla="*/ 75 h 400"/>
              <a:gd name="T78" fmla="*/ 285 w 467"/>
              <a:gd name="T79" fmla="*/ 57 h 400"/>
              <a:gd name="T80" fmla="*/ 313 w 467"/>
              <a:gd name="T81" fmla="*/ 40 h 400"/>
              <a:gd name="T82" fmla="*/ 343 w 467"/>
              <a:gd name="T83" fmla="*/ 33 h 400"/>
              <a:gd name="T84" fmla="*/ 368 w 467"/>
              <a:gd name="T85" fmla="*/ 35 h 400"/>
              <a:gd name="T86" fmla="*/ 393 w 467"/>
              <a:gd name="T87" fmla="*/ 44 h 400"/>
              <a:gd name="T88" fmla="*/ 414 w 467"/>
              <a:gd name="T89" fmla="*/ 59 h 400"/>
              <a:gd name="T90" fmla="*/ 428 w 467"/>
              <a:gd name="T91" fmla="*/ 85 h 400"/>
              <a:gd name="T92" fmla="*/ 434 w 467"/>
              <a:gd name="T93" fmla="*/ 122 h 400"/>
              <a:gd name="T94" fmla="*/ 385 w 467"/>
              <a:gd name="T95" fmla="*/ 215 h 400"/>
              <a:gd name="T96" fmla="*/ 385 w 467"/>
              <a:gd name="T97" fmla="*/ 215 h 400"/>
              <a:gd name="T98" fmla="*/ 385 w 467"/>
              <a:gd name="T99" fmla="*/ 21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67" h="400">
                <a:moveTo>
                  <a:pt x="434" y="32"/>
                </a:moveTo>
                <a:cubicBezTo>
                  <a:pt x="412" y="11"/>
                  <a:pt x="382" y="0"/>
                  <a:pt x="343" y="0"/>
                </a:cubicBezTo>
                <a:cubicBezTo>
                  <a:pt x="332" y="0"/>
                  <a:pt x="321" y="2"/>
                  <a:pt x="310" y="6"/>
                </a:cubicBezTo>
                <a:cubicBezTo>
                  <a:pt x="298" y="9"/>
                  <a:pt x="288" y="14"/>
                  <a:pt x="278" y="21"/>
                </a:cubicBezTo>
                <a:cubicBezTo>
                  <a:pt x="269" y="27"/>
                  <a:pt x="260" y="33"/>
                  <a:pt x="253" y="39"/>
                </a:cubicBezTo>
                <a:cubicBezTo>
                  <a:pt x="246" y="44"/>
                  <a:pt x="240" y="50"/>
                  <a:pt x="234" y="56"/>
                </a:cubicBezTo>
                <a:cubicBezTo>
                  <a:pt x="227" y="50"/>
                  <a:pt x="221" y="44"/>
                  <a:pt x="214" y="39"/>
                </a:cubicBezTo>
                <a:cubicBezTo>
                  <a:pt x="207" y="33"/>
                  <a:pt x="199" y="27"/>
                  <a:pt x="189" y="21"/>
                </a:cubicBezTo>
                <a:cubicBezTo>
                  <a:pt x="179" y="14"/>
                  <a:pt x="169" y="9"/>
                  <a:pt x="158" y="6"/>
                </a:cubicBezTo>
                <a:cubicBezTo>
                  <a:pt x="146" y="2"/>
                  <a:pt x="135" y="0"/>
                  <a:pt x="125" y="0"/>
                </a:cubicBezTo>
                <a:cubicBezTo>
                  <a:pt x="86" y="0"/>
                  <a:pt x="55" y="11"/>
                  <a:pt x="33" y="32"/>
                </a:cubicBezTo>
                <a:cubicBezTo>
                  <a:pt x="11" y="54"/>
                  <a:pt x="0" y="84"/>
                  <a:pt x="0" y="122"/>
                </a:cubicBezTo>
                <a:cubicBezTo>
                  <a:pt x="0" y="134"/>
                  <a:pt x="2" y="146"/>
                  <a:pt x="6" y="158"/>
                </a:cubicBezTo>
                <a:cubicBezTo>
                  <a:pt x="10" y="170"/>
                  <a:pt x="15" y="181"/>
                  <a:pt x="20" y="190"/>
                </a:cubicBezTo>
                <a:cubicBezTo>
                  <a:pt x="25" y="198"/>
                  <a:pt x="31" y="207"/>
                  <a:pt x="38" y="215"/>
                </a:cubicBezTo>
                <a:cubicBezTo>
                  <a:pt x="44" y="223"/>
                  <a:pt x="49" y="229"/>
                  <a:pt x="52" y="232"/>
                </a:cubicBezTo>
                <a:cubicBezTo>
                  <a:pt x="55" y="235"/>
                  <a:pt x="58" y="237"/>
                  <a:pt x="59" y="239"/>
                </a:cubicBezTo>
                <a:cubicBezTo>
                  <a:pt x="222" y="396"/>
                  <a:pt x="222" y="396"/>
                  <a:pt x="222" y="396"/>
                </a:cubicBezTo>
                <a:cubicBezTo>
                  <a:pt x="225" y="399"/>
                  <a:pt x="229" y="400"/>
                  <a:pt x="234" y="400"/>
                </a:cubicBezTo>
                <a:cubicBezTo>
                  <a:pt x="238" y="400"/>
                  <a:pt x="242" y="399"/>
                  <a:pt x="245" y="396"/>
                </a:cubicBezTo>
                <a:cubicBezTo>
                  <a:pt x="408" y="239"/>
                  <a:pt x="408" y="239"/>
                  <a:pt x="408" y="239"/>
                </a:cubicBezTo>
                <a:cubicBezTo>
                  <a:pt x="447" y="200"/>
                  <a:pt x="467" y="160"/>
                  <a:pt x="467" y="122"/>
                </a:cubicBezTo>
                <a:cubicBezTo>
                  <a:pt x="467" y="84"/>
                  <a:pt x="456" y="54"/>
                  <a:pt x="434" y="32"/>
                </a:cubicBezTo>
                <a:close/>
                <a:moveTo>
                  <a:pt x="385" y="215"/>
                </a:moveTo>
                <a:cubicBezTo>
                  <a:pt x="234" y="361"/>
                  <a:pt x="234" y="361"/>
                  <a:pt x="234" y="361"/>
                </a:cubicBezTo>
                <a:cubicBezTo>
                  <a:pt x="82" y="215"/>
                  <a:pt x="82" y="215"/>
                  <a:pt x="82" y="215"/>
                </a:cubicBezTo>
                <a:cubicBezTo>
                  <a:pt x="50" y="182"/>
                  <a:pt x="33" y="151"/>
                  <a:pt x="33" y="122"/>
                </a:cubicBezTo>
                <a:cubicBezTo>
                  <a:pt x="33" y="108"/>
                  <a:pt x="35" y="95"/>
                  <a:pt x="39" y="85"/>
                </a:cubicBezTo>
                <a:cubicBezTo>
                  <a:pt x="43" y="74"/>
                  <a:pt x="48" y="65"/>
                  <a:pt x="53" y="59"/>
                </a:cubicBezTo>
                <a:cubicBezTo>
                  <a:pt x="59" y="53"/>
                  <a:pt x="66" y="48"/>
                  <a:pt x="75" y="44"/>
                </a:cubicBezTo>
                <a:cubicBezTo>
                  <a:pt x="83" y="40"/>
                  <a:pt x="91" y="37"/>
                  <a:pt x="99" y="35"/>
                </a:cubicBezTo>
                <a:cubicBezTo>
                  <a:pt x="107" y="34"/>
                  <a:pt x="116" y="33"/>
                  <a:pt x="125" y="33"/>
                </a:cubicBezTo>
                <a:cubicBezTo>
                  <a:pt x="134" y="33"/>
                  <a:pt x="143" y="36"/>
                  <a:pt x="154" y="40"/>
                </a:cubicBezTo>
                <a:cubicBezTo>
                  <a:pt x="164" y="44"/>
                  <a:pt x="174" y="50"/>
                  <a:pt x="183" y="57"/>
                </a:cubicBezTo>
                <a:cubicBezTo>
                  <a:pt x="191" y="63"/>
                  <a:pt x="199" y="70"/>
                  <a:pt x="205" y="75"/>
                </a:cubicBezTo>
                <a:cubicBezTo>
                  <a:pt x="211" y="81"/>
                  <a:pt x="217" y="87"/>
                  <a:pt x="221" y="92"/>
                </a:cubicBezTo>
                <a:cubicBezTo>
                  <a:pt x="224" y="95"/>
                  <a:pt x="228" y="97"/>
                  <a:pt x="234" y="97"/>
                </a:cubicBezTo>
                <a:cubicBezTo>
                  <a:pt x="239" y="97"/>
                  <a:pt x="243" y="95"/>
                  <a:pt x="246" y="92"/>
                </a:cubicBezTo>
                <a:cubicBezTo>
                  <a:pt x="251" y="87"/>
                  <a:pt x="256" y="81"/>
                  <a:pt x="262" y="75"/>
                </a:cubicBezTo>
                <a:cubicBezTo>
                  <a:pt x="268" y="70"/>
                  <a:pt x="276" y="63"/>
                  <a:pt x="285" y="57"/>
                </a:cubicBezTo>
                <a:cubicBezTo>
                  <a:pt x="293" y="50"/>
                  <a:pt x="303" y="44"/>
                  <a:pt x="313" y="40"/>
                </a:cubicBezTo>
                <a:cubicBezTo>
                  <a:pt x="324" y="36"/>
                  <a:pt x="334" y="33"/>
                  <a:pt x="343" y="33"/>
                </a:cubicBezTo>
                <a:cubicBezTo>
                  <a:pt x="352" y="33"/>
                  <a:pt x="360" y="34"/>
                  <a:pt x="368" y="35"/>
                </a:cubicBezTo>
                <a:cubicBezTo>
                  <a:pt x="376" y="37"/>
                  <a:pt x="384" y="40"/>
                  <a:pt x="393" y="44"/>
                </a:cubicBezTo>
                <a:cubicBezTo>
                  <a:pt x="401" y="48"/>
                  <a:pt x="408" y="53"/>
                  <a:pt x="414" y="59"/>
                </a:cubicBezTo>
                <a:cubicBezTo>
                  <a:pt x="420" y="65"/>
                  <a:pt x="424" y="74"/>
                  <a:pt x="428" y="85"/>
                </a:cubicBezTo>
                <a:cubicBezTo>
                  <a:pt x="432" y="95"/>
                  <a:pt x="434" y="108"/>
                  <a:pt x="434" y="122"/>
                </a:cubicBezTo>
                <a:cubicBezTo>
                  <a:pt x="434" y="151"/>
                  <a:pt x="417" y="182"/>
                  <a:pt x="385" y="215"/>
                </a:cubicBezTo>
                <a:close/>
                <a:moveTo>
                  <a:pt x="385" y="215"/>
                </a:moveTo>
                <a:cubicBezTo>
                  <a:pt x="385" y="215"/>
                  <a:pt x="385" y="215"/>
                  <a:pt x="385" y="21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3" name="Freeform 44"/>
          <p:cNvSpPr>
            <a:spLocks noEditPoints="1"/>
          </p:cNvSpPr>
          <p:nvPr/>
        </p:nvSpPr>
        <p:spPr bwMode="auto">
          <a:xfrm>
            <a:off x="6912321" y="4757005"/>
            <a:ext cx="1266631" cy="1085682"/>
          </a:xfrm>
          <a:custGeom>
            <a:avLst/>
            <a:gdLst>
              <a:gd name="T0" fmla="*/ 434 w 467"/>
              <a:gd name="T1" fmla="*/ 32 h 400"/>
              <a:gd name="T2" fmla="*/ 343 w 467"/>
              <a:gd name="T3" fmla="*/ 0 h 400"/>
              <a:gd name="T4" fmla="*/ 310 w 467"/>
              <a:gd name="T5" fmla="*/ 6 h 400"/>
              <a:gd name="T6" fmla="*/ 278 w 467"/>
              <a:gd name="T7" fmla="*/ 21 h 400"/>
              <a:gd name="T8" fmla="*/ 253 w 467"/>
              <a:gd name="T9" fmla="*/ 39 h 400"/>
              <a:gd name="T10" fmla="*/ 234 w 467"/>
              <a:gd name="T11" fmla="*/ 56 h 400"/>
              <a:gd name="T12" fmla="*/ 214 w 467"/>
              <a:gd name="T13" fmla="*/ 39 h 400"/>
              <a:gd name="T14" fmla="*/ 189 w 467"/>
              <a:gd name="T15" fmla="*/ 21 h 400"/>
              <a:gd name="T16" fmla="*/ 158 w 467"/>
              <a:gd name="T17" fmla="*/ 6 h 400"/>
              <a:gd name="T18" fmla="*/ 125 w 467"/>
              <a:gd name="T19" fmla="*/ 0 h 400"/>
              <a:gd name="T20" fmla="*/ 33 w 467"/>
              <a:gd name="T21" fmla="*/ 32 h 400"/>
              <a:gd name="T22" fmla="*/ 0 w 467"/>
              <a:gd name="T23" fmla="*/ 122 h 400"/>
              <a:gd name="T24" fmla="*/ 6 w 467"/>
              <a:gd name="T25" fmla="*/ 158 h 400"/>
              <a:gd name="T26" fmla="*/ 20 w 467"/>
              <a:gd name="T27" fmla="*/ 190 h 400"/>
              <a:gd name="T28" fmla="*/ 38 w 467"/>
              <a:gd name="T29" fmla="*/ 215 h 400"/>
              <a:gd name="T30" fmla="*/ 52 w 467"/>
              <a:gd name="T31" fmla="*/ 232 h 400"/>
              <a:gd name="T32" fmla="*/ 59 w 467"/>
              <a:gd name="T33" fmla="*/ 239 h 400"/>
              <a:gd name="T34" fmla="*/ 222 w 467"/>
              <a:gd name="T35" fmla="*/ 396 h 400"/>
              <a:gd name="T36" fmla="*/ 234 w 467"/>
              <a:gd name="T37" fmla="*/ 400 h 400"/>
              <a:gd name="T38" fmla="*/ 245 w 467"/>
              <a:gd name="T39" fmla="*/ 396 h 400"/>
              <a:gd name="T40" fmla="*/ 408 w 467"/>
              <a:gd name="T41" fmla="*/ 239 h 400"/>
              <a:gd name="T42" fmla="*/ 467 w 467"/>
              <a:gd name="T43" fmla="*/ 122 h 400"/>
              <a:gd name="T44" fmla="*/ 434 w 467"/>
              <a:gd name="T45" fmla="*/ 32 h 400"/>
              <a:gd name="T46" fmla="*/ 434 w 467"/>
              <a:gd name="T47" fmla="*/ 32 h 400"/>
              <a:gd name="T48" fmla="*/ 434 w 467"/>
              <a:gd name="T49" fmla="*/ 3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7" h="400">
                <a:moveTo>
                  <a:pt x="434" y="32"/>
                </a:moveTo>
                <a:cubicBezTo>
                  <a:pt x="412" y="11"/>
                  <a:pt x="382" y="0"/>
                  <a:pt x="343" y="0"/>
                </a:cubicBezTo>
                <a:cubicBezTo>
                  <a:pt x="332" y="0"/>
                  <a:pt x="321" y="2"/>
                  <a:pt x="310" y="6"/>
                </a:cubicBezTo>
                <a:cubicBezTo>
                  <a:pt x="298" y="9"/>
                  <a:pt x="288" y="14"/>
                  <a:pt x="278" y="21"/>
                </a:cubicBezTo>
                <a:cubicBezTo>
                  <a:pt x="269" y="27"/>
                  <a:pt x="260" y="33"/>
                  <a:pt x="253" y="39"/>
                </a:cubicBezTo>
                <a:cubicBezTo>
                  <a:pt x="246" y="44"/>
                  <a:pt x="240" y="50"/>
                  <a:pt x="234" y="56"/>
                </a:cubicBezTo>
                <a:cubicBezTo>
                  <a:pt x="227" y="50"/>
                  <a:pt x="221" y="44"/>
                  <a:pt x="214" y="39"/>
                </a:cubicBezTo>
                <a:cubicBezTo>
                  <a:pt x="207" y="33"/>
                  <a:pt x="199" y="27"/>
                  <a:pt x="189" y="21"/>
                </a:cubicBezTo>
                <a:cubicBezTo>
                  <a:pt x="179" y="14"/>
                  <a:pt x="169" y="9"/>
                  <a:pt x="158" y="6"/>
                </a:cubicBezTo>
                <a:cubicBezTo>
                  <a:pt x="146" y="2"/>
                  <a:pt x="135" y="0"/>
                  <a:pt x="125" y="0"/>
                </a:cubicBezTo>
                <a:cubicBezTo>
                  <a:pt x="86" y="0"/>
                  <a:pt x="55" y="11"/>
                  <a:pt x="33" y="32"/>
                </a:cubicBezTo>
                <a:cubicBezTo>
                  <a:pt x="11" y="54"/>
                  <a:pt x="0" y="84"/>
                  <a:pt x="0" y="122"/>
                </a:cubicBezTo>
                <a:cubicBezTo>
                  <a:pt x="0" y="134"/>
                  <a:pt x="2" y="146"/>
                  <a:pt x="6" y="158"/>
                </a:cubicBezTo>
                <a:cubicBezTo>
                  <a:pt x="10" y="170"/>
                  <a:pt x="15" y="181"/>
                  <a:pt x="20" y="190"/>
                </a:cubicBezTo>
                <a:cubicBezTo>
                  <a:pt x="25" y="198"/>
                  <a:pt x="31" y="207"/>
                  <a:pt x="38" y="215"/>
                </a:cubicBezTo>
                <a:cubicBezTo>
                  <a:pt x="44" y="223"/>
                  <a:pt x="49" y="229"/>
                  <a:pt x="52" y="232"/>
                </a:cubicBezTo>
                <a:cubicBezTo>
                  <a:pt x="55" y="235"/>
                  <a:pt x="58" y="237"/>
                  <a:pt x="59" y="239"/>
                </a:cubicBezTo>
                <a:cubicBezTo>
                  <a:pt x="222" y="396"/>
                  <a:pt x="222" y="396"/>
                  <a:pt x="222" y="396"/>
                </a:cubicBezTo>
                <a:cubicBezTo>
                  <a:pt x="225" y="399"/>
                  <a:pt x="229" y="400"/>
                  <a:pt x="234" y="400"/>
                </a:cubicBezTo>
                <a:cubicBezTo>
                  <a:pt x="238" y="400"/>
                  <a:pt x="242" y="399"/>
                  <a:pt x="245" y="396"/>
                </a:cubicBezTo>
                <a:cubicBezTo>
                  <a:pt x="408" y="239"/>
                  <a:pt x="408" y="239"/>
                  <a:pt x="408" y="239"/>
                </a:cubicBezTo>
                <a:cubicBezTo>
                  <a:pt x="447" y="200"/>
                  <a:pt x="467" y="160"/>
                  <a:pt x="467" y="122"/>
                </a:cubicBezTo>
                <a:cubicBezTo>
                  <a:pt x="467" y="84"/>
                  <a:pt x="456" y="54"/>
                  <a:pt x="434" y="32"/>
                </a:cubicBezTo>
                <a:close/>
                <a:moveTo>
                  <a:pt x="434" y="32"/>
                </a:moveTo>
                <a:cubicBezTo>
                  <a:pt x="434" y="32"/>
                  <a:pt x="434" y="32"/>
                  <a:pt x="434" y="3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0" name="グループ化 99"/>
          <p:cNvGrpSpPr/>
          <p:nvPr/>
        </p:nvGrpSpPr>
        <p:grpSpPr>
          <a:xfrm>
            <a:off x="9858266" y="4798271"/>
            <a:ext cx="1260281" cy="1003145"/>
            <a:chOff x="4929188" y="2247900"/>
            <a:chExt cx="630238" cy="501650"/>
          </a:xfrm>
        </p:grpSpPr>
        <p:sp>
          <p:nvSpPr>
            <p:cNvPr id="56" name="Freeform 48"/>
            <p:cNvSpPr>
              <a:spLocks noEditPoints="1"/>
            </p:cNvSpPr>
            <p:nvPr/>
          </p:nvSpPr>
          <p:spPr bwMode="auto">
            <a:xfrm>
              <a:off x="5019675" y="2349500"/>
              <a:ext cx="449263" cy="400050"/>
            </a:xfrm>
            <a:custGeom>
              <a:avLst/>
              <a:gdLst>
                <a:gd name="T0" fmla="*/ 150 w 300"/>
                <a:gd name="T1" fmla="*/ 0 h 266"/>
                <a:gd name="T2" fmla="*/ 0 w 300"/>
                <a:gd name="T3" fmla="*/ 123 h 266"/>
                <a:gd name="T4" fmla="*/ 0 w 300"/>
                <a:gd name="T5" fmla="*/ 124 h 266"/>
                <a:gd name="T6" fmla="*/ 0 w 300"/>
                <a:gd name="T7" fmla="*/ 125 h 266"/>
                <a:gd name="T8" fmla="*/ 0 w 300"/>
                <a:gd name="T9" fmla="*/ 250 h 266"/>
                <a:gd name="T10" fmla="*/ 5 w 300"/>
                <a:gd name="T11" fmla="*/ 262 h 266"/>
                <a:gd name="T12" fmla="*/ 17 w 300"/>
                <a:gd name="T13" fmla="*/ 266 h 266"/>
                <a:gd name="T14" fmla="*/ 117 w 300"/>
                <a:gd name="T15" fmla="*/ 266 h 266"/>
                <a:gd name="T16" fmla="*/ 117 w 300"/>
                <a:gd name="T17" fmla="*/ 166 h 266"/>
                <a:gd name="T18" fmla="*/ 184 w 300"/>
                <a:gd name="T19" fmla="*/ 166 h 266"/>
                <a:gd name="T20" fmla="*/ 184 w 300"/>
                <a:gd name="T21" fmla="*/ 266 h 266"/>
                <a:gd name="T22" fmla="*/ 284 w 300"/>
                <a:gd name="T23" fmla="*/ 266 h 266"/>
                <a:gd name="T24" fmla="*/ 295 w 300"/>
                <a:gd name="T25" fmla="*/ 262 h 266"/>
                <a:gd name="T26" fmla="*/ 300 w 300"/>
                <a:gd name="T27" fmla="*/ 250 h 266"/>
                <a:gd name="T28" fmla="*/ 300 w 300"/>
                <a:gd name="T29" fmla="*/ 125 h 266"/>
                <a:gd name="T30" fmla="*/ 300 w 300"/>
                <a:gd name="T31" fmla="*/ 123 h 266"/>
                <a:gd name="T32" fmla="*/ 150 w 300"/>
                <a:gd name="T33" fmla="*/ 0 h 266"/>
                <a:gd name="T34" fmla="*/ 150 w 300"/>
                <a:gd name="T35" fmla="*/ 0 h 266"/>
                <a:gd name="T36" fmla="*/ 150 w 300"/>
                <a:gd name="T3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0" h="266">
                  <a:moveTo>
                    <a:pt x="150" y="0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4"/>
                    <a:pt x="0" y="124"/>
                  </a:cubicBezTo>
                  <a:cubicBezTo>
                    <a:pt x="0" y="124"/>
                    <a:pt x="0" y="124"/>
                    <a:pt x="0" y="125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0" y="254"/>
                    <a:pt x="2" y="258"/>
                    <a:pt x="5" y="262"/>
                  </a:cubicBezTo>
                  <a:cubicBezTo>
                    <a:pt x="8" y="265"/>
                    <a:pt x="12" y="266"/>
                    <a:pt x="17" y="266"/>
                  </a:cubicBezTo>
                  <a:cubicBezTo>
                    <a:pt x="117" y="266"/>
                    <a:pt x="117" y="266"/>
                    <a:pt x="117" y="266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84" y="166"/>
                    <a:pt x="184" y="166"/>
                    <a:pt x="184" y="166"/>
                  </a:cubicBezTo>
                  <a:cubicBezTo>
                    <a:pt x="184" y="266"/>
                    <a:pt x="184" y="266"/>
                    <a:pt x="184" y="266"/>
                  </a:cubicBezTo>
                  <a:cubicBezTo>
                    <a:pt x="284" y="266"/>
                    <a:pt x="284" y="266"/>
                    <a:pt x="284" y="266"/>
                  </a:cubicBezTo>
                  <a:cubicBezTo>
                    <a:pt x="288" y="266"/>
                    <a:pt x="292" y="265"/>
                    <a:pt x="295" y="262"/>
                  </a:cubicBezTo>
                  <a:cubicBezTo>
                    <a:pt x="299" y="258"/>
                    <a:pt x="300" y="254"/>
                    <a:pt x="300" y="250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4"/>
                    <a:pt x="300" y="123"/>
                    <a:pt x="300" y="123"/>
                  </a:cubicBezTo>
                  <a:lnTo>
                    <a:pt x="150" y="0"/>
                  </a:ln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4929188" y="2247900"/>
              <a:ext cx="630238" cy="295275"/>
            </a:xfrm>
            <a:custGeom>
              <a:avLst/>
              <a:gdLst>
                <a:gd name="T0" fmla="*/ 417 w 420"/>
                <a:gd name="T1" fmla="*/ 163 h 197"/>
                <a:gd name="T2" fmla="*/ 360 w 420"/>
                <a:gd name="T3" fmla="*/ 115 h 197"/>
                <a:gd name="T4" fmla="*/ 360 w 420"/>
                <a:gd name="T5" fmla="*/ 9 h 197"/>
                <a:gd name="T6" fmla="*/ 358 w 420"/>
                <a:gd name="T7" fmla="*/ 3 h 197"/>
                <a:gd name="T8" fmla="*/ 352 w 420"/>
                <a:gd name="T9" fmla="*/ 1 h 197"/>
                <a:gd name="T10" fmla="*/ 302 w 420"/>
                <a:gd name="T11" fmla="*/ 1 h 197"/>
                <a:gd name="T12" fmla="*/ 296 w 420"/>
                <a:gd name="T13" fmla="*/ 3 h 197"/>
                <a:gd name="T14" fmla="*/ 294 w 420"/>
                <a:gd name="T15" fmla="*/ 9 h 197"/>
                <a:gd name="T16" fmla="*/ 294 w 420"/>
                <a:gd name="T17" fmla="*/ 60 h 197"/>
                <a:gd name="T18" fmla="*/ 230 w 420"/>
                <a:gd name="T19" fmla="*/ 7 h 197"/>
                <a:gd name="T20" fmla="*/ 210 w 420"/>
                <a:gd name="T21" fmla="*/ 0 h 197"/>
                <a:gd name="T22" fmla="*/ 190 w 420"/>
                <a:gd name="T23" fmla="*/ 7 h 197"/>
                <a:gd name="T24" fmla="*/ 3 w 420"/>
                <a:gd name="T25" fmla="*/ 163 h 197"/>
                <a:gd name="T26" fmla="*/ 0 w 420"/>
                <a:gd name="T27" fmla="*/ 169 h 197"/>
                <a:gd name="T28" fmla="*/ 2 w 420"/>
                <a:gd name="T29" fmla="*/ 175 h 197"/>
                <a:gd name="T30" fmla="*/ 18 w 420"/>
                <a:gd name="T31" fmla="*/ 194 h 197"/>
                <a:gd name="T32" fmla="*/ 23 w 420"/>
                <a:gd name="T33" fmla="*/ 197 h 197"/>
                <a:gd name="T34" fmla="*/ 30 w 420"/>
                <a:gd name="T35" fmla="*/ 195 h 197"/>
                <a:gd name="T36" fmla="*/ 210 w 420"/>
                <a:gd name="T37" fmla="*/ 45 h 197"/>
                <a:gd name="T38" fmla="*/ 391 w 420"/>
                <a:gd name="T39" fmla="*/ 195 h 197"/>
                <a:gd name="T40" fmla="*/ 396 w 420"/>
                <a:gd name="T41" fmla="*/ 197 h 197"/>
                <a:gd name="T42" fmla="*/ 397 w 420"/>
                <a:gd name="T43" fmla="*/ 197 h 197"/>
                <a:gd name="T44" fmla="*/ 402 w 420"/>
                <a:gd name="T45" fmla="*/ 194 h 197"/>
                <a:gd name="T46" fmla="*/ 418 w 420"/>
                <a:gd name="T47" fmla="*/ 175 h 197"/>
                <a:gd name="T48" fmla="*/ 420 w 420"/>
                <a:gd name="T49" fmla="*/ 169 h 197"/>
                <a:gd name="T50" fmla="*/ 417 w 420"/>
                <a:gd name="T51" fmla="*/ 163 h 197"/>
                <a:gd name="T52" fmla="*/ 417 w 420"/>
                <a:gd name="T53" fmla="*/ 163 h 197"/>
                <a:gd name="T54" fmla="*/ 417 w 420"/>
                <a:gd name="T55" fmla="*/ 16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0" h="197">
                  <a:moveTo>
                    <a:pt x="417" y="163"/>
                  </a:moveTo>
                  <a:cubicBezTo>
                    <a:pt x="360" y="115"/>
                    <a:pt x="360" y="115"/>
                    <a:pt x="360" y="115"/>
                  </a:cubicBezTo>
                  <a:cubicBezTo>
                    <a:pt x="360" y="9"/>
                    <a:pt x="360" y="9"/>
                    <a:pt x="360" y="9"/>
                  </a:cubicBezTo>
                  <a:cubicBezTo>
                    <a:pt x="360" y="7"/>
                    <a:pt x="360" y="5"/>
                    <a:pt x="358" y="3"/>
                  </a:cubicBezTo>
                  <a:cubicBezTo>
                    <a:pt x="356" y="2"/>
                    <a:pt x="354" y="1"/>
                    <a:pt x="352" y="1"/>
                  </a:cubicBezTo>
                  <a:cubicBezTo>
                    <a:pt x="302" y="1"/>
                    <a:pt x="302" y="1"/>
                    <a:pt x="302" y="1"/>
                  </a:cubicBezTo>
                  <a:cubicBezTo>
                    <a:pt x="300" y="1"/>
                    <a:pt x="298" y="2"/>
                    <a:pt x="296" y="3"/>
                  </a:cubicBezTo>
                  <a:cubicBezTo>
                    <a:pt x="294" y="5"/>
                    <a:pt x="294" y="7"/>
                    <a:pt x="294" y="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30" y="7"/>
                    <a:pt x="230" y="7"/>
                    <a:pt x="230" y="7"/>
                  </a:cubicBezTo>
                  <a:cubicBezTo>
                    <a:pt x="224" y="2"/>
                    <a:pt x="218" y="0"/>
                    <a:pt x="210" y="0"/>
                  </a:cubicBezTo>
                  <a:cubicBezTo>
                    <a:pt x="203" y="0"/>
                    <a:pt x="196" y="2"/>
                    <a:pt x="190" y="7"/>
                  </a:cubicBezTo>
                  <a:cubicBezTo>
                    <a:pt x="3" y="163"/>
                    <a:pt x="3" y="163"/>
                    <a:pt x="3" y="163"/>
                  </a:cubicBezTo>
                  <a:cubicBezTo>
                    <a:pt x="1" y="164"/>
                    <a:pt x="0" y="166"/>
                    <a:pt x="0" y="169"/>
                  </a:cubicBezTo>
                  <a:cubicBezTo>
                    <a:pt x="0" y="171"/>
                    <a:pt x="0" y="173"/>
                    <a:pt x="2" y="175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9" y="196"/>
                    <a:pt x="21" y="196"/>
                    <a:pt x="23" y="197"/>
                  </a:cubicBezTo>
                  <a:cubicBezTo>
                    <a:pt x="26" y="197"/>
                    <a:pt x="28" y="196"/>
                    <a:pt x="30" y="195"/>
                  </a:cubicBezTo>
                  <a:cubicBezTo>
                    <a:pt x="210" y="45"/>
                    <a:pt x="210" y="45"/>
                    <a:pt x="210" y="45"/>
                  </a:cubicBezTo>
                  <a:cubicBezTo>
                    <a:pt x="391" y="195"/>
                    <a:pt x="391" y="195"/>
                    <a:pt x="391" y="195"/>
                  </a:cubicBezTo>
                  <a:cubicBezTo>
                    <a:pt x="392" y="196"/>
                    <a:pt x="394" y="197"/>
                    <a:pt x="396" y="197"/>
                  </a:cubicBezTo>
                  <a:cubicBezTo>
                    <a:pt x="397" y="197"/>
                    <a:pt x="397" y="197"/>
                    <a:pt x="397" y="197"/>
                  </a:cubicBezTo>
                  <a:cubicBezTo>
                    <a:pt x="399" y="196"/>
                    <a:pt x="401" y="196"/>
                    <a:pt x="402" y="194"/>
                  </a:cubicBezTo>
                  <a:cubicBezTo>
                    <a:pt x="418" y="175"/>
                    <a:pt x="418" y="175"/>
                    <a:pt x="418" y="175"/>
                  </a:cubicBezTo>
                  <a:cubicBezTo>
                    <a:pt x="420" y="173"/>
                    <a:pt x="420" y="171"/>
                    <a:pt x="420" y="169"/>
                  </a:cubicBezTo>
                  <a:cubicBezTo>
                    <a:pt x="420" y="166"/>
                    <a:pt x="419" y="164"/>
                    <a:pt x="417" y="163"/>
                  </a:cubicBezTo>
                  <a:close/>
                  <a:moveTo>
                    <a:pt x="417" y="163"/>
                  </a:moveTo>
                  <a:cubicBezTo>
                    <a:pt x="417" y="163"/>
                    <a:pt x="417" y="163"/>
                    <a:pt x="417" y="16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0" name="Freeform 53"/>
          <p:cNvSpPr>
            <a:spLocks noEditPoints="1"/>
          </p:cNvSpPr>
          <p:nvPr/>
        </p:nvSpPr>
        <p:spPr bwMode="auto">
          <a:xfrm>
            <a:off x="12804210" y="5071279"/>
            <a:ext cx="1266631" cy="457129"/>
          </a:xfrm>
          <a:custGeom>
            <a:avLst/>
            <a:gdLst>
              <a:gd name="T0" fmla="*/ 462 w 467"/>
              <a:gd name="T1" fmla="*/ 72 h 167"/>
              <a:gd name="T2" fmla="*/ 396 w 467"/>
              <a:gd name="T3" fmla="*/ 5 h 167"/>
              <a:gd name="T4" fmla="*/ 384 w 467"/>
              <a:gd name="T5" fmla="*/ 0 h 167"/>
              <a:gd name="T6" fmla="*/ 372 w 467"/>
              <a:gd name="T7" fmla="*/ 5 h 167"/>
              <a:gd name="T8" fmla="*/ 367 w 467"/>
              <a:gd name="T9" fmla="*/ 17 h 167"/>
              <a:gd name="T10" fmla="*/ 367 w 467"/>
              <a:gd name="T11" fmla="*/ 50 h 167"/>
              <a:gd name="T12" fmla="*/ 100 w 467"/>
              <a:gd name="T13" fmla="*/ 50 h 167"/>
              <a:gd name="T14" fmla="*/ 100 w 467"/>
              <a:gd name="T15" fmla="*/ 17 h 167"/>
              <a:gd name="T16" fmla="*/ 95 w 467"/>
              <a:gd name="T17" fmla="*/ 5 h 167"/>
              <a:gd name="T18" fmla="*/ 83 w 467"/>
              <a:gd name="T19" fmla="*/ 0 h 167"/>
              <a:gd name="T20" fmla="*/ 72 w 467"/>
              <a:gd name="T21" fmla="*/ 5 h 167"/>
              <a:gd name="T22" fmla="*/ 5 w 467"/>
              <a:gd name="T23" fmla="*/ 72 h 167"/>
              <a:gd name="T24" fmla="*/ 0 w 467"/>
              <a:gd name="T25" fmla="*/ 83 h 167"/>
              <a:gd name="T26" fmla="*/ 5 w 467"/>
              <a:gd name="T27" fmla="*/ 95 h 167"/>
              <a:gd name="T28" fmla="*/ 72 w 467"/>
              <a:gd name="T29" fmla="*/ 162 h 167"/>
              <a:gd name="T30" fmla="*/ 83 w 467"/>
              <a:gd name="T31" fmla="*/ 167 h 167"/>
              <a:gd name="T32" fmla="*/ 95 w 467"/>
              <a:gd name="T33" fmla="*/ 162 h 167"/>
              <a:gd name="T34" fmla="*/ 100 w 467"/>
              <a:gd name="T35" fmla="*/ 150 h 167"/>
              <a:gd name="T36" fmla="*/ 100 w 467"/>
              <a:gd name="T37" fmla="*/ 117 h 167"/>
              <a:gd name="T38" fmla="*/ 367 w 467"/>
              <a:gd name="T39" fmla="*/ 117 h 167"/>
              <a:gd name="T40" fmla="*/ 367 w 467"/>
              <a:gd name="T41" fmla="*/ 150 h 167"/>
              <a:gd name="T42" fmla="*/ 372 w 467"/>
              <a:gd name="T43" fmla="*/ 162 h 167"/>
              <a:gd name="T44" fmla="*/ 384 w 467"/>
              <a:gd name="T45" fmla="*/ 167 h 167"/>
              <a:gd name="T46" fmla="*/ 396 w 467"/>
              <a:gd name="T47" fmla="*/ 162 h 167"/>
              <a:gd name="T48" fmla="*/ 462 w 467"/>
              <a:gd name="T49" fmla="*/ 95 h 167"/>
              <a:gd name="T50" fmla="*/ 467 w 467"/>
              <a:gd name="T51" fmla="*/ 83 h 167"/>
              <a:gd name="T52" fmla="*/ 462 w 467"/>
              <a:gd name="T53" fmla="*/ 72 h 167"/>
              <a:gd name="T54" fmla="*/ 462 w 467"/>
              <a:gd name="T55" fmla="*/ 72 h 167"/>
              <a:gd name="T56" fmla="*/ 462 w 467"/>
              <a:gd name="T57" fmla="*/ 7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7" h="167">
                <a:moveTo>
                  <a:pt x="462" y="72"/>
                </a:moveTo>
                <a:cubicBezTo>
                  <a:pt x="396" y="5"/>
                  <a:pt x="396" y="5"/>
                  <a:pt x="396" y="5"/>
                </a:cubicBezTo>
                <a:cubicBezTo>
                  <a:pt x="392" y="2"/>
                  <a:pt x="388" y="0"/>
                  <a:pt x="384" y="0"/>
                </a:cubicBezTo>
                <a:cubicBezTo>
                  <a:pt x="379" y="0"/>
                  <a:pt x="375" y="2"/>
                  <a:pt x="372" y="5"/>
                </a:cubicBezTo>
                <a:cubicBezTo>
                  <a:pt x="369" y="8"/>
                  <a:pt x="367" y="12"/>
                  <a:pt x="367" y="17"/>
                </a:cubicBezTo>
                <a:cubicBezTo>
                  <a:pt x="367" y="50"/>
                  <a:pt x="367" y="50"/>
                  <a:pt x="367" y="50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98" y="8"/>
                  <a:pt x="95" y="5"/>
                </a:cubicBezTo>
                <a:cubicBezTo>
                  <a:pt x="92" y="2"/>
                  <a:pt x="88" y="0"/>
                  <a:pt x="83" y="0"/>
                </a:cubicBezTo>
                <a:cubicBezTo>
                  <a:pt x="79" y="0"/>
                  <a:pt x="75" y="2"/>
                  <a:pt x="72" y="5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5"/>
                  <a:pt x="0" y="79"/>
                  <a:pt x="0" y="83"/>
                </a:cubicBezTo>
                <a:cubicBezTo>
                  <a:pt x="0" y="88"/>
                  <a:pt x="2" y="92"/>
                  <a:pt x="5" y="95"/>
                </a:cubicBezTo>
                <a:cubicBezTo>
                  <a:pt x="72" y="162"/>
                  <a:pt x="72" y="162"/>
                  <a:pt x="72" y="162"/>
                </a:cubicBezTo>
                <a:cubicBezTo>
                  <a:pt x="75" y="165"/>
                  <a:pt x="79" y="167"/>
                  <a:pt x="83" y="167"/>
                </a:cubicBezTo>
                <a:cubicBezTo>
                  <a:pt x="88" y="167"/>
                  <a:pt x="92" y="165"/>
                  <a:pt x="95" y="162"/>
                </a:cubicBezTo>
                <a:cubicBezTo>
                  <a:pt x="98" y="159"/>
                  <a:pt x="100" y="155"/>
                  <a:pt x="100" y="150"/>
                </a:cubicBezTo>
                <a:cubicBezTo>
                  <a:pt x="100" y="117"/>
                  <a:pt x="100" y="117"/>
                  <a:pt x="100" y="117"/>
                </a:cubicBezTo>
                <a:cubicBezTo>
                  <a:pt x="367" y="117"/>
                  <a:pt x="367" y="117"/>
                  <a:pt x="367" y="117"/>
                </a:cubicBezTo>
                <a:cubicBezTo>
                  <a:pt x="367" y="150"/>
                  <a:pt x="367" y="150"/>
                  <a:pt x="367" y="150"/>
                </a:cubicBezTo>
                <a:cubicBezTo>
                  <a:pt x="367" y="155"/>
                  <a:pt x="369" y="159"/>
                  <a:pt x="372" y="162"/>
                </a:cubicBezTo>
                <a:cubicBezTo>
                  <a:pt x="375" y="165"/>
                  <a:pt x="379" y="167"/>
                  <a:pt x="384" y="167"/>
                </a:cubicBezTo>
                <a:cubicBezTo>
                  <a:pt x="388" y="167"/>
                  <a:pt x="392" y="165"/>
                  <a:pt x="396" y="162"/>
                </a:cubicBezTo>
                <a:cubicBezTo>
                  <a:pt x="462" y="95"/>
                  <a:pt x="462" y="95"/>
                  <a:pt x="462" y="95"/>
                </a:cubicBezTo>
                <a:cubicBezTo>
                  <a:pt x="466" y="92"/>
                  <a:pt x="467" y="88"/>
                  <a:pt x="467" y="83"/>
                </a:cubicBezTo>
                <a:cubicBezTo>
                  <a:pt x="467" y="79"/>
                  <a:pt x="466" y="75"/>
                  <a:pt x="462" y="72"/>
                </a:cubicBezTo>
                <a:close/>
                <a:moveTo>
                  <a:pt x="462" y="72"/>
                </a:moveTo>
                <a:cubicBezTo>
                  <a:pt x="462" y="72"/>
                  <a:pt x="462" y="72"/>
                  <a:pt x="462" y="7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1" name="グループ化 100"/>
          <p:cNvGrpSpPr/>
          <p:nvPr/>
        </p:nvGrpSpPr>
        <p:grpSpPr>
          <a:xfrm>
            <a:off x="15743807" y="4491930"/>
            <a:ext cx="1272980" cy="1615827"/>
            <a:chOff x="7872413" y="2246312"/>
            <a:chExt cx="636588" cy="808038"/>
          </a:xfrm>
        </p:grpSpPr>
        <p:sp>
          <p:nvSpPr>
            <p:cNvPr id="63" name="Freeform 57"/>
            <p:cNvSpPr>
              <a:spLocks noEditPoints="1"/>
            </p:cNvSpPr>
            <p:nvPr/>
          </p:nvSpPr>
          <p:spPr bwMode="auto">
            <a:xfrm>
              <a:off x="7872413" y="2246312"/>
              <a:ext cx="636588" cy="808038"/>
            </a:xfrm>
            <a:custGeom>
              <a:avLst/>
              <a:gdLst>
                <a:gd name="T0" fmla="*/ 350 w 367"/>
                <a:gd name="T1" fmla="*/ 100 h 467"/>
                <a:gd name="T2" fmla="*/ 267 w 367"/>
                <a:gd name="T3" fmla="*/ 25 h 467"/>
                <a:gd name="T4" fmla="*/ 242 w 367"/>
                <a:gd name="T5" fmla="*/ 0 h 467"/>
                <a:gd name="T6" fmla="*/ 107 w 367"/>
                <a:gd name="T7" fmla="*/ 7 h 467"/>
                <a:gd name="T8" fmla="*/ 100 w 367"/>
                <a:gd name="T9" fmla="*/ 100 h 467"/>
                <a:gd name="T10" fmla="*/ 5 w 367"/>
                <a:gd name="T11" fmla="*/ 105 h 467"/>
                <a:gd name="T12" fmla="*/ 0 w 367"/>
                <a:gd name="T13" fmla="*/ 451 h 467"/>
                <a:gd name="T14" fmla="*/ 17 w 367"/>
                <a:gd name="T15" fmla="*/ 467 h 467"/>
                <a:gd name="T16" fmla="*/ 362 w 367"/>
                <a:gd name="T17" fmla="*/ 462 h 467"/>
                <a:gd name="T18" fmla="*/ 367 w 367"/>
                <a:gd name="T19" fmla="*/ 117 h 467"/>
                <a:gd name="T20" fmla="*/ 134 w 367"/>
                <a:gd name="T21" fmla="*/ 42 h 467"/>
                <a:gd name="T22" fmla="*/ 142 w 367"/>
                <a:gd name="T23" fmla="*/ 33 h 467"/>
                <a:gd name="T24" fmla="*/ 164 w 367"/>
                <a:gd name="T25" fmla="*/ 36 h 467"/>
                <a:gd name="T26" fmla="*/ 167 w 367"/>
                <a:gd name="T27" fmla="*/ 67 h 467"/>
                <a:gd name="T28" fmla="*/ 200 w 367"/>
                <a:gd name="T29" fmla="*/ 42 h 467"/>
                <a:gd name="T30" fmla="*/ 209 w 367"/>
                <a:gd name="T31" fmla="*/ 33 h 467"/>
                <a:gd name="T32" fmla="*/ 231 w 367"/>
                <a:gd name="T33" fmla="*/ 36 h 467"/>
                <a:gd name="T34" fmla="*/ 234 w 367"/>
                <a:gd name="T35" fmla="*/ 125 h 467"/>
                <a:gd name="T36" fmla="*/ 225 w 367"/>
                <a:gd name="T37" fmla="*/ 133 h 467"/>
                <a:gd name="T38" fmla="*/ 203 w 367"/>
                <a:gd name="T39" fmla="*/ 131 h 467"/>
                <a:gd name="T40" fmla="*/ 200 w 367"/>
                <a:gd name="T41" fmla="*/ 100 h 467"/>
                <a:gd name="T42" fmla="*/ 167 w 367"/>
                <a:gd name="T43" fmla="*/ 125 h 467"/>
                <a:gd name="T44" fmla="*/ 159 w 367"/>
                <a:gd name="T45" fmla="*/ 133 h 467"/>
                <a:gd name="T46" fmla="*/ 136 w 367"/>
                <a:gd name="T47" fmla="*/ 131 h 467"/>
                <a:gd name="T48" fmla="*/ 134 w 367"/>
                <a:gd name="T49" fmla="*/ 42 h 467"/>
                <a:gd name="T50" fmla="*/ 234 w 367"/>
                <a:gd name="T51" fmla="*/ 434 h 467"/>
                <a:gd name="T52" fmla="*/ 231 w 367"/>
                <a:gd name="T53" fmla="*/ 370 h 467"/>
                <a:gd name="T54" fmla="*/ 142 w 367"/>
                <a:gd name="T55" fmla="*/ 367 h 467"/>
                <a:gd name="T56" fmla="*/ 133 w 367"/>
                <a:gd name="T57" fmla="*/ 375 h 467"/>
                <a:gd name="T58" fmla="*/ 33 w 367"/>
                <a:gd name="T59" fmla="*/ 434 h 467"/>
                <a:gd name="T60" fmla="*/ 100 w 367"/>
                <a:gd name="T61" fmla="*/ 133 h 467"/>
                <a:gd name="T62" fmla="*/ 107 w 367"/>
                <a:gd name="T63" fmla="*/ 160 h 467"/>
                <a:gd name="T64" fmla="*/ 242 w 367"/>
                <a:gd name="T65" fmla="*/ 167 h 467"/>
                <a:gd name="T66" fmla="*/ 267 w 367"/>
                <a:gd name="T67" fmla="*/ 142 h 467"/>
                <a:gd name="T68" fmla="*/ 334 w 367"/>
                <a:gd name="T69" fmla="*/ 133 h 467"/>
                <a:gd name="T70" fmla="*/ 334 w 367"/>
                <a:gd name="T71" fmla="*/ 43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7" h="467">
                  <a:moveTo>
                    <a:pt x="362" y="105"/>
                  </a:moveTo>
                  <a:cubicBezTo>
                    <a:pt x="359" y="102"/>
                    <a:pt x="355" y="100"/>
                    <a:pt x="350" y="100"/>
                  </a:cubicBezTo>
                  <a:cubicBezTo>
                    <a:pt x="267" y="100"/>
                    <a:pt x="267" y="100"/>
                    <a:pt x="267" y="100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7" y="18"/>
                    <a:pt x="265" y="12"/>
                    <a:pt x="260" y="7"/>
                  </a:cubicBezTo>
                  <a:cubicBezTo>
                    <a:pt x="255" y="2"/>
                    <a:pt x="249" y="0"/>
                    <a:pt x="242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18" y="0"/>
                    <a:pt x="112" y="2"/>
                    <a:pt x="107" y="7"/>
                  </a:cubicBezTo>
                  <a:cubicBezTo>
                    <a:pt x="103" y="12"/>
                    <a:pt x="100" y="18"/>
                    <a:pt x="100" y="25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2" y="100"/>
                    <a:pt x="8" y="102"/>
                    <a:pt x="5" y="105"/>
                  </a:cubicBezTo>
                  <a:cubicBezTo>
                    <a:pt x="2" y="108"/>
                    <a:pt x="0" y="112"/>
                    <a:pt x="0" y="117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55"/>
                    <a:pt x="2" y="459"/>
                    <a:pt x="5" y="462"/>
                  </a:cubicBezTo>
                  <a:cubicBezTo>
                    <a:pt x="8" y="466"/>
                    <a:pt x="12" y="467"/>
                    <a:pt x="17" y="467"/>
                  </a:cubicBezTo>
                  <a:cubicBezTo>
                    <a:pt x="350" y="467"/>
                    <a:pt x="350" y="467"/>
                    <a:pt x="350" y="467"/>
                  </a:cubicBezTo>
                  <a:cubicBezTo>
                    <a:pt x="355" y="467"/>
                    <a:pt x="359" y="466"/>
                    <a:pt x="362" y="462"/>
                  </a:cubicBezTo>
                  <a:cubicBezTo>
                    <a:pt x="365" y="459"/>
                    <a:pt x="367" y="455"/>
                    <a:pt x="367" y="451"/>
                  </a:cubicBezTo>
                  <a:cubicBezTo>
                    <a:pt x="367" y="117"/>
                    <a:pt x="367" y="117"/>
                    <a:pt x="367" y="117"/>
                  </a:cubicBezTo>
                  <a:cubicBezTo>
                    <a:pt x="367" y="112"/>
                    <a:pt x="365" y="108"/>
                    <a:pt x="362" y="105"/>
                  </a:cubicBezTo>
                  <a:close/>
                  <a:moveTo>
                    <a:pt x="134" y="42"/>
                  </a:moveTo>
                  <a:cubicBezTo>
                    <a:pt x="134" y="39"/>
                    <a:pt x="134" y="37"/>
                    <a:pt x="136" y="36"/>
                  </a:cubicBezTo>
                  <a:cubicBezTo>
                    <a:pt x="138" y="34"/>
                    <a:pt x="140" y="33"/>
                    <a:pt x="142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1" y="33"/>
                    <a:pt x="163" y="34"/>
                    <a:pt x="164" y="36"/>
                  </a:cubicBezTo>
                  <a:cubicBezTo>
                    <a:pt x="166" y="37"/>
                    <a:pt x="167" y="39"/>
                    <a:pt x="167" y="42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00" y="42"/>
                    <a:pt x="200" y="42"/>
                    <a:pt x="200" y="42"/>
                  </a:cubicBezTo>
                  <a:cubicBezTo>
                    <a:pt x="200" y="39"/>
                    <a:pt x="201" y="37"/>
                    <a:pt x="203" y="36"/>
                  </a:cubicBezTo>
                  <a:cubicBezTo>
                    <a:pt x="204" y="34"/>
                    <a:pt x="206" y="33"/>
                    <a:pt x="209" y="33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228" y="33"/>
                    <a:pt x="229" y="34"/>
                    <a:pt x="231" y="36"/>
                  </a:cubicBezTo>
                  <a:cubicBezTo>
                    <a:pt x="233" y="37"/>
                    <a:pt x="234" y="39"/>
                    <a:pt x="234" y="42"/>
                  </a:cubicBezTo>
                  <a:cubicBezTo>
                    <a:pt x="234" y="125"/>
                    <a:pt x="234" y="125"/>
                    <a:pt x="234" y="125"/>
                  </a:cubicBezTo>
                  <a:cubicBezTo>
                    <a:pt x="234" y="127"/>
                    <a:pt x="233" y="129"/>
                    <a:pt x="231" y="131"/>
                  </a:cubicBezTo>
                  <a:cubicBezTo>
                    <a:pt x="229" y="133"/>
                    <a:pt x="228" y="133"/>
                    <a:pt x="225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6" y="133"/>
                    <a:pt x="204" y="133"/>
                    <a:pt x="203" y="131"/>
                  </a:cubicBezTo>
                  <a:cubicBezTo>
                    <a:pt x="201" y="129"/>
                    <a:pt x="200" y="127"/>
                    <a:pt x="200" y="125"/>
                  </a:cubicBezTo>
                  <a:cubicBezTo>
                    <a:pt x="200" y="100"/>
                    <a:pt x="200" y="100"/>
                    <a:pt x="200" y="100"/>
                  </a:cubicBezTo>
                  <a:cubicBezTo>
                    <a:pt x="167" y="100"/>
                    <a:pt x="167" y="100"/>
                    <a:pt x="167" y="100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67" y="127"/>
                    <a:pt x="166" y="129"/>
                    <a:pt x="164" y="131"/>
                  </a:cubicBezTo>
                  <a:cubicBezTo>
                    <a:pt x="163" y="133"/>
                    <a:pt x="161" y="133"/>
                    <a:pt x="159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0" y="133"/>
                    <a:pt x="138" y="133"/>
                    <a:pt x="136" y="131"/>
                  </a:cubicBezTo>
                  <a:cubicBezTo>
                    <a:pt x="134" y="129"/>
                    <a:pt x="134" y="127"/>
                    <a:pt x="134" y="125"/>
                  </a:cubicBezTo>
                  <a:lnTo>
                    <a:pt x="134" y="42"/>
                  </a:lnTo>
                  <a:close/>
                  <a:moveTo>
                    <a:pt x="334" y="434"/>
                  </a:moveTo>
                  <a:cubicBezTo>
                    <a:pt x="234" y="434"/>
                    <a:pt x="234" y="434"/>
                    <a:pt x="234" y="434"/>
                  </a:cubicBezTo>
                  <a:cubicBezTo>
                    <a:pt x="234" y="375"/>
                    <a:pt x="234" y="375"/>
                    <a:pt x="234" y="375"/>
                  </a:cubicBezTo>
                  <a:cubicBezTo>
                    <a:pt x="234" y="373"/>
                    <a:pt x="233" y="371"/>
                    <a:pt x="231" y="370"/>
                  </a:cubicBezTo>
                  <a:cubicBezTo>
                    <a:pt x="229" y="368"/>
                    <a:pt x="228" y="367"/>
                    <a:pt x="225" y="367"/>
                  </a:cubicBezTo>
                  <a:cubicBezTo>
                    <a:pt x="142" y="367"/>
                    <a:pt x="142" y="367"/>
                    <a:pt x="142" y="367"/>
                  </a:cubicBezTo>
                  <a:cubicBezTo>
                    <a:pt x="140" y="367"/>
                    <a:pt x="138" y="368"/>
                    <a:pt x="136" y="370"/>
                  </a:cubicBezTo>
                  <a:cubicBezTo>
                    <a:pt x="134" y="371"/>
                    <a:pt x="133" y="373"/>
                    <a:pt x="133" y="375"/>
                  </a:cubicBezTo>
                  <a:cubicBezTo>
                    <a:pt x="133" y="434"/>
                    <a:pt x="133" y="434"/>
                    <a:pt x="133" y="434"/>
                  </a:cubicBezTo>
                  <a:cubicBezTo>
                    <a:pt x="33" y="434"/>
                    <a:pt x="33" y="434"/>
                    <a:pt x="33" y="434"/>
                  </a:cubicBezTo>
                  <a:cubicBezTo>
                    <a:pt x="33" y="133"/>
                    <a:pt x="33" y="133"/>
                    <a:pt x="33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0" y="149"/>
                    <a:pt x="103" y="155"/>
                    <a:pt x="107" y="160"/>
                  </a:cubicBezTo>
                  <a:cubicBezTo>
                    <a:pt x="112" y="164"/>
                    <a:pt x="118" y="167"/>
                    <a:pt x="125" y="167"/>
                  </a:cubicBezTo>
                  <a:cubicBezTo>
                    <a:pt x="242" y="167"/>
                    <a:pt x="242" y="167"/>
                    <a:pt x="242" y="167"/>
                  </a:cubicBezTo>
                  <a:cubicBezTo>
                    <a:pt x="249" y="167"/>
                    <a:pt x="255" y="164"/>
                    <a:pt x="260" y="160"/>
                  </a:cubicBezTo>
                  <a:cubicBezTo>
                    <a:pt x="265" y="155"/>
                    <a:pt x="267" y="149"/>
                    <a:pt x="267" y="142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334" y="133"/>
                    <a:pt x="334" y="133"/>
                    <a:pt x="334" y="133"/>
                  </a:cubicBezTo>
                  <a:lnTo>
                    <a:pt x="334" y="434"/>
                  </a:lnTo>
                  <a:close/>
                  <a:moveTo>
                    <a:pt x="334" y="434"/>
                  </a:moveTo>
                  <a:cubicBezTo>
                    <a:pt x="334" y="434"/>
                    <a:pt x="334" y="434"/>
                    <a:pt x="334" y="4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58"/>
            <p:cNvSpPr>
              <a:spLocks noEditPoints="1"/>
            </p:cNvSpPr>
            <p:nvPr/>
          </p:nvSpPr>
          <p:spPr bwMode="auto">
            <a:xfrm>
              <a:off x="7988300" y="2824163"/>
              <a:ext cx="57150" cy="571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Freeform 59"/>
            <p:cNvSpPr>
              <a:spLocks noEditPoints="1"/>
            </p:cNvSpPr>
            <p:nvPr/>
          </p:nvSpPr>
          <p:spPr bwMode="auto">
            <a:xfrm>
              <a:off x="7988300" y="2708275"/>
              <a:ext cx="57150" cy="571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0"/>
            <p:cNvSpPr>
              <a:spLocks noEditPoints="1"/>
            </p:cNvSpPr>
            <p:nvPr/>
          </p:nvSpPr>
          <p:spPr bwMode="auto">
            <a:xfrm>
              <a:off x="8102600" y="2708275"/>
              <a:ext cx="58738" cy="57150"/>
            </a:xfrm>
            <a:custGeom>
              <a:avLst/>
              <a:gdLst>
                <a:gd name="T0" fmla="*/ 26 w 34"/>
                <a:gd name="T1" fmla="*/ 0 h 33"/>
                <a:gd name="T2" fmla="*/ 9 w 34"/>
                <a:gd name="T3" fmla="*/ 0 h 33"/>
                <a:gd name="T4" fmla="*/ 3 w 34"/>
                <a:gd name="T5" fmla="*/ 2 h 33"/>
                <a:gd name="T6" fmla="*/ 0 w 34"/>
                <a:gd name="T7" fmla="*/ 8 h 33"/>
                <a:gd name="T8" fmla="*/ 0 w 34"/>
                <a:gd name="T9" fmla="*/ 25 h 33"/>
                <a:gd name="T10" fmla="*/ 3 w 34"/>
                <a:gd name="T11" fmla="*/ 31 h 33"/>
                <a:gd name="T12" fmla="*/ 9 w 34"/>
                <a:gd name="T13" fmla="*/ 33 h 33"/>
                <a:gd name="T14" fmla="*/ 26 w 34"/>
                <a:gd name="T15" fmla="*/ 33 h 33"/>
                <a:gd name="T16" fmla="*/ 31 w 34"/>
                <a:gd name="T17" fmla="*/ 31 h 33"/>
                <a:gd name="T18" fmla="*/ 34 w 34"/>
                <a:gd name="T19" fmla="*/ 25 h 33"/>
                <a:gd name="T20" fmla="*/ 34 w 34"/>
                <a:gd name="T21" fmla="*/ 8 h 33"/>
                <a:gd name="T22" fmla="*/ 31 w 34"/>
                <a:gd name="T23" fmla="*/ 2 h 33"/>
                <a:gd name="T24" fmla="*/ 26 w 34"/>
                <a:gd name="T25" fmla="*/ 0 h 33"/>
                <a:gd name="T26" fmla="*/ 26 w 34"/>
                <a:gd name="T27" fmla="*/ 0 h 33"/>
                <a:gd name="T28" fmla="*/ 26 w 34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3"/>
                    <a:pt x="7" y="33"/>
                    <a:pt x="9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30" y="33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30" y="1"/>
                    <a:pt x="28" y="0"/>
                    <a:pt x="26" y="0"/>
                  </a:cubicBezTo>
                  <a:close/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7988300" y="2592388"/>
              <a:ext cx="57150" cy="58738"/>
            </a:xfrm>
            <a:custGeom>
              <a:avLst/>
              <a:gdLst>
                <a:gd name="T0" fmla="*/ 25 w 33"/>
                <a:gd name="T1" fmla="*/ 0 h 34"/>
                <a:gd name="T2" fmla="*/ 8 w 33"/>
                <a:gd name="T3" fmla="*/ 0 h 34"/>
                <a:gd name="T4" fmla="*/ 2 w 33"/>
                <a:gd name="T5" fmla="*/ 3 h 34"/>
                <a:gd name="T6" fmla="*/ 0 w 33"/>
                <a:gd name="T7" fmla="*/ 9 h 34"/>
                <a:gd name="T8" fmla="*/ 0 w 33"/>
                <a:gd name="T9" fmla="*/ 25 h 34"/>
                <a:gd name="T10" fmla="*/ 2 w 33"/>
                <a:gd name="T11" fmla="*/ 31 h 34"/>
                <a:gd name="T12" fmla="*/ 8 w 33"/>
                <a:gd name="T13" fmla="*/ 34 h 34"/>
                <a:gd name="T14" fmla="*/ 25 w 33"/>
                <a:gd name="T15" fmla="*/ 34 h 34"/>
                <a:gd name="T16" fmla="*/ 31 w 33"/>
                <a:gd name="T17" fmla="*/ 31 h 34"/>
                <a:gd name="T18" fmla="*/ 33 w 33"/>
                <a:gd name="T19" fmla="*/ 25 h 34"/>
                <a:gd name="T20" fmla="*/ 33 w 33"/>
                <a:gd name="T21" fmla="*/ 9 h 34"/>
                <a:gd name="T22" fmla="*/ 31 w 33"/>
                <a:gd name="T23" fmla="*/ 3 h 34"/>
                <a:gd name="T24" fmla="*/ 25 w 33"/>
                <a:gd name="T25" fmla="*/ 0 h 34"/>
                <a:gd name="T26" fmla="*/ 25 w 33"/>
                <a:gd name="T27" fmla="*/ 0 h 34"/>
                <a:gd name="T28" fmla="*/ 25 w 33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8335963" y="2824163"/>
              <a:ext cx="57150" cy="571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3"/>
            <p:cNvSpPr>
              <a:spLocks noEditPoints="1"/>
            </p:cNvSpPr>
            <p:nvPr/>
          </p:nvSpPr>
          <p:spPr bwMode="auto">
            <a:xfrm>
              <a:off x="8218488" y="2708275"/>
              <a:ext cx="60325" cy="57150"/>
            </a:xfrm>
            <a:custGeom>
              <a:avLst/>
              <a:gdLst>
                <a:gd name="T0" fmla="*/ 25 w 34"/>
                <a:gd name="T1" fmla="*/ 0 h 33"/>
                <a:gd name="T2" fmla="*/ 9 w 34"/>
                <a:gd name="T3" fmla="*/ 0 h 33"/>
                <a:gd name="T4" fmla="*/ 3 w 34"/>
                <a:gd name="T5" fmla="*/ 2 h 33"/>
                <a:gd name="T6" fmla="*/ 0 w 34"/>
                <a:gd name="T7" fmla="*/ 8 h 33"/>
                <a:gd name="T8" fmla="*/ 0 w 34"/>
                <a:gd name="T9" fmla="*/ 25 h 33"/>
                <a:gd name="T10" fmla="*/ 3 w 34"/>
                <a:gd name="T11" fmla="*/ 31 h 33"/>
                <a:gd name="T12" fmla="*/ 9 w 34"/>
                <a:gd name="T13" fmla="*/ 33 h 33"/>
                <a:gd name="T14" fmla="*/ 25 w 34"/>
                <a:gd name="T15" fmla="*/ 33 h 33"/>
                <a:gd name="T16" fmla="*/ 31 w 34"/>
                <a:gd name="T17" fmla="*/ 31 h 33"/>
                <a:gd name="T18" fmla="*/ 34 w 34"/>
                <a:gd name="T19" fmla="*/ 25 h 33"/>
                <a:gd name="T20" fmla="*/ 34 w 34"/>
                <a:gd name="T21" fmla="*/ 8 h 33"/>
                <a:gd name="T22" fmla="*/ 31 w 34"/>
                <a:gd name="T23" fmla="*/ 2 h 33"/>
                <a:gd name="T24" fmla="*/ 25 w 34"/>
                <a:gd name="T25" fmla="*/ 0 h 33"/>
                <a:gd name="T26" fmla="*/ 25 w 34"/>
                <a:gd name="T27" fmla="*/ 0 h 33"/>
                <a:gd name="T28" fmla="*/ 25 w 34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3"/>
                    <a:pt x="6" y="33"/>
                    <a:pt x="9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8" y="33"/>
                    <a:pt x="29" y="33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29" y="1"/>
                    <a:pt x="28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4"/>
            <p:cNvSpPr>
              <a:spLocks noEditPoints="1"/>
            </p:cNvSpPr>
            <p:nvPr/>
          </p:nvSpPr>
          <p:spPr bwMode="auto">
            <a:xfrm>
              <a:off x="8102600" y="2592388"/>
              <a:ext cx="58738" cy="58738"/>
            </a:xfrm>
            <a:custGeom>
              <a:avLst/>
              <a:gdLst>
                <a:gd name="T0" fmla="*/ 26 w 34"/>
                <a:gd name="T1" fmla="*/ 0 h 34"/>
                <a:gd name="T2" fmla="*/ 9 w 34"/>
                <a:gd name="T3" fmla="*/ 0 h 34"/>
                <a:gd name="T4" fmla="*/ 3 w 34"/>
                <a:gd name="T5" fmla="*/ 3 h 34"/>
                <a:gd name="T6" fmla="*/ 0 w 34"/>
                <a:gd name="T7" fmla="*/ 9 h 34"/>
                <a:gd name="T8" fmla="*/ 0 w 34"/>
                <a:gd name="T9" fmla="*/ 25 h 34"/>
                <a:gd name="T10" fmla="*/ 3 w 34"/>
                <a:gd name="T11" fmla="*/ 31 h 34"/>
                <a:gd name="T12" fmla="*/ 9 w 34"/>
                <a:gd name="T13" fmla="*/ 34 h 34"/>
                <a:gd name="T14" fmla="*/ 26 w 34"/>
                <a:gd name="T15" fmla="*/ 34 h 34"/>
                <a:gd name="T16" fmla="*/ 31 w 34"/>
                <a:gd name="T17" fmla="*/ 31 h 34"/>
                <a:gd name="T18" fmla="*/ 34 w 34"/>
                <a:gd name="T19" fmla="*/ 25 h 34"/>
                <a:gd name="T20" fmla="*/ 34 w 34"/>
                <a:gd name="T21" fmla="*/ 9 h 34"/>
                <a:gd name="T22" fmla="*/ 31 w 34"/>
                <a:gd name="T23" fmla="*/ 3 h 34"/>
                <a:gd name="T24" fmla="*/ 26 w 34"/>
                <a:gd name="T25" fmla="*/ 0 h 34"/>
                <a:gd name="T26" fmla="*/ 26 w 34"/>
                <a:gd name="T27" fmla="*/ 0 h 34"/>
                <a:gd name="T28" fmla="*/ 26 w 34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4"/>
                    <a:pt x="30" y="33"/>
                    <a:pt x="31" y="31"/>
                  </a:cubicBezTo>
                  <a:cubicBezTo>
                    <a:pt x="33" y="29"/>
                    <a:pt x="34" y="28"/>
                    <a:pt x="34" y="2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6"/>
                    <a:pt x="33" y="4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lose/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1" name="Freeform 65"/>
            <p:cNvSpPr>
              <a:spLocks noEditPoints="1"/>
            </p:cNvSpPr>
            <p:nvPr/>
          </p:nvSpPr>
          <p:spPr bwMode="auto">
            <a:xfrm>
              <a:off x="8335963" y="2708275"/>
              <a:ext cx="57150" cy="571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2" name="Freeform 66"/>
            <p:cNvSpPr>
              <a:spLocks noEditPoints="1"/>
            </p:cNvSpPr>
            <p:nvPr/>
          </p:nvSpPr>
          <p:spPr bwMode="auto">
            <a:xfrm>
              <a:off x="8218488" y="2592388"/>
              <a:ext cx="60325" cy="58738"/>
            </a:xfrm>
            <a:custGeom>
              <a:avLst/>
              <a:gdLst>
                <a:gd name="T0" fmla="*/ 25 w 34"/>
                <a:gd name="T1" fmla="*/ 0 h 34"/>
                <a:gd name="T2" fmla="*/ 9 w 34"/>
                <a:gd name="T3" fmla="*/ 0 h 34"/>
                <a:gd name="T4" fmla="*/ 3 w 34"/>
                <a:gd name="T5" fmla="*/ 3 h 34"/>
                <a:gd name="T6" fmla="*/ 0 w 34"/>
                <a:gd name="T7" fmla="*/ 9 h 34"/>
                <a:gd name="T8" fmla="*/ 0 w 34"/>
                <a:gd name="T9" fmla="*/ 25 h 34"/>
                <a:gd name="T10" fmla="*/ 3 w 34"/>
                <a:gd name="T11" fmla="*/ 31 h 34"/>
                <a:gd name="T12" fmla="*/ 9 w 34"/>
                <a:gd name="T13" fmla="*/ 34 h 34"/>
                <a:gd name="T14" fmla="*/ 25 w 34"/>
                <a:gd name="T15" fmla="*/ 34 h 34"/>
                <a:gd name="T16" fmla="*/ 31 w 34"/>
                <a:gd name="T17" fmla="*/ 31 h 34"/>
                <a:gd name="T18" fmla="*/ 34 w 34"/>
                <a:gd name="T19" fmla="*/ 25 h 34"/>
                <a:gd name="T20" fmla="*/ 34 w 34"/>
                <a:gd name="T21" fmla="*/ 9 h 34"/>
                <a:gd name="T22" fmla="*/ 31 w 34"/>
                <a:gd name="T23" fmla="*/ 3 h 34"/>
                <a:gd name="T24" fmla="*/ 25 w 34"/>
                <a:gd name="T25" fmla="*/ 0 h 34"/>
                <a:gd name="T26" fmla="*/ 25 w 34"/>
                <a:gd name="T27" fmla="*/ 0 h 34"/>
                <a:gd name="T28" fmla="*/ 25 w 34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4" y="33"/>
                    <a:pt x="6" y="34"/>
                    <a:pt x="9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8" y="34"/>
                    <a:pt x="29" y="33"/>
                    <a:pt x="31" y="31"/>
                  </a:cubicBezTo>
                  <a:cubicBezTo>
                    <a:pt x="33" y="29"/>
                    <a:pt x="34" y="28"/>
                    <a:pt x="34" y="2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6"/>
                    <a:pt x="33" y="4"/>
                    <a:pt x="31" y="3"/>
                  </a:cubicBezTo>
                  <a:cubicBezTo>
                    <a:pt x="29" y="1"/>
                    <a:pt x="28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67"/>
            <p:cNvSpPr>
              <a:spLocks noEditPoints="1"/>
            </p:cNvSpPr>
            <p:nvPr/>
          </p:nvSpPr>
          <p:spPr bwMode="auto">
            <a:xfrm>
              <a:off x="8335963" y="2592388"/>
              <a:ext cx="57150" cy="58738"/>
            </a:xfrm>
            <a:custGeom>
              <a:avLst/>
              <a:gdLst>
                <a:gd name="T0" fmla="*/ 0 w 33"/>
                <a:gd name="T1" fmla="*/ 25 h 34"/>
                <a:gd name="T2" fmla="*/ 2 w 33"/>
                <a:gd name="T3" fmla="*/ 31 h 34"/>
                <a:gd name="T4" fmla="*/ 8 w 33"/>
                <a:gd name="T5" fmla="*/ 34 h 34"/>
                <a:gd name="T6" fmla="*/ 25 w 33"/>
                <a:gd name="T7" fmla="*/ 34 h 34"/>
                <a:gd name="T8" fmla="*/ 31 w 33"/>
                <a:gd name="T9" fmla="*/ 31 h 34"/>
                <a:gd name="T10" fmla="*/ 33 w 33"/>
                <a:gd name="T11" fmla="*/ 25 h 34"/>
                <a:gd name="T12" fmla="*/ 33 w 33"/>
                <a:gd name="T13" fmla="*/ 9 h 34"/>
                <a:gd name="T14" fmla="*/ 31 w 33"/>
                <a:gd name="T15" fmla="*/ 3 h 34"/>
                <a:gd name="T16" fmla="*/ 25 w 33"/>
                <a:gd name="T17" fmla="*/ 0 h 34"/>
                <a:gd name="T18" fmla="*/ 8 w 33"/>
                <a:gd name="T19" fmla="*/ 0 h 34"/>
                <a:gd name="T20" fmla="*/ 2 w 33"/>
                <a:gd name="T21" fmla="*/ 3 h 34"/>
                <a:gd name="T22" fmla="*/ 0 w 33"/>
                <a:gd name="T23" fmla="*/ 9 h 34"/>
                <a:gd name="T24" fmla="*/ 0 w 33"/>
                <a:gd name="T25" fmla="*/ 25 h 34"/>
                <a:gd name="T26" fmla="*/ 0 w 33"/>
                <a:gd name="T27" fmla="*/ 25 h 34"/>
                <a:gd name="T28" fmla="*/ 0 w 33"/>
                <a:gd name="T2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0" y="25"/>
                  </a:move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3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3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lnTo>
                    <a:pt x="0" y="25"/>
                  </a:lnTo>
                  <a:close/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6" name="Freeform 71"/>
          <p:cNvSpPr>
            <a:spLocks noEditPoints="1"/>
          </p:cNvSpPr>
          <p:nvPr/>
        </p:nvSpPr>
        <p:spPr bwMode="auto">
          <a:xfrm>
            <a:off x="1017254" y="755601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4 w 400"/>
              <a:gd name="T27" fmla="*/ 317 h 400"/>
              <a:gd name="T28" fmla="*/ 329 w 400"/>
              <a:gd name="T29" fmla="*/ 329 h 400"/>
              <a:gd name="T30" fmla="*/ 317 w 400"/>
              <a:gd name="T31" fmla="*/ 334 h 400"/>
              <a:gd name="T32" fmla="*/ 284 w 400"/>
              <a:gd name="T33" fmla="*/ 334 h 400"/>
              <a:gd name="T34" fmla="*/ 272 w 400"/>
              <a:gd name="T35" fmla="*/ 329 h 400"/>
              <a:gd name="T36" fmla="*/ 267 w 400"/>
              <a:gd name="T37" fmla="*/ 317 h 400"/>
              <a:gd name="T38" fmla="*/ 267 w 400"/>
              <a:gd name="T39" fmla="*/ 234 h 400"/>
              <a:gd name="T40" fmla="*/ 133 w 400"/>
              <a:gd name="T41" fmla="*/ 234 h 400"/>
              <a:gd name="T42" fmla="*/ 133 w 400"/>
              <a:gd name="T43" fmla="*/ 317 h 400"/>
              <a:gd name="T44" fmla="*/ 129 w 400"/>
              <a:gd name="T45" fmla="*/ 329 h 400"/>
              <a:gd name="T46" fmla="*/ 117 w 400"/>
              <a:gd name="T47" fmla="*/ 334 h 400"/>
              <a:gd name="T48" fmla="*/ 83 w 400"/>
              <a:gd name="T49" fmla="*/ 334 h 400"/>
              <a:gd name="T50" fmla="*/ 72 w 400"/>
              <a:gd name="T51" fmla="*/ 329 h 400"/>
              <a:gd name="T52" fmla="*/ 67 w 400"/>
              <a:gd name="T53" fmla="*/ 317 h 400"/>
              <a:gd name="T54" fmla="*/ 67 w 400"/>
              <a:gd name="T55" fmla="*/ 83 h 400"/>
              <a:gd name="T56" fmla="*/ 72 w 400"/>
              <a:gd name="T57" fmla="*/ 72 h 400"/>
              <a:gd name="T58" fmla="*/ 83 w 400"/>
              <a:gd name="T59" fmla="*/ 67 h 400"/>
              <a:gd name="T60" fmla="*/ 117 w 400"/>
              <a:gd name="T61" fmla="*/ 67 h 400"/>
              <a:gd name="T62" fmla="*/ 129 w 400"/>
              <a:gd name="T63" fmla="*/ 72 h 400"/>
              <a:gd name="T64" fmla="*/ 133 w 400"/>
              <a:gd name="T65" fmla="*/ 83 h 400"/>
              <a:gd name="T66" fmla="*/ 133 w 400"/>
              <a:gd name="T67" fmla="*/ 167 h 400"/>
              <a:gd name="T68" fmla="*/ 267 w 400"/>
              <a:gd name="T69" fmla="*/ 167 h 400"/>
              <a:gd name="T70" fmla="*/ 267 w 400"/>
              <a:gd name="T71" fmla="*/ 83 h 400"/>
              <a:gd name="T72" fmla="*/ 272 w 400"/>
              <a:gd name="T73" fmla="*/ 72 h 400"/>
              <a:gd name="T74" fmla="*/ 284 w 400"/>
              <a:gd name="T75" fmla="*/ 67 h 400"/>
              <a:gd name="T76" fmla="*/ 317 w 400"/>
              <a:gd name="T77" fmla="*/ 67 h 400"/>
              <a:gd name="T78" fmla="*/ 329 w 400"/>
              <a:gd name="T79" fmla="*/ 72 h 400"/>
              <a:gd name="T80" fmla="*/ 334 w 400"/>
              <a:gd name="T81" fmla="*/ 83 h 400"/>
              <a:gd name="T82" fmla="*/ 334 w 400"/>
              <a:gd name="T83" fmla="*/ 317 h 400"/>
              <a:gd name="T84" fmla="*/ 334 w 400"/>
              <a:gd name="T85" fmla="*/ 317 h 400"/>
              <a:gd name="T86" fmla="*/ 334 w 400"/>
              <a:gd name="T87" fmla="*/ 3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4" y="317"/>
                </a:moveTo>
                <a:cubicBezTo>
                  <a:pt x="334" y="322"/>
                  <a:pt x="332" y="325"/>
                  <a:pt x="329" y="329"/>
                </a:cubicBezTo>
                <a:cubicBezTo>
                  <a:pt x="325" y="332"/>
                  <a:pt x="322" y="334"/>
                  <a:pt x="317" y="334"/>
                </a:cubicBezTo>
                <a:cubicBezTo>
                  <a:pt x="284" y="334"/>
                  <a:pt x="284" y="334"/>
                  <a:pt x="284" y="334"/>
                </a:cubicBezTo>
                <a:cubicBezTo>
                  <a:pt x="279" y="334"/>
                  <a:pt x="275" y="332"/>
                  <a:pt x="272" y="329"/>
                </a:cubicBezTo>
                <a:cubicBezTo>
                  <a:pt x="269" y="325"/>
                  <a:pt x="267" y="322"/>
                  <a:pt x="267" y="317"/>
                </a:cubicBezTo>
                <a:cubicBezTo>
                  <a:pt x="267" y="234"/>
                  <a:pt x="267" y="234"/>
                  <a:pt x="267" y="234"/>
                </a:cubicBezTo>
                <a:cubicBezTo>
                  <a:pt x="133" y="234"/>
                  <a:pt x="133" y="234"/>
                  <a:pt x="133" y="234"/>
                </a:cubicBezTo>
                <a:cubicBezTo>
                  <a:pt x="133" y="317"/>
                  <a:pt x="133" y="317"/>
                  <a:pt x="133" y="317"/>
                </a:cubicBezTo>
                <a:cubicBezTo>
                  <a:pt x="133" y="322"/>
                  <a:pt x="132" y="325"/>
                  <a:pt x="129" y="329"/>
                </a:cubicBezTo>
                <a:cubicBezTo>
                  <a:pt x="125" y="332"/>
                  <a:pt x="121" y="334"/>
                  <a:pt x="117" y="334"/>
                </a:cubicBezTo>
                <a:cubicBezTo>
                  <a:pt x="83" y="334"/>
                  <a:pt x="83" y="334"/>
                  <a:pt x="83" y="334"/>
                </a:cubicBezTo>
                <a:cubicBezTo>
                  <a:pt x="79" y="334"/>
                  <a:pt x="75" y="332"/>
                  <a:pt x="72" y="329"/>
                </a:cubicBezTo>
                <a:cubicBezTo>
                  <a:pt x="68" y="325"/>
                  <a:pt x="67" y="322"/>
                  <a:pt x="67" y="317"/>
                </a:cubicBezTo>
                <a:cubicBezTo>
                  <a:pt x="67" y="83"/>
                  <a:pt x="67" y="83"/>
                  <a:pt x="67" y="83"/>
                </a:cubicBezTo>
                <a:cubicBezTo>
                  <a:pt x="67" y="79"/>
                  <a:pt x="68" y="75"/>
                  <a:pt x="72" y="72"/>
                </a:cubicBezTo>
                <a:cubicBezTo>
                  <a:pt x="75" y="68"/>
                  <a:pt x="79" y="67"/>
                  <a:pt x="83" y="67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121" y="67"/>
                  <a:pt x="125" y="68"/>
                  <a:pt x="129" y="72"/>
                </a:cubicBezTo>
                <a:cubicBezTo>
                  <a:pt x="132" y="75"/>
                  <a:pt x="133" y="79"/>
                  <a:pt x="133" y="83"/>
                </a:cubicBezTo>
                <a:cubicBezTo>
                  <a:pt x="133" y="167"/>
                  <a:pt x="133" y="167"/>
                  <a:pt x="133" y="167"/>
                </a:cubicBezTo>
                <a:cubicBezTo>
                  <a:pt x="267" y="167"/>
                  <a:pt x="267" y="167"/>
                  <a:pt x="267" y="167"/>
                </a:cubicBezTo>
                <a:cubicBezTo>
                  <a:pt x="267" y="83"/>
                  <a:pt x="267" y="83"/>
                  <a:pt x="267" y="83"/>
                </a:cubicBezTo>
                <a:cubicBezTo>
                  <a:pt x="267" y="79"/>
                  <a:pt x="269" y="75"/>
                  <a:pt x="272" y="72"/>
                </a:cubicBezTo>
                <a:cubicBezTo>
                  <a:pt x="275" y="68"/>
                  <a:pt x="279" y="67"/>
                  <a:pt x="284" y="67"/>
                </a:cubicBezTo>
                <a:cubicBezTo>
                  <a:pt x="317" y="67"/>
                  <a:pt x="317" y="67"/>
                  <a:pt x="317" y="67"/>
                </a:cubicBezTo>
                <a:cubicBezTo>
                  <a:pt x="322" y="67"/>
                  <a:pt x="325" y="68"/>
                  <a:pt x="329" y="72"/>
                </a:cubicBezTo>
                <a:cubicBezTo>
                  <a:pt x="332" y="75"/>
                  <a:pt x="334" y="79"/>
                  <a:pt x="334" y="83"/>
                </a:cubicBezTo>
                <a:lnTo>
                  <a:pt x="334" y="317"/>
                </a:lnTo>
                <a:close/>
                <a:moveTo>
                  <a:pt x="334" y="317"/>
                </a:moveTo>
                <a:cubicBezTo>
                  <a:pt x="334" y="317"/>
                  <a:pt x="334" y="317"/>
                  <a:pt x="334" y="3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9" name="Freeform 75"/>
          <p:cNvSpPr>
            <a:spLocks noEditPoints="1"/>
          </p:cNvSpPr>
          <p:nvPr/>
        </p:nvSpPr>
        <p:spPr bwMode="auto">
          <a:xfrm>
            <a:off x="3960026" y="7470304"/>
            <a:ext cx="1272980" cy="1444403"/>
          </a:xfrm>
          <a:custGeom>
            <a:avLst/>
            <a:gdLst>
              <a:gd name="T0" fmla="*/ 0 w 401"/>
              <a:gd name="T1" fmla="*/ 0 h 455"/>
              <a:gd name="T2" fmla="*/ 36 w 401"/>
              <a:gd name="T3" fmla="*/ 409 h 455"/>
              <a:gd name="T4" fmla="*/ 200 w 401"/>
              <a:gd name="T5" fmla="*/ 455 h 455"/>
              <a:gd name="T6" fmla="*/ 365 w 401"/>
              <a:gd name="T7" fmla="*/ 409 h 455"/>
              <a:gd name="T8" fmla="*/ 401 w 401"/>
              <a:gd name="T9" fmla="*/ 0 h 455"/>
              <a:gd name="T10" fmla="*/ 0 w 401"/>
              <a:gd name="T11" fmla="*/ 0 h 455"/>
              <a:gd name="T12" fmla="*/ 322 w 401"/>
              <a:gd name="T13" fmla="*/ 133 h 455"/>
              <a:gd name="T14" fmla="*/ 130 w 401"/>
              <a:gd name="T15" fmla="*/ 133 h 455"/>
              <a:gd name="T16" fmla="*/ 134 w 401"/>
              <a:gd name="T17" fmla="*/ 184 h 455"/>
              <a:gd name="T18" fmla="*/ 318 w 401"/>
              <a:gd name="T19" fmla="*/ 184 h 455"/>
              <a:gd name="T20" fmla="*/ 304 w 401"/>
              <a:gd name="T21" fmla="*/ 339 h 455"/>
              <a:gd name="T22" fmla="*/ 201 w 401"/>
              <a:gd name="T23" fmla="*/ 368 h 455"/>
              <a:gd name="T24" fmla="*/ 201 w 401"/>
              <a:gd name="T25" fmla="*/ 368 h 455"/>
              <a:gd name="T26" fmla="*/ 200 w 401"/>
              <a:gd name="T27" fmla="*/ 368 h 455"/>
              <a:gd name="T28" fmla="*/ 97 w 401"/>
              <a:gd name="T29" fmla="*/ 339 h 455"/>
              <a:gd name="T30" fmla="*/ 91 w 401"/>
              <a:gd name="T31" fmla="*/ 261 h 455"/>
              <a:gd name="T32" fmla="*/ 141 w 401"/>
              <a:gd name="T33" fmla="*/ 261 h 455"/>
              <a:gd name="T34" fmla="*/ 144 w 401"/>
              <a:gd name="T35" fmla="*/ 300 h 455"/>
              <a:gd name="T36" fmla="*/ 200 w 401"/>
              <a:gd name="T37" fmla="*/ 315 h 455"/>
              <a:gd name="T38" fmla="*/ 256 w 401"/>
              <a:gd name="T39" fmla="*/ 300 h 455"/>
              <a:gd name="T40" fmla="*/ 262 w 401"/>
              <a:gd name="T41" fmla="*/ 236 h 455"/>
              <a:gd name="T42" fmla="*/ 88 w 401"/>
              <a:gd name="T43" fmla="*/ 236 h 455"/>
              <a:gd name="T44" fmla="*/ 74 w 401"/>
              <a:gd name="T45" fmla="*/ 84 h 455"/>
              <a:gd name="T46" fmla="*/ 327 w 401"/>
              <a:gd name="T47" fmla="*/ 84 h 455"/>
              <a:gd name="T48" fmla="*/ 322 w 401"/>
              <a:gd name="T49" fmla="*/ 133 h 455"/>
              <a:gd name="T50" fmla="*/ 322 w 401"/>
              <a:gd name="T51" fmla="*/ 133 h 455"/>
              <a:gd name="T52" fmla="*/ 322 w 401"/>
              <a:gd name="T53" fmla="*/ 133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01" h="455">
                <a:moveTo>
                  <a:pt x="0" y="0"/>
                </a:moveTo>
                <a:lnTo>
                  <a:pt x="36" y="409"/>
                </a:lnTo>
                <a:lnTo>
                  <a:pt x="200" y="455"/>
                </a:lnTo>
                <a:lnTo>
                  <a:pt x="365" y="409"/>
                </a:lnTo>
                <a:lnTo>
                  <a:pt x="401" y="0"/>
                </a:lnTo>
                <a:lnTo>
                  <a:pt x="0" y="0"/>
                </a:lnTo>
                <a:close/>
                <a:moveTo>
                  <a:pt x="322" y="133"/>
                </a:moveTo>
                <a:lnTo>
                  <a:pt x="130" y="133"/>
                </a:lnTo>
                <a:lnTo>
                  <a:pt x="134" y="184"/>
                </a:lnTo>
                <a:lnTo>
                  <a:pt x="318" y="184"/>
                </a:lnTo>
                <a:lnTo>
                  <a:pt x="304" y="339"/>
                </a:lnTo>
                <a:lnTo>
                  <a:pt x="201" y="368"/>
                </a:lnTo>
                <a:lnTo>
                  <a:pt x="201" y="368"/>
                </a:lnTo>
                <a:lnTo>
                  <a:pt x="200" y="368"/>
                </a:lnTo>
                <a:lnTo>
                  <a:pt x="97" y="339"/>
                </a:lnTo>
                <a:lnTo>
                  <a:pt x="91" y="261"/>
                </a:lnTo>
                <a:lnTo>
                  <a:pt x="141" y="261"/>
                </a:lnTo>
                <a:lnTo>
                  <a:pt x="144" y="300"/>
                </a:lnTo>
                <a:lnTo>
                  <a:pt x="200" y="315"/>
                </a:lnTo>
                <a:lnTo>
                  <a:pt x="256" y="300"/>
                </a:lnTo>
                <a:lnTo>
                  <a:pt x="262" y="236"/>
                </a:lnTo>
                <a:lnTo>
                  <a:pt x="88" y="236"/>
                </a:lnTo>
                <a:lnTo>
                  <a:pt x="74" y="84"/>
                </a:lnTo>
                <a:lnTo>
                  <a:pt x="327" y="84"/>
                </a:lnTo>
                <a:lnTo>
                  <a:pt x="322" y="133"/>
                </a:lnTo>
                <a:close/>
                <a:moveTo>
                  <a:pt x="322" y="133"/>
                </a:moveTo>
                <a:lnTo>
                  <a:pt x="322" y="1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2" name="AutoShape 78"/>
          <p:cNvSpPr>
            <a:spLocks noChangeAspect="1" noChangeArrowheads="1" noTextEdit="1"/>
          </p:cNvSpPr>
          <p:nvPr/>
        </p:nvSpPr>
        <p:spPr bwMode="auto">
          <a:xfrm>
            <a:off x="6909145" y="7657598"/>
            <a:ext cx="1269804" cy="106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3" name="Freeform 80"/>
          <p:cNvSpPr>
            <a:spLocks noEditPoints="1"/>
          </p:cNvSpPr>
          <p:nvPr/>
        </p:nvSpPr>
        <p:spPr bwMode="auto">
          <a:xfrm>
            <a:off x="6909145" y="7660774"/>
            <a:ext cx="1272980" cy="1063462"/>
          </a:xfrm>
          <a:custGeom>
            <a:avLst/>
            <a:gdLst>
              <a:gd name="T0" fmla="*/ 394 w 400"/>
              <a:gd name="T1" fmla="*/ 159 h 334"/>
              <a:gd name="T2" fmla="*/ 332 w 400"/>
              <a:gd name="T3" fmla="*/ 15 h 334"/>
              <a:gd name="T4" fmla="*/ 322 w 400"/>
              <a:gd name="T5" fmla="*/ 4 h 334"/>
              <a:gd name="T6" fmla="*/ 309 w 400"/>
              <a:gd name="T7" fmla="*/ 0 h 334"/>
              <a:gd name="T8" fmla="*/ 92 w 400"/>
              <a:gd name="T9" fmla="*/ 0 h 334"/>
              <a:gd name="T10" fmla="*/ 78 w 400"/>
              <a:gd name="T11" fmla="*/ 4 h 334"/>
              <a:gd name="T12" fmla="*/ 69 w 400"/>
              <a:gd name="T13" fmla="*/ 15 h 334"/>
              <a:gd name="T14" fmla="*/ 7 w 400"/>
              <a:gd name="T15" fmla="*/ 159 h 334"/>
              <a:gd name="T16" fmla="*/ 0 w 400"/>
              <a:gd name="T17" fmla="*/ 191 h 334"/>
              <a:gd name="T18" fmla="*/ 0 w 400"/>
              <a:gd name="T19" fmla="*/ 317 h 334"/>
              <a:gd name="T20" fmla="*/ 5 w 400"/>
              <a:gd name="T21" fmla="*/ 329 h 334"/>
              <a:gd name="T22" fmla="*/ 17 w 400"/>
              <a:gd name="T23" fmla="*/ 334 h 334"/>
              <a:gd name="T24" fmla="*/ 384 w 400"/>
              <a:gd name="T25" fmla="*/ 334 h 334"/>
              <a:gd name="T26" fmla="*/ 396 w 400"/>
              <a:gd name="T27" fmla="*/ 329 h 334"/>
              <a:gd name="T28" fmla="*/ 400 w 400"/>
              <a:gd name="T29" fmla="*/ 317 h 334"/>
              <a:gd name="T30" fmla="*/ 400 w 400"/>
              <a:gd name="T31" fmla="*/ 191 h 334"/>
              <a:gd name="T32" fmla="*/ 394 w 400"/>
              <a:gd name="T33" fmla="*/ 159 h 334"/>
              <a:gd name="T34" fmla="*/ 267 w 400"/>
              <a:gd name="T35" fmla="*/ 184 h 334"/>
              <a:gd name="T36" fmla="*/ 242 w 400"/>
              <a:gd name="T37" fmla="*/ 234 h 334"/>
              <a:gd name="T38" fmla="*/ 159 w 400"/>
              <a:gd name="T39" fmla="*/ 234 h 334"/>
              <a:gd name="T40" fmla="*/ 134 w 400"/>
              <a:gd name="T41" fmla="*/ 184 h 334"/>
              <a:gd name="T42" fmla="*/ 51 w 400"/>
              <a:gd name="T43" fmla="*/ 184 h 334"/>
              <a:gd name="T44" fmla="*/ 52 w 400"/>
              <a:gd name="T45" fmla="*/ 181 h 334"/>
              <a:gd name="T46" fmla="*/ 53 w 400"/>
              <a:gd name="T47" fmla="*/ 179 h 334"/>
              <a:gd name="T48" fmla="*/ 108 w 400"/>
              <a:gd name="T49" fmla="*/ 50 h 334"/>
              <a:gd name="T50" fmla="*/ 293 w 400"/>
              <a:gd name="T51" fmla="*/ 50 h 334"/>
              <a:gd name="T52" fmla="*/ 348 w 400"/>
              <a:gd name="T53" fmla="*/ 179 h 334"/>
              <a:gd name="T54" fmla="*/ 348 w 400"/>
              <a:gd name="T55" fmla="*/ 181 h 334"/>
              <a:gd name="T56" fmla="*/ 349 w 400"/>
              <a:gd name="T57" fmla="*/ 184 h 334"/>
              <a:gd name="T58" fmla="*/ 267 w 400"/>
              <a:gd name="T59" fmla="*/ 184 h 334"/>
              <a:gd name="T60" fmla="*/ 267 w 400"/>
              <a:gd name="T61" fmla="*/ 184 h 334"/>
              <a:gd name="T62" fmla="*/ 267 w 400"/>
              <a:gd name="T63" fmla="*/ 18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34">
                <a:moveTo>
                  <a:pt x="394" y="159"/>
                </a:moveTo>
                <a:cubicBezTo>
                  <a:pt x="332" y="15"/>
                  <a:pt x="332" y="15"/>
                  <a:pt x="332" y="15"/>
                </a:cubicBezTo>
                <a:cubicBezTo>
                  <a:pt x="330" y="11"/>
                  <a:pt x="327" y="7"/>
                  <a:pt x="322" y="4"/>
                </a:cubicBezTo>
                <a:cubicBezTo>
                  <a:pt x="318" y="1"/>
                  <a:pt x="313" y="0"/>
                  <a:pt x="309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7" y="0"/>
                  <a:pt x="83" y="1"/>
                  <a:pt x="78" y="4"/>
                </a:cubicBezTo>
                <a:cubicBezTo>
                  <a:pt x="73" y="7"/>
                  <a:pt x="70" y="11"/>
                  <a:pt x="69" y="15"/>
                </a:cubicBezTo>
                <a:cubicBezTo>
                  <a:pt x="7" y="159"/>
                  <a:pt x="7" y="159"/>
                  <a:pt x="7" y="159"/>
                </a:cubicBezTo>
                <a:cubicBezTo>
                  <a:pt x="2" y="170"/>
                  <a:pt x="0" y="181"/>
                  <a:pt x="0" y="191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22"/>
                  <a:pt x="2" y="325"/>
                  <a:pt x="5" y="329"/>
                </a:cubicBezTo>
                <a:cubicBezTo>
                  <a:pt x="8" y="332"/>
                  <a:pt x="12" y="334"/>
                  <a:pt x="17" y="334"/>
                </a:cubicBezTo>
                <a:cubicBezTo>
                  <a:pt x="384" y="334"/>
                  <a:pt x="384" y="334"/>
                  <a:pt x="384" y="334"/>
                </a:cubicBezTo>
                <a:cubicBezTo>
                  <a:pt x="388" y="334"/>
                  <a:pt x="392" y="332"/>
                  <a:pt x="396" y="329"/>
                </a:cubicBezTo>
                <a:cubicBezTo>
                  <a:pt x="399" y="325"/>
                  <a:pt x="400" y="322"/>
                  <a:pt x="400" y="317"/>
                </a:cubicBezTo>
                <a:cubicBezTo>
                  <a:pt x="400" y="191"/>
                  <a:pt x="400" y="191"/>
                  <a:pt x="400" y="191"/>
                </a:cubicBezTo>
                <a:cubicBezTo>
                  <a:pt x="400" y="181"/>
                  <a:pt x="398" y="170"/>
                  <a:pt x="394" y="159"/>
                </a:cubicBezTo>
                <a:close/>
                <a:moveTo>
                  <a:pt x="267" y="184"/>
                </a:moveTo>
                <a:cubicBezTo>
                  <a:pt x="242" y="234"/>
                  <a:pt x="242" y="234"/>
                  <a:pt x="242" y="234"/>
                </a:cubicBezTo>
                <a:cubicBezTo>
                  <a:pt x="159" y="234"/>
                  <a:pt x="159" y="234"/>
                  <a:pt x="159" y="234"/>
                </a:cubicBezTo>
                <a:cubicBezTo>
                  <a:pt x="134" y="184"/>
                  <a:pt x="134" y="184"/>
                  <a:pt x="134" y="184"/>
                </a:cubicBezTo>
                <a:cubicBezTo>
                  <a:pt x="51" y="184"/>
                  <a:pt x="51" y="184"/>
                  <a:pt x="51" y="184"/>
                </a:cubicBezTo>
                <a:cubicBezTo>
                  <a:pt x="52" y="183"/>
                  <a:pt x="52" y="182"/>
                  <a:pt x="52" y="181"/>
                </a:cubicBezTo>
                <a:cubicBezTo>
                  <a:pt x="52" y="180"/>
                  <a:pt x="53" y="180"/>
                  <a:pt x="53" y="179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293" y="50"/>
                  <a:pt x="293" y="50"/>
                  <a:pt x="293" y="50"/>
                </a:cubicBezTo>
                <a:cubicBezTo>
                  <a:pt x="348" y="179"/>
                  <a:pt x="348" y="179"/>
                  <a:pt x="348" y="179"/>
                </a:cubicBezTo>
                <a:cubicBezTo>
                  <a:pt x="348" y="180"/>
                  <a:pt x="348" y="181"/>
                  <a:pt x="348" y="181"/>
                </a:cubicBezTo>
                <a:cubicBezTo>
                  <a:pt x="349" y="182"/>
                  <a:pt x="349" y="183"/>
                  <a:pt x="349" y="184"/>
                </a:cubicBezTo>
                <a:lnTo>
                  <a:pt x="267" y="184"/>
                </a:lnTo>
                <a:close/>
                <a:moveTo>
                  <a:pt x="267" y="184"/>
                </a:moveTo>
                <a:cubicBezTo>
                  <a:pt x="267" y="184"/>
                  <a:pt x="267" y="184"/>
                  <a:pt x="267" y="18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3" name="グループ化 102"/>
          <p:cNvGrpSpPr/>
          <p:nvPr/>
        </p:nvGrpSpPr>
        <p:grpSpPr>
          <a:xfrm>
            <a:off x="9855090" y="7556016"/>
            <a:ext cx="1272980" cy="1272978"/>
            <a:chOff x="4927600" y="3989388"/>
            <a:chExt cx="636588" cy="636587"/>
          </a:xfrm>
        </p:grpSpPr>
        <p:sp>
          <p:nvSpPr>
            <p:cNvPr id="86" name="Freeform 84"/>
            <p:cNvSpPr>
              <a:spLocks noEditPoints="1"/>
            </p:cNvSpPr>
            <p:nvPr/>
          </p:nvSpPr>
          <p:spPr bwMode="auto">
            <a:xfrm>
              <a:off x="4927600" y="4314825"/>
              <a:ext cx="312738" cy="311150"/>
            </a:xfrm>
            <a:custGeom>
              <a:avLst/>
              <a:gdLst>
                <a:gd name="T0" fmla="*/ 165 w 197"/>
                <a:gd name="T1" fmla="*/ 2 h 196"/>
                <a:gd name="T2" fmla="*/ 159 w 197"/>
                <a:gd name="T3" fmla="*/ 0 h 196"/>
                <a:gd name="T4" fmla="*/ 153 w 197"/>
                <a:gd name="T5" fmla="*/ 2 h 196"/>
                <a:gd name="T6" fmla="*/ 66 w 197"/>
                <a:gd name="T7" fmla="*/ 89 h 196"/>
                <a:gd name="T8" fmla="*/ 28 w 197"/>
                <a:gd name="T9" fmla="*/ 51 h 196"/>
                <a:gd name="T10" fmla="*/ 17 w 197"/>
                <a:gd name="T11" fmla="*/ 46 h 196"/>
                <a:gd name="T12" fmla="*/ 5 w 197"/>
                <a:gd name="T13" fmla="*/ 51 h 196"/>
                <a:gd name="T14" fmla="*/ 0 w 197"/>
                <a:gd name="T15" fmla="*/ 63 h 196"/>
                <a:gd name="T16" fmla="*/ 0 w 197"/>
                <a:gd name="T17" fmla="*/ 180 h 196"/>
                <a:gd name="T18" fmla="*/ 5 w 197"/>
                <a:gd name="T19" fmla="*/ 191 h 196"/>
                <a:gd name="T20" fmla="*/ 17 w 197"/>
                <a:gd name="T21" fmla="*/ 196 h 196"/>
                <a:gd name="T22" fmla="*/ 133 w 197"/>
                <a:gd name="T23" fmla="*/ 196 h 196"/>
                <a:gd name="T24" fmla="*/ 145 w 197"/>
                <a:gd name="T25" fmla="*/ 191 h 196"/>
                <a:gd name="T26" fmla="*/ 150 w 197"/>
                <a:gd name="T27" fmla="*/ 180 h 196"/>
                <a:gd name="T28" fmla="*/ 145 w 197"/>
                <a:gd name="T29" fmla="*/ 168 h 196"/>
                <a:gd name="T30" fmla="*/ 108 w 197"/>
                <a:gd name="T31" fmla="*/ 130 h 196"/>
                <a:gd name="T32" fmla="*/ 194 w 197"/>
                <a:gd name="T33" fmla="*/ 44 h 196"/>
                <a:gd name="T34" fmla="*/ 197 w 197"/>
                <a:gd name="T35" fmla="*/ 38 h 196"/>
                <a:gd name="T36" fmla="*/ 194 w 197"/>
                <a:gd name="T37" fmla="*/ 32 h 196"/>
                <a:gd name="T38" fmla="*/ 165 w 197"/>
                <a:gd name="T39" fmla="*/ 2 h 196"/>
                <a:gd name="T40" fmla="*/ 165 w 197"/>
                <a:gd name="T41" fmla="*/ 2 h 196"/>
                <a:gd name="T42" fmla="*/ 165 w 197"/>
                <a:gd name="T43" fmla="*/ 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7" h="196">
                  <a:moveTo>
                    <a:pt x="165" y="2"/>
                  </a:moveTo>
                  <a:cubicBezTo>
                    <a:pt x="163" y="0"/>
                    <a:pt x="161" y="0"/>
                    <a:pt x="159" y="0"/>
                  </a:cubicBezTo>
                  <a:cubicBezTo>
                    <a:pt x="156" y="0"/>
                    <a:pt x="154" y="0"/>
                    <a:pt x="153" y="2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5" y="48"/>
                    <a:pt x="21" y="46"/>
                    <a:pt x="17" y="46"/>
                  </a:cubicBezTo>
                  <a:cubicBezTo>
                    <a:pt x="12" y="46"/>
                    <a:pt x="8" y="48"/>
                    <a:pt x="5" y="51"/>
                  </a:cubicBezTo>
                  <a:cubicBezTo>
                    <a:pt x="2" y="55"/>
                    <a:pt x="0" y="58"/>
                    <a:pt x="0" y="63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4"/>
                    <a:pt x="2" y="188"/>
                    <a:pt x="5" y="191"/>
                  </a:cubicBezTo>
                  <a:cubicBezTo>
                    <a:pt x="8" y="195"/>
                    <a:pt x="12" y="196"/>
                    <a:pt x="17" y="196"/>
                  </a:cubicBezTo>
                  <a:cubicBezTo>
                    <a:pt x="133" y="196"/>
                    <a:pt x="133" y="196"/>
                    <a:pt x="133" y="196"/>
                  </a:cubicBezTo>
                  <a:cubicBezTo>
                    <a:pt x="138" y="196"/>
                    <a:pt x="142" y="195"/>
                    <a:pt x="145" y="191"/>
                  </a:cubicBezTo>
                  <a:cubicBezTo>
                    <a:pt x="149" y="188"/>
                    <a:pt x="150" y="184"/>
                    <a:pt x="150" y="180"/>
                  </a:cubicBezTo>
                  <a:cubicBezTo>
                    <a:pt x="150" y="175"/>
                    <a:pt x="149" y="171"/>
                    <a:pt x="145" y="168"/>
                  </a:cubicBezTo>
                  <a:cubicBezTo>
                    <a:pt x="108" y="130"/>
                    <a:pt x="108" y="130"/>
                    <a:pt x="108" y="130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6" y="42"/>
                    <a:pt x="197" y="40"/>
                    <a:pt x="197" y="38"/>
                  </a:cubicBezTo>
                  <a:cubicBezTo>
                    <a:pt x="197" y="36"/>
                    <a:pt x="196" y="34"/>
                    <a:pt x="194" y="32"/>
                  </a:cubicBezTo>
                  <a:lnTo>
                    <a:pt x="165" y="2"/>
                  </a:lnTo>
                  <a:close/>
                  <a:moveTo>
                    <a:pt x="165" y="2"/>
                  </a:moveTo>
                  <a:cubicBezTo>
                    <a:pt x="165" y="2"/>
                    <a:pt x="165" y="2"/>
                    <a:pt x="165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5253038" y="3989388"/>
              <a:ext cx="311150" cy="314325"/>
            </a:xfrm>
            <a:custGeom>
              <a:avLst/>
              <a:gdLst>
                <a:gd name="T0" fmla="*/ 192 w 196"/>
                <a:gd name="T1" fmla="*/ 5 h 197"/>
                <a:gd name="T2" fmla="*/ 180 w 196"/>
                <a:gd name="T3" fmla="*/ 0 h 197"/>
                <a:gd name="T4" fmla="*/ 63 w 196"/>
                <a:gd name="T5" fmla="*/ 0 h 197"/>
                <a:gd name="T6" fmla="*/ 51 w 196"/>
                <a:gd name="T7" fmla="*/ 5 h 197"/>
                <a:gd name="T8" fmla="*/ 46 w 196"/>
                <a:gd name="T9" fmla="*/ 17 h 197"/>
                <a:gd name="T10" fmla="*/ 51 w 196"/>
                <a:gd name="T11" fmla="*/ 28 h 197"/>
                <a:gd name="T12" fmla="*/ 89 w 196"/>
                <a:gd name="T13" fmla="*/ 66 h 197"/>
                <a:gd name="T14" fmla="*/ 2 w 196"/>
                <a:gd name="T15" fmla="*/ 153 h 197"/>
                <a:gd name="T16" fmla="*/ 0 w 196"/>
                <a:gd name="T17" fmla="*/ 159 h 197"/>
                <a:gd name="T18" fmla="*/ 2 w 196"/>
                <a:gd name="T19" fmla="*/ 165 h 197"/>
                <a:gd name="T20" fmla="*/ 32 w 196"/>
                <a:gd name="T21" fmla="*/ 194 h 197"/>
                <a:gd name="T22" fmla="*/ 38 w 196"/>
                <a:gd name="T23" fmla="*/ 197 h 197"/>
                <a:gd name="T24" fmla="*/ 44 w 196"/>
                <a:gd name="T25" fmla="*/ 194 h 197"/>
                <a:gd name="T26" fmla="*/ 131 w 196"/>
                <a:gd name="T27" fmla="*/ 108 h 197"/>
                <a:gd name="T28" fmla="*/ 168 w 196"/>
                <a:gd name="T29" fmla="*/ 145 h 197"/>
                <a:gd name="T30" fmla="*/ 180 w 196"/>
                <a:gd name="T31" fmla="*/ 150 h 197"/>
                <a:gd name="T32" fmla="*/ 192 w 196"/>
                <a:gd name="T33" fmla="*/ 145 h 197"/>
                <a:gd name="T34" fmla="*/ 196 w 196"/>
                <a:gd name="T35" fmla="*/ 133 h 197"/>
                <a:gd name="T36" fmla="*/ 196 w 196"/>
                <a:gd name="T37" fmla="*/ 17 h 197"/>
                <a:gd name="T38" fmla="*/ 192 w 196"/>
                <a:gd name="T39" fmla="*/ 5 h 197"/>
                <a:gd name="T40" fmla="*/ 192 w 196"/>
                <a:gd name="T41" fmla="*/ 5 h 197"/>
                <a:gd name="T42" fmla="*/ 192 w 196"/>
                <a:gd name="T43" fmla="*/ 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197">
                  <a:moveTo>
                    <a:pt x="192" y="5"/>
                  </a:moveTo>
                  <a:cubicBezTo>
                    <a:pt x="188" y="2"/>
                    <a:pt x="184" y="0"/>
                    <a:pt x="18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8" y="0"/>
                    <a:pt x="55" y="2"/>
                    <a:pt x="51" y="5"/>
                  </a:cubicBezTo>
                  <a:cubicBezTo>
                    <a:pt x="48" y="8"/>
                    <a:pt x="46" y="12"/>
                    <a:pt x="46" y="17"/>
                  </a:cubicBezTo>
                  <a:cubicBezTo>
                    <a:pt x="46" y="21"/>
                    <a:pt x="48" y="25"/>
                    <a:pt x="51" y="28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0" y="154"/>
                    <a:pt x="0" y="156"/>
                    <a:pt x="0" y="159"/>
                  </a:cubicBezTo>
                  <a:cubicBezTo>
                    <a:pt x="0" y="161"/>
                    <a:pt x="0" y="163"/>
                    <a:pt x="2" y="16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4" y="196"/>
                    <a:pt x="36" y="197"/>
                    <a:pt x="38" y="197"/>
                  </a:cubicBezTo>
                  <a:cubicBezTo>
                    <a:pt x="40" y="197"/>
                    <a:pt x="42" y="196"/>
                    <a:pt x="44" y="194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68" y="145"/>
                    <a:pt x="168" y="145"/>
                    <a:pt x="168" y="145"/>
                  </a:cubicBezTo>
                  <a:cubicBezTo>
                    <a:pt x="171" y="149"/>
                    <a:pt x="175" y="150"/>
                    <a:pt x="180" y="150"/>
                  </a:cubicBezTo>
                  <a:cubicBezTo>
                    <a:pt x="184" y="150"/>
                    <a:pt x="188" y="149"/>
                    <a:pt x="192" y="145"/>
                  </a:cubicBezTo>
                  <a:cubicBezTo>
                    <a:pt x="195" y="142"/>
                    <a:pt x="196" y="138"/>
                    <a:pt x="196" y="13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2"/>
                    <a:pt x="195" y="8"/>
                    <a:pt x="192" y="5"/>
                  </a:cubicBezTo>
                  <a:close/>
                  <a:moveTo>
                    <a:pt x="192" y="5"/>
                  </a:moveTo>
                  <a:cubicBezTo>
                    <a:pt x="192" y="5"/>
                    <a:pt x="192" y="5"/>
                    <a:pt x="192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12804212" y="7694104"/>
            <a:ext cx="1266631" cy="996798"/>
            <a:chOff x="6402388" y="3986212"/>
            <a:chExt cx="633413" cy="498476"/>
          </a:xfrm>
        </p:grpSpPr>
        <p:sp>
          <p:nvSpPr>
            <p:cNvPr id="90" name="Freeform 89"/>
            <p:cNvSpPr>
              <a:spLocks noEditPoints="1"/>
            </p:cNvSpPr>
            <p:nvPr/>
          </p:nvSpPr>
          <p:spPr bwMode="auto">
            <a:xfrm>
              <a:off x="6402388" y="4122738"/>
              <a:ext cx="125413" cy="227013"/>
            </a:xfrm>
            <a:custGeom>
              <a:avLst/>
              <a:gdLst>
                <a:gd name="T0" fmla="*/ 8 w 92"/>
                <a:gd name="T1" fmla="*/ 167 h 167"/>
                <a:gd name="T2" fmla="*/ 14 w 92"/>
                <a:gd name="T3" fmla="*/ 165 h 167"/>
                <a:gd name="T4" fmla="*/ 89 w 92"/>
                <a:gd name="T5" fmla="*/ 90 h 167"/>
                <a:gd name="T6" fmla="*/ 92 w 92"/>
                <a:gd name="T7" fmla="*/ 84 h 167"/>
                <a:gd name="T8" fmla="*/ 89 w 92"/>
                <a:gd name="T9" fmla="*/ 78 h 167"/>
                <a:gd name="T10" fmla="*/ 14 w 92"/>
                <a:gd name="T11" fmla="*/ 2 h 167"/>
                <a:gd name="T12" fmla="*/ 8 w 92"/>
                <a:gd name="T13" fmla="*/ 0 h 167"/>
                <a:gd name="T14" fmla="*/ 2 w 92"/>
                <a:gd name="T15" fmla="*/ 3 h 167"/>
                <a:gd name="T16" fmla="*/ 0 w 92"/>
                <a:gd name="T17" fmla="*/ 8 h 167"/>
                <a:gd name="T18" fmla="*/ 0 w 92"/>
                <a:gd name="T19" fmla="*/ 159 h 167"/>
                <a:gd name="T20" fmla="*/ 2 w 92"/>
                <a:gd name="T21" fmla="*/ 164 h 167"/>
                <a:gd name="T22" fmla="*/ 8 w 92"/>
                <a:gd name="T23" fmla="*/ 167 h 167"/>
                <a:gd name="T24" fmla="*/ 8 w 92"/>
                <a:gd name="T25" fmla="*/ 167 h 167"/>
                <a:gd name="T26" fmla="*/ 8 w 92"/>
                <a:gd name="T2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67">
                  <a:moveTo>
                    <a:pt x="8" y="167"/>
                  </a:moveTo>
                  <a:cubicBezTo>
                    <a:pt x="11" y="167"/>
                    <a:pt x="13" y="166"/>
                    <a:pt x="14" y="165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1" y="88"/>
                    <a:pt x="92" y="86"/>
                    <a:pt x="92" y="84"/>
                  </a:cubicBezTo>
                  <a:cubicBezTo>
                    <a:pt x="92" y="81"/>
                    <a:pt x="91" y="79"/>
                    <a:pt x="89" y="7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1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3"/>
                    <a:pt x="2" y="164"/>
                  </a:cubicBezTo>
                  <a:cubicBezTo>
                    <a:pt x="4" y="166"/>
                    <a:pt x="6" y="167"/>
                    <a:pt x="8" y="167"/>
                  </a:cubicBezTo>
                  <a:close/>
                  <a:moveTo>
                    <a:pt x="8" y="167"/>
                  </a:moveTo>
                  <a:cubicBezTo>
                    <a:pt x="8" y="167"/>
                    <a:pt x="8" y="167"/>
                    <a:pt x="8" y="1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Freeform 90"/>
            <p:cNvSpPr>
              <a:spLocks noEditPoints="1"/>
            </p:cNvSpPr>
            <p:nvPr/>
          </p:nvSpPr>
          <p:spPr bwMode="auto">
            <a:xfrm>
              <a:off x="6402388" y="4394200"/>
              <a:ext cx="633413" cy="90488"/>
            </a:xfrm>
            <a:custGeom>
              <a:avLst/>
              <a:gdLst>
                <a:gd name="T0" fmla="*/ 459 w 467"/>
                <a:gd name="T1" fmla="*/ 0 h 67"/>
                <a:gd name="T2" fmla="*/ 8 w 467"/>
                <a:gd name="T3" fmla="*/ 0 h 67"/>
                <a:gd name="T4" fmla="*/ 2 w 467"/>
                <a:gd name="T5" fmla="*/ 3 h 67"/>
                <a:gd name="T6" fmla="*/ 0 w 467"/>
                <a:gd name="T7" fmla="*/ 9 h 67"/>
                <a:gd name="T8" fmla="*/ 0 w 467"/>
                <a:gd name="T9" fmla="*/ 59 h 67"/>
                <a:gd name="T10" fmla="*/ 2 w 467"/>
                <a:gd name="T11" fmla="*/ 65 h 67"/>
                <a:gd name="T12" fmla="*/ 8 w 467"/>
                <a:gd name="T13" fmla="*/ 67 h 67"/>
                <a:gd name="T14" fmla="*/ 459 w 467"/>
                <a:gd name="T15" fmla="*/ 67 h 67"/>
                <a:gd name="T16" fmla="*/ 465 w 467"/>
                <a:gd name="T17" fmla="*/ 65 h 67"/>
                <a:gd name="T18" fmla="*/ 467 w 467"/>
                <a:gd name="T19" fmla="*/ 59 h 67"/>
                <a:gd name="T20" fmla="*/ 467 w 467"/>
                <a:gd name="T21" fmla="*/ 9 h 67"/>
                <a:gd name="T22" fmla="*/ 465 w 467"/>
                <a:gd name="T23" fmla="*/ 3 h 67"/>
                <a:gd name="T24" fmla="*/ 459 w 467"/>
                <a:gd name="T25" fmla="*/ 0 h 67"/>
                <a:gd name="T26" fmla="*/ 459 w 467"/>
                <a:gd name="T27" fmla="*/ 0 h 67"/>
                <a:gd name="T28" fmla="*/ 459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459" y="67"/>
                    <a:pt x="459" y="67"/>
                    <a:pt x="459" y="67"/>
                  </a:cubicBezTo>
                  <a:cubicBezTo>
                    <a:pt x="461" y="67"/>
                    <a:pt x="463" y="66"/>
                    <a:pt x="465" y="65"/>
                  </a:cubicBezTo>
                  <a:cubicBezTo>
                    <a:pt x="466" y="63"/>
                    <a:pt x="467" y="61"/>
                    <a:pt x="467" y="59"/>
                  </a:cubicBezTo>
                  <a:cubicBezTo>
                    <a:pt x="467" y="9"/>
                    <a:pt x="467" y="9"/>
                    <a:pt x="467" y="9"/>
                  </a:cubicBezTo>
                  <a:cubicBezTo>
                    <a:pt x="467" y="6"/>
                    <a:pt x="466" y="4"/>
                    <a:pt x="465" y="3"/>
                  </a:cubicBezTo>
                  <a:cubicBezTo>
                    <a:pt x="463" y="1"/>
                    <a:pt x="461" y="0"/>
                    <a:pt x="459" y="0"/>
                  </a:cubicBezTo>
                  <a:close/>
                  <a:moveTo>
                    <a:pt x="459" y="0"/>
                  </a:moveTo>
                  <a:cubicBezTo>
                    <a:pt x="459" y="0"/>
                    <a:pt x="459" y="0"/>
                    <a:pt x="4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629400" y="4257675"/>
              <a:ext cx="406400" cy="92075"/>
            </a:xfrm>
            <a:custGeom>
              <a:avLst/>
              <a:gdLst>
                <a:gd name="T0" fmla="*/ 292 w 300"/>
                <a:gd name="T1" fmla="*/ 0 h 67"/>
                <a:gd name="T2" fmla="*/ 8 w 300"/>
                <a:gd name="T3" fmla="*/ 0 h 67"/>
                <a:gd name="T4" fmla="*/ 2 w 300"/>
                <a:gd name="T5" fmla="*/ 3 h 67"/>
                <a:gd name="T6" fmla="*/ 0 w 300"/>
                <a:gd name="T7" fmla="*/ 9 h 67"/>
                <a:gd name="T8" fmla="*/ 0 w 300"/>
                <a:gd name="T9" fmla="*/ 59 h 67"/>
                <a:gd name="T10" fmla="*/ 2 w 300"/>
                <a:gd name="T11" fmla="*/ 64 h 67"/>
                <a:gd name="T12" fmla="*/ 8 w 300"/>
                <a:gd name="T13" fmla="*/ 67 h 67"/>
                <a:gd name="T14" fmla="*/ 292 w 300"/>
                <a:gd name="T15" fmla="*/ 67 h 67"/>
                <a:gd name="T16" fmla="*/ 298 w 300"/>
                <a:gd name="T17" fmla="*/ 64 h 67"/>
                <a:gd name="T18" fmla="*/ 300 w 300"/>
                <a:gd name="T19" fmla="*/ 59 h 67"/>
                <a:gd name="T20" fmla="*/ 300 w 300"/>
                <a:gd name="T21" fmla="*/ 9 h 67"/>
                <a:gd name="T22" fmla="*/ 298 w 300"/>
                <a:gd name="T23" fmla="*/ 3 h 67"/>
                <a:gd name="T24" fmla="*/ 292 w 300"/>
                <a:gd name="T25" fmla="*/ 0 h 67"/>
                <a:gd name="T26" fmla="*/ 292 w 300"/>
                <a:gd name="T27" fmla="*/ 0 h 67"/>
                <a:gd name="T28" fmla="*/ 292 w 3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67">
                  <a:moveTo>
                    <a:pt x="2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4" y="67"/>
                    <a:pt x="296" y="66"/>
                    <a:pt x="298" y="64"/>
                  </a:cubicBezTo>
                  <a:cubicBezTo>
                    <a:pt x="299" y="63"/>
                    <a:pt x="300" y="61"/>
                    <a:pt x="300" y="59"/>
                  </a:cubicBezTo>
                  <a:cubicBezTo>
                    <a:pt x="300" y="9"/>
                    <a:pt x="300" y="9"/>
                    <a:pt x="300" y="9"/>
                  </a:cubicBezTo>
                  <a:cubicBezTo>
                    <a:pt x="300" y="6"/>
                    <a:pt x="299" y="4"/>
                    <a:pt x="298" y="3"/>
                  </a:cubicBezTo>
                  <a:cubicBezTo>
                    <a:pt x="296" y="1"/>
                    <a:pt x="294" y="0"/>
                    <a:pt x="292" y="0"/>
                  </a:cubicBezTo>
                  <a:close/>
                  <a:moveTo>
                    <a:pt x="292" y="0"/>
                  </a:move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3" name="Freeform 92"/>
            <p:cNvSpPr>
              <a:spLocks noEditPoints="1"/>
            </p:cNvSpPr>
            <p:nvPr/>
          </p:nvSpPr>
          <p:spPr bwMode="auto">
            <a:xfrm>
              <a:off x="6629400" y="4122738"/>
              <a:ext cx="406400" cy="90488"/>
            </a:xfrm>
            <a:custGeom>
              <a:avLst/>
              <a:gdLst>
                <a:gd name="T0" fmla="*/ 292 w 300"/>
                <a:gd name="T1" fmla="*/ 0 h 67"/>
                <a:gd name="T2" fmla="*/ 8 w 300"/>
                <a:gd name="T3" fmla="*/ 0 h 67"/>
                <a:gd name="T4" fmla="*/ 2 w 300"/>
                <a:gd name="T5" fmla="*/ 3 h 67"/>
                <a:gd name="T6" fmla="*/ 0 w 300"/>
                <a:gd name="T7" fmla="*/ 8 h 67"/>
                <a:gd name="T8" fmla="*/ 0 w 300"/>
                <a:gd name="T9" fmla="*/ 59 h 67"/>
                <a:gd name="T10" fmla="*/ 2 w 300"/>
                <a:gd name="T11" fmla="*/ 64 h 67"/>
                <a:gd name="T12" fmla="*/ 8 w 300"/>
                <a:gd name="T13" fmla="*/ 67 h 67"/>
                <a:gd name="T14" fmla="*/ 292 w 300"/>
                <a:gd name="T15" fmla="*/ 67 h 67"/>
                <a:gd name="T16" fmla="*/ 298 w 300"/>
                <a:gd name="T17" fmla="*/ 64 h 67"/>
                <a:gd name="T18" fmla="*/ 300 w 300"/>
                <a:gd name="T19" fmla="*/ 59 h 67"/>
                <a:gd name="T20" fmla="*/ 300 w 300"/>
                <a:gd name="T21" fmla="*/ 8 h 67"/>
                <a:gd name="T22" fmla="*/ 298 w 300"/>
                <a:gd name="T23" fmla="*/ 3 h 67"/>
                <a:gd name="T24" fmla="*/ 292 w 300"/>
                <a:gd name="T25" fmla="*/ 0 h 67"/>
                <a:gd name="T26" fmla="*/ 292 w 300"/>
                <a:gd name="T27" fmla="*/ 0 h 67"/>
                <a:gd name="T28" fmla="*/ 292 w 3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67">
                  <a:moveTo>
                    <a:pt x="2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4" y="67"/>
                    <a:pt x="296" y="66"/>
                    <a:pt x="298" y="64"/>
                  </a:cubicBezTo>
                  <a:cubicBezTo>
                    <a:pt x="299" y="63"/>
                    <a:pt x="300" y="61"/>
                    <a:pt x="300" y="59"/>
                  </a:cubicBezTo>
                  <a:cubicBezTo>
                    <a:pt x="300" y="8"/>
                    <a:pt x="300" y="8"/>
                    <a:pt x="300" y="8"/>
                  </a:cubicBezTo>
                  <a:cubicBezTo>
                    <a:pt x="300" y="6"/>
                    <a:pt x="299" y="4"/>
                    <a:pt x="298" y="3"/>
                  </a:cubicBezTo>
                  <a:cubicBezTo>
                    <a:pt x="296" y="1"/>
                    <a:pt x="294" y="0"/>
                    <a:pt x="292" y="0"/>
                  </a:cubicBezTo>
                  <a:close/>
                  <a:moveTo>
                    <a:pt x="292" y="0"/>
                  </a:move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4" name="Freeform 93"/>
            <p:cNvSpPr>
              <a:spLocks noEditPoints="1"/>
            </p:cNvSpPr>
            <p:nvPr/>
          </p:nvSpPr>
          <p:spPr bwMode="auto">
            <a:xfrm>
              <a:off x="6402388" y="3986212"/>
              <a:ext cx="633413" cy="92075"/>
            </a:xfrm>
            <a:custGeom>
              <a:avLst/>
              <a:gdLst>
                <a:gd name="T0" fmla="*/ 465 w 467"/>
                <a:gd name="T1" fmla="*/ 2 h 67"/>
                <a:gd name="T2" fmla="*/ 459 w 467"/>
                <a:gd name="T3" fmla="*/ 0 h 67"/>
                <a:gd name="T4" fmla="*/ 8 w 467"/>
                <a:gd name="T5" fmla="*/ 0 h 67"/>
                <a:gd name="T6" fmla="*/ 2 w 467"/>
                <a:gd name="T7" fmla="*/ 2 h 67"/>
                <a:gd name="T8" fmla="*/ 0 w 467"/>
                <a:gd name="T9" fmla="*/ 8 h 67"/>
                <a:gd name="T10" fmla="*/ 0 w 467"/>
                <a:gd name="T11" fmla="*/ 58 h 67"/>
                <a:gd name="T12" fmla="*/ 2 w 467"/>
                <a:gd name="T13" fmla="*/ 64 h 67"/>
                <a:gd name="T14" fmla="*/ 8 w 467"/>
                <a:gd name="T15" fmla="*/ 67 h 67"/>
                <a:gd name="T16" fmla="*/ 459 w 467"/>
                <a:gd name="T17" fmla="*/ 67 h 67"/>
                <a:gd name="T18" fmla="*/ 465 w 467"/>
                <a:gd name="T19" fmla="*/ 64 h 67"/>
                <a:gd name="T20" fmla="*/ 467 w 467"/>
                <a:gd name="T21" fmla="*/ 58 h 67"/>
                <a:gd name="T22" fmla="*/ 467 w 467"/>
                <a:gd name="T23" fmla="*/ 8 h 67"/>
                <a:gd name="T24" fmla="*/ 465 w 467"/>
                <a:gd name="T25" fmla="*/ 2 h 67"/>
                <a:gd name="T26" fmla="*/ 465 w 467"/>
                <a:gd name="T27" fmla="*/ 2 h 67"/>
                <a:gd name="T28" fmla="*/ 465 w 467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65" y="2"/>
                  </a:moveTo>
                  <a:cubicBezTo>
                    <a:pt x="463" y="1"/>
                    <a:pt x="461" y="0"/>
                    <a:pt x="4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459" y="67"/>
                    <a:pt x="459" y="67"/>
                    <a:pt x="459" y="67"/>
                  </a:cubicBezTo>
                  <a:cubicBezTo>
                    <a:pt x="461" y="67"/>
                    <a:pt x="463" y="66"/>
                    <a:pt x="465" y="64"/>
                  </a:cubicBezTo>
                  <a:cubicBezTo>
                    <a:pt x="466" y="63"/>
                    <a:pt x="467" y="61"/>
                    <a:pt x="467" y="58"/>
                  </a:cubicBezTo>
                  <a:cubicBezTo>
                    <a:pt x="467" y="8"/>
                    <a:pt x="467" y="8"/>
                    <a:pt x="467" y="8"/>
                  </a:cubicBezTo>
                  <a:cubicBezTo>
                    <a:pt x="467" y="6"/>
                    <a:pt x="466" y="4"/>
                    <a:pt x="465" y="2"/>
                  </a:cubicBezTo>
                  <a:close/>
                  <a:moveTo>
                    <a:pt x="465" y="2"/>
                  </a:moveTo>
                  <a:cubicBezTo>
                    <a:pt x="465" y="2"/>
                    <a:pt x="465" y="2"/>
                    <a:pt x="465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7" name="Freeform 97"/>
          <p:cNvSpPr>
            <a:spLocks noEditPoints="1"/>
          </p:cNvSpPr>
          <p:nvPr/>
        </p:nvSpPr>
        <p:spPr bwMode="auto">
          <a:xfrm>
            <a:off x="15746981" y="755601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167 w 400"/>
              <a:gd name="T27" fmla="*/ 50 h 400"/>
              <a:gd name="T28" fmla="*/ 169 w 400"/>
              <a:gd name="T29" fmla="*/ 44 h 400"/>
              <a:gd name="T30" fmla="*/ 175 w 400"/>
              <a:gd name="T31" fmla="*/ 42 h 400"/>
              <a:gd name="T32" fmla="*/ 225 w 400"/>
              <a:gd name="T33" fmla="*/ 42 h 400"/>
              <a:gd name="T34" fmla="*/ 231 w 400"/>
              <a:gd name="T35" fmla="*/ 44 h 400"/>
              <a:gd name="T36" fmla="*/ 234 w 400"/>
              <a:gd name="T37" fmla="*/ 50 h 400"/>
              <a:gd name="T38" fmla="*/ 234 w 400"/>
              <a:gd name="T39" fmla="*/ 92 h 400"/>
              <a:gd name="T40" fmla="*/ 231 w 400"/>
              <a:gd name="T41" fmla="*/ 98 h 400"/>
              <a:gd name="T42" fmla="*/ 225 w 400"/>
              <a:gd name="T43" fmla="*/ 100 h 400"/>
              <a:gd name="T44" fmla="*/ 175 w 400"/>
              <a:gd name="T45" fmla="*/ 100 h 400"/>
              <a:gd name="T46" fmla="*/ 169 w 400"/>
              <a:gd name="T47" fmla="*/ 98 h 400"/>
              <a:gd name="T48" fmla="*/ 167 w 400"/>
              <a:gd name="T49" fmla="*/ 92 h 400"/>
              <a:gd name="T50" fmla="*/ 167 w 400"/>
              <a:gd name="T51" fmla="*/ 50 h 400"/>
              <a:gd name="T52" fmla="*/ 267 w 400"/>
              <a:gd name="T53" fmla="*/ 325 h 400"/>
              <a:gd name="T54" fmla="*/ 265 w 400"/>
              <a:gd name="T55" fmla="*/ 331 h 400"/>
              <a:gd name="T56" fmla="*/ 259 w 400"/>
              <a:gd name="T57" fmla="*/ 334 h 400"/>
              <a:gd name="T58" fmla="*/ 142 w 400"/>
              <a:gd name="T59" fmla="*/ 334 h 400"/>
              <a:gd name="T60" fmla="*/ 136 w 400"/>
              <a:gd name="T61" fmla="*/ 331 h 400"/>
              <a:gd name="T62" fmla="*/ 133 w 400"/>
              <a:gd name="T63" fmla="*/ 325 h 400"/>
              <a:gd name="T64" fmla="*/ 133 w 400"/>
              <a:gd name="T65" fmla="*/ 284 h 400"/>
              <a:gd name="T66" fmla="*/ 136 w 400"/>
              <a:gd name="T67" fmla="*/ 278 h 400"/>
              <a:gd name="T68" fmla="*/ 142 w 400"/>
              <a:gd name="T69" fmla="*/ 275 h 400"/>
              <a:gd name="T70" fmla="*/ 167 w 400"/>
              <a:gd name="T71" fmla="*/ 275 h 400"/>
              <a:gd name="T72" fmla="*/ 167 w 400"/>
              <a:gd name="T73" fmla="*/ 192 h 400"/>
              <a:gd name="T74" fmla="*/ 142 w 400"/>
              <a:gd name="T75" fmla="*/ 192 h 400"/>
              <a:gd name="T76" fmla="*/ 136 w 400"/>
              <a:gd name="T77" fmla="*/ 190 h 400"/>
              <a:gd name="T78" fmla="*/ 133 w 400"/>
              <a:gd name="T79" fmla="*/ 184 h 400"/>
              <a:gd name="T80" fmla="*/ 133 w 400"/>
              <a:gd name="T81" fmla="*/ 142 h 400"/>
              <a:gd name="T82" fmla="*/ 136 w 400"/>
              <a:gd name="T83" fmla="*/ 136 h 400"/>
              <a:gd name="T84" fmla="*/ 142 w 400"/>
              <a:gd name="T85" fmla="*/ 133 h 400"/>
              <a:gd name="T86" fmla="*/ 225 w 400"/>
              <a:gd name="T87" fmla="*/ 133 h 400"/>
              <a:gd name="T88" fmla="*/ 231 w 400"/>
              <a:gd name="T89" fmla="*/ 136 h 400"/>
              <a:gd name="T90" fmla="*/ 234 w 400"/>
              <a:gd name="T91" fmla="*/ 142 h 400"/>
              <a:gd name="T92" fmla="*/ 234 w 400"/>
              <a:gd name="T93" fmla="*/ 275 h 400"/>
              <a:gd name="T94" fmla="*/ 259 w 400"/>
              <a:gd name="T95" fmla="*/ 275 h 400"/>
              <a:gd name="T96" fmla="*/ 265 w 400"/>
              <a:gd name="T97" fmla="*/ 278 h 400"/>
              <a:gd name="T98" fmla="*/ 267 w 400"/>
              <a:gd name="T99" fmla="*/ 284 h 400"/>
              <a:gd name="T100" fmla="*/ 267 w 400"/>
              <a:gd name="T101" fmla="*/ 325 h 400"/>
              <a:gd name="T102" fmla="*/ 267 w 400"/>
              <a:gd name="T103" fmla="*/ 325 h 400"/>
              <a:gd name="T104" fmla="*/ 267 w 400"/>
              <a:gd name="T105" fmla="*/ 32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167" y="50"/>
                </a:moveTo>
                <a:cubicBezTo>
                  <a:pt x="167" y="48"/>
                  <a:pt x="168" y="46"/>
                  <a:pt x="169" y="44"/>
                </a:cubicBezTo>
                <a:cubicBezTo>
                  <a:pt x="171" y="42"/>
                  <a:pt x="173" y="42"/>
                  <a:pt x="175" y="42"/>
                </a:cubicBezTo>
                <a:cubicBezTo>
                  <a:pt x="225" y="42"/>
                  <a:pt x="225" y="42"/>
                  <a:pt x="225" y="42"/>
                </a:cubicBezTo>
                <a:cubicBezTo>
                  <a:pt x="228" y="42"/>
                  <a:pt x="230" y="42"/>
                  <a:pt x="231" y="44"/>
                </a:cubicBezTo>
                <a:cubicBezTo>
                  <a:pt x="233" y="46"/>
                  <a:pt x="234" y="48"/>
                  <a:pt x="234" y="50"/>
                </a:cubicBezTo>
                <a:cubicBezTo>
                  <a:pt x="234" y="92"/>
                  <a:pt x="234" y="92"/>
                  <a:pt x="234" y="92"/>
                </a:cubicBezTo>
                <a:cubicBezTo>
                  <a:pt x="234" y="94"/>
                  <a:pt x="233" y="96"/>
                  <a:pt x="231" y="98"/>
                </a:cubicBezTo>
                <a:cubicBezTo>
                  <a:pt x="230" y="99"/>
                  <a:pt x="228" y="100"/>
                  <a:pt x="22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3" y="100"/>
                  <a:pt x="171" y="99"/>
                  <a:pt x="169" y="98"/>
                </a:cubicBezTo>
                <a:cubicBezTo>
                  <a:pt x="168" y="96"/>
                  <a:pt x="167" y="94"/>
                  <a:pt x="167" y="92"/>
                </a:cubicBezTo>
                <a:lnTo>
                  <a:pt x="167" y="50"/>
                </a:lnTo>
                <a:close/>
                <a:moveTo>
                  <a:pt x="267" y="325"/>
                </a:moveTo>
                <a:cubicBezTo>
                  <a:pt x="267" y="328"/>
                  <a:pt x="266" y="330"/>
                  <a:pt x="265" y="331"/>
                </a:cubicBezTo>
                <a:cubicBezTo>
                  <a:pt x="263" y="333"/>
                  <a:pt x="261" y="334"/>
                  <a:pt x="259" y="334"/>
                </a:cubicBezTo>
                <a:cubicBezTo>
                  <a:pt x="142" y="334"/>
                  <a:pt x="142" y="334"/>
                  <a:pt x="142" y="334"/>
                </a:cubicBezTo>
                <a:cubicBezTo>
                  <a:pt x="139" y="334"/>
                  <a:pt x="137" y="333"/>
                  <a:pt x="136" y="331"/>
                </a:cubicBezTo>
                <a:cubicBezTo>
                  <a:pt x="134" y="330"/>
                  <a:pt x="133" y="328"/>
                  <a:pt x="133" y="325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3" y="281"/>
                  <a:pt x="134" y="279"/>
                  <a:pt x="136" y="278"/>
                </a:cubicBezTo>
                <a:cubicBezTo>
                  <a:pt x="137" y="276"/>
                  <a:pt x="139" y="275"/>
                  <a:pt x="142" y="275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7" y="192"/>
                  <a:pt x="167" y="192"/>
                  <a:pt x="167" y="192"/>
                </a:cubicBezTo>
                <a:cubicBezTo>
                  <a:pt x="142" y="192"/>
                  <a:pt x="142" y="192"/>
                  <a:pt x="142" y="192"/>
                </a:cubicBezTo>
                <a:cubicBezTo>
                  <a:pt x="139" y="192"/>
                  <a:pt x="137" y="191"/>
                  <a:pt x="136" y="190"/>
                </a:cubicBezTo>
                <a:cubicBezTo>
                  <a:pt x="134" y="188"/>
                  <a:pt x="133" y="186"/>
                  <a:pt x="133" y="184"/>
                </a:cubicBezTo>
                <a:cubicBezTo>
                  <a:pt x="133" y="142"/>
                  <a:pt x="133" y="142"/>
                  <a:pt x="133" y="142"/>
                </a:cubicBezTo>
                <a:cubicBezTo>
                  <a:pt x="133" y="139"/>
                  <a:pt x="134" y="137"/>
                  <a:pt x="136" y="136"/>
                </a:cubicBezTo>
                <a:cubicBezTo>
                  <a:pt x="137" y="134"/>
                  <a:pt x="139" y="133"/>
                  <a:pt x="142" y="133"/>
                </a:cubicBezTo>
                <a:cubicBezTo>
                  <a:pt x="225" y="133"/>
                  <a:pt x="225" y="133"/>
                  <a:pt x="225" y="133"/>
                </a:cubicBezTo>
                <a:cubicBezTo>
                  <a:pt x="228" y="133"/>
                  <a:pt x="230" y="134"/>
                  <a:pt x="231" y="136"/>
                </a:cubicBezTo>
                <a:cubicBezTo>
                  <a:pt x="233" y="137"/>
                  <a:pt x="234" y="139"/>
                  <a:pt x="234" y="142"/>
                </a:cubicBezTo>
                <a:cubicBezTo>
                  <a:pt x="234" y="275"/>
                  <a:pt x="234" y="275"/>
                  <a:pt x="234" y="275"/>
                </a:cubicBezTo>
                <a:cubicBezTo>
                  <a:pt x="259" y="275"/>
                  <a:pt x="259" y="275"/>
                  <a:pt x="259" y="275"/>
                </a:cubicBezTo>
                <a:cubicBezTo>
                  <a:pt x="261" y="275"/>
                  <a:pt x="263" y="276"/>
                  <a:pt x="265" y="278"/>
                </a:cubicBezTo>
                <a:cubicBezTo>
                  <a:pt x="266" y="279"/>
                  <a:pt x="267" y="281"/>
                  <a:pt x="267" y="284"/>
                </a:cubicBezTo>
                <a:lnTo>
                  <a:pt x="267" y="325"/>
                </a:lnTo>
                <a:close/>
                <a:moveTo>
                  <a:pt x="267" y="325"/>
                </a:moveTo>
                <a:cubicBezTo>
                  <a:pt x="267" y="325"/>
                  <a:pt x="267" y="325"/>
                  <a:pt x="267" y="32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841904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グループ化 68"/>
          <p:cNvGrpSpPr/>
          <p:nvPr/>
        </p:nvGrpSpPr>
        <p:grpSpPr>
          <a:xfrm>
            <a:off x="1570839" y="1472973"/>
            <a:ext cx="590101" cy="1282504"/>
            <a:chOff x="508000" y="504825"/>
            <a:chExt cx="631825" cy="1373188"/>
          </a:xfrm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633413" y="504825"/>
              <a:ext cx="377825" cy="309563"/>
            </a:xfrm>
            <a:custGeom>
              <a:avLst/>
              <a:gdLst>
                <a:gd name="T0" fmla="*/ 17 w 100"/>
                <a:gd name="T1" fmla="*/ 83 h 83"/>
                <a:gd name="T2" fmla="*/ 84 w 100"/>
                <a:gd name="T3" fmla="*/ 83 h 83"/>
                <a:gd name="T4" fmla="*/ 96 w 100"/>
                <a:gd name="T5" fmla="*/ 78 h 83"/>
                <a:gd name="T6" fmla="*/ 100 w 100"/>
                <a:gd name="T7" fmla="*/ 67 h 83"/>
                <a:gd name="T8" fmla="*/ 100 w 100"/>
                <a:gd name="T9" fmla="*/ 17 h 83"/>
                <a:gd name="T10" fmla="*/ 96 w 100"/>
                <a:gd name="T11" fmla="*/ 5 h 83"/>
                <a:gd name="T12" fmla="*/ 84 w 100"/>
                <a:gd name="T13" fmla="*/ 0 h 83"/>
                <a:gd name="T14" fmla="*/ 17 w 100"/>
                <a:gd name="T15" fmla="*/ 0 h 83"/>
                <a:gd name="T16" fmla="*/ 5 w 100"/>
                <a:gd name="T17" fmla="*/ 5 h 83"/>
                <a:gd name="T18" fmla="*/ 0 w 100"/>
                <a:gd name="T19" fmla="*/ 17 h 83"/>
                <a:gd name="T20" fmla="*/ 0 w 100"/>
                <a:gd name="T21" fmla="*/ 67 h 83"/>
                <a:gd name="T22" fmla="*/ 5 w 100"/>
                <a:gd name="T23" fmla="*/ 78 h 83"/>
                <a:gd name="T24" fmla="*/ 17 w 100"/>
                <a:gd name="T25" fmla="*/ 83 h 83"/>
                <a:gd name="T26" fmla="*/ 17 w 100"/>
                <a:gd name="T27" fmla="*/ 83 h 83"/>
                <a:gd name="T28" fmla="*/ 17 w 100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83">
                  <a:moveTo>
                    <a:pt x="17" y="83"/>
                  </a:moveTo>
                  <a:cubicBezTo>
                    <a:pt x="84" y="83"/>
                    <a:pt x="84" y="83"/>
                    <a:pt x="84" y="83"/>
                  </a:cubicBezTo>
                  <a:cubicBezTo>
                    <a:pt x="88" y="83"/>
                    <a:pt x="92" y="82"/>
                    <a:pt x="96" y="78"/>
                  </a:cubicBezTo>
                  <a:cubicBezTo>
                    <a:pt x="99" y="75"/>
                    <a:pt x="100" y="71"/>
                    <a:pt x="100" y="67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2"/>
                    <a:pt x="99" y="8"/>
                    <a:pt x="96" y="5"/>
                  </a:cubicBezTo>
                  <a:cubicBezTo>
                    <a:pt x="92" y="2"/>
                    <a:pt x="88" y="0"/>
                    <a:pt x="8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2" y="75"/>
                    <a:pt x="5" y="78"/>
                  </a:cubicBezTo>
                  <a:cubicBezTo>
                    <a:pt x="9" y="82"/>
                    <a:pt x="13" y="83"/>
                    <a:pt x="17" y="83"/>
                  </a:cubicBezTo>
                  <a:close/>
                  <a:moveTo>
                    <a:pt x="17" y="83"/>
                  </a:moveTo>
                  <a:cubicBezTo>
                    <a:pt x="17" y="83"/>
                    <a:pt x="17" y="83"/>
                    <a:pt x="17" y="8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508000" y="1001713"/>
              <a:ext cx="631825" cy="876300"/>
            </a:xfrm>
            <a:custGeom>
              <a:avLst/>
              <a:gdLst>
                <a:gd name="T0" fmla="*/ 162 w 167"/>
                <a:gd name="T1" fmla="*/ 172 h 234"/>
                <a:gd name="T2" fmla="*/ 150 w 167"/>
                <a:gd name="T3" fmla="*/ 167 h 234"/>
                <a:gd name="T4" fmla="*/ 133 w 167"/>
                <a:gd name="T5" fmla="*/ 167 h 234"/>
                <a:gd name="T6" fmla="*/ 133 w 167"/>
                <a:gd name="T7" fmla="*/ 17 h 234"/>
                <a:gd name="T8" fmla="*/ 129 w 167"/>
                <a:gd name="T9" fmla="*/ 5 h 234"/>
                <a:gd name="T10" fmla="*/ 117 w 167"/>
                <a:gd name="T11" fmla="*/ 0 h 234"/>
                <a:gd name="T12" fmla="*/ 17 w 167"/>
                <a:gd name="T13" fmla="*/ 0 h 234"/>
                <a:gd name="T14" fmla="*/ 5 w 167"/>
                <a:gd name="T15" fmla="*/ 5 h 234"/>
                <a:gd name="T16" fmla="*/ 0 w 167"/>
                <a:gd name="T17" fmla="*/ 17 h 234"/>
                <a:gd name="T18" fmla="*/ 0 w 167"/>
                <a:gd name="T19" fmla="*/ 51 h 234"/>
                <a:gd name="T20" fmla="*/ 5 w 167"/>
                <a:gd name="T21" fmla="*/ 62 h 234"/>
                <a:gd name="T22" fmla="*/ 17 w 167"/>
                <a:gd name="T23" fmla="*/ 67 h 234"/>
                <a:gd name="T24" fmla="*/ 33 w 167"/>
                <a:gd name="T25" fmla="*/ 67 h 234"/>
                <a:gd name="T26" fmla="*/ 33 w 167"/>
                <a:gd name="T27" fmla="*/ 167 h 234"/>
                <a:gd name="T28" fmla="*/ 17 w 167"/>
                <a:gd name="T29" fmla="*/ 167 h 234"/>
                <a:gd name="T30" fmla="*/ 5 w 167"/>
                <a:gd name="T31" fmla="*/ 172 h 234"/>
                <a:gd name="T32" fmla="*/ 0 w 167"/>
                <a:gd name="T33" fmla="*/ 184 h 234"/>
                <a:gd name="T34" fmla="*/ 0 w 167"/>
                <a:gd name="T35" fmla="*/ 217 h 234"/>
                <a:gd name="T36" fmla="*/ 5 w 167"/>
                <a:gd name="T37" fmla="*/ 229 h 234"/>
                <a:gd name="T38" fmla="*/ 17 w 167"/>
                <a:gd name="T39" fmla="*/ 234 h 234"/>
                <a:gd name="T40" fmla="*/ 150 w 167"/>
                <a:gd name="T41" fmla="*/ 234 h 234"/>
                <a:gd name="T42" fmla="*/ 162 w 167"/>
                <a:gd name="T43" fmla="*/ 229 h 234"/>
                <a:gd name="T44" fmla="*/ 167 w 167"/>
                <a:gd name="T45" fmla="*/ 217 h 234"/>
                <a:gd name="T46" fmla="*/ 167 w 167"/>
                <a:gd name="T47" fmla="*/ 184 h 234"/>
                <a:gd name="T48" fmla="*/ 162 w 167"/>
                <a:gd name="T49" fmla="*/ 172 h 234"/>
                <a:gd name="T50" fmla="*/ 162 w 167"/>
                <a:gd name="T51" fmla="*/ 172 h 234"/>
                <a:gd name="T52" fmla="*/ 162 w 167"/>
                <a:gd name="T53" fmla="*/ 17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" h="234">
                  <a:moveTo>
                    <a:pt x="162" y="172"/>
                  </a:moveTo>
                  <a:cubicBezTo>
                    <a:pt x="159" y="169"/>
                    <a:pt x="155" y="167"/>
                    <a:pt x="150" y="167"/>
                  </a:cubicBezTo>
                  <a:cubicBezTo>
                    <a:pt x="133" y="167"/>
                    <a:pt x="133" y="167"/>
                    <a:pt x="133" y="167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3" y="13"/>
                    <a:pt x="132" y="9"/>
                    <a:pt x="129" y="5"/>
                  </a:cubicBezTo>
                  <a:cubicBezTo>
                    <a:pt x="125" y="2"/>
                    <a:pt x="121" y="0"/>
                    <a:pt x="1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6"/>
                    <a:pt x="12" y="67"/>
                    <a:pt x="17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2" y="167"/>
                    <a:pt x="8" y="169"/>
                    <a:pt x="5" y="172"/>
                  </a:cubicBezTo>
                  <a:cubicBezTo>
                    <a:pt x="2" y="176"/>
                    <a:pt x="0" y="180"/>
                    <a:pt x="0" y="18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2"/>
                    <a:pt x="2" y="226"/>
                    <a:pt x="5" y="229"/>
                  </a:cubicBezTo>
                  <a:cubicBezTo>
                    <a:pt x="8" y="232"/>
                    <a:pt x="12" y="234"/>
                    <a:pt x="17" y="234"/>
                  </a:cubicBezTo>
                  <a:cubicBezTo>
                    <a:pt x="150" y="234"/>
                    <a:pt x="150" y="234"/>
                    <a:pt x="150" y="234"/>
                  </a:cubicBezTo>
                  <a:cubicBezTo>
                    <a:pt x="155" y="234"/>
                    <a:pt x="159" y="232"/>
                    <a:pt x="162" y="229"/>
                  </a:cubicBezTo>
                  <a:cubicBezTo>
                    <a:pt x="165" y="226"/>
                    <a:pt x="167" y="222"/>
                    <a:pt x="167" y="217"/>
                  </a:cubicBezTo>
                  <a:cubicBezTo>
                    <a:pt x="167" y="184"/>
                    <a:pt x="167" y="184"/>
                    <a:pt x="167" y="184"/>
                  </a:cubicBezTo>
                  <a:cubicBezTo>
                    <a:pt x="167" y="180"/>
                    <a:pt x="165" y="176"/>
                    <a:pt x="162" y="172"/>
                  </a:cubicBezTo>
                  <a:close/>
                  <a:moveTo>
                    <a:pt x="162" y="172"/>
                  </a:moveTo>
                  <a:cubicBezTo>
                    <a:pt x="162" y="172"/>
                    <a:pt x="162" y="172"/>
                    <a:pt x="162" y="17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0" name="Freeform 10"/>
          <p:cNvSpPr>
            <a:spLocks noEditPoints="1"/>
          </p:cNvSpPr>
          <p:nvPr/>
        </p:nvSpPr>
        <p:spPr bwMode="auto">
          <a:xfrm>
            <a:off x="3963199" y="1482497"/>
            <a:ext cx="1272980" cy="1272980"/>
          </a:xfrm>
          <a:custGeom>
            <a:avLst/>
            <a:gdLst>
              <a:gd name="T0" fmla="*/ 385 w 400"/>
              <a:gd name="T1" fmla="*/ 15 h 400"/>
              <a:gd name="T2" fmla="*/ 349 w 400"/>
              <a:gd name="T3" fmla="*/ 0 h 400"/>
              <a:gd name="T4" fmla="*/ 51 w 400"/>
              <a:gd name="T5" fmla="*/ 0 h 400"/>
              <a:gd name="T6" fmla="*/ 15 w 400"/>
              <a:gd name="T7" fmla="*/ 15 h 400"/>
              <a:gd name="T8" fmla="*/ 0 w 400"/>
              <a:gd name="T9" fmla="*/ 51 h 400"/>
              <a:gd name="T10" fmla="*/ 0 w 400"/>
              <a:gd name="T11" fmla="*/ 349 h 400"/>
              <a:gd name="T12" fmla="*/ 15 w 400"/>
              <a:gd name="T13" fmla="*/ 385 h 400"/>
              <a:gd name="T14" fmla="*/ 51 w 400"/>
              <a:gd name="T15" fmla="*/ 400 h 400"/>
              <a:gd name="T16" fmla="*/ 349 w 400"/>
              <a:gd name="T17" fmla="*/ 400 h 400"/>
              <a:gd name="T18" fmla="*/ 385 w 400"/>
              <a:gd name="T19" fmla="*/ 385 h 400"/>
              <a:gd name="T20" fmla="*/ 400 w 400"/>
              <a:gd name="T21" fmla="*/ 349 h 400"/>
              <a:gd name="T22" fmla="*/ 400 w 400"/>
              <a:gd name="T23" fmla="*/ 51 h 400"/>
              <a:gd name="T24" fmla="*/ 385 w 400"/>
              <a:gd name="T25" fmla="*/ 15 h 400"/>
              <a:gd name="T26" fmla="*/ 144 w 400"/>
              <a:gd name="T27" fmla="*/ 144 h 400"/>
              <a:gd name="T28" fmla="*/ 201 w 400"/>
              <a:gd name="T29" fmla="*/ 121 h 400"/>
              <a:gd name="T30" fmla="*/ 257 w 400"/>
              <a:gd name="T31" fmla="*/ 144 h 400"/>
              <a:gd name="T32" fmla="*/ 281 w 400"/>
              <a:gd name="T33" fmla="*/ 199 h 400"/>
              <a:gd name="T34" fmla="*/ 257 w 400"/>
              <a:gd name="T35" fmla="*/ 255 h 400"/>
              <a:gd name="T36" fmla="*/ 201 w 400"/>
              <a:gd name="T37" fmla="*/ 277 h 400"/>
              <a:gd name="T38" fmla="*/ 144 w 400"/>
              <a:gd name="T39" fmla="*/ 255 h 400"/>
              <a:gd name="T40" fmla="*/ 120 w 400"/>
              <a:gd name="T41" fmla="*/ 199 h 400"/>
              <a:gd name="T42" fmla="*/ 144 w 400"/>
              <a:gd name="T43" fmla="*/ 144 h 400"/>
              <a:gd name="T44" fmla="*/ 355 w 400"/>
              <a:gd name="T45" fmla="*/ 338 h 400"/>
              <a:gd name="T46" fmla="*/ 350 w 400"/>
              <a:gd name="T47" fmla="*/ 350 h 400"/>
              <a:gd name="T48" fmla="*/ 339 w 400"/>
              <a:gd name="T49" fmla="*/ 354 h 400"/>
              <a:gd name="T50" fmla="*/ 60 w 400"/>
              <a:gd name="T51" fmla="*/ 354 h 400"/>
              <a:gd name="T52" fmla="*/ 49 w 400"/>
              <a:gd name="T53" fmla="*/ 350 h 400"/>
              <a:gd name="T54" fmla="*/ 45 w 400"/>
              <a:gd name="T55" fmla="*/ 338 h 400"/>
              <a:gd name="T56" fmla="*/ 45 w 400"/>
              <a:gd name="T57" fmla="*/ 169 h 400"/>
              <a:gd name="T58" fmla="*/ 81 w 400"/>
              <a:gd name="T59" fmla="*/ 169 h 400"/>
              <a:gd name="T60" fmla="*/ 76 w 400"/>
              <a:gd name="T61" fmla="*/ 204 h 400"/>
              <a:gd name="T62" fmla="*/ 113 w 400"/>
              <a:gd name="T63" fmla="*/ 289 h 400"/>
              <a:gd name="T64" fmla="*/ 201 w 400"/>
              <a:gd name="T65" fmla="*/ 324 h 400"/>
              <a:gd name="T66" fmla="*/ 263 w 400"/>
              <a:gd name="T67" fmla="*/ 308 h 400"/>
              <a:gd name="T68" fmla="*/ 308 w 400"/>
              <a:gd name="T69" fmla="*/ 264 h 400"/>
              <a:gd name="T70" fmla="*/ 325 w 400"/>
              <a:gd name="T71" fmla="*/ 204 h 400"/>
              <a:gd name="T72" fmla="*/ 320 w 400"/>
              <a:gd name="T73" fmla="*/ 169 h 400"/>
              <a:gd name="T74" fmla="*/ 355 w 400"/>
              <a:gd name="T75" fmla="*/ 169 h 400"/>
              <a:gd name="T76" fmla="*/ 355 w 400"/>
              <a:gd name="T77" fmla="*/ 338 h 400"/>
              <a:gd name="T78" fmla="*/ 355 w 400"/>
              <a:gd name="T79" fmla="*/ 106 h 400"/>
              <a:gd name="T80" fmla="*/ 350 w 400"/>
              <a:gd name="T81" fmla="*/ 118 h 400"/>
              <a:gd name="T82" fmla="*/ 337 w 400"/>
              <a:gd name="T83" fmla="*/ 124 h 400"/>
              <a:gd name="T84" fmla="*/ 292 w 400"/>
              <a:gd name="T85" fmla="*/ 124 h 400"/>
              <a:gd name="T86" fmla="*/ 279 w 400"/>
              <a:gd name="T87" fmla="*/ 118 h 400"/>
              <a:gd name="T88" fmla="*/ 274 w 400"/>
              <a:gd name="T89" fmla="*/ 106 h 400"/>
              <a:gd name="T90" fmla="*/ 274 w 400"/>
              <a:gd name="T91" fmla="*/ 63 h 400"/>
              <a:gd name="T92" fmla="*/ 279 w 400"/>
              <a:gd name="T93" fmla="*/ 50 h 400"/>
              <a:gd name="T94" fmla="*/ 292 w 400"/>
              <a:gd name="T95" fmla="*/ 45 h 400"/>
              <a:gd name="T96" fmla="*/ 337 w 400"/>
              <a:gd name="T97" fmla="*/ 45 h 400"/>
              <a:gd name="T98" fmla="*/ 350 w 400"/>
              <a:gd name="T99" fmla="*/ 50 h 400"/>
              <a:gd name="T100" fmla="*/ 355 w 400"/>
              <a:gd name="T101" fmla="*/ 63 h 400"/>
              <a:gd name="T102" fmla="*/ 355 w 400"/>
              <a:gd name="T103" fmla="*/ 106 h 400"/>
              <a:gd name="T104" fmla="*/ 355 w 400"/>
              <a:gd name="T105" fmla="*/ 106 h 400"/>
              <a:gd name="T106" fmla="*/ 355 w 400"/>
              <a:gd name="T107" fmla="*/ 10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0" h="400">
                <a:moveTo>
                  <a:pt x="385" y="15"/>
                </a:moveTo>
                <a:cubicBezTo>
                  <a:pt x="375" y="5"/>
                  <a:pt x="363" y="0"/>
                  <a:pt x="349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37" y="0"/>
                  <a:pt x="25" y="5"/>
                  <a:pt x="15" y="15"/>
                </a:cubicBezTo>
                <a:cubicBezTo>
                  <a:pt x="5" y="25"/>
                  <a:pt x="0" y="37"/>
                  <a:pt x="0" y="51"/>
                </a:cubicBezTo>
                <a:cubicBezTo>
                  <a:pt x="0" y="349"/>
                  <a:pt x="0" y="349"/>
                  <a:pt x="0" y="349"/>
                </a:cubicBezTo>
                <a:cubicBezTo>
                  <a:pt x="0" y="363"/>
                  <a:pt x="5" y="375"/>
                  <a:pt x="15" y="385"/>
                </a:cubicBezTo>
                <a:cubicBezTo>
                  <a:pt x="25" y="395"/>
                  <a:pt x="37" y="400"/>
                  <a:pt x="51" y="400"/>
                </a:cubicBezTo>
                <a:cubicBezTo>
                  <a:pt x="349" y="400"/>
                  <a:pt x="349" y="400"/>
                  <a:pt x="349" y="400"/>
                </a:cubicBezTo>
                <a:cubicBezTo>
                  <a:pt x="363" y="400"/>
                  <a:pt x="375" y="395"/>
                  <a:pt x="385" y="385"/>
                </a:cubicBezTo>
                <a:cubicBezTo>
                  <a:pt x="395" y="375"/>
                  <a:pt x="400" y="363"/>
                  <a:pt x="400" y="349"/>
                </a:cubicBezTo>
                <a:cubicBezTo>
                  <a:pt x="400" y="51"/>
                  <a:pt x="400" y="51"/>
                  <a:pt x="400" y="51"/>
                </a:cubicBezTo>
                <a:cubicBezTo>
                  <a:pt x="400" y="37"/>
                  <a:pt x="395" y="25"/>
                  <a:pt x="385" y="15"/>
                </a:cubicBezTo>
                <a:close/>
                <a:moveTo>
                  <a:pt x="144" y="144"/>
                </a:moveTo>
                <a:cubicBezTo>
                  <a:pt x="160" y="129"/>
                  <a:pt x="178" y="121"/>
                  <a:pt x="201" y="121"/>
                </a:cubicBezTo>
                <a:cubicBezTo>
                  <a:pt x="223" y="121"/>
                  <a:pt x="242" y="129"/>
                  <a:pt x="257" y="144"/>
                </a:cubicBezTo>
                <a:cubicBezTo>
                  <a:pt x="273" y="160"/>
                  <a:pt x="281" y="178"/>
                  <a:pt x="281" y="199"/>
                </a:cubicBezTo>
                <a:cubicBezTo>
                  <a:pt x="281" y="221"/>
                  <a:pt x="273" y="239"/>
                  <a:pt x="257" y="255"/>
                </a:cubicBezTo>
                <a:cubicBezTo>
                  <a:pt x="242" y="270"/>
                  <a:pt x="223" y="277"/>
                  <a:pt x="201" y="277"/>
                </a:cubicBezTo>
                <a:cubicBezTo>
                  <a:pt x="178" y="277"/>
                  <a:pt x="160" y="270"/>
                  <a:pt x="144" y="255"/>
                </a:cubicBezTo>
                <a:cubicBezTo>
                  <a:pt x="128" y="239"/>
                  <a:pt x="120" y="221"/>
                  <a:pt x="120" y="199"/>
                </a:cubicBezTo>
                <a:cubicBezTo>
                  <a:pt x="120" y="178"/>
                  <a:pt x="128" y="160"/>
                  <a:pt x="144" y="144"/>
                </a:cubicBezTo>
                <a:close/>
                <a:moveTo>
                  <a:pt x="355" y="338"/>
                </a:moveTo>
                <a:cubicBezTo>
                  <a:pt x="355" y="343"/>
                  <a:pt x="354" y="347"/>
                  <a:pt x="350" y="350"/>
                </a:cubicBezTo>
                <a:cubicBezTo>
                  <a:pt x="347" y="353"/>
                  <a:pt x="344" y="354"/>
                  <a:pt x="339" y="354"/>
                </a:cubicBezTo>
                <a:cubicBezTo>
                  <a:pt x="60" y="354"/>
                  <a:pt x="60" y="354"/>
                  <a:pt x="60" y="354"/>
                </a:cubicBezTo>
                <a:cubicBezTo>
                  <a:pt x="56" y="354"/>
                  <a:pt x="52" y="353"/>
                  <a:pt x="49" y="350"/>
                </a:cubicBezTo>
                <a:cubicBezTo>
                  <a:pt x="46" y="347"/>
                  <a:pt x="45" y="343"/>
                  <a:pt x="45" y="338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81" y="169"/>
                  <a:pt x="81" y="169"/>
                  <a:pt x="81" y="169"/>
                </a:cubicBezTo>
                <a:cubicBezTo>
                  <a:pt x="78" y="180"/>
                  <a:pt x="76" y="192"/>
                  <a:pt x="76" y="204"/>
                </a:cubicBezTo>
                <a:cubicBezTo>
                  <a:pt x="76" y="237"/>
                  <a:pt x="88" y="265"/>
                  <a:pt x="113" y="289"/>
                </a:cubicBezTo>
                <a:cubicBezTo>
                  <a:pt x="137" y="313"/>
                  <a:pt x="166" y="324"/>
                  <a:pt x="201" y="324"/>
                </a:cubicBezTo>
                <a:cubicBezTo>
                  <a:pt x="223" y="324"/>
                  <a:pt x="244" y="319"/>
                  <a:pt x="263" y="308"/>
                </a:cubicBezTo>
                <a:cubicBezTo>
                  <a:pt x="282" y="297"/>
                  <a:pt x="297" y="283"/>
                  <a:pt x="308" y="264"/>
                </a:cubicBezTo>
                <a:cubicBezTo>
                  <a:pt x="320" y="246"/>
                  <a:pt x="325" y="226"/>
                  <a:pt x="325" y="204"/>
                </a:cubicBezTo>
                <a:cubicBezTo>
                  <a:pt x="325" y="192"/>
                  <a:pt x="323" y="180"/>
                  <a:pt x="320" y="169"/>
                </a:cubicBezTo>
                <a:cubicBezTo>
                  <a:pt x="355" y="169"/>
                  <a:pt x="355" y="169"/>
                  <a:pt x="355" y="169"/>
                </a:cubicBezTo>
                <a:lnTo>
                  <a:pt x="355" y="338"/>
                </a:lnTo>
                <a:close/>
                <a:moveTo>
                  <a:pt x="355" y="106"/>
                </a:moveTo>
                <a:cubicBezTo>
                  <a:pt x="355" y="111"/>
                  <a:pt x="353" y="115"/>
                  <a:pt x="350" y="118"/>
                </a:cubicBezTo>
                <a:cubicBezTo>
                  <a:pt x="346" y="122"/>
                  <a:pt x="342" y="124"/>
                  <a:pt x="33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87" y="124"/>
                  <a:pt x="282" y="122"/>
                  <a:pt x="279" y="118"/>
                </a:cubicBezTo>
                <a:cubicBezTo>
                  <a:pt x="275" y="115"/>
                  <a:pt x="274" y="111"/>
                  <a:pt x="274" y="106"/>
                </a:cubicBezTo>
                <a:cubicBezTo>
                  <a:pt x="274" y="63"/>
                  <a:pt x="274" y="63"/>
                  <a:pt x="274" y="63"/>
                </a:cubicBezTo>
                <a:cubicBezTo>
                  <a:pt x="274" y="58"/>
                  <a:pt x="275" y="53"/>
                  <a:pt x="279" y="50"/>
                </a:cubicBezTo>
                <a:cubicBezTo>
                  <a:pt x="282" y="46"/>
                  <a:pt x="287" y="45"/>
                  <a:pt x="292" y="45"/>
                </a:cubicBezTo>
                <a:cubicBezTo>
                  <a:pt x="337" y="45"/>
                  <a:pt x="337" y="45"/>
                  <a:pt x="337" y="45"/>
                </a:cubicBezTo>
                <a:cubicBezTo>
                  <a:pt x="342" y="45"/>
                  <a:pt x="346" y="46"/>
                  <a:pt x="350" y="50"/>
                </a:cubicBezTo>
                <a:cubicBezTo>
                  <a:pt x="353" y="53"/>
                  <a:pt x="355" y="58"/>
                  <a:pt x="355" y="63"/>
                </a:cubicBezTo>
                <a:lnTo>
                  <a:pt x="355" y="106"/>
                </a:lnTo>
                <a:close/>
                <a:moveTo>
                  <a:pt x="355" y="106"/>
                </a:moveTo>
                <a:cubicBezTo>
                  <a:pt x="355" y="106"/>
                  <a:pt x="355" y="106"/>
                  <a:pt x="355" y="10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3" name="Freeform 14"/>
          <p:cNvSpPr>
            <a:spLocks noEditPoints="1"/>
          </p:cNvSpPr>
          <p:nvPr/>
        </p:nvSpPr>
        <p:spPr bwMode="auto">
          <a:xfrm>
            <a:off x="7322856" y="1485671"/>
            <a:ext cx="852918" cy="1269806"/>
          </a:xfrm>
          <a:custGeom>
            <a:avLst/>
            <a:gdLst>
              <a:gd name="T0" fmla="*/ 258 w 267"/>
              <a:gd name="T1" fmla="*/ 1 h 400"/>
              <a:gd name="T2" fmla="*/ 240 w 267"/>
              <a:gd name="T3" fmla="*/ 2 h 400"/>
              <a:gd name="T4" fmla="*/ 184 w 267"/>
              <a:gd name="T5" fmla="*/ 4 h 400"/>
              <a:gd name="T6" fmla="*/ 165 w 267"/>
              <a:gd name="T7" fmla="*/ 4 h 400"/>
              <a:gd name="T8" fmla="*/ 82 w 267"/>
              <a:gd name="T9" fmla="*/ 0 h 400"/>
              <a:gd name="T10" fmla="*/ 77 w 267"/>
              <a:gd name="T11" fmla="*/ 27 h 400"/>
              <a:gd name="T12" fmla="*/ 87 w 267"/>
              <a:gd name="T13" fmla="*/ 28 h 400"/>
              <a:gd name="T14" fmla="*/ 125 w 267"/>
              <a:gd name="T15" fmla="*/ 35 h 400"/>
              <a:gd name="T16" fmla="*/ 125 w 267"/>
              <a:gd name="T17" fmla="*/ 45 h 400"/>
              <a:gd name="T18" fmla="*/ 123 w 267"/>
              <a:gd name="T19" fmla="*/ 58 h 400"/>
              <a:gd name="T20" fmla="*/ 117 w 267"/>
              <a:gd name="T21" fmla="*/ 93 h 400"/>
              <a:gd name="T22" fmla="*/ 113 w 267"/>
              <a:gd name="T23" fmla="*/ 110 h 400"/>
              <a:gd name="T24" fmla="*/ 105 w 267"/>
              <a:gd name="T25" fmla="*/ 151 h 400"/>
              <a:gd name="T26" fmla="*/ 104 w 267"/>
              <a:gd name="T27" fmla="*/ 154 h 400"/>
              <a:gd name="T28" fmla="*/ 102 w 267"/>
              <a:gd name="T29" fmla="*/ 162 h 400"/>
              <a:gd name="T30" fmla="*/ 99 w 267"/>
              <a:gd name="T31" fmla="*/ 174 h 400"/>
              <a:gd name="T32" fmla="*/ 95 w 267"/>
              <a:gd name="T33" fmla="*/ 191 h 400"/>
              <a:gd name="T34" fmla="*/ 90 w 267"/>
              <a:gd name="T35" fmla="*/ 213 h 400"/>
              <a:gd name="T36" fmla="*/ 87 w 267"/>
              <a:gd name="T37" fmla="*/ 230 h 400"/>
              <a:gd name="T38" fmla="*/ 72 w 267"/>
              <a:gd name="T39" fmla="*/ 300 h 400"/>
              <a:gd name="T40" fmla="*/ 65 w 267"/>
              <a:gd name="T41" fmla="*/ 336 h 400"/>
              <a:gd name="T42" fmla="*/ 55 w 267"/>
              <a:gd name="T43" fmla="*/ 362 h 400"/>
              <a:gd name="T44" fmla="*/ 25 w 267"/>
              <a:gd name="T45" fmla="*/ 373 h 400"/>
              <a:gd name="T46" fmla="*/ 4 w 267"/>
              <a:gd name="T47" fmla="*/ 378 h 400"/>
              <a:gd name="T48" fmla="*/ 0 w 267"/>
              <a:gd name="T49" fmla="*/ 400 h 400"/>
              <a:gd name="T50" fmla="*/ 26 w 267"/>
              <a:gd name="T51" fmla="*/ 398 h 400"/>
              <a:gd name="T52" fmla="*/ 71 w 267"/>
              <a:gd name="T53" fmla="*/ 395 h 400"/>
              <a:gd name="T54" fmla="*/ 123 w 267"/>
              <a:gd name="T55" fmla="*/ 395 h 400"/>
              <a:gd name="T56" fmla="*/ 160 w 267"/>
              <a:gd name="T57" fmla="*/ 400 h 400"/>
              <a:gd name="T58" fmla="*/ 168 w 267"/>
              <a:gd name="T59" fmla="*/ 400 h 400"/>
              <a:gd name="T60" fmla="*/ 179 w 267"/>
              <a:gd name="T61" fmla="*/ 400 h 400"/>
              <a:gd name="T62" fmla="*/ 185 w 267"/>
              <a:gd name="T63" fmla="*/ 400 h 400"/>
              <a:gd name="T64" fmla="*/ 187 w 267"/>
              <a:gd name="T65" fmla="*/ 389 h 400"/>
              <a:gd name="T66" fmla="*/ 189 w 267"/>
              <a:gd name="T67" fmla="*/ 374 h 400"/>
              <a:gd name="T68" fmla="*/ 172 w 267"/>
              <a:gd name="T69" fmla="*/ 371 h 400"/>
              <a:gd name="T70" fmla="*/ 141 w 267"/>
              <a:gd name="T71" fmla="*/ 366 h 400"/>
              <a:gd name="T72" fmla="*/ 140 w 267"/>
              <a:gd name="T73" fmla="*/ 359 h 400"/>
              <a:gd name="T74" fmla="*/ 143 w 267"/>
              <a:gd name="T75" fmla="*/ 347 h 400"/>
              <a:gd name="T76" fmla="*/ 155 w 267"/>
              <a:gd name="T77" fmla="*/ 286 h 400"/>
              <a:gd name="T78" fmla="*/ 165 w 267"/>
              <a:gd name="T79" fmla="*/ 245 h 400"/>
              <a:gd name="T80" fmla="*/ 180 w 267"/>
              <a:gd name="T81" fmla="*/ 163 h 400"/>
              <a:gd name="T82" fmla="*/ 198 w 267"/>
              <a:gd name="T83" fmla="*/ 84 h 400"/>
              <a:gd name="T84" fmla="*/ 201 w 267"/>
              <a:gd name="T85" fmla="*/ 62 h 400"/>
              <a:gd name="T86" fmla="*/ 207 w 267"/>
              <a:gd name="T87" fmla="*/ 39 h 400"/>
              <a:gd name="T88" fmla="*/ 234 w 267"/>
              <a:gd name="T89" fmla="*/ 31 h 400"/>
              <a:gd name="T90" fmla="*/ 262 w 267"/>
              <a:gd name="T91" fmla="*/ 23 h 400"/>
              <a:gd name="T92" fmla="*/ 265 w 267"/>
              <a:gd name="T93" fmla="*/ 10 h 400"/>
              <a:gd name="T94" fmla="*/ 267 w 267"/>
              <a:gd name="T95" fmla="*/ 0 h 400"/>
              <a:gd name="T96" fmla="*/ 258 w 267"/>
              <a:gd name="T97" fmla="*/ 1 h 400"/>
              <a:gd name="T98" fmla="*/ 258 w 267"/>
              <a:gd name="T99" fmla="*/ 1 h 400"/>
              <a:gd name="T100" fmla="*/ 258 w 267"/>
              <a:gd name="T101" fmla="*/ 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7" h="400">
                <a:moveTo>
                  <a:pt x="258" y="1"/>
                </a:moveTo>
                <a:cubicBezTo>
                  <a:pt x="252" y="1"/>
                  <a:pt x="246" y="1"/>
                  <a:pt x="240" y="2"/>
                </a:cubicBezTo>
                <a:cubicBezTo>
                  <a:pt x="214" y="3"/>
                  <a:pt x="196" y="4"/>
                  <a:pt x="184" y="4"/>
                </a:cubicBezTo>
                <a:cubicBezTo>
                  <a:pt x="178" y="4"/>
                  <a:pt x="172" y="4"/>
                  <a:pt x="165" y="4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27"/>
                  <a:pt x="77" y="27"/>
                  <a:pt x="77" y="27"/>
                </a:cubicBezTo>
                <a:cubicBezTo>
                  <a:pt x="79" y="27"/>
                  <a:pt x="82" y="28"/>
                  <a:pt x="87" y="28"/>
                </a:cubicBezTo>
                <a:cubicBezTo>
                  <a:pt x="105" y="29"/>
                  <a:pt x="118" y="31"/>
                  <a:pt x="125" y="35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123" y="58"/>
                  <a:pt x="123" y="58"/>
                  <a:pt x="123" y="58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5" y="151"/>
                  <a:pt x="105" y="152"/>
                  <a:pt x="104" y="154"/>
                </a:cubicBezTo>
                <a:cubicBezTo>
                  <a:pt x="104" y="156"/>
                  <a:pt x="103" y="158"/>
                  <a:pt x="102" y="162"/>
                </a:cubicBezTo>
                <a:cubicBezTo>
                  <a:pt x="101" y="165"/>
                  <a:pt x="100" y="169"/>
                  <a:pt x="99" y="174"/>
                </a:cubicBezTo>
                <a:cubicBezTo>
                  <a:pt x="98" y="178"/>
                  <a:pt x="96" y="184"/>
                  <a:pt x="95" y="191"/>
                </a:cubicBezTo>
                <a:cubicBezTo>
                  <a:pt x="93" y="198"/>
                  <a:pt x="92" y="206"/>
                  <a:pt x="90" y="213"/>
                </a:cubicBezTo>
                <a:cubicBezTo>
                  <a:pt x="87" y="230"/>
                  <a:pt x="87" y="230"/>
                  <a:pt x="87" y="230"/>
                </a:cubicBezTo>
                <a:cubicBezTo>
                  <a:pt x="72" y="300"/>
                  <a:pt x="72" y="300"/>
                  <a:pt x="72" y="300"/>
                </a:cubicBezTo>
                <a:cubicBezTo>
                  <a:pt x="65" y="336"/>
                  <a:pt x="65" y="336"/>
                  <a:pt x="65" y="336"/>
                </a:cubicBezTo>
                <a:cubicBezTo>
                  <a:pt x="63" y="347"/>
                  <a:pt x="60" y="356"/>
                  <a:pt x="55" y="362"/>
                </a:cubicBezTo>
                <a:cubicBezTo>
                  <a:pt x="48" y="366"/>
                  <a:pt x="38" y="369"/>
                  <a:pt x="25" y="373"/>
                </a:cubicBezTo>
                <a:cubicBezTo>
                  <a:pt x="12" y="376"/>
                  <a:pt x="5" y="378"/>
                  <a:pt x="4" y="378"/>
                </a:cubicBezTo>
                <a:cubicBezTo>
                  <a:pt x="0" y="400"/>
                  <a:pt x="0" y="400"/>
                  <a:pt x="0" y="400"/>
                </a:cubicBezTo>
                <a:cubicBezTo>
                  <a:pt x="4" y="400"/>
                  <a:pt x="13" y="399"/>
                  <a:pt x="26" y="398"/>
                </a:cubicBezTo>
                <a:cubicBezTo>
                  <a:pt x="49" y="395"/>
                  <a:pt x="64" y="395"/>
                  <a:pt x="71" y="395"/>
                </a:cubicBezTo>
                <a:cubicBezTo>
                  <a:pt x="123" y="395"/>
                  <a:pt x="123" y="395"/>
                  <a:pt x="123" y="395"/>
                </a:cubicBezTo>
                <a:cubicBezTo>
                  <a:pt x="144" y="397"/>
                  <a:pt x="157" y="399"/>
                  <a:pt x="160" y="400"/>
                </a:cubicBezTo>
                <a:cubicBezTo>
                  <a:pt x="164" y="400"/>
                  <a:pt x="166" y="400"/>
                  <a:pt x="168" y="400"/>
                </a:cubicBezTo>
                <a:cubicBezTo>
                  <a:pt x="171" y="400"/>
                  <a:pt x="174" y="400"/>
                  <a:pt x="179" y="400"/>
                </a:cubicBezTo>
                <a:cubicBezTo>
                  <a:pt x="179" y="400"/>
                  <a:pt x="181" y="400"/>
                  <a:pt x="185" y="400"/>
                </a:cubicBezTo>
                <a:cubicBezTo>
                  <a:pt x="185" y="398"/>
                  <a:pt x="186" y="394"/>
                  <a:pt x="187" y="389"/>
                </a:cubicBezTo>
                <a:cubicBezTo>
                  <a:pt x="188" y="384"/>
                  <a:pt x="189" y="379"/>
                  <a:pt x="189" y="374"/>
                </a:cubicBezTo>
                <a:cubicBezTo>
                  <a:pt x="184" y="373"/>
                  <a:pt x="178" y="372"/>
                  <a:pt x="172" y="371"/>
                </a:cubicBezTo>
                <a:cubicBezTo>
                  <a:pt x="162" y="370"/>
                  <a:pt x="152" y="368"/>
                  <a:pt x="141" y="366"/>
                </a:cubicBezTo>
                <a:cubicBezTo>
                  <a:pt x="140" y="362"/>
                  <a:pt x="140" y="360"/>
                  <a:pt x="140" y="359"/>
                </a:cubicBezTo>
                <a:cubicBezTo>
                  <a:pt x="143" y="347"/>
                  <a:pt x="143" y="347"/>
                  <a:pt x="143" y="347"/>
                </a:cubicBezTo>
                <a:cubicBezTo>
                  <a:pt x="155" y="286"/>
                  <a:pt x="155" y="286"/>
                  <a:pt x="155" y="28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80" y="163"/>
                  <a:pt x="180" y="163"/>
                  <a:pt x="180" y="163"/>
                </a:cubicBezTo>
                <a:cubicBezTo>
                  <a:pt x="184" y="145"/>
                  <a:pt x="190" y="118"/>
                  <a:pt x="198" y="84"/>
                </a:cubicBezTo>
                <a:cubicBezTo>
                  <a:pt x="198" y="77"/>
                  <a:pt x="199" y="70"/>
                  <a:pt x="201" y="62"/>
                </a:cubicBezTo>
                <a:cubicBezTo>
                  <a:pt x="203" y="52"/>
                  <a:pt x="205" y="45"/>
                  <a:pt x="207" y="39"/>
                </a:cubicBezTo>
                <a:cubicBezTo>
                  <a:pt x="214" y="37"/>
                  <a:pt x="222" y="34"/>
                  <a:pt x="234" y="31"/>
                </a:cubicBezTo>
                <a:cubicBezTo>
                  <a:pt x="243" y="29"/>
                  <a:pt x="252" y="27"/>
                  <a:pt x="262" y="23"/>
                </a:cubicBezTo>
                <a:cubicBezTo>
                  <a:pt x="263" y="19"/>
                  <a:pt x="264" y="15"/>
                  <a:pt x="265" y="10"/>
                </a:cubicBezTo>
                <a:cubicBezTo>
                  <a:pt x="266" y="7"/>
                  <a:pt x="267" y="3"/>
                  <a:pt x="267" y="0"/>
                </a:cubicBezTo>
                <a:cubicBezTo>
                  <a:pt x="267" y="0"/>
                  <a:pt x="264" y="0"/>
                  <a:pt x="258" y="1"/>
                </a:cubicBezTo>
                <a:close/>
                <a:moveTo>
                  <a:pt x="258" y="1"/>
                </a:moveTo>
                <a:cubicBezTo>
                  <a:pt x="258" y="1"/>
                  <a:pt x="258" y="1"/>
                  <a:pt x="258" y="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0" name="グループ化 69"/>
          <p:cNvGrpSpPr/>
          <p:nvPr/>
        </p:nvGrpSpPr>
        <p:grpSpPr>
          <a:xfrm>
            <a:off x="9896360" y="1738046"/>
            <a:ext cx="1269804" cy="761882"/>
            <a:chOff x="4927600" y="506413"/>
            <a:chExt cx="635000" cy="381000"/>
          </a:xfrm>
        </p:grpSpPr>
        <p:sp>
          <p:nvSpPr>
            <p:cNvPr id="26" name="Freeform 18"/>
            <p:cNvSpPr>
              <a:spLocks noEditPoints="1"/>
            </p:cNvSpPr>
            <p:nvPr/>
          </p:nvSpPr>
          <p:spPr bwMode="auto">
            <a:xfrm>
              <a:off x="4927600" y="506413"/>
              <a:ext cx="635000" cy="381000"/>
            </a:xfrm>
            <a:custGeom>
              <a:avLst/>
              <a:gdLst>
                <a:gd name="T0" fmla="*/ 491 w 501"/>
                <a:gd name="T1" fmla="*/ 10 h 300"/>
                <a:gd name="T2" fmla="*/ 467 w 501"/>
                <a:gd name="T3" fmla="*/ 0 h 300"/>
                <a:gd name="T4" fmla="*/ 33 w 501"/>
                <a:gd name="T5" fmla="*/ 0 h 300"/>
                <a:gd name="T6" fmla="*/ 10 w 501"/>
                <a:gd name="T7" fmla="*/ 10 h 300"/>
                <a:gd name="T8" fmla="*/ 0 w 501"/>
                <a:gd name="T9" fmla="*/ 33 h 300"/>
                <a:gd name="T10" fmla="*/ 0 w 501"/>
                <a:gd name="T11" fmla="*/ 267 h 300"/>
                <a:gd name="T12" fmla="*/ 10 w 501"/>
                <a:gd name="T13" fmla="*/ 291 h 300"/>
                <a:gd name="T14" fmla="*/ 33 w 501"/>
                <a:gd name="T15" fmla="*/ 300 h 300"/>
                <a:gd name="T16" fmla="*/ 467 w 501"/>
                <a:gd name="T17" fmla="*/ 300 h 300"/>
                <a:gd name="T18" fmla="*/ 491 w 501"/>
                <a:gd name="T19" fmla="*/ 291 h 300"/>
                <a:gd name="T20" fmla="*/ 501 w 501"/>
                <a:gd name="T21" fmla="*/ 267 h 300"/>
                <a:gd name="T22" fmla="*/ 501 w 501"/>
                <a:gd name="T23" fmla="*/ 33 h 300"/>
                <a:gd name="T24" fmla="*/ 491 w 501"/>
                <a:gd name="T25" fmla="*/ 10 h 300"/>
                <a:gd name="T26" fmla="*/ 467 w 501"/>
                <a:gd name="T27" fmla="*/ 267 h 300"/>
                <a:gd name="T28" fmla="*/ 33 w 501"/>
                <a:gd name="T29" fmla="*/ 267 h 300"/>
                <a:gd name="T30" fmla="*/ 33 w 501"/>
                <a:gd name="T31" fmla="*/ 33 h 300"/>
                <a:gd name="T32" fmla="*/ 467 w 501"/>
                <a:gd name="T33" fmla="*/ 33 h 300"/>
                <a:gd name="T34" fmla="*/ 467 w 501"/>
                <a:gd name="T35" fmla="*/ 267 h 300"/>
                <a:gd name="T36" fmla="*/ 467 w 501"/>
                <a:gd name="T37" fmla="*/ 267 h 300"/>
                <a:gd name="T38" fmla="*/ 467 w 501"/>
                <a:gd name="T39" fmla="*/ 26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1" h="300">
                  <a:moveTo>
                    <a:pt x="491" y="10"/>
                  </a:moveTo>
                  <a:cubicBezTo>
                    <a:pt x="484" y="3"/>
                    <a:pt x="476" y="0"/>
                    <a:pt x="46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6"/>
                    <a:pt x="3" y="284"/>
                    <a:pt x="10" y="291"/>
                  </a:cubicBezTo>
                  <a:cubicBezTo>
                    <a:pt x="16" y="297"/>
                    <a:pt x="24" y="300"/>
                    <a:pt x="33" y="300"/>
                  </a:cubicBezTo>
                  <a:cubicBezTo>
                    <a:pt x="467" y="300"/>
                    <a:pt x="467" y="300"/>
                    <a:pt x="467" y="300"/>
                  </a:cubicBezTo>
                  <a:cubicBezTo>
                    <a:pt x="476" y="300"/>
                    <a:pt x="484" y="297"/>
                    <a:pt x="491" y="291"/>
                  </a:cubicBezTo>
                  <a:cubicBezTo>
                    <a:pt x="497" y="284"/>
                    <a:pt x="501" y="276"/>
                    <a:pt x="501" y="267"/>
                  </a:cubicBezTo>
                  <a:cubicBezTo>
                    <a:pt x="501" y="33"/>
                    <a:pt x="501" y="33"/>
                    <a:pt x="501" y="33"/>
                  </a:cubicBezTo>
                  <a:cubicBezTo>
                    <a:pt x="501" y="24"/>
                    <a:pt x="497" y="16"/>
                    <a:pt x="491" y="10"/>
                  </a:cubicBezTo>
                  <a:close/>
                  <a:moveTo>
                    <a:pt x="467" y="267"/>
                  </a:moveTo>
                  <a:cubicBezTo>
                    <a:pt x="33" y="267"/>
                    <a:pt x="33" y="267"/>
                    <a:pt x="33" y="267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467" y="33"/>
                    <a:pt x="467" y="33"/>
                    <a:pt x="467" y="33"/>
                  </a:cubicBezTo>
                  <a:lnTo>
                    <a:pt x="467" y="267"/>
                  </a:lnTo>
                  <a:close/>
                  <a:moveTo>
                    <a:pt x="467" y="267"/>
                  </a:moveTo>
                  <a:cubicBezTo>
                    <a:pt x="467" y="267"/>
                    <a:pt x="467" y="267"/>
                    <a:pt x="467" y="2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7" name="Freeform 19"/>
            <p:cNvSpPr>
              <a:spLocks noEditPoints="1"/>
            </p:cNvSpPr>
            <p:nvPr/>
          </p:nvSpPr>
          <p:spPr bwMode="auto">
            <a:xfrm>
              <a:off x="5013325" y="760413"/>
              <a:ext cx="41275" cy="42863"/>
            </a:xfrm>
            <a:custGeom>
              <a:avLst/>
              <a:gdLst>
                <a:gd name="T0" fmla="*/ 4 w 33"/>
                <a:gd name="T1" fmla="*/ 34 h 34"/>
                <a:gd name="T2" fmla="*/ 29 w 33"/>
                <a:gd name="T3" fmla="*/ 34 h 34"/>
                <a:gd name="T4" fmla="*/ 33 w 33"/>
                <a:gd name="T5" fmla="*/ 29 h 34"/>
                <a:gd name="T6" fmla="*/ 33 w 33"/>
                <a:gd name="T7" fmla="*/ 4 h 34"/>
                <a:gd name="T8" fmla="*/ 29 w 33"/>
                <a:gd name="T9" fmla="*/ 0 h 34"/>
                <a:gd name="T10" fmla="*/ 4 w 33"/>
                <a:gd name="T11" fmla="*/ 0 h 34"/>
                <a:gd name="T12" fmla="*/ 0 w 33"/>
                <a:gd name="T13" fmla="*/ 4 h 34"/>
                <a:gd name="T14" fmla="*/ 0 w 33"/>
                <a:gd name="T15" fmla="*/ 29 h 34"/>
                <a:gd name="T16" fmla="*/ 4 w 33"/>
                <a:gd name="T17" fmla="*/ 34 h 34"/>
                <a:gd name="T18" fmla="*/ 4 w 33"/>
                <a:gd name="T19" fmla="*/ 34 h 34"/>
                <a:gd name="T20" fmla="*/ 4 w 33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4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32" y="34"/>
                    <a:pt x="33" y="32"/>
                    <a:pt x="33" y="2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2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1" y="34"/>
                    <a:pt x="4" y="34"/>
                  </a:cubicBezTo>
                  <a:close/>
                  <a:moveTo>
                    <a:pt x="4" y="34"/>
                  </a:moveTo>
                  <a:cubicBezTo>
                    <a:pt x="4" y="34"/>
                    <a:pt x="4" y="34"/>
                    <a:pt x="4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8" name="Freeform 20"/>
            <p:cNvSpPr>
              <a:spLocks noEditPoints="1"/>
            </p:cNvSpPr>
            <p:nvPr/>
          </p:nvSpPr>
          <p:spPr bwMode="auto">
            <a:xfrm>
              <a:off x="5013325" y="676275"/>
              <a:ext cx="82550" cy="42863"/>
            </a:xfrm>
            <a:custGeom>
              <a:avLst/>
              <a:gdLst>
                <a:gd name="T0" fmla="*/ 4 w 66"/>
                <a:gd name="T1" fmla="*/ 34 h 34"/>
                <a:gd name="T2" fmla="*/ 62 w 66"/>
                <a:gd name="T3" fmla="*/ 34 h 34"/>
                <a:gd name="T4" fmla="*/ 66 w 66"/>
                <a:gd name="T5" fmla="*/ 30 h 34"/>
                <a:gd name="T6" fmla="*/ 66 w 66"/>
                <a:gd name="T7" fmla="*/ 5 h 34"/>
                <a:gd name="T8" fmla="*/ 62 w 66"/>
                <a:gd name="T9" fmla="*/ 0 h 34"/>
                <a:gd name="T10" fmla="*/ 4 w 66"/>
                <a:gd name="T11" fmla="*/ 0 h 34"/>
                <a:gd name="T12" fmla="*/ 0 w 66"/>
                <a:gd name="T13" fmla="*/ 5 h 34"/>
                <a:gd name="T14" fmla="*/ 0 w 66"/>
                <a:gd name="T15" fmla="*/ 30 h 34"/>
                <a:gd name="T16" fmla="*/ 4 w 66"/>
                <a:gd name="T17" fmla="*/ 34 h 34"/>
                <a:gd name="T18" fmla="*/ 4 w 66"/>
                <a:gd name="T19" fmla="*/ 34 h 34"/>
                <a:gd name="T20" fmla="*/ 4 w 66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34">
                  <a:moveTo>
                    <a:pt x="4" y="34"/>
                  </a:moveTo>
                  <a:cubicBezTo>
                    <a:pt x="62" y="34"/>
                    <a:pt x="62" y="34"/>
                    <a:pt x="62" y="34"/>
                  </a:cubicBezTo>
                  <a:cubicBezTo>
                    <a:pt x="65" y="34"/>
                    <a:pt x="66" y="32"/>
                    <a:pt x="66" y="3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2"/>
                    <a:pt x="65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1" y="34"/>
                    <a:pt x="4" y="34"/>
                  </a:cubicBezTo>
                  <a:close/>
                  <a:moveTo>
                    <a:pt x="4" y="34"/>
                  </a:moveTo>
                  <a:cubicBezTo>
                    <a:pt x="4" y="34"/>
                    <a:pt x="4" y="34"/>
                    <a:pt x="4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21"/>
            <p:cNvSpPr>
              <a:spLocks noEditPoints="1"/>
            </p:cNvSpPr>
            <p:nvPr/>
          </p:nvSpPr>
          <p:spPr bwMode="auto">
            <a:xfrm>
              <a:off x="5013325" y="592138"/>
              <a:ext cx="41275" cy="41275"/>
            </a:xfrm>
            <a:custGeom>
              <a:avLst/>
              <a:gdLst>
                <a:gd name="T0" fmla="*/ 4 w 33"/>
                <a:gd name="T1" fmla="*/ 33 h 33"/>
                <a:gd name="T2" fmla="*/ 29 w 33"/>
                <a:gd name="T3" fmla="*/ 33 h 33"/>
                <a:gd name="T4" fmla="*/ 33 w 33"/>
                <a:gd name="T5" fmla="*/ 29 h 33"/>
                <a:gd name="T6" fmla="*/ 33 w 33"/>
                <a:gd name="T7" fmla="*/ 4 h 33"/>
                <a:gd name="T8" fmla="*/ 29 w 33"/>
                <a:gd name="T9" fmla="*/ 0 h 33"/>
                <a:gd name="T10" fmla="*/ 4 w 33"/>
                <a:gd name="T11" fmla="*/ 0 h 33"/>
                <a:gd name="T12" fmla="*/ 0 w 33"/>
                <a:gd name="T13" fmla="*/ 4 h 33"/>
                <a:gd name="T14" fmla="*/ 0 w 33"/>
                <a:gd name="T15" fmla="*/ 29 h 33"/>
                <a:gd name="T16" fmla="*/ 4 w 33"/>
                <a:gd name="T17" fmla="*/ 33 h 33"/>
                <a:gd name="T18" fmla="*/ 4 w 33"/>
                <a:gd name="T19" fmla="*/ 33 h 33"/>
                <a:gd name="T20" fmla="*/ 4 w 33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2" y="33"/>
                    <a:pt x="33" y="32"/>
                    <a:pt x="33" y="2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1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1" y="33"/>
                    <a:pt x="4" y="33"/>
                  </a:cubicBezTo>
                  <a:close/>
                  <a:moveTo>
                    <a:pt x="4" y="33"/>
                  </a:moveTo>
                  <a:cubicBezTo>
                    <a:pt x="4" y="33"/>
                    <a:pt x="4" y="33"/>
                    <a:pt x="4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22"/>
            <p:cNvSpPr>
              <a:spLocks noEditPoints="1"/>
            </p:cNvSpPr>
            <p:nvPr/>
          </p:nvSpPr>
          <p:spPr bwMode="auto">
            <a:xfrm>
              <a:off x="5095875" y="760413"/>
              <a:ext cx="296863" cy="42863"/>
            </a:xfrm>
            <a:custGeom>
              <a:avLst/>
              <a:gdLst>
                <a:gd name="T0" fmla="*/ 230 w 234"/>
                <a:gd name="T1" fmla="*/ 0 h 34"/>
                <a:gd name="T2" fmla="*/ 5 w 234"/>
                <a:gd name="T3" fmla="*/ 0 h 34"/>
                <a:gd name="T4" fmla="*/ 0 w 234"/>
                <a:gd name="T5" fmla="*/ 4 h 34"/>
                <a:gd name="T6" fmla="*/ 0 w 234"/>
                <a:gd name="T7" fmla="*/ 29 h 34"/>
                <a:gd name="T8" fmla="*/ 5 w 234"/>
                <a:gd name="T9" fmla="*/ 34 h 34"/>
                <a:gd name="T10" fmla="*/ 230 w 234"/>
                <a:gd name="T11" fmla="*/ 34 h 34"/>
                <a:gd name="T12" fmla="*/ 234 w 234"/>
                <a:gd name="T13" fmla="*/ 29 h 34"/>
                <a:gd name="T14" fmla="*/ 234 w 234"/>
                <a:gd name="T15" fmla="*/ 4 h 34"/>
                <a:gd name="T16" fmla="*/ 230 w 234"/>
                <a:gd name="T17" fmla="*/ 0 h 34"/>
                <a:gd name="T18" fmla="*/ 230 w 234"/>
                <a:gd name="T19" fmla="*/ 0 h 34"/>
                <a:gd name="T20" fmla="*/ 230 w 234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4" h="34">
                  <a:moveTo>
                    <a:pt x="23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4"/>
                    <a:pt x="5" y="34"/>
                  </a:cubicBezTo>
                  <a:cubicBezTo>
                    <a:pt x="230" y="34"/>
                    <a:pt x="230" y="34"/>
                    <a:pt x="230" y="34"/>
                  </a:cubicBezTo>
                  <a:cubicBezTo>
                    <a:pt x="233" y="34"/>
                    <a:pt x="234" y="32"/>
                    <a:pt x="234" y="29"/>
                  </a:cubicBezTo>
                  <a:cubicBezTo>
                    <a:pt x="234" y="4"/>
                    <a:pt x="234" y="4"/>
                    <a:pt x="234" y="4"/>
                  </a:cubicBezTo>
                  <a:cubicBezTo>
                    <a:pt x="234" y="2"/>
                    <a:pt x="233" y="0"/>
                    <a:pt x="230" y="0"/>
                  </a:cubicBezTo>
                  <a:close/>
                  <a:moveTo>
                    <a:pt x="230" y="0"/>
                  </a:moveTo>
                  <a:cubicBezTo>
                    <a:pt x="230" y="0"/>
                    <a:pt x="230" y="0"/>
                    <a:pt x="23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1" name="Freeform 23"/>
            <p:cNvSpPr>
              <a:spLocks noEditPoints="1"/>
            </p:cNvSpPr>
            <p:nvPr/>
          </p:nvSpPr>
          <p:spPr bwMode="auto">
            <a:xfrm>
              <a:off x="5138738" y="676275"/>
              <a:ext cx="42863" cy="42863"/>
            </a:xfrm>
            <a:custGeom>
              <a:avLst/>
              <a:gdLst>
                <a:gd name="T0" fmla="*/ 0 w 33"/>
                <a:gd name="T1" fmla="*/ 30 h 34"/>
                <a:gd name="T2" fmla="*/ 4 w 33"/>
                <a:gd name="T3" fmla="*/ 34 h 34"/>
                <a:gd name="T4" fmla="*/ 29 w 33"/>
                <a:gd name="T5" fmla="*/ 34 h 34"/>
                <a:gd name="T6" fmla="*/ 33 w 33"/>
                <a:gd name="T7" fmla="*/ 30 h 34"/>
                <a:gd name="T8" fmla="*/ 33 w 33"/>
                <a:gd name="T9" fmla="*/ 5 h 34"/>
                <a:gd name="T10" fmla="*/ 29 w 33"/>
                <a:gd name="T11" fmla="*/ 0 h 34"/>
                <a:gd name="T12" fmla="*/ 4 w 33"/>
                <a:gd name="T13" fmla="*/ 0 h 34"/>
                <a:gd name="T14" fmla="*/ 0 w 33"/>
                <a:gd name="T15" fmla="*/ 5 h 34"/>
                <a:gd name="T16" fmla="*/ 0 w 33"/>
                <a:gd name="T17" fmla="*/ 30 h 34"/>
                <a:gd name="T18" fmla="*/ 0 w 33"/>
                <a:gd name="T19" fmla="*/ 30 h 34"/>
                <a:gd name="T20" fmla="*/ 0 w 33"/>
                <a:gd name="T2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0" y="30"/>
                  </a:moveTo>
                  <a:cubicBezTo>
                    <a:pt x="0" y="32"/>
                    <a:pt x="1" y="34"/>
                    <a:pt x="4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2" y="34"/>
                    <a:pt x="33" y="32"/>
                    <a:pt x="33" y="30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2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lnTo>
                    <a:pt x="0" y="30"/>
                  </a:lnTo>
                  <a:close/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2" name="Freeform 24"/>
            <p:cNvSpPr>
              <a:spLocks noEditPoints="1"/>
            </p:cNvSpPr>
            <p:nvPr/>
          </p:nvSpPr>
          <p:spPr bwMode="auto">
            <a:xfrm>
              <a:off x="5095875" y="592138"/>
              <a:ext cx="42863" cy="41275"/>
            </a:xfrm>
            <a:custGeom>
              <a:avLst/>
              <a:gdLst>
                <a:gd name="T0" fmla="*/ 5 w 34"/>
                <a:gd name="T1" fmla="*/ 33 h 33"/>
                <a:gd name="T2" fmla="*/ 30 w 34"/>
                <a:gd name="T3" fmla="*/ 33 h 33"/>
                <a:gd name="T4" fmla="*/ 34 w 34"/>
                <a:gd name="T5" fmla="*/ 29 h 33"/>
                <a:gd name="T6" fmla="*/ 34 w 34"/>
                <a:gd name="T7" fmla="*/ 4 h 33"/>
                <a:gd name="T8" fmla="*/ 30 w 34"/>
                <a:gd name="T9" fmla="*/ 0 h 33"/>
                <a:gd name="T10" fmla="*/ 5 w 34"/>
                <a:gd name="T11" fmla="*/ 0 h 33"/>
                <a:gd name="T12" fmla="*/ 0 w 34"/>
                <a:gd name="T13" fmla="*/ 4 h 33"/>
                <a:gd name="T14" fmla="*/ 0 w 34"/>
                <a:gd name="T15" fmla="*/ 29 h 33"/>
                <a:gd name="T16" fmla="*/ 5 w 34"/>
                <a:gd name="T17" fmla="*/ 33 h 33"/>
                <a:gd name="T18" fmla="*/ 5 w 34"/>
                <a:gd name="T19" fmla="*/ 33 h 33"/>
                <a:gd name="T20" fmla="*/ 5 w 34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3">
                  <a:moveTo>
                    <a:pt x="5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2" y="33"/>
                    <a:pt x="34" y="32"/>
                    <a:pt x="34" y="29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1"/>
                    <a:pt x="32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3"/>
                    <a:pt x="5" y="33"/>
                  </a:cubicBezTo>
                  <a:close/>
                  <a:moveTo>
                    <a:pt x="5" y="33"/>
                  </a:moveTo>
                  <a:cubicBezTo>
                    <a:pt x="5" y="33"/>
                    <a:pt x="5" y="33"/>
                    <a:pt x="5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3" name="Freeform 25"/>
            <p:cNvSpPr>
              <a:spLocks noEditPoints="1"/>
            </p:cNvSpPr>
            <p:nvPr/>
          </p:nvSpPr>
          <p:spPr bwMode="auto">
            <a:xfrm>
              <a:off x="5224463" y="676275"/>
              <a:ext cx="41275" cy="42863"/>
            </a:xfrm>
            <a:custGeom>
              <a:avLst/>
              <a:gdLst>
                <a:gd name="T0" fmla="*/ 0 w 33"/>
                <a:gd name="T1" fmla="*/ 30 h 34"/>
                <a:gd name="T2" fmla="*/ 4 w 33"/>
                <a:gd name="T3" fmla="*/ 34 h 34"/>
                <a:gd name="T4" fmla="*/ 29 w 33"/>
                <a:gd name="T5" fmla="*/ 34 h 34"/>
                <a:gd name="T6" fmla="*/ 33 w 33"/>
                <a:gd name="T7" fmla="*/ 30 h 34"/>
                <a:gd name="T8" fmla="*/ 33 w 33"/>
                <a:gd name="T9" fmla="*/ 5 h 34"/>
                <a:gd name="T10" fmla="*/ 29 w 33"/>
                <a:gd name="T11" fmla="*/ 0 h 34"/>
                <a:gd name="T12" fmla="*/ 4 w 33"/>
                <a:gd name="T13" fmla="*/ 0 h 34"/>
                <a:gd name="T14" fmla="*/ 0 w 33"/>
                <a:gd name="T15" fmla="*/ 5 h 34"/>
                <a:gd name="T16" fmla="*/ 0 w 33"/>
                <a:gd name="T17" fmla="*/ 30 h 34"/>
                <a:gd name="T18" fmla="*/ 0 w 33"/>
                <a:gd name="T19" fmla="*/ 30 h 34"/>
                <a:gd name="T20" fmla="*/ 0 w 33"/>
                <a:gd name="T2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0" y="30"/>
                  </a:moveTo>
                  <a:cubicBezTo>
                    <a:pt x="0" y="32"/>
                    <a:pt x="1" y="34"/>
                    <a:pt x="4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2" y="34"/>
                    <a:pt x="33" y="32"/>
                    <a:pt x="33" y="30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2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lnTo>
                    <a:pt x="0" y="30"/>
                  </a:lnTo>
                  <a:close/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4" name="Freeform 26"/>
            <p:cNvSpPr>
              <a:spLocks noEditPoints="1"/>
            </p:cNvSpPr>
            <p:nvPr/>
          </p:nvSpPr>
          <p:spPr bwMode="auto">
            <a:xfrm>
              <a:off x="5181600" y="592138"/>
              <a:ext cx="42863" cy="41275"/>
            </a:xfrm>
            <a:custGeom>
              <a:avLst/>
              <a:gdLst>
                <a:gd name="T0" fmla="*/ 4 w 34"/>
                <a:gd name="T1" fmla="*/ 33 h 33"/>
                <a:gd name="T2" fmla="*/ 29 w 34"/>
                <a:gd name="T3" fmla="*/ 33 h 33"/>
                <a:gd name="T4" fmla="*/ 34 w 34"/>
                <a:gd name="T5" fmla="*/ 29 h 33"/>
                <a:gd name="T6" fmla="*/ 34 w 34"/>
                <a:gd name="T7" fmla="*/ 4 h 33"/>
                <a:gd name="T8" fmla="*/ 29 w 34"/>
                <a:gd name="T9" fmla="*/ 0 h 33"/>
                <a:gd name="T10" fmla="*/ 4 w 34"/>
                <a:gd name="T11" fmla="*/ 0 h 33"/>
                <a:gd name="T12" fmla="*/ 0 w 34"/>
                <a:gd name="T13" fmla="*/ 4 h 33"/>
                <a:gd name="T14" fmla="*/ 0 w 34"/>
                <a:gd name="T15" fmla="*/ 29 h 33"/>
                <a:gd name="T16" fmla="*/ 4 w 34"/>
                <a:gd name="T17" fmla="*/ 33 h 33"/>
                <a:gd name="T18" fmla="*/ 4 w 34"/>
                <a:gd name="T19" fmla="*/ 33 h 33"/>
                <a:gd name="T20" fmla="*/ 4 w 34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3">
                  <a:moveTo>
                    <a:pt x="4" y="33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2" y="33"/>
                    <a:pt x="34" y="32"/>
                    <a:pt x="34" y="29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1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3"/>
                    <a:pt x="4" y="33"/>
                  </a:cubicBezTo>
                  <a:close/>
                  <a:moveTo>
                    <a:pt x="4" y="33"/>
                  </a:moveTo>
                  <a:cubicBezTo>
                    <a:pt x="4" y="33"/>
                    <a:pt x="4" y="33"/>
                    <a:pt x="4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5" name="Freeform 27"/>
            <p:cNvSpPr>
              <a:spLocks noEditPoints="1"/>
            </p:cNvSpPr>
            <p:nvPr/>
          </p:nvSpPr>
          <p:spPr bwMode="auto">
            <a:xfrm>
              <a:off x="5308600" y="676275"/>
              <a:ext cx="42863" cy="42863"/>
            </a:xfrm>
            <a:custGeom>
              <a:avLst/>
              <a:gdLst>
                <a:gd name="T0" fmla="*/ 0 w 34"/>
                <a:gd name="T1" fmla="*/ 30 h 34"/>
                <a:gd name="T2" fmla="*/ 5 w 34"/>
                <a:gd name="T3" fmla="*/ 34 h 34"/>
                <a:gd name="T4" fmla="*/ 30 w 34"/>
                <a:gd name="T5" fmla="*/ 34 h 34"/>
                <a:gd name="T6" fmla="*/ 34 w 34"/>
                <a:gd name="T7" fmla="*/ 30 h 34"/>
                <a:gd name="T8" fmla="*/ 34 w 34"/>
                <a:gd name="T9" fmla="*/ 5 h 34"/>
                <a:gd name="T10" fmla="*/ 30 w 34"/>
                <a:gd name="T11" fmla="*/ 0 h 34"/>
                <a:gd name="T12" fmla="*/ 5 w 34"/>
                <a:gd name="T13" fmla="*/ 0 h 34"/>
                <a:gd name="T14" fmla="*/ 0 w 34"/>
                <a:gd name="T15" fmla="*/ 5 h 34"/>
                <a:gd name="T16" fmla="*/ 0 w 34"/>
                <a:gd name="T17" fmla="*/ 30 h 34"/>
                <a:gd name="T18" fmla="*/ 0 w 34"/>
                <a:gd name="T19" fmla="*/ 30 h 34"/>
                <a:gd name="T20" fmla="*/ 0 w 34"/>
                <a:gd name="T2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4">
                  <a:moveTo>
                    <a:pt x="0" y="30"/>
                  </a:moveTo>
                  <a:cubicBezTo>
                    <a:pt x="0" y="32"/>
                    <a:pt x="2" y="34"/>
                    <a:pt x="5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2" y="34"/>
                    <a:pt x="34" y="32"/>
                    <a:pt x="34" y="3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lnTo>
                    <a:pt x="0" y="30"/>
                  </a:lnTo>
                  <a:close/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6" name="Freeform 28"/>
            <p:cNvSpPr>
              <a:spLocks noEditPoints="1"/>
            </p:cNvSpPr>
            <p:nvPr/>
          </p:nvSpPr>
          <p:spPr bwMode="auto">
            <a:xfrm>
              <a:off x="5434013" y="760413"/>
              <a:ext cx="44450" cy="42863"/>
            </a:xfrm>
            <a:custGeom>
              <a:avLst/>
              <a:gdLst>
                <a:gd name="T0" fmla="*/ 30 w 34"/>
                <a:gd name="T1" fmla="*/ 0 h 34"/>
                <a:gd name="T2" fmla="*/ 5 w 34"/>
                <a:gd name="T3" fmla="*/ 0 h 34"/>
                <a:gd name="T4" fmla="*/ 0 w 34"/>
                <a:gd name="T5" fmla="*/ 4 h 34"/>
                <a:gd name="T6" fmla="*/ 0 w 34"/>
                <a:gd name="T7" fmla="*/ 29 h 34"/>
                <a:gd name="T8" fmla="*/ 5 w 34"/>
                <a:gd name="T9" fmla="*/ 34 h 34"/>
                <a:gd name="T10" fmla="*/ 30 w 34"/>
                <a:gd name="T11" fmla="*/ 34 h 34"/>
                <a:gd name="T12" fmla="*/ 34 w 34"/>
                <a:gd name="T13" fmla="*/ 29 h 34"/>
                <a:gd name="T14" fmla="*/ 34 w 34"/>
                <a:gd name="T15" fmla="*/ 4 h 34"/>
                <a:gd name="T16" fmla="*/ 30 w 34"/>
                <a:gd name="T17" fmla="*/ 0 h 34"/>
                <a:gd name="T18" fmla="*/ 30 w 34"/>
                <a:gd name="T19" fmla="*/ 0 h 34"/>
                <a:gd name="T20" fmla="*/ 30 w 34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4">
                  <a:moveTo>
                    <a:pt x="3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4"/>
                    <a:pt x="5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2" y="34"/>
                    <a:pt x="34" y="32"/>
                    <a:pt x="34" y="29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lose/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7" name="Freeform 29"/>
            <p:cNvSpPr>
              <a:spLocks noEditPoints="1"/>
            </p:cNvSpPr>
            <p:nvPr/>
          </p:nvSpPr>
          <p:spPr bwMode="auto">
            <a:xfrm>
              <a:off x="5265738" y="592138"/>
              <a:ext cx="42863" cy="41275"/>
            </a:xfrm>
            <a:custGeom>
              <a:avLst/>
              <a:gdLst>
                <a:gd name="T0" fmla="*/ 4 w 33"/>
                <a:gd name="T1" fmla="*/ 33 h 33"/>
                <a:gd name="T2" fmla="*/ 29 w 33"/>
                <a:gd name="T3" fmla="*/ 33 h 33"/>
                <a:gd name="T4" fmla="*/ 33 w 33"/>
                <a:gd name="T5" fmla="*/ 29 h 33"/>
                <a:gd name="T6" fmla="*/ 33 w 33"/>
                <a:gd name="T7" fmla="*/ 4 h 33"/>
                <a:gd name="T8" fmla="*/ 29 w 33"/>
                <a:gd name="T9" fmla="*/ 0 h 33"/>
                <a:gd name="T10" fmla="*/ 4 w 33"/>
                <a:gd name="T11" fmla="*/ 0 h 33"/>
                <a:gd name="T12" fmla="*/ 0 w 33"/>
                <a:gd name="T13" fmla="*/ 4 h 33"/>
                <a:gd name="T14" fmla="*/ 0 w 33"/>
                <a:gd name="T15" fmla="*/ 29 h 33"/>
                <a:gd name="T16" fmla="*/ 4 w 33"/>
                <a:gd name="T17" fmla="*/ 33 h 33"/>
                <a:gd name="T18" fmla="*/ 4 w 33"/>
                <a:gd name="T19" fmla="*/ 33 h 33"/>
                <a:gd name="T20" fmla="*/ 4 w 33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2" y="33"/>
                    <a:pt x="33" y="32"/>
                    <a:pt x="33" y="2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1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1" y="33"/>
                    <a:pt x="4" y="33"/>
                  </a:cubicBezTo>
                  <a:close/>
                  <a:moveTo>
                    <a:pt x="4" y="33"/>
                  </a:moveTo>
                  <a:cubicBezTo>
                    <a:pt x="4" y="33"/>
                    <a:pt x="4" y="33"/>
                    <a:pt x="4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8" name="Freeform 30"/>
            <p:cNvSpPr>
              <a:spLocks noEditPoints="1"/>
            </p:cNvSpPr>
            <p:nvPr/>
          </p:nvSpPr>
          <p:spPr bwMode="auto">
            <a:xfrm>
              <a:off x="5351463" y="592138"/>
              <a:ext cx="41275" cy="41275"/>
            </a:xfrm>
            <a:custGeom>
              <a:avLst/>
              <a:gdLst>
                <a:gd name="T0" fmla="*/ 4 w 33"/>
                <a:gd name="T1" fmla="*/ 33 h 33"/>
                <a:gd name="T2" fmla="*/ 29 w 33"/>
                <a:gd name="T3" fmla="*/ 33 h 33"/>
                <a:gd name="T4" fmla="*/ 33 w 33"/>
                <a:gd name="T5" fmla="*/ 29 h 33"/>
                <a:gd name="T6" fmla="*/ 33 w 33"/>
                <a:gd name="T7" fmla="*/ 4 h 33"/>
                <a:gd name="T8" fmla="*/ 29 w 33"/>
                <a:gd name="T9" fmla="*/ 0 h 33"/>
                <a:gd name="T10" fmla="*/ 4 w 33"/>
                <a:gd name="T11" fmla="*/ 0 h 33"/>
                <a:gd name="T12" fmla="*/ 0 w 33"/>
                <a:gd name="T13" fmla="*/ 4 h 33"/>
                <a:gd name="T14" fmla="*/ 0 w 33"/>
                <a:gd name="T15" fmla="*/ 29 h 33"/>
                <a:gd name="T16" fmla="*/ 4 w 33"/>
                <a:gd name="T17" fmla="*/ 33 h 33"/>
                <a:gd name="T18" fmla="*/ 4 w 33"/>
                <a:gd name="T19" fmla="*/ 33 h 33"/>
                <a:gd name="T20" fmla="*/ 4 w 33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2" y="33"/>
                    <a:pt x="33" y="32"/>
                    <a:pt x="33" y="2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1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1" y="33"/>
                    <a:pt x="4" y="33"/>
                  </a:cubicBezTo>
                  <a:close/>
                  <a:moveTo>
                    <a:pt x="4" y="33"/>
                  </a:moveTo>
                  <a:cubicBezTo>
                    <a:pt x="4" y="33"/>
                    <a:pt x="4" y="33"/>
                    <a:pt x="4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9" name="Freeform 31"/>
            <p:cNvSpPr>
              <a:spLocks noEditPoints="1"/>
            </p:cNvSpPr>
            <p:nvPr/>
          </p:nvSpPr>
          <p:spPr bwMode="auto">
            <a:xfrm>
              <a:off x="5392738" y="592138"/>
              <a:ext cx="85725" cy="127000"/>
            </a:xfrm>
            <a:custGeom>
              <a:avLst/>
              <a:gdLst>
                <a:gd name="T0" fmla="*/ 0 w 67"/>
                <a:gd name="T1" fmla="*/ 96 h 100"/>
                <a:gd name="T2" fmla="*/ 4 w 67"/>
                <a:gd name="T3" fmla="*/ 100 h 100"/>
                <a:gd name="T4" fmla="*/ 63 w 67"/>
                <a:gd name="T5" fmla="*/ 100 h 100"/>
                <a:gd name="T6" fmla="*/ 67 w 67"/>
                <a:gd name="T7" fmla="*/ 96 h 100"/>
                <a:gd name="T8" fmla="*/ 67 w 67"/>
                <a:gd name="T9" fmla="*/ 4 h 100"/>
                <a:gd name="T10" fmla="*/ 63 w 67"/>
                <a:gd name="T11" fmla="*/ 0 h 100"/>
                <a:gd name="T12" fmla="*/ 38 w 67"/>
                <a:gd name="T13" fmla="*/ 0 h 100"/>
                <a:gd name="T14" fmla="*/ 33 w 67"/>
                <a:gd name="T15" fmla="*/ 4 h 100"/>
                <a:gd name="T16" fmla="*/ 33 w 67"/>
                <a:gd name="T17" fmla="*/ 66 h 100"/>
                <a:gd name="T18" fmla="*/ 4 w 67"/>
                <a:gd name="T19" fmla="*/ 66 h 100"/>
                <a:gd name="T20" fmla="*/ 0 w 67"/>
                <a:gd name="T21" fmla="*/ 71 h 100"/>
                <a:gd name="T22" fmla="*/ 0 w 67"/>
                <a:gd name="T23" fmla="*/ 96 h 100"/>
                <a:gd name="T24" fmla="*/ 0 w 67"/>
                <a:gd name="T25" fmla="*/ 96 h 100"/>
                <a:gd name="T26" fmla="*/ 0 w 67"/>
                <a:gd name="T27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100">
                  <a:moveTo>
                    <a:pt x="0" y="96"/>
                  </a:moveTo>
                  <a:cubicBezTo>
                    <a:pt x="0" y="98"/>
                    <a:pt x="1" y="100"/>
                    <a:pt x="4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5" y="100"/>
                    <a:pt x="67" y="98"/>
                    <a:pt x="67" y="9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"/>
                    <a:pt x="65" y="0"/>
                    <a:pt x="6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5" y="0"/>
                    <a:pt x="33" y="1"/>
                    <a:pt x="33" y="4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1" y="66"/>
                    <a:pt x="0" y="68"/>
                    <a:pt x="0" y="71"/>
                  </a:cubicBezTo>
                  <a:lnTo>
                    <a:pt x="0" y="96"/>
                  </a:lnTo>
                  <a:close/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12801035" y="1482497"/>
            <a:ext cx="1272980" cy="1272980"/>
            <a:chOff x="6400800" y="509588"/>
            <a:chExt cx="636588" cy="636588"/>
          </a:xfrm>
        </p:grpSpPr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6400800" y="5095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6559550" y="681038"/>
              <a:ext cx="319088" cy="293688"/>
            </a:xfrm>
            <a:custGeom>
              <a:avLst/>
              <a:gdLst>
                <a:gd name="T0" fmla="*/ 192 w 200"/>
                <a:gd name="T1" fmla="*/ 59 h 184"/>
                <a:gd name="T2" fmla="*/ 100 w 200"/>
                <a:gd name="T3" fmla="*/ 59 h 184"/>
                <a:gd name="T4" fmla="*/ 100 w 200"/>
                <a:gd name="T5" fmla="*/ 9 h 184"/>
                <a:gd name="T6" fmla="*/ 98 w 200"/>
                <a:gd name="T7" fmla="*/ 3 h 184"/>
                <a:gd name="T8" fmla="*/ 92 w 200"/>
                <a:gd name="T9" fmla="*/ 0 h 184"/>
                <a:gd name="T10" fmla="*/ 86 w 200"/>
                <a:gd name="T11" fmla="*/ 3 h 184"/>
                <a:gd name="T12" fmla="*/ 2 w 200"/>
                <a:gd name="T13" fmla="*/ 86 h 184"/>
                <a:gd name="T14" fmla="*/ 0 w 200"/>
                <a:gd name="T15" fmla="*/ 92 h 184"/>
                <a:gd name="T16" fmla="*/ 2 w 200"/>
                <a:gd name="T17" fmla="*/ 98 h 184"/>
                <a:gd name="T18" fmla="*/ 86 w 200"/>
                <a:gd name="T19" fmla="*/ 181 h 184"/>
                <a:gd name="T20" fmla="*/ 92 w 200"/>
                <a:gd name="T21" fmla="*/ 184 h 184"/>
                <a:gd name="T22" fmla="*/ 98 w 200"/>
                <a:gd name="T23" fmla="*/ 182 h 184"/>
                <a:gd name="T24" fmla="*/ 100 w 200"/>
                <a:gd name="T25" fmla="*/ 176 h 184"/>
                <a:gd name="T26" fmla="*/ 100 w 200"/>
                <a:gd name="T27" fmla="*/ 126 h 184"/>
                <a:gd name="T28" fmla="*/ 192 w 200"/>
                <a:gd name="T29" fmla="*/ 126 h 184"/>
                <a:gd name="T30" fmla="*/ 198 w 200"/>
                <a:gd name="T31" fmla="*/ 123 h 184"/>
                <a:gd name="T32" fmla="*/ 200 w 200"/>
                <a:gd name="T33" fmla="*/ 117 h 184"/>
                <a:gd name="T34" fmla="*/ 200 w 200"/>
                <a:gd name="T35" fmla="*/ 67 h 184"/>
                <a:gd name="T36" fmla="*/ 198 w 200"/>
                <a:gd name="T37" fmla="*/ 61 h 184"/>
                <a:gd name="T38" fmla="*/ 192 w 200"/>
                <a:gd name="T39" fmla="*/ 59 h 184"/>
                <a:gd name="T40" fmla="*/ 192 w 200"/>
                <a:gd name="T41" fmla="*/ 59 h 184"/>
                <a:gd name="T42" fmla="*/ 192 w 200"/>
                <a:gd name="T43" fmla="*/ 5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184">
                  <a:moveTo>
                    <a:pt x="192" y="59"/>
                  </a:moveTo>
                  <a:cubicBezTo>
                    <a:pt x="100" y="59"/>
                    <a:pt x="100" y="59"/>
                    <a:pt x="100" y="5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7"/>
                    <a:pt x="99" y="5"/>
                    <a:pt x="98" y="3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89" y="0"/>
                    <a:pt x="87" y="1"/>
                    <a:pt x="86" y="3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1" y="88"/>
                    <a:pt x="0" y="90"/>
                    <a:pt x="0" y="92"/>
                  </a:cubicBezTo>
                  <a:cubicBezTo>
                    <a:pt x="0" y="95"/>
                    <a:pt x="1" y="97"/>
                    <a:pt x="2" y="98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8" y="183"/>
                    <a:pt x="90" y="184"/>
                    <a:pt x="92" y="184"/>
                  </a:cubicBezTo>
                  <a:cubicBezTo>
                    <a:pt x="94" y="184"/>
                    <a:pt x="96" y="183"/>
                    <a:pt x="98" y="182"/>
                  </a:cubicBezTo>
                  <a:cubicBezTo>
                    <a:pt x="99" y="180"/>
                    <a:pt x="100" y="178"/>
                    <a:pt x="100" y="176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4" y="126"/>
                    <a:pt x="196" y="125"/>
                    <a:pt x="198" y="123"/>
                  </a:cubicBezTo>
                  <a:cubicBezTo>
                    <a:pt x="200" y="121"/>
                    <a:pt x="200" y="120"/>
                    <a:pt x="200" y="117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00" y="65"/>
                    <a:pt x="200" y="63"/>
                    <a:pt x="198" y="61"/>
                  </a:cubicBezTo>
                  <a:cubicBezTo>
                    <a:pt x="196" y="60"/>
                    <a:pt x="194" y="59"/>
                    <a:pt x="192" y="59"/>
                  </a:cubicBezTo>
                  <a:close/>
                  <a:moveTo>
                    <a:pt x="192" y="59"/>
                  </a:moveTo>
                  <a:cubicBezTo>
                    <a:pt x="192" y="59"/>
                    <a:pt x="192" y="59"/>
                    <a:pt x="192" y="5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6" name="Freeform 40"/>
          <p:cNvSpPr>
            <a:spLocks noEditPoints="1"/>
          </p:cNvSpPr>
          <p:nvPr/>
        </p:nvSpPr>
        <p:spPr bwMode="auto">
          <a:xfrm>
            <a:off x="15737458" y="1479324"/>
            <a:ext cx="872989" cy="1540826"/>
          </a:xfrm>
          <a:custGeom>
            <a:avLst/>
            <a:gdLst>
              <a:gd name="T0" fmla="*/ 145 w 150"/>
              <a:gd name="T1" fmla="*/ 5 h 267"/>
              <a:gd name="T2" fmla="*/ 133 w 150"/>
              <a:gd name="T3" fmla="*/ 0 h 267"/>
              <a:gd name="T4" fmla="*/ 122 w 150"/>
              <a:gd name="T5" fmla="*/ 5 h 267"/>
              <a:gd name="T6" fmla="*/ 5 w 150"/>
              <a:gd name="T7" fmla="*/ 122 h 267"/>
              <a:gd name="T8" fmla="*/ 0 w 150"/>
              <a:gd name="T9" fmla="*/ 133 h 267"/>
              <a:gd name="T10" fmla="*/ 5 w 150"/>
              <a:gd name="T11" fmla="*/ 145 h 267"/>
              <a:gd name="T12" fmla="*/ 122 w 150"/>
              <a:gd name="T13" fmla="*/ 262 h 267"/>
              <a:gd name="T14" fmla="*/ 133 w 150"/>
              <a:gd name="T15" fmla="*/ 267 h 267"/>
              <a:gd name="T16" fmla="*/ 145 w 150"/>
              <a:gd name="T17" fmla="*/ 262 h 267"/>
              <a:gd name="T18" fmla="*/ 150 w 150"/>
              <a:gd name="T19" fmla="*/ 250 h 267"/>
              <a:gd name="T20" fmla="*/ 150 w 150"/>
              <a:gd name="T21" fmla="*/ 17 h 267"/>
              <a:gd name="T22" fmla="*/ 145 w 150"/>
              <a:gd name="T23" fmla="*/ 5 h 267"/>
              <a:gd name="T24" fmla="*/ 145 w 150"/>
              <a:gd name="T25" fmla="*/ 5 h 267"/>
              <a:gd name="T26" fmla="*/ 145 w 150"/>
              <a:gd name="T27" fmla="*/ 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0" h="267">
                <a:moveTo>
                  <a:pt x="145" y="5"/>
                </a:moveTo>
                <a:cubicBezTo>
                  <a:pt x="142" y="2"/>
                  <a:pt x="138" y="0"/>
                  <a:pt x="133" y="0"/>
                </a:cubicBezTo>
                <a:cubicBezTo>
                  <a:pt x="129" y="0"/>
                  <a:pt x="125" y="2"/>
                  <a:pt x="122" y="5"/>
                </a:cubicBezTo>
                <a:cubicBezTo>
                  <a:pt x="5" y="122"/>
                  <a:pt x="5" y="122"/>
                  <a:pt x="5" y="122"/>
                </a:cubicBezTo>
                <a:cubicBezTo>
                  <a:pt x="2" y="125"/>
                  <a:pt x="0" y="129"/>
                  <a:pt x="0" y="133"/>
                </a:cubicBezTo>
                <a:cubicBezTo>
                  <a:pt x="0" y="138"/>
                  <a:pt x="2" y="142"/>
                  <a:pt x="5" y="145"/>
                </a:cubicBezTo>
                <a:cubicBezTo>
                  <a:pt x="122" y="262"/>
                  <a:pt x="122" y="262"/>
                  <a:pt x="122" y="262"/>
                </a:cubicBezTo>
                <a:cubicBezTo>
                  <a:pt x="125" y="265"/>
                  <a:pt x="129" y="267"/>
                  <a:pt x="133" y="267"/>
                </a:cubicBezTo>
                <a:cubicBezTo>
                  <a:pt x="138" y="267"/>
                  <a:pt x="142" y="265"/>
                  <a:pt x="145" y="262"/>
                </a:cubicBezTo>
                <a:cubicBezTo>
                  <a:pt x="149" y="259"/>
                  <a:pt x="150" y="255"/>
                  <a:pt x="150" y="250"/>
                </a:cubicBezTo>
                <a:cubicBezTo>
                  <a:pt x="150" y="17"/>
                  <a:pt x="150" y="17"/>
                  <a:pt x="150" y="17"/>
                </a:cubicBezTo>
                <a:cubicBezTo>
                  <a:pt x="150" y="12"/>
                  <a:pt x="149" y="8"/>
                  <a:pt x="145" y="5"/>
                </a:cubicBezTo>
                <a:close/>
                <a:moveTo>
                  <a:pt x="145" y="5"/>
                </a:moveTo>
                <a:cubicBezTo>
                  <a:pt x="145" y="5"/>
                  <a:pt x="145" y="5"/>
                  <a:pt x="145" y="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2" name="グループ化 71"/>
          <p:cNvGrpSpPr/>
          <p:nvPr/>
        </p:nvGrpSpPr>
        <p:grpSpPr>
          <a:xfrm>
            <a:off x="1147001" y="4576373"/>
            <a:ext cx="1266631" cy="996798"/>
            <a:chOff x="509588" y="2805112"/>
            <a:chExt cx="633413" cy="498476"/>
          </a:xfrm>
        </p:grpSpPr>
        <p:sp>
          <p:nvSpPr>
            <p:cNvPr id="49" name="Freeform 44"/>
            <p:cNvSpPr>
              <a:spLocks noEditPoints="1"/>
            </p:cNvSpPr>
            <p:nvPr/>
          </p:nvSpPr>
          <p:spPr bwMode="auto">
            <a:xfrm>
              <a:off x="509588" y="3213100"/>
              <a:ext cx="633413" cy="90488"/>
            </a:xfrm>
            <a:custGeom>
              <a:avLst/>
              <a:gdLst>
                <a:gd name="T0" fmla="*/ 459 w 467"/>
                <a:gd name="T1" fmla="*/ 0 h 67"/>
                <a:gd name="T2" fmla="*/ 8 w 467"/>
                <a:gd name="T3" fmla="*/ 0 h 67"/>
                <a:gd name="T4" fmla="*/ 2 w 467"/>
                <a:gd name="T5" fmla="*/ 3 h 67"/>
                <a:gd name="T6" fmla="*/ 0 w 467"/>
                <a:gd name="T7" fmla="*/ 9 h 67"/>
                <a:gd name="T8" fmla="*/ 0 w 467"/>
                <a:gd name="T9" fmla="*/ 59 h 67"/>
                <a:gd name="T10" fmla="*/ 2 w 467"/>
                <a:gd name="T11" fmla="*/ 65 h 67"/>
                <a:gd name="T12" fmla="*/ 8 w 467"/>
                <a:gd name="T13" fmla="*/ 67 h 67"/>
                <a:gd name="T14" fmla="*/ 459 w 467"/>
                <a:gd name="T15" fmla="*/ 67 h 67"/>
                <a:gd name="T16" fmla="*/ 465 w 467"/>
                <a:gd name="T17" fmla="*/ 65 h 67"/>
                <a:gd name="T18" fmla="*/ 467 w 467"/>
                <a:gd name="T19" fmla="*/ 59 h 67"/>
                <a:gd name="T20" fmla="*/ 467 w 467"/>
                <a:gd name="T21" fmla="*/ 9 h 67"/>
                <a:gd name="T22" fmla="*/ 465 w 467"/>
                <a:gd name="T23" fmla="*/ 3 h 67"/>
                <a:gd name="T24" fmla="*/ 459 w 467"/>
                <a:gd name="T25" fmla="*/ 0 h 67"/>
                <a:gd name="T26" fmla="*/ 459 w 467"/>
                <a:gd name="T27" fmla="*/ 0 h 67"/>
                <a:gd name="T28" fmla="*/ 459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459" y="67"/>
                    <a:pt x="459" y="67"/>
                    <a:pt x="459" y="67"/>
                  </a:cubicBezTo>
                  <a:cubicBezTo>
                    <a:pt x="461" y="67"/>
                    <a:pt x="463" y="66"/>
                    <a:pt x="465" y="65"/>
                  </a:cubicBezTo>
                  <a:cubicBezTo>
                    <a:pt x="466" y="63"/>
                    <a:pt x="467" y="61"/>
                    <a:pt x="467" y="59"/>
                  </a:cubicBezTo>
                  <a:cubicBezTo>
                    <a:pt x="467" y="9"/>
                    <a:pt x="467" y="9"/>
                    <a:pt x="467" y="9"/>
                  </a:cubicBezTo>
                  <a:cubicBezTo>
                    <a:pt x="467" y="6"/>
                    <a:pt x="466" y="4"/>
                    <a:pt x="465" y="3"/>
                  </a:cubicBezTo>
                  <a:cubicBezTo>
                    <a:pt x="463" y="1"/>
                    <a:pt x="461" y="0"/>
                    <a:pt x="459" y="0"/>
                  </a:cubicBezTo>
                  <a:close/>
                  <a:moveTo>
                    <a:pt x="459" y="0"/>
                  </a:moveTo>
                  <a:cubicBezTo>
                    <a:pt x="459" y="0"/>
                    <a:pt x="459" y="0"/>
                    <a:pt x="4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5"/>
            <p:cNvSpPr>
              <a:spLocks noEditPoints="1"/>
            </p:cNvSpPr>
            <p:nvPr/>
          </p:nvSpPr>
          <p:spPr bwMode="auto">
            <a:xfrm>
              <a:off x="520700" y="2941638"/>
              <a:ext cx="123825" cy="227013"/>
            </a:xfrm>
            <a:custGeom>
              <a:avLst/>
              <a:gdLst>
                <a:gd name="T0" fmla="*/ 84 w 92"/>
                <a:gd name="T1" fmla="*/ 167 h 167"/>
                <a:gd name="T2" fmla="*/ 90 w 92"/>
                <a:gd name="T3" fmla="*/ 164 h 167"/>
                <a:gd name="T4" fmla="*/ 92 w 92"/>
                <a:gd name="T5" fmla="*/ 159 h 167"/>
                <a:gd name="T6" fmla="*/ 92 w 92"/>
                <a:gd name="T7" fmla="*/ 8 h 167"/>
                <a:gd name="T8" fmla="*/ 90 w 92"/>
                <a:gd name="T9" fmla="*/ 3 h 167"/>
                <a:gd name="T10" fmla="*/ 84 w 92"/>
                <a:gd name="T11" fmla="*/ 0 h 167"/>
                <a:gd name="T12" fmla="*/ 78 w 92"/>
                <a:gd name="T13" fmla="*/ 2 h 167"/>
                <a:gd name="T14" fmla="*/ 3 w 92"/>
                <a:gd name="T15" fmla="*/ 78 h 167"/>
                <a:gd name="T16" fmla="*/ 0 w 92"/>
                <a:gd name="T17" fmla="*/ 84 h 167"/>
                <a:gd name="T18" fmla="*/ 3 w 92"/>
                <a:gd name="T19" fmla="*/ 90 h 167"/>
                <a:gd name="T20" fmla="*/ 78 w 92"/>
                <a:gd name="T21" fmla="*/ 165 h 167"/>
                <a:gd name="T22" fmla="*/ 84 w 92"/>
                <a:gd name="T23" fmla="*/ 167 h 167"/>
                <a:gd name="T24" fmla="*/ 84 w 92"/>
                <a:gd name="T25" fmla="*/ 167 h 167"/>
                <a:gd name="T26" fmla="*/ 84 w 92"/>
                <a:gd name="T2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67">
                  <a:moveTo>
                    <a:pt x="84" y="167"/>
                  </a:moveTo>
                  <a:cubicBezTo>
                    <a:pt x="86" y="167"/>
                    <a:pt x="88" y="166"/>
                    <a:pt x="90" y="164"/>
                  </a:cubicBezTo>
                  <a:cubicBezTo>
                    <a:pt x="91" y="163"/>
                    <a:pt x="92" y="161"/>
                    <a:pt x="92" y="159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6"/>
                    <a:pt x="91" y="4"/>
                    <a:pt x="90" y="3"/>
                  </a:cubicBezTo>
                  <a:cubicBezTo>
                    <a:pt x="88" y="1"/>
                    <a:pt x="86" y="0"/>
                    <a:pt x="84" y="0"/>
                  </a:cubicBezTo>
                  <a:cubicBezTo>
                    <a:pt x="81" y="0"/>
                    <a:pt x="79" y="1"/>
                    <a:pt x="78" y="2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" y="79"/>
                    <a:pt x="0" y="81"/>
                    <a:pt x="0" y="84"/>
                  </a:cubicBezTo>
                  <a:cubicBezTo>
                    <a:pt x="0" y="86"/>
                    <a:pt x="1" y="88"/>
                    <a:pt x="3" y="90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9" y="166"/>
                    <a:pt x="81" y="167"/>
                    <a:pt x="84" y="167"/>
                  </a:cubicBezTo>
                  <a:close/>
                  <a:moveTo>
                    <a:pt x="84" y="167"/>
                  </a:moveTo>
                  <a:cubicBezTo>
                    <a:pt x="84" y="167"/>
                    <a:pt x="84" y="167"/>
                    <a:pt x="84" y="1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6"/>
            <p:cNvSpPr>
              <a:spLocks noEditPoints="1"/>
            </p:cNvSpPr>
            <p:nvPr/>
          </p:nvSpPr>
          <p:spPr bwMode="auto">
            <a:xfrm>
              <a:off x="736600" y="2941638"/>
              <a:ext cx="406400" cy="90488"/>
            </a:xfrm>
            <a:custGeom>
              <a:avLst/>
              <a:gdLst>
                <a:gd name="T0" fmla="*/ 292 w 300"/>
                <a:gd name="T1" fmla="*/ 0 h 67"/>
                <a:gd name="T2" fmla="*/ 8 w 300"/>
                <a:gd name="T3" fmla="*/ 0 h 67"/>
                <a:gd name="T4" fmla="*/ 2 w 300"/>
                <a:gd name="T5" fmla="*/ 3 h 67"/>
                <a:gd name="T6" fmla="*/ 0 w 300"/>
                <a:gd name="T7" fmla="*/ 8 h 67"/>
                <a:gd name="T8" fmla="*/ 0 w 300"/>
                <a:gd name="T9" fmla="*/ 59 h 67"/>
                <a:gd name="T10" fmla="*/ 2 w 300"/>
                <a:gd name="T11" fmla="*/ 64 h 67"/>
                <a:gd name="T12" fmla="*/ 8 w 300"/>
                <a:gd name="T13" fmla="*/ 67 h 67"/>
                <a:gd name="T14" fmla="*/ 292 w 300"/>
                <a:gd name="T15" fmla="*/ 67 h 67"/>
                <a:gd name="T16" fmla="*/ 298 w 300"/>
                <a:gd name="T17" fmla="*/ 64 h 67"/>
                <a:gd name="T18" fmla="*/ 300 w 300"/>
                <a:gd name="T19" fmla="*/ 59 h 67"/>
                <a:gd name="T20" fmla="*/ 300 w 300"/>
                <a:gd name="T21" fmla="*/ 8 h 67"/>
                <a:gd name="T22" fmla="*/ 298 w 300"/>
                <a:gd name="T23" fmla="*/ 3 h 67"/>
                <a:gd name="T24" fmla="*/ 292 w 300"/>
                <a:gd name="T25" fmla="*/ 0 h 67"/>
                <a:gd name="T26" fmla="*/ 292 w 300"/>
                <a:gd name="T27" fmla="*/ 0 h 67"/>
                <a:gd name="T28" fmla="*/ 292 w 3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67">
                  <a:moveTo>
                    <a:pt x="2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4" y="67"/>
                    <a:pt x="296" y="66"/>
                    <a:pt x="298" y="64"/>
                  </a:cubicBezTo>
                  <a:cubicBezTo>
                    <a:pt x="299" y="63"/>
                    <a:pt x="300" y="61"/>
                    <a:pt x="300" y="59"/>
                  </a:cubicBezTo>
                  <a:cubicBezTo>
                    <a:pt x="300" y="8"/>
                    <a:pt x="300" y="8"/>
                    <a:pt x="300" y="8"/>
                  </a:cubicBezTo>
                  <a:cubicBezTo>
                    <a:pt x="300" y="6"/>
                    <a:pt x="299" y="4"/>
                    <a:pt x="298" y="3"/>
                  </a:cubicBezTo>
                  <a:cubicBezTo>
                    <a:pt x="296" y="1"/>
                    <a:pt x="294" y="0"/>
                    <a:pt x="292" y="0"/>
                  </a:cubicBezTo>
                  <a:close/>
                  <a:moveTo>
                    <a:pt x="292" y="0"/>
                  </a:move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7"/>
            <p:cNvSpPr>
              <a:spLocks noEditPoints="1"/>
            </p:cNvSpPr>
            <p:nvPr/>
          </p:nvSpPr>
          <p:spPr bwMode="auto">
            <a:xfrm>
              <a:off x="736600" y="3076575"/>
              <a:ext cx="406400" cy="92075"/>
            </a:xfrm>
            <a:custGeom>
              <a:avLst/>
              <a:gdLst>
                <a:gd name="T0" fmla="*/ 292 w 300"/>
                <a:gd name="T1" fmla="*/ 0 h 67"/>
                <a:gd name="T2" fmla="*/ 8 w 300"/>
                <a:gd name="T3" fmla="*/ 0 h 67"/>
                <a:gd name="T4" fmla="*/ 2 w 300"/>
                <a:gd name="T5" fmla="*/ 3 h 67"/>
                <a:gd name="T6" fmla="*/ 0 w 300"/>
                <a:gd name="T7" fmla="*/ 9 h 67"/>
                <a:gd name="T8" fmla="*/ 0 w 300"/>
                <a:gd name="T9" fmla="*/ 59 h 67"/>
                <a:gd name="T10" fmla="*/ 2 w 300"/>
                <a:gd name="T11" fmla="*/ 64 h 67"/>
                <a:gd name="T12" fmla="*/ 8 w 300"/>
                <a:gd name="T13" fmla="*/ 67 h 67"/>
                <a:gd name="T14" fmla="*/ 292 w 300"/>
                <a:gd name="T15" fmla="*/ 67 h 67"/>
                <a:gd name="T16" fmla="*/ 298 w 300"/>
                <a:gd name="T17" fmla="*/ 64 h 67"/>
                <a:gd name="T18" fmla="*/ 300 w 300"/>
                <a:gd name="T19" fmla="*/ 59 h 67"/>
                <a:gd name="T20" fmla="*/ 300 w 300"/>
                <a:gd name="T21" fmla="*/ 9 h 67"/>
                <a:gd name="T22" fmla="*/ 298 w 300"/>
                <a:gd name="T23" fmla="*/ 3 h 67"/>
                <a:gd name="T24" fmla="*/ 292 w 300"/>
                <a:gd name="T25" fmla="*/ 0 h 67"/>
                <a:gd name="T26" fmla="*/ 292 w 300"/>
                <a:gd name="T27" fmla="*/ 0 h 67"/>
                <a:gd name="T28" fmla="*/ 292 w 3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67">
                  <a:moveTo>
                    <a:pt x="2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4" y="67"/>
                    <a:pt x="296" y="66"/>
                    <a:pt x="298" y="64"/>
                  </a:cubicBezTo>
                  <a:cubicBezTo>
                    <a:pt x="299" y="63"/>
                    <a:pt x="300" y="61"/>
                    <a:pt x="300" y="59"/>
                  </a:cubicBezTo>
                  <a:cubicBezTo>
                    <a:pt x="300" y="9"/>
                    <a:pt x="300" y="9"/>
                    <a:pt x="300" y="9"/>
                  </a:cubicBezTo>
                  <a:cubicBezTo>
                    <a:pt x="300" y="6"/>
                    <a:pt x="299" y="4"/>
                    <a:pt x="298" y="3"/>
                  </a:cubicBezTo>
                  <a:cubicBezTo>
                    <a:pt x="296" y="1"/>
                    <a:pt x="294" y="0"/>
                    <a:pt x="292" y="0"/>
                  </a:cubicBezTo>
                  <a:close/>
                  <a:moveTo>
                    <a:pt x="292" y="0"/>
                  </a:move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8"/>
            <p:cNvSpPr>
              <a:spLocks noEditPoints="1"/>
            </p:cNvSpPr>
            <p:nvPr/>
          </p:nvSpPr>
          <p:spPr bwMode="auto">
            <a:xfrm>
              <a:off x="509588" y="2805112"/>
              <a:ext cx="633413" cy="92075"/>
            </a:xfrm>
            <a:custGeom>
              <a:avLst/>
              <a:gdLst>
                <a:gd name="T0" fmla="*/ 465 w 467"/>
                <a:gd name="T1" fmla="*/ 2 h 67"/>
                <a:gd name="T2" fmla="*/ 459 w 467"/>
                <a:gd name="T3" fmla="*/ 0 h 67"/>
                <a:gd name="T4" fmla="*/ 8 w 467"/>
                <a:gd name="T5" fmla="*/ 0 h 67"/>
                <a:gd name="T6" fmla="*/ 2 w 467"/>
                <a:gd name="T7" fmla="*/ 2 h 67"/>
                <a:gd name="T8" fmla="*/ 0 w 467"/>
                <a:gd name="T9" fmla="*/ 8 h 67"/>
                <a:gd name="T10" fmla="*/ 0 w 467"/>
                <a:gd name="T11" fmla="*/ 58 h 67"/>
                <a:gd name="T12" fmla="*/ 2 w 467"/>
                <a:gd name="T13" fmla="*/ 64 h 67"/>
                <a:gd name="T14" fmla="*/ 8 w 467"/>
                <a:gd name="T15" fmla="*/ 67 h 67"/>
                <a:gd name="T16" fmla="*/ 459 w 467"/>
                <a:gd name="T17" fmla="*/ 67 h 67"/>
                <a:gd name="T18" fmla="*/ 465 w 467"/>
                <a:gd name="T19" fmla="*/ 64 h 67"/>
                <a:gd name="T20" fmla="*/ 467 w 467"/>
                <a:gd name="T21" fmla="*/ 58 h 67"/>
                <a:gd name="T22" fmla="*/ 467 w 467"/>
                <a:gd name="T23" fmla="*/ 8 h 67"/>
                <a:gd name="T24" fmla="*/ 465 w 467"/>
                <a:gd name="T25" fmla="*/ 2 h 67"/>
                <a:gd name="T26" fmla="*/ 465 w 467"/>
                <a:gd name="T27" fmla="*/ 2 h 67"/>
                <a:gd name="T28" fmla="*/ 465 w 467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65" y="2"/>
                  </a:moveTo>
                  <a:cubicBezTo>
                    <a:pt x="463" y="1"/>
                    <a:pt x="461" y="0"/>
                    <a:pt x="4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459" y="67"/>
                    <a:pt x="459" y="67"/>
                    <a:pt x="459" y="67"/>
                  </a:cubicBezTo>
                  <a:cubicBezTo>
                    <a:pt x="461" y="67"/>
                    <a:pt x="463" y="66"/>
                    <a:pt x="465" y="64"/>
                  </a:cubicBezTo>
                  <a:cubicBezTo>
                    <a:pt x="466" y="63"/>
                    <a:pt x="467" y="61"/>
                    <a:pt x="467" y="58"/>
                  </a:cubicBezTo>
                  <a:cubicBezTo>
                    <a:pt x="467" y="8"/>
                    <a:pt x="467" y="8"/>
                    <a:pt x="467" y="8"/>
                  </a:cubicBezTo>
                  <a:cubicBezTo>
                    <a:pt x="467" y="6"/>
                    <a:pt x="466" y="4"/>
                    <a:pt x="465" y="2"/>
                  </a:cubicBezTo>
                  <a:close/>
                  <a:moveTo>
                    <a:pt x="465" y="2"/>
                  </a:moveTo>
                  <a:cubicBezTo>
                    <a:pt x="465" y="2"/>
                    <a:pt x="465" y="2"/>
                    <a:pt x="465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6" name="Freeform 52"/>
          <p:cNvSpPr>
            <a:spLocks noEditPoints="1"/>
          </p:cNvSpPr>
          <p:nvPr/>
        </p:nvSpPr>
        <p:spPr bwMode="auto">
          <a:xfrm>
            <a:off x="3963199" y="4358603"/>
            <a:ext cx="1272980" cy="1272980"/>
          </a:xfrm>
          <a:custGeom>
            <a:avLst/>
            <a:gdLst>
              <a:gd name="T0" fmla="*/ 347 w 451"/>
              <a:gd name="T1" fmla="*/ 272 h 451"/>
              <a:gd name="T2" fmla="*/ 298 w 451"/>
              <a:gd name="T3" fmla="*/ 273 h 451"/>
              <a:gd name="T4" fmla="*/ 264 w 451"/>
              <a:gd name="T5" fmla="*/ 174 h 451"/>
              <a:gd name="T6" fmla="*/ 264 w 451"/>
              <a:gd name="T7" fmla="*/ 156 h 451"/>
              <a:gd name="T8" fmla="*/ 271 w 451"/>
              <a:gd name="T9" fmla="*/ 162 h 451"/>
              <a:gd name="T10" fmla="*/ 277 w 451"/>
              <a:gd name="T11" fmla="*/ 168 h 451"/>
              <a:gd name="T12" fmla="*/ 285 w 451"/>
              <a:gd name="T13" fmla="*/ 171 h 451"/>
              <a:gd name="T14" fmla="*/ 308 w 451"/>
              <a:gd name="T15" fmla="*/ 164 h 451"/>
              <a:gd name="T16" fmla="*/ 318 w 451"/>
              <a:gd name="T17" fmla="*/ 154 h 451"/>
              <a:gd name="T18" fmla="*/ 326 w 451"/>
              <a:gd name="T19" fmla="*/ 144 h 451"/>
              <a:gd name="T20" fmla="*/ 330 w 451"/>
              <a:gd name="T21" fmla="*/ 131 h 451"/>
              <a:gd name="T22" fmla="*/ 216 w 451"/>
              <a:gd name="T23" fmla="*/ 7 h 451"/>
              <a:gd name="T24" fmla="*/ 191 w 451"/>
              <a:gd name="T25" fmla="*/ 1 h 451"/>
              <a:gd name="T26" fmla="*/ 180 w 451"/>
              <a:gd name="T27" fmla="*/ 7 h 451"/>
              <a:gd name="T28" fmla="*/ 170 w 451"/>
              <a:gd name="T29" fmla="*/ 17 h 451"/>
              <a:gd name="T30" fmla="*/ 159 w 451"/>
              <a:gd name="T31" fmla="*/ 40 h 451"/>
              <a:gd name="T32" fmla="*/ 160 w 451"/>
              <a:gd name="T33" fmla="*/ 49 h 451"/>
              <a:gd name="T34" fmla="*/ 165 w 451"/>
              <a:gd name="T35" fmla="*/ 56 h 451"/>
              <a:gd name="T36" fmla="*/ 170 w 451"/>
              <a:gd name="T37" fmla="*/ 62 h 451"/>
              <a:gd name="T38" fmla="*/ 165 w 451"/>
              <a:gd name="T39" fmla="*/ 61 h 451"/>
              <a:gd name="T40" fmla="*/ 65 w 451"/>
              <a:gd name="T41" fmla="*/ 156 h 451"/>
              <a:gd name="T42" fmla="*/ 65 w 451"/>
              <a:gd name="T43" fmla="*/ 174 h 451"/>
              <a:gd name="T44" fmla="*/ 59 w 451"/>
              <a:gd name="T45" fmla="*/ 167 h 451"/>
              <a:gd name="T46" fmla="*/ 52 w 451"/>
              <a:gd name="T47" fmla="*/ 162 h 451"/>
              <a:gd name="T48" fmla="*/ 44 w 451"/>
              <a:gd name="T49" fmla="*/ 159 h 451"/>
              <a:gd name="T50" fmla="*/ 22 w 451"/>
              <a:gd name="T51" fmla="*/ 166 h 451"/>
              <a:gd name="T52" fmla="*/ 12 w 451"/>
              <a:gd name="T53" fmla="*/ 175 h 451"/>
              <a:gd name="T54" fmla="*/ 4 w 451"/>
              <a:gd name="T55" fmla="*/ 186 h 451"/>
              <a:gd name="T56" fmla="*/ 0 w 451"/>
              <a:gd name="T57" fmla="*/ 198 h 451"/>
              <a:gd name="T58" fmla="*/ 114 w 451"/>
              <a:gd name="T59" fmla="*/ 322 h 451"/>
              <a:gd name="T60" fmla="*/ 138 w 451"/>
              <a:gd name="T61" fmla="*/ 328 h 451"/>
              <a:gd name="T62" fmla="*/ 150 w 451"/>
              <a:gd name="T63" fmla="*/ 322 h 451"/>
              <a:gd name="T64" fmla="*/ 159 w 451"/>
              <a:gd name="T65" fmla="*/ 312 h 451"/>
              <a:gd name="T66" fmla="*/ 171 w 451"/>
              <a:gd name="T67" fmla="*/ 290 h 451"/>
              <a:gd name="T68" fmla="*/ 169 w 451"/>
              <a:gd name="T69" fmla="*/ 281 h 451"/>
              <a:gd name="T70" fmla="*/ 165 w 451"/>
              <a:gd name="T71" fmla="*/ 274 h 451"/>
              <a:gd name="T72" fmla="*/ 159 w 451"/>
              <a:gd name="T73" fmla="*/ 267 h 451"/>
              <a:gd name="T74" fmla="*/ 165 w 451"/>
              <a:gd name="T75" fmla="*/ 268 h 451"/>
              <a:gd name="T76" fmla="*/ 206 w 451"/>
              <a:gd name="T77" fmla="*/ 231 h 451"/>
              <a:gd name="T78" fmla="*/ 262 w 451"/>
              <a:gd name="T79" fmla="*/ 323 h 451"/>
              <a:gd name="T80" fmla="*/ 367 w 451"/>
              <a:gd name="T81" fmla="*/ 442 h 451"/>
              <a:gd name="T82" fmla="*/ 414 w 451"/>
              <a:gd name="T83" fmla="*/ 442 h 451"/>
              <a:gd name="T84" fmla="*/ 451 w 451"/>
              <a:gd name="T85" fmla="*/ 390 h 451"/>
              <a:gd name="T86" fmla="*/ 442 w 451"/>
              <a:gd name="T87" fmla="*/ 366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1" h="451">
                <a:moveTo>
                  <a:pt x="442" y="366"/>
                </a:moveTo>
                <a:cubicBezTo>
                  <a:pt x="347" y="272"/>
                  <a:pt x="347" y="272"/>
                  <a:pt x="347" y="272"/>
                </a:cubicBezTo>
                <a:cubicBezTo>
                  <a:pt x="340" y="265"/>
                  <a:pt x="332" y="262"/>
                  <a:pt x="323" y="262"/>
                </a:cubicBezTo>
                <a:cubicBezTo>
                  <a:pt x="314" y="262"/>
                  <a:pt x="306" y="266"/>
                  <a:pt x="298" y="273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64" y="174"/>
                  <a:pt x="264" y="174"/>
                  <a:pt x="264" y="174"/>
                </a:cubicBezTo>
                <a:cubicBezTo>
                  <a:pt x="267" y="171"/>
                  <a:pt x="268" y="168"/>
                  <a:pt x="268" y="165"/>
                </a:cubicBezTo>
                <a:cubicBezTo>
                  <a:pt x="268" y="161"/>
                  <a:pt x="267" y="158"/>
                  <a:pt x="264" y="156"/>
                </a:cubicBezTo>
                <a:cubicBezTo>
                  <a:pt x="265" y="156"/>
                  <a:pt x="266" y="157"/>
                  <a:pt x="267" y="159"/>
                </a:cubicBezTo>
                <a:cubicBezTo>
                  <a:pt x="269" y="161"/>
                  <a:pt x="270" y="162"/>
                  <a:pt x="271" y="162"/>
                </a:cubicBezTo>
                <a:cubicBezTo>
                  <a:pt x="271" y="163"/>
                  <a:pt x="272" y="164"/>
                  <a:pt x="274" y="165"/>
                </a:cubicBezTo>
                <a:cubicBezTo>
                  <a:pt x="275" y="166"/>
                  <a:pt x="277" y="167"/>
                  <a:pt x="277" y="168"/>
                </a:cubicBezTo>
                <a:cubicBezTo>
                  <a:pt x="278" y="168"/>
                  <a:pt x="279" y="168"/>
                  <a:pt x="281" y="169"/>
                </a:cubicBezTo>
                <a:cubicBezTo>
                  <a:pt x="282" y="170"/>
                  <a:pt x="284" y="170"/>
                  <a:pt x="285" y="171"/>
                </a:cubicBezTo>
                <a:cubicBezTo>
                  <a:pt x="287" y="171"/>
                  <a:pt x="288" y="171"/>
                  <a:pt x="290" y="171"/>
                </a:cubicBezTo>
                <a:cubicBezTo>
                  <a:pt x="297" y="171"/>
                  <a:pt x="302" y="169"/>
                  <a:pt x="308" y="164"/>
                </a:cubicBezTo>
                <a:cubicBezTo>
                  <a:pt x="308" y="163"/>
                  <a:pt x="310" y="162"/>
                  <a:pt x="312" y="159"/>
                </a:cubicBezTo>
                <a:cubicBezTo>
                  <a:pt x="315" y="157"/>
                  <a:pt x="317" y="155"/>
                  <a:pt x="318" y="154"/>
                </a:cubicBezTo>
                <a:cubicBezTo>
                  <a:pt x="319" y="153"/>
                  <a:pt x="320" y="152"/>
                  <a:pt x="322" y="150"/>
                </a:cubicBezTo>
                <a:cubicBezTo>
                  <a:pt x="324" y="147"/>
                  <a:pt x="325" y="145"/>
                  <a:pt x="326" y="144"/>
                </a:cubicBezTo>
                <a:cubicBezTo>
                  <a:pt x="327" y="142"/>
                  <a:pt x="328" y="140"/>
                  <a:pt x="328" y="138"/>
                </a:cubicBezTo>
                <a:cubicBezTo>
                  <a:pt x="329" y="136"/>
                  <a:pt x="330" y="134"/>
                  <a:pt x="330" y="131"/>
                </a:cubicBezTo>
                <a:cubicBezTo>
                  <a:pt x="330" y="124"/>
                  <a:pt x="327" y="118"/>
                  <a:pt x="322" y="114"/>
                </a:cubicBezTo>
                <a:cubicBezTo>
                  <a:pt x="216" y="7"/>
                  <a:pt x="216" y="7"/>
                  <a:pt x="216" y="7"/>
                </a:cubicBezTo>
                <a:cubicBezTo>
                  <a:pt x="211" y="2"/>
                  <a:pt x="205" y="0"/>
                  <a:pt x="198" y="0"/>
                </a:cubicBezTo>
                <a:cubicBezTo>
                  <a:pt x="196" y="0"/>
                  <a:pt x="194" y="0"/>
                  <a:pt x="191" y="1"/>
                </a:cubicBezTo>
                <a:cubicBezTo>
                  <a:pt x="189" y="2"/>
                  <a:pt x="187" y="3"/>
                  <a:pt x="186" y="3"/>
                </a:cubicBezTo>
                <a:cubicBezTo>
                  <a:pt x="184" y="4"/>
                  <a:pt x="182" y="6"/>
                  <a:pt x="180" y="7"/>
                </a:cubicBezTo>
                <a:cubicBezTo>
                  <a:pt x="178" y="9"/>
                  <a:pt x="176" y="11"/>
                  <a:pt x="175" y="12"/>
                </a:cubicBezTo>
                <a:cubicBezTo>
                  <a:pt x="174" y="13"/>
                  <a:pt x="172" y="15"/>
                  <a:pt x="170" y="17"/>
                </a:cubicBezTo>
                <a:cubicBezTo>
                  <a:pt x="168" y="20"/>
                  <a:pt x="166" y="21"/>
                  <a:pt x="166" y="22"/>
                </a:cubicBezTo>
                <a:cubicBezTo>
                  <a:pt x="161" y="27"/>
                  <a:pt x="159" y="33"/>
                  <a:pt x="159" y="40"/>
                </a:cubicBezTo>
                <a:cubicBezTo>
                  <a:pt x="159" y="41"/>
                  <a:pt x="159" y="43"/>
                  <a:pt x="159" y="44"/>
                </a:cubicBezTo>
                <a:cubicBezTo>
                  <a:pt x="159" y="46"/>
                  <a:pt x="160" y="47"/>
                  <a:pt x="160" y="49"/>
                </a:cubicBezTo>
                <a:cubicBezTo>
                  <a:pt x="161" y="50"/>
                  <a:pt x="162" y="51"/>
                  <a:pt x="162" y="52"/>
                </a:cubicBezTo>
                <a:cubicBezTo>
                  <a:pt x="162" y="53"/>
                  <a:pt x="163" y="54"/>
                  <a:pt x="165" y="56"/>
                </a:cubicBezTo>
                <a:cubicBezTo>
                  <a:pt x="166" y="57"/>
                  <a:pt x="167" y="58"/>
                  <a:pt x="167" y="59"/>
                </a:cubicBezTo>
                <a:cubicBezTo>
                  <a:pt x="167" y="59"/>
                  <a:pt x="169" y="60"/>
                  <a:pt x="170" y="62"/>
                </a:cubicBezTo>
                <a:cubicBezTo>
                  <a:pt x="172" y="64"/>
                  <a:pt x="173" y="65"/>
                  <a:pt x="174" y="65"/>
                </a:cubicBezTo>
                <a:cubicBezTo>
                  <a:pt x="171" y="63"/>
                  <a:pt x="168" y="61"/>
                  <a:pt x="165" y="61"/>
                </a:cubicBezTo>
                <a:cubicBezTo>
                  <a:pt x="161" y="61"/>
                  <a:pt x="158" y="63"/>
                  <a:pt x="156" y="65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63" y="158"/>
                  <a:pt x="62" y="161"/>
                  <a:pt x="62" y="165"/>
                </a:cubicBezTo>
                <a:cubicBezTo>
                  <a:pt x="62" y="168"/>
                  <a:pt x="63" y="171"/>
                  <a:pt x="65" y="174"/>
                </a:cubicBezTo>
                <a:cubicBezTo>
                  <a:pt x="65" y="173"/>
                  <a:pt x="64" y="172"/>
                  <a:pt x="62" y="170"/>
                </a:cubicBezTo>
                <a:cubicBezTo>
                  <a:pt x="60" y="168"/>
                  <a:pt x="59" y="167"/>
                  <a:pt x="59" y="167"/>
                </a:cubicBezTo>
                <a:cubicBezTo>
                  <a:pt x="58" y="167"/>
                  <a:pt x="57" y="166"/>
                  <a:pt x="56" y="164"/>
                </a:cubicBezTo>
                <a:cubicBezTo>
                  <a:pt x="54" y="163"/>
                  <a:pt x="53" y="162"/>
                  <a:pt x="52" y="162"/>
                </a:cubicBezTo>
                <a:cubicBezTo>
                  <a:pt x="51" y="161"/>
                  <a:pt x="50" y="161"/>
                  <a:pt x="49" y="160"/>
                </a:cubicBezTo>
                <a:cubicBezTo>
                  <a:pt x="47" y="160"/>
                  <a:pt x="46" y="159"/>
                  <a:pt x="44" y="159"/>
                </a:cubicBezTo>
                <a:cubicBezTo>
                  <a:pt x="43" y="159"/>
                  <a:pt x="41" y="158"/>
                  <a:pt x="40" y="158"/>
                </a:cubicBezTo>
                <a:cubicBezTo>
                  <a:pt x="33" y="158"/>
                  <a:pt x="27" y="161"/>
                  <a:pt x="22" y="166"/>
                </a:cubicBezTo>
                <a:cubicBezTo>
                  <a:pt x="21" y="166"/>
                  <a:pt x="20" y="168"/>
                  <a:pt x="17" y="170"/>
                </a:cubicBezTo>
                <a:cubicBezTo>
                  <a:pt x="15" y="172"/>
                  <a:pt x="13" y="174"/>
                  <a:pt x="12" y="175"/>
                </a:cubicBezTo>
                <a:cubicBezTo>
                  <a:pt x="11" y="176"/>
                  <a:pt x="9" y="178"/>
                  <a:pt x="8" y="180"/>
                </a:cubicBezTo>
                <a:cubicBezTo>
                  <a:pt x="6" y="182"/>
                  <a:pt x="4" y="184"/>
                  <a:pt x="4" y="186"/>
                </a:cubicBezTo>
                <a:cubicBezTo>
                  <a:pt x="3" y="187"/>
                  <a:pt x="2" y="189"/>
                  <a:pt x="1" y="191"/>
                </a:cubicBezTo>
                <a:cubicBezTo>
                  <a:pt x="0" y="194"/>
                  <a:pt x="0" y="196"/>
                  <a:pt x="0" y="198"/>
                </a:cubicBezTo>
                <a:cubicBezTo>
                  <a:pt x="0" y="205"/>
                  <a:pt x="2" y="211"/>
                  <a:pt x="7" y="216"/>
                </a:cubicBezTo>
                <a:cubicBezTo>
                  <a:pt x="114" y="322"/>
                  <a:pt x="114" y="322"/>
                  <a:pt x="114" y="322"/>
                </a:cubicBezTo>
                <a:cubicBezTo>
                  <a:pt x="119" y="327"/>
                  <a:pt x="124" y="329"/>
                  <a:pt x="131" y="329"/>
                </a:cubicBezTo>
                <a:cubicBezTo>
                  <a:pt x="134" y="329"/>
                  <a:pt x="136" y="329"/>
                  <a:pt x="138" y="328"/>
                </a:cubicBezTo>
                <a:cubicBezTo>
                  <a:pt x="140" y="328"/>
                  <a:pt x="142" y="327"/>
                  <a:pt x="144" y="326"/>
                </a:cubicBezTo>
                <a:cubicBezTo>
                  <a:pt x="145" y="325"/>
                  <a:pt x="147" y="324"/>
                  <a:pt x="150" y="322"/>
                </a:cubicBezTo>
                <a:cubicBezTo>
                  <a:pt x="152" y="320"/>
                  <a:pt x="154" y="319"/>
                  <a:pt x="154" y="318"/>
                </a:cubicBezTo>
                <a:cubicBezTo>
                  <a:pt x="155" y="317"/>
                  <a:pt x="157" y="315"/>
                  <a:pt x="159" y="312"/>
                </a:cubicBezTo>
                <a:cubicBezTo>
                  <a:pt x="162" y="310"/>
                  <a:pt x="163" y="308"/>
                  <a:pt x="164" y="308"/>
                </a:cubicBezTo>
                <a:cubicBezTo>
                  <a:pt x="169" y="302"/>
                  <a:pt x="171" y="296"/>
                  <a:pt x="171" y="290"/>
                </a:cubicBezTo>
                <a:cubicBezTo>
                  <a:pt x="171" y="288"/>
                  <a:pt x="171" y="287"/>
                  <a:pt x="171" y="285"/>
                </a:cubicBezTo>
                <a:cubicBezTo>
                  <a:pt x="170" y="284"/>
                  <a:pt x="170" y="282"/>
                  <a:pt x="169" y="281"/>
                </a:cubicBezTo>
                <a:cubicBezTo>
                  <a:pt x="169" y="279"/>
                  <a:pt x="168" y="278"/>
                  <a:pt x="168" y="277"/>
                </a:cubicBezTo>
                <a:cubicBezTo>
                  <a:pt x="167" y="276"/>
                  <a:pt x="166" y="275"/>
                  <a:pt x="165" y="274"/>
                </a:cubicBezTo>
                <a:cubicBezTo>
                  <a:pt x="164" y="272"/>
                  <a:pt x="163" y="271"/>
                  <a:pt x="162" y="271"/>
                </a:cubicBezTo>
                <a:cubicBezTo>
                  <a:pt x="162" y="270"/>
                  <a:pt x="161" y="269"/>
                  <a:pt x="159" y="267"/>
                </a:cubicBezTo>
                <a:cubicBezTo>
                  <a:pt x="157" y="266"/>
                  <a:pt x="156" y="265"/>
                  <a:pt x="156" y="264"/>
                </a:cubicBezTo>
                <a:cubicBezTo>
                  <a:pt x="158" y="267"/>
                  <a:pt x="161" y="268"/>
                  <a:pt x="165" y="268"/>
                </a:cubicBezTo>
                <a:cubicBezTo>
                  <a:pt x="168" y="268"/>
                  <a:pt x="171" y="267"/>
                  <a:pt x="174" y="264"/>
                </a:cubicBezTo>
                <a:cubicBezTo>
                  <a:pt x="206" y="231"/>
                  <a:pt x="206" y="231"/>
                  <a:pt x="206" y="231"/>
                </a:cubicBezTo>
                <a:cubicBezTo>
                  <a:pt x="273" y="298"/>
                  <a:pt x="273" y="298"/>
                  <a:pt x="273" y="298"/>
                </a:cubicBezTo>
                <a:cubicBezTo>
                  <a:pt x="266" y="306"/>
                  <a:pt x="262" y="314"/>
                  <a:pt x="262" y="323"/>
                </a:cubicBezTo>
                <a:cubicBezTo>
                  <a:pt x="262" y="333"/>
                  <a:pt x="265" y="340"/>
                  <a:pt x="272" y="347"/>
                </a:cubicBezTo>
                <a:cubicBezTo>
                  <a:pt x="367" y="442"/>
                  <a:pt x="367" y="442"/>
                  <a:pt x="367" y="442"/>
                </a:cubicBezTo>
                <a:cubicBezTo>
                  <a:pt x="373" y="448"/>
                  <a:pt x="381" y="451"/>
                  <a:pt x="390" y="451"/>
                </a:cubicBezTo>
                <a:cubicBezTo>
                  <a:pt x="399" y="451"/>
                  <a:pt x="407" y="448"/>
                  <a:pt x="414" y="442"/>
                </a:cubicBezTo>
                <a:cubicBezTo>
                  <a:pt x="442" y="413"/>
                  <a:pt x="442" y="413"/>
                  <a:pt x="442" y="413"/>
                </a:cubicBezTo>
                <a:cubicBezTo>
                  <a:pt x="448" y="407"/>
                  <a:pt x="451" y="399"/>
                  <a:pt x="451" y="390"/>
                </a:cubicBezTo>
                <a:cubicBezTo>
                  <a:pt x="451" y="381"/>
                  <a:pt x="448" y="373"/>
                  <a:pt x="442" y="366"/>
                </a:cubicBezTo>
                <a:close/>
                <a:moveTo>
                  <a:pt x="442" y="366"/>
                </a:moveTo>
                <a:cubicBezTo>
                  <a:pt x="442" y="366"/>
                  <a:pt x="442" y="366"/>
                  <a:pt x="442" y="36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9" name="Freeform 56"/>
          <p:cNvSpPr>
            <a:spLocks noEditPoints="1"/>
          </p:cNvSpPr>
          <p:nvPr/>
        </p:nvSpPr>
        <p:spPr bwMode="auto">
          <a:xfrm>
            <a:off x="6909145" y="4358603"/>
            <a:ext cx="1272980" cy="1272980"/>
          </a:xfrm>
          <a:custGeom>
            <a:avLst/>
            <a:gdLst>
              <a:gd name="T0" fmla="*/ 391 w 400"/>
              <a:gd name="T1" fmla="*/ 115 h 400"/>
              <a:gd name="T2" fmla="*/ 388 w 400"/>
              <a:gd name="T3" fmla="*/ 106 h 400"/>
              <a:gd name="T4" fmla="*/ 386 w 400"/>
              <a:gd name="T5" fmla="*/ 98 h 400"/>
              <a:gd name="T6" fmla="*/ 387 w 400"/>
              <a:gd name="T7" fmla="*/ 76 h 400"/>
              <a:gd name="T8" fmla="*/ 379 w 400"/>
              <a:gd name="T9" fmla="*/ 23 h 400"/>
              <a:gd name="T10" fmla="*/ 333 w 400"/>
              <a:gd name="T11" fmla="*/ 11 h 400"/>
              <a:gd name="T12" fmla="*/ 273 w 400"/>
              <a:gd name="T13" fmla="*/ 6 h 400"/>
              <a:gd name="T14" fmla="*/ 145 w 400"/>
              <a:gd name="T15" fmla="*/ 20 h 400"/>
              <a:gd name="T16" fmla="*/ 45 w 400"/>
              <a:gd name="T17" fmla="*/ 92 h 400"/>
              <a:gd name="T18" fmla="*/ 5 w 400"/>
              <a:gd name="T19" fmla="*/ 197 h 400"/>
              <a:gd name="T20" fmla="*/ 3 w 400"/>
              <a:gd name="T21" fmla="*/ 286 h 400"/>
              <a:gd name="T22" fmla="*/ 4 w 400"/>
              <a:gd name="T23" fmla="*/ 335 h 400"/>
              <a:gd name="T24" fmla="*/ 14 w 400"/>
              <a:gd name="T25" fmla="*/ 386 h 400"/>
              <a:gd name="T26" fmla="*/ 65 w 400"/>
              <a:gd name="T27" fmla="*/ 397 h 400"/>
              <a:gd name="T28" fmla="*/ 128 w 400"/>
              <a:gd name="T29" fmla="*/ 397 h 400"/>
              <a:gd name="T30" fmla="*/ 258 w 400"/>
              <a:gd name="T31" fmla="*/ 389 h 400"/>
              <a:gd name="T32" fmla="*/ 382 w 400"/>
              <a:gd name="T33" fmla="*/ 267 h 400"/>
              <a:gd name="T34" fmla="*/ 398 w 400"/>
              <a:gd name="T35" fmla="*/ 146 h 400"/>
              <a:gd name="T36" fmla="*/ 308 w 400"/>
              <a:gd name="T37" fmla="*/ 318 h 400"/>
              <a:gd name="T38" fmla="*/ 173 w 400"/>
              <a:gd name="T39" fmla="*/ 367 h 400"/>
              <a:gd name="T40" fmla="*/ 84 w 400"/>
              <a:gd name="T41" fmla="*/ 359 h 400"/>
              <a:gd name="T42" fmla="*/ 46 w 400"/>
              <a:gd name="T43" fmla="*/ 364 h 400"/>
              <a:gd name="T44" fmla="*/ 34 w 400"/>
              <a:gd name="T45" fmla="*/ 351 h 400"/>
              <a:gd name="T46" fmla="*/ 40 w 400"/>
              <a:gd name="T47" fmla="*/ 317 h 400"/>
              <a:gd name="T48" fmla="*/ 33 w 400"/>
              <a:gd name="T49" fmla="*/ 254 h 400"/>
              <a:gd name="T50" fmla="*/ 63 w 400"/>
              <a:gd name="T51" fmla="*/ 128 h 400"/>
              <a:gd name="T52" fmla="*/ 157 w 400"/>
              <a:gd name="T53" fmla="*/ 51 h 400"/>
              <a:gd name="T54" fmla="*/ 202 w 400"/>
              <a:gd name="T55" fmla="*/ 36 h 400"/>
              <a:gd name="T56" fmla="*/ 273 w 400"/>
              <a:gd name="T57" fmla="*/ 40 h 400"/>
              <a:gd name="T58" fmla="*/ 334 w 400"/>
              <a:gd name="T59" fmla="*/ 45 h 400"/>
              <a:gd name="T60" fmla="*/ 353 w 400"/>
              <a:gd name="T61" fmla="*/ 44 h 400"/>
              <a:gd name="T62" fmla="*/ 354 w 400"/>
              <a:gd name="T63" fmla="*/ 76 h 400"/>
              <a:gd name="T64" fmla="*/ 354 w 400"/>
              <a:gd name="T65" fmla="*/ 106 h 400"/>
              <a:gd name="T66" fmla="*/ 360 w 400"/>
              <a:gd name="T67" fmla="*/ 127 h 400"/>
              <a:gd name="T68" fmla="*/ 367 w 400"/>
              <a:gd name="T69" fmla="*/ 182 h 400"/>
              <a:gd name="T70" fmla="*/ 351 w 400"/>
              <a:gd name="T71" fmla="*/ 25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400">
                <a:moveTo>
                  <a:pt x="398" y="146"/>
                </a:moveTo>
                <a:cubicBezTo>
                  <a:pt x="396" y="132"/>
                  <a:pt x="394" y="122"/>
                  <a:pt x="391" y="115"/>
                </a:cubicBezTo>
                <a:cubicBezTo>
                  <a:pt x="391" y="114"/>
                  <a:pt x="390" y="112"/>
                  <a:pt x="390" y="111"/>
                </a:cubicBezTo>
                <a:cubicBezTo>
                  <a:pt x="389" y="109"/>
                  <a:pt x="388" y="107"/>
                  <a:pt x="388" y="106"/>
                </a:cubicBezTo>
                <a:cubicBezTo>
                  <a:pt x="388" y="105"/>
                  <a:pt x="387" y="104"/>
                  <a:pt x="387" y="103"/>
                </a:cubicBezTo>
                <a:cubicBezTo>
                  <a:pt x="387" y="101"/>
                  <a:pt x="386" y="100"/>
                  <a:pt x="386" y="98"/>
                </a:cubicBezTo>
                <a:cubicBezTo>
                  <a:pt x="386" y="97"/>
                  <a:pt x="386" y="95"/>
                  <a:pt x="386" y="94"/>
                </a:cubicBezTo>
                <a:cubicBezTo>
                  <a:pt x="386" y="90"/>
                  <a:pt x="386" y="84"/>
                  <a:pt x="387" y="76"/>
                </a:cubicBezTo>
                <a:cubicBezTo>
                  <a:pt x="388" y="68"/>
                  <a:pt x="388" y="62"/>
                  <a:pt x="388" y="58"/>
                </a:cubicBezTo>
                <a:cubicBezTo>
                  <a:pt x="388" y="44"/>
                  <a:pt x="385" y="32"/>
                  <a:pt x="379" y="23"/>
                </a:cubicBezTo>
                <a:cubicBezTo>
                  <a:pt x="372" y="14"/>
                  <a:pt x="362" y="10"/>
                  <a:pt x="348" y="10"/>
                </a:cubicBezTo>
                <a:cubicBezTo>
                  <a:pt x="345" y="10"/>
                  <a:pt x="340" y="10"/>
                  <a:pt x="333" y="11"/>
                </a:cubicBezTo>
                <a:cubicBezTo>
                  <a:pt x="326" y="12"/>
                  <a:pt x="321" y="13"/>
                  <a:pt x="318" y="13"/>
                </a:cubicBezTo>
                <a:cubicBezTo>
                  <a:pt x="308" y="13"/>
                  <a:pt x="293" y="10"/>
                  <a:pt x="273" y="6"/>
                </a:cubicBezTo>
                <a:cubicBezTo>
                  <a:pt x="253" y="2"/>
                  <a:pt x="238" y="0"/>
                  <a:pt x="227" y="0"/>
                </a:cubicBezTo>
                <a:cubicBezTo>
                  <a:pt x="206" y="0"/>
                  <a:pt x="178" y="7"/>
                  <a:pt x="145" y="20"/>
                </a:cubicBezTo>
                <a:cubicBezTo>
                  <a:pt x="118" y="31"/>
                  <a:pt x="98" y="41"/>
                  <a:pt x="84" y="52"/>
                </a:cubicBezTo>
                <a:cubicBezTo>
                  <a:pt x="69" y="63"/>
                  <a:pt x="56" y="76"/>
                  <a:pt x="45" y="92"/>
                </a:cubicBezTo>
                <a:cubicBezTo>
                  <a:pt x="34" y="108"/>
                  <a:pt x="25" y="125"/>
                  <a:pt x="19" y="143"/>
                </a:cubicBezTo>
                <a:cubicBezTo>
                  <a:pt x="13" y="161"/>
                  <a:pt x="8" y="179"/>
                  <a:pt x="5" y="197"/>
                </a:cubicBezTo>
                <a:cubicBezTo>
                  <a:pt x="2" y="216"/>
                  <a:pt x="0" y="235"/>
                  <a:pt x="0" y="254"/>
                </a:cubicBezTo>
                <a:cubicBezTo>
                  <a:pt x="0" y="261"/>
                  <a:pt x="1" y="272"/>
                  <a:pt x="3" y="286"/>
                </a:cubicBezTo>
                <a:cubicBezTo>
                  <a:pt x="5" y="300"/>
                  <a:pt x="7" y="310"/>
                  <a:pt x="7" y="317"/>
                </a:cubicBezTo>
                <a:cubicBezTo>
                  <a:pt x="7" y="321"/>
                  <a:pt x="6" y="327"/>
                  <a:pt x="4" y="335"/>
                </a:cubicBezTo>
                <a:cubicBezTo>
                  <a:pt x="2" y="342"/>
                  <a:pt x="1" y="348"/>
                  <a:pt x="1" y="352"/>
                </a:cubicBezTo>
                <a:cubicBezTo>
                  <a:pt x="1" y="365"/>
                  <a:pt x="5" y="376"/>
                  <a:pt x="14" y="386"/>
                </a:cubicBezTo>
                <a:cubicBezTo>
                  <a:pt x="23" y="396"/>
                  <a:pt x="33" y="400"/>
                  <a:pt x="46" y="400"/>
                </a:cubicBezTo>
                <a:cubicBezTo>
                  <a:pt x="51" y="400"/>
                  <a:pt x="57" y="399"/>
                  <a:pt x="65" y="397"/>
                </a:cubicBezTo>
                <a:cubicBezTo>
                  <a:pt x="74" y="394"/>
                  <a:pt x="80" y="393"/>
                  <a:pt x="84" y="393"/>
                </a:cubicBezTo>
                <a:cubicBezTo>
                  <a:pt x="94" y="393"/>
                  <a:pt x="109" y="394"/>
                  <a:pt x="128" y="397"/>
                </a:cubicBezTo>
                <a:cubicBezTo>
                  <a:pt x="148" y="399"/>
                  <a:pt x="163" y="400"/>
                  <a:pt x="173" y="400"/>
                </a:cubicBezTo>
                <a:cubicBezTo>
                  <a:pt x="208" y="400"/>
                  <a:pt x="236" y="397"/>
                  <a:pt x="258" y="389"/>
                </a:cubicBezTo>
                <a:cubicBezTo>
                  <a:pt x="285" y="379"/>
                  <a:pt x="309" y="364"/>
                  <a:pt x="331" y="342"/>
                </a:cubicBezTo>
                <a:cubicBezTo>
                  <a:pt x="353" y="320"/>
                  <a:pt x="370" y="295"/>
                  <a:pt x="382" y="267"/>
                </a:cubicBezTo>
                <a:cubicBezTo>
                  <a:pt x="394" y="239"/>
                  <a:pt x="400" y="210"/>
                  <a:pt x="400" y="181"/>
                </a:cubicBezTo>
                <a:cubicBezTo>
                  <a:pt x="400" y="171"/>
                  <a:pt x="399" y="160"/>
                  <a:pt x="398" y="146"/>
                </a:cubicBezTo>
                <a:close/>
                <a:moveTo>
                  <a:pt x="351" y="254"/>
                </a:moveTo>
                <a:cubicBezTo>
                  <a:pt x="341" y="278"/>
                  <a:pt x="327" y="299"/>
                  <a:pt x="308" y="318"/>
                </a:cubicBezTo>
                <a:cubicBezTo>
                  <a:pt x="290" y="336"/>
                  <a:pt x="269" y="350"/>
                  <a:pt x="247" y="357"/>
                </a:cubicBezTo>
                <a:cubicBezTo>
                  <a:pt x="229" y="364"/>
                  <a:pt x="204" y="367"/>
                  <a:pt x="173" y="367"/>
                </a:cubicBezTo>
                <a:cubicBezTo>
                  <a:pt x="163" y="367"/>
                  <a:pt x="148" y="365"/>
                  <a:pt x="128" y="363"/>
                </a:cubicBezTo>
                <a:cubicBezTo>
                  <a:pt x="109" y="360"/>
                  <a:pt x="94" y="359"/>
                  <a:pt x="84" y="359"/>
                </a:cubicBezTo>
                <a:cubicBezTo>
                  <a:pt x="80" y="359"/>
                  <a:pt x="73" y="360"/>
                  <a:pt x="65" y="362"/>
                </a:cubicBezTo>
                <a:cubicBezTo>
                  <a:pt x="57" y="364"/>
                  <a:pt x="50" y="364"/>
                  <a:pt x="46" y="364"/>
                </a:cubicBezTo>
                <a:cubicBezTo>
                  <a:pt x="42" y="364"/>
                  <a:pt x="39" y="363"/>
                  <a:pt x="37" y="361"/>
                </a:cubicBezTo>
                <a:cubicBezTo>
                  <a:pt x="35" y="358"/>
                  <a:pt x="34" y="355"/>
                  <a:pt x="34" y="351"/>
                </a:cubicBezTo>
                <a:cubicBezTo>
                  <a:pt x="34" y="347"/>
                  <a:pt x="35" y="342"/>
                  <a:pt x="37" y="334"/>
                </a:cubicBezTo>
                <a:cubicBezTo>
                  <a:pt x="39" y="327"/>
                  <a:pt x="40" y="321"/>
                  <a:pt x="40" y="317"/>
                </a:cubicBezTo>
                <a:cubicBezTo>
                  <a:pt x="40" y="310"/>
                  <a:pt x="39" y="299"/>
                  <a:pt x="37" y="285"/>
                </a:cubicBezTo>
                <a:cubicBezTo>
                  <a:pt x="34" y="271"/>
                  <a:pt x="33" y="261"/>
                  <a:pt x="33" y="254"/>
                </a:cubicBezTo>
                <a:cubicBezTo>
                  <a:pt x="33" y="231"/>
                  <a:pt x="36" y="210"/>
                  <a:pt x="40" y="189"/>
                </a:cubicBezTo>
                <a:cubicBezTo>
                  <a:pt x="44" y="168"/>
                  <a:pt x="52" y="148"/>
                  <a:pt x="63" y="128"/>
                </a:cubicBezTo>
                <a:cubicBezTo>
                  <a:pt x="74" y="107"/>
                  <a:pt x="88" y="91"/>
                  <a:pt x="104" y="78"/>
                </a:cubicBezTo>
                <a:cubicBezTo>
                  <a:pt x="116" y="70"/>
                  <a:pt x="133" y="61"/>
                  <a:pt x="157" y="51"/>
                </a:cubicBezTo>
                <a:cubicBezTo>
                  <a:pt x="167" y="48"/>
                  <a:pt x="174" y="45"/>
                  <a:pt x="180" y="42"/>
                </a:cubicBezTo>
                <a:cubicBezTo>
                  <a:pt x="186" y="40"/>
                  <a:pt x="194" y="38"/>
                  <a:pt x="202" y="36"/>
                </a:cubicBezTo>
                <a:cubicBezTo>
                  <a:pt x="211" y="34"/>
                  <a:pt x="220" y="33"/>
                  <a:pt x="227" y="33"/>
                </a:cubicBezTo>
                <a:cubicBezTo>
                  <a:pt x="237" y="33"/>
                  <a:pt x="253" y="35"/>
                  <a:pt x="273" y="40"/>
                </a:cubicBezTo>
                <a:cubicBezTo>
                  <a:pt x="293" y="44"/>
                  <a:pt x="308" y="46"/>
                  <a:pt x="319" y="46"/>
                </a:cubicBezTo>
                <a:cubicBezTo>
                  <a:pt x="322" y="46"/>
                  <a:pt x="327" y="45"/>
                  <a:pt x="334" y="45"/>
                </a:cubicBezTo>
                <a:cubicBezTo>
                  <a:pt x="341" y="44"/>
                  <a:pt x="346" y="44"/>
                  <a:pt x="349" y="44"/>
                </a:cubicBezTo>
                <a:cubicBezTo>
                  <a:pt x="351" y="44"/>
                  <a:pt x="352" y="44"/>
                  <a:pt x="353" y="44"/>
                </a:cubicBezTo>
                <a:cubicBezTo>
                  <a:pt x="354" y="47"/>
                  <a:pt x="355" y="52"/>
                  <a:pt x="355" y="58"/>
                </a:cubicBezTo>
                <a:cubicBezTo>
                  <a:pt x="355" y="62"/>
                  <a:pt x="355" y="68"/>
                  <a:pt x="354" y="76"/>
                </a:cubicBezTo>
                <a:cubicBezTo>
                  <a:pt x="353" y="84"/>
                  <a:pt x="353" y="90"/>
                  <a:pt x="353" y="94"/>
                </a:cubicBezTo>
                <a:cubicBezTo>
                  <a:pt x="353" y="98"/>
                  <a:pt x="353" y="102"/>
                  <a:pt x="354" y="106"/>
                </a:cubicBezTo>
                <a:cubicBezTo>
                  <a:pt x="354" y="110"/>
                  <a:pt x="355" y="113"/>
                  <a:pt x="356" y="116"/>
                </a:cubicBezTo>
                <a:cubicBezTo>
                  <a:pt x="357" y="118"/>
                  <a:pt x="358" y="122"/>
                  <a:pt x="360" y="127"/>
                </a:cubicBezTo>
                <a:cubicBezTo>
                  <a:pt x="362" y="132"/>
                  <a:pt x="364" y="140"/>
                  <a:pt x="365" y="152"/>
                </a:cubicBezTo>
                <a:cubicBezTo>
                  <a:pt x="366" y="164"/>
                  <a:pt x="367" y="174"/>
                  <a:pt x="367" y="182"/>
                </a:cubicBezTo>
                <a:cubicBezTo>
                  <a:pt x="367" y="206"/>
                  <a:pt x="362" y="230"/>
                  <a:pt x="351" y="254"/>
                </a:cubicBezTo>
                <a:close/>
                <a:moveTo>
                  <a:pt x="351" y="254"/>
                </a:moveTo>
                <a:cubicBezTo>
                  <a:pt x="351" y="254"/>
                  <a:pt x="351" y="254"/>
                  <a:pt x="351" y="25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60"/>
          <p:cNvSpPr>
            <a:spLocks noEditPoints="1"/>
          </p:cNvSpPr>
          <p:nvPr/>
        </p:nvSpPr>
        <p:spPr bwMode="auto">
          <a:xfrm>
            <a:off x="9855090" y="435860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95 w 400"/>
              <a:gd name="T27" fmla="*/ 267 h 400"/>
              <a:gd name="T28" fmla="*/ 268 w 400"/>
              <a:gd name="T29" fmla="*/ 225 h 400"/>
              <a:gd name="T30" fmla="*/ 132 w 400"/>
              <a:gd name="T31" fmla="*/ 225 h 400"/>
              <a:gd name="T32" fmla="*/ 105 w 400"/>
              <a:gd name="T33" fmla="*/ 267 h 400"/>
              <a:gd name="T34" fmla="*/ 81 w 400"/>
              <a:gd name="T35" fmla="*/ 267 h 400"/>
              <a:gd name="T36" fmla="*/ 200 w 400"/>
              <a:gd name="T37" fmla="*/ 87 h 400"/>
              <a:gd name="T38" fmla="*/ 320 w 400"/>
              <a:gd name="T39" fmla="*/ 267 h 400"/>
              <a:gd name="T40" fmla="*/ 295 w 400"/>
              <a:gd name="T41" fmla="*/ 267 h 400"/>
              <a:gd name="T42" fmla="*/ 200 w 400"/>
              <a:gd name="T43" fmla="*/ 129 h 400"/>
              <a:gd name="T44" fmla="*/ 253 w 400"/>
              <a:gd name="T45" fmla="*/ 209 h 400"/>
              <a:gd name="T46" fmla="*/ 148 w 400"/>
              <a:gd name="T47" fmla="*/ 209 h 400"/>
              <a:gd name="T48" fmla="*/ 200 w 400"/>
              <a:gd name="T49" fmla="*/ 129 h 400"/>
              <a:gd name="T50" fmla="*/ 200 w 400"/>
              <a:gd name="T51" fmla="*/ 129 h 400"/>
              <a:gd name="T52" fmla="*/ 200 w 400"/>
              <a:gd name="T53" fmla="*/ 12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95" y="267"/>
                </a:moveTo>
                <a:cubicBezTo>
                  <a:pt x="268" y="225"/>
                  <a:pt x="268" y="225"/>
                  <a:pt x="268" y="225"/>
                </a:cubicBezTo>
                <a:cubicBezTo>
                  <a:pt x="132" y="225"/>
                  <a:pt x="132" y="225"/>
                  <a:pt x="132" y="225"/>
                </a:cubicBezTo>
                <a:cubicBezTo>
                  <a:pt x="105" y="267"/>
                  <a:pt x="105" y="267"/>
                  <a:pt x="105" y="267"/>
                </a:cubicBezTo>
                <a:cubicBezTo>
                  <a:pt x="81" y="267"/>
                  <a:pt x="81" y="267"/>
                  <a:pt x="81" y="267"/>
                </a:cubicBezTo>
                <a:cubicBezTo>
                  <a:pt x="200" y="87"/>
                  <a:pt x="200" y="87"/>
                  <a:pt x="200" y="87"/>
                </a:cubicBezTo>
                <a:cubicBezTo>
                  <a:pt x="320" y="267"/>
                  <a:pt x="320" y="267"/>
                  <a:pt x="320" y="267"/>
                </a:cubicBezTo>
                <a:lnTo>
                  <a:pt x="295" y="267"/>
                </a:lnTo>
                <a:close/>
                <a:moveTo>
                  <a:pt x="200" y="129"/>
                </a:moveTo>
                <a:cubicBezTo>
                  <a:pt x="253" y="209"/>
                  <a:pt x="253" y="209"/>
                  <a:pt x="253" y="209"/>
                </a:cubicBezTo>
                <a:cubicBezTo>
                  <a:pt x="148" y="209"/>
                  <a:pt x="148" y="209"/>
                  <a:pt x="148" y="209"/>
                </a:cubicBezTo>
                <a:lnTo>
                  <a:pt x="200" y="129"/>
                </a:lnTo>
                <a:close/>
                <a:moveTo>
                  <a:pt x="200" y="129"/>
                </a:moveTo>
                <a:cubicBezTo>
                  <a:pt x="200" y="129"/>
                  <a:pt x="200" y="129"/>
                  <a:pt x="200" y="12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64"/>
          <p:cNvSpPr>
            <a:spLocks noEditPoints="1"/>
          </p:cNvSpPr>
          <p:nvPr/>
        </p:nvSpPr>
        <p:spPr bwMode="auto">
          <a:xfrm>
            <a:off x="12801035" y="4352253"/>
            <a:ext cx="1272980" cy="1396786"/>
          </a:xfrm>
          <a:custGeom>
            <a:avLst/>
            <a:gdLst>
              <a:gd name="T0" fmla="*/ 216 w 334"/>
              <a:gd name="T1" fmla="*/ 228 h 367"/>
              <a:gd name="T2" fmla="*/ 301 w 334"/>
              <a:gd name="T3" fmla="*/ 196 h 367"/>
              <a:gd name="T4" fmla="*/ 334 w 334"/>
              <a:gd name="T5" fmla="*/ 114 h 367"/>
              <a:gd name="T6" fmla="*/ 301 w 334"/>
              <a:gd name="T7" fmla="*/ 32 h 367"/>
              <a:gd name="T8" fmla="*/ 216 w 334"/>
              <a:gd name="T9" fmla="*/ 0 h 367"/>
              <a:gd name="T10" fmla="*/ 75 w 334"/>
              <a:gd name="T11" fmla="*/ 0 h 367"/>
              <a:gd name="T12" fmla="*/ 69 w 334"/>
              <a:gd name="T13" fmla="*/ 2 h 367"/>
              <a:gd name="T14" fmla="*/ 67 w 334"/>
              <a:gd name="T15" fmla="*/ 8 h 367"/>
              <a:gd name="T16" fmla="*/ 67 w 334"/>
              <a:gd name="T17" fmla="*/ 172 h 367"/>
              <a:gd name="T18" fmla="*/ 8 w 334"/>
              <a:gd name="T19" fmla="*/ 172 h 367"/>
              <a:gd name="T20" fmla="*/ 2 w 334"/>
              <a:gd name="T21" fmla="*/ 175 h 367"/>
              <a:gd name="T22" fmla="*/ 0 w 334"/>
              <a:gd name="T23" fmla="*/ 181 h 367"/>
              <a:gd name="T24" fmla="*/ 0 w 334"/>
              <a:gd name="T25" fmla="*/ 220 h 367"/>
              <a:gd name="T26" fmla="*/ 2 w 334"/>
              <a:gd name="T27" fmla="*/ 226 h 367"/>
              <a:gd name="T28" fmla="*/ 8 w 334"/>
              <a:gd name="T29" fmla="*/ 228 h 367"/>
              <a:gd name="T30" fmla="*/ 67 w 334"/>
              <a:gd name="T31" fmla="*/ 228 h 367"/>
              <a:gd name="T32" fmla="*/ 67 w 334"/>
              <a:gd name="T33" fmla="*/ 259 h 367"/>
              <a:gd name="T34" fmla="*/ 8 w 334"/>
              <a:gd name="T35" fmla="*/ 259 h 367"/>
              <a:gd name="T36" fmla="*/ 2 w 334"/>
              <a:gd name="T37" fmla="*/ 261 h 367"/>
              <a:gd name="T38" fmla="*/ 0 w 334"/>
              <a:gd name="T39" fmla="*/ 267 h 367"/>
              <a:gd name="T40" fmla="*/ 0 w 334"/>
              <a:gd name="T41" fmla="*/ 300 h 367"/>
              <a:gd name="T42" fmla="*/ 2 w 334"/>
              <a:gd name="T43" fmla="*/ 306 h 367"/>
              <a:gd name="T44" fmla="*/ 8 w 334"/>
              <a:gd name="T45" fmla="*/ 309 h 367"/>
              <a:gd name="T46" fmla="*/ 67 w 334"/>
              <a:gd name="T47" fmla="*/ 309 h 367"/>
              <a:gd name="T48" fmla="*/ 67 w 334"/>
              <a:gd name="T49" fmla="*/ 359 h 367"/>
              <a:gd name="T50" fmla="*/ 69 w 334"/>
              <a:gd name="T51" fmla="*/ 365 h 367"/>
              <a:gd name="T52" fmla="*/ 75 w 334"/>
              <a:gd name="T53" fmla="*/ 367 h 367"/>
              <a:gd name="T54" fmla="*/ 119 w 334"/>
              <a:gd name="T55" fmla="*/ 367 h 367"/>
              <a:gd name="T56" fmla="*/ 124 w 334"/>
              <a:gd name="T57" fmla="*/ 365 h 367"/>
              <a:gd name="T58" fmla="*/ 127 w 334"/>
              <a:gd name="T59" fmla="*/ 359 h 367"/>
              <a:gd name="T60" fmla="*/ 127 w 334"/>
              <a:gd name="T61" fmla="*/ 309 h 367"/>
              <a:gd name="T62" fmla="*/ 259 w 334"/>
              <a:gd name="T63" fmla="*/ 309 h 367"/>
              <a:gd name="T64" fmla="*/ 265 w 334"/>
              <a:gd name="T65" fmla="*/ 306 h 367"/>
              <a:gd name="T66" fmla="*/ 267 w 334"/>
              <a:gd name="T67" fmla="*/ 300 h 367"/>
              <a:gd name="T68" fmla="*/ 267 w 334"/>
              <a:gd name="T69" fmla="*/ 267 h 367"/>
              <a:gd name="T70" fmla="*/ 265 w 334"/>
              <a:gd name="T71" fmla="*/ 261 h 367"/>
              <a:gd name="T72" fmla="*/ 259 w 334"/>
              <a:gd name="T73" fmla="*/ 259 h 367"/>
              <a:gd name="T74" fmla="*/ 127 w 334"/>
              <a:gd name="T75" fmla="*/ 259 h 367"/>
              <a:gd name="T76" fmla="*/ 127 w 334"/>
              <a:gd name="T77" fmla="*/ 228 h 367"/>
              <a:gd name="T78" fmla="*/ 216 w 334"/>
              <a:gd name="T79" fmla="*/ 228 h 367"/>
              <a:gd name="T80" fmla="*/ 127 w 334"/>
              <a:gd name="T81" fmla="*/ 56 h 367"/>
              <a:gd name="T82" fmla="*/ 210 w 334"/>
              <a:gd name="T83" fmla="*/ 56 h 367"/>
              <a:gd name="T84" fmla="*/ 255 w 334"/>
              <a:gd name="T85" fmla="*/ 72 h 367"/>
              <a:gd name="T86" fmla="*/ 272 w 334"/>
              <a:gd name="T87" fmla="*/ 114 h 367"/>
              <a:gd name="T88" fmla="*/ 255 w 334"/>
              <a:gd name="T89" fmla="*/ 156 h 367"/>
              <a:gd name="T90" fmla="*/ 210 w 334"/>
              <a:gd name="T91" fmla="*/ 172 h 367"/>
              <a:gd name="T92" fmla="*/ 127 w 334"/>
              <a:gd name="T93" fmla="*/ 172 h 367"/>
              <a:gd name="T94" fmla="*/ 127 w 334"/>
              <a:gd name="T95" fmla="*/ 56 h 367"/>
              <a:gd name="T96" fmla="*/ 127 w 334"/>
              <a:gd name="T97" fmla="*/ 56 h 367"/>
              <a:gd name="T98" fmla="*/ 127 w 334"/>
              <a:gd name="T99" fmla="*/ 56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4" h="367">
                <a:moveTo>
                  <a:pt x="216" y="228"/>
                </a:moveTo>
                <a:cubicBezTo>
                  <a:pt x="250" y="228"/>
                  <a:pt x="279" y="217"/>
                  <a:pt x="301" y="196"/>
                </a:cubicBezTo>
                <a:cubicBezTo>
                  <a:pt x="323" y="175"/>
                  <a:pt x="334" y="147"/>
                  <a:pt x="334" y="114"/>
                </a:cubicBezTo>
                <a:cubicBezTo>
                  <a:pt x="334" y="80"/>
                  <a:pt x="323" y="53"/>
                  <a:pt x="301" y="32"/>
                </a:cubicBezTo>
                <a:cubicBezTo>
                  <a:pt x="279" y="11"/>
                  <a:pt x="250" y="0"/>
                  <a:pt x="216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3" y="0"/>
                  <a:pt x="71" y="1"/>
                  <a:pt x="69" y="2"/>
                </a:cubicBezTo>
                <a:cubicBezTo>
                  <a:pt x="68" y="4"/>
                  <a:pt x="67" y="6"/>
                  <a:pt x="67" y="8"/>
                </a:cubicBezTo>
                <a:cubicBezTo>
                  <a:pt x="67" y="172"/>
                  <a:pt x="67" y="172"/>
                  <a:pt x="67" y="172"/>
                </a:cubicBezTo>
                <a:cubicBezTo>
                  <a:pt x="8" y="172"/>
                  <a:pt x="8" y="172"/>
                  <a:pt x="8" y="172"/>
                </a:cubicBezTo>
                <a:cubicBezTo>
                  <a:pt x="6" y="172"/>
                  <a:pt x="4" y="173"/>
                  <a:pt x="2" y="175"/>
                </a:cubicBezTo>
                <a:cubicBezTo>
                  <a:pt x="1" y="176"/>
                  <a:pt x="0" y="178"/>
                  <a:pt x="0" y="181"/>
                </a:cubicBezTo>
                <a:cubicBezTo>
                  <a:pt x="0" y="220"/>
                  <a:pt x="0" y="220"/>
                  <a:pt x="0" y="220"/>
                </a:cubicBezTo>
                <a:cubicBezTo>
                  <a:pt x="0" y="222"/>
                  <a:pt x="1" y="224"/>
                  <a:pt x="2" y="226"/>
                </a:cubicBezTo>
                <a:cubicBezTo>
                  <a:pt x="4" y="227"/>
                  <a:pt x="6" y="228"/>
                  <a:pt x="8" y="228"/>
                </a:cubicBezTo>
                <a:cubicBezTo>
                  <a:pt x="67" y="228"/>
                  <a:pt x="67" y="228"/>
                  <a:pt x="67" y="228"/>
                </a:cubicBezTo>
                <a:cubicBezTo>
                  <a:pt x="67" y="259"/>
                  <a:pt x="67" y="259"/>
                  <a:pt x="67" y="259"/>
                </a:cubicBezTo>
                <a:cubicBezTo>
                  <a:pt x="8" y="259"/>
                  <a:pt x="8" y="259"/>
                  <a:pt x="8" y="259"/>
                </a:cubicBezTo>
                <a:cubicBezTo>
                  <a:pt x="6" y="259"/>
                  <a:pt x="4" y="259"/>
                  <a:pt x="2" y="261"/>
                </a:cubicBezTo>
                <a:cubicBezTo>
                  <a:pt x="1" y="263"/>
                  <a:pt x="0" y="265"/>
                  <a:pt x="0" y="267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3"/>
                  <a:pt x="1" y="305"/>
                  <a:pt x="2" y="306"/>
                </a:cubicBezTo>
                <a:cubicBezTo>
                  <a:pt x="4" y="308"/>
                  <a:pt x="6" y="309"/>
                  <a:pt x="8" y="309"/>
                </a:cubicBezTo>
                <a:cubicBezTo>
                  <a:pt x="67" y="309"/>
                  <a:pt x="67" y="309"/>
                  <a:pt x="67" y="309"/>
                </a:cubicBezTo>
                <a:cubicBezTo>
                  <a:pt x="67" y="359"/>
                  <a:pt x="67" y="359"/>
                  <a:pt x="67" y="359"/>
                </a:cubicBezTo>
                <a:cubicBezTo>
                  <a:pt x="67" y="361"/>
                  <a:pt x="68" y="363"/>
                  <a:pt x="69" y="365"/>
                </a:cubicBezTo>
                <a:cubicBezTo>
                  <a:pt x="71" y="366"/>
                  <a:pt x="73" y="367"/>
                  <a:pt x="75" y="367"/>
                </a:cubicBezTo>
                <a:cubicBezTo>
                  <a:pt x="119" y="367"/>
                  <a:pt x="119" y="367"/>
                  <a:pt x="119" y="367"/>
                </a:cubicBezTo>
                <a:cubicBezTo>
                  <a:pt x="121" y="367"/>
                  <a:pt x="123" y="366"/>
                  <a:pt x="124" y="365"/>
                </a:cubicBezTo>
                <a:cubicBezTo>
                  <a:pt x="126" y="363"/>
                  <a:pt x="127" y="361"/>
                  <a:pt x="127" y="359"/>
                </a:cubicBezTo>
                <a:cubicBezTo>
                  <a:pt x="127" y="309"/>
                  <a:pt x="127" y="309"/>
                  <a:pt x="127" y="309"/>
                </a:cubicBezTo>
                <a:cubicBezTo>
                  <a:pt x="259" y="309"/>
                  <a:pt x="259" y="309"/>
                  <a:pt x="259" y="309"/>
                </a:cubicBezTo>
                <a:cubicBezTo>
                  <a:pt x="261" y="309"/>
                  <a:pt x="263" y="308"/>
                  <a:pt x="265" y="306"/>
                </a:cubicBezTo>
                <a:cubicBezTo>
                  <a:pt x="266" y="305"/>
                  <a:pt x="267" y="303"/>
                  <a:pt x="267" y="300"/>
                </a:cubicBezTo>
                <a:cubicBezTo>
                  <a:pt x="267" y="267"/>
                  <a:pt x="267" y="267"/>
                  <a:pt x="267" y="267"/>
                </a:cubicBezTo>
                <a:cubicBezTo>
                  <a:pt x="267" y="265"/>
                  <a:pt x="266" y="263"/>
                  <a:pt x="265" y="261"/>
                </a:cubicBezTo>
                <a:cubicBezTo>
                  <a:pt x="263" y="259"/>
                  <a:pt x="261" y="259"/>
                  <a:pt x="259" y="259"/>
                </a:cubicBezTo>
                <a:cubicBezTo>
                  <a:pt x="127" y="259"/>
                  <a:pt x="127" y="259"/>
                  <a:pt x="127" y="259"/>
                </a:cubicBezTo>
                <a:cubicBezTo>
                  <a:pt x="127" y="228"/>
                  <a:pt x="127" y="228"/>
                  <a:pt x="127" y="228"/>
                </a:cubicBezTo>
                <a:lnTo>
                  <a:pt x="216" y="228"/>
                </a:lnTo>
                <a:close/>
                <a:moveTo>
                  <a:pt x="127" y="56"/>
                </a:moveTo>
                <a:cubicBezTo>
                  <a:pt x="210" y="56"/>
                  <a:pt x="210" y="56"/>
                  <a:pt x="210" y="56"/>
                </a:cubicBezTo>
                <a:cubicBezTo>
                  <a:pt x="229" y="56"/>
                  <a:pt x="244" y="61"/>
                  <a:pt x="255" y="72"/>
                </a:cubicBezTo>
                <a:cubicBezTo>
                  <a:pt x="266" y="82"/>
                  <a:pt x="272" y="97"/>
                  <a:pt x="272" y="114"/>
                </a:cubicBezTo>
                <a:cubicBezTo>
                  <a:pt x="272" y="131"/>
                  <a:pt x="266" y="145"/>
                  <a:pt x="255" y="156"/>
                </a:cubicBezTo>
                <a:cubicBezTo>
                  <a:pt x="244" y="167"/>
                  <a:pt x="229" y="172"/>
                  <a:pt x="210" y="172"/>
                </a:cubicBezTo>
                <a:cubicBezTo>
                  <a:pt x="127" y="172"/>
                  <a:pt x="127" y="172"/>
                  <a:pt x="127" y="172"/>
                </a:cubicBezTo>
                <a:lnTo>
                  <a:pt x="127" y="56"/>
                </a:lnTo>
                <a:close/>
                <a:moveTo>
                  <a:pt x="127" y="56"/>
                </a:moveTo>
                <a:cubicBezTo>
                  <a:pt x="127" y="56"/>
                  <a:pt x="127" y="56"/>
                  <a:pt x="127" y="5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15767935" y="4352253"/>
            <a:ext cx="926719" cy="1253932"/>
          </a:xfrm>
          <a:custGeom>
            <a:avLst/>
            <a:gdLst>
              <a:gd name="T0" fmla="*/ 264 w 270"/>
              <a:gd name="T1" fmla="*/ 106 h 367"/>
              <a:gd name="T2" fmla="*/ 181 w 270"/>
              <a:gd name="T3" fmla="*/ 6 h 367"/>
              <a:gd name="T4" fmla="*/ 168 w 270"/>
              <a:gd name="T5" fmla="*/ 0 h 367"/>
              <a:gd name="T6" fmla="*/ 155 w 270"/>
              <a:gd name="T7" fmla="*/ 6 h 367"/>
              <a:gd name="T8" fmla="*/ 72 w 270"/>
              <a:gd name="T9" fmla="*/ 106 h 367"/>
              <a:gd name="T10" fmla="*/ 69 w 270"/>
              <a:gd name="T11" fmla="*/ 124 h 367"/>
              <a:gd name="T12" fmla="*/ 84 w 270"/>
              <a:gd name="T13" fmla="*/ 133 h 367"/>
              <a:gd name="T14" fmla="*/ 135 w 270"/>
              <a:gd name="T15" fmla="*/ 133 h 367"/>
              <a:gd name="T16" fmla="*/ 135 w 270"/>
              <a:gd name="T17" fmla="*/ 300 h 367"/>
              <a:gd name="T18" fmla="*/ 51 w 270"/>
              <a:gd name="T19" fmla="*/ 300 h 367"/>
              <a:gd name="T20" fmla="*/ 45 w 270"/>
              <a:gd name="T21" fmla="*/ 303 h 367"/>
              <a:gd name="T22" fmla="*/ 3 w 270"/>
              <a:gd name="T23" fmla="*/ 353 h 367"/>
              <a:gd name="T24" fmla="*/ 2 w 270"/>
              <a:gd name="T25" fmla="*/ 362 h 367"/>
              <a:gd name="T26" fmla="*/ 9 w 270"/>
              <a:gd name="T27" fmla="*/ 367 h 367"/>
              <a:gd name="T28" fmla="*/ 193 w 270"/>
              <a:gd name="T29" fmla="*/ 367 h 367"/>
              <a:gd name="T30" fmla="*/ 199 w 270"/>
              <a:gd name="T31" fmla="*/ 364 h 367"/>
              <a:gd name="T32" fmla="*/ 201 w 270"/>
              <a:gd name="T33" fmla="*/ 358 h 367"/>
              <a:gd name="T34" fmla="*/ 201 w 270"/>
              <a:gd name="T35" fmla="*/ 133 h 367"/>
              <a:gd name="T36" fmla="*/ 251 w 270"/>
              <a:gd name="T37" fmla="*/ 133 h 367"/>
              <a:gd name="T38" fmla="*/ 266 w 270"/>
              <a:gd name="T39" fmla="*/ 124 h 367"/>
              <a:gd name="T40" fmla="*/ 264 w 270"/>
              <a:gd name="T41" fmla="*/ 106 h 367"/>
              <a:gd name="T42" fmla="*/ 264 w 270"/>
              <a:gd name="T43" fmla="*/ 106 h 367"/>
              <a:gd name="T44" fmla="*/ 264 w 270"/>
              <a:gd name="T45" fmla="*/ 106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0" h="367">
                <a:moveTo>
                  <a:pt x="264" y="106"/>
                </a:moveTo>
                <a:cubicBezTo>
                  <a:pt x="181" y="6"/>
                  <a:pt x="181" y="6"/>
                  <a:pt x="181" y="6"/>
                </a:cubicBezTo>
                <a:cubicBezTo>
                  <a:pt x="178" y="2"/>
                  <a:pt x="173" y="0"/>
                  <a:pt x="168" y="0"/>
                </a:cubicBezTo>
                <a:cubicBezTo>
                  <a:pt x="163" y="0"/>
                  <a:pt x="158" y="2"/>
                  <a:pt x="155" y="6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67" y="111"/>
                  <a:pt x="66" y="117"/>
                  <a:pt x="69" y="124"/>
                </a:cubicBezTo>
                <a:cubicBezTo>
                  <a:pt x="72" y="130"/>
                  <a:pt x="78" y="133"/>
                  <a:pt x="84" y="133"/>
                </a:cubicBezTo>
                <a:cubicBezTo>
                  <a:pt x="135" y="133"/>
                  <a:pt x="135" y="133"/>
                  <a:pt x="135" y="133"/>
                </a:cubicBezTo>
                <a:cubicBezTo>
                  <a:pt x="135" y="300"/>
                  <a:pt x="135" y="300"/>
                  <a:pt x="135" y="300"/>
                </a:cubicBezTo>
                <a:cubicBezTo>
                  <a:pt x="51" y="300"/>
                  <a:pt x="51" y="300"/>
                  <a:pt x="51" y="300"/>
                </a:cubicBezTo>
                <a:cubicBezTo>
                  <a:pt x="48" y="300"/>
                  <a:pt x="46" y="301"/>
                  <a:pt x="45" y="303"/>
                </a:cubicBezTo>
                <a:cubicBezTo>
                  <a:pt x="3" y="353"/>
                  <a:pt x="3" y="353"/>
                  <a:pt x="3" y="353"/>
                </a:cubicBezTo>
                <a:cubicBezTo>
                  <a:pt x="1" y="356"/>
                  <a:pt x="0" y="359"/>
                  <a:pt x="2" y="362"/>
                </a:cubicBezTo>
                <a:cubicBezTo>
                  <a:pt x="3" y="365"/>
                  <a:pt x="6" y="367"/>
                  <a:pt x="9" y="367"/>
                </a:cubicBezTo>
                <a:cubicBezTo>
                  <a:pt x="193" y="367"/>
                  <a:pt x="193" y="367"/>
                  <a:pt x="193" y="367"/>
                </a:cubicBezTo>
                <a:cubicBezTo>
                  <a:pt x="195" y="367"/>
                  <a:pt x="197" y="366"/>
                  <a:pt x="199" y="364"/>
                </a:cubicBezTo>
                <a:cubicBezTo>
                  <a:pt x="201" y="363"/>
                  <a:pt x="201" y="361"/>
                  <a:pt x="201" y="358"/>
                </a:cubicBezTo>
                <a:cubicBezTo>
                  <a:pt x="201" y="133"/>
                  <a:pt x="201" y="133"/>
                  <a:pt x="201" y="133"/>
                </a:cubicBezTo>
                <a:cubicBezTo>
                  <a:pt x="251" y="133"/>
                  <a:pt x="251" y="133"/>
                  <a:pt x="251" y="133"/>
                </a:cubicBezTo>
                <a:cubicBezTo>
                  <a:pt x="258" y="133"/>
                  <a:pt x="263" y="130"/>
                  <a:pt x="266" y="124"/>
                </a:cubicBezTo>
                <a:cubicBezTo>
                  <a:pt x="270" y="117"/>
                  <a:pt x="269" y="111"/>
                  <a:pt x="264" y="106"/>
                </a:cubicBezTo>
                <a:close/>
                <a:moveTo>
                  <a:pt x="264" y="106"/>
                </a:moveTo>
                <a:cubicBezTo>
                  <a:pt x="264" y="106"/>
                  <a:pt x="264" y="106"/>
                  <a:pt x="264" y="10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0" name="Freeform 90"/>
          <p:cNvSpPr>
            <a:spLocks noEditPoints="1"/>
          </p:cNvSpPr>
          <p:nvPr/>
        </p:nvSpPr>
        <p:spPr bwMode="auto">
          <a:xfrm>
            <a:off x="1020431" y="7607714"/>
            <a:ext cx="1266631" cy="996798"/>
          </a:xfrm>
          <a:custGeom>
            <a:avLst/>
            <a:gdLst>
              <a:gd name="T0" fmla="*/ 399 w 467"/>
              <a:gd name="T1" fmla="*/ 68 h 367"/>
              <a:gd name="T2" fmla="*/ 234 w 467"/>
              <a:gd name="T3" fmla="*/ 0 h 367"/>
              <a:gd name="T4" fmla="*/ 68 w 467"/>
              <a:gd name="T5" fmla="*/ 68 h 367"/>
              <a:gd name="T6" fmla="*/ 0 w 467"/>
              <a:gd name="T7" fmla="*/ 234 h 367"/>
              <a:gd name="T8" fmla="*/ 51 w 467"/>
              <a:gd name="T9" fmla="*/ 367 h 367"/>
              <a:gd name="T10" fmla="*/ 430 w 467"/>
              <a:gd name="T11" fmla="*/ 360 h 367"/>
              <a:gd name="T12" fmla="*/ 449 w 467"/>
              <a:gd name="T13" fmla="*/ 143 h 367"/>
              <a:gd name="T14" fmla="*/ 234 w 467"/>
              <a:gd name="T15" fmla="*/ 33 h 367"/>
              <a:gd name="T16" fmla="*/ 267 w 467"/>
              <a:gd name="T17" fmla="*/ 67 h 367"/>
              <a:gd name="T18" fmla="*/ 234 w 467"/>
              <a:gd name="T19" fmla="*/ 100 h 367"/>
              <a:gd name="T20" fmla="*/ 200 w 467"/>
              <a:gd name="T21" fmla="*/ 67 h 367"/>
              <a:gd name="T22" fmla="*/ 90 w 467"/>
              <a:gd name="T23" fmla="*/ 257 h 367"/>
              <a:gd name="T24" fmla="*/ 43 w 467"/>
              <a:gd name="T25" fmla="*/ 257 h 367"/>
              <a:gd name="T26" fmla="*/ 43 w 467"/>
              <a:gd name="T27" fmla="*/ 210 h 367"/>
              <a:gd name="T28" fmla="*/ 90 w 467"/>
              <a:gd name="T29" fmla="*/ 210 h 367"/>
              <a:gd name="T30" fmla="*/ 90 w 467"/>
              <a:gd name="T31" fmla="*/ 257 h 367"/>
              <a:gd name="T32" fmla="*/ 117 w 467"/>
              <a:gd name="T33" fmla="*/ 150 h 367"/>
              <a:gd name="T34" fmla="*/ 83 w 467"/>
              <a:gd name="T35" fmla="*/ 117 h 367"/>
              <a:gd name="T36" fmla="*/ 117 w 467"/>
              <a:gd name="T37" fmla="*/ 83 h 367"/>
              <a:gd name="T38" fmla="*/ 150 w 467"/>
              <a:gd name="T39" fmla="*/ 117 h 367"/>
              <a:gd name="T40" fmla="*/ 288 w 467"/>
              <a:gd name="T41" fmla="*/ 143 h 367"/>
              <a:gd name="T42" fmla="*/ 281 w 467"/>
              <a:gd name="T43" fmla="*/ 266 h 367"/>
              <a:gd name="T44" fmla="*/ 259 w 467"/>
              <a:gd name="T45" fmla="*/ 327 h 367"/>
              <a:gd name="T46" fmla="*/ 190 w 467"/>
              <a:gd name="T47" fmla="*/ 309 h 367"/>
              <a:gd name="T48" fmla="*/ 202 w 467"/>
              <a:gd name="T49" fmla="*/ 245 h 367"/>
              <a:gd name="T50" fmla="*/ 256 w 467"/>
              <a:gd name="T51" fmla="*/ 134 h 367"/>
              <a:gd name="T52" fmla="*/ 276 w 467"/>
              <a:gd name="T53" fmla="*/ 122 h 367"/>
              <a:gd name="T54" fmla="*/ 288 w 467"/>
              <a:gd name="T55" fmla="*/ 143 h 367"/>
              <a:gd name="T56" fmla="*/ 317 w 467"/>
              <a:gd name="T57" fmla="*/ 117 h 367"/>
              <a:gd name="T58" fmla="*/ 350 w 467"/>
              <a:gd name="T59" fmla="*/ 83 h 367"/>
              <a:gd name="T60" fmla="*/ 384 w 467"/>
              <a:gd name="T61" fmla="*/ 117 h 367"/>
              <a:gd name="T62" fmla="*/ 350 w 467"/>
              <a:gd name="T63" fmla="*/ 150 h 367"/>
              <a:gd name="T64" fmla="*/ 424 w 467"/>
              <a:gd name="T65" fmla="*/ 257 h 367"/>
              <a:gd name="T66" fmla="*/ 377 w 467"/>
              <a:gd name="T67" fmla="*/ 257 h 367"/>
              <a:gd name="T68" fmla="*/ 377 w 467"/>
              <a:gd name="T69" fmla="*/ 210 h 367"/>
              <a:gd name="T70" fmla="*/ 424 w 467"/>
              <a:gd name="T71" fmla="*/ 210 h 367"/>
              <a:gd name="T72" fmla="*/ 424 w 467"/>
              <a:gd name="T73" fmla="*/ 257 h 367"/>
              <a:gd name="T74" fmla="*/ 424 w 467"/>
              <a:gd name="T75" fmla="*/ 25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7" h="367">
                <a:moveTo>
                  <a:pt x="449" y="143"/>
                </a:moveTo>
                <a:cubicBezTo>
                  <a:pt x="436" y="114"/>
                  <a:pt x="420" y="89"/>
                  <a:pt x="399" y="68"/>
                </a:cubicBezTo>
                <a:cubicBezTo>
                  <a:pt x="378" y="47"/>
                  <a:pt x="353" y="31"/>
                  <a:pt x="324" y="19"/>
                </a:cubicBezTo>
                <a:cubicBezTo>
                  <a:pt x="295" y="6"/>
                  <a:pt x="265" y="0"/>
                  <a:pt x="234" y="0"/>
                </a:cubicBezTo>
                <a:cubicBezTo>
                  <a:pt x="202" y="0"/>
                  <a:pt x="172" y="6"/>
                  <a:pt x="143" y="19"/>
                </a:cubicBezTo>
                <a:cubicBezTo>
                  <a:pt x="114" y="31"/>
                  <a:pt x="89" y="47"/>
                  <a:pt x="68" y="68"/>
                </a:cubicBezTo>
                <a:cubicBezTo>
                  <a:pt x="47" y="89"/>
                  <a:pt x="31" y="114"/>
                  <a:pt x="19" y="143"/>
                </a:cubicBezTo>
                <a:cubicBezTo>
                  <a:pt x="6" y="172"/>
                  <a:pt x="0" y="202"/>
                  <a:pt x="0" y="234"/>
                </a:cubicBezTo>
                <a:cubicBezTo>
                  <a:pt x="0" y="279"/>
                  <a:pt x="12" y="321"/>
                  <a:pt x="37" y="360"/>
                </a:cubicBezTo>
                <a:cubicBezTo>
                  <a:pt x="40" y="365"/>
                  <a:pt x="45" y="367"/>
                  <a:pt x="51" y="367"/>
                </a:cubicBezTo>
                <a:cubicBezTo>
                  <a:pt x="416" y="367"/>
                  <a:pt x="416" y="367"/>
                  <a:pt x="416" y="367"/>
                </a:cubicBezTo>
                <a:cubicBezTo>
                  <a:pt x="422" y="367"/>
                  <a:pt x="427" y="365"/>
                  <a:pt x="430" y="360"/>
                </a:cubicBezTo>
                <a:cubicBezTo>
                  <a:pt x="455" y="321"/>
                  <a:pt x="467" y="279"/>
                  <a:pt x="467" y="234"/>
                </a:cubicBezTo>
                <a:cubicBezTo>
                  <a:pt x="467" y="202"/>
                  <a:pt x="461" y="172"/>
                  <a:pt x="449" y="143"/>
                </a:cubicBezTo>
                <a:close/>
                <a:moveTo>
                  <a:pt x="210" y="43"/>
                </a:moveTo>
                <a:cubicBezTo>
                  <a:pt x="217" y="37"/>
                  <a:pt x="224" y="33"/>
                  <a:pt x="234" y="33"/>
                </a:cubicBezTo>
                <a:cubicBezTo>
                  <a:pt x="243" y="33"/>
                  <a:pt x="251" y="37"/>
                  <a:pt x="257" y="43"/>
                </a:cubicBezTo>
                <a:cubicBezTo>
                  <a:pt x="264" y="50"/>
                  <a:pt x="267" y="58"/>
                  <a:pt x="267" y="67"/>
                </a:cubicBezTo>
                <a:cubicBezTo>
                  <a:pt x="267" y="76"/>
                  <a:pt x="264" y="84"/>
                  <a:pt x="257" y="90"/>
                </a:cubicBezTo>
                <a:cubicBezTo>
                  <a:pt x="251" y="97"/>
                  <a:pt x="243" y="100"/>
                  <a:pt x="234" y="100"/>
                </a:cubicBezTo>
                <a:cubicBezTo>
                  <a:pt x="224" y="100"/>
                  <a:pt x="217" y="97"/>
                  <a:pt x="210" y="90"/>
                </a:cubicBezTo>
                <a:cubicBezTo>
                  <a:pt x="203" y="84"/>
                  <a:pt x="200" y="76"/>
                  <a:pt x="200" y="67"/>
                </a:cubicBezTo>
                <a:cubicBezTo>
                  <a:pt x="200" y="58"/>
                  <a:pt x="203" y="50"/>
                  <a:pt x="210" y="43"/>
                </a:cubicBezTo>
                <a:close/>
                <a:moveTo>
                  <a:pt x="90" y="257"/>
                </a:moveTo>
                <a:cubicBezTo>
                  <a:pt x="84" y="264"/>
                  <a:pt x="76" y="267"/>
                  <a:pt x="67" y="267"/>
                </a:cubicBezTo>
                <a:cubicBezTo>
                  <a:pt x="58" y="267"/>
                  <a:pt x="50" y="264"/>
                  <a:pt x="43" y="257"/>
                </a:cubicBezTo>
                <a:cubicBezTo>
                  <a:pt x="37" y="251"/>
                  <a:pt x="33" y="243"/>
                  <a:pt x="33" y="234"/>
                </a:cubicBezTo>
                <a:cubicBezTo>
                  <a:pt x="33" y="224"/>
                  <a:pt x="37" y="217"/>
                  <a:pt x="43" y="210"/>
                </a:cubicBezTo>
                <a:cubicBezTo>
                  <a:pt x="50" y="203"/>
                  <a:pt x="58" y="200"/>
                  <a:pt x="67" y="200"/>
                </a:cubicBezTo>
                <a:cubicBezTo>
                  <a:pt x="76" y="200"/>
                  <a:pt x="84" y="203"/>
                  <a:pt x="90" y="210"/>
                </a:cubicBezTo>
                <a:cubicBezTo>
                  <a:pt x="97" y="217"/>
                  <a:pt x="100" y="224"/>
                  <a:pt x="100" y="234"/>
                </a:cubicBezTo>
                <a:cubicBezTo>
                  <a:pt x="100" y="243"/>
                  <a:pt x="97" y="251"/>
                  <a:pt x="90" y="257"/>
                </a:cubicBezTo>
                <a:close/>
                <a:moveTo>
                  <a:pt x="140" y="140"/>
                </a:moveTo>
                <a:cubicBezTo>
                  <a:pt x="134" y="147"/>
                  <a:pt x="126" y="150"/>
                  <a:pt x="117" y="150"/>
                </a:cubicBezTo>
                <a:cubicBezTo>
                  <a:pt x="108" y="150"/>
                  <a:pt x="100" y="147"/>
                  <a:pt x="93" y="140"/>
                </a:cubicBezTo>
                <a:cubicBezTo>
                  <a:pt x="87" y="134"/>
                  <a:pt x="83" y="126"/>
                  <a:pt x="83" y="117"/>
                </a:cubicBezTo>
                <a:cubicBezTo>
                  <a:pt x="83" y="108"/>
                  <a:pt x="87" y="100"/>
                  <a:pt x="93" y="93"/>
                </a:cubicBezTo>
                <a:cubicBezTo>
                  <a:pt x="100" y="87"/>
                  <a:pt x="108" y="83"/>
                  <a:pt x="117" y="83"/>
                </a:cubicBezTo>
                <a:cubicBezTo>
                  <a:pt x="126" y="83"/>
                  <a:pt x="134" y="87"/>
                  <a:pt x="140" y="93"/>
                </a:cubicBezTo>
                <a:cubicBezTo>
                  <a:pt x="147" y="100"/>
                  <a:pt x="150" y="108"/>
                  <a:pt x="150" y="117"/>
                </a:cubicBezTo>
                <a:cubicBezTo>
                  <a:pt x="150" y="126"/>
                  <a:pt x="147" y="134"/>
                  <a:pt x="140" y="140"/>
                </a:cubicBezTo>
                <a:close/>
                <a:moveTo>
                  <a:pt x="288" y="143"/>
                </a:moveTo>
                <a:cubicBezTo>
                  <a:pt x="262" y="242"/>
                  <a:pt x="262" y="242"/>
                  <a:pt x="262" y="242"/>
                </a:cubicBezTo>
                <a:cubicBezTo>
                  <a:pt x="270" y="248"/>
                  <a:pt x="277" y="256"/>
                  <a:pt x="281" y="266"/>
                </a:cubicBezTo>
                <a:cubicBezTo>
                  <a:pt x="284" y="276"/>
                  <a:pt x="285" y="286"/>
                  <a:pt x="282" y="296"/>
                </a:cubicBezTo>
                <a:cubicBezTo>
                  <a:pt x="279" y="310"/>
                  <a:pt x="271" y="320"/>
                  <a:pt x="259" y="327"/>
                </a:cubicBezTo>
                <a:cubicBezTo>
                  <a:pt x="247" y="334"/>
                  <a:pt x="234" y="336"/>
                  <a:pt x="221" y="332"/>
                </a:cubicBezTo>
                <a:cubicBezTo>
                  <a:pt x="207" y="329"/>
                  <a:pt x="197" y="321"/>
                  <a:pt x="190" y="309"/>
                </a:cubicBezTo>
                <a:cubicBezTo>
                  <a:pt x="183" y="297"/>
                  <a:pt x="182" y="284"/>
                  <a:pt x="185" y="271"/>
                </a:cubicBezTo>
                <a:cubicBezTo>
                  <a:pt x="188" y="260"/>
                  <a:pt x="193" y="252"/>
                  <a:pt x="202" y="245"/>
                </a:cubicBezTo>
                <a:cubicBezTo>
                  <a:pt x="210" y="239"/>
                  <a:pt x="219" y="235"/>
                  <a:pt x="229" y="234"/>
                </a:cubicBezTo>
                <a:cubicBezTo>
                  <a:pt x="256" y="134"/>
                  <a:pt x="256" y="134"/>
                  <a:pt x="256" y="134"/>
                </a:cubicBezTo>
                <a:cubicBezTo>
                  <a:pt x="257" y="130"/>
                  <a:pt x="260" y="126"/>
                  <a:pt x="264" y="124"/>
                </a:cubicBezTo>
                <a:cubicBezTo>
                  <a:pt x="268" y="122"/>
                  <a:pt x="272" y="121"/>
                  <a:pt x="276" y="122"/>
                </a:cubicBezTo>
                <a:cubicBezTo>
                  <a:pt x="280" y="123"/>
                  <a:pt x="284" y="126"/>
                  <a:pt x="286" y="130"/>
                </a:cubicBezTo>
                <a:cubicBezTo>
                  <a:pt x="288" y="134"/>
                  <a:pt x="289" y="138"/>
                  <a:pt x="288" y="143"/>
                </a:cubicBezTo>
                <a:close/>
                <a:moveTo>
                  <a:pt x="327" y="140"/>
                </a:moveTo>
                <a:cubicBezTo>
                  <a:pt x="320" y="134"/>
                  <a:pt x="317" y="126"/>
                  <a:pt x="317" y="117"/>
                </a:cubicBezTo>
                <a:cubicBezTo>
                  <a:pt x="317" y="108"/>
                  <a:pt x="320" y="100"/>
                  <a:pt x="327" y="93"/>
                </a:cubicBezTo>
                <a:cubicBezTo>
                  <a:pt x="333" y="87"/>
                  <a:pt x="341" y="83"/>
                  <a:pt x="350" y="83"/>
                </a:cubicBezTo>
                <a:cubicBezTo>
                  <a:pt x="360" y="83"/>
                  <a:pt x="367" y="87"/>
                  <a:pt x="374" y="93"/>
                </a:cubicBezTo>
                <a:cubicBezTo>
                  <a:pt x="381" y="100"/>
                  <a:pt x="384" y="108"/>
                  <a:pt x="384" y="117"/>
                </a:cubicBezTo>
                <a:cubicBezTo>
                  <a:pt x="384" y="126"/>
                  <a:pt x="381" y="134"/>
                  <a:pt x="374" y="140"/>
                </a:cubicBezTo>
                <a:cubicBezTo>
                  <a:pt x="367" y="147"/>
                  <a:pt x="360" y="150"/>
                  <a:pt x="350" y="150"/>
                </a:cubicBezTo>
                <a:cubicBezTo>
                  <a:pt x="341" y="150"/>
                  <a:pt x="333" y="147"/>
                  <a:pt x="327" y="140"/>
                </a:cubicBezTo>
                <a:close/>
                <a:moveTo>
                  <a:pt x="424" y="257"/>
                </a:moveTo>
                <a:cubicBezTo>
                  <a:pt x="418" y="264"/>
                  <a:pt x="410" y="267"/>
                  <a:pt x="400" y="267"/>
                </a:cubicBezTo>
                <a:cubicBezTo>
                  <a:pt x="391" y="267"/>
                  <a:pt x="383" y="264"/>
                  <a:pt x="377" y="257"/>
                </a:cubicBezTo>
                <a:cubicBezTo>
                  <a:pt x="370" y="251"/>
                  <a:pt x="367" y="243"/>
                  <a:pt x="367" y="234"/>
                </a:cubicBezTo>
                <a:cubicBezTo>
                  <a:pt x="367" y="224"/>
                  <a:pt x="370" y="217"/>
                  <a:pt x="377" y="210"/>
                </a:cubicBezTo>
                <a:cubicBezTo>
                  <a:pt x="383" y="203"/>
                  <a:pt x="391" y="200"/>
                  <a:pt x="400" y="200"/>
                </a:cubicBezTo>
                <a:cubicBezTo>
                  <a:pt x="410" y="200"/>
                  <a:pt x="418" y="203"/>
                  <a:pt x="424" y="210"/>
                </a:cubicBezTo>
                <a:cubicBezTo>
                  <a:pt x="431" y="217"/>
                  <a:pt x="434" y="224"/>
                  <a:pt x="434" y="234"/>
                </a:cubicBezTo>
                <a:cubicBezTo>
                  <a:pt x="434" y="243"/>
                  <a:pt x="431" y="251"/>
                  <a:pt x="424" y="257"/>
                </a:cubicBezTo>
                <a:close/>
                <a:moveTo>
                  <a:pt x="424" y="257"/>
                </a:moveTo>
                <a:cubicBezTo>
                  <a:pt x="424" y="257"/>
                  <a:pt x="424" y="257"/>
                  <a:pt x="424" y="25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1" name="Freeform 94"/>
          <p:cNvSpPr>
            <a:spLocks noEditPoints="1"/>
          </p:cNvSpPr>
          <p:nvPr/>
        </p:nvSpPr>
        <p:spPr bwMode="auto">
          <a:xfrm>
            <a:off x="3963199" y="7607716"/>
            <a:ext cx="1272980" cy="1038066"/>
          </a:xfrm>
          <a:custGeom>
            <a:avLst/>
            <a:gdLst>
              <a:gd name="T0" fmla="*/ 434 w 451"/>
              <a:gd name="T1" fmla="*/ 0 h 367"/>
              <a:gd name="T2" fmla="*/ 155 w 451"/>
              <a:gd name="T3" fmla="*/ 5 h 367"/>
              <a:gd name="T4" fmla="*/ 150 w 451"/>
              <a:gd name="T5" fmla="*/ 67 h 367"/>
              <a:gd name="T6" fmla="*/ 93 w 451"/>
              <a:gd name="T7" fmla="*/ 70 h 367"/>
              <a:gd name="T8" fmla="*/ 28 w 451"/>
              <a:gd name="T9" fmla="*/ 130 h 367"/>
              <a:gd name="T10" fmla="*/ 19 w 451"/>
              <a:gd name="T11" fmla="*/ 146 h 367"/>
              <a:gd name="T12" fmla="*/ 17 w 451"/>
              <a:gd name="T13" fmla="*/ 165 h 367"/>
              <a:gd name="T14" fmla="*/ 17 w 451"/>
              <a:gd name="T15" fmla="*/ 184 h 367"/>
              <a:gd name="T16" fmla="*/ 5 w 451"/>
              <a:gd name="T17" fmla="*/ 272 h 367"/>
              <a:gd name="T18" fmla="*/ 1 w 451"/>
              <a:gd name="T19" fmla="*/ 291 h 367"/>
              <a:gd name="T20" fmla="*/ 9 w 451"/>
              <a:gd name="T21" fmla="*/ 298 h 367"/>
              <a:gd name="T22" fmla="*/ 21 w 451"/>
              <a:gd name="T23" fmla="*/ 300 h 367"/>
              <a:gd name="T24" fmla="*/ 33 w 451"/>
              <a:gd name="T25" fmla="*/ 300 h 367"/>
              <a:gd name="T26" fmla="*/ 70 w 451"/>
              <a:gd name="T27" fmla="*/ 348 h 367"/>
              <a:gd name="T28" fmla="*/ 164 w 451"/>
              <a:gd name="T29" fmla="*/ 348 h 367"/>
              <a:gd name="T30" fmla="*/ 284 w 451"/>
              <a:gd name="T31" fmla="*/ 300 h 367"/>
              <a:gd name="T32" fmla="*/ 350 w 451"/>
              <a:gd name="T33" fmla="*/ 367 h 367"/>
              <a:gd name="T34" fmla="*/ 417 w 451"/>
              <a:gd name="T35" fmla="*/ 300 h 367"/>
              <a:gd name="T36" fmla="*/ 430 w 451"/>
              <a:gd name="T37" fmla="*/ 300 h 367"/>
              <a:gd name="T38" fmla="*/ 442 w 451"/>
              <a:gd name="T39" fmla="*/ 298 h 367"/>
              <a:gd name="T40" fmla="*/ 449 w 451"/>
              <a:gd name="T41" fmla="*/ 291 h 367"/>
              <a:gd name="T42" fmla="*/ 451 w 451"/>
              <a:gd name="T43" fmla="*/ 17 h 367"/>
              <a:gd name="T44" fmla="*/ 140 w 451"/>
              <a:gd name="T45" fmla="*/ 324 h 367"/>
              <a:gd name="T46" fmla="*/ 93 w 451"/>
              <a:gd name="T47" fmla="*/ 324 h 367"/>
              <a:gd name="T48" fmla="*/ 93 w 451"/>
              <a:gd name="T49" fmla="*/ 277 h 367"/>
              <a:gd name="T50" fmla="*/ 140 w 451"/>
              <a:gd name="T51" fmla="*/ 277 h 367"/>
              <a:gd name="T52" fmla="*/ 140 w 451"/>
              <a:gd name="T53" fmla="*/ 324 h 367"/>
              <a:gd name="T54" fmla="*/ 50 w 451"/>
              <a:gd name="T55" fmla="*/ 167 h 367"/>
              <a:gd name="T56" fmla="*/ 52 w 451"/>
              <a:gd name="T57" fmla="*/ 153 h 367"/>
              <a:gd name="T58" fmla="*/ 109 w 451"/>
              <a:gd name="T59" fmla="*/ 100 h 367"/>
              <a:gd name="T60" fmla="*/ 150 w 451"/>
              <a:gd name="T61" fmla="*/ 167 h 367"/>
              <a:gd name="T62" fmla="*/ 350 w 451"/>
              <a:gd name="T63" fmla="*/ 334 h 367"/>
              <a:gd name="T64" fmla="*/ 317 w 451"/>
              <a:gd name="T65" fmla="*/ 300 h 367"/>
              <a:gd name="T66" fmla="*/ 350 w 451"/>
              <a:gd name="T67" fmla="*/ 267 h 367"/>
              <a:gd name="T68" fmla="*/ 384 w 451"/>
              <a:gd name="T69" fmla="*/ 300 h 367"/>
              <a:gd name="T70" fmla="*/ 374 w 451"/>
              <a:gd name="T71" fmla="*/ 32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1" h="367">
                <a:moveTo>
                  <a:pt x="446" y="5"/>
                </a:moveTo>
                <a:cubicBezTo>
                  <a:pt x="442" y="2"/>
                  <a:pt x="438" y="0"/>
                  <a:pt x="434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2" y="0"/>
                  <a:pt x="158" y="2"/>
                  <a:pt x="155" y="5"/>
                </a:cubicBezTo>
                <a:cubicBezTo>
                  <a:pt x="152" y="8"/>
                  <a:pt x="150" y="12"/>
                  <a:pt x="150" y="17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4" y="67"/>
                  <a:pt x="99" y="68"/>
                  <a:pt x="93" y="70"/>
                </a:cubicBezTo>
                <a:cubicBezTo>
                  <a:pt x="88" y="72"/>
                  <a:pt x="83" y="75"/>
                  <a:pt x="80" y="78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26" y="132"/>
                  <a:pt x="24" y="135"/>
                  <a:pt x="23" y="138"/>
                </a:cubicBezTo>
                <a:cubicBezTo>
                  <a:pt x="21" y="141"/>
                  <a:pt x="20" y="144"/>
                  <a:pt x="19" y="146"/>
                </a:cubicBezTo>
                <a:cubicBezTo>
                  <a:pt x="18" y="148"/>
                  <a:pt x="18" y="151"/>
                  <a:pt x="17" y="156"/>
                </a:cubicBezTo>
                <a:cubicBezTo>
                  <a:pt x="17" y="160"/>
                  <a:pt x="17" y="163"/>
                  <a:pt x="17" y="165"/>
                </a:cubicBezTo>
                <a:cubicBezTo>
                  <a:pt x="16" y="166"/>
                  <a:pt x="16" y="170"/>
                  <a:pt x="17" y="174"/>
                </a:cubicBezTo>
                <a:cubicBezTo>
                  <a:pt x="17" y="179"/>
                  <a:pt x="17" y="182"/>
                  <a:pt x="17" y="184"/>
                </a:cubicBezTo>
                <a:cubicBezTo>
                  <a:pt x="17" y="267"/>
                  <a:pt x="17" y="267"/>
                  <a:pt x="17" y="267"/>
                </a:cubicBezTo>
                <a:cubicBezTo>
                  <a:pt x="12" y="267"/>
                  <a:pt x="8" y="269"/>
                  <a:pt x="5" y="272"/>
                </a:cubicBezTo>
                <a:cubicBezTo>
                  <a:pt x="2" y="275"/>
                  <a:pt x="0" y="279"/>
                  <a:pt x="0" y="284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3"/>
                  <a:pt x="3" y="294"/>
                  <a:pt x="5" y="295"/>
                </a:cubicBezTo>
                <a:cubicBezTo>
                  <a:pt x="6" y="297"/>
                  <a:pt x="8" y="298"/>
                  <a:pt x="9" y="298"/>
                </a:cubicBezTo>
                <a:cubicBezTo>
                  <a:pt x="10" y="299"/>
                  <a:pt x="12" y="300"/>
                  <a:pt x="15" y="300"/>
                </a:cubicBezTo>
                <a:cubicBezTo>
                  <a:pt x="18" y="300"/>
                  <a:pt x="20" y="300"/>
                  <a:pt x="21" y="300"/>
                </a:cubicBezTo>
                <a:cubicBezTo>
                  <a:pt x="22" y="301"/>
                  <a:pt x="24" y="301"/>
                  <a:pt x="28" y="300"/>
                </a:cubicBezTo>
                <a:cubicBezTo>
                  <a:pt x="31" y="300"/>
                  <a:pt x="33" y="300"/>
                  <a:pt x="33" y="300"/>
                </a:cubicBezTo>
                <a:cubicBezTo>
                  <a:pt x="50" y="300"/>
                  <a:pt x="50" y="300"/>
                  <a:pt x="50" y="300"/>
                </a:cubicBezTo>
                <a:cubicBezTo>
                  <a:pt x="50" y="319"/>
                  <a:pt x="57" y="334"/>
                  <a:pt x="70" y="348"/>
                </a:cubicBezTo>
                <a:cubicBezTo>
                  <a:pt x="83" y="361"/>
                  <a:pt x="98" y="367"/>
                  <a:pt x="117" y="367"/>
                </a:cubicBezTo>
                <a:cubicBezTo>
                  <a:pt x="135" y="367"/>
                  <a:pt x="151" y="361"/>
                  <a:pt x="164" y="348"/>
                </a:cubicBezTo>
                <a:cubicBezTo>
                  <a:pt x="177" y="334"/>
                  <a:pt x="184" y="319"/>
                  <a:pt x="184" y="300"/>
                </a:cubicBezTo>
                <a:cubicBezTo>
                  <a:pt x="284" y="300"/>
                  <a:pt x="284" y="300"/>
                  <a:pt x="284" y="300"/>
                </a:cubicBezTo>
                <a:cubicBezTo>
                  <a:pt x="284" y="319"/>
                  <a:pt x="290" y="334"/>
                  <a:pt x="303" y="348"/>
                </a:cubicBezTo>
                <a:cubicBezTo>
                  <a:pt x="316" y="361"/>
                  <a:pt x="332" y="367"/>
                  <a:pt x="350" y="367"/>
                </a:cubicBezTo>
                <a:cubicBezTo>
                  <a:pt x="369" y="367"/>
                  <a:pt x="385" y="361"/>
                  <a:pt x="398" y="348"/>
                </a:cubicBezTo>
                <a:cubicBezTo>
                  <a:pt x="411" y="334"/>
                  <a:pt x="417" y="319"/>
                  <a:pt x="417" y="300"/>
                </a:cubicBezTo>
                <a:cubicBezTo>
                  <a:pt x="418" y="300"/>
                  <a:pt x="420" y="300"/>
                  <a:pt x="423" y="300"/>
                </a:cubicBezTo>
                <a:cubicBezTo>
                  <a:pt x="426" y="301"/>
                  <a:pt x="429" y="301"/>
                  <a:pt x="430" y="300"/>
                </a:cubicBezTo>
                <a:cubicBezTo>
                  <a:pt x="431" y="300"/>
                  <a:pt x="433" y="300"/>
                  <a:pt x="436" y="300"/>
                </a:cubicBezTo>
                <a:cubicBezTo>
                  <a:pt x="438" y="300"/>
                  <a:pt x="440" y="299"/>
                  <a:pt x="442" y="298"/>
                </a:cubicBezTo>
                <a:cubicBezTo>
                  <a:pt x="443" y="298"/>
                  <a:pt x="444" y="297"/>
                  <a:pt x="446" y="295"/>
                </a:cubicBezTo>
                <a:cubicBezTo>
                  <a:pt x="448" y="294"/>
                  <a:pt x="449" y="293"/>
                  <a:pt x="449" y="291"/>
                </a:cubicBezTo>
                <a:cubicBezTo>
                  <a:pt x="450" y="289"/>
                  <a:pt x="451" y="286"/>
                  <a:pt x="451" y="284"/>
                </a:cubicBezTo>
                <a:cubicBezTo>
                  <a:pt x="451" y="17"/>
                  <a:pt x="451" y="17"/>
                  <a:pt x="451" y="17"/>
                </a:cubicBezTo>
                <a:cubicBezTo>
                  <a:pt x="451" y="12"/>
                  <a:pt x="449" y="8"/>
                  <a:pt x="446" y="5"/>
                </a:cubicBezTo>
                <a:close/>
                <a:moveTo>
                  <a:pt x="140" y="324"/>
                </a:moveTo>
                <a:cubicBezTo>
                  <a:pt x="134" y="330"/>
                  <a:pt x="126" y="334"/>
                  <a:pt x="117" y="334"/>
                </a:cubicBezTo>
                <a:cubicBezTo>
                  <a:pt x="108" y="334"/>
                  <a:pt x="100" y="330"/>
                  <a:pt x="93" y="324"/>
                </a:cubicBezTo>
                <a:cubicBezTo>
                  <a:pt x="87" y="317"/>
                  <a:pt x="83" y="309"/>
                  <a:pt x="83" y="300"/>
                </a:cubicBezTo>
                <a:cubicBezTo>
                  <a:pt x="83" y="291"/>
                  <a:pt x="87" y="283"/>
                  <a:pt x="93" y="277"/>
                </a:cubicBezTo>
                <a:cubicBezTo>
                  <a:pt x="100" y="270"/>
                  <a:pt x="108" y="267"/>
                  <a:pt x="117" y="267"/>
                </a:cubicBezTo>
                <a:cubicBezTo>
                  <a:pt x="126" y="267"/>
                  <a:pt x="134" y="270"/>
                  <a:pt x="140" y="277"/>
                </a:cubicBezTo>
                <a:cubicBezTo>
                  <a:pt x="147" y="283"/>
                  <a:pt x="150" y="291"/>
                  <a:pt x="150" y="300"/>
                </a:cubicBezTo>
                <a:cubicBezTo>
                  <a:pt x="150" y="309"/>
                  <a:pt x="147" y="317"/>
                  <a:pt x="140" y="324"/>
                </a:cubicBezTo>
                <a:close/>
                <a:moveTo>
                  <a:pt x="150" y="167"/>
                </a:moveTo>
                <a:cubicBezTo>
                  <a:pt x="50" y="167"/>
                  <a:pt x="50" y="167"/>
                  <a:pt x="50" y="167"/>
                </a:cubicBezTo>
                <a:cubicBezTo>
                  <a:pt x="50" y="159"/>
                  <a:pt x="50" y="159"/>
                  <a:pt x="50" y="159"/>
                </a:cubicBezTo>
                <a:cubicBezTo>
                  <a:pt x="50" y="157"/>
                  <a:pt x="51" y="155"/>
                  <a:pt x="52" y="153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5" y="101"/>
                  <a:pt x="107" y="100"/>
                  <a:pt x="109" y="100"/>
                </a:cubicBezTo>
                <a:cubicBezTo>
                  <a:pt x="150" y="100"/>
                  <a:pt x="150" y="100"/>
                  <a:pt x="150" y="100"/>
                </a:cubicBezTo>
                <a:lnTo>
                  <a:pt x="150" y="167"/>
                </a:lnTo>
                <a:close/>
                <a:moveTo>
                  <a:pt x="374" y="324"/>
                </a:moveTo>
                <a:cubicBezTo>
                  <a:pt x="367" y="330"/>
                  <a:pt x="359" y="334"/>
                  <a:pt x="350" y="334"/>
                </a:cubicBezTo>
                <a:cubicBezTo>
                  <a:pt x="341" y="334"/>
                  <a:pt x="334" y="330"/>
                  <a:pt x="327" y="324"/>
                </a:cubicBezTo>
                <a:cubicBezTo>
                  <a:pt x="320" y="317"/>
                  <a:pt x="317" y="309"/>
                  <a:pt x="317" y="300"/>
                </a:cubicBezTo>
                <a:cubicBezTo>
                  <a:pt x="317" y="291"/>
                  <a:pt x="320" y="283"/>
                  <a:pt x="327" y="277"/>
                </a:cubicBezTo>
                <a:cubicBezTo>
                  <a:pt x="334" y="270"/>
                  <a:pt x="341" y="267"/>
                  <a:pt x="350" y="267"/>
                </a:cubicBezTo>
                <a:cubicBezTo>
                  <a:pt x="359" y="267"/>
                  <a:pt x="367" y="270"/>
                  <a:pt x="374" y="277"/>
                </a:cubicBezTo>
                <a:cubicBezTo>
                  <a:pt x="380" y="283"/>
                  <a:pt x="384" y="291"/>
                  <a:pt x="384" y="300"/>
                </a:cubicBezTo>
                <a:cubicBezTo>
                  <a:pt x="384" y="309"/>
                  <a:pt x="380" y="317"/>
                  <a:pt x="374" y="324"/>
                </a:cubicBezTo>
                <a:close/>
                <a:moveTo>
                  <a:pt x="374" y="324"/>
                </a:moveTo>
                <a:cubicBezTo>
                  <a:pt x="374" y="324"/>
                  <a:pt x="374" y="324"/>
                  <a:pt x="374" y="32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4" name="Freeform 98"/>
          <p:cNvSpPr>
            <a:spLocks noEditPoints="1"/>
          </p:cNvSpPr>
          <p:nvPr/>
        </p:nvSpPr>
        <p:spPr bwMode="auto">
          <a:xfrm>
            <a:off x="6909145" y="7610890"/>
            <a:ext cx="1269804" cy="1101556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5" name="Freeform 102"/>
          <p:cNvSpPr>
            <a:spLocks noEditPoints="1"/>
          </p:cNvSpPr>
          <p:nvPr/>
        </p:nvSpPr>
        <p:spPr bwMode="auto">
          <a:xfrm>
            <a:off x="10115587" y="7322008"/>
            <a:ext cx="748810" cy="1428530"/>
          </a:xfrm>
          <a:custGeom>
            <a:avLst/>
            <a:gdLst>
              <a:gd name="T0" fmla="*/ 233 w 244"/>
              <a:gd name="T1" fmla="*/ 264 h 467"/>
              <a:gd name="T2" fmla="*/ 203 w 244"/>
              <a:gd name="T3" fmla="*/ 235 h 467"/>
              <a:gd name="T4" fmla="*/ 163 w 244"/>
              <a:gd name="T5" fmla="*/ 215 h 467"/>
              <a:gd name="T6" fmla="*/ 124 w 244"/>
              <a:gd name="T7" fmla="*/ 199 h 467"/>
              <a:gd name="T8" fmla="*/ 93 w 244"/>
              <a:gd name="T9" fmla="*/ 184 h 467"/>
              <a:gd name="T10" fmla="*/ 75 w 244"/>
              <a:gd name="T11" fmla="*/ 165 h 467"/>
              <a:gd name="T12" fmla="*/ 89 w 244"/>
              <a:gd name="T13" fmla="*/ 123 h 467"/>
              <a:gd name="T14" fmla="*/ 152 w 244"/>
              <a:gd name="T15" fmla="*/ 115 h 467"/>
              <a:gd name="T16" fmla="*/ 186 w 244"/>
              <a:gd name="T17" fmla="*/ 130 h 467"/>
              <a:gd name="T18" fmla="*/ 200 w 244"/>
              <a:gd name="T19" fmla="*/ 140 h 467"/>
              <a:gd name="T20" fmla="*/ 213 w 244"/>
              <a:gd name="T21" fmla="*/ 138 h 467"/>
              <a:gd name="T22" fmla="*/ 233 w 244"/>
              <a:gd name="T23" fmla="*/ 90 h 467"/>
              <a:gd name="T24" fmla="*/ 219 w 244"/>
              <a:gd name="T25" fmla="*/ 79 h 467"/>
              <a:gd name="T26" fmla="*/ 180 w 244"/>
              <a:gd name="T27" fmla="*/ 60 h 467"/>
              <a:gd name="T28" fmla="*/ 151 w 244"/>
              <a:gd name="T29" fmla="*/ 8 h 467"/>
              <a:gd name="T30" fmla="*/ 143 w 244"/>
              <a:gd name="T31" fmla="*/ 0 h 467"/>
              <a:gd name="T32" fmla="*/ 102 w 244"/>
              <a:gd name="T33" fmla="*/ 2 h 467"/>
              <a:gd name="T34" fmla="*/ 99 w 244"/>
              <a:gd name="T35" fmla="*/ 55 h 467"/>
              <a:gd name="T36" fmla="*/ 7 w 244"/>
              <a:gd name="T37" fmla="*/ 153 h 467"/>
              <a:gd name="T38" fmla="*/ 15 w 244"/>
              <a:gd name="T39" fmla="*/ 191 h 467"/>
              <a:gd name="T40" fmla="*/ 35 w 244"/>
              <a:gd name="T41" fmla="*/ 219 h 467"/>
              <a:gd name="T42" fmla="*/ 64 w 244"/>
              <a:gd name="T43" fmla="*/ 239 h 467"/>
              <a:gd name="T44" fmla="*/ 96 w 244"/>
              <a:gd name="T45" fmla="*/ 254 h 467"/>
              <a:gd name="T46" fmla="*/ 133 w 244"/>
              <a:gd name="T47" fmla="*/ 269 h 467"/>
              <a:gd name="T48" fmla="*/ 166 w 244"/>
              <a:gd name="T49" fmla="*/ 287 h 467"/>
              <a:gd name="T50" fmla="*/ 178 w 244"/>
              <a:gd name="T51" fmla="*/ 312 h 467"/>
              <a:gd name="T52" fmla="*/ 125 w 244"/>
              <a:gd name="T53" fmla="*/ 355 h 467"/>
              <a:gd name="T54" fmla="*/ 42 w 244"/>
              <a:gd name="T55" fmla="*/ 320 h 467"/>
              <a:gd name="T56" fmla="*/ 36 w 244"/>
              <a:gd name="T57" fmla="*/ 318 h 467"/>
              <a:gd name="T58" fmla="*/ 3 w 244"/>
              <a:gd name="T59" fmla="*/ 356 h 467"/>
              <a:gd name="T60" fmla="*/ 8 w 244"/>
              <a:gd name="T61" fmla="*/ 371 h 467"/>
              <a:gd name="T62" fmla="*/ 39 w 244"/>
              <a:gd name="T63" fmla="*/ 394 h 467"/>
              <a:gd name="T64" fmla="*/ 99 w 244"/>
              <a:gd name="T65" fmla="*/ 413 h 467"/>
              <a:gd name="T66" fmla="*/ 102 w 244"/>
              <a:gd name="T67" fmla="*/ 465 h 467"/>
              <a:gd name="T68" fmla="*/ 143 w 244"/>
              <a:gd name="T69" fmla="*/ 467 h 467"/>
              <a:gd name="T70" fmla="*/ 151 w 244"/>
              <a:gd name="T71" fmla="*/ 459 h 467"/>
              <a:gd name="T72" fmla="*/ 218 w 244"/>
              <a:gd name="T73" fmla="*/ 378 h 467"/>
              <a:gd name="T74" fmla="*/ 241 w 244"/>
              <a:gd name="T75" fmla="*/ 284 h 467"/>
              <a:gd name="T76" fmla="*/ 241 w 244"/>
              <a:gd name="T77" fmla="*/ 28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4" h="467">
                <a:moveTo>
                  <a:pt x="241" y="284"/>
                </a:moveTo>
                <a:cubicBezTo>
                  <a:pt x="239" y="277"/>
                  <a:pt x="236" y="270"/>
                  <a:pt x="233" y="264"/>
                </a:cubicBezTo>
                <a:cubicBezTo>
                  <a:pt x="229" y="259"/>
                  <a:pt x="225" y="253"/>
                  <a:pt x="219" y="248"/>
                </a:cubicBezTo>
                <a:cubicBezTo>
                  <a:pt x="213" y="243"/>
                  <a:pt x="207" y="238"/>
                  <a:pt x="203" y="235"/>
                </a:cubicBezTo>
                <a:cubicBezTo>
                  <a:pt x="198" y="232"/>
                  <a:pt x="191" y="228"/>
                  <a:pt x="183" y="224"/>
                </a:cubicBezTo>
                <a:cubicBezTo>
                  <a:pt x="175" y="220"/>
                  <a:pt x="168" y="217"/>
                  <a:pt x="163" y="215"/>
                </a:cubicBezTo>
                <a:cubicBezTo>
                  <a:pt x="158" y="213"/>
                  <a:pt x="151" y="210"/>
                  <a:pt x="142" y="206"/>
                </a:cubicBezTo>
                <a:cubicBezTo>
                  <a:pt x="134" y="203"/>
                  <a:pt x="128" y="201"/>
                  <a:pt x="124" y="199"/>
                </a:cubicBezTo>
                <a:cubicBezTo>
                  <a:pt x="120" y="198"/>
                  <a:pt x="115" y="195"/>
                  <a:pt x="108" y="192"/>
                </a:cubicBezTo>
                <a:cubicBezTo>
                  <a:pt x="102" y="189"/>
                  <a:pt x="97" y="187"/>
                  <a:pt x="93" y="184"/>
                </a:cubicBezTo>
                <a:cubicBezTo>
                  <a:pt x="90" y="182"/>
                  <a:pt x="87" y="179"/>
                  <a:pt x="83" y="176"/>
                </a:cubicBezTo>
                <a:cubicBezTo>
                  <a:pt x="79" y="172"/>
                  <a:pt x="77" y="169"/>
                  <a:pt x="75" y="165"/>
                </a:cubicBezTo>
                <a:cubicBezTo>
                  <a:pt x="74" y="161"/>
                  <a:pt x="73" y="157"/>
                  <a:pt x="73" y="152"/>
                </a:cubicBezTo>
                <a:cubicBezTo>
                  <a:pt x="73" y="140"/>
                  <a:pt x="78" y="131"/>
                  <a:pt x="89" y="123"/>
                </a:cubicBezTo>
                <a:cubicBezTo>
                  <a:pt x="99" y="116"/>
                  <a:pt x="113" y="112"/>
                  <a:pt x="129" y="112"/>
                </a:cubicBezTo>
                <a:cubicBezTo>
                  <a:pt x="137" y="112"/>
                  <a:pt x="144" y="113"/>
                  <a:pt x="152" y="115"/>
                </a:cubicBezTo>
                <a:cubicBezTo>
                  <a:pt x="159" y="117"/>
                  <a:pt x="166" y="119"/>
                  <a:pt x="171" y="122"/>
                </a:cubicBezTo>
                <a:cubicBezTo>
                  <a:pt x="176" y="124"/>
                  <a:pt x="181" y="127"/>
                  <a:pt x="186" y="130"/>
                </a:cubicBezTo>
                <a:cubicBezTo>
                  <a:pt x="191" y="133"/>
                  <a:pt x="194" y="136"/>
                  <a:pt x="196" y="137"/>
                </a:cubicBezTo>
                <a:cubicBezTo>
                  <a:pt x="198" y="139"/>
                  <a:pt x="200" y="140"/>
                  <a:pt x="200" y="140"/>
                </a:cubicBezTo>
                <a:cubicBezTo>
                  <a:pt x="202" y="142"/>
                  <a:pt x="205" y="143"/>
                  <a:pt x="207" y="142"/>
                </a:cubicBezTo>
                <a:cubicBezTo>
                  <a:pt x="210" y="142"/>
                  <a:pt x="212" y="141"/>
                  <a:pt x="213" y="138"/>
                </a:cubicBezTo>
                <a:cubicBezTo>
                  <a:pt x="234" y="100"/>
                  <a:pt x="234" y="100"/>
                  <a:pt x="234" y="100"/>
                </a:cubicBezTo>
                <a:cubicBezTo>
                  <a:pt x="236" y="96"/>
                  <a:pt x="236" y="93"/>
                  <a:pt x="233" y="90"/>
                </a:cubicBezTo>
                <a:cubicBezTo>
                  <a:pt x="232" y="89"/>
                  <a:pt x="231" y="88"/>
                  <a:pt x="229" y="86"/>
                </a:cubicBezTo>
                <a:cubicBezTo>
                  <a:pt x="228" y="85"/>
                  <a:pt x="224" y="82"/>
                  <a:pt x="219" y="79"/>
                </a:cubicBezTo>
                <a:cubicBezTo>
                  <a:pt x="214" y="75"/>
                  <a:pt x="208" y="72"/>
                  <a:pt x="202" y="69"/>
                </a:cubicBezTo>
                <a:cubicBezTo>
                  <a:pt x="197" y="66"/>
                  <a:pt x="189" y="63"/>
                  <a:pt x="180" y="60"/>
                </a:cubicBezTo>
                <a:cubicBezTo>
                  <a:pt x="170" y="57"/>
                  <a:pt x="161" y="55"/>
                  <a:pt x="151" y="54"/>
                </a:cubicBezTo>
                <a:cubicBezTo>
                  <a:pt x="151" y="8"/>
                  <a:pt x="151" y="8"/>
                  <a:pt x="151" y="8"/>
                </a:cubicBezTo>
                <a:cubicBezTo>
                  <a:pt x="151" y="6"/>
                  <a:pt x="150" y="4"/>
                  <a:pt x="149" y="2"/>
                </a:cubicBezTo>
                <a:cubicBezTo>
                  <a:pt x="147" y="1"/>
                  <a:pt x="145" y="0"/>
                  <a:pt x="143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5" y="0"/>
                  <a:pt x="103" y="1"/>
                  <a:pt x="102" y="2"/>
                </a:cubicBezTo>
                <a:cubicBezTo>
                  <a:pt x="100" y="4"/>
                  <a:pt x="99" y="6"/>
                  <a:pt x="99" y="8"/>
                </a:cubicBezTo>
                <a:cubicBezTo>
                  <a:pt x="99" y="55"/>
                  <a:pt x="99" y="55"/>
                  <a:pt x="99" y="55"/>
                </a:cubicBezTo>
                <a:cubicBezTo>
                  <a:pt x="72" y="60"/>
                  <a:pt x="50" y="72"/>
                  <a:pt x="33" y="90"/>
                </a:cubicBezTo>
                <a:cubicBezTo>
                  <a:pt x="16" y="108"/>
                  <a:pt x="7" y="129"/>
                  <a:pt x="7" y="153"/>
                </a:cubicBezTo>
                <a:cubicBezTo>
                  <a:pt x="7" y="160"/>
                  <a:pt x="8" y="167"/>
                  <a:pt x="9" y="174"/>
                </a:cubicBezTo>
                <a:cubicBezTo>
                  <a:pt x="11" y="180"/>
                  <a:pt x="13" y="186"/>
                  <a:pt x="15" y="191"/>
                </a:cubicBezTo>
                <a:cubicBezTo>
                  <a:pt x="17" y="196"/>
                  <a:pt x="20" y="201"/>
                  <a:pt x="24" y="206"/>
                </a:cubicBezTo>
                <a:cubicBezTo>
                  <a:pt x="28" y="211"/>
                  <a:pt x="32" y="215"/>
                  <a:pt x="35" y="219"/>
                </a:cubicBezTo>
                <a:cubicBezTo>
                  <a:pt x="39" y="222"/>
                  <a:pt x="44" y="226"/>
                  <a:pt x="49" y="230"/>
                </a:cubicBezTo>
                <a:cubicBezTo>
                  <a:pt x="55" y="234"/>
                  <a:pt x="60" y="237"/>
                  <a:pt x="64" y="239"/>
                </a:cubicBezTo>
                <a:cubicBezTo>
                  <a:pt x="68" y="242"/>
                  <a:pt x="73" y="244"/>
                  <a:pt x="80" y="247"/>
                </a:cubicBezTo>
                <a:cubicBezTo>
                  <a:pt x="87" y="250"/>
                  <a:pt x="92" y="253"/>
                  <a:pt x="96" y="254"/>
                </a:cubicBezTo>
                <a:cubicBezTo>
                  <a:pt x="100" y="256"/>
                  <a:pt x="106" y="258"/>
                  <a:pt x="112" y="261"/>
                </a:cubicBezTo>
                <a:cubicBezTo>
                  <a:pt x="122" y="264"/>
                  <a:pt x="129" y="267"/>
                  <a:pt x="133" y="269"/>
                </a:cubicBezTo>
                <a:cubicBezTo>
                  <a:pt x="138" y="271"/>
                  <a:pt x="143" y="274"/>
                  <a:pt x="150" y="278"/>
                </a:cubicBezTo>
                <a:cubicBezTo>
                  <a:pt x="157" y="281"/>
                  <a:pt x="162" y="284"/>
                  <a:pt x="166" y="287"/>
                </a:cubicBezTo>
                <a:cubicBezTo>
                  <a:pt x="169" y="290"/>
                  <a:pt x="172" y="294"/>
                  <a:pt x="174" y="298"/>
                </a:cubicBezTo>
                <a:cubicBezTo>
                  <a:pt x="177" y="303"/>
                  <a:pt x="178" y="307"/>
                  <a:pt x="178" y="312"/>
                </a:cubicBezTo>
                <a:cubicBezTo>
                  <a:pt x="178" y="326"/>
                  <a:pt x="173" y="336"/>
                  <a:pt x="162" y="344"/>
                </a:cubicBezTo>
                <a:cubicBezTo>
                  <a:pt x="152" y="351"/>
                  <a:pt x="139" y="355"/>
                  <a:pt x="125" y="355"/>
                </a:cubicBezTo>
                <a:cubicBezTo>
                  <a:pt x="119" y="355"/>
                  <a:pt x="112" y="354"/>
                  <a:pt x="106" y="353"/>
                </a:cubicBezTo>
                <a:cubicBezTo>
                  <a:pt x="83" y="348"/>
                  <a:pt x="62" y="338"/>
                  <a:pt x="42" y="320"/>
                </a:cubicBezTo>
                <a:cubicBezTo>
                  <a:pt x="42" y="320"/>
                  <a:pt x="42" y="320"/>
                  <a:pt x="42" y="320"/>
                </a:cubicBezTo>
                <a:cubicBezTo>
                  <a:pt x="40" y="318"/>
                  <a:pt x="38" y="317"/>
                  <a:pt x="36" y="318"/>
                </a:cubicBezTo>
                <a:cubicBezTo>
                  <a:pt x="33" y="318"/>
                  <a:pt x="31" y="319"/>
                  <a:pt x="30" y="321"/>
                </a:cubicBezTo>
                <a:cubicBezTo>
                  <a:pt x="3" y="356"/>
                  <a:pt x="3" y="356"/>
                  <a:pt x="3" y="356"/>
                </a:cubicBezTo>
                <a:cubicBezTo>
                  <a:pt x="0" y="359"/>
                  <a:pt x="0" y="363"/>
                  <a:pt x="3" y="367"/>
                </a:cubicBezTo>
                <a:cubicBezTo>
                  <a:pt x="4" y="368"/>
                  <a:pt x="6" y="369"/>
                  <a:pt x="8" y="371"/>
                </a:cubicBezTo>
                <a:cubicBezTo>
                  <a:pt x="10" y="373"/>
                  <a:pt x="14" y="377"/>
                  <a:pt x="20" y="381"/>
                </a:cubicBezTo>
                <a:cubicBezTo>
                  <a:pt x="26" y="385"/>
                  <a:pt x="32" y="390"/>
                  <a:pt x="39" y="394"/>
                </a:cubicBezTo>
                <a:cubicBezTo>
                  <a:pt x="46" y="397"/>
                  <a:pt x="55" y="401"/>
                  <a:pt x="66" y="405"/>
                </a:cubicBezTo>
                <a:cubicBezTo>
                  <a:pt x="76" y="409"/>
                  <a:pt x="88" y="412"/>
                  <a:pt x="99" y="413"/>
                </a:cubicBezTo>
                <a:cubicBezTo>
                  <a:pt x="99" y="459"/>
                  <a:pt x="99" y="459"/>
                  <a:pt x="99" y="459"/>
                </a:cubicBezTo>
                <a:cubicBezTo>
                  <a:pt x="99" y="461"/>
                  <a:pt x="100" y="463"/>
                  <a:pt x="102" y="465"/>
                </a:cubicBezTo>
                <a:cubicBezTo>
                  <a:pt x="103" y="466"/>
                  <a:pt x="105" y="467"/>
                  <a:pt x="107" y="467"/>
                </a:cubicBezTo>
                <a:cubicBezTo>
                  <a:pt x="143" y="467"/>
                  <a:pt x="143" y="467"/>
                  <a:pt x="143" y="467"/>
                </a:cubicBezTo>
                <a:cubicBezTo>
                  <a:pt x="145" y="467"/>
                  <a:pt x="147" y="466"/>
                  <a:pt x="149" y="465"/>
                </a:cubicBezTo>
                <a:cubicBezTo>
                  <a:pt x="150" y="463"/>
                  <a:pt x="151" y="461"/>
                  <a:pt x="151" y="459"/>
                </a:cubicBezTo>
                <a:cubicBezTo>
                  <a:pt x="151" y="413"/>
                  <a:pt x="151" y="413"/>
                  <a:pt x="151" y="413"/>
                </a:cubicBezTo>
                <a:cubicBezTo>
                  <a:pt x="179" y="409"/>
                  <a:pt x="201" y="397"/>
                  <a:pt x="218" y="378"/>
                </a:cubicBezTo>
                <a:cubicBezTo>
                  <a:pt x="236" y="358"/>
                  <a:pt x="244" y="336"/>
                  <a:pt x="244" y="309"/>
                </a:cubicBezTo>
                <a:cubicBezTo>
                  <a:pt x="244" y="300"/>
                  <a:pt x="243" y="292"/>
                  <a:pt x="241" y="284"/>
                </a:cubicBezTo>
                <a:close/>
                <a:moveTo>
                  <a:pt x="241" y="284"/>
                </a:moveTo>
                <a:cubicBezTo>
                  <a:pt x="241" y="284"/>
                  <a:pt x="241" y="284"/>
                  <a:pt x="241" y="28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47" name="グループ化 120"/>
          <p:cNvGrpSpPr/>
          <p:nvPr/>
        </p:nvGrpSpPr>
        <p:grpSpPr>
          <a:xfrm>
            <a:off x="12801035" y="7614064"/>
            <a:ext cx="1272980" cy="1272980"/>
            <a:chOff x="6400800" y="4395788"/>
            <a:chExt cx="636588" cy="636588"/>
          </a:xfrm>
        </p:grpSpPr>
        <p:sp>
          <p:nvSpPr>
            <p:cNvPr id="48" name="Freeform 106"/>
            <p:cNvSpPr>
              <a:spLocks noEditPoints="1"/>
            </p:cNvSpPr>
            <p:nvPr/>
          </p:nvSpPr>
          <p:spPr bwMode="auto">
            <a:xfrm>
              <a:off x="6400800" y="43957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107"/>
            <p:cNvSpPr>
              <a:spLocks noEditPoints="1"/>
            </p:cNvSpPr>
            <p:nvPr/>
          </p:nvSpPr>
          <p:spPr bwMode="auto">
            <a:xfrm>
              <a:off x="6611938" y="4606925"/>
              <a:ext cx="214313" cy="214313"/>
            </a:xfrm>
            <a:custGeom>
              <a:avLst/>
              <a:gdLst>
                <a:gd name="T0" fmla="*/ 67 w 134"/>
                <a:gd name="T1" fmla="*/ 0 h 134"/>
                <a:gd name="T2" fmla="*/ 20 w 134"/>
                <a:gd name="T3" fmla="*/ 20 h 134"/>
                <a:gd name="T4" fmla="*/ 0 w 134"/>
                <a:gd name="T5" fmla="*/ 67 h 134"/>
                <a:gd name="T6" fmla="*/ 20 w 134"/>
                <a:gd name="T7" fmla="*/ 114 h 134"/>
                <a:gd name="T8" fmla="*/ 67 w 134"/>
                <a:gd name="T9" fmla="*/ 134 h 134"/>
                <a:gd name="T10" fmla="*/ 114 w 134"/>
                <a:gd name="T11" fmla="*/ 114 h 134"/>
                <a:gd name="T12" fmla="*/ 134 w 134"/>
                <a:gd name="T13" fmla="*/ 67 h 134"/>
                <a:gd name="T14" fmla="*/ 114 w 134"/>
                <a:gd name="T15" fmla="*/ 20 h 134"/>
                <a:gd name="T16" fmla="*/ 67 w 134"/>
                <a:gd name="T17" fmla="*/ 0 h 134"/>
                <a:gd name="T18" fmla="*/ 67 w 134"/>
                <a:gd name="T19" fmla="*/ 0 h 134"/>
                <a:gd name="T20" fmla="*/ 67 w 134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49" y="0"/>
                    <a:pt x="33" y="7"/>
                    <a:pt x="20" y="20"/>
                  </a:cubicBezTo>
                  <a:cubicBezTo>
                    <a:pt x="7" y="33"/>
                    <a:pt x="0" y="49"/>
                    <a:pt x="0" y="67"/>
                  </a:cubicBezTo>
                  <a:cubicBezTo>
                    <a:pt x="0" y="86"/>
                    <a:pt x="7" y="101"/>
                    <a:pt x="20" y="114"/>
                  </a:cubicBezTo>
                  <a:cubicBezTo>
                    <a:pt x="33" y="127"/>
                    <a:pt x="49" y="134"/>
                    <a:pt x="67" y="134"/>
                  </a:cubicBezTo>
                  <a:cubicBezTo>
                    <a:pt x="86" y="134"/>
                    <a:pt x="101" y="127"/>
                    <a:pt x="114" y="114"/>
                  </a:cubicBezTo>
                  <a:cubicBezTo>
                    <a:pt x="127" y="101"/>
                    <a:pt x="134" y="86"/>
                    <a:pt x="134" y="67"/>
                  </a:cubicBezTo>
                  <a:cubicBezTo>
                    <a:pt x="134" y="49"/>
                    <a:pt x="127" y="33"/>
                    <a:pt x="114" y="20"/>
                  </a:cubicBezTo>
                  <a:cubicBezTo>
                    <a:pt x="101" y="7"/>
                    <a:pt x="86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55" name="グループ化 121"/>
          <p:cNvGrpSpPr/>
          <p:nvPr/>
        </p:nvGrpSpPr>
        <p:grpSpPr>
          <a:xfrm>
            <a:off x="15753330" y="7617238"/>
            <a:ext cx="1269804" cy="1307898"/>
            <a:chOff x="7877175" y="4397375"/>
            <a:chExt cx="635000" cy="654050"/>
          </a:xfrm>
        </p:grpSpPr>
        <p:sp>
          <p:nvSpPr>
            <p:cNvPr id="57" name="Freeform 111"/>
            <p:cNvSpPr>
              <a:spLocks noEditPoints="1"/>
            </p:cNvSpPr>
            <p:nvPr/>
          </p:nvSpPr>
          <p:spPr bwMode="auto">
            <a:xfrm>
              <a:off x="8128000" y="4397375"/>
              <a:ext cx="384175" cy="654050"/>
            </a:xfrm>
            <a:custGeom>
              <a:avLst/>
              <a:gdLst>
                <a:gd name="T0" fmla="*/ 149 w 152"/>
                <a:gd name="T1" fmla="*/ 124 h 260"/>
                <a:gd name="T2" fmla="*/ 28 w 152"/>
                <a:gd name="T3" fmla="*/ 3 h 260"/>
                <a:gd name="T4" fmla="*/ 22 w 152"/>
                <a:gd name="T5" fmla="*/ 0 h 260"/>
                <a:gd name="T6" fmla="*/ 16 w 152"/>
                <a:gd name="T7" fmla="*/ 3 h 260"/>
                <a:gd name="T8" fmla="*/ 3 w 152"/>
                <a:gd name="T9" fmla="*/ 16 h 260"/>
                <a:gd name="T10" fmla="*/ 0 w 152"/>
                <a:gd name="T11" fmla="*/ 22 h 260"/>
                <a:gd name="T12" fmla="*/ 3 w 152"/>
                <a:gd name="T13" fmla="*/ 28 h 260"/>
                <a:gd name="T14" fmla="*/ 105 w 152"/>
                <a:gd name="T15" fmla="*/ 130 h 260"/>
                <a:gd name="T16" fmla="*/ 3 w 152"/>
                <a:gd name="T17" fmla="*/ 233 h 260"/>
                <a:gd name="T18" fmla="*/ 0 w 152"/>
                <a:gd name="T19" fmla="*/ 239 h 260"/>
                <a:gd name="T20" fmla="*/ 3 w 152"/>
                <a:gd name="T21" fmla="*/ 245 h 260"/>
                <a:gd name="T22" fmla="*/ 16 w 152"/>
                <a:gd name="T23" fmla="*/ 258 h 260"/>
                <a:gd name="T24" fmla="*/ 22 w 152"/>
                <a:gd name="T25" fmla="*/ 260 h 260"/>
                <a:gd name="T26" fmla="*/ 28 w 152"/>
                <a:gd name="T27" fmla="*/ 258 h 260"/>
                <a:gd name="T28" fmla="*/ 149 w 152"/>
                <a:gd name="T29" fmla="*/ 136 h 260"/>
                <a:gd name="T30" fmla="*/ 152 w 152"/>
                <a:gd name="T31" fmla="*/ 130 h 260"/>
                <a:gd name="T32" fmla="*/ 149 w 152"/>
                <a:gd name="T33" fmla="*/ 124 h 260"/>
                <a:gd name="T34" fmla="*/ 149 w 152"/>
                <a:gd name="T35" fmla="*/ 124 h 260"/>
                <a:gd name="T36" fmla="*/ 149 w 152"/>
                <a:gd name="T37" fmla="*/ 1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149" y="124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20" y="0"/>
                    <a:pt x="18" y="1"/>
                    <a:pt x="16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0" y="22"/>
                  </a:cubicBezTo>
                  <a:cubicBezTo>
                    <a:pt x="0" y="24"/>
                    <a:pt x="1" y="26"/>
                    <a:pt x="3" y="28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1" y="234"/>
                    <a:pt x="0" y="236"/>
                    <a:pt x="0" y="239"/>
                  </a:cubicBezTo>
                  <a:cubicBezTo>
                    <a:pt x="0" y="241"/>
                    <a:pt x="1" y="243"/>
                    <a:pt x="3" y="245"/>
                  </a:cubicBezTo>
                  <a:cubicBezTo>
                    <a:pt x="16" y="258"/>
                    <a:pt x="16" y="258"/>
                    <a:pt x="16" y="258"/>
                  </a:cubicBezTo>
                  <a:cubicBezTo>
                    <a:pt x="18" y="259"/>
                    <a:pt x="20" y="260"/>
                    <a:pt x="22" y="260"/>
                  </a:cubicBezTo>
                  <a:cubicBezTo>
                    <a:pt x="24" y="260"/>
                    <a:pt x="26" y="259"/>
                    <a:pt x="28" y="258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1" y="134"/>
                    <a:pt x="152" y="132"/>
                    <a:pt x="152" y="130"/>
                  </a:cubicBezTo>
                  <a:cubicBezTo>
                    <a:pt x="152" y="128"/>
                    <a:pt x="151" y="126"/>
                    <a:pt x="149" y="124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112"/>
            <p:cNvSpPr>
              <a:spLocks noEditPoints="1"/>
            </p:cNvSpPr>
            <p:nvPr/>
          </p:nvSpPr>
          <p:spPr bwMode="auto">
            <a:xfrm>
              <a:off x="7877175" y="4397375"/>
              <a:ext cx="382588" cy="654050"/>
            </a:xfrm>
            <a:custGeom>
              <a:avLst/>
              <a:gdLst>
                <a:gd name="T0" fmla="*/ 152 w 152"/>
                <a:gd name="T1" fmla="*/ 130 h 260"/>
                <a:gd name="T2" fmla="*/ 149 w 152"/>
                <a:gd name="T3" fmla="*/ 124 h 260"/>
                <a:gd name="T4" fmla="*/ 28 w 152"/>
                <a:gd name="T5" fmla="*/ 3 h 260"/>
                <a:gd name="T6" fmla="*/ 22 w 152"/>
                <a:gd name="T7" fmla="*/ 0 h 260"/>
                <a:gd name="T8" fmla="*/ 16 w 152"/>
                <a:gd name="T9" fmla="*/ 3 h 260"/>
                <a:gd name="T10" fmla="*/ 3 w 152"/>
                <a:gd name="T11" fmla="*/ 16 h 260"/>
                <a:gd name="T12" fmla="*/ 0 w 152"/>
                <a:gd name="T13" fmla="*/ 22 h 260"/>
                <a:gd name="T14" fmla="*/ 3 w 152"/>
                <a:gd name="T15" fmla="*/ 28 h 260"/>
                <a:gd name="T16" fmla="*/ 105 w 152"/>
                <a:gd name="T17" fmla="*/ 130 h 260"/>
                <a:gd name="T18" fmla="*/ 3 w 152"/>
                <a:gd name="T19" fmla="*/ 233 h 260"/>
                <a:gd name="T20" fmla="*/ 0 w 152"/>
                <a:gd name="T21" fmla="*/ 239 h 260"/>
                <a:gd name="T22" fmla="*/ 3 w 152"/>
                <a:gd name="T23" fmla="*/ 245 h 260"/>
                <a:gd name="T24" fmla="*/ 16 w 152"/>
                <a:gd name="T25" fmla="*/ 258 h 260"/>
                <a:gd name="T26" fmla="*/ 22 w 152"/>
                <a:gd name="T27" fmla="*/ 260 h 260"/>
                <a:gd name="T28" fmla="*/ 28 w 152"/>
                <a:gd name="T29" fmla="*/ 258 h 260"/>
                <a:gd name="T30" fmla="*/ 149 w 152"/>
                <a:gd name="T31" fmla="*/ 136 h 260"/>
                <a:gd name="T32" fmla="*/ 152 w 152"/>
                <a:gd name="T33" fmla="*/ 130 h 260"/>
                <a:gd name="T34" fmla="*/ 152 w 152"/>
                <a:gd name="T35" fmla="*/ 130 h 260"/>
                <a:gd name="T36" fmla="*/ 152 w 152"/>
                <a:gd name="T37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152" y="130"/>
                  </a:moveTo>
                  <a:cubicBezTo>
                    <a:pt x="152" y="128"/>
                    <a:pt x="151" y="126"/>
                    <a:pt x="149" y="12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19" y="0"/>
                    <a:pt x="17" y="1"/>
                    <a:pt x="16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0" y="22"/>
                  </a:cubicBezTo>
                  <a:cubicBezTo>
                    <a:pt x="0" y="24"/>
                    <a:pt x="1" y="26"/>
                    <a:pt x="3" y="28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1" y="234"/>
                    <a:pt x="0" y="236"/>
                    <a:pt x="0" y="239"/>
                  </a:cubicBezTo>
                  <a:cubicBezTo>
                    <a:pt x="0" y="241"/>
                    <a:pt x="1" y="243"/>
                    <a:pt x="3" y="245"/>
                  </a:cubicBezTo>
                  <a:cubicBezTo>
                    <a:pt x="16" y="258"/>
                    <a:pt x="16" y="258"/>
                    <a:pt x="16" y="258"/>
                  </a:cubicBezTo>
                  <a:cubicBezTo>
                    <a:pt x="17" y="259"/>
                    <a:pt x="19" y="260"/>
                    <a:pt x="22" y="260"/>
                  </a:cubicBezTo>
                  <a:cubicBezTo>
                    <a:pt x="24" y="260"/>
                    <a:pt x="26" y="259"/>
                    <a:pt x="28" y="258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1" y="134"/>
                    <a:pt x="152" y="132"/>
                    <a:pt x="152" y="130"/>
                  </a:cubicBezTo>
                  <a:close/>
                  <a:moveTo>
                    <a:pt x="152" y="130"/>
                  </a:moveTo>
                  <a:cubicBezTo>
                    <a:pt x="152" y="130"/>
                    <a:pt x="152" y="130"/>
                    <a:pt x="152" y="13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2671759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グループ化 79"/>
          <p:cNvGrpSpPr/>
          <p:nvPr/>
        </p:nvGrpSpPr>
        <p:grpSpPr>
          <a:xfrm>
            <a:off x="1020431" y="1945973"/>
            <a:ext cx="1266631" cy="996798"/>
            <a:chOff x="509588" y="2335212"/>
            <a:chExt cx="633413" cy="498476"/>
          </a:xfrm>
        </p:grpSpPr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509588" y="2335212"/>
              <a:ext cx="633413" cy="498476"/>
            </a:xfrm>
            <a:custGeom>
              <a:avLst/>
              <a:gdLst>
                <a:gd name="T0" fmla="*/ 455 w 467"/>
                <a:gd name="T1" fmla="*/ 12 h 367"/>
                <a:gd name="T2" fmla="*/ 425 w 467"/>
                <a:gd name="T3" fmla="*/ 0 h 367"/>
                <a:gd name="T4" fmla="*/ 42 w 467"/>
                <a:gd name="T5" fmla="*/ 0 h 367"/>
                <a:gd name="T6" fmla="*/ 12 w 467"/>
                <a:gd name="T7" fmla="*/ 12 h 367"/>
                <a:gd name="T8" fmla="*/ 0 w 467"/>
                <a:gd name="T9" fmla="*/ 42 h 367"/>
                <a:gd name="T10" fmla="*/ 0 w 467"/>
                <a:gd name="T11" fmla="*/ 325 h 367"/>
                <a:gd name="T12" fmla="*/ 12 w 467"/>
                <a:gd name="T13" fmla="*/ 355 h 367"/>
                <a:gd name="T14" fmla="*/ 42 w 467"/>
                <a:gd name="T15" fmla="*/ 367 h 367"/>
                <a:gd name="T16" fmla="*/ 425 w 467"/>
                <a:gd name="T17" fmla="*/ 367 h 367"/>
                <a:gd name="T18" fmla="*/ 455 w 467"/>
                <a:gd name="T19" fmla="*/ 355 h 367"/>
                <a:gd name="T20" fmla="*/ 467 w 467"/>
                <a:gd name="T21" fmla="*/ 325 h 367"/>
                <a:gd name="T22" fmla="*/ 467 w 467"/>
                <a:gd name="T23" fmla="*/ 42 h 367"/>
                <a:gd name="T24" fmla="*/ 455 w 467"/>
                <a:gd name="T25" fmla="*/ 12 h 367"/>
                <a:gd name="T26" fmla="*/ 434 w 467"/>
                <a:gd name="T27" fmla="*/ 325 h 367"/>
                <a:gd name="T28" fmla="*/ 431 w 467"/>
                <a:gd name="T29" fmla="*/ 331 h 367"/>
                <a:gd name="T30" fmla="*/ 425 w 467"/>
                <a:gd name="T31" fmla="*/ 334 h 367"/>
                <a:gd name="T32" fmla="*/ 42 w 467"/>
                <a:gd name="T33" fmla="*/ 334 h 367"/>
                <a:gd name="T34" fmla="*/ 36 w 467"/>
                <a:gd name="T35" fmla="*/ 331 h 367"/>
                <a:gd name="T36" fmla="*/ 33 w 467"/>
                <a:gd name="T37" fmla="*/ 325 h 367"/>
                <a:gd name="T38" fmla="*/ 33 w 467"/>
                <a:gd name="T39" fmla="*/ 108 h 367"/>
                <a:gd name="T40" fmla="*/ 36 w 467"/>
                <a:gd name="T41" fmla="*/ 103 h 367"/>
                <a:gd name="T42" fmla="*/ 42 w 467"/>
                <a:gd name="T43" fmla="*/ 100 h 367"/>
                <a:gd name="T44" fmla="*/ 425 w 467"/>
                <a:gd name="T45" fmla="*/ 100 h 367"/>
                <a:gd name="T46" fmla="*/ 431 w 467"/>
                <a:gd name="T47" fmla="*/ 103 h 367"/>
                <a:gd name="T48" fmla="*/ 434 w 467"/>
                <a:gd name="T49" fmla="*/ 108 h 367"/>
                <a:gd name="T50" fmla="*/ 434 w 467"/>
                <a:gd name="T51" fmla="*/ 325 h 367"/>
                <a:gd name="T52" fmla="*/ 434 w 467"/>
                <a:gd name="T53" fmla="*/ 325 h 367"/>
                <a:gd name="T54" fmla="*/ 434 w 467"/>
                <a:gd name="T55" fmla="*/ 325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7" h="367">
                  <a:moveTo>
                    <a:pt x="455" y="12"/>
                  </a:moveTo>
                  <a:cubicBezTo>
                    <a:pt x="447" y="4"/>
                    <a:pt x="437" y="0"/>
                    <a:pt x="42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37"/>
                    <a:pt x="4" y="347"/>
                    <a:pt x="12" y="355"/>
                  </a:cubicBezTo>
                  <a:cubicBezTo>
                    <a:pt x="20" y="363"/>
                    <a:pt x="30" y="367"/>
                    <a:pt x="42" y="367"/>
                  </a:cubicBezTo>
                  <a:cubicBezTo>
                    <a:pt x="425" y="367"/>
                    <a:pt x="425" y="367"/>
                    <a:pt x="425" y="367"/>
                  </a:cubicBezTo>
                  <a:cubicBezTo>
                    <a:pt x="437" y="367"/>
                    <a:pt x="447" y="363"/>
                    <a:pt x="455" y="355"/>
                  </a:cubicBezTo>
                  <a:cubicBezTo>
                    <a:pt x="463" y="347"/>
                    <a:pt x="467" y="337"/>
                    <a:pt x="467" y="325"/>
                  </a:cubicBezTo>
                  <a:cubicBezTo>
                    <a:pt x="467" y="42"/>
                    <a:pt x="467" y="42"/>
                    <a:pt x="467" y="42"/>
                  </a:cubicBezTo>
                  <a:cubicBezTo>
                    <a:pt x="467" y="30"/>
                    <a:pt x="463" y="20"/>
                    <a:pt x="455" y="12"/>
                  </a:cubicBezTo>
                  <a:close/>
                  <a:moveTo>
                    <a:pt x="434" y="325"/>
                  </a:moveTo>
                  <a:cubicBezTo>
                    <a:pt x="434" y="328"/>
                    <a:pt x="433" y="330"/>
                    <a:pt x="431" y="331"/>
                  </a:cubicBezTo>
                  <a:cubicBezTo>
                    <a:pt x="430" y="333"/>
                    <a:pt x="428" y="334"/>
                    <a:pt x="425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39" y="334"/>
                    <a:pt x="38" y="333"/>
                    <a:pt x="36" y="331"/>
                  </a:cubicBezTo>
                  <a:cubicBezTo>
                    <a:pt x="34" y="330"/>
                    <a:pt x="33" y="328"/>
                    <a:pt x="33" y="325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3" y="106"/>
                    <a:pt x="34" y="104"/>
                    <a:pt x="36" y="103"/>
                  </a:cubicBezTo>
                  <a:cubicBezTo>
                    <a:pt x="38" y="101"/>
                    <a:pt x="39" y="100"/>
                    <a:pt x="42" y="100"/>
                  </a:cubicBezTo>
                  <a:cubicBezTo>
                    <a:pt x="425" y="100"/>
                    <a:pt x="425" y="100"/>
                    <a:pt x="425" y="100"/>
                  </a:cubicBezTo>
                  <a:cubicBezTo>
                    <a:pt x="428" y="100"/>
                    <a:pt x="430" y="101"/>
                    <a:pt x="431" y="103"/>
                  </a:cubicBezTo>
                  <a:cubicBezTo>
                    <a:pt x="433" y="104"/>
                    <a:pt x="434" y="106"/>
                    <a:pt x="434" y="108"/>
                  </a:cubicBezTo>
                  <a:lnTo>
                    <a:pt x="434" y="325"/>
                  </a:lnTo>
                  <a:close/>
                  <a:moveTo>
                    <a:pt x="434" y="325"/>
                  </a:moveTo>
                  <a:cubicBezTo>
                    <a:pt x="434" y="325"/>
                    <a:pt x="434" y="325"/>
                    <a:pt x="434" y="3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0" name="Freeform 35"/>
            <p:cNvSpPr>
              <a:spLocks noEditPoints="1"/>
            </p:cNvSpPr>
            <p:nvPr/>
          </p:nvSpPr>
          <p:spPr bwMode="auto">
            <a:xfrm>
              <a:off x="600075" y="2698750"/>
              <a:ext cx="44450" cy="444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1" name="Freeform 36"/>
            <p:cNvSpPr>
              <a:spLocks noEditPoints="1"/>
            </p:cNvSpPr>
            <p:nvPr/>
          </p:nvSpPr>
          <p:spPr bwMode="auto">
            <a:xfrm>
              <a:off x="600075" y="2606675"/>
              <a:ext cx="44450" cy="46038"/>
            </a:xfrm>
            <a:custGeom>
              <a:avLst/>
              <a:gdLst>
                <a:gd name="T0" fmla="*/ 25 w 33"/>
                <a:gd name="T1" fmla="*/ 0 h 34"/>
                <a:gd name="T2" fmla="*/ 8 w 33"/>
                <a:gd name="T3" fmla="*/ 0 h 34"/>
                <a:gd name="T4" fmla="*/ 2 w 33"/>
                <a:gd name="T5" fmla="*/ 3 h 34"/>
                <a:gd name="T6" fmla="*/ 0 w 33"/>
                <a:gd name="T7" fmla="*/ 9 h 34"/>
                <a:gd name="T8" fmla="*/ 0 w 33"/>
                <a:gd name="T9" fmla="*/ 25 h 34"/>
                <a:gd name="T10" fmla="*/ 2 w 33"/>
                <a:gd name="T11" fmla="*/ 31 h 34"/>
                <a:gd name="T12" fmla="*/ 8 w 33"/>
                <a:gd name="T13" fmla="*/ 34 h 34"/>
                <a:gd name="T14" fmla="*/ 25 w 33"/>
                <a:gd name="T15" fmla="*/ 34 h 34"/>
                <a:gd name="T16" fmla="*/ 31 w 33"/>
                <a:gd name="T17" fmla="*/ 31 h 34"/>
                <a:gd name="T18" fmla="*/ 33 w 33"/>
                <a:gd name="T19" fmla="*/ 25 h 34"/>
                <a:gd name="T20" fmla="*/ 33 w 33"/>
                <a:gd name="T21" fmla="*/ 9 h 34"/>
                <a:gd name="T22" fmla="*/ 31 w 33"/>
                <a:gd name="T23" fmla="*/ 3 h 34"/>
                <a:gd name="T24" fmla="*/ 25 w 33"/>
                <a:gd name="T25" fmla="*/ 0 h 34"/>
                <a:gd name="T26" fmla="*/ 25 w 33"/>
                <a:gd name="T27" fmla="*/ 0 h 34"/>
                <a:gd name="T28" fmla="*/ 25 w 33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600075" y="2516188"/>
              <a:ext cx="44450" cy="46038"/>
            </a:xfrm>
            <a:custGeom>
              <a:avLst/>
              <a:gdLst>
                <a:gd name="T0" fmla="*/ 25 w 33"/>
                <a:gd name="T1" fmla="*/ 0 h 34"/>
                <a:gd name="T2" fmla="*/ 8 w 33"/>
                <a:gd name="T3" fmla="*/ 0 h 34"/>
                <a:gd name="T4" fmla="*/ 2 w 33"/>
                <a:gd name="T5" fmla="*/ 3 h 34"/>
                <a:gd name="T6" fmla="*/ 0 w 33"/>
                <a:gd name="T7" fmla="*/ 9 h 34"/>
                <a:gd name="T8" fmla="*/ 0 w 33"/>
                <a:gd name="T9" fmla="*/ 26 h 34"/>
                <a:gd name="T10" fmla="*/ 2 w 33"/>
                <a:gd name="T11" fmla="*/ 31 h 34"/>
                <a:gd name="T12" fmla="*/ 8 w 33"/>
                <a:gd name="T13" fmla="*/ 34 h 34"/>
                <a:gd name="T14" fmla="*/ 25 w 33"/>
                <a:gd name="T15" fmla="*/ 34 h 34"/>
                <a:gd name="T16" fmla="*/ 31 w 33"/>
                <a:gd name="T17" fmla="*/ 31 h 34"/>
                <a:gd name="T18" fmla="*/ 33 w 33"/>
                <a:gd name="T19" fmla="*/ 26 h 34"/>
                <a:gd name="T20" fmla="*/ 33 w 33"/>
                <a:gd name="T21" fmla="*/ 9 h 34"/>
                <a:gd name="T22" fmla="*/ 31 w 33"/>
                <a:gd name="T23" fmla="*/ 3 h 34"/>
                <a:gd name="T24" fmla="*/ 25 w 33"/>
                <a:gd name="T25" fmla="*/ 0 h 34"/>
                <a:gd name="T26" fmla="*/ 25 w 33"/>
                <a:gd name="T27" fmla="*/ 0 h 34"/>
                <a:gd name="T28" fmla="*/ 25 w 33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30"/>
                    <a:pt x="33" y="28"/>
                    <a:pt x="33" y="2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7"/>
                    <a:pt x="32" y="5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690563" y="2698750"/>
              <a:ext cx="361950" cy="44450"/>
            </a:xfrm>
            <a:custGeom>
              <a:avLst/>
              <a:gdLst>
                <a:gd name="T0" fmla="*/ 259 w 267"/>
                <a:gd name="T1" fmla="*/ 0 h 33"/>
                <a:gd name="T2" fmla="*/ 9 w 267"/>
                <a:gd name="T3" fmla="*/ 0 h 33"/>
                <a:gd name="T4" fmla="*/ 3 w 267"/>
                <a:gd name="T5" fmla="*/ 2 h 33"/>
                <a:gd name="T6" fmla="*/ 0 w 267"/>
                <a:gd name="T7" fmla="*/ 8 h 33"/>
                <a:gd name="T8" fmla="*/ 0 w 267"/>
                <a:gd name="T9" fmla="*/ 25 h 33"/>
                <a:gd name="T10" fmla="*/ 3 w 267"/>
                <a:gd name="T11" fmla="*/ 31 h 33"/>
                <a:gd name="T12" fmla="*/ 9 w 267"/>
                <a:gd name="T13" fmla="*/ 33 h 33"/>
                <a:gd name="T14" fmla="*/ 259 w 267"/>
                <a:gd name="T15" fmla="*/ 33 h 33"/>
                <a:gd name="T16" fmla="*/ 265 w 267"/>
                <a:gd name="T17" fmla="*/ 31 h 33"/>
                <a:gd name="T18" fmla="*/ 267 w 267"/>
                <a:gd name="T19" fmla="*/ 25 h 33"/>
                <a:gd name="T20" fmla="*/ 267 w 267"/>
                <a:gd name="T21" fmla="*/ 8 h 33"/>
                <a:gd name="T22" fmla="*/ 265 w 267"/>
                <a:gd name="T23" fmla="*/ 2 h 33"/>
                <a:gd name="T24" fmla="*/ 259 w 267"/>
                <a:gd name="T25" fmla="*/ 0 h 33"/>
                <a:gd name="T26" fmla="*/ 259 w 267"/>
                <a:gd name="T27" fmla="*/ 0 h 33"/>
                <a:gd name="T28" fmla="*/ 259 w 267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33">
                  <a:moveTo>
                    <a:pt x="2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3"/>
                    <a:pt x="7" y="33"/>
                    <a:pt x="9" y="33"/>
                  </a:cubicBezTo>
                  <a:cubicBezTo>
                    <a:pt x="259" y="33"/>
                    <a:pt x="259" y="33"/>
                    <a:pt x="259" y="33"/>
                  </a:cubicBezTo>
                  <a:cubicBezTo>
                    <a:pt x="261" y="33"/>
                    <a:pt x="263" y="33"/>
                    <a:pt x="265" y="31"/>
                  </a:cubicBezTo>
                  <a:cubicBezTo>
                    <a:pt x="267" y="29"/>
                    <a:pt x="267" y="27"/>
                    <a:pt x="267" y="25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7" y="6"/>
                    <a:pt x="267" y="4"/>
                    <a:pt x="265" y="2"/>
                  </a:cubicBezTo>
                  <a:cubicBezTo>
                    <a:pt x="263" y="1"/>
                    <a:pt x="261" y="0"/>
                    <a:pt x="259" y="0"/>
                  </a:cubicBezTo>
                  <a:close/>
                  <a:moveTo>
                    <a:pt x="259" y="0"/>
                  </a:moveTo>
                  <a:cubicBezTo>
                    <a:pt x="259" y="0"/>
                    <a:pt x="259" y="0"/>
                    <a:pt x="2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9"/>
            <p:cNvSpPr>
              <a:spLocks noEditPoints="1"/>
            </p:cNvSpPr>
            <p:nvPr/>
          </p:nvSpPr>
          <p:spPr bwMode="auto">
            <a:xfrm>
              <a:off x="690563" y="2606675"/>
              <a:ext cx="361950" cy="46038"/>
            </a:xfrm>
            <a:custGeom>
              <a:avLst/>
              <a:gdLst>
                <a:gd name="T0" fmla="*/ 259 w 267"/>
                <a:gd name="T1" fmla="*/ 0 h 34"/>
                <a:gd name="T2" fmla="*/ 9 w 267"/>
                <a:gd name="T3" fmla="*/ 0 h 34"/>
                <a:gd name="T4" fmla="*/ 3 w 267"/>
                <a:gd name="T5" fmla="*/ 3 h 34"/>
                <a:gd name="T6" fmla="*/ 0 w 267"/>
                <a:gd name="T7" fmla="*/ 9 h 34"/>
                <a:gd name="T8" fmla="*/ 0 w 267"/>
                <a:gd name="T9" fmla="*/ 25 h 34"/>
                <a:gd name="T10" fmla="*/ 3 w 267"/>
                <a:gd name="T11" fmla="*/ 31 h 34"/>
                <a:gd name="T12" fmla="*/ 9 w 267"/>
                <a:gd name="T13" fmla="*/ 34 h 34"/>
                <a:gd name="T14" fmla="*/ 259 w 267"/>
                <a:gd name="T15" fmla="*/ 34 h 34"/>
                <a:gd name="T16" fmla="*/ 265 w 267"/>
                <a:gd name="T17" fmla="*/ 31 h 34"/>
                <a:gd name="T18" fmla="*/ 267 w 267"/>
                <a:gd name="T19" fmla="*/ 25 h 34"/>
                <a:gd name="T20" fmla="*/ 267 w 267"/>
                <a:gd name="T21" fmla="*/ 9 h 34"/>
                <a:gd name="T22" fmla="*/ 265 w 267"/>
                <a:gd name="T23" fmla="*/ 3 h 34"/>
                <a:gd name="T24" fmla="*/ 259 w 267"/>
                <a:gd name="T25" fmla="*/ 0 h 34"/>
                <a:gd name="T26" fmla="*/ 259 w 267"/>
                <a:gd name="T27" fmla="*/ 0 h 34"/>
                <a:gd name="T28" fmla="*/ 259 w 267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34">
                  <a:moveTo>
                    <a:pt x="2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61" y="34"/>
                    <a:pt x="263" y="33"/>
                    <a:pt x="265" y="31"/>
                  </a:cubicBezTo>
                  <a:cubicBezTo>
                    <a:pt x="267" y="29"/>
                    <a:pt x="267" y="28"/>
                    <a:pt x="267" y="25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7" y="6"/>
                    <a:pt x="267" y="4"/>
                    <a:pt x="265" y="3"/>
                  </a:cubicBezTo>
                  <a:cubicBezTo>
                    <a:pt x="263" y="1"/>
                    <a:pt x="261" y="0"/>
                    <a:pt x="259" y="0"/>
                  </a:cubicBezTo>
                  <a:close/>
                  <a:moveTo>
                    <a:pt x="259" y="0"/>
                  </a:moveTo>
                  <a:cubicBezTo>
                    <a:pt x="259" y="0"/>
                    <a:pt x="259" y="0"/>
                    <a:pt x="2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40"/>
            <p:cNvSpPr>
              <a:spLocks noEditPoints="1"/>
            </p:cNvSpPr>
            <p:nvPr/>
          </p:nvSpPr>
          <p:spPr bwMode="auto">
            <a:xfrm>
              <a:off x="690563" y="2516188"/>
              <a:ext cx="361950" cy="46038"/>
            </a:xfrm>
            <a:custGeom>
              <a:avLst/>
              <a:gdLst>
                <a:gd name="T0" fmla="*/ 259 w 267"/>
                <a:gd name="T1" fmla="*/ 0 h 34"/>
                <a:gd name="T2" fmla="*/ 9 w 267"/>
                <a:gd name="T3" fmla="*/ 0 h 34"/>
                <a:gd name="T4" fmla="*/ 3 w 267"/>
                <a:gd name="T5" fmla="*/ 3 h 34"/>
                <a:gd name="T6" fmla="*/ 0 w 267"/>
                <a:gd name="T7" fmla="*/ 9 h 34"/>
                <a:gd name="T8" fmla="*/ 0 w 267"/>
                <a:gd name="T9" fmla="*/ 26 h 34"/>
                <a:gd name="T10" fmla="*/ 3 w 267"/>
                <a:gd name="T11" fmla="*/ 31 h 34"/>
                <a:gd name="T12" fmla="*/ 9 w 267"/>
                <a:gd name="T13" fmla="*/ 34 h 34"/>
                <a:gd name="T14" fmla="*/ 259 w 267"/>
                <a:gd name="T15" fmla="*/ 34 h 34"/>
                <a:gd name="T16" fmla="*/ 265 w 267"/>
                <a:gd name="T17" fmla="*/ 31 h 34"/>
                <a:gd name="T18" fmla="*/ 267 w 267"/>
                <a:gd name="T19" fmla="*/ 26 h 34"/>
                <a:gd name="T20" fmla="*/ 267 w 267"/>
                <a:gd name="T21" fmla="*/ 9 h 34"/>
                <a:gd name="T22" fmla="*/ 265 w 267"/>
                <a:gd name="T23" fmla="*/ 3 h 34"/>
                <a:gd name="T24" fmla="*/ 259 w 267"/>
                <a:gd name="T25" fmla="*/ 0 h 34"/>
                <a:gd name="T26" fmla="*/ 259 w 267"/>
                <a:gd name="T27" fmla="*/ 0 h 34"/>
                <a:gd name="T28" fmla="*/ 259 w 267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34">
                  <a:moveTo>
                    <a:pt x="2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61" y="34"/>
                    <a:pt x="263" y="33"/>
                    <a:pt x="265" y="31"/>
                  </a:cubicBezTo>
                  <a:cubicBezTo>
                    <a:pt x="267" y="30"/>
                    <a:pt x="267" y="28"/>
                    <a:pt x="267" y="26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7" y="7"/>
                    <a:pt x="267" y="5"/>
                    <a:pt x="265" y="3"/>
                  </a:cubicBezTo>
                  <a:cubicBezTo>
                    <a:pt x="263" y="1"/>
                    <a:pt x="261" y="0"/>
                    <a:pt x="259" y="0"/>
                  </a:cubicBezTo>
                  <a:close/>
                  <a:moveTo>
                    <a:pt x="259" y="0"/>
                  </a:moveTo>
                  <a:cubicBezTo>
                    <a:pt x="259" y="0"/>
                    <a:pt x="259" y="0"/>
                    <a:pt x="2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3966376" y="1945973"/>
            <a:ext cx="1266631" cy="996798"/>
            <a:chOff x="1982788" y="2335212"/>
            <a:chExt cx="633413" cy="498476"/>
          </a:xfrm>
        </p:grpSpPr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1982788" y="2516188"/>
              <a:ext cx="134938" cy="136525"/>
            </a:xfrm>
            <a:custGeom>
              <a:avLst/>
              <a:gdLst>
                <a:gd name="T0" fmla="*/ 50 w 100"/>
                <a:gd name="T1" fmla="*/ 0 h 101"/>
                <a:gd name="T2" fmla="*/ 15 w 100"/>
                <a:gd name="T3" fmla="*/ 15 h 101"/>
                <a:gd name="T4" fmla="*/ 0 w 100"/>
                <a:gd name="T5" fmla="*/ 51 h 101"/>
                <a:gd name="T6" fmla="*/ 15 w 100"/>
                <a:gd name="T7" fmla="*/ 86 h 101"/>
                <a:gd name="T8" fmla="*/ 50 w 100"/>
                <a:gd name="T9" fmla="*/ 101 h 101"/>
                <a:gd name="T10" fmla="*/ 86 w 100"/>
                <a:gd name="T11" fmla="*/ 86 h 101"/>
                <a:gd name="T12" fmla="*/ 100 w 100"/>
                <a:gd name="T13" fmla="*/ 51 h 101"/>
                <a:gd name="T14" fmla="*/ 86 w 100"/>
                <a:gd name="T15" fmla="*/ 15 h 101"/>
                <a:gd name="T16" fmla="*/ 50 w 100"/>
                <a:gd name="T17" fmla="*/ 0 h 101"/>
                <a:gd name="T18" fmla="*/ 50 w 100"/>
                <a:gd name="T19" fmla="*/ 0 h 101"/>
                <a:gd name="T20" fmla="*/ 50 w 100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1">
                  <a:moveTo>
                    <a:pt x="50" y="0"/>
                  </a:moveTo>
                  <a:cubicBezTo>
                    <a:pt x="36" y="0"/>
                    <a:pt x="24" y="5"/>
                    <a:pt x="15" y="15"/>
                  </a:cubicBezTo>
                  <a:cubicBezTo>
                    <a:pt x="5" y="25"/>
                    <a:pt x="0" y="37"/>
                    <a:pt x="0" y="51"/>
                  </a:cubicBezTo>
                  <a:cubicBezTo>
                    <a:pt x="0" y="64"/>
                    <a:pt x="5" y="76"/>
                    <a:pt x="15" y="86"/>
                  </a:cubicBezTo>
                  <a:cubicBezTo>
                    <a:pt x="24" y="96"/>
                    <a:pt x="36" y="101"/>
                    <a:pt x="50" y="101"/>
                  </a:cubicBezTo>
                  <a:cubicBezTo>
                    <a:pt x="64" y="101"/>
                    <a:pt x="76" y="96"/>
                    <a:pt x="86" y="86"/>
                  </a:cubicBezTo>
                  <a:cubicBezTo>
                    <a:pt x="95" y="76"/>
                    <a:pt x="100" y="64"/>
                    <a:pt x="100" y="51"/>
                  </a:cubicBezTo>
                  <a:cubicBezTo>
                    <a:pt x="100" y="37"/>
                    <a:pt x="95" y="25"/>
                    <a:pt x="86" y="15"/>
                  </a:cubicBezTo>
                  <a:cubicBezTo>
                    <a:pt x="76" y="5"/>
                    <a:pt x="64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1982788" y="2335212"/>
              <a:ext cx="134938" cy="136525"/>
            </a:xfrm>
            <a:custGeom>
              <a:avLst/>
              <a:gdLst>
                <a:gd name="T0" fmla="*/ 50 w 100"/>
                <a:gd name="T1" fmla="*/ 0 h 100"/>
                <a:gd name="T2" fmla="*/ 15 w 100"/>
                <a:gd name="T3" fmla="*/ 15 h 100"/>
                <a:gd name="T4" fmla="*/ 0 w 100"/>
                <a:gd name="T5" fmla="*/ 50 h 100"/>
                <a:gd name="T6" fmla="*/ 15 w 100"/>
                <a:gd name="T7" fmla="*/ 86 h 100"/>
                <a:gd name="T8" fmla="*/ 50 w 100"/>
                <a:gd name="T9" fmla="*/ 100 h 100"/>
                <a:gd name="T10" fmla="*/ 86 w 100"/>
                <a:gd name="T11" fmla="*/ 86 h 100"/>
                <a:gd name="T12" fmla="*/ 100 w 100"/>
                <a:gd name="T13" fmla="*/ 50 h 100"/>
                <a:gd name="T14" fmla="*/ 86 w 100"/>
                <a:gd name="T15" fmla="*/ 15 h 100"/>
                <a:gd name="T16" fmla="*/ 50 w 100"/>
                <a:gd name="T17" fmla="*/ 0 h 100"/>
                <a:gd name="T18" fmla="*/ 50 w 100"/>
                <a:gd name="T19" fmla="*/ 0 h 100"/>
                <a:gd name="T20" fmla="*/ 50 w 100"/>
                <a:gd name="T2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64"/>
                    <a:pt x="5" y="76"/>
                    <a:pt x="15" y="86"/>
                  </a:cubicBezTo>
                  <a:cubicBezTo>
                    <a:pt x="24" y="95"/>
                    <a:pt x="36" y="100"/>
                    <a:pt x="50" y="100"/>
                  </a:cubicBezTo>
                  <a:cubicBezTo>
                    <a:pt x="64" y="100"/>
                    <a:pt x="76" y="95"/>
                    <a:pt x="86" y="86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6" y="15"/>
                  </a:cubicBezTo>
                  <a:cubicBezTo>
                    <a:pt x="76" y="5"/>
                    <a:pt x="64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1982788" y="2698750"/>
              <a:ext cx="134938" cy="134938"/>
            </a:xfrm>
            <a:custGeom>
              <a:avLst/>
              <a:gdLst>
                <a:gd name="T0" fmla="*/ 50 w 100"/>
                <a:gd name="T1" fmla="*/ 0 h 100"/>
                <a:gd name="T2" fmla="*/ 15 w 100"/>
                <a:gd name="T3" fmla="*/ 15 h 100"/>
                <a:gd name="T4" fmla="*/ 0 w 100"/>
                <a:gd name="T5" fmla="*/ 50 h 100"/>
                <a:gd name="T6" fmla="*/ 15 w 100"/>
                <a:gd name="T7" fmla="*/ 85 h 100"/>
                <a:gd name="T8" fmla="*/ 50 w 100"/>
                <a:gd name="T9" fmla="*/ 100 h 100"/>
                <a:gd name="T10" fmla="*/ 86 w 100"/>
                <a:gd name="T11" fmla="*/ 85 h 100"/>
                <a:gd name="T12" fmla="*/ 100 w 100"/>
                <a:gd name="T13" fmla="*/ 50 h 100"/>
                <a:gd name="T14" fmla="*/ 86 w 100"/>
                <a:gd name="T15" fmla="*/ 15 h 100"/>
                <a:gd name="T16" fmla="*/ 50 w 100"/>
                <a:gd name="T17" fmla="*/ 0 h 100"/>
                <a:gd name="T18" fmla="*/ 50 w 100"/>
                <a:gd name="T19" fmla="*/ 0 h 100"/>
                <a:gd name="T20" fmla="*/ 50 w 100"/>
                <a:gd name="T2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64"/>
                    <a:pt x="5" y="76"/>
                    <a:pt x="15" y="85"/>
                  </a:cubicBezTo>
                  <a:cubicBezTo>
                    <a:pt x="24" y="95"/>
                    <a:pt x="36" y="100"/>
                    <a:pt x="50" y="100"/>
                  </a:cubicBezTo>
                  <a:cubicBezTo>
                    <a:pt x="64" y="100"/>
                    <a:pt x="76" y="95"/>
                    <a:pt x="86" y="85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6" y="15"/>
                  </a:cubicBezTo>
                  <a:cubicBezTo>
                    <a:pt x="76" y="5"/>
                    <a:pt x="64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2163763" y="2359025"/>
              <a:ext cx="452438" cy="88900"/>
            </a:xfrm>
            <a:custGeom>
              <a:avLst/>
              <a:gdLst>
                <a:gd name="T0" fmla="*/ 332 w 334"/>
                <a:gd name="T1" fmla="*/ 2 h 66"/>
                <a:gd name="T2" fmla="*/ 326 w 334"/>
                <a:gd name="T3" fmla="*/ 0 h 66"/>
                <a:gd name="T4" fmla="*/ 9 w 334"/>
                <a:gd name="T5" fmla="*/ 0 h 66"/>
                <a:gd name="T6" fmla="*/ 3 w 334"/>
                <a:gd name="T7" fmla="*/ 2 h 66"/>
                <a:gd name="T8" fmla="*/ 0 w 334"/>
                <a:gd name="T9" fmla="*/ 8 h 66"/>
                <a:gd name="T10" fmla="*/ 0 w 334"/>
                <a:gd name="T11" fmla="*/ 58 h 66"/>
                <a:gd name="T12" fmla="*/ 3 w 334"/>
                <a:gd name="T13" fmla="*/ 64 h 66"/>
                <a:gd name="T14" fmla="*/ 9 w 334"/>
                <a:gd name="T15" fmla="*/ 66 h 66"/>
                <a:gd name="T16" fmla="*/ 326 w 334"/>
                <a:gd name="T17" fmla="*/ 66 h 66"/>
                <a:gd name="T18" fmla="*/ 332 w 334"/>
                <a:gd name="T19" fmla="*/ 64 h 66"/>
                <a:gd name="T20" fmla="*/ 334 w 334"/>
                <a:gd name="T21" fmla="*/ 58 h 66"/>
                <a:gd name="T22" fmla="*/ 334 w 334"/>
                <a:gd name="T23" fmla="*/ 8 h 66"/>
                <a:gd name="T24" fmla="*/ 332 w 334"/>
                <a:gd name="T25" fmla="*/ 2 h 66"/>
                <a:gd name="T26" fmla="*/ 332 w 334"/>
                <a:gd name="T27" fmla="*/ 2 h 66"/>
                <a:gd name="T28" fmla="*/ 332 w 334"/>
                <a:gd name="T29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6">
                  <a:moveTo>
                    <a:pt x="332" y="2"/>
                  </a:moveTo>
                  <a:cubicBezTo>
                    <a:pt x="330" y="1"/>
                    <a:pt x="328" y="0"/>
                    <a:pt x="3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1" y="62"/>
                    <a:pt x="3" y="64"/>
                  </a:cubicBezTo>
                  <a:cubicBezTo>
                    <a:pt x="5" y="66"/>
                    <a:pt x="7" y="66"/>
                    <a:pt x="9" y="66"/>
                  </a:cubicBezTo>
                  <a:cubicBezTo>
                    <a:pt x="326" y="66"/>
                    <a:pt x="326" y="66"/>
                    <a:pt x="326" y="66"/>
                  </a:cubicBezTo>
                  <a:cubicBezTo>
                    <a:pt x="328" y="66"/>
                    <a:pt x="330" y="66"/>
                    <a:pt x="332" y="64"/>
                  </a:cubicBezTo>
                  <a:cubicBezTo>
                    <a:pt x="333" y="62"/>
                    <a:pt x="334" y="60"/>
                    <a:pt x="334" y="58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6"/>
                    <a:pt x="333" y="4"/>
                    <a:pt x="332" y="2"/>
                  </a:cubicBezTo>
                  <a:close/>
                  <a:moveTo>
                    <a:pt x="332" y="2"/>
                  </a:moveTo>
                  <a:cubicBezTo>
                    <a:pt x="332" y="2"/>
                    <a:pt x="332" y="2"/>
                    <a:pt x="332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8"/>
            <p:cNvSpPr>
              <a:spLocks noEditPoints="1"/>
            </p:cNvSpPr>
            <p:nvPr/>
          </p:nvSpPr>
          <p:spPr bwMode="auto">
            <a:xfrm>
              <a:off x="2163763" y="2538413"/>
              <a:ext cx="452438" cy="92075"/>
            </a:xfrm>
            <a:custGeom>
              <a:avLst/>
              <a:gdLst>
                <a:gd name="T0" fmla="*/ 326 w 334"/>
                <a:gd name="T1" fmla="*/ 0 h 67"/>
                <a:gd name="T2" fmla="*/ 9 w 334"/>
                <a:gd name="T3" fmla="*/ 0 h 67"/>
                <a:gd name="T4" fmla="*/ 3 w 334"/>
                <a:gd name="T5" fmla="*/ 3 h 67"/>
                <a:gd name="T6" fmla="*/ 0 w 334"/>
                <a:gd name="T7" fmla="*/ 9 h 67"/>
                <a:gd name="T8" fmla="*/ 0 w 334"/>
                <a:gd name="T9" fmla="*/ 59 h 67"/>
                <a:gd name="T10" fmla="*/ 3 w 334"/>
                <a:gd name="T11" fmla="*/ 64 h 67"/>
                <a:gd name="T12" fmla="*/ 9 w 334"/>
                <a:gd name="T13" fmla="*/ 67 h 67"/>
                <a:gd name="T14" fmla="*/ 326 w 334"/>
                <a:gd name="T15" fmla="*/ 67 h 67"/>
                <a:gd name="T16" fmla="*/ 332 w 334"/>
                <a:gd name="T17" fmla="*/ 64 h 67"/>
                <a:gd name="T18" fmla="*/ 334 w 334"/>
                <a:gd name="T19" fmla="*/ 59 h 67"/>
                <a:gd name="T20" fmla="*/ 334 w 334"/>
                <a:gd name="T21" fmla="*/ 9 h 67"/>
                <a:gd name="T22" fmla="*/ 332 w 334"/>
                <a:gd name="T23" fmla="*/ 3 h 67"/>
                <a:gd name="T24" fmla="*/ 326 w 334"/>
                <a:gd name="T25" fmla="*/ 0 h 67"/>
                <a:gd name="T26" fmla="*/ 326 w 334"/>
                <a:gd name="T27" fmla="*/ 0 h 67"/>
                <a:gd name="T28" fmla="*/ 326 w 33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7">
                  <a:moveTo>
                    <a:pt x="3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5" y="66"/>
                    <a:pt x="7" y="67"/>
                    <a:pt x="9" y="67"/>
                  </a:cubicBezTo>
                  <a:cubicBezTo>
                    <a:pt x="326" y="67"/>
                    <a:pt x="326" y="67"/>
                    <a:pt x="326" y="67"/>
                  </a:cubicBezTo>
                  <a:cubicBezTo>
                    <a:pt x="328" y="67"/>
                    <a:pt x="330" y="66"/>
                    <a:pt x="332" y="64"/>
                  </a:cubicBezTo>
                  <a:cubicBezTo>
                    <a:pt x="333" y="63"/>
                    <a:pt x="334" y="61"/>
                    <a:pt x="334" y="59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4" y="6"/>
                    <a:pt x="333" y="4"/>
                    <a:pt x="332" y="3"/>
                  </a:cubicBezTo>
                  <a:cubicBezTo>
                    <a:pt x="330" y="1"/>
                    <a:pt x="328" y="0"/>
                    <a:pt x="326" y="0"/>
                  </a:cubicBezTo>
                  <a:close/>
                  <a:moveTo>
                    <a:pt x="326" y="0"/>
                  </a:moveTo>
                  <a:cubicBezTo>
                    <a:pt x="326" y="0"/>
                    <a:pt x="326" y="0"/>
                    <a:pt x="32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2163763" y="2720975"/>
              <a:ext cx="452438" cy="90488"/>
            </a:xfrm>
            <a:custGeom>
              <a:avLst/>
              <a:gdLst>
                <a:gd name="T0" fmla="*/ 326 w 334"/>
                <a:gd name="T1" fmla="*/ 0 h 66"/>
                <a:gd name="T2" fmla="*/ 9 w 334"/>
                <a:gd name="T3" fmla="*/ 0 h 66"/>
                <a:gd name="T4" fmla="*/ 3 w 334"/>
                <a:gd name="T5" fmla="*/ 2 h 66"/>
                <a:gd name="T6" fmla="*/ 0 w 334"/>
                <a:gd name="T7" fmla="*/ 8 h 66"/>
                <a:gd name="T8" fmla="*/ 0 w 334"/>
                <a:gd name="T9" fmla="*/ 58 h 66"/>
                <a:gd name="T10" fmla="*/ 3 w 334"/>
                <a:gd name="T11" fmla="*/ 64 h 66"/>
                <a:gd name="T12" fmla="*/ 9 w 334"/>
                <a:gd name="T13" fmla="*/ 66 h 66"/>
                <a:gd name="T14" fmla="*/ 326 w 334"/>
                <a:gd name="T15" fmla="*/ 66 h 66"/>
                <a:gd name="T16" fmla="*/ 332 w 334"/>
                <a:gd name="T17" fmla="*/ 64 h 66"/>
                <a:gd name="T18" fmla="*/ 334 w 334"/>
                <a:gd name="T19" fmla="*/ 58 h 66"/>
                <a:gd name="T20" fmla="*/ 334 w 334"/>
                <a:gd name="T21" fmla="*/ 8 h 66"/>
                <a:gd name="T22" fmla="*/ 332 w 334"/>
                <a:gd name="T23" fmla="*/ 2 h 66"/>
                <a:gd name="T24" fmla="*/ 326 w 334"/>
                <a:gd name="T25" fmla="*/ 0 h 66"/>
                <a:gd name="T26" fmla="*/ 326 w 334"/>
                <a:gd name="T27" fmla="*/ 0 h 66"/>
                <a:gd name="T28" fmla="*/ 326 w 334"/>
                <a:gd name="T2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6">
                  <a:moveTo>
                    <a:pt x="3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0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1" y="62"/>
                    <a:pt x="3" y="64"/>
                  </a:cubicBezTo>
                  <a:cubicBezTo>
                    <a:pt x="5" y="66"/>
                    <a:pt x="7" y="66"/>
                    <a:pt x="9" y="66"/>
                  </a:cubicBezTo>
                  <a:cubicBezTo>
                    <a:pt x="326" y="66"/>
                    <a:pt x="326" y="66"/>
                    <a:pt x="326" y="66"/>
                  </a:cubicBezTo>
                  <a:cubicBezTo>
                    <a:pt x="328" y="66"/>
                    <a:pt x="330" y="66"/>
                    <a:pt x="332" y="64"/>
                  </a:cubicBezTo>
                  <a:cubicBezTo>
                    <a:pt x="333" y="62"/>
                    <a:pt x="334" y="60"/>
                    <a:pt x="334" y="58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6"/>
                    <a:pt x="333" y="4"/>
                    <a:pt x="332" y="2"/>
                  </a:cubicBezTo>
                  <a:cubicBezTo>
                    <a:pt x="330" y="0"/>
                    <a:pt x="328" y="0"/>
                    <a:pt x="326" y="0"/>
                  </a:cubicBezTo>
                  <a:close/>
                  <a:moveTo>
                    <a:pt x="326" y="0"/>
                  </a:moveTo>
                  <a:cubicBezTo>
                    <a:pt x="326" y="0"/>
                    <a:pt x="326" y="0"/>
                    <a:pt x="32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6912320" y="1945973"/>
            <a:ext cx="1266629" cy="996798"/>
            <a:chOff x="3455988" y="2335212"/>
            <a:chExt cx="633412" cy="498476"/>
          </a:xfrm>
        </p:grpSpPr>
        <p:sp>
          <p:nvSpPr>
            <p:cNvPr id="56" name="Freeform 53"/>
            <p:cNvSpPr>
              <a:spLocks noEditPoints="1"/>
            </p:cNvSpPr>
            <p:nvPr/>
          </p:nvSpPr>
          <p:spPr bwMode="auto">
            <a:xfrm>
              <a:off x="3455988" y="2516188"/>
              <a:ext cx="180975" cy="136525"/>
            </a:xfrm>
            <a:custGeom>
              <a:avLst/>
              <a:gdLst>
                <a:gd name="T0" fmla="*/ 108 w 133"/>
                <a:gd name="T1" fmla="*/ 0 h 101"/>
                <a:gd name="T2" fmla="*/ 25 w 133"/>
                <a:gd name="T3" fmla="*/ 0 h 101"/>
                <a:gd name="T4" fmla="*/ 7 w 133"/>
                <a:gd name="T5" fmla="*/ 8 h 101"/>
                <a:gd name="T6" fmla="*/ 0 w 133"/>
                <a:gd name="T7" fmla="*/ 26 h 101"/>
                <a:gd name="T8" fmla="*/ 0 w 133"/>
                <a:gd name="T9" fmla="*/ 76 h 101"/>
                <a:gd name="T10" fmla="*/ 7 w 133"/>
                <a:gd name="T11" fmla="*/ 93 h 101"/>
                <a:gd name="T12" fmla="*/ 25 w 133"/>
                <a:gd name="T13" fmla="*/ 101 h 101"/>
                <a:gd name="T14" fmla="*/ 108 w 133"/>
                <a:gd name="T15" fmla="*/ 101 h 101"/>
                <a:gd name="T16" fmla="*/ 126 w 133"/>
                <a:gd name="T17" fmla="*/ 93 h 101"/>
                <a:gd name="T18" fmla="*/ 133 w 133"/>
                <a:gd name="T19" fmla="*/ 76 h 101"/>
                <a:gd name="T20" fmla="*/ 133 w 133"/>
                <a:gd name="T21" fmla="*/ 26 h 101"/>
                <a:gd name="T22" fmla="*/ 126 w 133"/>
                <a:gd name="T23" fmla="*/ 8 h 101"/>
                <a:gd name="T24" fmla="*/ 108 w 133"/>
                <a:gd name="T25" fmla="*/ 0 h 101"/>
                <a:gd name="T26" fmla="*/ 108 w 133"/>
                <a:gd name="T27" fmla="*/ 0 h 101"/>
                <a:gd name="T28" fmla="*/ 108 w 133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1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5" y="101"/>
                    <a:pt x="121" y="98"/>
                    <a:pt x="126" y="93"/>
                  </a:cubicBezTo>
                  <a:cubicBezTo>
                    <a:pt x="131" y="88"/>
                    <a:pt x="133" y="83"/>
                    <a:pt x="133" y="7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19"/>
                    <a:pt x="131" y="13"/>
                    <a:pt x="126" y="8"/>
                  </a:cubicBezTo>
                  <a:cubicBezTo>
                    <a:pt x="121" y="3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54"/>
            <p:cNvSpPr>
              <a:spLocks noEditPoints="1"/>
            </p:cNvSpPr>
            <p:nvPr/>
          </p:nvSpPr>
          <p:spPr bwMode="auto">
            <a:xfrm>
              <a:off x="3455988" y="2335212"/>
              <a:ext cx="180975" cy="136525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55"/>
            <p:cNvSpPr>
              <a:spLocks noEditPoints="1"/>
            </p:cNvSpPr>
            <p:nvPr/>
          </p:nvSpPr>
          <p:spPr bwMode="auto">
            <a:xfrm>
              <a:off x="3455988" y="2698750"/>
              <a:ext cx="180975" cy="134938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3683000" y="2516188"/>
              <a:ext cx="406400" cy="136525"/>
            </a:xfrm>
            <a:custGeom>
              <a:avLst/>
              <a:gdLst>
                <a:gd name="T0" fmla="*/ 275 w 300"/>
                <a:gd name="T1" fmla="*/ 0 h 101"/>
                <a:gd name="T2" fmla="*/ 25 w 300"/>
                <a:gd name="T3" fmla="*/ 0 h 101"/>
                <a:gd name="T4" fmla="*/ 7 w 300"/>
                <a:gd name="T5" fmla="*/ 8 h 101"/>
                <a:gd name="T6" fmla="*/ 0 w 300"/>
                <a:gd name="T7" fmla="*/ 26 h 101"/>
                <a:gd name="T8" fmla="*/ 0 w 300"/>
                <a:gd name="T9" fmla="*/ 76 h 101"/>
                <a:gd name="T10" fmla="*/ 7 w 300"/>
                <a:gd name="T11" fmla="*/ 93 h 101"/>
                <a:gd name="T12" fmla="*/ 25 w 300"/>
                <a:gd name="T13" fmla="*/ 101 h 101"/>
                <a:gd name="T14" fmla="*/ 275 w 300"/>
                <a:gd name="T15" fmla="*/ 101 h 101"/>
                <a:gd name="T16" fmla="*/ 293 w 300"/>
                <a:gd name="T17" fmla="*/ 93 h 101"/>
                <a:gd name="T18" fmla="*/ 300 w 300"/>
                <a:gd name="T19" fmla="*/ 76 h 101"/>
                <a:gd name="T20" fmla="*/ 300 w 300"/>
                <a:gd name="T21" fmla="*/ 26 h 101"/>
                <a:gd name="T22" fmla="*/ 293 w 300"/>
                <a:gd name="T23" fmla="*/ 8 h 101"/>
                <a:gd name="T24" fmla="*/ 275 w 300"/>
                <a:gd name="T25" fmla="*/ 0 h 101"/>
                <a:gd name="T26" fmla="*/ 275 w 300"/>
                <a:gd name="T27" fmla="*/ 0 h 101"/>
                <a:gd name="T28" fmla="*/ 275 w 300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101">
                  <a:moveTo>
                    <a:pt x="2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275" y="101"/>
                    <a:pt x="275" y="101"/>
                    <a:pt x="275" y="101"/>
                  </a:cubicBezTo>
                  <a:cubicBezTo>
                    <a:pt x="282" y="101"/>
                    <a:pt x="288" y="98"/>
                    <a:pt x="293" y="93"/>
                  </a:cubicBezTo>
                  <a:cubicBezTo>
                    <a:pt x="298" y="88"/>
                    <a:pt x="300" y="83"/>
                    <a:pt x="300" y="7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19"/>
                    <a:pt x="298" y="13"/>
                    <a:pt x="293" y="8"/>
                  </a:cubicBezTo>
                  <a:cubicBezTo>
                    <a:pt x="288" y="3"/>
                    <a:pt x="282" y="0"/>
                    <a:pt x="275" y="0"/>
                  </a:cubicBezTo>
                  <a:close/>
                  <a:moveTo>
                    <a:pt x="275" y="0"/>
                  </a:moveTo>
                  <a:cubicBezTo>
                    <a:pt x="275" y="0"/>
                    <a:pt x="275" y="0"/>
                    <a:pt x="27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3683000" y="2698750"/>
              <a:ext cx="406400" cy="134938"/>
            </a:xfrm>
            <a:custGeom>
              <a:avLst/>
              <a:gdLst>
                <a:gd name="T0" fmla="*/ 275 w 300"/>
                <a:gd name="T1" fmla="*/ 0 h 100"/>
                <a:gd name="T2" fmla="*/ 25 w 300"/>
                <a:gd name="T3" fmla="*/ 0 h 100"/>
                <a:gd name="T4" fmla="*/ 7 w 300"/>
                <a:gd name="T5" fmla="*/ 7 h 100"/>
                <a:gd name="T6" fmla="*/ 0 w 300"/>
                <a:gd name="T7" fmla="*/ 25 h 100"/>
                <a:gd name="T8" fmla="*/ 0 w 300"/>
                <a:gd name="T9" fmla="*/ 75 h 100"/>
                <a:gd name="T10" fmla="*/ 7 w 300"/>
                <a:gd name="T11" fmla="*/ 93 h 100"/>
                <a:gd name="T12" fmla="*/ 25 w 300"/>
                <a:gd name="T13" fmla="*/ 100 h 100"/>
                <a:gd name="T14" fmla="*/ 275 w 300"/>
                <a:gd name="T15" fmla="*/ 100 h 100"/>
                <a:gd name="T16" fmla="*/ 293 w 300"/>
                <a:gd name="T17" fmla="*/ 93 h 100"/>
                <a:gd name="T18" fmla="*/ 300 w 300"/>
                <a:gd name="T19" fmla="*/ 75 h 100"/>
                <a:gd name="T20" fmla="*/ 300 w 300"/>
                <a:gd name="T21" fmla="*/ 25 h 100"/>
                <a:gd name="T22" fmla="*/ 293 w 300"/>
                <a:gd name="T23" fmla="*/ 7 h 100"/>
                <a:gd name="T24" fmla="*/ 275 w 300"/>
                <a:gd name="T25" fmla="*/ 0 h 100"/>
                <a:gd name="T26" fmla="*/ 275 w 300"/>
                <a:gd name="T27" fmla="*/ 0 h 100"/>
                <a:gd name="T28" fmla="*/ 275 w 300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100">
                  <a:moveTo>
                    <a:pt x="2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275" y="100"/>
                    <a:pt x="275" y="100"/>
                    <a:pt x="275" y="100"/>
                  </a:cubicBezTo>
                  <a:cubicBezTo>
                    <a:pt x="282" y="100"/>
                    <a:pt x="288" y="98"/>
                    <a:pt x="293" y="93"/>
                  </a:cubicBezTo>
                  <a:cubicBezTo>
                    <a:pt x="298" y="88"/>
                    <a:pt x="300" y="82"/>
                    <a:pt x="300" y="75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300" y="18"/>
                    <a:pt x="298" y="12"/>
                    <a:pt x="293" y="7"/>
                  </a:cubicBezTo>
                  <a:cubicBezTo>
                    <a:pt x="288" y="2"/>
                    <a:pt x="282" y="0"/>
                    <a:pt x="275" y="0"/>
                  </a:cubicBezTo>
                  <a:close/>
                  <a:moveTo>
                    <a:pt x="275" y="0"/>
                  </a:moveTo>
                  <a:cubicBezTo>
                    <a:pt x="275" y="0"/>
                    <a:pt x="275" y="0"/>
                    <a:pt x="27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Freeform 58"/>
            <p:cNvSpPr>
              <a:spLocks noEditPoints="1"/>
            </p:cNvSpPr>
            <p:nvPr/>
          </p:nvSpPr>
          <p:spPr bwMode="auto">
            <a:xfrm>
              <a:off x="3683000" y="2335212"/>
              <a:ext cx="406400" cy="136525"/>
            </a:xfrm>
            <a:custGeom>
              <a:avLst/>
              <a:gdLst>
                <a:gd name="T0" fmla="*/ 293 w 300"/>
                <a:gd name="T1" fmla="*/ 7 h 100"/>
                <a:gd name="T2" fmla="*/ 275 w 300"/>
                <a:gd name="T3" fmla="*/ 0 h 100"/>
                <a:gd name="T4" fmla="*/ 25 w 300"/>
                <a:gd name="T5" fmla="*/ 0 h 100"/>
                <a:gd name="T6" fmla="*/ 7 w 300"/>
                <a:gd name="T7" fmla="*/ 7 h 100"/>
                <a:gd name="T8" fmla="*/ 0 w 300"/>
                <a:gd name="T9" fmla="*/ 25 h 100"/>
                <a:gd name="T10" fmla="*/ 0 w 300"/>
                <a:gd name="T11" fmla="*/ 75 h 100"/>
                <a:gd name="T12" fmla="*/ 7 w 300"/>
                <a:gd name="T13" fmla="*/ 93 h 100"/>
                <a:gd name="T14" fmla="*/ 25 w 300"/>
                <a:gd name="T15" fmla="*/ 100 h 100"/>
                <a:gd name="T16" fmla="*/ 275 w 300"/>
                <a:gd name="T17" fmla="*/ 100 h 100"/>
                <a:gd name="T18" fmla="*/ 293 w 300"/>
                <a:gd name="T19" fmla="*/ 93 h 100"/>
                <a:gd name="T20" fmla="*/ 300 w 300"/>
                <a:gd name="T21" fmla="*/ 75 h 100"/>
                <a:gd name="T22" fmla="*/ 300 w 300"/>
                <a:gd name="T23" fmla="*/ 25 h 100"/>
                <a:gd name="T24" fmla="*/ 293 w 300"/>
                <a:gd name="T25" fmla="*/ 7 h 100"/>
                <a:gd name="T26" fmla="*/ 293 w 300"/>
                <a:gd name="T27" fmla="*/ 7 h 100"/>
                <a:gd name="T28" fmla="*/ 293 w 300"/>
                <a:gd name="T29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100">
                  <a:moveTo>
                    <a:pt x="293" y="7"/>
                  </a:moveTo>
                  <a:cubicBezTo>
                    <a:pt x="288" y="2"/>
                    <a:pt x="282" y="0"/>
                    <a:pt x="27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275" y="100"/>
                    <a:pt x="275" y="100"/>
                    <a:pt x="275" y="100"/>
                  </a:cubicBezTo>
                  <a:cubicBezTo>
                    <a:pt x="282" y="100"/>
                    <a:pt x="288" y="98"/>
                    <a:pt x="293" y="93"/>
                  </a:cubicBezTo>
                  <a:cubicBezTo>
                    <a:pt x="298" y="88"/>
                    <a:pt x="300" y="82"/>
                    <a:pt x="300" y="75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300" y="18"/>
                    <a:pt x="298" y="12"/>
                    <a:pt x="293" y="7"/>
                  </a:cubicBezTo>
                  <a:close/>
                  <a:moveTo>
                    <a:pt x="293" y="7"/>
                  </a:moveTo>
                  <a:cubicBezTo>
                    <a:pt x="293" y="7"/>
                    <a:pt x="293" y="7"/>
                    <a:pt x="293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9858266" y="1945973"/>
            <a:ext cx="1266629" cy="996798"/>
            <a:chOff x="4929188" y="2335212"/>
            <a:chExt cx="633412" cy="498476"/>
          </a:xfrm>
        </p:grpSpPr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4929188" y="2471738"/>
              <a:ext cx="90488" cy="90488"/>
            </a:xfrm>
            <a:custGeom>
              <a:avLst/>
              <a:gdLst>
                <a:gd name="T0" fmla="*/ 58 w 67"/>
                <a:gd name="T1" fmla="*/ 0 h 67"/>
                <a:gd name="T2" fmla="*/ 8 w 67"/>
                <a:gd name="T3" fmla="*/ 0 h 67"/>
                <a:gd name="T4" fmla="*/ 2 w 67"/>
                <a:gd name="T5" fmla="*/ 3 h 67"/>
                <a:gd name="T6" fmla="*/ 0 w 67"/>
                <a:gd name="T7" fmla="*/ 8 h 67"/>
                <a:gd name="T8" fmla="*/ 0 w 67"/>
                <a:gd name="T9" fmla="*/ 59 h 67"/>
                <a:gd name="T10" fmla="*/ 2 w 67"/>
                <a:gd name="T11" fmla="*/ 64 h 67"/>
                <a:gd name="T12" fmla="*/ 8 w 67"/>
                <a:gd name="T13" fmla="*/ 67 h 67"/>
                <a:gd name="T14" fmla="*/ 58 w 67"/>
                <a:gd name="T15" fmla="*/ 67 h 67"/>
                <a:gd name="T16" fmla="*/ 64 w 67"/>
                <a:gd name="T17" fmla="*/ 64 h 67"/>
                <a:gd name="T18" fmla="*/ 67 w 67"/>
                <a:gd name="T19" fmla="*/ 59 h 67"/>
                <a:gd name="T20" fmla="*/ 67 w 67"/>
                <a:gd name="T21" fmla="*/ 8 h 67"/>
                <a:gd name="T22" fmla="*/ 64 w 67"/>
                <a:gd name="T23" fmla="*/ 3 h 67"/>
                <a:gd name="T24" fmla="*/ 58 w 67"/>
                <a:gd name="T25" fmla="*/ 0 h 67"/>
                <a:gd name="T26" fmla="*/ 58 w 67"/>
                <a:gd name="T27" fmla="*/ 0 h 67"/>
                <a:gd name="T28" fmla="*/ 58 w 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61" y="67"/>
                    <a:pt x="63" y="66"/>
                    <a:pt x="64" y="64"/>
                  </a:cubicBezTo>
                  <a:cubicBezTo>
                    <a:pt x="66" y="63"/>
                    <a:pt x="67" y="61"/>
                    <a:pt x="67" y="59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6"/>
                    <a:pt x="66" y="4"/>
                    <a:pt x="64" y="3"/>
                  </a:cubicBezTo>
                  <a:cubicBezTo>
                    <a:pt x="63" y="1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Freeform 63"/>
            <p:cNvSpPr>
              <a:spLocks noEditPoints="1"/>
            </p:cNvSpPr>
            <p:nvPr/>
          </p:nvSpPr>
          <p:spPr bwMode="auto">
            <a:xfrm>
              <a:off x="4929188" y="2743200"/>
              <a:ext cx="90488" cy="90488"/>
            </a:xfrm>
            <a:custGeom>
              <a:avLst/>
              <a:gdLst>
                <a:gd name="T0" fmla="*/ 58 w 67"/>
                <a:gd name="T1" fmla="*/ 0 h 67"/>
                <a:gd name="T2" fmla="*/ 8 w 67"/>
                <a:gd name="T3" fmla="*/ 0 h 67"/>
                <a:gd name="T4" fmla="*/ 2 w 67"/>
                <a:gd name="T5" fmla="*/ 3 h 67"/>
                <a:gd name="T6" fmla="*/ 0 w 67"/>
                <a:gd name="T7" fmla="*/ 9 h 67"/>
                <a:gd name="T8" fmla="*/ 0 w 67"/>
                <a:gd name="T9" fmla="*/ 59 h 67"/>
                <a:gd name="T10" fmla="*/ 2 w 67"/>
                <a:gd name="T11" fmla="*/ 65 h 67"/>
                <a:gd name="T12" fmla="*/ 8 w 67"/>
                <a:gd name="T13" fmla="*/ 67 h 67"/>
                <a:gd name="T14" fmla="*/ 58 w 67"/>
                <a:gd name="T15" fmla="*/ 67 h 67"/>
                <a:gd name="T16" fmla="*/ 64 w 67"/>
                <a:gd name="T17" fmla="*/ 65 h 67"/>
                <a:gd name="T18" fmla="*/ 67 w 67"/>
                <a:gd name="T19" fmla="*/ 59 h 67"/>
                <a:gd name="T20" fmla="*/ 67 w 67"/>
                <a:gd name="T21" fmla="*/ 9 h 67"/>
                <a:gd name="T22" fmla="*/ 64 w 67"/>
                <a:gd name="T23" fmla="*/ 3 h 67"/>
                <a:gd name="T24" fmla="*/ 58 w 67"/>
                <a:gd name="T25" fmla="*/ 0 h 67"/>
                <a:gd name="T26" fmla="*/ 58 w 67"/>
                <a:gd name="T27" fmla="*/ 0 h 67"/>
                <a:gd name="T28" fmla="*/ 58 w 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61" y="67"/>
                    <a:pt x="63" y="66"/>
                    <a:pt x="64" y="65"/>
                  </a:cubicBezTo>
                  <a:cubicBezTo>
                    <a:pt x="66" y="63"/>
                    <a:pt x="67" y="61"/>
                    <a:pt x="67" y="5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6"/>
                    <a:pt x="66" y="4"/>
                    <a:pt x="64" y="3"/>
                  </a:cubicBezTo>
                  <a:cubicBezTo>
                    <a:pt x="63" y="1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4"/>
            <p:cNvSpPr>
              <a:spLocks noEditPoints="1"/>
            </p:cNvSpPr>
            <p:nvPr/>
          </p:nvSpPr>
          <p:spPr bwMode="auto">
            <a:xfrm>
              <a:off x="4929188" y="2606675"/>
              <a:ext cx="90488" cy="92075"/>
            </a:xfrm>
            <a:custGeom>
              <a:avLst/>
              <a:gdLst>
                <a:gd name="T0" fmla="*/ 58 w 67"/>
                <a:gd name="T1" fmla="*/ 0 h 67"/>
                <a:gd name="T2" fmla="*/ 8 w 67"/>
                <a:gd name="T3" fmla="*/ 0 h 67"/>
                <a:gd name="T4" fmla="*/ 2 w 67"/>
                <a:gd name="T5" fmla="*/ 3 h 67"/>
                <a:gd name="T6" fmla="*/ 0 w 67"/>
                <a:gd name="T7" fmla="*/ 9 h 67"/>
                <a:gd name="T8" fmla="*/ 0 w 67"/>
                <a:gd name="T9" fmla="*/ 59 h 67"/>
                <a:gd name="T10" fmla="*/ 2 w 67"/>
                <a:gd name="T11" fmla="*/ 64 h 67"/>
                <a:gd name="T12" fmla="*/ 8 w 67"/>
                <a:gd name="T13" fmla="*/ 67 h 67"/>
                <a:gd name="T14" fmla="*/ 58 w 67"/>
                <a:gd name="T15" fmla="*/ 67 h 67"/>
                <a:gd name="T16" fmla="*/ 64 w 67"/>
                <a:gd name="T17" fmla="*/ 64 h 67"/>
                <a:gd name="T18" fmla="*/ 67 w 67"/>
                <a:gd name="T19" fmla="*/ 59 h 67"/>
                <a:gd name="T20" fmla="*/ 67 w 67"/>
                <a:gd name="T21" fmla="*/ 9 h 67"/>
                <a:gd name="T22" fmla="*/ 64 w 67"/>
                <a:gd name="T23" fmla="*/ 3 h 67"/>
                <a:gd name="T24" fmla="*/ 58 w 67"/>
                <a:gd name="T25" fmla="*/ 0 h 67"/>
                <a:gd name="T26" fmla="*/ 58 w 67"/>
                <a:gd name="T27" fmla="*/ 0 h 67"/>
                <a:gd name="T28" fmla="*/ 58 w 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61" y="67"/>
                    <a:pt x="63" y="66"/>
                    <a:pt x="64" y="64"/>
                  </a:cubicBezTo>
                  <a:cubicBezTo>
                    <a:pt x="66" y="63"/>
                    <a:pt x="67" y="61"/>
                    <a:pt x="67" y="5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6"/>
                    <a:pt x="66" y="4"/>
                    <a:pt x="64" y="3"/>
                  </a:cubicBezTo>
                  <a:cubicBezTo>
                    <a:pt x="63" y="1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7" name="Freeform 65"/>
            <p:cNvSpPr>
              <a:spLocks noEditPoints="1"/>
            </p:cNvSpPr>
            <p:nvPr/>
          </p:nvSpPr>
          <p:spPr bwMode="auto">
            <a:xfrm>
              <a:off x="4929188" y="2335212"/>
              <a:ext cx="90488" cy="92075"/>
            </a:xfrm>
            <a:custGeom>
              <a:avLst/>
              <a:gdLst>
                <a:gd name="T0" fmla="*/ 58 w 67"/>
                <a:gd name="T1" fmla="*/ 0 h 67"/>
                <a:gd name="T2" fmla="*/ 8 w 67"/>
                <a:gd name="T3" fmla="*/ 0 h 67"/>
                <a:gd name="T4" fmla="*/ 2 w 67"/>
                <a:gd name="T5" fmla="*/ 2 h 67"/>
                <a:gd name="T6" fmla="*/ 0 w 67"/>
                <a:gd name="T7" fmla="*/ 8 h 67"/>
                <a:gd name="T8" fmla="*/ 0 w 67"/>
                <a:gd name="T9" fmla="*/ 58 h 67"/>
                <a:gd name="T10" fmla="*/ 2 w 67"/>
                <a:gd name="T11" fmla="*/ 64 h 67"/>
                <a:gd name="T12" fmla="*/ 8 w 67"/>
                <a:gd name="T13" fmla="*/ 67 h 67"/>
                <a:gd name="T14" fmla="*/ 58 w 67"/>
                <a:gd name="T15" fmla="*/ 67 h 67"/>
                <a:gd name="T16" fmla="*/ 64 w 67"/>
                <a:gd name="T17" fmla="*/ 64 h 67"/>
                <a:gd name="T18" fmla="*/ 67 w 67"/>
                <a:gd name="T19" fmla="*/ 58 h 67"/>
                <a:gd name="T20" fmla="*/ 67 w 67"/>
                <a:gd name="T21" fmla="*/ 8 h 67"/>
                <a:gd name="T22" fmla="*/ 64 w 67"/>
                <a:gd name="T23" fmla="*/ 2 h 67"/>
                <a:gd name="T24" fmla="*/ 58 w 67"/>
                <a:gd name="T25" fmla="*/ 0 h 67"/>
                <a:gd name="T26" fmla="*/ 58 w 67"/>
                <a:gd name="T27" fmla="*/ 0 h 67"/>
                <a:gd name="T28" fmla="*/ 58 w 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61" y="67"/>
                    <a:pt x="63" y="66"/>
                    <a:pt x="64" y="64"/>
                  </a:cubicBezTo>
                  <a:cubicBezTo>
                    <a:pt x="66" y="63"/>
                    <a:pt x="67" y="61"/>
                    <a:pt x="67" y="5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6"/>
                    <a:pt x="66" y="4"/>
                    <a:pt x="64" y="2"/>
                  </a:cubicBezTo>
                  <a:cubicBezTo>
                    <a:pt x="63" y="1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Freeform 66"/>
            <p:cNvSpPr>
              <a:spLocks noEditPoints="1"/>
            </p:cNvSpPr>
            <p:nvPr/>
          </p:nvSpPr>
          <p:spPr bwMode="auto">
            <a:xfrm>
              <a:off x="5064125" y="2743200"/>
              <a:ext cx="498475" cy="90488"/>
            </a:xfrm>
            <a:custGeom>
              <a:avLst/>
              <a:gdLst>
                <a:gd name="T0" fmla="*/ 359 w 367"/>
                <a:gd name="T1" fmla="*/ 0 h 67"/>
                <a:gd name="T2" fmla="*/ 8 w 367"/>
                <a:gd name="T3" fmla="*/ 0 h 67"/>
                <a:gd name="T4" fmla="*/ 3 w 367"/>
                <a:gd name="T5" fmla="*/ 3 h 67"/>
                <a:gd name="T6" fmla="*/ 0 w 367"/>
                <a:gd name="T7" fmla="*/ 9 h 67"/>
                <a:gd name="T8" fmla="*/ 0 w 367"/>
                <a:gd name="T9" fmla="*/ 59 h 67"/>
                <a:gd name="T10" fmla="*/ 3 w 367"/>
                <a:gd name="T11" fmla="*/ 65 h 67"/>
                <a:gd name="T12" fmla="*/ 8 w 367"/>
                <a:gd name="T13" fmla="*/ 67 h 67"/>
                <a:gd name="T14" fmla="*/ 359 w 367"/>
                <a:gd name="T15" fmla="*/ 67 h 67"/>
                <a:gd name="T16" fmla="*/ 365 w 367"/>
                <a:gd name="T17" fmla="*/ 65 h 67"/>
                <a:gd name="T18" fmla="*/ 367 w 367"/>
                <a:gd name="T19" fmla="*/ 59 h 67"/>
                <a:gd name="T20" fmla="*/ 367 w 367"/>
                <a:gd name="T21" fmla="*/ 9 h 67"/>
                <a:gd name="T22" fmla="*/ 365 w 367"/>
                <a:gd name="T23" fmla="*/ 3 h 67"/>
                <a:gd name="T24" fmla="*/ 359 w 367"/>
                <a:gd name="T25" fmla="*/ 0 h 67"/>
                <a:gd name="T26" fmla="*/ 359 w 367"/>
                <a:gd name="T27" fmla="*/ 0 h 67"/>
                <a:gd name="T28" fmla="*/ 359 w 3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59" y="67"/>
                    <a:pt x="359" y="67"/>
                    <a:pt x="359" y="67"/>
                  </a:cubicBezTo>
                  <a:cubicBezTo>
                    <a:pt x="361" y="67"/>
                    <a:pt x="363" y="66"/>
                    <a:pt x="365" y="65"/>
                  </a:cubicBezTo>
                  <a:cubicBezTo>
                    <a:pt x="366" y="63"/>
                    <a:pt x="367" y="61"/>
                    <a:pt x="367" y="59"/>
                  </a:cubicBezTo>
                  <a:cubicBezTo>
                    <a:pt x="367" y="9"/>
                    <a:pt x="367" y="9"/>
                    <a:pt x="367" y="9"/>
                  </a:cubicBezTo>
                  <a:cubicBezTo>
                    <a:pt x="367" y="6"/>
                    <a:pt x="366" y="4"/>
                    <a:pt x="365" y="3"/>
                  </a:cubicBezTo>
                  <a:cubicBezTo>
                    <a:pt x="363" y="1"/>
                    <a:pt x="361" y="0"/>
                    <a:pt x="359" y="0"/>
                  </a:cubicBezTo>
                  <a:close/>
                  <a:moveTo>
                    <a:pt x="359" y="0"/>
                  </a:moveTo>
                  <a:cubicBezTo>
                    <a:pt x="359" y="0"/>
                    <a:pt x="359" y="0"/>
                    <a:pt x="3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5064125" y="2606675"/>
              <a:ext cx="498475" cy="92075"/>
            </a:xfrm>
            <a:custGeom>
              <a:avLst/>
              <a:gdLst>
                <a:gd name="T0" fmla="*/ 359 w 367"/>
                <a:gd name="T1" fmla="*/ 0 h 67"/>
                <a:gd name="T2" fmla="*/ 8 w 367"/>
                <a:gd name="T3" fmla="*/ 0 h 67"/>
                <a:gd name="T4" fmla="*/ 3 w 367"/>
                <a:gd name="T5" fmla="*/ 3 h 67"/>
                <a:gd name="T6" fmla="*/ 0 w 367"/>
                <a:gd name="T7" fmla="*/ 9 h 67"/>
                <a:gd name="T8" fmla="*/ 0 w 367"/>
                <a:gd name="T9" fmla="*/ 59 h 67"/>
                <a:gd name="T10" fmla="*/ 3 w 367"/>
                <a:gd name="T11" fmla="*/ 64 h 67"/>
                <a:gd name="T12" fmla="*/ 8 w 367"/>
                <a:gd name="T13" fmla="*/ 67 h 67"/>
                <a:gd name="T14" fmla="*/ 359 w 367"/>
                <a:gd name="T15" fmla="*/ 67 h 67"/>
                <a:gd name="T16" fmla="*/ 365 w 367"/>
                <a:gd name="T17" fmla="*/ 64 h 67"/>
                <a:gd name="T18" fmla="*/ 367 w 367"/>
                <a:gd name="T19" fmla="*/ 59 h 67"/>
                <a:gd name="T20" fmla="*/ 367 w 367"/>
                <a:gd name="T21" fmla="*/ 9 h 67"/>
                <a:gd name="T22" fmla="*/ 365 w 367"/>
                <a:gd name="T23" fmla="*/ 3 h 67"/>
                <a:gd name="T24" fmla="*/ 359 w 367"/>
                <a:gd name="T25" fmla="*/ 0 h 67"/>
                <a:gd name="T26" fmla="*/ 359 w 367"/>
                <a:gd name="T27" fmla="*/ 0 h 67"/>
                <a:gd name="T28" fmla="*/ 359 w 3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59" y="67"/>
                    <a:pt x="359" y="67"/>
                    <a:pt x="359" y="67"/>
                  </a:cubicBezTo>
                  <a:cubicBezTo>
                    <a:pt x="361" y="67"/>
                    <a:pt x="363" y="66"/>
                    <a:pt x="365" y="64"/>
                  </a:cubicBezTo>
                  <a:cubicBezTo>
                    <a:pt x="366" y="63"/>
                    <a:pt x="367" y="61"/>
                    <a:pt x="367" y="59"/>
                  </a:cubicBezTo>
                  <a:cubicBezTo>
                    <a:pt x="367" y="9"/>
                    <a:pt x="367" y="9"/>
                    <a:pt x="367" y="9"/>
                  </a:cubicBezTo>
                  <a:cubicBezTo>
                    <a:pt x="367" y="6"/>
                    <a:pt x="366" y="4"/>
                    <a:pt x="365" y="3"/>
                  </a:cubicBezTo>
                  <a:cubicBezTo>
                    <a:pt x="363" y="1"/>
                    <a:pt x="361" y="0"/>
                    <a:pt x="359" y="0"/>
                  </a:cubicBezTo>
                  <a:close/>
                  <a:moveTo>
                    <a:pt x="359" y="0"/>
                  </a:moveTo>
                  <a:cubicBezTo>
                    <a:pt x="359" y="0"/>
                    <a:pt x="359" y="0"/>
                    <a:pt x="3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8"/>
            <p:cNvSpPr>
              <a:spLocks noEditPoints="1"/>
            </p:cNvSpPr>
            <p:nvPr/>
          </p:nvSpPr>
          <p:spPr bwMode="auto">
            <a:xfrm>
              <a:off x="5064125" y="2335212"/>
              <a:ext cx="498475" cy="92075"/>
            </a:xfrm>
            <a:custGeom>
              <a:avLst/>
              <a:gdLst>
                <a:gd name="T0" fmla="*/ 365 w 367"/>
                <a:gd name="T1" fmla="*/ 2 h 67"/>
                <a:gd name="T2" fmla="*/ 359 w 367"/>
                <a:gd name="T3" fmla="*/ 0 h 67"/>
                <a:gd name="T4" fmla="*/ 8 w 367"/>
                <a:gd name="T5" fmla="*/ 0 h 67"/>
                <a:gd name="T6" fmla="*/ 3 w 367"/>
                <a:gd name="T7" fmla="*/ 2 h 67"/>
                <a:gd name="T8" fmla="*/ 0 w 367"/>
                <a:gd name="T9" fmla="*/ 8 h 67"/>
                <a:gd name="T10" fmla="*/ 0 w 367"/>
                <a:gd name="T11" fmla="*/ 58 h 67"/>
                <a:gd name="T12" fmla="*/ 3 w 367"/>
                <a:gd name="T13" fmla="*/ 64 h 67"/>
                <a:gd name="T14" fmla="*/ 8 w 367"/>
                <a:gd name="T15" fmla="*/ 67 h 67"/>
                <a:gd name="T16" fmla="*/ 359 w 367"/>
                <a:gd name="T17" fmla="*/ 67 h 67"/>
                <a:gd name="T18" fmla="*/ 365 w 367"/>
                <a:gd name="T19" fmla="*/ 64 h 67"/>
                <a:gd name="T20" fmla="*/ 367 w 367"/>
                <a:gd name="T21" fmla="*/ 58 h 67"/>
                <a:gd name="T22" fmla="*/ 367 w 367"/>
                <a:gd name="T23" fmla="*/ 8 h 67"/>
                <a:gd name="T24" fmla="*/ 365 w 367"/>
                <a:gd name="T25" fmla="*/ 2 h 67"/>
                <a:gd name="T26" fmla="*/ 365 w 367"/>
                <a:gd name="T27" fmla="*/ 2 h 67"/>
                <a:gd name="T28" fmla="*/ 365 w 367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65" y="2"/>
                  </a:moveTo>
                  <a:cubicBezTo>
                    <a:pt x="363" y="1"/>
                    <a:pt x="361" y="0"/>
                    <a:pt x="3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59" y="67"/>
                    <a:pt x="359" y="67"/>
                    <a:pt x="359" y="67"/>
                  </a:cubicBezTo>
                  <a:cubicBezTo>
                    <a:pt x="361" y="67"/>
                    <a:pt x="363" y="66"/>
                    <a:pt x="365" y="64"/>
                  </a:cubicBezTo>
                  <a:cubicBezTo>
                    <a:pt x="366" y="63"/>
                    <a:pt x="367" y="61"/>
                    <a:pt x="367" y="58"/>
                  </a:cubicBezTo>
                  <a:cubicBezTo>
                    <a:pt x="367" y="8"/>
                    <a:pt x="367" y="8"/>
                    <a:pt x="367" y="8"/>
                  </a:cubicBezTo>
                  <a:cubicBezTo>
                    <a:pt x="367" y="6"/>
                    <a:pt x="366" y="4"/>
                    <a:pt x="365" y="2"/>
                  </a:cubicBezTo>
                  <a:close/>
                  <a:moveTo>
                    <a:pt x="365" y="2"/>
                  </a:moveTo>
                  <a:cubicBezTo>
                    <a:pt x="365" y="2"/>
                    <a:pt x="365" y="2"/>
                    <a:pt x="365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1" name="Freeform 69"/>
            <p:cNvSpPr>
              <a:spLocks noEditPoints="1"/>
            </p:cNvSpPr>
            <p:nvPr/>
          </p:nvSpPr>
          <p:spPr bwMode="auto">
            <a:xfrm>
              <a:off x="5064125" y="2471738"/>
              <a:ext cx="498475" cy="90488"/>
            </a:xfrm>
            <a:custGeom>
              <a:avLst/>
              <a:gdLst>
                <a:gd name="T0" fmla="*/ 359 w 367"/>
                <a:gd name="T1" fmla="*/ 0 h 67"/>
                <a:gd name="T2" fmla="*/ 8 w 367"/>
                <a:gd name="T3" fmla="*/ 0 h 67"/>
                <a:gd name="T4" fmla="*/ 3 w 367"/>
                <a:gd name="T5" fmla="*/ 3 h 67"/>
                <a:gd name="T6" fmla="*/ 0 w 367"/>
                <a:gd name="T7" fmla="*/ 8 h 67"/>
                <a:gd name="T8" fmla="*/ 0 w 367"/>
                <a:gd name="T9" fmla="*/ 59 h 67"/>
                <a:gd name="T10" fmla="*/ 3 w 367"/>
                <a:gd name="T11" fmla="*/ 64 h 67"/>
                <a:gd name="T12" fmla="*/ 8 w 367"/>
                <a:gd name="T13" fmla="*/ 67 h 67"/>
                <a:gd name="T14" fmla="*/ 359 w 367"/>
                <a:gd name="T15" fmla="*/ 67 h 67"/>
                <a:gd name="T16" fmla="*/ 365 w 367"/>
                <a:gd name="T17" fmla="*/ 64 h 67"/>
                <a:gd name="T18" fmla="*/ 367 w 367"/>
                <a:gd name="T19" fmla="*/ 59 h 67"/>
                <a:gd name="T20" fmla="*/ 367 w 367"/>
                <a:gd name="T21" fmla="*/ 8 h 67"/>
                <a:gd name="T22" fmla="*/ 365 w 367"/>
                <a:gd name="T23" fmla="*/ 3 h 67"/>
                <a:gd name="T24" fmla="*/ 359 w 367"/>
                <a:gd name="T25" fmla="*/ 0 h 67"/>
                <a:gd name="T26" fmla="*/ 359 w 367"/>
                <a:gd name="T27" fmla="*/ 0 h 67"/>
                <a:gd name="T28" fmla="*/ 359 w 3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59" y="67"/>
                    <a:pt x="359" y="67"/>
                    <a:pt x="359" y="67"/>
                  </a:cubicBezTo>
                  <a:cubicBezTo>
                    <a:pt x="361" y="67"/>
                    <a:pt x="363" y="66"/>
                    <a:pt x="365" y="64"/>
                  </a:cubicBezTo>
                  <a:cubicBezTo>
                    <a:pt x="366" y="63"/>
                    <a:pt x="367" y="61"/>
                    <a:pt x="367" y="59"/>
                  </a:cubicBezTo>
                  <a:cubicBezTo>
                    <a:pt x="367" y="8"/>
                    <a:pt x="367" y="8"/>
                    <a:pt x="367" y="8"/>
                  </a:cubicBezTo>
                  <a:cubicBezTo>
                    <a:pt x="367" y="6"/>
                    <a:pt x="366" y="4"/>
                    <a:pt x="365" y="3"/>
                  </a:cubicBezTo>
                  <a:cubicBezTo>
                    <a:pt x="363" y="1"/>
                    <a:pt x="361" y="0"/>
                    <a:pt x="359" y="0"/>
                  </a:cubicBezTo>
                  <a:close/>
                  <a:moveTo>
                    <a:pt x="359" y="0"/>
                  </a:moveTo>
                  <a:cubicBezTo>
                    <a:pt x="359" y="0"/>
                    <a:pt x="359" y="0"/>
                    <a:pt x="3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4" name="Freeform 73"/>
          <p:cNvSpPr>
            <a:spLocks noEditPoints="1"/>
          </p:cNvSpPr>
          <p:nvPr/>
        </p:nvSpPr>
        <p:spPr bwMode="auto">
          <a:xfrm>
            <a:off x="12801035" y="1942800"/>
            <a:ext cx="1272980" cy="574587"/>
          </a:xfrm>
          <a:custGeom>
            <a:avLst/>
            <a:gdLst>
              <a:gd name="T0" fmla="*/ 448 w 451"/>
              <a:gd name="T1" fmla="*/ 70 h 202"/>
              <a:gd name="T2" fmla="*/ 442 w 451"/>
              <a:gd name="T3" fmla="*/ 68 h 202"/>
              <a:gd name="T4" fmla="*/ 117 w 451"/>
              <a:gd name="T5" fmla="*/ 68 h 202"/>
              <a:gd name="T6" fmla="*/ 117 w 451"/>
              <a:gd name="T7" fmla="*/ 9 h 202"/>
              <a:gd name="T8" fmla="*/ 112 w 451"/>
              <a:gd name="T9" fmla="*/ 2 h 202"/>
              <a:gd name="T10" fmla="*/ 103 w 451"/>
              <a:gd name="T11" fmla="*/ 3 h 202"/>
              <a:gd name="T12" fmla="*/ 3 w 451"/>
              <a:gd name="T13" fmla="*/ 96 h 202"/>
              <a:gd name="T14" fmla="*/ 0 w 451"/>
              <a:gd name="T15" fmla="*/ 102 h 202"/>
              <a:gd name="T16" fmla="*/ 3 w 451"/>
              <a:gd name="T17" fmla="*/ 108 h 202"/>
              <a:gd name="T18" fmla="*/ 103 w 451"/>
              <a:gd name="T19" fmla="*/ 199 h 202"/>
              <a:gd name="T20" fmla="*/ 112 w 451"/>
              <a:gd name="T21" fmla="*/ 200 h 202"/>
              <a:gd name="T22" fmla="*/ 117 w 451"/>
              <a:gd name="T23" fmla="*/ 193 h 202"/>
              <a:gd name="T24" fmla="*/ 117 w 451"/>
              <a:gd name="T25" fmla="*/ 134 h 202"/>
              <a:gd name="T26" fmla="*/ 442 w 451"/>
              <a:gd name="T27" fmla="*/ 134 h 202"/>
              <a:gd name="T28" fmla="*/ 448 w 451"/>
              <a:gd name="T29" fmla="*/ 132 h 202"/>
              <a:gd name="T30" fmla="*/ 451 w 451"/>
              <a:gd name="T31" fmla="*/ 126 h 202"/>
              <a:gd name="T32" fmla="*/ 451 w 451"/>
              <a:gd name="T33" fmla="*/ 76 h 202"/>
              <a:gd name="T34" fmla="*/ 448 w 451"/>
              <a:gd name="T35" fmla="*/ 70 h 202"/>
              <a:gd name="T36" fmla="*/ 448 w 451"/>
              <a:gd name="T37" fmla="*/ 70 h 202"/>
              <a:gd name="T38" fmla="*/ 448 w 451"/>
              <a:gd name="T39" fmla="*/ 7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1" h="202">
                <a:moveTo>
                  <a:pt x="448" y="70"/>
                </a:moveTo>
                <a:cubicBezTo>
                  <a:pt x="447" y="68"/>
                  <a:pt x="445" y="68"/>
                  <a:pt x="442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9"/>
                  <a:pt x="117" y="9"/>
                  <a:pt x="117" y="9"/>
                </a:cubicBezTo>
                <a:cubicBezTo>
                  <a:pt x="117" y="6"/>
                  <a:pt x="115" y="3"/>
                  <a:pt x="112" y="2"/>
                </a:cubicBezTo>
                <a:cubicBezTo>
                  <a:pt x="109" y="0"/>
                  <a:pt x="106" y="1"/>
                  <a:pt x="103" y="3"/>
                </a:cubicBezTo>
                <a:cubicBezTo>
                  <a:pt x="3" y="96"/>
                  <a:pt x="3" y="96"/>
                  <a:pt x="3" y="96"/>
                </a:cubicBezTo>
                <a:cubicBezTo>
                  <a:pt x="1" y="97"/>
                  <a:pt x="0" y="99"/>
                  <a:pt x="0" y="102"/>
                </a:cubicBezTo>
                <a:cubicBezTo>
                  <a:pt x="0" y="104"/>
                  <a:pt x="1" y="106"/>
                  <a:pt x="3" y="108"/>
                </a:cubicBezTo>
                <a:cubicBezTo>
                  <a:pt x="103" y="199"/>
                  <a:pt x="103" y="199"/>
                  <a:pt x="103" y="199"/>
                </a:cubicBezTo>
                <a:cubicBezTo>
                  <a:pt x="106" y="201"/>
                  <a:pt x="109" y="202"/>
                  <a:pt x="112" y="200"/>
                </a:cubicBezTo>
                <a:cubicBezTo>
                  <a:pt x="115" y="199"/>
                  <a:pt x="117" y="197"/>
                  <a:pt x="117" y="193"/>
                </a:cubicBezTo>
                <a:cubicBezTo>
                  <a:pt x="117" y="134"/>
                  <a:pt x="117" y="134"/>
                  <a:pt x="117" y="134"/>
                </a:cubicBezTo>
                <a:cubicBezTo>
                  <a:pt x="442" y="134"/>
                  <a:pt x="442" y="134"/>
                  <a:pt x="442" y="134"/>
                </a:cubicBezTo>
                <a:cubicBezTo>
                  <a:pt x="445" y="134"/>
                  <a:pt x="447" y="134"/>
                  <a:pt x="448" y="132"/>
                </a:cubicBezTo>
                <a:cubicBezTo>
                  <a:pt x="450" y="131"/>
                  <a:pt x="451" y="129"/>
                  <a:pt x="451" y="126"/>
                </a:cubicBezTo>
                <a:cubicBezTo>
                  <a:pt x="451" y="76"/>
                  <a:pt x="451" y="76"/>
                  <a:pt x="451" y="76"/>
                </a:cubicBezTo>
                <a:cubicBezTo>
                  <a:pt x="451" y="74"/>
                  <a:pt x="450" y="72"/>
                  <a:pt x="448" y="70"/>
                </a:cubicBezTo>
                <a:close/>
                <a:moveTo>
                  <a:pt x="448" y="70"/>
                </a:moveTo>
                <a:cubicBezTo>
                  <a:pt x="448" y="70"/>
                  <a:pt x="448" y="70"/>
                  <a:pt x="448" y="7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7" name="Freeform 77"/>
          <p:cNvSpPr>
            <a:spLocks noEditPoints="1"/>
          </p:cNvSpPr>
          <p:nvPr/>
        </p:nvSpPr>
        <p:spPr bwMode="auto">
          <a:xfrm>
            <a:off x="15746981" y="1942800"/>
            <a:ext cx="1272980" cy="574587"/>
          </a:xfrm>
          <a:custGeom>
            <a:avLst/>
            <a:gdLst>
              <a:gd name="T0" fmla="*/ 448 w 451"/>
              <a:gd name="T1" fmla="*/ 94 h 202"/>
              <a:gd name="T2" fmla="*/ 348 w 451"/>
              <a:gd name="T3" fmla="*/ 3 h 202"/>
              <a:gd name="T4" fmla="*/ 339 w 451"/>
              <a:gd name="T5" fmla="*/ 2 h 202"/>
              <a:gd name="T6" fmla="*/ 334 w 451"/>
              <a:gd name="T7" fmla="*/ 9 h 202"/>
              <a:gd name="T8" fmla="*/ 334 w 451"/>
              <a:gd name="T9" fmla="*/ 68 h 202"/>
              <a:gd name="T10" fmla="*/ 8 w 451"/>
              <a:gd name="T11" fmla="*/ 68 h 202"/>
              <a:gd name="T12" fmla="*/ 2 w 451"/>
              <a:gd name="T13" fmla="*/ 70 h 202"/>
              <a:gd name="T14" fmla="*/ 0 w 451"/>
              <a:gd name="T15" fmla="*/ 76 h 202"/>
              <a:gd name="T16" fmla="*/ 0 w 451"/>
              <a:gd name="T17" fmla="*/ 126 h 202"/>
              <a:gd name="T18" fmla="*/ 2 w 451"/>
              <a:gd name="T19" fmla="*/ 132 h 202"/>
              <a:gd name="T20" fmla="*/ 8 w 451"/>
              <a:gd name="T21" fmla="*/ 134 h 202"/>
              <a:gd name="T22" fmla="*/ 334 w 451"/>
              <a:gd name="T23" fmla="*/ 134 h 202"/>
              <a:gd name="T24" fmla="*/ 334 w 451"/>
              <a:gd name="T25" fmla="*/ 193 h 202"/>
              <a:gd name="T26" fmla="*/ 339 w 451"/>
              <a:gd name="T27" fmla="*/ 200 h 202"/>
              <a:gd name="T28" fmla="*/ 348 w 451"/>
              <a:gd name="T29" fmla="*/ 199 h 202"/>
              <a:gd name="T30" fmla="*/ 448 w 451"/>
              <a:gd name="T31" fmla="*/ 107 h 202"/>
              <a:gd name="T32" fmla="*/ 451 w 451"/>
              <a:gd name="T33" fmla="*/ 100 h 202"/>
              <a:gd name="T34" fmla="*/ 448 w 451"/>
              <a:gd name="T35" fmla="*/ 94 h 202"/>
              <a:gd name="T36" fmla="*/ 448 w 451"/>
              <a:gd name="T37" fmla="*/ 94 h 202"/>
              <a:gd name="T38" fmla="*/ 448 w 451"/>
              <a:gd name="T39" fmla="*/ 94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1" h="202">
                <a:moveTo>
                  <a:pt x="448" y="94"/>
                </a:moveTo>
                <a:cubicBezTo>
                  <a:pt x="348" y="3"/>
                  <a:pt x="348" y="3"/>
                  <a:pt x="348" y="3"/>
                </a:cubicBezTo>
                <a:cubicBezTo>
                  <a:pt x="345" y="1"/>
                  <a:pt x="342" y="0"/>
                  <a:pt x="339" y="2"/>
                </a:cubicBezTo>
                <a:cubicBezTo>
                  <a:pt x="335" y="3"/>
                  <a:pt x="334" y="6"/>
                  <a:pt x="334" y="9"/>
                </a:cubicBezTo>
                <a:cubicBezTo>
                  <a:pt x="334" y="68"/>
                  <a:pt x="334" y="68"/>
                  <a:pt x="33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6" y="68"/>
                  <a:pt x="4" y="69"/>
                  <a:pt x="2" y="70"/>
                </a:cubicBezTo>
                <a:cubicBezTo>
                  <a:pt x="1" y="72"/>
                  <a:pt x="0" y="74"/>
                  <a:pt x="0" y="7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29"/>
                  <a:pt x="1" y="131"/>
                  <a:pt x="2" y="132"/>
                </a:cubicBezTo>
                <a:cubicBezTo>
                  <a:pt x="4" y="134"/>
                  <a:pt x="6" y="134"/>
                  <a:pt x="8" y="134"/>
                </a:cubicBezTo>
                <a:cubicBezTo>
                  <a:pt x="334" y="134"/>
                  <a:pt x="334" y="134"/>
                  <a:pt x="334" y="134"/>
                </a:cubicBezTo>
                <a:cubicBezTo>
                  <a:pt x="334" y="193"/>
                  <a:pt x="334" y="193"/>
                  <a:pt x="334" y="193"/>
                </a:cubicBezTo>
                <a:cubicBezTo>
                  <a:pt x="334" y="196"/>
                  <a:pt x="335" y="199"/>
                  <a:pt x="339" y="200"/>
                </a:cubicBezTo>
                <a:cubicBezTo>
                  <a:pt x="342" y="202"/>
                  <a:pt x="345" y="201"/>
                  <a:pt x="348" y="199"/>
                </a:cubicBezTo>
                <a:cubicBezTo>
                  <a:pt x="448" y="107"/>
                  <a:pt x="448" y="107"/>
                  <a:pt x="448" y="107"/>
                </a:cubicBezTo>
                <a:cubicBezTo>
                  <a:pt x="450" y="105"/>
                  <a:pt x="451" y="103"/>
                  <a:pt x="451" y="100"/>
                </a:cubicBezTo>
                <a:cubicBezTo>
                  <a:pt x="451" y="98"/>
                  <a:pt x="450" y="96"/>
                  <a:pt x="448" y="94"/>
                </a:cubicBezTo>
                <a:close/>
                <a:moveTo>
                  <a:pt x="448" y="94"/>
                </a:moveTo>
                <a:cubicBezTo>
                  <a:pt x="448" y="94"/>
                  <a:pt x="448" y="94"/>
                  <a:pt x="448" y="9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4" name="Freeform 86"/>
          <p:cNvSpPr>
            <a:spLocks noEditPoints="1"/>
          </p:cNvSpPr>
          <p:nvPr/>
        </p:nvSpPr>
        <p:spPr bwMode="auto">
          <a:xfrm>
            <a:off x="1017254" y="4555420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4 w 400"/>
              <a:gd name="T27" fmla="*/ 217 h 400"/>
              <a:gd name="T28" fmla="*/ 329 w 400"/>
              <a:gd name="T29" fmla="*/ 229 h 400"/>
              <a:gd name="T30" fmla="*/ 317 w 400"/>
              <a:gd name="T31" fmla="*/ 234 h 400"/>
              <a:gd name="T32" fmla="*/ 234 w 400"/>
              <a:gd name="T33" fmla="*/ 234 h 400"/>
              <a:gd name="T34" fmla="*/ 234 w 400"/>
              <a:gd name="T35" fmla="*/ 317 h 400"/>
              <a:gd name="T36" fmla="*/ 229 w 400"/>
              <a:gd name="T37" fmla="*/ 329 h 400"/>
              <a:gd name="T38" fmla="*/ 217 w 400"/>
              <a:gd name="T39" fmla="*/ 334 h 400"/>
              <a:gd name="T40" fmla="*/ 184 w 400"/>
              <a:gd name="T41" fmla="*/ 334 h 400"/>
              <a:gd name="T42" fmla="*/ 172 w 400"/>
              <a:gd name="T43" fmla="*/ 329 h 400"/>
              <a:gd name="T44" fmla="*/ 167 w 400"/>
              <a:gd name="T45" fmla="*/ 317 h 400"/>
              <a:gd name="T46" fmla="*/ 167 w 400"/>
              <a:gd name="T47" fmla="*/ 234 h 400"/>
              <a:gd name="T48" fmla="*/ 83 w 400"/>
              <a:gd name="T49" fmla="*/ 234 h 400"/>
              <a:gd name="T50" fmla="*/ 72 w 400"/>
              <a:gd name="T51" fmla="*/ 229 h 400"/>
              <a:gd name="T52" fmla="*/ 67 w 400"/>
              <a:gd name="T53" fmla="*/ 217 h 400"/>
              <a:gd name="T54" fmla="*/ 67 w 400"/>
              <a:gd name="T55" fmla="*/ 184 h 400"/>
              <a:gd name="T56" fmla="*/ 72 w 400"/>
              <a:gd name="T57" fmla="*/ 172 h 400"/>
              <a:gd name="T58" fmla="*/ 83 w 400"/>
              <a:gd name="T59" fmla="*/ 167 h 400"/>
              <a:gd name="T60" fmla="*/ 167 w 400"/>
              <a:gd name="T61" fmla="*/ 167 h 400"/>
              <a:gd name="T62" fmla="*/ 167 w 400"/>
              <a:gd name="T63" fmla="*/ 83 h 400"/>
              <a:gd name="T64" fmla="*/ 172 w 400"/>
              <a:gd name="T65" fmla="*/ 72 h 400"/>
              <a:gd name="T66" fmla="*/ 184 w 400"/>
              <a:gd name="T67" fmla="*/ 67 h 400"/>
              <a:gd name="T68" fmla="*/ 217 w 400"/>
              <a:gd name="T69" fmla="*/ 67 h 400"/>
              <a:gd name="T70" fmla="*/ 229 w 400"/>
              <a:gd name="T71" fmla="*/ 72 h 400"/>
              <a:gd name="T72" fmla="*/ 234 w 400"/>
              <a:gd name="T73" fmla="*/ 83 h 400"/>
              <a:gd name="T74" fmla="*/ 234 w 400"/>
              <a:gd name="T75" fmla="*/ 167 h 400"/>
              <a:gd name="T76" fmla="*/ 317 w 400"/>
              <a:gd name="T77" fmla="*/ 167 h 400"/>
              <a:gd name="T78" fmla="*/ 329 w 400"/>
              <a:gd name="T79" fmla="*/ 172 h 400"/>
              <a:gd name="T80" fmla="*/ 334 w 400"/>
              <a:gd name="T81" fmla="*/ 184 h 400"/>
              <a:gd name="T82" fmla="*/ 334 w 400"/>
              <a:gd name="T83" fmla="*/ 217 h 400"/>
              <a:gd name="T84" fmla="*/ 334 w 400"/>
              <a:gd name="T85" fmla="*/ 217 h 400"/>
              <a:gd name="T86" fmla="*/ 334 w 400"/>
              <a:gd name="T87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4" y="217"/>
                </a:moveTo>
                <a:cubicBezTo>
                  <a:pt x="334" y="221"/>
                  <a:pt x="332" y="225"/>
                  <a:pt x="329" y="229"/>
                </a:cubicBezTo>
                <a:cubicBezTo>
                  <a:pt x="325" y="232"/>
                  <a:pt x="322" y="234"/>
                  <a:pt x="317" y="234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34" y="317"/>
                  <a:pt x="234" y="317"/>
                  <a:pt x="234" y="317"/>
                </a:cubicBezTo>
                <a:cubicBezTo>
                  <a:pt x="234" y="322"/>
                  <a:pt x="232" y="325"/>
                  <a:pt x="229" y="329"/>
                </a:cubicBezTo>
                <a:cubicBezTo>
                  <a:pt x="225" y="332"/>
                  <a:pt x="221" y="334"/>
                  <a:pt x="217" y="334"/>
                </a:cubicBezTo>
                <a:cubicBezTo>
                  <a:pt x="184" y="334"/>
                  <a:pt x="184" y="334"/>
                  <a:pt x="184" y="334"/>
                </a:cubicBezTo>
                <a:cubicBezTo>
                  <a:pt x="179" y="334"/>
                  <a:pt x="175" y="332"/>
                  <a:pt x="172" y="329"/>
                </a:cubicBezTo>
                <a:cubicBezTo>
                  <a:pt x="169" y="325"/>
                  <a:pt x="167" y="322"/>
                  <a:pt x="167" y="317"/>
                </a:cubicBezTo>
                <a:cubicBezTo>
                  <a:pt x="167" y="234"/>
                  <a:pt x="167" y="234"/>
                  <a:pt x="167" y="234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79" y="234"/>
                  <a:pt x="75" y="232"/>
                  <a:pt x="72" y="229"/>
                </a:cubicBezTo>
                <a:cubicBezTo>
                  <a:pt x="68" y="225"/>
                  <a:pt x="67" y="221"/>
                  <a:pt x="67" y="217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7" y="179"/>
                  <a:pt x="68" y="175"/>
                  <a:pt x="72" y="172"/>
                </a:cubicBezTo>
                <a:cubicBezTo>
                  <a:pt x="75" y="168"/>
                  <a:pt x="79" y="167"/>
                  <a:pt x="83" y="167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79"/>
                  <a:pt x="169" y="75"/>
                  <a:pt x="172" y="72"/>
                </a:cubicBezTo>
                <a:cubicBezTo>
                  <a:pt x="175" y="68"/>
                  <a:pt x="179" y="67"/>
                  <a:pt x="184" y="67"/>
                </a:cubicBezTo>
                <a:cubicBezTo>
                  <a:pt x="217" y="67"/>
                  <a:pt x="217" y="67"/>
                  <a:pt x="217" y="67"/>
                </a:cubicBezTo>
                <a:cubicBezTo>
                  <a:pt x="221" y="67"/>
                  <a:pt x="225" y="68"/>
                  <a:pt x="229" y="72"/>
                </a:cubicBezTo>
                <a:cubicBezTo>
                  <a:pt x="232" y="75"/>
                  <a:pt x="234" y="79"/>
                  <a:pt x="234" y="83"/>
                </a:cubicBezTo>
                <a:cubicBezTo>
                  <a:pt x="234" y="167"/>
                  <a:pt x="234" y="167"/>
                  <a:pt x="234" y="167"/>
                </a:cubicBezTo>
                <a:cubicBezTo>
                  <a:pt x="317" y="167"/>
                  <a:pt x="317" y="167"/>
                  <a:pt x="317" y="167"/>
                </a:cubicBezTo>
                <a:cubicBezTo>
                  <a:pt x="322" y="167"/>
                  <a:pt x="325" y="168"/>
                  <a:pt x="329" y="172"/>
                </a:cubicBezTo>
                <a:cubicBezTo>
                  <a:pt x="332" y="175"/>
                  <a:pt x="334" y="179"/>
                  <a:pt x="334" y="184"/>
                </a:cubicBezTo>
                <a:lnTo>
                  <a:pt x="334" y="217"/>
                </a:lnTo>
                <a:close/>
                <a:moveTo>
                  <a:pt x="334" y="217"/>
                </a:moveTo>
                <a:cubicBezTo>
                  <a:pt x="334" y="217"/>
                  <a:pt x="334" y="217"/>
                  <a:pt x="334" y="2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55" name="グループ化 127"/>
          <p:cNvGrpSpPr/>
          <p:nvPr/>
        </p:nvGrpSpPr>
        <p:grpSpPr>
          <a:xfrm>
            <a:off x="3963199" y="4552246"/>
            <a:ext cx="1272980" cy="1380913"/>
            <a:chOff x="1981200" y="4241800"/>
            <a:chExt cx="636588" cy="690563"/>
          </a:xfrm>
        </p:grpSpPr>
        <p:sp>
          <p:nvSpPr>
            <p:cNvPr id="62" name="Freeform 90"/>
            <p:cNvSpPr>
              <a:spLocks noEditPoints="1"/>
            </p:cNvSpPr>
            <p:nvPr/>
          </p:nvSpPr>
          <p:spPr bwMode="auto">
            <a:xfrm>
              <a:off x="2246313" y="4241800"/>
              <a:ext cx="107950" cy="373063"/>
            </a:xfrm>
            <a:custGeom>
              <a:avLst/>
              <a:gdLst>
                <a:gd name="T0" fmla="*/ 33 w 67"/>
                <a:gd name="T1" fmla="*/ 234 h 234"/>
                <a:gd name="T2" fmla="*/ 57 w 67"/>
                <a:gd name="T3" fmla="*/ 224 h 234"/>
                <a:gd name="T4" fmla="*/ 67 w 67"/>
                <a:gd name="T5" fmla="*/ 200 h 234"/>
                <a:gd name="T6" fmla="*/ 67 w 67"/>
                <a:gd name="T7" fmla="*/ 33 h 234"/>
                <a:gd name="T8" fmla="*/ 57 w 67"/>
                <a:gd name="T9" fmla="*/ 10 h 234"/>
                <a:gd name="T10" fmla="*/ 33 w 67"/>
                <a:gd name="T11" fmla="*/ 0 h 234"/>
                <a:gd name="T12" fmla="*/ 10 w 67"/>
                <a:gd name="T13" fmla="*/ 10 h 234"/>
                <a:gd name="T14" fmla="*/ 0 w 67"/>
                <a:gd name="T15" fmla="*/ 33 h 234"/>
                <a:gd name="T16" fmla="*/ 0 w 67"/>
                <a:gd name="T17" fmla="*/ 200 h 234"/>
                <a:gd name="T18" fmla="*/ 10 w 67"/>
                <a:gd name="T19" fmla="*/ 224 h 234"/>
                <a:gd name="T20" fmla="*/ 33 w 67"/>
                <a:gd name="T21" fmla="*/ 234 h 234"/>
                <a:gd name="T22" fmla="*/ 33 w 67"/>
                <a:gd name="T23" fmla="*/ 234 h 234"/>
                <a:gd name="T24" fmla="*/ 33 w 67"/>
                <a:gd name="T25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34">
                  <a:moveTo>
                    <a:pt x="33" y="234"/>
                  </a:moveTo>
                  <a:cubicBezTo>
                    <a:pt x="42" y="234"/>
                    <a:pt x="50" y="230"/>
                    <a:pt x="57" y="224"/>
                  </a:cubicBezTo>
                  <a:cubicBezTo>
                    <a:pt x="63" y="217"/>
                    <a:pt x="67" y="209"/>
                    <a:pt x="67" y="200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24"/>
                    <a:pt x="63" y="17"/>
                    <a:pt x="57" y="10"/>
                  </a:cubicBezTo>
                  <a:cubicBezTo>
                    <a:pt x="50" y="3"/>
                    <a:pt x="42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9"/>
                    <a:pt x="3" y="217"/>
                    <a:pt x="10" y="224"/>
                  </a:cubicBezTo>
                  <a:cubicBezTo>
                    <a:pt x="16" y="230"/>
                    <a:pt x="24" y="234"/>
                    <a:pt x="33" y="234"/>
                  </a:cubicBezTo>
                  <a:close/>
                  <a:moveTo>
                    <a:pt x="33" y="234"/>
                  </a:moveTo>
                  <a:cubicBezTo>
                    <a:pt x="33" y="234"/>
                    <a:pt x="33" y="234"/>
                    <a:pt x="33" y="2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Freeform 91"/>
            <p:cNvSpPr>
              <a:spLocks noEditPoints="1"/>
            </p:cNvSpPr>
            <p:nvPr/>
          </p:nvSpPr>
          <p:spPr bwMode="auto">
            <a:xfrm>
              <a:off x="1981200" y="4346575"/>
              <a:ext cx="636588" cy="585788"/>
            </a:xfrm>
            <a:custGeom>
              <a:avLst/>
              <a:gdLst>
                <a:gd name="T0" fmla="*/ 379 w 400"/>
                <a:gd name="T1" fmla="*/ 78 h 368"/>
                <a:gd name="T2" fmla="*/ 320 w 400"/>
                <a:gd name="T3" fmla="*/ 8 h 368"/>
                <a:gd name="T4" fmla="*/ 296 w 400"/>
                <a:gd name="T5" fmla="*/ 1 h 368"/>
                <a:gd name="T6" fmla="*/ 274 w 400"/>
                <a:gd name="T7" fmla="*/ 14 h 368"/>
                <a:gd name="T8" fmla="*/ 267 w 400"/>
                <a:gd name="T9" fmla="*/ 39 h 368"/>
                <a:gd name="T10" fmla="*/ 280 w 400"/>
                <a:gd name="T11" fmla="*/ 61 h 368"/>
                <a:gd name="T12" fmla="*/ 320 w 400"/>
                <a:gd name="T13" fmla="*/ 108 h 368"/>
                <a:gd name="T14" fmla="*/ 334 w 400"/>
                <a:gd name="T15" fmla="*/ 168 h 368"/>
                <a:gd name="T16" fmla="*/ 323 w 400"/>
                <a:gd name="T17" fmla="*/ 219 h 368"/>
                <a:gd name="T18" fmla="*/ 295 w 400"/>
                <a:gd name="T19" fmla="*/ 262 h 368"/>
                <a:gd name="T20" fmla="*/ 252 w 400"/>
                <a:gd name="T21" fmla="*/ 291 h 368"/>
                <a:gd name="T22" fmla="*/ 200 w 400"/>
                <a:gd name="T23" fmla="*/ 301 h 368"/>
                <a:gd name="T24" fmla="*/ 148 w 400"/>
                <a:gd name="T25" fmla="*/ 291 h 368"/>
                <a:gd name="T26" fmla="*/ 106 w 400"/>
                <a:gd name="T27" fmla="*/ 262 h 368"/>
                <a:gd name="T28" fmla="*/ 77 w 400"/>
                <a:gd name="T29" fmla="*/ 219 h 368"/>
                <a:gd name="T30" fmla="*/ 67 w 400"/>
                <a:gd name="T31" fmla="*/ 168 h 368"/>
                <a:gd name="T32" fmla="*/ 81 w 400"/>
                <a:gd name="T33" fmla="*/ 108 h 368"/>
                <a:gd name="T34" fmla="*/ 120 w 400"/>
                <a:gd name="T35" fmla="*/ 61 h 368"/>
                <a:gd name="T36" fmla="*/ 133 w 400"/>
                <a:gd name="T37" fmla="*/ 39 h 368"/>
                <a:gd name="T38" fmla="*/ 127 w 400"/>
                <a:gd name="T39" fmla="*/ 14 h 368"/>
                <a:gd name="T40" fmla="*/ 105 w 400"/>
                <a:gd name="T41" fmla="*/ 1 h 368"/>
                <a:gd name="T42" fmla="*/ 80 w 400"/>
                <a:gd name="T43" fmla="*/ 8 h 368"/>
                <a:gd name="T44" fmla="*/ 21 w 400"/>
                <a:gd name="T45" fmla="*/ 78 h 368"/>
                <a:gd name="T46" fmla="*/ 0 w 400"/>
                <a:gd name="T47" fmla="*/ 168 h 368"/>
                <a:gd name="T48" fmla="*/ 16 w 400"/>
                <a:gd name="T49" fmla="*/ 245 h 368"/>
                <a:gd name="T50" fmla="*/ 59 w 400"/>
                <a:gd name="T51" fmla="*/ 309 h 368"/>
                <a:gd name="T52" fmla="*/ 123 w 400"/>
                <a:gd name="T53" fmla="*/ 352 h 368"/>
                <a:gd name="T54" fmla="*/ 200 w 400"/>
                <a:gd name="T55" fmla="*/ 368 h 368"/>
                <a:gd name="T56" fmla="*/ 278 w 400"/>
                <a:gd name="T57" fmla="*/ 352 h 368"/>
                <a:gd name="T58" fmla="*/ 342 w 400"/>
                <a:gd name="T59" fmla="*/ 309 h 368"/>
                <a:gd name="T60" fmla="*/ 385 w 400"/>
                <a:gd name="T61" fmla="*/ 245 h 368"/>
                <a:gd name="T62" fmla="*/ 400 w 400"/>
                <a:gd name="T63" fmla="*/ 168 h 368"/>
                <a:gd name="T64" fmla="*/ 379 w 400"/>
                <a:gd name="T65" fmla="*/ 78 h 368"/>
                <a:gd name="T66" fmla="*/ 379 w 400"/>
                <a:gd name="T67" fmla="*/ 78 h 368"/>
                <a:gd name="T68" fmla="*/ 379 w 400"/>
                <a:gd name="T69" fmla="*/ 7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68">
                  <a:moveTo>
                    <a:pt x="379" y="78"/>
                  </a:moveTo>
                  <a:cubicBezTo>
                    <a:pt x="365" y="50"/>
                    <a:pt x="346" y="27"/>
                    <a:pt x="320" y="8"/>
                  </a:cubicBezTo>
                  <a:cubicBezTo>
                    <a:pt x="313" y="2"/>
                    <a:pt x="305" y="0"/>
                    <a:pt x="296" y="1"/>
                  </a:cubicBezTo>
                  <a:cubicBezTo>
                    <a:pt x="286" y="2"/>
                    <a:pt x="279" y="7"/>
                    <a:pt x="274" y="14"/>
                  </a:cubicBezTo>
                  <a:cubicBezTo>
                    <a:pt x="268" y="22"/>
                    <a:pt x="266" y="30"/>
                    <a:pt x="267" y="39"/>
                  </a:cubicBezTo>
                  <a:cubicBezTo>
                    <a:pt x="269" y="48"/>
                    <a:pt x="273" y="55"/>
                    <a:pt x="280" y="61"/>
                  </a:cubicBezTo>
                  <a:cubicBezTo>
                    <a:pt x="297" y="74"/>
                    <a:pt x="310" y="90"/>
                    <a:pt x="320" y="108"/>
                  </a:cubicBezTo>
                  <a:cubicBezTo>
                    <a:pt x="329" y="127"/>
                    <a:pt x="334" y="147"/>
                    <a:pt x="334" y="168"/>
                  </a:cubicBezTo>
                  <a:cubicBezTo>
                    <a:pt x="334" y="186"/>
                    <a:pt x="330" y="203"/>
                    <a:pt x="323" y="219"/>
                  </a:cubicBezTo>
                  <a:cubicBezTo>
                    <a:pt x="316" y="236"/>
                    <a:pt x="307" y="250"/>
                    <a:pt x="295" y="262"/>
                  </a:cubicBezTo>
                  <a:cubicBezTo>
                    <a:pt x="283" y="274"/>
                    <a:pt x="268" y="283"/>
                    <a:pt x="252" y="291"/>
                  </a:cubicBezTo>
                  <a:cubicBezTo>
                    <a:pt x="236" y="298"/>
                    <a:pt x="218" y="301"/>
                    <a:pt x="200" y="301"/>
                  </a:cubicBezTo>
                  <a:cubicBezTo>
                    <a:pt x="182" y="301"/>
                    <a:pt x="165" y="298"/>
                    <a:pt x="148" y="291"/>
                  </a:cubicBezTo>
                  <a:cubicBezTo>
                    <a:pt x="132" y="283"/>
                    <a:pt x="118" y="274"/>
                    <a:pt x="106" y="262"/>
                  </a:cubicBezTo>
                  <a:cubicBezTo>
                    <a:pt x="94" y="250"/>
                    <a:pt x="84" y="236"/>
                    <a:pt x="77" y="219"/>
                  </a:cubicBezTo>
                  <a:cubicBezTo>
                    <a:pt x="70" y="203"/>
                    <a:pt x="67" y="186"/>
                    <a:pt x="67" y="168"/>
                  </a:cubicBezTo>
                  <a:cubicBezTo>
                    <a:pt x="67" y="147"/>
                    <a:pt x="71" y="127"/>
                    <a:pt x="81" y="108"/>
                  </a:cubicBezTo>
                  <a:cubicBezTo>
                    <a:pt x="90" y="90"/>
                    <a:pt x="103" y="74"/>
                    <a:pt x="120" y="61"/>
                  </a:cubicBezTo>
                  <a:cubicBezTo>
                    <a:pt x="127" y="55"/>
                    <a:pt x="132" y="48"/>
                    <a:pt x="133" y="39"/>
                  </a:cubicBezTo>
                  <a:cubicBezTo>
                    <a:pt x="134" y="30"/>
                    <a:pt x="132" y="22"/>
                    <a:pt x="127" y="14"/>
                  </a:cubicBezTo>
                  <a:cubicBezTo>
                    <a:pt x="121" y="7"/>
                    <a:pt x="114" y="2"/>
                    <a:pt x="105" y="1"/>
                  </a:cubicBezTo>
                  <a:cubicBezTo>
                    <a:pt x="96" y="0"/>
                    <a:pt x="88" y="2"/>
                    <a:pt x="80" y="8"/>
                  </a:cubicBezTo>
                  <a:cubicBezTo>
                    <a:pt x="55" y="27"/>
                    <a:pt x="35" y="50"/>
                    <a:pt x="21" y="78"/>
                  </a:cubicBezTo>
                  <a:cubicBezTo>
                    <a:pt x="7" y="106"/>
                    <a:pt x="0" y="136"/>
                    <a:pt x="0" y="168"/>
                  </a:cubicBezTo>
                  <a:cubicBezTo>
                    <a:pt x="0" y="195"/>
                    <a:pt x="5" y="221"/>
                    <a:pt x="16" y="245"/>
                  </a:cubicBezTo>
                  <a:cubicBezTo>
                    <a:pt x="27" y="270"/>
                    <a:pt x="41" y="291"/>
                    <a:pt x="59" y="309"/>
                  </a:cubicBezTo>
                  <a:cubicBezTo>
                    <a:pt x="77" y="327"/>
                    <a:pt x="98" y="341"/>
                    <a:pt x="123" y="352"/>
                  </a:cubicBezTo>
                  <a:cubicBezTo>
                    <a:pt x="147" y="363"/>
                    <a:pt x="173" y="368"/>
                    <a:pt x="200" y="368"/>
                  </a:cubicBezTo>
                  <a:cubicBezTo>
                    <a:pt x="227" y="368"/>
                    <a:pt x="253" y="363"/>
                    <a:pt x="278" y="352"/>
                  </a:cubicBezTo>
                  <a:cubicBezTo>
                    <a:pt x="303" y="341"/>
                    <a:pt x="324" y="327"/>
                    <a:pt x="342" y="309"/>
                  </a:cubicBezTo>
                  <a:cubicBezTo>
                    <a:pt x="360" y="291"/>
                    <a:pt x="374" y="270"/>
                    <a:pt x="385" y="245"/>
                  </a:cubicBezTo>
                  <a:cubicBezTo>
                    <a:pt x="395" y="221"/>
                    <a:pt x="400" y="195"/>
                    <a:pt x="400" y="168"/>
                  </a:cubicBezTo>
                  <a:cubicBezTo>
                    <a:pt x="400" y="136"/>
                    <a:pt x="393" y="106"/>
                    <a:pt x="379" y="78"/>
                  </a:cubicBezTo>
                  <a:close/>
                  <a:moveTo>
                    <a:pt x="379" y="78"/>
                  </a:moveTo>
                  <a:cubicBezTo>
                    <a:pt x="379" y="78"/>
                    <a:pt x="379" y="78"/>
                    <a:pt x="379" y="7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2" name="Freeform 95"/>
          <p:cNvSpPr>
            <a:spLocks noEditPoints="1"/>
          </p:cNvSpPr>
          <p:nvPr/>
        </p:nvSpPr>
        <p:spPr bwMode="auto">
          <a:xfrm>
            <a:off x="6905972" y="4555422"/>
            <a:ext cx="1276153" cy="1174569"/>
          </a:xfrm>
          <a:custGeom>
            <a:avLst/>
            <a:gdLst>
              <a:gd name="T0" fmla="*/ 419 w 434"/>
              <a:gd name="T1" fmla="*/ 182 h 400"/>
              <a:gd name="T2" fmla="*/ 384 w 434"/>
              <a:gd name="T3" fmla="*/ 167 h 400"/>
              <a:gd name="T4" fmla="*/ 367 w 434"/>
              <a:gd name="T5" fmla="*/ 167 h 400"/>
              <a:gd name="T6" fmla="*/ 367 w 434"/>
              <a:gd name="T7" fmla="*/ 100 h 400"/>
              <a:gd name="T8" fmla="*/ 362 w 434"/>
              <a:gd name="T9" fmla="*/ 77 h 400"/>
              <a:gd name="T10" fmla="*/ 349 w 434"/>
              <a:gd name="T11" fmla="*/ 57 h 400"/>
              <a:gd name="T12" fmla="*/ 310 w 434"/>
              <a:gd name="T13" fmla="*/ 18 h 400"/>
              <a:gd name="T14" fmla="*/ 290 w 434"/>
              <a:gd name="T15" fmla="*/ 5 h 400"/>
              <a:gd name="T16" fmla="*/ 267 w 434"/>
              <a:gd name="T17" fmla="*/ 0 h 400"/>
              <a:gd name="T18" fmla="*/ 92 w 434"/>
              <a:gd name="T19" fmla="*/ 0 h 400"/>
              <a:gd name="T20" fmla="*/ 74 w 434"/>
              <a:gd name="T21" fmla="*/ 7 h 400"/>
              <a:gd name="T22" fmla="*/ 67 w 434"/>
              <a:gd name="T23" fmla="*/ 25 h 400"/>
              <a:gd name="T24" fmla="*/ 67 w 434"/>
              <a:gd name="T25" fmla="*/ 167 h 400"/>
              <a:gd name="T26" fmla="*/ 50 w 434"/>
              <a:gd name="T27" fmla="*/ 167 h 400"/>
              <a:gd name="T28" fmla="*/ 15 w 434"/>
              <a:gd name="T29" fmla="*/ 182 h 400"/>
              <a:gd name="T30" fmla="*/ 0 w 434"/>
              <a:gd name="T31" fmla="*/ 217 h 400"/>
              <a:gd name="T32" fmla="*/ 0 w 434"/>
              <a:gd name="T33" fmla="*/ 325 h 400"/>
              <a:gd name="T34" fmla="*/ 2 w 434"/>
              <a:gd name="T35" fmla="*/ 331 h 400"/>
              <a:gd name="T36" fmla="*/ 8 w 434"/>
              <a:gd name="T37" fmla="*/ 334 h 400"/>
              <a:gd name="T38" fmla="*/ 67 w 434"/>
              <a:gd name="T39" fmla="*/ 334 h 400"/>
              <a:gd name="T40" fmla="*/ 67 w 434"/>
              <a:gd name="T41" fmla="*/ 375 h 400"/>
              <a:gd name="T42" fmla="*/ 74 w 434"/>
              <a:gd name="T43" fmla="*/ 393 h 400"/>
              <a:gd name="T44" fmla="*/ 92 w 434"/>
              <a:gd name="T45" fmla="*/ 400 h 400"/>
              <a:gd name="T46" fmla="*/ 342 w 434"/>
              <a:gd name="T47" fmla="*/ 400 h 400"/>
              <a:gd name="T48" fmla="*/ 360 w 434"/>
              <a:gd name="T49" fmla="*/ 393 h 400"/>
              <a:gd name="T50" fmla="*/ 367 w 434"/>
              <a:gd name="T51" fmla="*/ 375 h 400"/>
              <a:gd name="T52" fmla="*/ 367 w 434"/>
              <a:gd name="T53" fmla="*/ 334 h 400"/>
              <a:gd name="T54" fmla="*/ 425 w 434"/>
              <a:gd name="T55" fmla="*/ 334 h 400"/>
              <a:gd name="T56" fmla="*/ 431 w 434"/>
              <a:gd name="T57" fmla="*/ 331 h 400"/>
              <a:gd name="T58" fmla="*/ 434 w 434"/>
              <a:gd name="T59" fmla="*/ 325 h 400"/>
              <a:gd name="T60" fmla="*/ 434 w 434"/>
              <a:gd name="T61" fmla="*/ 217 h 400"/>
              <a:gd name="T62" fmla="*/ 419 w 434"/>
              <a:gd name="T63" fmla="*/ 182 h 400"/>
              <a:gd name="T64" fmla="*/ 334 w 434"/>
              <a:gd name="T65" fmla="*/ 367 h 400"/>
              <a:gd name="T66" fmla="*/ 100 w 434"/>
              <a:gd name="T67" fmla="*/ 367 h 400"/>
              <a:gd name="T68" fmla="*/ 100 w 434"/>
              <a:gd name="T69" fmla="*/ 300 h 400"/>
              <a:gd name="T70" fmla="*/ 334 w 434"/>
              <a:gd name="T71" fmla="*/ 300 h 400"/>
              <a:gd name="T72" fmla="*/ 334 w 434"/>
              <a:gd name="T73" fmla="*/ 367 h 400"/>
              <a:gd name="T74" fmla="*/ 334 w 434"/>
              <a:gd name="T75" fmla="*/ 200 h 400"/>
              <a:gd name="T76" fmla="*/ 100 w 434"/>
              <a:gd name="T77" fmla="*/ 200 h 400"/>
              <a:gd name="T78" fmla="*/ 100 w 434"/>
              <a:gd name="T79" fmla="*/ 33 h 400"/>
              <a:gd name="T80" fmla="*/ 267 w 434"/>
              <a:gd name="T81" fmla="*/ 33 h 400"/>
              <a:gd name="T82" fmla="*/ 267 w 434"/>
              <a:gd name="T83" fmla="*/ 75 h 400"/>
              <a:gd name="T84" fmla="*/ 274 w 434"/>
              <a:gd name="T85" fmla="*/ 93 h 400"/>
              <a:gd name="T86" fmla="*/ 292 w 434"/>
              <a:gd name="T87" fmla="*/ 100 h 400"/>
              <a:gd name="T88" fmla="*/ 334 w 434"/>
              <a:gd name="T89" fmla="*/ 100 h 400"/>
              <a:gd name="T90" fmla="*/ 334 w 434"/>
              <a:gd name="T91" fmla="*/ 200 h 400"/>
              <a:gd name="T92" fmla="*/ 396 w 434"/>
              <a:gd name="T93" fmla="*/ 229 h 400"/>
              <a:gd name="T94" fmla="*/ 384 w 434"/>
              <a:gd name="T95" fmla="*/ 234 h 400"/>
              <a:gd name="T96" fmla="*/ 372 w 434"/>
              <a:gd name="T97" fmla="*/ 229 h 400"/>
              <a:gd name="T98" fmla="*/ 367 w 434"/>
              <a:gd name="T99" fmla="*/ 217 h 400"/>
              <a:gd name="T100" fmla="*/ 372 w 434"/>
              <a:gd name="T101" fmla="*/ 205 h 400"/>
              <a:gd name="T102" fmla="*/ 384 w 434"/>
              <a:gd name="T103" fmla="*/ 200 h 400"/>
              <a:gd name="T104" fmla="*/ 396 w 434"/>
              <a:gd name="T105" fmla="*/ 205 h 400"/>
              <a:gd name="T106" fmla="*/ 400 w 434"/>
              <a:gd name="T107" fmla="*/ 217 h 400"/>
              <a:gd name="T108" fmla="*/ 396 w 434"/>
              <a:gd name="T109" fmla="*/ 229 h 400"/>
              <a:gd name="T110" fmla="*/ 396 w 434"/>
              <a:gd name="T111" fmla="*/ 229 h 400"/>
              <a:gd name="T112" fmla="*/ 396 w 434"/>
              <a:gd name="T113" fmla="*/ 22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4" h="400">
                <a:moveTo>
                  <a:pt x="419" y="182"/>
                </a:moveTo>
                <a:cubicBezTo>
                  <a:pt x="409" y="172"/>
                  <a:pt x="398" y="167"/>
                  <a:pt x="384" y="167"/>
                </a:cubicBezTo>
                <a:cubicBezTo>
                  <a:pt x="367" y="167"/>
                  <a:pt x="367" y="167"/>
                  <a:pt x="367" y="167"/>
                </a:cubicBezTo>
                <a:cubicBezTo>
                  <a:pt x="367" y="100"/>
                  <a:pt x="367" y="100"/>
                  <a:pt x="367" y="100"/>
                </a:cubicBezTo>
                <a:cubicBezTo>
                  <a:pt x="367" y="93"/>
                  <a:pt x="365" y="86"/>
                  <a:pt x="362" y="77"/>
                </a:cubicBezTo>
                <a:cubicBezTo>
                  <a:pt x="358" y="69"/>
                  <a:pt x="354" y="62"/>
                  <a:pt x="349" y="57"/>
                </a:cubicBezTo>
                <a:cubicBezTo>
                  <a:pt x="310" y="18"/>
                  <a:pt x="310" y="18"/>
                  <a:pt x="310" y="18"/>
                </a:cubicBezTo>
                <a:cubicBezTo>
                  <a:pt x="305" y="13"/>
                  <a:pt x="298" y="9"/>
                  <a:pt x="290" y="5"/>
                </a:cubicBezTo>
                <a:cubicBezTo>
                  <a:pt x="282" y="2"/>
                  <a:pt x="274" y="0"/>
                  <a:pt x="267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5" y="0"/>
                  <a:pt x="79" y="2"/>
                  <a:pt x="74" y="7"/>
                </a:cubicBezTo>
                <a:cubicBezTo>
                  <a:pt x="69" y="12"/>
                  <a:pt x="67" y="18"/>
                  <a:pt x="67" y="25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50" y="167"/>
                  <a:pt x="50" y="167"/>
                  <a:pt x="50" y="167"/>
                </a:cubicBezTo>
                <a:cubicBezTo>
                  <a:pt x="36" y="167"/>
                  <a:pt x="25" y="172"/>
                  <a:pt x="15" y="182"/>
                </a:cubicBezTo>
                <a:cubicBezTo>
                  <a:pt x="5" y="191"/>
                  <a:pt x="0" y="203"/>
                  <a:pt x="0" y="217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28"/>
                  <a:pt x="1" y="330"/>
                  <a:pt x="2" y="331"/>
                </a:cubicBezTo>
                <a:cubicBezTo>
                  <a:pt x="4" y="333"/>
                  <a:pt x="6" y="334"/>
                  <a:pt x="8" y="334"/>
                </a:cubicBezTo>
                <a:cubicBezTo>
                  <a:pt x="67" y="334"/>
                  <a:pt x="67" y="334"/>
                  <a:pt x="67" y="334"/>
                </a:cubicBezTo>
                <a:cubicBezTo>
                  <a:pt x="67" y="375"/>
                  <a:pt x="67" y="375"/>
                  <a:pt x="67" y="375"/>
                </a:cubicBezTo>
                <a:cubicBezTo>
                  <a:pt x="67" y="382"/>
                  <a:pt x="69" y="388"/>
                  <a:pt x="74" y="393"/>
                </a:cubicBezTo>
                <a:cubicBezTo>
                  <a:pt x="79" y="398"/>
                  <a:pt x="85" y="400"/>
                  <a:pt x="92" y="400"/>
                </a:cubicBezTo>
                <a:cubicBezTo>
                  <a:pt x="342" y="400"/>
                  <a:pt x="342" y="400"/>
                  <a:pt x="342" y="400"/>
                </a:cubicBezTo>
                <a:cubicBezTo>
                  <a:pt x="349" y="400"/>
                  <a:pt x="355" y="398"/>
                  <a:pt x="360" y="393"/>
                </a:cubicBezTo>
                <a:cubicBezTo>
                  <a:pt x="365" y="388"/>
                  <a:pt x="367" y="382"/>
                  <a:pt x="367" y="375"/>
                </a:cubicBezTo>
                <a:cubicBezTo>
                  <a:pt x="367" y="334"/>
                  <a:pt x="367" y="334"/>
                  <a:pt x="367" y="334"/>
                </a:cubicBezTo>
                <a:cubicBezTo>
                  <a:pt x="425" y="334"/>
                  <a:pt x="425" y="334"/>
                  <a:pt x="425" y="334"/>
                </a:cubicBezTo>
                <a:cubicBezTo>
                  <a:pt x="428" y="334"/>
                  <a:pt x="430" y="333"/>
                  <a:pt x="431" y="331"/>
                </a:cubicBezTo>
                <a:cubicBezTo>
                  <a:pt x="433" y="330"/>
                  <a:pt x="434" y="328"/>
                  <a:pt x="434" y="325"/>
                </a:cubicBezTo>
                <a:cubicBezTo>
                  <a:pt x="434" y="217"/>
                  <a:pt x="434" y="217"/>
                  <a:pt x="434" y="217"/>
                </a:cubicBezTo>
                <a:cubicBezTo>
                  <a:pt x="434" y="203"/>
                  <a:pt x="429" y="191"/>
                  <a:pt x="419" y="182"/>
                </a:cubicBezTo>
                <a:close/>
                <a:moveTo>
                  <a:pt x="334" y="367"/>
                </a:moveTo>
                <a:cubicBezTo>
                  <a:pt x="100" y="367"/>
                  <a:pt x="100" y="367"/>
                  <a:pt x="100" y="367"/>
                </a:cubicBezTo>
                <a:cubicBezTo>
                  <a:pt x="100" y="300"/>
                  <a:pt x="100" y="300"/>
                  <a:pt x="100" y="300"/>
                </a:cubicBezTo>
                <a:cubicBezTo>
                  <a:pt x="334" y="300"/>
                  <a:pt x="334" y="300"/>
                  <a:pt x="334" y="300"/>
                </a:cubicBezTo>
                <a:lnTo>
                  <a:pt x="334" y="367"/>
                </a:lnTo>
                <a:close/>
                <a:moveTo>
                  <a:pt x="334" y="200"/>
                </a:moveTo>
                <a:cubicBezTo>
                  <a:pt x="100" y="200"/>
                  <a:pt x="100" y="200"/>
                  <a:pt x="100" y="200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267" y="33"/>
                  <a:pt x="267" y="33"/>
                  <a:pt x="267" y="33"/>
                </a:cubicBezTo>
                <a:cubicBezTo>
                  <a:pt x="267" y="75"/>
                  <a:pt x="267" y="75"/>
                  <a:pt x="267" y="75"/>
                </a:cubicBezTo>
                <a:cubicBezTo>
                  <a:pt x="267" y="82"/>
                  <a:pt x="269" y="88"/>
                  <a:pt x="274" y="93"/>
                </a:cubicBezTo>
                <a:cubicBezTo>
                  <a:pt x="279" y="98"/>
                  <a:pt x="285" y="100"/>
                  <a:pt x="292" y="100"/>
                </a:cubicBezTo>
                <a:cubicBezTo>
                  <a:pt x="334" y="100"/>
                  <a:pt x="334" y="100"/>
                  <a:pt x="334" y="100"/>
                </a:cubicBezTo>
                <a:lnTo>
                  <a:pt x="334" y="200"/>
                </a:lnTo>
                <a:close/>
                <a:moveTo>
                  <a:pt x="396" y="229"/>
                </a:moveTo>
                <a:cubicBezTo>
                  <a:pt x="392" y="232"/>
                  <a:pt x="388" y="234"/>
                  <a:pt x="384" y="234"/>
                </a:cubicBezTo>
                <a:cubicBezTo>
                  <a:pt x="379" y="234"/>
                  <a:pt x="375" y="232"/>
                  <a:pt x="372" y="229"/>
                </a:cubicBezTo>
                <a:cubicBezTo>
                  <a:pt x="369" y="225"/>
                  <a:pt x="367" y="221"/>
                  <a:pt x="367" y="217"/>
                </a:cubicBezTo>
                <a:cubicBezTo>
                  <a:pt x="367" y="212"/>
                  <a:pt x="369" y="208"/>
                  <a:pt x="372" y="205"/>
                </a:cubicBezTo>
                <a:cubicBezTo>
                  <a:pt x="375" y="202"/>
                  <a:pt x="379" y="200"/>
                  <a:pt x="384" y="200"/>
                </a:cubicBezTo>
                <a:cubicBezTo>
                  <a:pt x="388" y="200"/>
                  <a:pt x="392" y="202"/>
                  <a:pt x="396" y="205"/>
                </a:cubicBezTo>
                <a:cubicBezTo>
                  <a:pt x="399" y="208"/>
                  <a:pt x="400" y="212"/>
                  <a:pt x="400" y="217"/>
                </a:cubicBezTo>
                <a:cubicBezTo>
                  <a:pt x="400" y="221"/>
                  <a:pt x="399" y="225"/>
                  <a:pt x="396" y="229"/>
                </a:cubicBezTo>
                <a:close/>
                <a:moveTo>
                  <a:pt x="396" y="229"/>
                </a:moveTo>
                <a:cubicBezTo>
                  <a:pt x="396" y="229"/>
                  <a:pt x="396" y="229"/>
                  <a:pt x="396" y="22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3" name="Freeform 99"/>
          <p:cNvSpPr>
            <a:spLocks noEditPoints="1"/>
          </p:cNvSpPr>
          <p:nvPr/>
        </p:nvSpPr>
        <p:spPr bwMode="auto">
          <a:xfrm>
            <a:off x="9851918" y="4552245"/>
            <a:ext cx="1276153" cy="1206314"/>
          </a:xfrm>
          <a:custGeom>
            <a:avLst/>
            <a:gdLst>
              <a:gd name="T0" fmla="*/ 389 w 434"/>
              <a:gd name="T1" fmla="*/ 234 h 410"/>
              <a:gd name="T2" fmla="*/ 350 w 434"/>
              <a:gd name="T3" fmla="*/ 246 h 410"/>
              <a:gd name="T4" fmla="*/ 323 w 434"/>
              <a:gd name="T5" fmla="*/ 259 h 410"/>
              <a:gd name="T6" fmla="*/ 291 w 434"/>
              <a:gd name="T7" fmla="*/ 216 h 410"/>
              <a:gd name="T8" fmla="*/ 298 w 434"/>
              <a:gd name="T9" fmla="*/ 147 h 410"/>
              <a:gd name="T10" fmla="*/ 300 w 434"/>
              <a:gd name="T11" fmla="*/ 133 h 410"/>
              <a:gd name="T12" fmla="*/ 258 w 434"/>
              <a:gd name="T13" fmla="*/ 137 h 410"/>
              <a:gd name="T14" fmla="*/ 184 w 434"/>
              <a:gd name="T15" fmla="*/ 134 h 410"/>
              <a:gd name="T16" fmla="*/ 178 w 434"/>
              <a:gd name="T17" fmla="*/ 94 h 410"/>
              <a:gd name="T18" fmla="*/ 197 w 434"/>
              <a:gd name="T19" fmla="*/ 64 h 410"/>
              <a:gd name="T20" fmla="*/ 188 w 434"/>
              <a:gd name="T21" fmla="*/ 12 h 410"/>
              <a:gd name="T22" fmla="*/ 116 w 434"/>
              <a:gd name="T23" fmla="*/ 12 h 410"/>
              <a:gd name="T24" fmla="*/ 104 w 434"/>
              <a:gd name="T25" fmla="*/ 67 h 410"/>
              <a:gd name="T26" fmla="*/ 121 w 434"/>
              <a:gd name="T27" fmla="*/ 97 h 410"/>
              <a:gd name="T28" fmla="*/ 113 w 434"/>
              <a:gd name="T29" fmla="*/ 134 h 410"/>
              <a:gd name="T30" fmla="*/ 19 w 434"/>
              <a:gd name="T31" fmla="*/ 137 h 410"/>
              <a:gd name="T32" fmla="*/ 5 w 434"/>
              <a:gd name="T33" fmla="*/ 134 h 410"/>
              <a:gd name="T34" fmla="*/ 0 w 434"/>
              <a:gd name="T35" fmla="*/ 400 h 410"/>
              <a:gd name="T36" fmla="*/ 1 w 434"/>
              <a:gd name="T37" fmla="*/ 401 h 410"/>
              <a:gd name="T38" fmla="*/ 12 w 434"/>
              <a:gd name="T39" fmla="*/ 403 h 410"/>
              <a:gd name="T40" fmla="*/ 83 w 434"/>
              <a:gd name="T41" fmla="*/ 410 h 410"/>
              <a:gd name="T42" fmla="*/ 125 w 434"/>
              <a:gd name="T43" fmla="*/ 377 h 410"/>
              <a:gd name="T44" fmla="*/ 113 w 434"/>
              <a:gd name="T45" fmla="*/ 351 h 410"/>
              <a:gd name="T46" fmla="*/ 100 w 434"/>
              <a:gd name="T47" fmla="*/ 312 h 410"/>
              <a:gd name="T48" fmla="*/ 153 w 434"/>
              <a:gd name="T49" fmla="*/ 267 h 410"/>
              <a:gd name="T50" fmla="*/ 202 w 434"/>
              <a:gd name="T51" fmla="*/ 311 h 410"/>
              <a:gd name="T52" fmla="*/ 188 w 434"/>
              <a:gd name="T53" fmla="*/ 346 h 410"/>
              <a:gd name="T54" fmla="*/ 173 w 434"/>
              <a:gd name="T55" fmla="*/ 380 h 410"/>
              <a:gd name="T56" fmla="*/ 211 w 434"/>
              <a:gd name="T57" fmla="*/ 408 h 410"/>
              <a:gd name="T58" fmla="*/ 267 w 434"/>
              <a:gd name="T59" fmla="*/ 403 h 410"/>
              <a:gd name="T60" fmla="*/ 301 w 434"/>
              <a:gd name="T61" fmla="*/ 400 h 410"/>
              <a:gd name="T62" fmla="*/ 297 w 434"/>
              <a:gd name="T63" fmla="*/ 369 h 410"/>
              <a:gd name="T64" fmla="*/ 321 w 434"/>
              <a:gd name="T65" fmla="*/ 307 h 410"/>
              <a:gd name="T66" fmla="*/ 354 w 434"/>
              <a:gd name="T67" fmla="*/ 321 h 410"/>
              <a:gd name="T68" fmla="*/ 390 w 434"/>
              <a:gd name="T69" fmla="*/ 336 h 410"/>
              <a:gd name="T70" fmla="*/ 434 w 434"/>
              <a:gd name="T71" fmla="*/ 286 h 410"/>
              <a:gd name="T72" fmla="*/ 422 w 434"/>
              <a:gd name="T73" fmla="*/ 249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34" h="410">
                <a:moveTo>
                  <a:pt x="422" y="249"/>
                </a:moveTo>
                <a:cubicBezTo>
                  <a:pt x="414" y="239"/>
                  <a:pt x="403" y="234"/>
                  <a:pt x="389" y="234"/>
                </a:cubicBezTo>
                <a:cubicBezTo>
                  <a:pt x="381" y="234"/>
                  <a:pt x="374" y="235"/>
                  <a:pt x="367" y="237"/>
                </a:cubicBezTo>
                <a:cubicBezTo>
                  <a:pt x="360" y="240"/>
                  <a:pt x="355" y="243"/>
                  <a:pt x="350" y="246"/>
                </a:cubicBezTo>
                <a:cubicBezTo>
                  <a:pt x="346" y="249"/>
                  <a:pt x="341" y="252"/>
                  <a:pt x="336" y="255"/>
                </a:cubicBezTo>
                <a:cubicBezTo>
                  <a:pt x="332" y="258"/>
                  <a:pt x="327" y="259"/>
                  <a:pt x="323" y="259"/>
                </a:cubicBezTo>
                <a:cubicBezTo>
                  <a:pt x="315" y="259"/>
                  <a:pt x="308" y="255"/>
                  <a:pt x="300" y="247"/>
                </a:cubicBezTo>
                <a:cubicBezTo>
                  <a:pt x="294" y="240"/>
                  <a:pt x="291" y="230"/>
                  <a:pt x="291" y="216"/>
                </a:cubicBezTo>
                <a:cubicBezTo>
                  <a:pt x="291" y="200"/>
                  <a:pt x="293" y="179"/>
                  <a:pt x="297" y="153"/>
                </a:cubicBezTo>
                <a:cubicBezTo>
                  <a:pt x="297" y="152"/>
                  <a:pt x="298" y="150"/>
                  <a:pt x="298" y="147"/>
                </a:cubicBezTo>
                <a:cubicBezTo>
                  <a:pt x="299" y="144"/>
                  <a:pt x="299" y="141"/>
                  <a:pt x="299" y="138"/>
                </a:cubicBezTo>
                <a:cubicBezTo>
                  <a:pt x="300" y="135"/>
                  <a:pt x="300" y="134"/>
                  <a:pt x="300" y="133"/>
                </a:cubicBezTo>
                <a:cubicBezTo>
                  <a:pt x="300" y="133"/>
                  <a:pt x="300" y="133"/>
                  <a:pt x="300" y="133"/>
                </a:cubicBezTo>
                <a:cubicBezTo>
                  <a:pt x="292" y="133"/>
                  <a:pt x="278" y="135"/>
                  <a:pt x="258" y="137"/>
                </a:cubicBezTo>
                <a:cubicBezTo>
                  <a:pt x="238" y="140"/>
                  <a:pt x="222" y="141"/>
                  <a:pt x="211" y="141"/>
                </a:cubicBezTo>
                <a:cubicBezTo>
                  <a:pt x="200" y="141"/>
                  <a:pt x="191" y="139"/>
                  <a:pt x="184" y="134"/>
                </a:cubicBezTo>
                <a:cubicBezTo>
                  <a:pt x="177" y="130"/>
                  <a:pt x="173" y="123"/>
                  <a:pt x="173" y="113"/>
                </a:cubicBezTo>
                <a:cubicBezTo>
                  <a:pt x="173" y="106"/>
                  <a:pt x="175" y="100"/>
                  <a:pt x="178" y="94"/>
                </a:cubicBezTo>
                <a:cubicBezTo>
                  <a:pt x="181" y="88"/>
                  <a:pt x="184" y="83"/>
                  <a:pt x="188" y="79"/>
                </a:cubicBezTo>
                <a:cubicBezTo>
                  <a:pt x="191" y="75"/>
                  <a:pt x="194" y="70"/>
                  <a:pt x="197" y="64"/>
                </a:cubicBezTo>
                <a:cubicBezTo>
                  <a:pt x="201" y="58"/>
                  <a:pt x="202" y="51"/>
                  <a:pt x="202" y="44"/>
                </a:cubicBezTo>
                <a:cubicBezTo>
                  <a:pt x="202" y="30"/>
                  <a:pt x="197" y="19"/>
                  <a:pt x="188" y="12"/>
                </a:cubicBezTo>
                <a:cubicBezTo>
                  <a:pt x="179" y="4"/>
                  <a:pt x="167" y="0"/>
                  <a:pt x="153" y="0"/>
                </a:cubicBezTo>
                <a:cubicBezTo>
                  <a:pt x="138" y="0"/>
                  <a:pt x="126" y="4"/>
                  <a:pt x="116" y="12"/>
                </a:cubicBezTo>
                <a:cubicBezTo>
                  <a:pt x="105" y="20"/>
                  <a:pt x="100" y="31"/>
                  <a:pt x="100" y="45"/>
                </a:cubicBezTo>
                <a:cubicBezTo>
                  <a:pt x="100" y="53"/>
                  <a:pt x="101" y="60"/>
                  <a:pt x="104" y="67"/>
                </a:cubicBezTo>
                <a:cubicBezTo>
                  <a:pt x="107" y="74"/>
                  <a:pt x="110" y="79"/>
                  <a:pt x="113" y="84"/>
                </a:cubicBezTo>
                <a:cubicBezTo>
                  <a:pt x="116" y="88"/>
                  <a:pt x="119" y="92"/>
                  <a:pt x="121" y="97"/>
                </a:cubicBezTo>
                <a:cubicBezTo>
                  <a:pt x="124" y="102"/>
                  <a:pt x="125" y="107"/>
                  <a:pt x="125" y="111"/>
                </a:cubicBezTo>
                <a:cubicBezTo>
                  <a:pt x="125" y="118"/>
                  <a:pt x="121" y="126"/>
                  <a:pt x="113" y="134"/>
                </a:cubicBezTo>
                <a:cubicBezTo>
                  <a:pt x="107" y="140"/>
                  <a:pt x="97" y="143"/>
                  <a:pt x="83" y="143"/>
                </a:cubicBezTo>
                <a:cubicBezTo>
                  <a:pt x="66" y="143"/>
                  <a:pt x="45" y="141"/>
                  <a:pt x="19" y="137"/>
                </a:cubicBezTo>
                <a:cubicBezTo>
                  <a:pt x="19" y="136"/>
                  <a:pt x="17" y="136"/>
                  <a:pt x="13" y="136"/>
                </a:cubicBezTo>
                <a:cubicBezTo>
                  <a:pt x="10" y="135"/>
                  <a:pt x="7" y="135"/>
                  <a:pt x="5" y="134"/>
                </a:cubicBezTo>
                <a:cubicBezTo>
                  <a:pt x="2" y="134"/>
                  <a:pt x="0" y="134"/>
                  <a:pt x="0" y="133"/>
                </a:cubicBezTo>
                <a:cubicBezTo>
                  <a:pt x="0" y="400"/>
                  <a:pt x="0" y="400"/>
                  <a:pt x="0" y="400"/>
                </a:cubicBezTo>
                <a:cubicBezTo>
                  <a:pt x="0" y="401"/>
                  <a:pt x="0" y="401"/>
                  <a:pt x="1" y="401"/>
                </a:cubicBezTo>
                <a:cubicBezTo>
                  <a:pt x="1" y="401"/>
                  <a:pt x="1" y="401"/>
                  <a:pt x="1" y="401"/>
                </a:cubicBezTo>
                <a:cubicBezTo>
                  <a:pt x="5" y="401"/>
                  <a:pt x="5" y="401"/>
                  <a:pt x="5" y="401"/>
                </a:cubicBezTo>
                <a:cubicBezTo>
                  <a:pt x="6" y="402"/>
                  <a:pt x="9" y="402"/>
                  <a:pt x="12" y="403"/>
                </a:cubicBezTo>
                <a:cubicBezTo>
                  <a:pt x="15" y="403"/>
                  <a:pt x="17" y="403"/>
                  <a:pt x="19" y="404"/>
                </a:cubicBezTo>
                <a:cubicBezTo>
                  <a:pt x="45" y="408"/>
                  <a:pt x="66" y="410"/>
                  <a:pt x="83" y="410"/>
                </a:cubicBezTo>
                <a:cubicBezTo>
                  <a:pt x="97" y="410"/>
                  <a:pt x="107" y="407"/>
                  <a:pt x="113" y="401"/>
                </a:cubicBezTo>
                <a:cubicBezTo>
                  <a:pt x="121" y="393"/>
                  <a:pt x="125" y="385"/>
                  <a:pt x="125" y="377"/>
                </a:cubicBezTo>
                <a:cubicBezTo>
                  <a:pt x="125" y="374"/>
                  <a:pt x="124" y="369"/>
                  <a:pt x="122" y="364"/>
                </a:cubicBezTo>
                <a:cubicBezTo>
                  <a:pt x="119" y="359"/>
                  <a:pt x="116" y="355"/>
                  <a:pt x="113" y="351"/>
                </a:cubicBezTo>
                <a:cubicBezTo>
                  <a:pt x="110" y="346"/>
                  <a:pt x="107" y="341"/>
                  <a:pt x="104" y="334"/>
                </a:cubicBezTo>
                <a:cubicBezTo>
                  <a:pt x="101" y="327"/>
                  <a:pt x="100" y="320"/>
                  <a:pt x="100" y="312"/>
                </a:cubicBezTo>
                <a:cubicBezTo>
                  <a:pt x="100" y="298"/>
                  <a:pt x="105" y="287"/>
                  <a:pt x="116" y="279"/>
                </a:cubicBezTo>
                <a:cubicBezTo>
                  <a:pt x="126" y="271"/>
                  <a:pt x="138" y="267"/>
                  <a:pt x="153" y="267"/>
                </a:cubicBezTo>
                <a:cubicBezTo>
                  <a:pt x="167" y="267"/>
                  <a:pt x="179" y="271"/>
                  <a:pt x="188" y="279"/>
                </a:cubicBezTo>
                <a:cubicBezTo>
                  <a:pt x="197" y="286"/>
                  <a:pt x="202" y="297"/>
                  <a:pt x="202" y="311"/>
                </a:cubicBezTo>
                <a:cubicBezTo>
                  <a:pt x="202" y="318"/>
                  <a:pt x="201" y="325"/>
                  <a:pt x="197" y="331"/>
                </a:cubicBezTo>
                <a:cubicBezTo>
                  <a:pt x="194" y="337"/>
                  <a:pt x="191" y="342"/>
                  <a:pt x="188" y="346"/>
                </a:cubicBezTo>
                <a:cubicBezTo>
                  <a:pt x="184" y="350"/>
                  <a:pt x="181" y="355"/>
                  <a:pt x="178" y="361"/>
                </a:cubicBezTo>
                <a:cubicBezTo>
                  <a:pt x="175" y="367"/>
                  <a:pt x="173" y="373"/>
                  <a:pt x="173" y="380"/>
                </a:cubicBezTo>
                <a:cubicBezTo>
                  <a:pt x="173" y="389"/>
                  <a:pt x="177" y="397"/>
                  <a:pt x="184" y="401"/>
                </a:cubicBezTo>
                <a:cubicBezTo>
                  <a:pt x="191" y="406"/>
                  <a:pt x="200" y="408"/>
                  <a:pt x="211" y="408"/>
                </a:cubicBezTo>
                <a:cubicBezTo>
                  <a:pt x="219" y="408"/>
                  <a:pt x="227" y="408"/>
                  <a:pt x="236" y="407"/>
                </a:cubicBezTo>
                <a:cubicBezTo>
                  <a:pt x="246" y="406"/>
                  <a:pt x="256" y="405"/>
                  <a:pt x="267" y="403"/>
                </a:cubicBezTo>
                <a:cubicBezTo>
                  <a:pt x="278" y="402"/>
                  <a:pt x="286" y="401"/>
                  <a:pt x="292" y="400"/>
                </a:cubicBezTo>
                <a:cubicBezTo>
                  <a:pt x="294" y="400"/>
                  <a:pt x="297" y="400"/>
                  <a:pt x="301" y="400"/>
                </a:cubicBezTo>
                <a:cubicBezTo>
                  <a:pt x="301" y="399"/>
                  <a:pt x="301" y="399"/>
                  <a:pt x="301" y="399"/>
                </a:cubicBezTo>
                <a:cubicBezTo>
                  <a:pt x="301" y="392"/>
                  <a:pt x="299" y="382"/>
                  <a:pt x="297" y="369"/>
                </a:cubicBezTo>
                <a:cubicBezTo>
                  <a:pt x="294" y="356"/>
                  <a:pt x="293" y="346"/>
                  <a:pt x="293" y="339"/>
                </a:cubicBezTo>
                <a:cubicBezTo>
                  <a:pt x="293" y="317"/>
                  <a:pt x="302" y="307"/>
                  <a:pt x="321" y="307"/>
                </a:cubicBezTo>
                <a:cubicBezTo>
                  <a:pt x="328" y="307"/>
                  <a:pt x="334" y="308"/>
                  <a:pt x="340" y="311"/>
                </a:cubicBezTo>
                <a:cubicBezTo>
                  <a:pt x="346" y="314"/>
                  <a:pt x="351" y="317"/>
                  <a:pt x="354" y="321"/>
                </a:cubicBezTo>
                <a:cubicBezTo>
                  <a:pt x="358" y="325"/>
                  <a:pt x="363" y="328"/>
                  <a:pt x="370" y="331"/>
                </a:cubicBezTo>
                <a:cubicBezTo>
                  <a:pt x="376" y="334"/>
                  <a:pt x="383" y="336"/>
                  <a:pt x="390" y="336"/>
                </a:cubicBezTo>
                <a:cubicBezTo>
                  <a:pt x="404" y="336"/>
                  <a:pt x="415" y="331"/>
                  <a:pt x="422" y="321"/>
                </a:cubicBezTo>
                <a:cubicBezTo>
                  <a:pt x="430" y="312"/>
                  <a:pt x="434" y="300"/>
                  <a:pt x="434" y="286"/>
                </a:cubicBezTo>
                <a:cubicBezTo>
                  <a:pt x="434" y="272"/>
                  <a:pt x="430" y="259"/>
                  <a:pt x="422" y="249"/>
                </a:cubicBezTo>
                <a:close/>
                <a:moveTo>
                  <a:pt x="422" y="249"/>
                </a:moveTo>
                <a:cubicBezTo>
                  <a:pt x="422" y="249"/>
                  <a:pt x="422" y="249"/>
                  <a:pt x="422" y="24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5" name="グループ化 126"/>
          <p:cNvGrpSpPr/>
          <p:nvPr/>
        </p:nvGrpSpPr>
        <p:grpSpPr>
          <a:xfrm>
            <a:off x="12797862" y="4549072"/>
            <a:ext cx="1272980" cy="1272978"/>
            <a:chOff x="6399213" y="4240213"/>
            <a:chExt cx="636588" cy="636587"/>
          </a:xfrm>
        </p:grpSpPr>
        <p:sp>
          <p:nvSpPr>
            <p:cNvPr id="76" name="Freeform 103"/>
            <p:cNvSpPr>
              <a:spLocks noEditPoints="1"/>
            </p:cNvSpPr>
            <p:nvPr/>
          </p:nvSpPr>
          <p:spPr bwMode="auto">
            <a:xfrm>
              <a:off x="6399213" y="4587875"/>
              <a:ext cx="288925" cy="288925"/>
            </a:xfrm>
            <a:custGeom>
              <a:avLst/>
              <a:gdLst>
                <a:gd name="T0" fmla="*/ 0 w 182"/>
                <a:gd name="T1" fmla="*/ 182 h 182"/>
                <a:gd name="T2" fmla="*/ 182 w 182"/>
                <a:gd name="T3" fmla="*/ 182 h 182"/>
                <a:gd name="T4" fmla="*/ 182 w 182"/>
                <a:gd name="T5" fmla="*/ 0 h 182"/>
                <a:gd name="T6" fmla="*/ 0 w 182"/>
                <a:gd name="T7" fmla="*/ 0 h 182"/>
                <a:gd name="T8" fmla="*/ 0 w 182"/>
                <a:gd name="T9" fmla="*/ 182 h 182"/>
                <a:gd name="T10" fmla="*/ 36 w 182"/>
                <a:gd name="T11" fmla="*/ 37 h 182"/>
                <a:gd name="T12" fmla="*/ 145 w 182"/>
                <a:gd name="T13" fmla="*/ 37 h 182"/>
                <a:gd name="T14" fmla="*/ 145 w 182"/>
                <a:gd name="T15" fmla="*/ 145 h 182"/>
                <a:gd name="T16" fmla="*/ 36 w 182"/>
                <a:gd name="T17" fmla="*/ 145 h 182"/>
                <a:gd name="T18" fmla="*/ 36 w 182"/>
                <a:gd name="T19" fmla="*/ 37 h 182"/>
                <a:gd name="T20" fmla="*/ 36 w 182"/>
                <a:gd name="T21" fmla="*/ 37 h 182"/>
                <a:gd name="T22" fmla="*/ 36 w 182"/>
                <a:gd name="T23" fmla="*/ 3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182">
                  <a:moveTo>
                    <a:pt x="0" y="182"/>
                  </a:moveTo>
                  <a:lnTo>
                    <a:pt x="182" y="182"/>
                  </a:lnTo>
                  <a:lnTo>
                    <a:pt x="182" y="0"/>
                  </a:lnTo>
                  <a:lnTo>
                    <a:pt x="0" y="0"/>
                  </a:lnTo>
                  <a:lnTo>
                    <a:pt x="0" y="182"/>
                  </a:lnTo>
                  <a:close/>
                  <a:moveTo>
                    <a:pt x="36" y="37"/>
                  </a:moveTo>
                  <a:lnTo>
                    <a:pt x="145" y="37"/>
                  </a:lnTo>
                  <a:lnTo>
                    <a:pt x="145" y="145"/>
                  </a:lnTo>
                  <a:lnTo>
                    <a:pt x="36" y="145"/>
                  </a:lnTo>
                  <a:lnTo>
                    <a:pt x="36" y="37"/>
                  </a:lnTo>
                  <a:close/>
                  <a:moveTo>
                    <a:pt x="36" y="37"/>
                  </a:moveTo>
                  <a:lnTo>
                    <a:pt x="36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6515100" y="4703763"/>
              <a:ext cx="57150" cy="571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862763" y="4819650"/>
              <a:ext cx="57150" cy="571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6978650" y="4819650"/>
              <a:ext cx="57150" cy="571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7" name="Freeform 108"/>
            <p:cNvSpPr>
              <a:spLocks noEditPoints="1"/>
            </p:cNvSpPr>
            <p:nvPr/>
          </p:nvSpPr>
          <p:spPr bwMode="auto">
            <a:xfrm>
              <a:off x="6745288" y="4587875"/>
              <a:ext cx="290513" cy="288925"/>
            </a:xfrm>
            <a:custGeom>
              <a:avLst/>
              <a:gdLst>
                <a:gd name="T0" fmla="*/ 147 w 183"/>
                <a:gd name="T1" fmla="*/ 37 h 182"/>
                <a:gd name="T2" fmla="*/ 110 w 183"/>
                <a:gd name="T3" fmla="*/ 37 h 182"/>
                <a:gd name="T4" fmla="*/ 110 w 183"/>
                <a:gd name="T5" fmla="*/ 0 h 182"/>
                <a:gd name="T6" fmla="*/ 0 w 183"/>
                <a:gd name="T7" fmla="*/ 0 h 182"/>
                <a:gd name="T8" fmla="*/ 0 w 183"/>
                <a:gd name="T9" fmla="*/ 182 h 182"/>
                <a:gd name="T10" fmla="*/ 38 w 183"/>
                <a:gd name="T11" fmla="*/ 182 h 182"/>
                <a:gd name="T12" fmla="*/ 38 w 183"/>
                <a:gd name="T13" fmla="*/ 73 h 182"/>
                <a:gd name="T14" fmla="*/ 74 w 183"/>
                <a:gd name="T15" fmla="*/ 73 h 182"/>
                <a:gd name="T16" fmla="*/ 74 w 183"/>
                <a:gd name="T17" fmla="*/ 109 h 182"/>
                <a:gd name="T18" fmla="*/ 183 w 183"/>
                <a:gd name="T19" fmla="*/ 109 h 182"/>
                <a:gd name="T20" fmla="*/ 183 w 183"/>
                <a:gd name="T21" fmla="*/ 0 h 182"/>
                <a:gd name="T22" fmla="*/ 147 w 183"/>
                <a:gd name="T23" fmla="*/ 0 h 182"/>
                <a:gd name="T24" fmla="*/ 147 w 183"/>
                <a:gd name="T25" fmla="*/ 37 h 182"/>
                <a:gd name="T26" fmla="*/ 147 w 183"/>
                <a:gd name="T27" fmla="*/ 37 h 182"/>
                <a:gd name="T28" fmla="*/ 147 w 183"/>
                <a:gd name="T29" fmla="*/ 3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3" h="182">
                  <a:moveTo>
                    <a:pt x="147" y="37"/>
                  </a:moveTo>
                  <a:lnTo>
                    <a:pt x="110" y="37"/>
                  </a:lnTo>
                  <a:lnTo>
                    <a:pt x="110" y="0"/>
                  </a:lnTo>
                  <a:lnTo>
                    <a:pt x="0" y="0"/>
                  </a:lnTo>
                  <a:lnTo>
                    <a:pt x="0" y="182"/>
                  </a:lnTo>
                  <a:lnTo>
                    <a:pt x="38" y="182"/>
                  </a:lnTo>
                  <a:lnTo>
                    <a:pt x="38" y="73"/>
                  </a:lnTo>
                  <a:lnTo>
                    <a:pt x="74" y="73"/>
                  </a:lnTo>
                  <a:lnTo>
                    <a:pt x="74" y="109"/>
                  </a:lnTo>
                  <a:lnTo>
                    <a:pt x="183" y="109"/>
                  </a:lnTo>
                  <a:lnTo>
                    <a:pt x="183" y="0"/>
                  </a:lnTo>
                  <a:lnTo>
                    <a:pt x="147" y="0"/>
                  </a:lnTo>
                  <a:lnTo>
                    <a:pt x="147" y="37"/>
                  </a:lnTo>
                  <a:close/>
                  <a:moveTo>
                    <a:pt x="147" y="37"/>
                  </a:moveTo>
                  <a:lnTo>
                    <a:pt x="147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8" name="Freeform 110"/>
            <p:cNvSpPr>
              <a:spLocks noEditPoints="1"/>
            </p:cNvSpPr>
            <p:nvPr/>
          </p:nvSpPr>
          <p:spPr bwMode="auto">
            <a:xfrm>
              <a:off x="6399213" y="4240213"/>
              <a:ext cx="288925" cy="288925"/>
            </a:xfrm>
            <a:custGeom>
              <a:avLst/>
              <a:gdLst>
                <a:gd name="T0" fmla="*/ 0 w 182"/>
                <a:gd name="T1" fmla="*/ 182 h 182"/>
                <a:gd name="T2" fmla="*/ 182 w 182"/>
                <a:gd name="T3" fmla="*/ 182 h 182"/>
                <a:gd name="T4" fmla="*/ 182 w 182"/>
                <a:gd name="T5" fmla="*/ 0 h 182"/>
                <a:gd name="T6" fmla="*/ 0 w 182"/>
                <a:gd name="T7" fmla="*/ 0 h 182"/>
                <a:gd name="T8" fmla="*/ 0 w 182"/>
                <a:gd name="T9" fmla="*/ 182 h 182"/>
                <a:gd name="T10" fmla="*/ 36 w 182"/>
                <a:gd name="T11" fmla="*/ 36 h 182"/>
                <a:gd name="T12" fmla="*/ 145 w 182"/>
                <a:gd name="T13" fmla="*/ 36 h 182"/>
                <a:gd name="T14" fmla="*/ 145 w 182"/>
                <a:gd name="T15" fmla="*/ 145 h 182"/>
                <a:gd name="T16" fmla="*/ 36 w 182"/>
                <a:gd name="T17" fmla="*/ 145 h 182"/>
                <a:gd name="T18" fmla="*/ 36 w 182"/>
                <a:gd name="T19" fmla="*/ 36 h 182"/>
                <a:gd name="T20" fmla="*/ 36 w 182"/>
                <a:gd name="T21" fmla="*/ 36 h 182"/>
                <a:gd name="T22" fmla="*/ 36 w 182"/>
                <a:gd name="T23" fmla="*/ 3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182">
                  <a:moveTo>
                    <a:pt x="0" y="182"/>
                  </a:moveTo>
                  <a:lnTo>
                    <a:pt x="182" y="182"/>
                  </a:lnTo>
                  <a:lnTo>
                    <a:pt x="182" y="0"/>
                  </a:lnTo>
                  <a:lnTo>
                    <a:pt x="0" y="0"/>
                  </a:lnTo>
                  <a:lnTo>
                    <a:pt x="0" y="182"/>
                  </a:lnTo>
                  <a:close/>
                  <a:moveTo>
                    <a:pt x="36" y="36"/>
                  </a:moveTo>
                  <a:lnTo>
                    <a:pt x="145" y="36"/>
                  </a:lnTo>
                  <a:lnTo>
                    <a:pt x="145" y="145"/>
                  </a:lnTo>
                  <a:lnTo>
                    <a:pt x="36" y="145"/>
                  </a:lnTo>
                  <a:lnTo>
                    <a:pt x="36" y="36"/>
                  </a:lnTo>
                  <a:close/>
                  <a:moveTo>
                    <a:pt x="36" y="36"/>
                  </a:moveTo>
                  <a:lnTo>
                    <a:pt x="3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9" name="Rectangle 88"/>
            <p:cNvSpPr>
              <a:spLocks noChangeArrowheads="1"/>
            </p:cNvSpPr>
            <p:nvPr/>
          </p:nvSpPr>
          <p:spPr bwMode="auto">
            <a:xfrm>
              <a:off x="6515100" y="4356100"/>
              <a:ext cx="57150" cy="571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0" name="Freeform 113"/>
            <p:cNvSpPr>
              <a:spLocks noEditPoints="1"/>
            </p:cNvSpPr>
            <p:nvPr/>
          </p:nvSpPr>
          <p:spPr bwMode="auto">
            <a:xfrm>
              <a:off x="6745288" y="4240213"/>
              <a:ext cx="290513" cy="288925"/>
            </a:xfrm>
            <a:custGeom>
              <a:avLst/>
              <a:gdLst>
                <a:gd name="T0" fmla="*/ 0 w 183"/>
                <a:gd name="T1" fmla="*/ 0 h 182"/>
                <a:gd name="T2" fmla="*/ 0 w 183"/>
                <a:gd name="T3" fmla="*/ 182 h 182"/>
                <a:gd name="T4" fmla="*/ 183 w 183"/>
                <a:gd name="T5" fmla="*/ 182 h 182"/>
                <a:gd name="T6" fmla="*/ 183 w 183"/>
                <a:gd name="T7" fmla="*/ 0 h 182"/>
                <a:gd name="T8" fmla="*/ 0 w 183"/>
                <a:gd name="T9" fmla="*/ 0 h 182"/>
                <a:gd name="T10" fmla="*/ 147 w 183"/>
                <a:gd name="T11" fmla="*/ 145 h 182"/>
                <a:gd name="T12" fmla="*/ 38 w 183"/>
                <a:gd name="T13" fmla="*/ 145 h 182"/>
                <a:gd name="T14" fmla="*/ 38 w 183"/>
                <a:gd name="T15" fmla="*/ 36 h 182"/>
                <a:gd name="T16" fmla="*/ 147 w 183"/>
                <a:gd name="T17" fmla="*/ 36 h 182"/>
                <a:gd name="T18" fmla="*/ 147 w 183"/>
                <a:gd name="T19" fmla="*/ 145 h 182"/>
                <a:gd name="T20" fmla="*/ 147 w 183"/>
                <a:gd name="T21" fmla="*/ 145 h 182"/>
                <a:gd name="T22" fmla="*/ 147 w 183"/>
                <a:gd name="T23" fmla="*/ 14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182">
                  <a:moveTo>
                    <a:pt x="0" y="0"/>
                  </a:moveTo>
                  <a:lnTo>
                    <a:pt x="0" y="182"/>
                  </a:lnTo>
                  <a:lnTo>
                    <a:pt x="183" y="182"/>
                  </a:lnTo>
                  <a:lnTo>
                    <a:pt x="183" y="0"/>
                  </a:lnTo>
                  <a:lnTo>
                    <a:pt x="0" y="0"/>
                  </a:lnTo>
                  <a:close/>
                  <a:moveTo>
                    <a:pt x="147" y="145"/>
                  </a:moveTo>
                  <a:lnTo>
                    <a:pt x="38" y="145"/>
                  </a:lnTo>
                  <a:lnTo>
                    <a:pt x="38" y="36"/>
                  </a:lnTo>
                  <a:lnTo>
                    <a:pt x="147" y="36"/>
                  </a:lnTo>
                  <a:lnTo>
                    <a:pt x="147" y="145"/>
                  </a:lnTo>
                  <a:close/>
                  <a:moveTo>
                    <a:pt x="147" y="145"/>
                  </a:moveTo>
                  <a:lnTo>
                    <a:pt x="14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Rectangle 90"/>
            <p:cNvSpPr>
              <a:spLocks noChangeArrowheads="1"/>
            </p:cNvSpPr>
            <p:nvPr/>
          </p:nvSpPr>
          <p:spPr bwMode="auto">
            <a:xfrm>
              <a:off x="6862763" y="4356100"/>
              <a:ext cx="57150" cy="571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2" name="Freeform 119"/>
          <p:cNvSpPr>
            <a:spLocks noEditPoints="1"/>
          </p:cNvSpPr>
          <p:nvPr/>
        </p:nvSpPr>
        <p:spPr bwMode="auto">
          <a:xfrm>
            <a:off x="15746981" y="4555420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34 w 400"/>
              <a:gd name="T27" fmla="*/ 325 h 400"/>
              <a:gd name="T28" fmla="*/ 231 w 400"/>
              <a:gd name="T29" fmla="*/ 331 h 400"/>
              <a:gd name="T30" fmla="*/ 225 w 400"/>
              <a:gd name="T31" fmla="*/ 334 h 400"/>
              <a:gd name="T32" fmla="*/ 175 w 400"/>
              <a:gd name="T33" fmla="*/ 334 h 400"/>
              <a:gd name="T34" fmla="*/ 169 w 400"/>
              <a:gd name="T35" fmla="*/ 331 h 400"/>
              <a:gd name="T36" fmla="*/ 167 w 400"/>
              <a:gd name="T37" fmla="*/ 325 h 400"/>
              <a:gd name="T38" fmla="*/ 167 w 400"/>
              <a:gd name="T39" fmla="*/ 275 h 400"/>
              <a:gd name="T40" fmla="*/ 169 w 400"/>
              <a:gd name="T41" fmla="*/ 269 h 400"/>
              <a:gd name="T42" fmla="*/ 175 w 400"/>
              <a:gd name="T43" fmla="*/ 267 h 400"/>
              <a:gd name="T44" fmla="*/ 225 w 400"/>
              <a:gd name="T45" fmla="*/ 267 h 400"/>
              <a:gd name="T46" fmla="*/ 231 w 400"/>
              <a:gd name="T47" fmla="*/ 269 h 400"/>
              <a:gd name="T48" fmla="*/ 234 w 400"/>
              <a:gd name="T49" fmla="*/ 275 h 400"/>
              <a:gd name="T50" fmla="*/ 234 w 400"/>
              <a:gd name="T51" fmla="*/ 325 h 400"/>
              <a:gd name="T52" fmla="*/ 297 w 400"/>
              <a:gd name="T53" fmla="*/ 171 h 400"/>
              <a:gd name="T54" fmla="*/ 290 w 400"/>
              <a:gd name="T55" fmla="*/ 187 h 400"/>
              <a:gd name="T56" fmla="*/ 278 w 400"/>
              <a:gd name="T57" fmla="*/ 200 h 400"/>
              <a:gd name="T58" fmla="*/ 266 w 400"/>
              <a:gd name="T59" fmla="*/ 209 h 400"/>
              <a:gd name="T60" fmla="*/ 253 w 400"/>
              <a:gd name="T61" fmla="*/ 216 h 400"/>
              <a:gd name="T62" fmla="*/ 239 w 400"/>
              <a:gd name="T63" fmla="*/ 229 h 400"/>
              <a:gd name="T64" fmla="*/ 234 w 400"/>
              <a:gd name="T65" fmla="*/ 242 h 400"/>
              <a:gd name="T66" fmla="*/ 231 w 400"/>
              <a:gd name="T67" fmla="*/ 248 h 400"/>
              <a:gd name="T68" fmla="*/ 225 w 400"/>
              <a:gd name="T69" fmla="*/ 250 h 400"/>
              <a:gd name="T70" fmla="*/ 175 w 400"/>
              <a:gd name="T71" fmla="*/ 250 h 400"/>
              <a:gd name="T72" fmla="*/ 169 w 400"/>
              <a:gd name="T73" fmla="*/ 248 h 400"/>
              <a:gd name="T74" fmla="*/ 167 w 400"/>
              <a:gd name="T75" fmla="*/ 242 h 400"/>
              <a:gd name="T76" fmla="*/ 167 w 400"/>
              <a:gd name="T77" fmla="*/ 233 h 400"/>
              <a:gd name="T78" fmla="*/ 181 w 400"/>
              <a:gd name="T79" fmla="*/ 200 h 400"/>
              <a:gd name="T80" fmla="*/ 211 w 400"/>
              <a:gd name="T81" fmla="*/ 177 h 400"/>
              <a:gd name="T82" fmla="*/ 228 w 400"/>
              <a:gd name="T83" fmla="*/ 166 h 400"/>
              <a:gd name="T84" fmla="*/ 234 w 400"/>
              <a:gd name="T85" fmla="*/ 150 h 400"/>
              <a:gd name="T86" fmla="*/ 224 w 400"/>
              <a:gd name="T87" fmla="*/ 134 h 400"/>
              <a:gd name="T88" fmla="*/ 202 w 400"/>
              <a:gd name="T89" fmla="*/ 127 h 400"/>
              <a:gd name="T90" fmla="*/ 179 w 400"/>
              <a:gd name="T91" fmla="*/ 134 h 400"/>
              <a:gd name="T92" fmla="*/ 157 w 400"/>
              <a:gd name="T93" fmla="*/ 158 h 400"/>
              <a:gd name="T94" fmla="*/ 150 w 400"/>
              <a:gd name="T95" fmla="*/ 161 h 400"/>
              <a:gd name="T96" fmla="*/ 145 w 400"/>
              <a:gd name="T97" fmla="*/ 159 h 400"/>
              <a:gd name="T98" fmla="*/ 111 w 400"/>
              <a:gd name="T99" fmla="*/ 133 h 400"/>
              <a:gd name="T100" fmla="*/ 109 w 400"/>
              <a:gd name="T101" fmla="*/ 122 h 400"/>
              <a:gd name="T102" fmla="*/ 205 w 400"/>
              <a:gd name="T103" fmla="*/ 67 h 400"/>
              <a:gd name="T104" fmla="*/ 250 w 400"/>
              <a:gd name="T105" fmla="*/ 77 h 400"/>
              <a:gd name="T106" fmla="*/ 286 w 400"/>
              <a:gd name="T107" fmla="*/ 108 h 400"/>
              <a:gd name="T108" fmla="*/ 300 w 400"/>
              <a:gd name="T109" fmla="*/ 150 h 400"/>
              <a:gd name="T110" fmla="*/ 297 w 400"/>
              <a:gd name="T111" fmla="*/ 171 h 400"/>
              <a:gd name="T112" fmla="*/ 297 w 400"/>
              <a:gd name="T113" fmla="*/ 171 h 400"/>
              <a:gd name="T114" fmla="*/ 297 w 400"/>
              <a:gd name="T115" fmla="*/ 1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34" y="325"/>
                </a:moveTo>
                <a:cubicBezTo>
                  <a:pt x="234" y="328"/>
                  <a:pt x="233" y="330"/>
                  <a:pt x="231" y="331"/>
                </a:cubicBezTo>
                <a:cubicBezTo>
                  <a:pt x="230" y="333"/>
                  <a:pt x="228" y="334"/>
                  <a:pt x="225" y="334"/>
                </a:cubicBezTo>
                <a:cubicBezTo>
                  <a:pt x="175" y="334"/>
                  <a:pt x="175" y="334"/>
                  <a:pt x="175" y="334"/>
                </a:cubicBezTo>
                <a:cubicBezTo>
                  <a:pt x="173" y="334"/>
                  <a:pt x="171" y="333"/>
                  <a:pt x="169" y="331"/>
                </a:cubicBezTo>
                <a:cubicBezTo>
                  <a:pt x="168" y="330"/>
                  <a:pt x="167" y="328"/>
                  <a:pt x="167" y="325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7" y="273"/>
                  <a:pt x="168" y="271"/>
                  <a:pt x="169" y="269"/>
                </a:cubicBezTo>
                <a:cubicBezTo>
                  <a:pt x="171" y="268"/>
                  <a:pt x="173" y="267"/>
                  <a:pt x="175" y="267"/>
                </a:cubicBezTo>
                <a:cubicBezTo>
                  <a:pt x="225" y="267"/>
                  <a:pt x="225" y="267"/>
                  <a:pt x="225" y="267"/>
                </a:cubicBezTo>
                <a:cubicBezTo>
                  <a:pt x="228" y="267"/>
                  <a:pt x="230" y="268"/>
                  <a:pt x="231" y="269"/>
                </a:cubicBezTo>
                <a:cubicBezTo>
                  <a:pt x="233" y="271"/>
                  <a:pt x="234" y="273"/>
                  <a:pt x="234" y="275"/>
                </a:cubicBezTo>
                <a:lnTo>
                  <a:pt x="234" y="325"/>
                </a:lnTo>
                <a:close/>
                <a:moveTo>
                  <a:pt x="297" y="171"/>
                </a:moveTo>
                <a:cubicBezTo>
                  <a:pt x="295" y="178"/>
                  <a:pt x="292" y="183"/>
                  <a:pt x="290" y="187"/>
                </a:cubicBezTo>
                <a:cubicBezTo>
                  <a:pt x="287" y="191"/>
                  <a:pt x="283" y="195"/>
                  <a:pt x="278" y="200"/>
                </a:cubicBezTo>
                <a:cubicBezTo>
                  <a:pt x="273" y="204"/>
                  <a:pt x="269" y="207"/>
                  <a:pt x="266" y="209"/>
                </a:cubicBezTo>
                <a:cubicBezTo>
                  <a:pt x="263" y="211"/>
                  <a:pt x="259" y="213"/>
                  <a:pt x="253" y="216"/>
                </a:cubicBezTo>
                <a:cubicBezTo>
                  <a:pt x="248" y="219"/>
                  <a:pt x="243" y="224"/>
                  <a:pt x="239" y="229"/>
                </a:cubicBezTo>
                <a:cubicBezTo>
                  <a:pt x="235" y="234"/>
                  <a:pt x="234" y="239"/>
                  <a:pt x="234" y="242"/>
                </a:cubicBezTo>
                <a:cubicBezTo>
                  <a:pt x="234" y="244"/>
                  <a:pt x="233" y="246"/>
                  <a:pt x="231" y="248"/>
                </a:cubicBezTo>
                <a:cubicBezTo>
                  <a:pt x="230" y="249"/>
                  <a:pt x="228" y="250"/>
                  <a:pt x="225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3" y="250"/>
                  <a:pt x="171" y="249"/>
                  <a:pt x="169" y="248"/>
                </a:cubicBezTo>
                <a:cubicBezTo>
                  <a:pt x="168" y="246"/>
                  <a:pt x="167" y="244"/>
                  <a:pt x="167" y="242"/>
                </a:cubicBezTo>
                <a:cubicBezTo>
                  <a:pt x="167" y="233"/>
                  <a:pt x="167" y="233"/>
                  <a:pt x="167" y="233"/>
                </a:cubicBezTo>
                <a:cubicBezTo>
                  <a:pt x="167" y="221"/>
                  <a:pt x="171" y="210"/>
                  <a:pt x="181" y="200"/>
                </a:cubicBezTo>
                <a:cubicBezTo>
                  <a:pt x="190" y="190"/>
                  <a:pt x="200" y="182"/>
                  <a:pt x="211" y="177"/>
                </a:cubicBezTo>
                <a:cubicBezTo>
                  <a:pt x="219" y="173"/>
                  <a:pt x="225" y="170"/>
                  <a:pt x="228" y="166"/>
                </a:cubicBezTo>
                <a:cubicBezTo>
                  <a:pt x="232" y="162"/>
                  <a:pt x="234" y="156"/>
                  <a:pt x="234" y="150"/>
                </a:cubicBezTo>
                <a:cubicBezTo>
                  <a:pt x="234" y="144"/>
                  <a:pt x="230" y="139"/>
                  <a:pt x="224" y="134"/>
                </a:cubicBezTo>
                <a:cubicBezTo>
                  <a:pt x="217" y="130"/>
                  <a:pt x="210" y="127"/>
                  <a:pt x="202" y="127"/>
                </a:cubicBezTo>
                <a:cubicBezTo>
                  <a:pt x="193" y="127"/>
                  <a:pt x="185" y="130"/>
                  <a:pt x="179" y="134"/>
                </a:cubicBezTo>
                <a:cubicBezTo>
                  <a:pt x="173" y="138"/>
                  <a:pt x="166" y="146"/>
                  <a:pt x="157" y="158"/>
                </a:cubicBezTo>
                <a:cubicBezTo>
                  <a:pt x="155" y="160"/>
                  <a:pt x="153" y="161"/>
                  <a:pt x="150" y="161"/>
                </a:cubicBezTo>
                <a:cubicBezTo>
                  <a:pt x="148" y="161"/>
                  <a:pt x="146" y="160"/>
                  <a:pt x="145" y="159"/>
                </a:cubicBezTo>
                <a:cubicBezTo>
                  <a:pt x="111" y="133"/>
                  <a:pt x="111" y="133"/>
                  <a:pt x="111" y="133"/>
                </a:cubicBezTo>
                <a:cubicBezTo>
                  <a:pt x="107" y="130"/>
                  <a:pt x="106" y="126"/>
                  <a:pt x="109" y="122"/>
                </a:cubicBezTo>
                <a:cubicBezTo>
                  <a:pt x="131" y="85"/>
                  <a:pt x="163" y="67"/>
                  <a:pt x="205" y="67"/>
                </a:cubicBezTo>
                <a:cubicBezTo>
                  <a:pt x="221" y="67"/>
                  <a:pt x="235" y="70"/>
                  <a:pt x="250" y="77"/>
                </a:cubicBezTo>
                <a:cubicBezTo>
                  <a:pt x="264" y="85"/>
                  <a:pt x="276" y="95"/>
                  <a:pt x="286" y="108"/>
                </a:cubicBezTo>
                <a:cubicBezTo>
                  <a:pt x="296" y="121"/>
                  <a:pt x="300" y="135"/>
                  <a:pt x="300" y="150"/>
                </a:cubicBezTo>
                <a:cubicBezTo>
                  <a:pt x="300" y="158"/>
                  <a:pt x="299" y="165"/>
                  <a:pt x="297" y="171"/>
                </a:cubicBezTo>
                <a:close/>
                <a:moveTo>
                  <a:pt x="297" y="171"/>
                </a:moveTo>
                <a:cubicBezTo>
                  <a:pt x="297" y="171"/>
                  <a:pt x="297" y="171"/>
                  <a:pt x="297" y="17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>
            <a:off x="1411191" y="7355376"/>
            <a:ext cx="636490" cy="1409600"/>
          </a:xfrm>
          <a:custGeom>
            <a:avLst/>
            <a:gdLst>
              <a:gd name="T0" fmla="*/ 199 w 202"/>
              <a:gd name="T1" fmla="*/ 103 h 451"/>
              <a:gd name="T2" fmla="*/ 107 w 202"/>
              <a:gd name="T3" fmla="*/ 3 h 451"/>
              <a:gd name="T4" fmla="*/ 100 w 202"/>
              <a:gd name="T5" fmla="*/ 0 h 451"/>
              <a:gd name="T6" fmla="*/ 94 w 202"/>
              <a:gd name="T7" fmla="*/ 3 h 451"/>
              <a:gd name="T8" fmla="*/ 3 w 202"/>
              <a:gd name="T9" fmla="*/ 103 h 451"/>
              <a:gd name="T10" fmla="*/ 2 w 202"/>
              <a:gd name="T11" fmla="*/ 112 h 451"/>
              <a:gd name="T12" fmla="*/ 9 w 202"/>
              <a:gd name="T13" fmla="*/ 117 h 451"/>
              <a:gd name="T14" fmla="*/ 68 w 202"/>
              <a:gd name="T15" fmla="*/ 117 h 451"/>
              <a:gd name="T16" fmla="*/ 68 w 202"/>
              <a:gd name="T17" fmla="*/ 442 h 451"/>
              <a:gd name="T18" fmla="*/ 70 w 202"/>
              <a:gd name="T19" fmla="*/ 448 h 451"/>
              <a:gd name="T20" fmla="*/ 76 w 202"/>
              <a:gd name="T21" fmla="*/ 451 h 451"/>
              <a:gd name="T22" fmla="*/ 126 w 202"/>
              <a:gd name="T23" fmla="*/ 451 h 451"/>
              <a:gd name="T24" fmla="*/ 132 w 202"/>
              <a:gd name="T25" fmla="*/ 448 h 451"/>
              <a:gd name="T26" fmla="*/ 135 w 202"/>
              <a:gd name="T27" fmla="*/ 442 h 451"/>
              <a:gd name="T28" fmla="*/ 135 w 202"/>
              <a:gd name="T29" fmla="*/ 117 h 451"/>
              <a:gd name="T30" fmla="*/ 193 w 202"/>
              <a:gd name="T31" fmla="*/ 117 h 451"/>
              <a:gd name="T32" fmla="*/ 200 w 202"/>
              <a:gd name="T33" fmla="*/ 112 h 451"/>
              <a:gd name="T34" fmla="*/ 199 w 202"/>
              <a:gd name="T35" fmla="*/ 103 h 451"/>
              <a:gd name="T36" fmla="*/ 199 w 202"/>
              <a:gd name="T37" fmla="*/ 103 h 451"/>
              <a:gd name="T38" fmla="*/ 199 w 202"/>
              <a:gd name="T39" fmla="*/ 103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2" h="451">
                <a:moveTo>
                  <a:pt x="199" y="103"/>
                </a:moveTo>
                <a:cubicBezTo>
                  <a:pt x="107" y="3"/>
                  <a:pt x="107" y="3"/>
                  <a:pt x="107" y="3"/>
                </a:cubicBezTo>
                <a:cubicBezTo>
                  <a:pt x="105" y="1"/>
                  <a:pt x="103" y="0"/>
                  <a:pt x="100" y="0"/>
                </a:cubicBezTo>
                <a:cubicBezTo>
                  <a:pt x="98" y="0"/>
                  <a:pt x="96" y="1"/>
                  <a:pt x="94" y="3"/>
                </a:cubicBezTo>
                <a:cubicBezTo>
                  <a:pt x="3" y="103"/>
                  <a:pt x="3" y="103"/>
                  <a:pt x="3" y="103"/>
                </a:cubicBezTo>
                <a:cubicBezTo>
                  <a:pt x="1" y="105"/>
                  <a:pt x="0" y="109"/>
                  <a:pt x="2" y="112"/>
                </a:cubicBezTo>
                <a:cubicBezTo>
                  <a:pt x="3" y="115"/>
                  <a:pt x="6" y="117"/>
                  <a:pt x="9" y="117"/>
                </a:cubicBezTo>
                <a:cubicBezTo>
                  <a:pt x="68" y="117"/>
                  <a:pt x="68" y="117"/>
                  <a:pt x="68" y="117"/>
                </a:cubicBezTo>
                <a:cubicBezTo>
                  <a:pt x="68" y="442"/>
                  <a:pt x="68" y="442"/>
                  <a:pt x="68" y="442"/>
                </a:cubicBezTo>
                <a:cubicBezTo>
                  <a:pt x="68" y="445"/>
                  <a:pt x="69" y="447"/>
                  <a:pt x="70" y="448"/>
                </a:cubicBezTo>
                <a:cubicBezTo>
                  <a:pt x="72" y="450"/>
                  <a:pt x="74" y="451"/>
                  <a:pt x="76" y="451"/>
                </a:cubicBezTo>
                <a:cubicBezTo>
                  <a:pt x="126" y="451"/>
                  <a:pt x="126" y="451"/>
                  <a:pt x="126" y="451"/>
                </a:cubicBezTo>
                <a:cubicBezTo>
                  <a:pt x="129" y="451"/>
                  <a:pt x="131" y="450"/>
                  <a:pt x="132" y="448"/>
                </a:cubicBezTo>
                <a:cubicBezTo>
                  <a:pt x="134" y="447"/>
                  <a:pt x="135" y="445"/>
                  <a:pt x="135" y="442"/>
                </a:cubicBezTo>
                <a:cubicBezTo>
                  <a:pt x="135" y="117"/>
                  <a:pt x="135" y="117"/>
                  <a:pt x="135" y="117"/>
                </a:cubicBezTo>
                <a:cubicBezTo>
                  <a:pt x="193" y="117"/>
                  <a:pt x="193" y="117"/>
                  <a:pt x="193" y="117"/>
                </a:cubicBezTo>
                <a:cubicBezTo>
                  <a:pt x="196" y="117"/>
                  <a:pt x="199" y="115"/>
                  <a:pt x="200" y="112"/>
                </a:cubicBezTo>
                <a:cubicBezTo>
                  <a:pt x="202" y="109"/>
                  <a:pt x="201" y="105"/>
                  <a:pt x="199" y="103"/>
                </a:cubicBezTo>
                <a:close/>
                <a:moveTo>
                  <a:pt x="199" y="103"/>
                </a:moveTo>
                <a:cubicBezTo>
                  <a:pt x="199" y="103"/>
                  <a:pt x="199" y="103"/>
                  <a:pt x="199" y="10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4" name="グループ化 67"/>
          <p:cNvGrpSpPr/>
          <p:nvPr/>
        </p:nvGrpSpPr>
        <p:grpSpPr>
          <a:xfrm>
            <a:off x="3963199" y="7391266"/>
            <a:ext cx="1272980" cy="1272978"/>
            <a:chOff x="1981200" y="509588"/>
            <a:chExt cx="636588" cy="636587"/>
          </a:xfrm>
        </p:grpSpPr>
        <p:sp>
          <p:nvSpPr>
            <p:cNvPr id="95" name="Freeform 9"/>
            <p:cNvSpPr>
              <a:spLocks noEditPoints="1"/>
            </p:cNvSpPr>
            <p:nvPr/>
          </p:nvSpPr>
          <p:spPr bwMode="auto">
            <a:xfrm>
              <a:off x="1981200" y="520700"/>
              <a:ext cx="625475" cy="625475"/>
            </a:xfrm>
            <a:custGeom>
              <a:avLst/>
              <a:gdLst>
                <a:gd name="T0" fmla="*/ 420 w 420"/>
                <a:gd name="T1" fmla="*/ 68 h 420"/>
                <a:gd name="T2" fmla="*/ 415 w 420"/>
                <a:gd name="T3" fmla="*/ 56 h 420"/>
                <a:gd name="T4" fmla="*/ 363 w 420"/>
                <a:gd name="T5" fmla="*/ 5 h 420"/>
                <a:gd name="T6" fmla="*/ 352 w 420"/>
                <a:gd name="T7" fmla="*/ 0 h 420"/>
                <a:gd name="T8" fmla="*/ 340 w 420"/>
                <a:gd name="T9" fmla="*/ 5 h 420"/>
                <a:gd name="T10" fmla="*/ 5 w 420"/>
                <a:gd name="T11" fmla="*/ 340 h 420"/>
                <a:gd name="T12" fmla="*/ 0 w 420"/>
                <a:gd name="T13" fmla="*/ 352 h 420"/>
                <a:gd name="T14" fmla="*/ 5 w 420"/>
                <a:gd name="T15" fmla="*/ 363 h 420"/>
                <a:gd name="T16" fmla="*/ 56 w 420"/>
                <a:gd name="T17" fmla="*/ 415 h 420"/>
                <a:gd name="T18" fmla="*/ 68 w 420"/>
                <a:gd name="T19" fmla="*/ 420 h 420"/>
                <a:gd name="T20" fmla="*/ 80 w 420"/>
                <a:gd name="T21" fmla="*/ 415 h 420"/>
                <a:gd name="T22" fmla="*/ 415 w 420"/>
                <a:gd name="T23" fmla="*/ 80 h 420"/>
                <a:gd name="T24" fmla="*/ 420 w 420"/>
                <a:gd name="T25" fmla="*/ 68 h 420"/>
                <a:gd name="T26" fmla="*/ 303 w 420"/>
                <a:gd name="T27" fmla="*/ 144 h 420"/>
                <a:gd name="T28" fmla="*/ 275 w 420"/>
                <a:gd name="T29" fmla="*/ 117 h 420"/>
                <a:gd name="T30" fmla="*/ 352 w 420"/>
                <a:gd name="T31" fmla="*/ 40 h 420"/>
                <a:gd name="T32" fmla="*/ 380 w 420"/>
                <a:gd name="T33" fmla="*/ 68 h 420"/>
                <a:gd name="T34" fmla="*/ 303 w 420"/>
                <a:gd name="T35" fmla="*/ 144 h 420"/>
                <a:gd name="T36" fmla="*/ 303 w 420"/>
                <a:gd name="T37" fmla="*/ 144 h 420"/>
                <a:gd name="T38" fmla="*/ 303 w 420"/>
                <a:gd name="T39" fmla="*/ 144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0" h="420">
                  <a:moveTo>
                    <a:pt x="420" y="68"/>
                  </a:moveTo>
                  <a:cubicBezTo>
                    <a:pt x="420" y="63"/>
                    <a:pt x="418" y="59"/>
                    <a:pt x="415" y="56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0" y="2"/>
                    <a:pt x="356" y="0"/>
                    <a:pt x="352" y="0"/>
                  </a:cubicBezTo>
                  <a:cubicBezTo>
                    <a:pt x="347" y="0"/>
                    <a:pt x="343" y="2"/>
                    <a:pt x="340" y="5"/>
                  </a:cubicBezTo>
                  <a:cubicBezTo>
                    <a:pt x="5" y="340"/>
                    <a:pt x="5" y="340"/>
                    <a:pt x="5" y="340"/>
                  </a:cubicBezTo>
                  <a:cubicBezTo>
                    <a:pt x="2" y="343"/>
                    <a:pt x="0" y="347"/>
                    <a:pt x="0" y="352"/>
                  </a:cubicBezTo>
                  <a:cubicBezTo>
                    <a:pt x="0" y="356"/>
                    <a:pt x="2" y="360"/>
                    <a:pt x="5" y="363"/>
                  </a:cubicBezTo>
                  <a:cubicBezTo>
                    <a:pt x="56" y="415"/>
                    <a:pt x="56" y="415"/>
                    <a:pt x="56" y="415"/>
                  </a:cubicBezTo>
                  <a:cubicBezTo>
                    <a:pt x="59" y="418"/>
                    <a:pt x="63" y="420"/>
                    <a:pt x="68" y="420"/>
                  </a:cubicBezTo>
                  <a:cubicBezTo>
                    <a:pt x="73" y="420"/>
                    <a:pt x="77" y="418"/>
                    <a:pt x="80" y="415"/>
                  </a:cubicBezTo>
                  <a:cubicBezTo>
                    <a:pt x="415" y="80"/>
                    <a:pt x="415" y="80"/>
                    <a:pt x="415" y="80"/>
                  </a:cubicBezTo>
                  <a:cubicBezTo>
                    <a:pt x="418" y="77"/>
                    <a:pt x="420" y="73"/>
                    <a:pt x="420" y="68"/>
                  </a:cubicBezTo>
                  <a:close/>
                  <a:moveTo>
                    <a:pt x="303" y="144"/>
                  </a:moveTo>
                  <a:cubicBezTo>
                    <a:pt x="275" y="117"/>
                    <a:pt x="275" y="117"/>
                    <a:pt x="275" y="117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80" y="68"/>
                    <a:pt x="380" y="68"/>
                    <a:pt x="380" y="68"/>
                  </a:cubicBezTo>
                  <a:lnTo>
                    <a:pt x="303" y="144"/>
                  </a:lnTo>
                  <a:close/>
                  <a:moveTo>
                    <a:pt x="303" y="144"/>
                  </a:moveTo>
                  <a:cubicBezTo>
                    <a:pt x="303" y="144"/>
                    <a:pt x="303" y="144"/>
                    <a:pt x="303" y="1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6" name="Freeform 10"/>
            <p:cNvSpPr>
              <a:spLocks noEditPoints="1"/>
            </p:cNvSpPr>
            <p:nvPr/>
          </p:nvSpPr>
          <p:spPr bwMode="auto">
            <a:xfrm>
              <a:off x="2019300" y="509588"/>
              <a:ext cx="100013" cy="100013"/>
            </a:xfrm>
            <a:custGeom>
              <a:avLst/>
              <a:gdLst>
                <a:gd name="T0" fmla="*/ 32 w 63"/>
                <a:gd name="T1" fmla="*/ 63 h 63"/>
                <a:gd name="T2" fmla="*/ 40 w 63"/>
                <a:gd name="T3" fmla="*/ 39 h 63"/>
                <a:gd name="T4" fmla="*/ 63 w 63"/>
                <a:gd name="T5" fmla="*/ 31 h 63"/>
                <a:gd name="T6" fmla="*/ 40 w 63"/>
                <a:gd name="T7" fmla="*/ 24 h 63"/>
                <a:gd name="T8" fmla="*/ 32 w 63"/>
                <a:gd name="T9" fmla="*/ 0 h 63"/>
                <a:gd name="T10" fmla="*/ 25 w 63"/>
                <a:gd name="T11" fmla="*/ 24 h 63"/>
                <a:gd name="T12" fmla="*/ 0 w 63"/>
                <a:gd name="T13" fmla="*/ 31 h 63"/>
                <a:gd name="T14" fmla="*/ 25 w 63"/>
                <a:gd name="T15" fmla="*/ 39 h 63"/>
                <a:gd name="T16" fmla="*/ 32 w 63"/>
                <a:gd name="T17" fmla="*/ 63 h 63"/>
                <a:gd name="T18" fmla="*/ 32 w 63"/>
                <a:gd name="T19" fmla="*/ 63 h 63"/>
                <a:gd name="T20" fmla="*/ 32 w 63"/>
                <a:gd name="T2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lnTo>
                    <a:pt x="40" y="39"/>
                  </a:lnTo>
                  <a:lnTo>
                    <a:pt x="63" y="31"/>
                  </a:lnTo>
                  <a:lnTo>
                    <a:pt x="40" y="24"/>
                  </a:lnTo>
                  <a:lnTo>
                    <a:pt x="32" y="0"/>
                  </a:lnTo>
                  <a:lnTo>
                    <a:pt x="25" y="24"/>
                  </a:lnTo>
                  <a:lnTo>
                    <a:pt x="0" y="31"/>
                  </a:lnTo>
                  <a:lnTo>
                    <a:pt x="25" y="39"/>
                  </a:lnTo>
                  <a:lnTo>
                    <a:pt x="32" y="63"/>
                  </a:lnTo>
                  <a:close/>
                  <a:moveTo>
                    <a:pt x="32" y="63"/>
                  </a:moveTo>
                  <a:lnTo>
                    <a:pt x="32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7" name="Freeform 12"/>
            <p:cNvSpPr>
              <a:spLocks noEditPoints="1"/>
            </p:cNvSpPr>
            <p:nvPr/>
          </p:nvSpPr>
          <p:spPr bwMode="auto">
            <a:xfrm>
              <a:off x="2093913" y="534988"/>
              <a:ext cx="200025" cy="198438"/>
            </a:xfrm>
            <a:custGeom>
              <a:avLst/>
              <a:gdLst>
                <a:gd name="T0" fmla="*/ 48 w 126"/>
                <a:gd name="T1" fmla="*/ 77 h 125"/>
                <a:gd name="T2" fmla="*/ 63 w 126"/>
                <a:gd name="T3" fmla="*/ 125 h 125"/>
                <a:gd name="T4" fmla="*/ 78 w 126"/>
                <a:gd name="T5" fmla="*/ 77 h 125"/>
                <a:gd name="T6" fmla="*/ 126 w 126"/>
                <a:gd name="T7" fmla="*/ 62 h 125"/>
                <a:gd name="T8" fmla="*/ 78 w 126"/>
                <a:gd name="T9" fmla="*/ 48 h 125"/>
                <a:gd name="T10" fmla="*/ 63 w 126"/>
                <a:gd name="T11" fmla="*/ 0 h 125"/>
                <a:gd name="T12" fmla="*/ 48 w 126"/>
                <a:gd name="T13" fmla="*/ 48 h 125"/>
                <a:gd name="T14" fmla="*/ 0 w 126"/>
                <a:gd name="T15" fmla="*/ 62 h 125"/>
                <a:gd name="T16" fmla="*/ 48 w 126"/>
                <a:gd name="T17" fmla="*/ 77 h 125"/>
                <a:gd name="T18" fmla="*/ 48 w 126"/>
                <a:gd name="T19" fmla="*/ 77 h 125"/>
                <a:gd name="T20" fmla="*/ 48 w 126"/>
                <a:gd name="T21" fmla="*/ 7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25">
                  <a:moveTo>
                    <a:pt x="48" y="77"/>
                  </a:moveTo>
                  <a:lnTo>
                    <a:pt x="63" y="125"/>
                  </a:lnTo>
                  <a:lnTo>
                    <a:pt x="78" y="77"/>
                  </a:lnTo>
                  <a:lnTo>
                    <a:pt x="126" y="62"/>
                  </a:lnTo>
                  <a:lnTo>
                    <a:pt x="78" y="48"/>
                  </a:lnTo>
                  <a:lnTo>
                    <a:pt x="63" y="0"/>
                  </a:lnTo>
                  <a:lnTo>
                    <a:pt x="48" y="48"/>
                  </a:lnTo>
                  <a:lnTo>
                    <a:pt x="0" y="62"/>
                  </a:lnTo>
                  <a:lnTo>
                    <a:pt x="48" y="77"/>
                  </a:lnTo>
                  <a:close/>
                  <a:moveTo>
                    <a:pt x="48" y="77"/>
                  </a:moveTo>
                  <a:lnTo>
                    <a:pt x="48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8" name="Freeform 14"/>
            <p:cNvSpPr>
              <a:spLocks noEditPoints="1"/>
            </p:cNvSpPr>
            <p:nvPr/>
          </p:nvSpPr>
          <p:spPr bwMode="auto">
            <a:xfrm>
              <a:off x="2517775" y="758825"/>
              <a:ext cx="100013" cy="100013"/>
            </a:xfrm>
            <a:custGeom>
              <a:avLst/>
              <a:gdLst>
                <a:gd name="T0" fmla="*/ 38 w 63"/>
                <a:gd name="T1" fmla="*/ 23 h 63"/>
                <a:gd name="T2" fmla="*/ 31 w 63"/>
                <a:gd name="T3" fmla="*/ 0 h 63"/>
                <a:gd name="T4" fmla="*/ 24 w 63"/>
                <a:gd name="T5" fmla="*/ 23 h 63"/>
                <a:gd name="T6" fmla="*/ 0 w 63"/>
                <a:gd name="T7" fmla="*/ 31 h 63"/>
                <a:gd name="T8" fmla="*/ 24 w 63"/>
                <a:gd name="T9" fmla="*/ 38 h 63"/>
                <a:gd name="T10" fmla="*/ 31 w 63"/>
                <a:gd name="T11" fmla="*/ 63 h 63"/>
                <a:gd name="T12" fmla="*/ 38 w 63"/>
                <a:gd name="T13" fmla="*/ 38 h 63"/>
                <a:gd name="T14" fmla="*/ 63 w 63"/>
                <a:gd name="T15" fmla="*/ 31 h 63"/>
                <a:gd name="T16" fmla="*/ 38 w 63"/>
                <a:gd name="T17" fmla="*/ 23 h 63"/>
                <a:gd name="T18" fmla="*/ 38 w 63"/>
                <a:gd name="T19" fmla="*/ 23 h 63"/>
                <a:gd name="T20" fmla="*/ 38 w 63"/>
                <a:gd name="T21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63">
                  <a:moveTo>
                    <a:pt x="38" y="23"/>
                  </a:moveTo>
                  <a:lnTo>
                    <a:pt x="31" y="0"/>
                  </a:lnTo>
                  <a:lnTo>
                    <a:pt x="24" y="23"/>
                  </a:lnTo>
                  <a:lnTo>
                    <a:pt x="0" y="31"/>
                  </a:lnTo>
                  <a:lnTo>
                    <a:pt x="24" y="38"/>
                  </a:lnTo>
                  <a:lnTo>
                    <a:pt x="31" y="63"/>
                  </a:lnTo>
                  <a:lnTo>
                    <a:pt x="38" y="38"/>
                  </a:lnTo>
                  <a:lnTo>
                    <a:pt x="63" y="31"/>
                  </a:lnTo>
                  <a:lnTo>
                    <a:pt x="38" y="23"/>
                  </a:lnTo>
                  <a:close/>
                  <a:moveTo>
                    <a:pt x="38" y="23"/>
                  </a:moveTo>
                  <a:lnTo>
                    <a:pt x="38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9" name="Freeform 16"/>
            <p:cNvSpPr>
              <a:spLocks noEditPoints="1"/>
            </p:cNvSpPr>
            <p:nvPr/>
          </p:nvSpPr>
          <p:spPr bwMode="auto">
            <a:xfrm>
              <a:off x="2268538" y="509588"/>
              <a:ext cx="100013" cy="100013"/>
            </a:xfrm>
            <a:custGeom>
              <a:avLst/>
              <a:gdLst>
                <a:gd name="T0" fmla="*/ 32 w 63"/>
                <a:gd name="T1" fmla="*/ 63 h 63"/>
                <a:gd name="T2" fmla="*/ 39 w 63"/>
                <a:gd name="T3" fmla="*/ 39 h 63"/>
                <a:gd name="T4" fmla="*/ 63 w 63"/>
                <a:gd name="T5" fmla="*/ 31 h 63"/>
                <a:gd name="T6" fmla="*/ 39 w 63"/>
                <a:gd name="T7" fmla="*/ 24 h 63"/>
                <a:gd name="T8" fmla="*/ 32 w 63"/>
                <a:gd name="T9" fmla="*/ 0 h 63"/>
                <a:gd name="T10" fmla="*/ 25 w 63"/>
                <a:gd name="T11" fmla="*/ 24 h 63"/>
                <a:gd name="T12" fmla="*/ 0 w 63"/>
                <a:gd name="T13" fmla="*/ 31 h 63"/>
                <a:gd name="T14" fmla="*/ 25 w 63"/>
                <a:gd name="T15" fmla="*/ 39 h 63"/>
                <a:gd name="T16" fmla="*/ 32 w 63"/>
                <a:gd name="T17" fmla="*/ 63 h 63"/>
                <a:gd name="T18" fmla="*/ 32 w 63"/>
                <a:gd name="T19" fmla="*/ 63 h 63"/>
                <a:gd name="T20" fmla="*/ 32 w 63"/>
                <a:gd name="T2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lnTo>
                    <a:pt x="39" y="39"/>
                  </a:lnTo>
                  <a:lnTo>
                    <a:pt x="63" y="31"/>
                  </a:lnTo>
                  <a:lnTo>
                    <a:pt x="39" y="24"/>
                  </a:lnTo>
                  <a:lnTo>
                    <a:pt x="32" y="0"/>
                  </a:lnTo>
                  <a:lnTo>
                    <a:pt x="25" y="24"/>
                  </a:lnTo>
                  <a:lnTo>
                    <a:pt x="0" y="31"/>
                  </a:lnTo>
                  <a:lnTo>
                    <a:pt x="25" y="39"/>
                  </a:lnTo>
                  <a:lnTo>
                    <a:pt x="32" y="63"/>
                  </a:lnTo>
                  <a:close/>
                  <a:moveTo>
                    <a:pt x="32" y="63"/>
                  </a:moveTo>
                  <a:lnTo>
                    <a:pt x="32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100" name="Freeform 21"/>
          <p:cNvSpPr>
            <a:spLocks noEditPoints="1"/>
          </p:cNvSpPr>
          <p:nvPr/>
        </p:nvSpPr>
        <p:spPr bwMode="auto">
          <a:xfrm>
            <a:off x="6975178" y="7389678"/>
            <a:ext cx="1276153" cy="1276153"/>
          </a:xfrm>
          <a:custGeom>
            <a:avLst/>
            <a:gdLst>
              <a:gd name="T0" fmla="*/ 424 w 434"/>
              <a:gd name="T1" fmla="*/ 377 h 434"/>
              <a:gd name="T2" fmla="*/ 335 w 434"/>
              <a:gd name="T3" fmla="*/ 288 h 434"/>
              <a:gd name="T4" fmla="*/ 367 w 434"/>
              <a:gd name="T5" fmla="*/ 184 h 434"/>
              <a:gd name="T6" fmla="*/ 353 w 434"/>
              <a:gd name="T7" fmla="*/ 112 h 434"/>
              <a:gd name="T8" fmla="*/ 314 w 434"/>
              <a:gd name="T9" fmla="*/ 54 h 434"/>
              <a:gd name="T10" fmla="*/ 255 w 434"/>
              <a:gd name="T11" fmla="*/ 14 h 434"/>
              <a:gd name="T12" fmla="*/ 184 w 434"/>
              <a:gd name="T13" fmla="*/ 0 h 434"/>
              <a:gd name="T14" fmla="*/ 112 w 434"/>
              <a:gd name="T15" fmla="*/ 14 h 434"/>
              <a:gd name="T16" fmla="*/ 54 w 434"/>
              <a:gd name="T17" fmla="*/ 54 h 434"/>
              <a:gd name="T18" fmla="*/ 14 w 434"/>
              <a:gd name="T19" fmla="*/ 112 h 434"/>
              <a:gd name="T20" fmla="*/ 0 w 434"/>
              <a:gd name="T21" fmla="*/ 184 h 434"/>
              <a:gd name="T22" fmla="*/ 14 w 434"/>
              <a:gd name="T23" fmla="*/ 255 h 434"/>
              <a:gd name="T24" fmla="*/ 54 w 434"/>
              <a:gd name="T25" fmla="*/ 313 h 434"/>
              <a:gd name="T26" fmla="*/ 112 w 434"/>
              <a:gd name="T27" fmla="*/ 353 h 434"/>
              <a:gd name="T28" fmla="*/ 184 w 434"/>
              <a:gd name="T29" fmla="*/ 367 h 434"/>
              <a:gd name="T30" fmla="*/ 288 w 434"/>
              <a:gd name="T31" fmla="*/ 335 h 434"/>
              <a:gd name="T32" fmla="*/ 377 w 434"/>
              <a:gd name="T33" fmla="*/ 424 h 434"/>
              <a:gd name="T34" fmla="*/ 400 w 434"/>
              <a:gd name="T35" fmla="*/ 434 h 434"/>
              <a:gd name="T36" fmla="*/ 424 w 434"/>
              <a:gd name="T37" fmla="*/ 424 h 434"/>
              <a:gd name="T38" fmla="*/ 434 w 434"/>
              <a:gd name="T39" fmla="*/ 400 h 434"/>
              <a:gd name="T40" fmla="*/ 424 w 434"/>
              <a:gd name="T41" fmla="*/ 377 h 434"/>
              <a:gd name="T42" fmla="*/ 266 w 434"/>
              <a:gd name="T43" fmla="*/ 266 h 434"/>
              <a:gd name="T44" fmla="*/ 184 w 434"/>
              <a:gd name="T45" fmla="*/ 300 h 434"/>
              <a:gd name="T46" fmla="*/ 101 w 434"/>
              <a:gd name="T47" fmla="*/ 266 h 434"/>
              <a:gd name="T48" fmla="*/ 67 w 434"/>
              <a:gd name="T49" fmla="*/ 184 h 434"/>
              <a:gd name="T50" fmla="*/ 101 w 434"/>
              <a:gd name="T51" fmla="*/ 101 h 434"/>
              <a:gd name="T52" fmla="*/ 184 w 434"/>
              <a:gd name="T53" fmla="*/ 67 h 434"/>
              <a:gd name="T54" fmla="*/ 266 w 434"/>
              <a:gd name="T55" fmla="*/ 101 h 434"/>
              <a:gd name="T56" fmla="*/ 300 w 434"/>
              <a:gd name="T57" fmla="*/ 184 h 434"/>
              <a:gd name="T58" fmla="*/ 266 w 434"/>
              <a:gd name="T59" fmla="*/ 266 h 434"/>
              <a:gd name="T60" fmla="*/ 266 w 434"/>
              <a:gd name="T61" fmla="*/ 266 h 434"/>
              <a:gd name="T62" fmla="*/ 266 w 434"/>
              <a:gd name="T63" fmla="*/ 26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4" h="434">
                <a:moveTo>
                  <a:pt x="424" y="377"/>
                </a:moveTo>
                <a:cubicBezTo>
                  <a:pt x="335" y="288"/>
                  <a:pt x="335" y="288"/>
                  <a:pt x="335" y="288"/>
                </a:cubicBezTo>
                <a:cubicBezTo>
                  <a:pt x="356" y="256"/>
                  <a:pt x="367" y="222"/>
                  <a:pt x="367" y="184"/>
                </a:cubicBezTo>
                <a:cubicBezTo>
                  <a:pt x="367" y="159"/>
                  <a:pt x="362" y="135"/>
                  <a:pt x="353" y="112"/>
                </a:cubicBezTo>
                <a:cubicBezTo>
                  <a:pt x="343" y="90"/>
                  <a:pt x="330" y="70"/>
                  <a:pt x="314" y="54"/>
                </a:cubicBezTo>
                <a:cubicBezTo>
                  <a:pt x="297" y="37"/>
                  <a:pt x="278" y="24"/>
                  <a:pt x="255" y="14"/>
                </a:cubicBezTo>
                <a:cubicBezTo>
                  <a:pt x="232" y="5"/>
                  <a:pt x="208" y="0"/>
                  <a:pt x="184" y="0"/>
                </a:cubicBezTo>
                <a:cubicBezTo>
                  <a:pt x="159" y="0"/>
                  <a:pt x="135" y="5"/>
                  <a:pt x="112" y="14"/>
                </a:cubicBezTo>
                <a:cubicBezTo>
                  <a:pt x="90" y="24"/>
                  <a:pt x="70" y="37"/>
                  <a:pt x="54" y="54"/>
                </a:cubicBezTo>
                <a:cubicBezTo>
                  <a:pt x="37" y="70"/>
                  <a:pt x="24" y="90"/>
                  <a:pt x="14" y="112"/>
                </a:cubicBezTo>
                <a:cubicBezTo>
                  <a:pt x="5" y="135"/>
                  <a:pt x="0" y="159"/>
                  <a:pt x="0" y="184"/>
                </a:cubicBezTo>
                <a:cubicBezTo>
                  <a:pt x="0" y="208"/>
                  <a:pt x="5" y="232"/>
                  <a:pt x="14" y="255"/>
                </a:cubicBezTo>
                <a:cubicBezTo>
                  <a:pt x="24" y="278"/>
                  <a:pt x="37" y="297"/>
                  <a:pt x="54" y="313"/>
                </a:cubicBezTo>
                <a:cubicBezTo>
                  <a:pt x="70" y="330"/>
                  <a:pt x="90" y="343"/>
                  <a:pt x="112" y="353"/>
                </a:cubicBezTo>
                <a:cubicBezTo>
                  <a:pt x="135" y="362"/>
                  <a:pt x="159" y="367"/>
                  <a:pt x="184" y="367"/>
                </a:cubicBezTo>
                <a:cubicBezTo>
                  <a:pt x="222" y="367"/>
                  <a:pt x="256" y="356"/>
                  <a:pt x="288" y="335"/>
                </a:cubicBezTo>
                <a:cubicBezTo>
                  <a:pt x="377" y="424"/>
                  <a:pt x="377" y="424"/>
                  <a:pt x="377" y="424"/>
                </a:cubicBezTo>
                <a:cubicBezTo>
                  <a:pt x="383" y="431"/>
                  <a:pt x="391" y="434"/>
                  <a:pt x="400" y="434"/>
                </a:cubicBezTo>
                <a:cubicBezTo>
                  <a:pt x="410" y="434"/>
                  <a:pt x="417" y="431"/>
                  <a:pt x="424" y="424"/>
                </a:cubicBezTo>
                <a:cubicBezTo>
                  <a:pt x="431" y="417"/>
                  <a:pt x="434" y="409"/>
                  <a:pt x="434" y="400"/>
                </a:cubicBezTo>
                <a:cubicBezTo>
                  <a:pt x="434" y="391"/>
                  <a:pt x="431" y="383"/>
                  <a:pt x="424" y="377"/>
                </a:cubicBezTo>
                <a:close/>
                <a:moveTo>
                  <a:pt x="266" y="266"/>
                </a:moveTo>
                <a:cubicBezTo>
                  <a:pt x="243" y="289"/>
                  <a:pt x="216" y="300"/>
                  <a:pt x="184" y="300"/>
                </a:cubicBezTo>
                <a:cubicBezTo>
                  <a:pt x="151" y="300"/>
                  <a:pt x="124" y="289"/>
                  <a:pt x="101" y="266"/>
                </a:cubicBezTo>
                <a:cubicBezTo>
                  <a:pt x="78" y="243"/>
                  <a:pt x="67" y="216"/>
                  <a:pt x="67" y="184"/>
                </a:cubicBezTo>
                <a:cubicBezTo>
                  <a:pt x="67" y="151"/>
                  <a:pt x="78" y="124"/>
                  <a:pt x="101" y="101"/>
                </a:cubicBezTo>
                <a:cubicBezTo>
                  <a:pt x="124" y="78"/>
                  <a:pt x="151" y="67"/>
                  <a:pt x="184" y="67"/>
                </a:cubicBezTo>
                <a:cubicBezTo>
                  <a:pt x="216" y="67"/>
                  <a:pt x="243" y="78"/>
                  <a:pt x="266" y="101"/>
                </a:cubicBezTo>
                <a:cubicBezTo>
                  <a:pt x="289" y="124"/>
                  <a:pt x="300" y="151"/>
                  <a:pt x="300" y="184"/>
                </a:cubicBezTo>
                <a:cubicBezTo>
                  <a:pt x="300" y="216"/>
                  <a:pt x="289" y="243"/>
                  <a:pt x="266" y="266"/>
                </a:cubicBezTo>
                <a:close/>
                <a:moveTo>
                  <a:pt x="266" y="266"/>
                </a:moveTo>
                <a:cubicBezTo>
                  <a:pt x="266" y="266"/>
                  <a:pt x="266" y="266"/>
                  <a:pt x="266" y="26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1" name="グループ化 68"/>
          <p:cNvGrpSpPr/>
          <p:nvPr/>
        </p:nvGrpSpPr>
        <p:grpSpPr>
          <a:xfrm>
            <a:off x="9848741" y="7245304"/>
            <a:ext cx="917434" cy="1564898"/>
            <a:chOff x="4924425" y="508000"/>
            <a:chExt cx="636588" cy="1085850"/>
          </a:xfrm>
        </p:grpSpPr>
        <p:sp>
          <p:nvSpPr>
            <p:cNvPr id="102" name="Freeform 25"/>
            <p:cNvSpPr>
              <a:spLocks noEditPoints="1"/>
            </p:cNvSpPr>
            <p:nvPr/>
          </p:nvSpPr>
          <p:spPr bwMode="auto">
            <a:xfrm>
              <a:off x="5103813" y="508000"/>
              <a:ext cx="277813" cy="276225"/>
            </a:xfrm>
            <a:custGeom>
              <a:avLst/>
              <a:gdLst>
                <a:gd name="T0" fmla="*/ 58 w 117"/>
                <a:gd name="T1" fmla="*/ 117 h 117"/>
                <a:gd name="T2" fmla="*/ 100 w 117"/>
                <a:gd name="T3" fmla="*/ 100 h 117"/>
                <a:gd name="T4" fmla="*/ 117 w 117"/>
                <a:gd name="T5" fmla="*/ 58 h 117"/>
                <a:gd name="T6" fmla="*/ 100 w 117"/>
                <a:gd name="T7" fmla="*/ 17 h 117"/>
                <a:gd name="T8" fmla="*/ 58 w 117"/>
                <a:gd name="T9" fmla="*/ 0 h 117"/>
                <a:gd name="T10" fmla="*/ 17 w 117"/>
                <a:gd name="T11" fmla="*/ 17 h 117"/>
                <a:gd name="T12" fmla="*/ 0 w 117"/>
                <a:gd name="T13" fmla="*/ 58 h 117"/>
                <a:gd name="T14" fmla="*/ 17 w 117"/>
                <a:gd name="T15" fmla="*/ 100 h 117"/>
                <a:gd name="T16" fmla="*/ 58 w 117"/>
                <a:gd name="T17" fmla="*/ 117 h 117"/>
                <a:gd name="T18" fmla="*/ 58 w 117"/>
                <a:gd name="T19" fmla="*/ 117 h 117"/>
                <a:gd name="T20" fmla="*/ 58 w 117"/>
                <a:gd name="T2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7">
                  <a:moveTo>
                    <a:pt x="58" y="117"/>
                  </a:moveTo>
                  <a:cubicBezTo>
                    <a:pt x="75" y="117"/>
                    <a:pt x="88" y="111"/>
                    <a:pt x="100" y="100"/>
                  </a:cubicBezTo>
                  <a:cubicBezTo>
                    <a:pt x="111" y="88"/>
                    <a:pt x="117" y="75"/>
                    <a:pt x="117" y="58"/>
                  </a:cubicBezTo>
                  <a:cubicBezTo>
                    <a:pt x="117" y="42"/>
                    <a:pt x="111" y="28"/>
                    <a:pt x="100" y="17"/>
                  </a:cubicBezTo>
                  <a:cubicBezTo>
                    <a:pt x="88" y="6"/>
                    <a:pt x="75" y="0"/>
                    <a:pt x="58" y="0"/>
                  </a:cubicBezTo>
                  <a:cubicBezTo>
                    <a:pt x="42" y="0"/>
                    <a:pt x="29" y="6"/>
                    <a:pt x="17" y="17"/>
                  </a:cubicBezTo>
                  <a:cubicBezTo>
                    <a:pt x="6" y="28"/>
                    <a:pt x="0" y="42"/>
                    <a:pt x="0" y="58"/>
                  </a:cubicBezTo>
                  <a:cubicBezTo>
                    <a:pt x="0" y="75"/>
                    <a:pt x="6" y="88"/>
                    <a:pt x="17" y="100"/>
                  </a:cubicBezTo>
                  <a:cubicBezTo>
                    <a:pt x="29" y="111"/>
                    <a:pt x="42" y="117"/>
                    <a:pt x="58" y="117"/>
                  </a:cubicBezTo>
                  <a:close/>
                  <a:moveTo>
                    <a:pt x="58" y="117"/>
                  </a:moveTo>
                  <a:cubicBezTo>
                    <a:pt x="58" y="117"/>
                    <a:pt x="58" y="117"/>
                    <a:pt x="58" y="1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3" name="Freeform 26"/>
            <p:cNvSpPr>
              <a:spLocks noEditPoints="1"/>
            </p:cNvSpPr>
            <p:nvPr/>
          </p:nvSpPr>
          <p:spPr bwMode="auto">
            <a:xfrm>
              <a:off x="4924425" y="803275"/>
              <a:ext cx="636588" cy="790575"/>
            </a:xfrm>
            <a:custGeom>
              <a:avLst/>
              <a:gdLst>
                <a:gd name="T0" fmla="*/ 252 w 267"/>
                <a:gd name="T1" fmla="*/ 15 h 334"/>
                <a:gd name="T2" fmla="*/ 217 w 267"/>
                <a:gd name="T3" fmla="*/ 0 h 334"/>
                <a:gd name="T4" fmla="*/ 50 w 267"/>
                <a:gd name="T5" fmla="*/ 0 h 334"/>
                <a:gd name="T6" fmla="*/ 15 w 267"/>
                <a:gd name="T7" fmla="*/ 15 h 334"/>
                <a:gd name="T8" fmla="*/ 0 w 267"/>
                <a:gd name="T9" fmla="*/ 50 h 334"/>
                <a:gd name="T10" fmla="*/ 0 w 267"/>
                <a:gd name="T11" fmla="*/ 159 h 334"/>
                <a:gd name="T12" fmla="*/ 7 w 267"/>
                <a:gd name="T13" fmla="*/ 176 h 334"/>
                <a:gd name="T14" fmla="*/ 25 w 267"/>
                <a:gd name="T15" fmla="*/ 184 h 334"/>
                <a:gd name="T16" fmla="*/ 43 w 267"/>
                <a:gd name="T17" fmla="*/ 176 h 334"/>
                <a:gd name="T18" fmla="*/ 50 w 267"/>
                <a:gd name="T19" fmla="*/ 159 h 334"/>
                <a:gd name="T20" fmla="*/ 50 w 267"/>
                <a:gd name="T21" fmla="*/ 67 h 334"/>
                <a:gd name="T22" fmla="*/ 67 w 267"/>
                <a:gd name="T23" fmla="*/ 67 h 334"/>
                <a:gd name="T24" fmla="*/ 67 w 267"/>
                <a:gd name="T25" fmla="*/ 305 h 334"/>
                <a:gd name="T26" fmla="*/ 75 w 267"/>
                <a:gd name="T27" fmla="*/ 325 h 334"/>
                <a:gd name="T28" fmla="*/ 96 w 267"/>
                <a:gd name="T29" fmla="*/ 334 h 334"/>
                <a:gd name="T30" fmla="*/ 117 w 267"/>
                <a:gd name="T31" fmla="*/ 325 h 334"/>
                <a:gd name="T32" fmla="*/ 125 w 267"/>
                <a:gd name="T33" fmla="*/ 305 h 334"/>
                <a:gd name="T34" fmla="*/ 125 w 267"/>
                <a:gd name="T35" fmla="*/ 184 h 334"/>
                <a:gd name="T36" fmla="*/ 142 w 267"/>
                <a:gd name="T37" fmla="*/ 184 h 334"/>
                <a:gd name="T38" fmla="*/ 142 w 267"/>
                <a:gd name="T39" fmla="*/ 305 h 334"/>
                <a:gd name="T40" fmla="*/ 150 w 267"/>
                <a:gd name="T41" fmla="*/ 325 h 334"/>
                <a:gd name="T42" fmla="*/ 171 w 267"/>
                <a:gd name="T43" fmla="*/ 334 h 334"/>
                <a:gd name="T44" fmla="*/ 192 w 267"/>
                <a:gd name="T45" fmla="*/ 325 h 334"/>
                <a:gd name="T46" fmla="*/ 200 w 267"/>
                <a:gd name="T47" fmla="*/ 305 h 334"/>
                <a:gd name="T48" fmla="*/ 200 w 267"/>
                <a:gd name="T49" fmla="*/ 67 h 334"/>
                <a:gd name="T50" fmla="*/ 217 w 267"/>
                <a:gd name="T51" fmla="*/ 67 h 334"/>
                <a:gd name="T52" fmla="*/ 217 w 267"/>
                <a:gd name="T53" fmla="*/ 159 h 334"/>
                <a:gd name="T54" fmla="*/ 224 w 267"/>
                <a:gd name="T55" fmla="*/ 176 h 334"/>
                <a:gd name="T56" fmla="*/ 242 w 267"/>
                <a:gd name="T57" fmla="*/ 184 h 334"/>
                <a:gd name="T58" fmla="*/ 260 w 267"/>
                <a:gd name="T59" fmla="*/ 176 h 334"/>
                <a:gd name="T60" fmla="*/ 267 w 267"/>
                <a:gd name="T61" fmla="*/ 159 h 334"/>
                <a:gd name="T62" fmla="*/ 267 w 267"/>
                <a:gd name="T63" fmla="*/ 50 h 334"/>
                <a:gd name="T64" fmla="*/ 252 w 267"/>
                <a:gd name="T65" fmla="*/ 15 h 334"/>
                <a:gd name="T66" fmla="*/ 252 w 267"/>
                <a:gd name="T67" fmla="*/ 15 h 334"/>
                <a:gd name="T68" fmla="*/ 252 w 267"/>
                <a:gd name="T69" fmla="*/ 1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7" h="334">
                  <a:moveTo>
                    <a:pt x="252" y="15"/>
                  </a:moveTo>
                  <a:cubicBezTo>
                    <a:pt x="243" y="5"/>
                    <a:pt x="231" y="0"/>
                    <a:pt x="21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6"/>
                    <a:pt x="2" y="172"/>
                    <a:pt x="7" y="176"/>
                  </a:cubicBezTo>
                  <a:cubicBezTo>
                    <a:pt x="12" y="181"/>
                    <a:pt x="18" y="184"/>
                    <a:pt x="25" y="184"/>
                  </a:cubicBezTo>
                  <a:cubicBezTo>
                    <a:pt x="32" y="184"/>
                    <a:pt x="38" y="181"/>
                    <a:pt x="43" y="176"/>
                  </a:cubicBezTo>
                  <a:cubicBezTo>
                    <a:pt x="48" y="172"/>
                    <a:pt x="50" y="166"/>
                    <a:pt x="50" y="159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305"/>
                    <a:pt x="67" y="305"/>
                    <a:pt x="67" y="305"/>
                  </a:cubicBezTo>
                  <a:cubicBezTo>
                    <a:pt x="67" y="313"/>
                    <a:pt x="70" y="320"/>
                    <a:pt x="75" y="325"/>
                  </a:cubicBezTo>
                  <a:cubicBezTo>
                    <a:pt x="81" y="331"/>
                    <a:pt x="88" y="334"/>
                    <a:pt x="96" y="334"/>
                  </a:cubicBezTo>
                  <a:cubicBezTo>
                    <a:pt x="104" y="334"/>
                    <a:pt x="111" y="331"/>
                    <a:pt x="117" y="325"/>
                  </a:cubicBezTo>
                  <a:cubicBezTo>
                    <a:pt x="122" y="320"/>
                    <a:pt x="125" y="313"/>
                    <a:pt x="125" y="305"/>
                  </a:cubicBezTo>
                  <a:cubicBezTo>
                    <a:pt x="125" y="184"/>
                    <a:pt x="125" y="184"/>
                    <a:pt x="125" y="184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2" y="305"/>
                    <a:pt x="142" y="305"/>
                    <a:pt x="142" y="305"/>
                  </a:cubicBezTo>
                  <a:cubicBezTo>
                    <a:pt x="142" y="313"/>
                    <a:pt x="145" y="320"/>
                    <a:pt x="150" y="325"/>
                  </a:cubicBezTo>
                  <a:cubicBezTo>
                    <a:pt x="156" y="331"/>
                    <a:pt x="163" y="334"/>
                    <a:pt x="171" y="334"/>
                  </a:cubicBezTo>
                  <a:cubicBezTo>
                    <a:pt x="179" y="334"/>
                    <a:pt x="186" y="331"/>
                    <a:pt x="192" y="325"/>
                  </a:cubicBezTo>
                  <a:cubicBezTo>
                    <a:pt x="197" y="320"/>
                    <a:pt x="200" y="313"/>
                    <a:pt x="200" y="305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7" y="159"/>
                    <a:pt x="217" y="159"/>
                    <a:pt x="217" y="159"/>
                  </a:cubicBezTo>
                  <a:cubicBezTo>
                    <a:pt x="217" y="166"/>
                    <a:pt x="219" y="172"/>
                    <a:pt x="224" y="176"/>
                  </a:cubicBezTo>
                  <a:cubicBezTo>
                    <a:pt x="229" y="181"/>
                    <a:pt x="235" y="184"/>
                    <a:pt x="242" y="184"/>
                  </a:cubicBezTo>
                  <a:cubicBezTo>
                    <a:pt x="249" y="184"/>
                    <a:pt x="255" y="181"/>
                    <a:pt x="260" y="176"/>
                  </a:cubicBezTo>
                  <a:cubicBezTo>
                    <a:pt x="265" y="172"/>
                    <a:pt x="267" y="166"/>
                    <a:pt x="267" y="159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36"/>
                    <a:pt x="262" y="24"/>
                    <a:pt x="252" y="15"/>
                  </a:cubicBezTo>
                  <a:close/>
                  <a:moveTo>
                    <a:pt x="252" y="15"/>
                  </a:moveTo>
                  <a:cubicBezTo>
                    <a:pt x="252" y="15"/>
                    <a:pt x="252" y="15"/>
                    <a:pt x="252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104" name="Freeform 30"/>
          <p:cNvSpPr>
            <a:spLocks noEditPoints="1"/>
          </p:cNvSpPr>
          <p:nvPr/>
        </p:nvSpPr>
        <p:spPr bwMode="auto">
          <a:xfrm>
            <a:off x="12794688" y="7248480"/>
            <a:ext cx="1046864" cy="1558549"/>
          </a:xfrm>
          <a:custGeom>
            <a:avLst/>
            <a:gdLst>
              <a:gd name="T0" fmla="*/ 228 w 267"/>
              <a:gd name="T1" fmla="*/ 39 h 400"/>
              <a:gd name="T2" fmla="*/ 133 w 267"/>
              <a:gd name="T3" fmla="*/ 0 h 400"/>
              <a:gd name="T4" fmla="*/ 39 w 267"/>
              <a:gd name="T5" fmla="*/ 39 h 400"/>
              <a:gd name="T6" fmla="*/ 0 w 267"/>
              <a:gd name="T7" fmla="*/ 133 h 400"/>
              <a:gd name="T8" fmla="*/ 9 w 267"/>
              <a:gd name="T9" fmla="*/ 180 h 400"/>
              <a:gd name="T10" fmla="*/ 104 w 267"/>
              <a:gd name="T11" fmla="*/ 382 h 400"/>
              <a:gd name="T12" fmla="*/ 116 w 267"/>
              <a:gd name="T13" fmla="*/ 395 h 400"/>
              <a:gd name="T14" fmla="*/ 133 w 267"/>
              <a:gd name="T15" fmla="*/ 400 h 400"/>
              <a:gd name="T16" fmla="*/ 151 w 267"/>
              <a:gd name="T17" fmla="*/ 395 h 400"/>
              <a:gd name="T18" fmla="*/ 163 w 267"/>
              <a:gd name="T19" fmla="*/ 382 h 400"/>
              <a:gd name="T20" fmla="*/ 258 w 267"/>
              <a:gd name="T21" fmla="*/ 180 h 400"/>
              <a:gd name="T22" fmla="*/ 267 w 267"/>
              <a:gd name="T23" fmla="*/ 133 h 400"/>
              <a:gd name="T24" fmla="*/ 228 w 267"/>
              <a:gd name="T25" fmla="*/ 39 h 400"/>
              <a:gd name="T26" fmla="*/ 181 w 267"/>
              <a:gd name="T27" fmla="*/ 181 h 400"/>
              <a:gd name="T28" fmla="*/ 133 w 267"/>
              <a:gd name="T29" fmla="*/ 200 h 400"/>
              <a:gd name="T30" fmla="*/ 86 w 267"/>
              <a:gd name="T31" fmla="*/ 181 h 400"/>
              <a:gd name="T32" fmla="*/ 67 w 267"/>
              <a:gd name="T33" fmla="*/ 133 h 400"/>
              <a:gd name="T34" fmla="*/ 86 w 267"/>
              <a:gd name="T35" fmla="*/ 86 h 400"/>
              <a:gd name="T36" fmla="*/ 133 w 267"/>
              <a:gd name="T37" fmla="*/ 67 h 400"/>
              <a:gd name="T38" fmla="*/ 181 w 267"/>
              <a:gd name="T39" fmla="*/ 86 h 400"/>
              <a:gd name="T40" fmla="*/ 200 w 267"/>
              <a:gd name="T41" fmla="*/ 133 h 400"/>
              <a:gd name="T42" fmla="*/ 181 w 267"/>
              <a:gd name="T43" fmla="*/ 181 h 400"/>
              <a:gd name="T44" fmla="*/ 181 w 267"/>
              <a:gd name="T45" fmla="*/ 181 h 400"/>
              <a:gd name="T46" fmla="*/ 181 w 267"/>
              <a:gd name="T47" fmla="*/ 18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7" h="400">
                <a:moveTo>
                  <a:pt x="228" y="39"/>
                </a:moveTo>
                <a:cubicBezTo>
                  <a:pt x="202" y="13"/>
                  <a:pt x="170" y="0"/>
                  <a:pt x="133" y="0"/>
                </a:cubicBezTo>
                <a:cubicBezTo>
                  <a:pt x="97" y="0"/>
                  <a:pt x="65" y="13"/>
                  <a:pt x="39" y="39"/>
                </a:cubicBezTo>
                <a:cubicBezTo>
                  <a:pt x="13" y="65"/>
                  <a:pt x="0" y="97"/>
                  <a:pt x="0" y="133"/>
                </a:cubicBezTo>
                <a:cubicBezTo>
                  <a:pt x="0" y="152"/>
                  <a:pt x="3" y="168"/>
                  <a:pt x="9" y="180"/>
                </a:cubicBezTo>
                <a:cubicBezTo>
                  <a:pt x="104" y="382"/>
                  <a:pt x="104" y="382"/>
                  <a:pt x="104" y="382"/>
                </a:cubicBezTo>
                <a:cubicBezTo>
                  <a:pt x="106" y="388"/>
                  <a:pt x="110" y="392"/>
                  <a:pt x="116" y="395"/>
                </a:cubicBezTo>
                <a:cubicBezTo>
                  <a:pt x="121" y="399"/>
                  <a:pt x="127" y="400"/>
                  <a:pt x="133" y="400"/>
                </a:cubicBezTo>
                <a:cubicBezTo>
                  <a:pt x="140" y="400"/>
                  <a:pt x="146" y="399"/>
                  <a:pt x="151" y="395"/>
                </a:cubicBezTo>
                <a:cubicBezTo>
                  <a:pt x="157" y="392"/>
                  <a:pt x="161" y="388"/>
                  <a:pt x="163" y="382"/>
                </a:cubicBezTo>
                <a:cubicBezTo>
                  <a:pt x="258" y="180"/>
                  <a:pt x="258" y="180"/>
                  <a:pt x="258" y="180"/>
                </a:cubicBezTo>
                <a:cubicBezTo>
                  <a:pt x="264" y="168"/>
                  <a:pt x="267" y="152"/>
                  <a:pt x="267" y="133"/>
                </a:cubicBezTo>
                <a:cubicBezTo>
                  <a:pt x="267" y="97"/>
                  <a:pt x="254" y="65"/>
                  <a:pt x="228" y="39"/>
                </a:cubicBezTo>
                <a:close/>
                <a:moveTo>
                  <a:pt x="181" y="181"/>
                </a:moveTo>
                <a:cubicBezTo>
                  <a:pt x="168" y="194"/>
                  <a:pt x="152" y="200"/>
                  <a:pt x="133" y="200"/>
                </a:cubicBezTo>
                <a:cubicBezTo>
                  <a:pt x="115" y="200"/>
                  <a:pt x="99" y="194"/>
                  <a:pt x="86" y="181"/>
                </a:cubicBezTo>
                <a:cubicBezTo>
                  <a:pt x="73" y="168"/>
                  <a:pt x="67" y="152"/>
                  <a:pt x="67" y="133"/>
                </a:cubicBezTo>
                <a:cubicBezTo>
                  <a:pt x="67" y="115"/>
                  <a:pt x="73" y="99"/>
                  <a:pt x="86" y="86"/>
                </a:cubicBezTo>
                <a:cubicBezTo>
                  <a:pt x="99" y="73"/>
                  <a:pt x="115" y="67"/>
                  <a:pt x="133" y="67"/>
                </a:cubicBezTo>
                <a:cubicBezTo>
                  <a:pt x="152" y="67"/>
                  <a:pt x="168" y="73"/>
                  <a:pt x="181" y="86"/>
                </a:cubicBezTo>
                <a:cubicBezTo>
                  <a:pt x="194" y="99"/>
                  <a:pt x="200" y="115"/>
                  <a:pt x="200" y="133"/>
                </a:cubicBezTo>
                <a:cubicBezTo>
                  <a:pt x="200" y="152"/>
                  <a:pt x="194" y="168"/>
                  <a:pt x="181" y="181"/>
                </a:cubicBezTo>
                <a:close/>
                <a:moveTo>
                  <a:pt x="181" y="181"/>
                </a:moveTo>
                <a:cubicBezTo>
                  <a:pt x="181" y="181"/>
                  <a:pt x="181" y="181"/>
                  <a:pt x="181" y="18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05" name="Freeform 34"/>
          <p:cNvSpPr>
            <a:spLocks noEditPoints="1"/>
          </p:cNvSpPr>
          <p:nvPr/>
        </p:nvSpPr>
        <p:spPr bwMode="auto">
          <a:xfrm>
            <a:off x="15743808" y="7562687"/>
            <a:ext cx="1279329" cy="930132"/>
          </a:xfrm>
          <a:custGeom>
            <a:avLst/>
            <a:gdLst>
              <a:gd name="T0" fmla="*/ 455 w 459"/>
              <a:gd name="T1" fmla="*/ 84 h 334"/>
              <a:gd name="T2" fmla="*/ 434 w 459"/>
              <a:gd name="T3" fmla="*/ 40 h 334"/>
              <a:gd name="T4" fmla="*/ 395 w 459"/>
              <a:gd name="T5" fmla="*/ 11 h 334"/>
              <a:gd name="T6" fmla="*/ 346 w 459"/>
              <a:gd name="T7" fmla="*/ 0 h 334"/>
              <a:gd name="T8" fmla="*/ 13 w 459"/>
              <a:gd name="T9" fmla="*/ 0 h 334"/>
              <a:gd name="T10" fmla="*/ 53 w 459"/>
              <a:gd name="T11" fmla="*/ 85 h 334"/>
              <a:gd name="T12" fmla="*/ 0 w 459"/>
              <a:gd name="T13" fmla="*/ 334 h 334"/>
              <a:gd name="T14" fmla="*/ 87 w 459"/>
              <a:gd name="T15" fmla="*/ 334 h 334"/>
              <a:gd name="T16" fmla="*/ 140 w 459"/>
              <a:gd name="T17" fmla="*/ 85 h 334"/>
              <a:gd name="T18" fmla="*/ 215 w 459"/>
              <a:gd name="T19" fmla="*/ 85 h 334"/>
              <a:gd name="T20" fmla="*/ 162 w 459"/>
              <a:gd name="T21" fmla="*/ 334 h 334"/>
              <a:gd name="T22" fmla="*/ 249 w 459"/>
              <a:gd name="T23" fmla="*/ 334 h 334"/>
              <a:gd name="T24" fmla="*/ 302 w 459"/>
              <a:gd name="T25" fmla="*/ 85 h 334"/>
              <a:gd name="T26" fmla="*/ 346 w 459"/>
              <a:gd name="T27" fmla="*/ 85 h 334"/>
              <a:gd name="T28" fmla="*/ 368 w 459"/>
              <a:gd name="T29" fmla="*/ 94 h 334"/>
              <a:gd name="T30" fmla="*/ 372 w 459"/>
              <a:gd name="T31" fmla="*/ 117 h 334"/>
              <a:gd name="T32" fmla="*/ 325 w 459"/>
              <a:gd name="T33" fmla="*/ 334 h 334"/>
              <a:gd name="T34" fmla="*/ 412 w 459"/>
              <a:gd name="T35" fmla="*/ 334 h 334"/>
              <a:gd name="T36" fmla="*/ 455 w 459"/>
              <a:gd name="T37" fmla="*/ 135 h 334"/>
              <a:gd name="T38" fmla="*/ 455 w 459"/>
              <a:gd name="T39" fmla="*/ 84 h 334"/>
              <a:gd name="T40" fmla="*/ 455 w 459"/>
              <a:gd name="T41" fmla="*/ 84 h 334"/>
              <a:gd name="T42" fmla="*/ 455 w 459"/>
              <a:gd name="T43" fmla="*/ 8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9" h="334">
                <a:moveTo>
                  <a:pt x="455" y="84"/>
                </a:moveTo>
                <a:cubicBezTo>
                  <a:pt x="451" y="67"/>
                  <a:pt x="444" y="53"/>
                  <a:pt x="434" y="40"/>
                </a:cubicBezTo>
                <a:cubicBezTo>
                  <a:pt x="424" y="27"/>
                  <a:pt x="411" y="18"/>
                  <a:pt x="395" y="11"/>
                </a:cubicBezTo>
                <a:cubicBezTo>
                  <a:pt x="380" y="4"/>
                  <a:pt x="364" y="0"/>
                  <a:pt x="34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53" y="85"/>
                  <a:pt x="53" y="85"/>
                  <a:pt x="53" y="85"/>
                </a:cubicBezTo>
                <a:cubicBezTo>
                  <a:pt x="0" y="334"/>
                  <a:pt x="0" y="334"/>
                  <a:pt x="0" y="334"/>
                </a:cubicBezTo>
                <a:cubicBezTo>
                  <a:pt x="87" y="334"/>
                  <a:pt x="87" y="334"/>
                  <a:pt x="87" y="334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215" y="85"/>
                  <a:pt x="215" y="85"/>
                  <a:pt x="215" y="85"/>
                </a:cubicBezTo>
                <a:cubicBezTo>
                  <a:pt x="162" y="334"/>
                  <a:pt x="162" y="334"/>
                  <a:pt x="162" y="334"/>
                </a:cubicBezTo>
                <a:cubicBezTo>
                  <a:pt x="249" y="334"/>
                  <a:pt x="249" y="334"/>
                  <a:pt x="249" y="334"/>
                </a:cubicBezTo>
                <a:cubicBezTo>
                  <a:pt x="302" y="85"/>
                  <a:pt x="302" y="85"/>
                  <a:pt x="302" y="85"/>
                </a:cubicBezTo>
                <a:cubicBezTo>
                  <a:pt x="346" y="85"/>
                  <a:pt x="346" y="85"/>
                  <a:pt x="346" y="85"/>
                </a:cubicBezTo>
                <a:cubicBezTo>
                  <a:pt x="356" y="85"/>
                  <a:pt x="363" y="88"/>
                  <a:pt x="368" y="94"/>
                </a:cubicBezTo>
                <a:cubicBezTo>
                  <a:pt x="372" y="99"/>
                  <a:pt x="374" y="107"/>
                  <a:pt x="372" y="117"/>
                </a:cubicBezTo>
                <a:cubicBezTo>
                  <a:pt x="325" y="334"/>
                  <a:pt x="325" y="334"/>
                  <a:pt x="325" y="334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55" y="135"/>
                  <a:pt x="455" y="135"/>
                  <a:pt x="455" y="135"/>
                </a:cubicBezTo>
                <a:cubicBezTo>
                  <a:pt x="459" y="118"/>
                  <a:pt x="459" y="101"/>
                  <a:pt x="455" y="84"/>
                </a:cubicBezTo>
                <a:close/>
                <a:moveTo>
                  <a:pt x="455" y="84"/>
                </a:moveTo>
                <a:cubicBezTo>
                  <a:pt x="455" y="84"/>
                  <a:pt x="455" y="84"/>
                  <a:pt x="455" y="8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4230748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/>
          <p:cNvGrpSpPr/>
          <p:nvPr/>
        </p:nvGrpSpPr>
        <p:grpSpPr>
          <a:xfrm>
            <a:off x="1020431" y="4506217"/>
            <a:ext cx="1266631" cy="1085682"/>
            <a:chOff x="509588" y="2833688"/>
            <a:chExt cx="633413" cy="542925"/>
          </a:xfrm>
        </p:grpSpPr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509588" y="2924175"/>
              <a:ext cx="90488" cy="452438"/>
            </a:xfrm>
            <a:custGeom>
              <a:avLst/>
              <a:gdLst>
                <a:gd name="T0" fmla="*/ 17 w 67"/>
                <a:gd name="T1" fmla="*/ 17 h 333"/>
                <a:gd name="T2" fmla="*/ 0 w 67"/>
                <a:gd name="T3" fmla="*/ 58 h 333"/>
                <a:gd name="T4" fmla="*/ 0 w 67"/>
                <a:gd name="T5" fmla="*/ 275 h 333"/>
                <a:gd name="T6" fmla="*/ 17 w 67"/>
                <a:gd name="T7" fmla="*/ 316 h 333"/>
                <a:gd name="T8" fmla="*/ 58 w 67"/>
                <a:gd name="T9" fmla="*/ 333 h 333"/>
                <a:gd name="T10" fmla="*/ 67 w 67"/>
                <a:gd name="T11" fmla="*/ 333 h 333"/>
                <a:gd name="T12" fmla="*/ 67 w 67"/>
                <a:gd name="T13" fmla="*/ 0 h 333"/>
                <a:gd name="T14" fmla="*/ 58 w 67"/>
                <a:gd name="T15" fmla="*/ 0 h 333"/>
                <a:gd name="T16" fmla="*/ 17 w 67"/>
                <a:gd name="T17" fmla="*/ 17 h 333"/>
                <a:gd name="T18" fmla="*/ 17 w 67"/>
                <a:gd name="T19" fmla="*/ 17 h 333"/>
                <a:gd name="T20" fmla="*/ 17 w 67"/>
                <a:gd name="T21" fmla="*/ 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333">
                  <a:moveTo>
                    <a:pt x="17" y="17"/>
                  </a:moveTo>
                  <a:cubicBezTo>
                    <a:pt x="6" y="28"/>
                    <a:pt x="0" y="42"/>
                    <a:pt x="0" y="58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291"/>
                    <a:pt x="6" y="305"/>
                    <a:pt x="17" y="316"/>
                  </a:cubicBezTo>
                  <a:cubicBezTo>
                    <a:pt x="29" y="328"/>
                    <a:pt x="42" y="333"/>
                    <a:pt x="58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9" y="5"/>
                    <a:pt x="17" y="17"/>
                  </a:cubicBezTo>
                  <a:close/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9"/>
            <p:cNvSpPr>
              <a:spLocks noEditPoints="1"/>
            </p:cNvSpPr>
            <p:nvPr/>
          </p:nvSpPr>
          <p:spPr bwMode="auto">
            <a:xfrm>
              <a:off x="635000" y="2833688"/>
              <a:ext cx="382588" cy="542925"/>
            </a:xfrm>
            <a:custGeom>
              <a:avLst/>
              <a:gdLst>
                <a:gd name="T0" fmla="*/ 242 w 283"/>
                <a:gd name="T1" fmla="*/ 25 h 400"/>
                <a:gd name="T2" fmla="*/ 234 w 283"/>
                <a:gd name="T3" fmla="*/ 7 h 400"/>
                <a:gd name="T4" fmla="*/ 217 w 283"/>
                <a:gd name="T5" fmla="*/ 0 h 400"/>
                <a:gd name="T6" fmla="*/ 67 w 283"/>
                <a:gd name="T7" fmla="*/ 0 h 400"/>
                <a:gd name="T8" fmla="*/ 49 w 283"/>
                <a:gd name="T9" fmla="*/ 7 h 400"/>
                <a:gd name="T10" fmla="*/ 41 w 283"/>
                <a:gd name="T11" fmla="*/ 25 h 400"/>
                <a:gd name="T12" fmla="*/ 41 w 283"/>
                <a:gd name="T13" fmla="*/ 67 h 400"/>
                <a:gd name="T14" fmla="*/ 0 w 283"/>
                <a:gd name="T15" fmla="*/ 67 h 400"/>
                <a:gd name="T16" fmla="*/ 0 w 283"/>
                <a:gd name="T17" fmla="*/ 400 h 400"/>
                <a:gd name="T18" fmla="*/ 283 w 283"/>
                <a:gd name="T19" fmla="*/ 400 h 400"/>
                <a:gd name="T20" fmla="*/ 283 w 283"/>
                <a:gd name="T21" fmla="*/ 67 h 400"/>
                <a:gd name="T22" fmla="*/ 242 w 283"/>
                <a:gd name="T23" fmla="*/ 67 h 400"/>
                <a:gd name="T24" fmla="*/ 242 w 283"/>
                <a:gd name="T25" fmla="*/ 25 h 400"/>
                <a:gd name="T26" fmla="*/ 75 w 283"/>
                <a:gd name="T27" fmla="*/ 33 h 400"/>
                <a:gd name="T28" fmla="*/ 208 w 283"/>
                <a:gd name="T29" fmla="*/ 33 h 400"/>
                <a:gd name="T30" fmla="*/ 208 w 283"/>
                <a:gd name="T31" fmla="*/ 67 h 400"/>
                <a:gd name="T32" fmla="*/ 75 w 283"/>
                <a:gd name="T33" fmla="*/ 67 h 400"/>
                <a:gd name="T34" fmla="*/ 75 w 283"/>
                <a:gd name="T35" fmla="*/ 33 h 400"/>
                <a:gd name="T36" fmla="*/ 242 w 283"/>
                <a:gd name="T37" fmla="*/ 259 h 400"/>
                <a:gd name="T38" fmla="*/ 239 w 283"/>
                <a:gd name="T39" fmla="*/ 265 h 400"/>
                <a:gd name="T40" fmla="*/ 233 w 283"/>
                <a:gd name="T41" fmla="*/ 267 h 400"/>
                <a:gd name="T42" fmla="*/ 175 w 283"/>
                <a:gd name="T43" fmla="*/ 267 h 400"/>
                <a:gd name="T44" fmla="*/ 175 w 283"/>
                <a:gd name="T45" fmla="*/ 325 h 400"/>
                <a:gd name="T46" fmla="*/ 173 w 283"/>
                <a:gd name="T47" fmla="*/ 331 h 400"/>
                <a:gd name="T48" fmla="*/ 167 w 283"/>
                <a:gd name="T49" fmla="*/ 334 h 400"/>
                <a:gd name="T50" fmla="*/ 117 w 283"/>
                <a:gd name="T51" fmla="*/ 334 h 400"/>
                <a:gd name="T52" fmla="*/ 111 w 283"/>
                <a:gd name="T53" fmla="*/ 331 h 400"/>
                <a:gd name="T54" fmla="*/ 108 w 283"/>
                <a:gd name="T55" fmla="*/ 325 h 400"/>
                <a:gd name="T56" fmla="*/ 108 w 283"/>
                <a:gd name="T57" fmla="*/ 267 h 400"/>
                <a:gd name="T58" fmla="*/ 50 w 283"/>
                <a:gd name="T59" fmla="*/ 267 h 400"/>
                <a:gd name="T60" fmla="*/ 44 w 283"/>
                <a:gd name="T61" fmla="*/ 265 h 400"/>
                <a:gd name="T62" fmla="*/ 41 w 283"/>
                <a:gd name="T63" fmla="*/ 259 h 400"/>
                <a:gd name="T64" fmla="*/ 41 w 283"/>
                <a:gd name="T65" fmla="*/ 209 h 400"/>
                <a:gd name="T66" fmla="*/ 44 w 283"/>
                <a:gd name="T67" fmla="*/ 203 h 400"/>
                <a:gd name="T68" fmla="*/ 50 w 283"/>
                <a:gd name="T69" fmla="*/ 200 h 400"/>
                <a:gd name="T70" fmla="*/ 108 w 283"/>
                <a:gd name="T71" fmla="*/ 200 h 400"/>
                <a:gd name="T72" fmla="*/ 108 w 283"/>
                <a:gd name="T73" fmla="*/ 142 h 400"/>
                <a:gd name="T74" fmla="*/ 111 w 283"/>
                <a:gd name="T75" fmla="*/ 136 h 400"/>
                <a:gd name="T76" fmla="*/ 117 w 283"/>
                <a:gd name="T77" fmla="*/ 133 h 400"/>
                <a:gd name="T78" fmla="*/ 167 w 283"/>
                <a:gd name="T79" fmla="*/ 133 h 400"/>
                <a:gd name="T80" fmla="*/ 173 w 283"/>
                <a:gd name="T81" fmla="*/ 136 h 400"/>
                <a:gd name="T82" fmla="*/ 175 w 283"/>
                <a:gd name="T83" fmla="*/ 142 h 400"/>
                <a:gd name="T84" fmla="*/ 175 w 283"/>
                <a:gd name="T85" fmla="*/ 200 h 400"/>
                <a:gd name="T86" fmla="*/ 233 w 283"/>
                <a:gd name="T87" fmla="*/ 200 h 400"/>
                <a:gd name="T88" fmla="*/ 239 w 283"/>
                <a:gd name="T89" fmla="*/ 203 h 400"/>
                <a:gd name="T90" fmla="*/ 242 w 283"/>
                <a:gd name="T91" fmla="*/ 209 h 400"/>
                <a:gd name="T92" fmla="*/ 242 w 283"/>
                <a:gd name="T93" fmla="*/ 259 h 400"/>
                <a:gd name="T94" fmla="*/ 242 w 283"/>
                <a:gd name="T95" fmla="*/ 259 h 400"/>
                <a:gd name="T96" fmla="*/ 242 w 283"/>
                <a:gd name="T97" fmla="*/ 25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3" h="400">
                  <a:moveTo>
                    <a:pt x="242" y="25"/>
                  </a:moveTo>
                  <a:cubicBezTo>
                    <a:pt x="242" y="18"/>
                    <a:pt x="239" y="12"/>
                    <a:pt x="234" y="7"/>
                  </a:cubicBezTo>
                  <a:cubicBezTo>
                    <a:pt x="230" y="2"/>
                    <a:pt x="224" y="0"/>
                    <a:pt x="21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0" y="0"/>
                    <a:pt x="54" y="2"/>
                    <a:pt x="49" y="7"/>
                  </a:cubicBezTo>
                  <a:cubicBezTo>
                    <a:pt x="44" y="12"/>
                    <a:pt x="41" y="18"/>
                    <a:pt x="41" y="25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283" y="400"/>
                    <a:pt x="283" y="400"/>
                    <a:pt x="283" y="400"/>
                  </a:cubicBezTo>
                  <a:cubicBezTo>
                    <a:pt x="283" y="67"/>
                    <a:pt x="283" y="67"/>
                    <a:pt x="283" y="67"/>
                  </a:cubicBezTo>
                  <a:cubicBezTo>
                    <a:pt x="242" y="67"/>
                    <a:pt x="242" y="67"/>
                    <a:pt x="242" y="67"/>
                  </a:cubicBezTo>
                  <a:lnTo>
                    <a:pt x="242" y="25"/>
                  </a:lnTo>
                  <a:close/>
                  <a:moveTo>
                    <a:pt x="75" y="33"/>
                  </a:moveTo>
                  <a:cubicBezTo>
                    <a:pt x="208" y="33"/>
                    <a:pt x="208" y="33"/>
                    <a:pt x="208" y="33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75" y="67"/>
                    <a:pt x="75" y="67"/>
                    <a:pt x="75" y="67"/>
                  </a:cubicBezTo>
                  <a:lnTo>
                    <a:pt x="75" y="33"/>
                  </a:lnTo>
                  <a:close/>
                  <a:moveTo>
                    <a:pt x="242" y="259"/>
                  </a:moveTo>
                  <a:cubicBezTo>
                    <a:pt x="242" y="261"/>
                    <a:pt x="241" y="263"/>
                    <a:pt x="239" y="265"/>
                  </a:cubicBezTo>
                  <a:cubicBezTo>
                    <a:pt x="238" y="266"/>
                    <a:pt x="236" y="267"/>
                    <a:pt x="233" y="267"/>
                  </a:cubicBezTo>
                  <a:cubicBezTo>
                    <a:pt x="175" y="267"/>
                    <a:pt x="175" y="267"/>
                    <a:pt x="175" y="267"/>
                  </a:cubicBezTo>
                  <a:cubicBezTo>
                    <a:pt x="175" y="325"/>
                    <a:pt x="175" y="325"/>
                    <a:pt x="175" y="325"/>
                  </a:cubicBezTo>
                  <a:cubicBezTo>
                    <a:pt x="175" y="328"/>
                    <a:pt x="174" y="330"/>
                    <a:pt x="173" y="331"/>
                  </a:cubicBezTo>
                  <a:cubicBezTo>
                    <a:pt x="171" y="333"/>
                    <a:pt x="169" y="334"/>
                    <a:pt x="167" y="334"/>
                  </a:cubicBezTo>
                  <a:cubicBezTo>
                    <a:pt x="117" y="334"/>
                    <a:pt x="117" y="334"/>
                    <a:pt x="117" y="334"/>
                  </a:cubicBezTo>
                  <a:cubicBezTo>
                    <a:pt x="114" y="334"/>
                    <a:pt x="112" y="333"/>
                    <a:pt x="111" y="331"/>
                  </a:cubicBezTo>
                  <a:cubicBezTo>
                    <a:pt x="109" y="330"/>
                    <a:pt x="108" y="328"/>
                    <a:pt x="108" y="325"/>
                  </a:cubicBezTo>
                  <a:cubicBezTo>
                    <a:pt x="108" y="267"/>
                    <a:pt x="108" y="267"/>
                    <a:pt x="108" y="267"/>
                  </a:cubicBezTo>
                  <a:cubicBezTo>
                    <a:pt x="50" y="267"/>
                    <a:pt x="50" y="267"/>
                    <a:pt x="50" y="267"/>
                  </a:cubicBezTo>
                  <a:cubicBezTo>
                    <a:pt x="47" y="267"/>
                    <a:pt x="45" y="266"/>
                    <a:pt x="44" y="265"/>
                  </a:cubicBezTo>
                  <a:cubicBezTo>
                    <a:pt x="42" y="263"/>
                    <a:pt x="41" y="261"/>
                    <a:pt x="41" y="25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6"/>
                    <a:pt x="42" y="204"/>
                    <a:pt x="44" y="203"/>
                  </a:cubicBezTo>
                  <a:cubicBezTo>
                    <a:pt x="45" y="201"/>
                    <a:pt x="47" y="200"/>
                    <a:pt x="50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8" y="139"/>
                    <a:pt x="109" y="137"/>
                    <a:pt x="111" y="136"/>
                  </a:cubicBezTo>
                  <a:cubicBezTo>
                    <a:pt x="112" y="134"/>
                    <a:pt x="114" y="133"/>
                    <a:pt x="117" y="133"/>
                  </a:cubicBezTo>
                  <a:cubicBezTo>
                    <a:pt x="167" y="133"/>
                    <a:pt x="167" y="133"/>
                    <a:pt x="167" y="133"/>
                  </a:cubicBezTo>
                  <a:cubicBezTo>
                    <a:pt x="169" y="133"/>
                    <a:pt x="171" y="134"/>
                    <a:pt x="173" y="136"/>
                  </a:cubicBezTo>
                  <a:cubicBezTo>
                    <a:pt x="174" y="137"/>
                    <a:pt x="175" y="139"/>
                    <a:pt x="175" y="142"/>
                  </a:cubicBezTo>
                  <a:cubicBezTo>
                    <a:pt x="175" y="200"/>
                    <a:pt x="175" y="200"/>
                    <a:pt x="175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6" y="200"/>
                    <a:pt x="238" y="201"/>
                    <a:pt x="239" y="203"/>
                  </a:cubicBezTo>
                  <a:cubicBezTo>
                    <a:pt x="241" y="204"/>
                    <a:pt x="242" y="206"/>
                    <a:pt x="242" y="209"/>
                  </a:cubicBezTo>
                  <a:cubicBezTo>
                    <a:pt x="242" y="259"/>
                    <a:pt x="242" y="259"/>
                    <a:pt x="242" y="259"/>
                  </a:cubicBezTo>
                  <a:close/>
                  <a:moveTo>
                    <a:pt x="242" y="259"/>
                  </a:moveTo>
                  <a:cubicBezTo>
                    <a:pt x="242" y="259"/>
                    <a:pt x="242" y="259"/>
                    <a:pt x="242" y="25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40"/>
            <p:cNvSpPr>
              <a:spLocks noEditPoints="1"/>
            </p:cNvSpPr>
            <p:nvPr/>
          </p:nvSpPr>
          <p:spPr bwMode="auto">
            <a:xfrm>
              <a:off x="1052513" y="2924175"/>
              <a:ext cx="90488" cy="452438"/>
            </a:xfrm>
            <a:custGeom>
              <a:avLst/>
              <a:gdLst>
                <a:gd name="T0" fmla="*/ 50 w 67"/>
                <a:gd name="T1" fmla="*/ 17 h 333"/>
                <a:gd name="T2" fmla="*/ 9 w 67"/>
                <a:gd name="T3" fmla="*/ 0 h 333"/>
                <a:gd name="T4" fmla="*/ 0 w 67"/>
                <a:gd name="T5" fmla="*/ 0 h 333"/>
                <a:gd name="T6" fmla="*/ 0 w 67"/>
                <a:gd name="T7" fmla="*/ 333 h 333"/>
                <a:gd name="T8" fmla="*/ 9 w 67"/>
                <a:gd name="T9" fmla="*/ 333 h 333"/>
                <a:gd name="T10" fmla="*/ 50 w 67"/>
                <a:gd name="T11" fmla="*/ 316 h 333"/>
                <a:gd name="T12" fmla="*/ 67 w 67"/>
                <a:gd name="T13" fmla="*/ 275 h 333"/>
                <a:gd name="T14" fmla="*/ 67 w 67"/>
                <a:gd name="T15" fmla="*/ 58 h 333"/>
                <a:gd name="T16" fmla="*/ 50 w 67"/>
                <a:gd name="T17" fmla="*/ 17 h 333"/>
                <a:gd name="T18" fmla="*/ 50 w 67"/>
                <a:gd name="T19" fmla="*/ 17 h 333"/>
                <a:gd name="T20" fmla="*/ 50 w 67"/>
                <a:gd name="T21" fmla="*/ 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333">
                  <a:moveTo>
                    <a:pt x="50" y="17"/>
                  </a:moveTo>
                  <a:cubicBezTo>
                    <a:pt x="39" y="5"/>
                    <a:pt x="25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9" y="333"/>
                    <a:pt x="9" y="333"/>
                    <a:pt x="9" y="333"/>
                  </a:cubicBezTo>
                  <a:cubicBezTo>
                    <a:pt x="25" y="333"/>
                    <a:pt x="39" y="328"/>
                    <a:pt x="50" y="316"/>
                  </a:cubicBezTo>
                  <a:cubicBezTo>
                    <a:pt x="61" y="305"/>
                    <a:pt x="67" y="291"/>
                    <a:pt x="67" y="275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42"/>
                    <a:pt x="61" y="28"/>
                    <a:pt x="50" y="17"/>
                  </a:cubicBezTo>
                  <a:close/>
                  <a:moveTo>
                    <a:pt x="50" y="17"/>
                  </a:moveTo>
                  <a:cubicBezTo>
                    <a:pt x="50" y="17"/>
                    <a:pt x="50" y="17"/>
                    <a:pt x="50" y="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3963199" y="4506216"/>
            <a:ext cx="1272980" cy="1272980"/>
            <a:chOff x="1981200" y="2833688"/>
            <a:chExt cx="636588" cy="636588"/>
          </a:xfrm>
        </p:grpSpPr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1981200" y="28336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54 w 400"/>
                <a:gd name="T27" fmla="*/ 265 h 400"/>
                <a:gd name="T28" fmla="*/ 318 w 400"/>
                <a:gd name="T29" fmla="*/ 318 h 400"/>
                <a:gd name="T30" fmla="*/ 265 w 400"/>
                <a:gd name="T31" fmla="*/ 354 h 400"/>
                <a:gd name="T32" fmla="*/ 200 w 400"/>
                <a:gd name="T33" fmla="*/ 367 h 400"/>
                <a:gd name="T34" fmla="*/ 135 w 400"/>
                <a:gd name="T35" fmla="*/ 354 h 400"/>
                <a:gd name="T36" fmla="*/ 82 w 400"/>
                <a:gd name="T37" fmla="*/ 318 h 400"/>
                <a:gd name="T38" fmla="*/ 47 w 400"/>
                <a:gd name="T39" fmla="*/ 265 h 400"/>
                <a:gd name="T40" fmla="*/ 33 w 400"/>
                <a:gd name="T41" fmla="*/ 200 h 400"/>
                <a:gd name="T42" fmla="*/ 47 w 400"/>
                <a:gd name="T43" fmla="*/ 135 h 400"/>
                <a:gd name="T44" fmla="*/ 82 w 400"/>
                <a:gd name="T45" fmla="*/ 82 h 400"/>
                <a:gd name="T46" fmla="*/ 135 w 400"/>
                <a:gd name="T47" fmla="*/ 47 h 400"/>
                <a:gd name="T48" fmla="*/ 200 w 400"/>
                <a:gd name="T49" fmla="*/ 33 h 400"/>
                <a:gd name="T50" fmla="*/ 265 w 400"/>
                <a:gd name="T51" fmla="*/ 47 h 400"/>
                <a:gd name="T52" fmla="*/ 318 w 400"/>
                <a:gd name="T53" fmla="*/ 82 h 400"/>
                <a:gd name="T54" fmla="*/ 354 w 400"/>
                <a:gd name="T55" fmla="*/ 135 h 400"/>
                <a:gd name="T56" fmla="*/ 367 w 400"/>
                <a:gd name="T57" fmla="*/ 200 h 400"/>
                <a:gd name="T58" fmla="*/ 354 w 400"/>
                <a:gd name="T59" fmla="*/ 265 h 400"/>
                <a:gd name="T60" fmla="*/ 354 w 400"/>
                <a:gd name="T61" fmla="*/ 265 h 400"/>
                <a:gd name="T62" fmla="*/ 354 w 400"/>
                <a:gd name="T63" fmla="*/ 26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54" y="265"/>
                  </a:moveTo>
                  <a:cubicBezTo>
                    <a:pt x="345" y="286"/>
                    <a:pt x="333" y="303"/>
                    <a:pt x="318" y="318"/>
                  </a:cubicBezTo>
                  <a:cubicBezTo>
                    <a:pt x="303" y="333"/>
                    <a:pt x="286" y="345"/>
                    <a:pt x="265" y="354"/>
                  </a:cubicBezTo>
                  <a:cubicBezTo>
                    <a:pt x="244" y="363"/>
                    <a:pt x="223" y="367"/>
                    <a:pt x="200" y="367"/>
                  </a:cubicBezTo>
                  <a:cubicBezTo>
                    <a:pt x="178" y="367"/>
                    <a:pt x="156" y="363"/>
                    <a:pt x="135" y="354"/>
                  </a:cubicBezTo>
                  <a:cubicBezTo>
                    <a:pt x="115" y="345"/>
                    <a:pt x="97" y="333"/>
                    <a:pt x="82" y="318"/>
                  </a:cubicBezTo>
                  <a:cubicBezTo>
                    <a:pt x="67" y="303"/>
                    <a:pt x="56" y="286"/>
                    <a:pt x="47" y="265"/>
                  </a:cubicBezTo>
                  <a:cubicBezTo>
                    <a:pt x="38" y="244"/>
                    <a:pt x="33" y="223"/>
                    <a:pt x="33" y="200"/>
                  </a:cubicBezTo>
                  <a:cubicBezTo>
                    <a:pt x="33" y="178"/>
                    <a:pt x="38" y="156"/>
                    <a:pt x="47" y="135"/>
                  </a:cubicBezTo>
                  <a:cubicBezTo>
                    <a:pt x="56" y="115"/>
                    <a:pt x="67" y="97"/>
                    <a:pt x="82" y="82"/>
                  </a:cubicBezTo>
                  <a:cubicBezTo>
                    <a:pt x="97" y="67"/>
                    <a:pt x="115" y="56"/>
                    <a:pt x="135" y="47"/>
                  </a:cubicBezTo>
                  <a:cubicBezTo>
                    <a:pt x="156" y="38"/>
                    <a:pt x="178" y="33"/>
                    <a:pt x="200" y="33"/>
                  </a:cubicBezTo>
                  <a:cubicBezTo>
                    <a:pt x="223" y="33"/>
                    <a:pt x="244" y="38"/>
                    <a:pt x="265" y="47"/>
                  </a:cubicBezTo>
                  <a:cubicBezTo>
                    <a:pt x="286" y="56"/>
                    <a:pt x="303" y="67"/>
                    <a:pt x="318" y="82"/>
                  </a:cubicBezTo>
                  <a:cubicBezTo>
                    <a:pt x="333" y="97"/>
                    <a:pt x="345" y="115"/>
                    <a:pt x="354" y="135"/>
                  </a:cubicBezTo>
                  <a:cubicBezTo>
                    <a:pt x="363" y="156"/>
                    <a:pt x="367" y="178"/>
                    <a:pt x="367" y="200"/>
                  </a:cubicBezTo>
                  <a:cubicBezTo>
                    <a:pt x="367" y="223"/>
                    <a:pt x="363" y="244"/>
                    <a:pt x="354" y="265"/>
                  </a:cubicBezTo>
                  <a:close/>
                  <a:moveTo>
                    <a:pt x="354" y="265"/>
                  </a:moveTo>
                  <a:cubicBezTo>
                    <a:pt x="354" y="265"/>
                    <a:pt x="354" y="265"/>
                    <a:pt x="354" y="26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2139950" y="3206750"/>
              <a:ext cx="319088" cy="52388"/>
            </a:xfrm>
            <a:custGeom>
              <a:avLst/>
              <a:gdLst>
                <a:gd name="T0" fmla="*/ 184 w 200"/>
                <a:gd name="T1" fmla="*/ 0 h 33"/>
                <a:gd name="T2" fmla="*/ 17 w 200"/>
                <a:gd name="T3" fmla="*/ 0 h 33"/>
                <a:gd name="T4" fmla="*/ 5 w 200"/>
                <a:gd name="T5" fmla="*/ 5 h 33"/>
                <a:gd name="T6" fmla="*/ 0 w 200"/>
                <a:gd name="T7" fmla="*/ 16 h 33"/>
                <a:gd name="T8" fmla="*/ 5 w 200"/>
                <a:gd name="T9" fmla="*/ 28 h 33"/>
                <a:gd name="T10" fmla="*/ 17 w 200"/>
                <a:gd name="T11" fmla="*/ 33 h 33"/>
                <a:gd name="T12" fmla="*/ 184 w 200"/>
                <a:gd name="T13" fmla="*/ 33 h 33"/>
                <a:gd name="T14" fmla="*/ 195 w 200"/>
                <a:gd name="T15" fmla="*/ 28 h 33"/>
                <a:gd name="T16" fmla="*/ 200 w 200"/>
                <a:gd name="T17" fmla="*/ 16 h 33"/>
                <a:gd name="T18" fmla="*/ 195 w 200"/>
                <a:gd name="T19" fmla="*/ 5 h 33"/>
                <a:gd name="T20" fmla="*/ 184 w 200"/>
                <a:gd name="T21" fmla="*/ 0 h 33"/>
                <a:gd name="T22" fmla="*/ 184 w 200"/>
                <a:gd name="T23" fmla="*/ 0 h 33"/>
                <a:gd name="T24" fmla="*/ 184 w 200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33">
                  <a:moveTo>
                    <a:pt x="18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2" y="8"/>
                    <a:pt x="0" y="12"/>
                    <a:pt x="0" y="16"/>
                  </a:cubicBezTo>
                  <a:cubicBezTo>
                    <a:pt x="0" y="21"/>
                    <a:pt x="2" y="25"/>
                    <a:pt x="5" y="28"/>
                  </a:cubicBezTo>
                  <a:cubicBezTo>
                    <a:pt x="8" y="31"/>
                    <a:pt x="12" y="33"/>
                    <a:pt x="17" y="33"/>
                  </a:cubicBezTo>
                  <a:cubicBezTo>
                    <a:pt x="184" y="33"/>
                    <a:pt x="184" y="33"/>
                    <a:pt x="184" y="33"/>
                  </a:cubicBezTo>
                  <a:cubicBezTo>
                    <a:pt x="188" y="33"/>
                    <a:pt x="192" y="31"/>
                    <a:pt x="195" y="28"/>
                  </a:cubicBezTo>
                  <a:cubicBezTo>
                    <a:pt x="199" y="25"/>
                    <a:pt x="200" y="21"/>
                    <a:pt x="200" y="16"/>
                  </a:cubicBezTo>
                  <a:cubicBezTo>
                    <a:pt x="200" y="12"/>
                    <a:pt x="199" y="8"/>
                    <a:pt x="195" y="5"/>
                  </a:cubicBezTo>
                  <a:cubicBezTo>
                    <a:pt x="192" y="1"/>
                    <a:pt x="188" y="0"/>
                    <a:pt x="184" y="0"/>
                  </a:cubicBezTo>
                  <a:close/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2139950" y="2992438"/>
              <a:ext cx="106363" cy="106363"/>
            </a:xfrm>
            <a:custGeom>
              <a:avLst/>
              <a:gdLst>
                <a:gd name="T0" fmla="*/ 33 w 67"/>
                <a:gd name="T1" fmla="*/ 67 h 67"/>
                <a:gd name="T2" fmla="*/ 57 w 67"/>
                <a:gd name="T3" fmla="*/ 57 h 67"/>
                <a:gd name="T4" fmla="*/ 67 w 67"/>
                <a:gd name="T5" fmla="*/ 33 h 67"/>
                <a:gd name="T6" fmla="*/ 57 w 67"/>
                <a:gd name="T7" fmla="*/ 10 h 67"/>
                <a:gd name="T8" fmla="*/ 33 w 67"/>
                <a:gd name="T9" fmla="*/ 0 h 67"/>
                <a:gd name="T10" fmla="*/ 10 w 67"/>
                <a:gd name="T11" fmla="*/ 10 h 67"/>
                <a:gd name="T12" fmla="*/ 0 w 67"/>
                <a:gd name="T13" fmla="*/ 33 h 67"/>
                <a:gd name="T14" fmla="*/ 10 w 67"/>
                <a:gd name="T15" fmla="*/ 57 h 67"/>
                <a:gd name="T16" fmla="*/ 33 w 67"/>
                <a:gd name="T17" fmla="*/ 67 h 67"/>
                <a:gd name="T18" fmla="*/ 33 w 67"/>
                <a:gd name="T19" fmla="*/ 67 h 67"/>
                <a:gd name="T20" fmla="*/ 33 w 67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33" y="67"/>
                  </a:moveTo>
                  <a:cubicBezTo>
                    <a:pt x="43" y="67"/>
                    <a:pt x="51" y="64"/>
                    <a:pt x="57" y="57"/>
                  </a:cubicBezTo>
                  <a:cubicBezTo>
                    <a:pt x="64" y="51"/>
                    <a:pt x="67" y="43"/>
                    <a:pt x="67" y="33"/>
                  </a:cubicBezTo>
                  <a:cubicBezTo>
                    <a:pt x="67" y="24"/>
                    <a:pt x="64" y="16"/>
                    <a:pt x="57" y="10"/>
                  </a:cubicBezTo>
                  <a:cubicBezTo>
                    <a:pt x="51" y="3"/>
                    <a:pt x="4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10" y="57"/>
                  </a:cubicBezTo>
                  <a:cubicBezTo>
                    <a:pt x="16" y="64"/>
                    <a:pt x="24" y="67"/>
                    <a:pt x="33" y="67"/>
                  </a:cubicBezTo>
                  <a:close/>
                  <a:moveTo>
                    <a:pt x="33" y="67"/>
                  </a:moveTo>
                  <a:cubicBezTo>
                    <a:pt x="33" y="67"/>
                    <a:pt x="33" y="67"/>
                    <a:pt x="33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2354263" y="2992438"/>
              <a:ext cx="104775" cy="106363"/>
            </a:xfrm>
            <a:custGeom>
              <a:avLst/>
              <a:gdLst>
                <a:gd name="T0" fmla="*/ 33 w 66"/>
                <a:gd name="T1" fmla="*/ 0 h 67"/>
                <a:gd name="T2" fmla="*/ 9 w 66"/>
                <a:gd name="T3" fmla="*/ 10 h 67"/>
                <a:gd name="T4" fmla="*/ 0 w 66"/>
                <a:gd name="T5" fmla="*/ 33 h 67"/>
                <a:gd name="T6" fmla="*/ 9 w 66"/>
                <a:gd name="T7" fmla="*/ 57 h 67"/>
                <a:gd name="T8" fmla="*/ 33 w 66"/>
                <a:gd name="T9" fmla="*/ 67 h 67"/>
                <a:gd name="T10" fmla="*/ 57 w 66"/>
                <a:gd name="T11" fmla="*/ 57 h 67"/>
                <a:gd name="T12" fmla="*/ 66 w 66"/>
                <a:gd name="T13" fmla="*/ 33 h 67"/>
                <a:gd name="T14" fmla="*/ 57 w 66"/>
                <a:gd name="T15" fmla="*/ 10 h 67"/>
                <a:gd name="T16" fmla="*/ 33 w 66"/>
                <a:gd name="T17" fmla="*/ 0 h 67"/>
                <a:gd name="T18" fmla="*/ 33 w 66"/>
                <a:gd name="T19" fmla="*/ 0 h 67"/>
                <a:gd name="T20" fmla="*/ 33 w 66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67">
                  <a:moveTo>
                    <a:pt x="33" y="0"/>
                  </a:moveTo>
                  <a:cubicBezTo>
                    <a:pt x="24" y="0"/>
                    <a:pt x="16" y="3"/>
                    <a:pt x="9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9" y="57"/>
                  </a:cubicBezTo>
                  <a:cubicBezTo>
                    <a:pt x="16" y="64"/>
                    <a:pt x="24" y="67"/>
                    <a:pt x="33" y="67"/>
                  </a:cubicBezTo>
                  <a:cubicBezTo>
                    <a:pt x="42" y="67"/>
                    <a:pt x="50" y="64"/>
                    <a:pt x="57" y="57"/>
                  </a:cubicBezTo>
                  <a:cubicBezTo>
                    <a:pt x="63" y="51"/>
                    <a:pt x="66" y="43"/>
                    <a:pt x="66" y="33"/>
                  </a:cubicBezTo>
                  <a:cubicBezTo>
                    <a:pt x="66" y="24"/>
                    <a:pt x="63" y="16"/>
                    <a:pt x="57" y="10"/>
                  </a:cubicBezTo>
                  <a:cubicBezTo>
                    <a:pt x="50" y="3"/>
                    <a:pt x="42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2" name="グループ化 71"/>
          <p:cNvGrpSpPr/>
          <p:nvPr/>
        </p:nvGrpSpPr>
        <p:grpSpPr>
          <a:xfrm>
            <a:off x="6912321" y="4503041"/>
            <a:ext cx="1085680" cy="1566094"/>
            <a:chOff x="3455988" y="2832100"/>
            <a:chExt cx="635000" cy="915988"/>
          </a:xfrm>
        </p:grpSpPr>
        <p:sp>
          <p:nvSpPr>
            <p:cNvPr id="54" name="Freeform 51"/>
            <p:cNvSpPr>
              <a:spLocks noEditPoints="1"/>
            </p:cNvSpPr>
            <p:nvPr/>
          </p:nvSpPr>
          <p:spPr bwMode="auto">
            <a:xfrm>
              <a:off x="3598863" y="2832100"/>
              <a:ext cx="352425" cy="633413"/>
            </a:xfrm>
            <a:custGeom>
              <a:avLst/>
              <a:gdLst>
                <a:gd name="T0" fmla="*/ 83 w 167"/>
                <a:gd name="T1" fmla="*/ 300 h 300"/>
                <a:gd name="T2" fmla="*/ 142 w 167"/>
                <a:gd name="T3" fmla="*/ 276 h 300"/>
                <a:gd name="T4" fmla="*/ 167 w 167"/>
                <a:gd name="T5" fmla="*/ 217 h 300"/>
                <a:gd name="T6" fmla="*/ 167 w 167"/>
                <a:gd name="T7" fmla="*/ 83 h 300"/>
                <a:gd name="T8" fmla="*/ 142 w 167"/>
                <a:gd name="T9" fmla="*/ 25 h 300"/>
                <a:gd name="T10" fmla="*/ 83 w 167"/>
                <a:gd name="T11" fmla="*/ 0 h 300"/>
                <a:gd name="T12" fmla="*/ 24 w 167"/>
                <a:gd name="T13" fmla="*/ 25 h 300"/>
                <a:gd name="T14" fmla="*/ 0 w 167"/>
                <a:gd name="T15" fmla="*/ 83 h 300"/>
                <a:gd name="T16" fmla="*/ 0 w 167"/>
                <a:gd name="T17" fmla="*/ 217 h 300"/>
                <a:gd name="T18" fmla="*/ 24 w 167"/>
                <a:gd name="T19" fmla="*/ 276 h 300"/>
                <a:gd name="T20" fmla="*/ 83 w 167"/>
                <a:gd name="T21" fmla="*/ 300 h 300"/>
                <a:gd name="T22" fmla="*/ 83 w 167"/>
                <a:gd name="T23" fmla="*/ 300 h 300"/>
                <a:gd name="T24" fmla="*/ 83 w 167"/>
                <a:gd name="T25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7" h="300">
                  <a:moveTo>
                    <a:pt x="83" y="300"/>
                  </a:moveTo>
                  <a:cubicBezTo>
                    <a:pt x="106" y="300"/>
                    <a:pt x="126" y="292"/>
                    <a:pt x="142" y="276"/>
                  </a:cubicBezTo>
                  <a:cubicBezTo>
                    <a:pt x="158" y="259"/>
                    <a:pt x="167" y="240"/>
                    <a:pt x="167" y="217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7" y="60"/>
                    <a:pt x="158" y="41"/>
                    <a:pt x="142" y="25"/>
                  </a:cubicBezTo>
                  <a:cubicBezTo>
                    <a:pt x="126" y="8"/>
                    <a:pt x="106" y="0"/>
                    <a:pt x="83" y="0"/>
                  </a:cubicBezTo>
                  <a:cubicBezTo>
                    <a:pt x="60" y="0"/>
                    <a:pt x="41" y="8"/>
                    <a:pt x="24" y="25"/>
                  </a:cubicBezTo>
                  <a:cubicBezTo>
                    <a:pt x="8" y="41"/>
                    <a:pt x="0" y="60"/>
                    <a:pt x="0" y="83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40"/>
                    <a:pt x="8" y="259"/>
                    <a:pt x="24" y="276"/>
                  </a:cubicBezTo>
                  <a:cubicBezTo>
                    <a:pt x="41" y="292"/>
                    <a:pt x="60" y="300"/>
                    <a:pt x="83" y="300"/>
                  </a:cubicBezTo>
                  <a:close/>
                  <a:moveTo>
                    <a:pt x="83" y="300"/>
                  </a:moveTo>
                  <a:cubicBezTo>
                    <a:pt x="83" y="300"/>
                    <a:pt x="83" y="300"/>
                    <a:pt x="83" y="30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52"/>
            <p:cNvSpPr>
              <a:spLocks noEditPoints="1"/>
            </p:cNvSpPr>
            <p:nvPr/>
          </p:nvSpPr>
          <p:spPr bwMode="auto">
            <a:xfrm>
              <a:off x="3455988" y="3184525"/>
              <a:ext cx="635000" cy="563563"/>
            </a:xfrm>
            <a:custGeom>
              <a:avLst/>
              <a:gdLst>
                <a:gd name="T0" fmla="*/ 295 w 300"/>
                <a:gd name="T1" fmla="*/ 5 h 267"/>
                <a:gd name="T2" fmla="*/ 284 w 300"/>
                <a:gd name="T3" fmla="*/ 0 h 267"/>
                <a:gd name="T4" fmla="*/ 272 w 300"/>
                <a:gd name="T5" fmla="*/ 5 h 267"/>
                <a:gd name="T6" fmla="*/ 267 w 300"/>
                <a:gd name="T7" fmla="*/ 17 h 267"/>
                <a:gd name="T8" fmla="*/ 267 w 300"/>
                <a:gd name="T9" fmla="*/ 50 h 267"/>
                <a:gd name="T10" fmla="*/ 233 w 300"/>
                <a:gd name="T11" fmla="*/ 132 h 267"/>
                <a:gd name="T12" fmla="*/ 150 w 300"/>
                <a:gd name="T13" fmla="*/ 167 h 267"/>
                <a:gd name="T14" fmla="*/ 68 w 300"/>
                <a:gd name="T15" fmla="*/ 132 h 267"/>
                <a:gd name="T16" fmla="*/ 33 w 300"/>
                <a:gd name="T17" fmla="*/ 50 h 267"/>
                <a:gd name="T18" fmla="*/ 33 w 300"/>
                <a:gd name="T19" fmla="*/ 17 h 267"/>
                <a:gd name="T20" fmla="*/ 28 w 300"/>
                <a:gd name="T21" fmla="*/ 5 h 267"/>
                <a:gd name="T22" fmla="*/ 17 w 300"/>
                <a:gd name="T23" fmla="*/ 0 h 267"/>
                <a:gd name="T24" fmla="*/ 5 w 300"/>
                <a:gd name="T25" fmla="*/ 5 h 267"/>
                <a:gd name="T26" fmla="*/ 0 w 300"/>
                <a:gd name="T27" fmla="*/ 17 h 267"/>
                <a:gd name="T28" fmla="*/ 0 w 300"/>
                <a:gd name="T29" fmla="*/ 50 h 267"/>
                <a:gd name="T30" fmla="*/ 38 w 300"/>
                <a:gd name="T31" fmla="*/ 150 h 267"/>
                <a:gd name="T32" fmla="*/ 133 w 300"/>
                <a:gd name="T33" fmla="*/ 199 h 267"/>
                <a:gd name="T34" fmla="*/ 133 w 300"/>
                <a:gd name="T35" fmla="*/ 233 h 267"/>
                <a:gd name="T36" fmla="*/ 67 w 300"/>
                <a:gd name="T37" fmla="*/ 233 h 267"/>
                <a:gd name="T38" fmla="*/ 55 w 300"/>
                <a:gd name="T39" fmla="*/ 238 h 267"/>
                <a:gd name="T40" fmla="*/ 50 w 300"/>
                <a:gd name="T41" fmla="*/ 250 h 267"/>
                <a:gd name="T42" fmla="*/ 55 w 300"/>
                <a:gd name="T43" fmla="*/ 262 h 267"/>
                <a:gd name="T44" fmla="*/ 67 w 300"/>
                <a:gd name="T45" fmla="*/ 267 h 267"/>
                <a:gd name="T46" fmla="*/ 234 w 300"/>
                <a:gd name="T47" fmla="*/ 267 h 267"/>
                <a:gd name="T48" fmla="*/ 245 w 300"/>
                <a:gd name="T49" fmla="*/ 262 h 267"/>
                <a:gd name="T50" fmla="*/ 250 w 300"/>
                <a:gd name="T51" fmla="*/ 250 h 267"/>
                <a:gd name="T52" fmla="*/ 245 w 300"/>
                <a:gd name="T53" fmla="*/ 238 h 267"/>
                <a:gd name="T54" fmla="*/ 234 w 300"/>
                <a:gd name="T55" fmla="*/ 233 h 267"/>
                <a:gd name="T56" fmla="*/ 167 w 300"/>
                <a:gd name="T57" fmla="*/ 233 h 267"/>
                <a:gd name="T58" fmla="*/ 167 w 300"/>
                <a:gd name="T59" fmla="*/ 199 h 267"/>
                <a:gd name="T60" fmla="*/ 262 w 300"/>
                <a:gd name="T61" fmla="*/ 150 h 267"/>
                <a:gd name="T62" fmla="*/ 300 w 300"/>
                <a:gd name="T63" fmla="*/ 50 h 267"/>
                <a:gd name="T64" fmla="*/ 300 w 300"/>
                <a:gd name="T65" fmla="*/ 17 h 267"/>
                <a:gd name="T66" fmla="*/ 295 w 300"/>
                <a:gd name="T67" fmla="*/ 5 h 267"/>
                <a:gd name="T68" fmla="*/ 295 w 300"/>
                <a:gd name="T69" fmla="*/ 5 h 267"/>
                <a:gd name="T70" fmla="*/ 295 w 300"/>
                <a:gd name="T71" fmla="*/ 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0" h="267">
                  <a:moveTo>
                    <a:pt x="295" y="5"/>
                  </a:moveTo>
                  <a:cubicBezTo>
                    <a:pt x="292" y="2"/>
                    <a:pt x="288" y="0"/>
                    <a:pt x="284" y="0"/>
                  </a:cubicBezTo>
                  <a:cubicBezTo>
                    <a:pt x="279" y="0"/>
                    <a:pt x="275" y="2"/>
                    <a:pt x="272" y="5"/>
                  </a:cubicBezTo>
                  <a:cubicBezTo>
                    <a:pt x="269" y="8"/>
                    <a:pt x="267" y="12"/>
                    <a:pt x="267" y="17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82"/>
                    <a:pt x="256" y="110"/>
                    <a:pt x="233" y="132"/>
                  </a:cubicBezTo>
                  <a:cubicBezTo>
                    <a:pt x="210" y="155"/>
                    <a:pt x="182" y="167"/>
                    <a:pt x="150" y="167"/>
                  </a:cubicBezTo>
                  <a:cubicBezTo>
                    <a:pt x="118" y="167"/>
                    <a:pt x="91" y="155"/>
                    <a:pt x="68" y="132"/>
                  </a:cubicBezTo>
                  <a:cubicBezTo>
                    <a:pt x="45" y="110"/>
                    <a:pt x="33" y="82"/>
                    <a:pt x="33" y="5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2"/>
                    <a:pt x="32" y="8"/>
                    <a:pt x="28" y="5"/>
                  </a:cubicBezTo>
                  <a:cubicBezTo>
                    <a:pt x="25" y="2"/>
                    <a:pt x="21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88"/>
                    <a:pt x="13" y="122"/>
                    <a:pt x="38" y="150"/>
                  </a:cubicBezTo>
                  <a:cubicBezTo>
                    <a:pt x="64" y="179"/>
                    <a:pt x="96" y="195"/>
                    <a:pt x="133" y="199"/>
                  </a:cubicBezTo>
                  <a:cubicBezTo>
                    <a:pt x="133" y="233"/>
                    <a:pt x="133" y="233"/>
                    <a:pt x="133" y="233"/>
                  </a:cubicBezTo>
                  <a:cubicBezTo>
                    <a:pt x="67" y="233"/>
                    <a:pt x="67" y="233"/>
                    <a:pt x="67" y="233"/>
                  </a:cubicBezTo>
                  <a:cubicBezTo>
                    <a:pt x="62" y="233"/>
                    <a:pt x="58" y="235"/>
                    <a:pt x="55" y="238"/>
                  </a:cubicBezTo>
                  <a:cubicBezTo>
                    <a:pt x="52" y="242"/>
                    <a:pt x="50" y="246"/>
                    <a:pt x="50" y="250"/>
                  </a:cubicBezTo>
                  <a:cubicBezTo>
                    <a:pt x="50" y="255"/>
                    <a:pt x="52" y="259"/>
                    <a:pt x="55" y="262"/>
                  </a:cubicBezTo>
                  <a:cubicBezTo>
                    <a:pt x="58" y="265"/>
                    <a:pt x="62" y="267"/>
                    <a:pt x="67" y="267"/>
                  </a:cubicBezTo>
                  <a:cubicBezTo>
                    <a:pt x="234" y="267"/>
                    <a:pt x="234" y="267"/>
                    <a:pt x="234" y="267"/>
                  </a:cubicBezTo>
                  <a:cubicBezTo>
                    <a:pt x="238" y="267"/>
                    <a:pt x="242" y="265"/>
                    <a:pt x="245" y="262"/>
                  </a:cubicBezTo>
                  <a:cubicBezTo>
                    <a:pt x="249" y="259"/>
                    <a:pt x="250" y="255"/>
                    <a:pt x="250" y="250"/>
                  </a:cubicBezTo>
                  <a:cubicBezTo>
                    <a:pt x="250" y="246"/>
                    <a:pt x="249" y="242"/>
                    <a:pt x="245" y="238"/>
                  </a:cubicBezTo>
                  <a:cubicBezTo>
                    <a:pt x="242" y="235"/>
                    <a:pt x="238" y="233"/>
                    <a:pt x="234" y="233"/>
                  </a:cubicBezTo>
                  <a:cubicBezTo>
                    <a:pt x="167" y="233"/>
                    <a:pt x="167" y="233"/>
                    <a:pt x="167" y="233"/>
                  </a:cubicBezTo>
                  <a:cubicBezTo>
                    <a:pt x="167" y="199"/>
                    <a:pt x="167" y="199"/>
                    <a:pt x="167" y="199"/>
                  </a:cubicBezTo>
                  <a:cubicBezTo>
                    <a:pt x="205" y="195"/>
                    <a:pt x="236" y="179"/>
                    <a:pt x="262" y="150"/>
                  </a:cubicBezTo>
                  <a:cubicBezTo>
                    <a:pt x="288" y="122"/>
                    <a:pt x="300" y="88"/>
                    <a:pt x="300" y="50"/>
                  </a:cubicBezTo>
                  <a:cubicBezTo>
                    <a:pt x="300" y="17"/>
                    <a:pt x="300" y="17"/>
                    <a:pt x="300" y="17"/>
                  </a:cubicBezTo>
                  <a:cubicBezTo>
                    <a:pt x="300" y="12"/>
                    <a:pt x="299" y="8"/>
                    <a:pt x="295" y="5"/>
                  </a:cubicBezTo>
                  <a:close/>
                  <a:moveTo>
                    <a:pt x="295" y="5"/>
                  </a:moveTo>
                  <a:cubicBezTo>
                    <a:pt x="295" y="5"/>
                    <a:pt x="295" y="5"/>
                    <a:pt x="295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9851917" y="4503041"/>
            <a:ext cx="1269804" cy="1530116"/>
            <a:chOff x="4926013" y="2832100"/>
            <a:chExt cx="635000" cy="765176"/>
          </a:xfrm>
        </p:grpSpPr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4978400" y="3127375"/>
              <a:ext cx="65088" cy="185738"/>
            </a:xfrm>
            <a:custGeom>
              <a:avLst/>
              <a:gdLst>
                <a:gd name="T0" fmla="*/ 37 w 37"/>
                <a:gd name="T1" fmla="*/ 79 h 106"/>
                <a:gd name="T2" fmla="*/ 33 w 37"/>
                <a:gd name="T3" fmla="*/ 50 h 106"/>
                <a:gd name="T4" fmla="*/ 33 w 37"/>
                <a:gd name="T5" fmla="*/ 17 h 106"/>
                <a:gd name="T6" fmla="*/ 28 w 37"/>
                <a:gd name="T7" fmla="*/ 5 h 106"/>
                <a:gd name="T8" fmla="*/ 17 w 37"/>
                <a:gd name="T9" fmla="*/ 0 h 106"/>
                <a:gd name="T10" fmla="*/ 5 w 37"/>
                <a:gd name="T11" fmla="*/ 5 h 106"/>
                <a:gd name="T12" fmla="*/ 0 w 37"/>
                <a:gd name="T13" fmla="*/ 17 h 106"/>
                <a:gd name="T14" fmla="*/ 0 w 37"/>
                <a:gd name="T15" fmla="*/ 50 h 106"/>
                <a:gd name="T16" fmla="*/ 11 w 37"/>
                <a:gd name="T17" fmla="*/ 106 h 106"/>
                <a:gd name="T18" fmla="*/ 37 w 37"/>
                <a:gd name="T19" fmla="*/ 79 h 106"/>
                <a:gd name="T20" fmla="*/ 37 w 37"/>
                <a:gd name="T21" fmla="*/ 79 h 106"/>
                <a:gd name="T22" fmla="*/ 37 w 37"/>
                <a:gd name="T23" fmla="*/ 7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6">
                  <a:moveTo>
                    <a:pt x="37" y="79"/>
                  </a:moveTo>
                  <a:cubicBezTo>
                    <a:pt x="35" y="69"/>
                    <a:pt x="33" y="59"/>
                    <a:pt x="33" y="5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2"/>
                    <a:pt x="32" y="8"/>
                    <a:pt x="28" y="5"/>
                  </a:cubicBezTo>
                  <a:cubicBezTo>
                    <a:pt x="25" y="1"/>
                    <a:pt x="21" y="0"/>
                    <a:pt x="17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9"/>
                    <a:pt x="4" y="88"/>
                    <a:pt x="11" y="106"/>
                  </a:cubicBezTo>
                  <a:lnTo>
                    <a:pt x="37" y="79"/>
                  </a:lnTo>
                  <a:close/>
                  <a:moveTo>
                    <a:pt x="37" y="79"/>
                  </a:moveTo>
                  <a:cubicBezTo>
                    <a:pt x="37" y="79"/>
                    <a:pt x="37" y="79"/>
                    <a:pt x="37" y="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4926013" y="2925763"/>
              <a:ext cx="635000" cy="671513"/>
            </a:xfrm>
            <a:custGeom>
              <a:avLst/>
              <a:gdLst>
                <a:gd name="T0" fmla="*/ 180 w 360"/>
                <a:gd name="T1" fmla="*/ 247 h 381"/>
                <a:gd name="T2" fmla="*/ 239 w 360"/>
                <a:gd name="T3" fmla="*/ 223 h 381"/>
                <a:gd name="T4" fmla="*/ 264 w 360"/>
                <a:gd name="T5" fmla="*/ 164 h 381"/>
                <a:gd name="T6" fmla="*/ 264 w 360"/>
                <a:gd name="T7" fmla="*/ 131 h 381"/>
                <a:gd name="T8" fmla="*/ 358 w 360"/>
                <a:gd name="T9" fmla="*/ 36 h 381"/>
                <a:gd name="T10" fmla="*/ 360 w 360"/>
                <a:gd name="T11" fmla="*/ 30 h 381"/>
                <a:gd name="T12" fmla="*/ 358 w 360"/>
                <a:gd name="T13" fmla="*/ 24 h 381"/>
                <a:gd name="T14" fmla="*/ 336 w 360"/>
                <a:gd name="T15" fmla="*/ 3 h 381"/>
                <a:gd name="T16" fmla="*/ 330 w 360"/>
                <a:gd name="T17" fmla="*/ 0 h 381"/>
                <a:gd name="T18" fmla="*/ 324 w 360"/>
                <a:gd name="T19" fmla="*/ 3 h 381"/>
                <a:gd name="T20" fmla="*/ 3 w 360"/>
                <a:gd name="T21" fmla="*/ 325 h 381"/>
                <a:gd name="T22" fmla="*/ 0 w 360"/>
                <a:gd name="T23" fmla="*/ 331 h 381"/>
                <a:gd name="T24" fmla="*/ 3 w 360"/>
                <a:gd name="T25" fmla="*/ 337 h 381"/>
                <a:gd name="T26" fmla="*/ 24 w 360"/>
                <a:gd name="T27" fmla="*/ 358 h 381"/>
                <a:gd name="T28" fmla="*/ 30 w 360"/>
                <a:gd name="T29" fmla="*/ 361 h 381"/>
                <a:gd name="T30" fmla="*/ 36 w 360"/>
                <a:gd name="T31" fmla="*/ 358 h 381"/>
                <a:gd name="T32" fmla="*/ 102 w 360"/>
                <a:gd name="T33" fmla="*/ 292 h 381"/>
                <a:gd name="T34" fmla="*/ 163 w 360"/>
                <a:gd name="T35" fmla="*/ 313 h 381"/>
                <a:gd name="T36" fmla="*/ 163 w 360"/>
                <a:gd name="T37" fmla="*/ 347 h 381"/>
                <a:gd name="T38" fmla="*/ 97 w 360"/>
                <a:gd name="T39" fmla="*/ 347 h 381"/>
                <a:gd name="T40" fmla="*/ 85 w 360"/>
                <a:gd name="T41" fmla="*/ 352 h 381"/>
                <a:gd name="T42" fmla="*/ 80 w 360"/>
                <a:gd name="T43" fmla="*/ 364 h 381"/>
                <a:gd name="T44" fmla="*/ 85 w 360"/>
                <a:gd name="T45" fmla="*/ 376 h 381"/>
                <a:gd name="T46" fmla="*/ 97 w 360"/>
                <a:gd name="T47" fmla="*/ 381 h 381"/>
                <a:gd name="T48" fmla="*/ 264 w 360"/>
                <a:gd name="T49" fmla="*/ 381 h 381"/>
                <a:gd name="T50" fmla="*/ 275 w 360"/>
                <a:gd name="T51" fmla="*/ 376 h 381"/>
                <a:gd name="T52" fmla="*/ 280 w 360"/>
                <a:gd name="T53" fmla="*/ 364 h 381"/>
                <a:gd name="T54" fmla="*/ 275 w 360"/>
                <a:gd name="T55" fmla="*/ 352 h 381"/>
                <a:gd name="T56" fmla="*/ 264 w 360"/>
                <a:gd name="T57" fmla="*/ 347 h 381"/>
                <a:gd name="T58" fmla="*/ 197 w 360"/>
                <a:gd name="T59" fmla="*/ 347 h 381"/>
                <a:gd name="T60" fmla="*/ 197 w 360"/>
                <a:gd name="T61" fmla="*/ 313 h 381"/>
                <a:gd name="T62" fmla="*/ 292 w 360"/>
                <a:gd name="T63" fmla="*/ 264 h 381"/>
                <a:gd name="T64" fmla="*/ 330 w 360"/>
                <a:gd name="T65" fmla="*/ 164 h 381"/>
                <a:gd name="T66" fmla="*/ 330 w 360"/>
                <a:gd name="T67" fmla="*/ 131 h 381"/>
                <a:gd name="T68" fmla="*/ 325 w 360"/>
                <a:gd name="T69" fmla="*/ 119 h 381"/>
                <a:gd name="T70" fmla="*/ 314 w 360"/>
                <a:gd name="T71" fmla="*/ 114 h 381"/>
                <a:gd name="T72" fmla="*/ 302 w 360"/>
                <a:gd name="T73" fmla="*/ 119 h 381"/>
                <a:gd name="T74" fmla="*/ 297 w 360"/>
                <a:gd name="T75" fmla="*/ 131 h 381"/>
                <a:gd name="T76" fmla="*/ 297 w 360"/>
                <a:gd name="T77" fmla="*/ 164 h 381"/>
                <a:gd name="T78" fmla="*/ 263 w 360"/>
                <a:gd name="T79" fmla="*/ 246 h 381"/>
                <a:gd name="T80" fmla="*/ 180 w 360"/>
                <a:gd name="T81" fmla="*/ 281 h 381"/>
                <a:gd name="T82" fmla="*/ 127 w 360"/>
                <a:gd name="T83" fmla="*/ 267 h 381"/>
                <a:gd name="T84" fmla="*/ 152 w 360"/>
                <a:gd name="T85" fmla="*/ 242 h 381"/>
                <a:gd name="T86" fmla="*/ 180 w 360"/>
                <a:gd name="T87" fmla="*/ 247 h 381"/>
                <a:gd name="T88" fmla="*/ 180 w 360"/>
                <a:gd name="T89" fmla="*/ 247 h 381"/>
                <a:gd name="T90" fmla="*/ 180 w 360"/>
                <a:gd name="T91" fmla="*/ 247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0" h="381">
                  <a:moveTo>
                    <a:pt x="180" y="247"/>
                  </a:moveTo>
                  <a:cubicBezTo>
                    <a:pt x="203" y="247"/>
                    <a:pt x="223" y="239"/>
                    <a:pt x="239" y="223"/>
                  </a:cubicBezTo>
                  <a:cubicBezTo>
                    <a:pt x="255" y="206"/>
                    <a:pt x="264" y="187"/>
                    <a:pt x="264" y="164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358" y="36"/>
                    <a:pt x="358" y="36"/>
                    <a:pt x="358" y="36"/>
                  </a:cubicBezTo>
                  <a:cubicBezTo>
                    <a:pt x="359" y="35"/>
                    <a:pt x="360" y="33"/>
                    <a:pt x="360" y="30"/>
                  </a:cubicBezTo>
                  <a:cubicBezTo>
                    <a:pt x="360" y="28"/>
                    <a:pt x="359" y="26"/>
                    <a:pt x="358" y="24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35" y="1"/>
                    <a:pt x="333" y="0"/>
                    <a:pt x="330" y="0"/>
                  </a:cubicBezTo>
                  <a:cubicBezTo>
                    <a:pt x="328" y="0"/>
                    <a:pt x="326" y="1"/>
                    <a:pt x="324" y="3"/>
                  </a:cubicBezTo>
                  <a:cubicBezTo>
                    <a:pt x="3" y="325"/>
                    <a:pt x="3" y="325"/>
                    <a:pt x="3" y="325"/>
                  </a:cubicBezTo>
                  <a:cubicBezTo>
                    <a:pt x="1" y="327"/>
                    <a:pt x="0" y="329"/>
                    <a:pt x="0" y="331"/>
                  </a:cubicBezTo>
                  <a:cubicBezTo>
                    <a:pt x="0" y="333"/>
                    <a:pt x="1" y="335"/>
                    <a:pt x="3" y="337"/>
                  </a:cubicBezTo>
                  <a:cubicBezTo>
                    <a:pt x="24" y="358"/>
                    <a:pt x="24" y="358"/>
                    <a:pt x="24" y="358"/>
                  </a:cubicBezTo>
                  <a:cubicBezTo>
                    <a:pt x="26" y="360"/>
                    <a:pt x="28" y="361"/>
                    <a:pt x="30" y="361"/>
                  </a:cubicBezTo>
                  <a:cubicBezTo>
                    <a:pt x="32" y="361"/>
                    <a:pt x="34" y="360"/>
                    <a:pt x="36" y="358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21" y="304"/>
                    <a:pt x="142" y="311"/>
                    <a:pt x="163" y="313"/>
                  </a:cubicBezTo>
                  <a:cubicBezTo>
                    <a:pt x="163" y="347"/>
                    <a:pt x="163" y="347"/>
                    <a:pt x="163" y="347"/>
                  </a:cubicBezTo>
                  <a:cubicBezTo>
                    <a:pt x="97" y="347"/>
                    <a:pt x="97" y="347"/>
                    <a:pt x="97" y="347"/>
                  </a:cubicBezTo>
                  <a:cubicBezTo>
                    <a:pt x="92" y="347"/>
                    <a:pt x="88" y="349"/>
                    <a:pt x="85" y="352"/>
                  </a:cubicBezTo>
                  <a:cubicBezTo>
                    <a:pt x="82" y="356"/>
                    <a:pt x="80" y="360"/>
                    <a:pt x="80" y="364"/>
                  </a:cubicBezTo>
                  <a:cubicBezTo>
                    <a:pt x="80" y="369"/>
                    <a:pt x="82" y="373"/>
                    <a:pt x="85" y="376"/>
                  </a:cubicBezTo>
                  <a:cubicBezTo>
                    <a:pt x="88" y="379"/>
                    <a:pt x="92" y="381"/>
                    <a:pt x="97" y="381"/>
                  </a:cubicBezTo>
                  <a:cubicBezTo>
                    <a:pt x="264" y="381"/>
                    <a:pt x="264" y="381"/>
                    <a:pt x="264" y="381"/>
                  </a:cubicBezTo>
                  <a:cubicBezTo>
                    <a:pt x="268" y="381"/>
                    <a:pt x="272" y="379"/>
                    <a:pt x="275" y="376"/>
                  </a:cubicBezTo>
                  <a:cubicBezTo>
                    <a:pt x="279" y="373"/>
                    <a:pt x="280" y="369"/>
                    <a:pt x="280" y="364"/>
                  </a:cubicBezTo>
                  <a:cubicBezTo>
                    <a:pt x="280" y="360"/>
                    <a:pt x="279" y="356"/>
                    <a:pt x="275" y="352"/>
                  </a:cubicBezTo>
                  <a:cubicBezTo>
                    <a:pt x="272" y="349"/>
                    <a:pt x="268" y="347"/>
                    <a:pt x="264" y="347"/>
                  </a:cubicBezTo>
                  <a:cubicBezTo>
                    <a:pt x="197" y="347"/>
                    <a:pt x="197" y="347"/>
                    <a:pt x="197" y="347"/>
                  </a:cubicBezTo>
                  <a:cubicBezTo>
                    <a:pt x="197" y="313"/>
                    <a:pt x="197" y="313"/>
                    <a:pt x="197" y="313"/>
                  </a:cubicBezTo>
                  <a:cubicBezTo>
                    <a:pt x="235" y="309"/>
                    <a:pt x="266" y="293"/>
                    <a:pt x="292" y="264"/>
                  </a:cubicBezTo>
                  <a:cubicBezTo>
                    <a:pt x="318" y="236"/>
                    <a:pt x="330" y="202"/>
                    <a:pt x="330" y="164"/>
                  </a:cubicBezTo>
                  <a:cubicBezTo>
                    <a:pt x="330" y="131"/>
                    <a:pt x="330" y="131"/>
                    <a:pt x="330" y="131"/>
                  </a:cubicBezTo>
                  <a:cubicBezTo>
                    <a:pt x="330" y="126"/>
                    <a:pt x="329" y="122"/>
                    <a:pt x="325" y="119"/>
                  </a:cubicBezTo>
                  <a:cubicBezTo>
                    <a:pt x="322" y="116"/>
                    <a:pt x="318" y="114"/>
                    <a:pt x="314" y="114"/>
                  </a:cubicBezTo>
                  <a:cubicBezTo>
                    <a:pt x="309" y="114"/>
                    <a:pt x="305" y="116"/>
                    <a:pt x="302" y="119"/>
                  </a:cubicBezTo>
                  <a:cubicBezTo>
                    <a:pt x="299" y="122"/>
                    <a:pt x="297" y="126"/>
                    <a:pt x="297" y="131"/>
                  </a:cubicBezTo>
                  <a:cubicBezTo>
                    <a:pt x="297" y="164"/>
                    <a:pt x="297" y="164"/>
                    <a:pt x="297" y="164"/>
                  </a:cubicBezTo>
                  <a:cubicBezTo>
                    <a:pt x="297" y="196"/>
                    <a:pt x="286" y="224"/>
                    <a:pt x="263" y="246"/>
                  </a:cubicBezTo>
                  <a:cubicBezTo>
                    <a:pt x="240" y="269"/>
                    <a:pt x="212" y="281"/>
                    <a:pt x="180" y="281"/>
                  </a:cubicBezTo>
                  <a:cubicBezTo>
                    <a:pt x="161" y="281"/>
                    <a:pt x="144" y="276"/>
                    <a:pt x="127" y="267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61" y="246"/>
                    <a:pt x="171" y="247"/>
                    <a:pt x="180" y="247"/>
                  </a:cubicBezTo>
                  <a:close/>
                  <a:moveTo>
                    <a:pt x="180" y="247"/>
                  </a:moveTo>
                  <a:cubicBezTo>
                    <a:pt x="180" y="247"/>
                    <a:pt x="180" y="247"/>
                    <a:pt x="180" y="24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5097463" y="2832100"/>
              <a:ext cx="285750" cy="382588"/>
            </a:xfrm>
            <a:custGeom>
              <a:avLst/>
              <a:gdLst>
                <a:gd name="T0" fmla="*/ 131 w 162"/>
                <a:gd name="T1" fmla="*/ 15 h 217"/>
                <a:gd name="T2" fmla="*/ 83 w 162"/>
                <a:gd name="T3" fmla="*/ 0 h 217"/>
                <a:gd name="T4" fmla="*/ 24 w 162"/>
                <a:gd name="T5" fmla="*/ 25 h 217"/>
                <a:gd name="T6" fmla="*/ 0 w 162"/>
                <a:gd name="T7" fmla="*/ 83 h 217"/>
                <a:gd name="T8" fmla="*/ 0 w 162"/>
                <a:gd name="T9" fmla="*/ 217 h 217"/>
                <a:gd name="T10" fmla="*/ 162 w 162"/>
                <a:gd name="T11" fmla="*/ 55 h 217"/>
                <a:gd name="T12" fmla="*/ 131 w 162"/>
                <a:gd name="T13" fmla="*/ 15 h 217"/>
                <a:gd name="T14" fmla="*/ 131 w 162"/>
                <a:gd name="T15" fmla="*/ 15 h 217"/>
                <a:gd name="T16" fmla="*/ 131 w 162"/>
                <a:gd name="T17" fmla="*/ 1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217">
                  <a:moveTo>
                    <a:pt x="131" y="15"/>
                  </a:moveTo>
                  <a:cubicBezTo>
                    <a:pt x="117" y="5"/>
                    <a:pt x="101" y="0"/>
                    <a:pt x="83" y="0"/>
                  </a:cubicBezTo>
                  <a:cubicBezTo>
                    <a:pt x="60" y="0"/>
                    <a:pt x="41" y="8"/>
                    <a:pt x="24" y="25"/>
                  </a:cubicBezTo>
                  <a:cubicBezTo>
                    <a:pt x="8" y="41"/>
                    <a:pt x="0" y="60"/>
                    <a:pt x="0" y="83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56" y="39"/>
                    <a:pt x="146" y="26"/>
                    <a:pt x="131" y="15"/>
                  </a:cubicBezTo>
                  <a:close/>
                  <a:moveTo>
                    <a:pt x="131" y="15"/>
                  </a:moveTo>
                  <a:cubicBezTo>
                    <a:pt x="131" y="15"/>
                    <a:pt x="131" y="15"/>
                    <a:pt x="131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12797862" y="4499867"/>
            <a:ext cx="1272980" cy="1272980"/>
            <a:chOff x="6399213" y="2830513"/>
            <a:chExt cx="636588" cy="636588"/>
          </a:xfrm>
        </p:grpSpPr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6399213" y="2830513"/>
              <a:ext cx="636588" cy="636588"/>
            </a:xfrm>
            <a:custGeom>
              <a:avLst/>
              <a:gdLst>
                <a:gd name="T0" fmla="*/ 345 w 367"/>
                <a:gd name="T1" fmla="*/ 22 h 367"/>
                <a:gd name="T2" fmla="*/ 292 w 367"/>
                <a:gd name="T3" fmla="*/ 0 h 367"/>
                <a:gd name="T4" fmla="*/ 75 w 367"/>
                <a:gd name="T5" fmla="*/ 0 h 367"/>
                <a:gd name="T6" fmla="*/ 22 w 367"/>
                <a:gd name="T7" fmla="*/ 22 h 367"/>
                <a:gd name="T8" fmla="*/ 0 w 367"/>
                <a:gd name="T9" fmla="*/ 75 h 367"/>
                <a:gd name="T10" fmla="*/ 0 w 367"/>
                <a:gd name="T11" fmla="*/ 292 h 367"/>
                <a:gd name="T12" fmla="*/ 22 w 367"/>
                <a:gd name="T13" fmla="*/ 345 h 367"/>
                <a:gd name="T14" fmla="*/ 75 w 367"/>
                <a:gd name="T15" fmla="*/ 367 h 367"/>
                <a:gd name="T16" fmla="*/ 292 w 367"/>
                <a:gd name="T17" fmla="*/ 367 h 367"/>
                <a:gd name="T18" fmla="*/ 345 w 367"/>
                <a:gd name="T19" fmla="*/ 345 h 367"/>
                <a:gd name="T20" fmla="*/ 367 w 367"/>
                <a:gd name="T21" fmla="*/ 292 h 367"/>
                <a:gd name="T22" fmla="*/ 367 w 367"/>
                <a:gd name="T23" fmla="*/ 75 h 367"/>
                <a:gd name="T24" fmla="*/ 345 w 367"/>
                <a:gd name="T25" fmla="*/ 22 h 367"/>
                <a:gd name="T26" fmla="*/ 334 w 367"/>
                <a:gd name="T27" fmla="*/ 292 h 367"/>
                <a:gd name="T28" fmla="*/ 321 w 367"/>
                <a:gd name="T29" fmla="*/ 321 h 367"/>
                <a:gd name="T30" fmla="*/ 292 w 367"/>
                <a:gd name="T31" fmla="*/ 334 h 367"/>
                <a:gd name="T32" fmla="*/ 75 w 367"/>
                <a:gd name="T33" fmla="*/ 334 h 367"/>
                <a:gd name="T34" fmla="*/ 46 w 367"/>
                <a:gd name="T35" fmla="*/ 321 h 367"/>
                <a:gd name="T36" fmla="*/ 33 w 367"/>
                <a:gd name="T37" fmla="*/ 292 h 367"/>
                <a:gd name="T38" fmla="*/ 33 w 367"/>
                <a:gd name="T39" fmla="*/ 75 h 367"/>
                <a:gd name="T40" fmla="*/ 46 w 367"/>
                <a:gd name="T41" fmla="*/ 46 h 367"/>
                <a:gd name="T42" fmla="*/ 75 w 367"/>
                <a:gd name="T43" fmla="*/ 33 h 367"/>
                <a:gd name="T44" fmla="*/ 292 w 367"/>
                <a:gd name="T45" fmla="*/ 33 h 367"/>
                <a:gd name="T46" fmla="*/ 321 w 367"/>
                <a:gd name="T47" fmla="*/ 46 h 367"/>
                <a:gd name="T48" fmla="*/ 334 w 367"/>
                <a:gd name="T49" fmla="*/ 75 h 367"/>
                <a:gd name="T50" fmla="*/ 334 w 367"/>
                <a:gd name="T51" fmla="*/ 292 h 367"/>
                <a:gd name="T52" fmla="*/ 334 w 367"/>
                <a:gd name="T53" fmla="*/ 292 h 367"/>
                <a:gd name="T54" fmla="*/ 334 w 367"/>
                <a:gd name="T55" fmla="*/ 29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7" h="367">
                  <a:moveTo>
                    <a:pt x="345" y="22"/>
                  </a:moveTo>
                  <a:cubicBezTo>
                    <a:pt x="330" y="7"/>
                    <a:pt x="313" y="0"/>
                    <a:pt x="2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0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0"/>
                    <a:pt x="367" y="313"/>
                    <a:pt x="367" y="292"/>
                  </a:cubicBezTo>
                  <a:cubicBezTo>
                    <a:pt x="367" y="75"/>
                    <a:pt x="367" y="75"/>
                    <a:pt x="367" y="75"/>
                  </a:cubicBezTo>
                  <a:cubicBezTo>
                    <a:pt x="367" y="54"/>
                    <a:pt x="360" y="37"/>
                    <a:pt x="345" y="22"/>
                  </a:cubicBezTo>
                  <a:close/>
                  <a:moveTo>
                    <a:pt x="334" y="292"/>
                  </a:moveTo>
                  <a:cubicBezTo>
                    <a:pt x="334" y="303"/>
                    <a:pt x="330" y="313"/>
                    <a:pt x="321" y="321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1"/>
                  </a:cubicBezTo>
                  <a:cubicBezTo>
                    <a:pt x="37" y="313"/>
                    <a:pt x="33" y="303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7"/>
                    <a:pt x="64" y="33"/>
                    <a:pt x="75" y="33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303" y="33"/>
                    <a:pt x="313" y="37"/>
                    <a:pt x="321" y="46"/>
                  </a:cubicBezTo>
                  <a:cubicBezTo>
                    <a:pt x="330" y="54"/>
                    <a:pt x="334" y="64"/>
                    <a:pt x="334" y="75"/>
                  </a:cubicBezTo>
                  <a:lnTo>
                    <a:pt x="334" y="292"/>
                  </a:lnTo>
                  <a:close/>
                  <a:moveTo>
                    <a:pt x="334" y="292"/>
                  </a:moveTo>
                  <a:cubicBezTo>
                    <a:pt x="334" y="292"/>
                    <a:pt x="334" y="292"/>
                    <a:pt x="334" y="29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515100" y="3119438"/>
              <a:ext cx="404813" cy="58738"/>
            </a:xfrm>
            <a:custGeom>
              <a:avLst/>
              <a:gdLst>
                <a:gd name="T0" fmla="*/ 225 w 233"/>
                <a:gd name="T1" fmla="*/ 0 h 33"/>
                <a:gd name="T2" fmla="*/ 8 w 233"/>
                <a:gd name="T3" fmla="*/ 0 h 33"/>
                <a:gd name="T4" fmla="*/ 2 w 233"/>
                <a:gd name="T5" fmla="*/ 2 h 33"/>
                <a:gd name="T6" fmla="*/ 0 w 233"/>
                <a:gd name="T7" fmla="*/ 8 h 33"/>
                <a:gd name="T8" fmla="*/ 0 w 233"/>
                <a:gd name="T9" fmla="*/ 25 h 33"/>
                <a:gd name="T10" fmla="*/ 2 w 233"/>
                <a:gd name="T11" fmla="*/ 31 h 33"/>
                <a:gd name="T12" fmla="*/ 8 w 233"/>
                <a:gd name="T13" fmla="*/ 33 h 33"/>
                <a:gd name="T14" fmla="*/ 225 w 233"/>
                <a:gd name="T15" fmla="*/ 33 h 33"/>
                <a:gd name="T16" fmla="*/ 231 w 233"/>
                <a:gd name="T17" fmla="*/ 31 h 33"/>
                <a:gd name="T18" fmla="*/ 233 w 233"/>
                <a:gd name="T19" fmla="*/ 25 h 33"/>
                <a:gd name="T20" fmla="*/ 233 w 233"/>
                <a:gd name="T21" fmla="*/ 8 h 33"/>
                <a:gd name="T22" fmla="*/ 231 w 233"/>
                <a:gd name="T23" fmla="*/ 2 h 33"/>
                <a:gd name="T24" fmla="*/ 225 w 233"/>
                <a:gd name="T25" fmla="*/ 0 h 33"/>
                <a:gd name="T26" fmla="*/ 225 w 233"/>
                <a:gd name="T27" fmla="*/ 0 h 33"/>
                <a:gd name="T28" fmla="*/ 225 w 2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3" h="33">
                  <a:moveTo>
                    <a:pt x="2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227" y="33"/>
                    <a:pt x="229" y="32"/>
                    <a:pt x="231" y="31"/>
                  </a:cubicBezTo>
                  <a:cubicBezTo>
                    <a:pt x="233" y="29"/>
                    <a:pt x="233" y="27"/>
                    <a:pt x="233" y="25"/>
                  </a:cubicBezTo>
                  <a:cubicBezTo>
                    <a:pt x="233" y="8"/>
                    <a:pt x="233" y="8"/>
                    <a:pt x="233" y="8"/>
                  </a:cubicBezTo>
                  <a:cubicBezTo>
                    <a:pt x="233" y="6"/>
                    <a:pt x="233" y="4"/>
                    <a:pt x="231" y="2"/>
                  </a:cubicBezTo>
                  <a:cubicBezTo>
                    <a:pt x="229" y="1"/>
                    <a:pt x="227" y="0"/>
                    <a:pt x="225" y="0"/>
                  </a:cubicBezTo>
                  <a:close/>
                  <a:moveTo>
                    <a:pt x="225" y="0"/>
                  </a:moveTo>
                  <a:cubicBezTo>
                    <a:pt x="225" y="0"/>
                    <a:pt x="225" y="0"/>
                    <a:pt x="2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15746981" y="4506216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17 w 400"/>
              <a:gd name="T27" fmla="*/ 217 h 400"/>
              <a:gd name="T28" fmla="*/ 312 w 400"/>
              <a:gd name="T29" fmla="*/ 229 h 400"/>
              <a:gd name="T30" fmla="*/ 300 w 400"/>
              <a:gd name="T31" fmla="*/ 234 h 400"/>
              <a:gd name="T32" fmla="*/ 100 w 400"/>
              <a:gd name="T33" fmla="*/ 234 h 400"/>
              <a:gd name="T34" fmla="*/ 88 w 400"/>
              <a:gd name="T35" fmla="*/ 229 h 400"/>
              <a:gd name="T36" fmla="*/ 83 w 400"/>
              <a:gd name="T37" fmla="*/ 217 h 400"/>
              <a:gd name="T38" fmla="*/ 83 w 400"/>
              <a:gd name="T39" fmla="*/ 184 h 400"/>
              <a:gd name="T40" fmla="*/ 88 w 400"/>
              <a:gd name="T41" fmla="*/ 172 h 400"/>
              <a:gd name="T42" fmla="*/ 100 w 400"/>
              <a:gd name="T43" fmla="*/ 167 h 400"/>
              <a:gd name="T44" fmla="*/ 300 w 400"/>
              <a:gd name="T45" fmla="*/ 167 h 400"/>
              <a:gd name="T46" fmla="*/ 312 w 400"/>
              <a:gd name="T47" fmla="*/ 172 h 400"/>
              <a:gd name="T48" fmla="*/ 317 w 400"/>
              <a:gd name="T49" fmla="*/ 184 h 400"/>
              <a:gd name="T50" fmla="*/ 317 w 400"/>
              <a:gd name="T51" fmla="*/ 217 h 400"/>
              <a:gd name="T52" fmla="*/ 317 w 400"/>
              <a:gd name="T53" fmla="*/ 217 h 400"/>
              <a:gd name="T54" fmla="*/ 317 w 400"/>
              <a:gd name="T55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17" y="217"/>
                </a:moveTo>
                <a:cubicBezTo>
                  <a:pt x="317" y="221"/>
                  <a:pt x="315" y="225"/>
                  <a:pt x="312" y="229"/>
                </a:cubicBezTo>
                <a:cubicBezTo>
                  <a:pt x="309" y="232"/>
                  <a:pt x="305" y="234"/>
                  <a:pt x="300" y="234"/>
                </a:cubicBezTo>
                <a:cubicBezTo>
                  <a:pt x="100" y="234"/>
                  <a:pt x="100" y="234"/>
                  <a:pt x="100" y="234"/>
                </a:cubicBezTo>
                <a:cubicBezTo>
                  <a:pt x="96" y="234"/>
                  <a:pt x="92" y="232"/>
                  <a:pt x="88" y="229"/>
                </a:cubicBezTo>
                <a:cubicBezTo>
                  <a:pt x="85" y="225"/>
                  <a:pt x="83" y="221"/>
                  <a:pt x="83" y="217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83" y="179"/>
                  <a:pt x="85" y="175"/>
                  <a:pt x="88" y="172"/>
                </a:cubicBezTo>
                <a:cubicBezTo>
                  <a:pt x="92" y="168"/>
                  <a:pt x="96" y="167"/>
                  <a:pt x="100" y="167"/>
                </a:cubicBezTo>
                <a:cubicBezTo>
                  <a:pt x="300" y="167"/>
                  <a:pt x="300" y="167"/>
                  <a:pt x="300" y="167"/>
                </a:cubicBezTo>
                <a:cubicBezTo>
                  <a:pt x="305" y="167"/>
                  <a:pt x="309" y="168"/>
                  <a:pt x="312" y="172"/>
                </a:cubicBezTo>
                <a:cubicBezTo>
                  <a:pt x="315" y="175"/>
                  <a:pt x="317" y="179"/>
                  <a:pt x="317" y="184"/>
                </a:cubicBezTo>
                <a:lnTo>
                  <a:pt x="317" y="217"/>
                </a:lnTo>
                <a:close/>
                <a:moveTo>
                  <a:pt x="317" y="217"/>
                </a:moveTo>
                <a:cubicBezTo>
                  <a:pt x="317" y="217"/>
                  <a:pt x="317" y="217"/>
                  <a:pt x="317" y="2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1010906" y="7263411"/>
            <a:ext cx="1025368" cy="1526544"/>
          </a:xfrm>
          <a:custGeom>
            <a:avLst/>
            <a:gdLst>
              <a:gd name="T0" fmla="*/ 255 w 267"/>
              <a:gd name="T1" fmla="*/ 69 h 400"/>
              <a:gd name="T2" fmla="*/ 225 w 267"/>
              <a:gd name="T3" fmla="*/ 32 h 400"/>
              <a:gd name="T4" fmla="*/ 182 w 267"/>
              <a:gd name="T5" fmla="*/ 8 h 400"/>
              <a:gd name="T6" fmla="*/ 133 w 267"/>
              <a:gd name="T7" fmla="*/ 0 h 400"/>
              <a:gd name="T8" fmla="*/ 85 w 267"/>
              <a:gd name="T9" fmla="*/ 8 h 400"/>
              <a:gd name="T10" fmla="*/ 42 w 267"/>
              <a:gd name="T11" fmla="*/ 32 h 400"/>
              <a:gd name="T12" fmla="*/ 12 w 267"/>
              <a:gd name="T13" fmla="*/ 69 h 400"/>
              <a:gd name="T14" fmla="*/ 0 w 267"/>
              <a:gd name="T15" fmla="*/ 117 h 400"/>
              <a:gd name="T16" fmla="*/ 27 w 267"/>
              <a:gd name="T17" fmla="*/ 187 h 400"/>
              <a:gd name="T18" fmla="*/ 46 w 267"/>
              <a:gd name="T19" fmla="*/ 209 h 400"/>
              <a:gd name="T20" fmla="*/ 62 w 267"/>
              <a:gd name="T21" fmla="*/ 234 h 400"/>
              <a:gd name="T22" fmla="*/ 71 w 267"/>
              <a:gd name="T23" fmla="*/ 262 h 400"/>
              <a:gd name="T24" fmla="*/ 58 w 267"/>
              <a:gd name="T25" fmla="*/ 284 h 400"/>
              <a:gd name="T26" fmla="*/ 65 w 267"/>
              <a:gd name="T27" fmla="*/ 300 h 400"/>
              <a:gd name="T28" fmla="*/ 58 w 267"/>
              <a:gd name="T29" fmla="*/ 317 h 400"/>
              <a:gd name="T30" fmla="*/ 70 w 267"/>
              <a:gd name="T31" fmla="*/ 338 h 400"/>
              <a:gd name="T32" fmla="*/ 67 w 267"/>
              <a:gd name="T33" fmla="*/ 350 h 400"/>
              <a:gd name="T34" fmla="*/ 75 w 267"/>
              <a:gd name="T35" fmla="*/ 369 h 400"/>
              <a:gd name="T36" fmla="*/ 95 w 267"/>
              <a:gd name="T37" fmla="*/ 375 h 400"/>
              <a:gd name="T38" fmla="*/ 111 w 267"/>
              <a:gd name="T39" fmla="*/ 394 h 400"/>
              <a:gd name="T40" fmla="*/ 133 w 267"/>
              <a:gd name="T41" fmla="*/ 400 h 400"/>
              <a:gd name="T42" fmla="*/ 156 w 267"/>
              <a:gd name="T43" fmla="*/ 394 h 400"/>
              <a:gd name="T44" fmla="*/ 172 w 267"/>
              <a:gd name="T45" fmla="*/ 375 h 400"/>
              <a:gd name="T46" fmla="*/ 192 w 267"/>
              <a:gd name="T47" fmla="*/ 369 h 400"/>
              <a:gd name="T48" fmla="*/ 200 w 267"/>
              <a:gd name="T49" fmla="*/ 350 h 400"/>
              <a:gd name="T50" fmla="*/ 197 w 267"/>
              <a:gd name="T51" fmla="*/ 338 h 400"/>
              <a:gd name="T52" fmla="*/ 209 w 267"/>
              <a:gd name="T53" fmla="*/ 317 h 400"/>
              <a:gd name="T54" fmla="*/ 202 w 267"/>
              <a:gd name="T55" fmla="*/ 300 h 400"/>
              <a:gd name="T56" fmla="*/ 209 w 267"/>
              <a:gd name="T57" fmla="*/ 284 h 400"/>
              <a:gd name="T58" fmla="*/ 196 w 267"/>
              <a:gd name="T59" fmla="*/ 262 h 400"/>
              <a:gd name="T60" fmla="*/ 205 w 267"/>
              <a:gd name="T61" fmla="*/ 234 h 400"/>
              <a:gd name="T62" fmla="*/ 221 w 267"/>
              <a:gd name="T63" fmla="*/ 209 h 400"/>
              <a:gd name="T64" fmla="*/ 240 w 267"/>
              <a:gd name="T65" fmla="*/ 187 h 400"/>
              <a:gd name="T66" fmla="*/ 267 w 267"/>
              <a:gd name="T67" fmla="*/ 117 h 400"/>
              <a:gd name="T68" fmla="*/ 255 w 267"/>
              <a:gd name="T69" fmla="*/ 69 h 400"/>
              <a:gd name="T70" fmla="*/ 216 w 267"/>
              <a:gd name="T71" fmla="*/ 164 h 400"/>
              <a:gd name="T72" fmla="*/ 208 w 267"/>
              <a:gd name="T73" fmla="*/ 172 h 400"/>
              <a:gd name="T74" fmla="*/ 200 w 267"/>
              <a:gd name="T75" fmla="*/ 181 h 400"/>
              <a:gd name="T76" fmla="*/ 163 w 267"/>
              <a:gd name="T77" fmla="*/ 259 h 400"/>
              <a:gd name="T78" fmla="*/ 104 w 267"/>
              <a:gd name="T79" fmla="*/ 259 h 400"/>
              <a:gd name="T80" fmla="*/ 67 w 267"/>
              <a:gd name="T81" fmla="*/ 181 h 400"/>
              <a:gd name="T82" fmla="*/ 59 w 267"/>
              <a:gd name="T83" fmla="*/ 172 h 400"/>
              <a:gd name="T84" fmla="*/ 51 w 267"/>
              <a:gd name="T85" fmla="*/ 164 h 400"/>
              <a:gd name="T86" fmla="*/ 33 w 267"/>
              <a:gd name="T87" fmla="*/ 117 h 400"/>
              <a:gd name="T88" fmla="*/ 42 w 267"/>
              <a:gd name="T89" fmla="*/ 82 h 400"/>
              <a:gd name="T90" fmla="*/ 66 w 267"/>
              <a:gd name="T91" fmla="*/ 55 h 400"/>
              <a:gd name="T92" fmla="*/ 98 w 267"/>
              <a:gd name="T93" fmla="*/ 39 h 400"/>
              <a:gd name="T94" fmla="*/ 133 w 267"/>
              <a:gd name="T95" fmla="*/ 33 h 400"/>
              <a:gd name="T96" fmla="*/ 169 w 267"/>
              <a:gd name="T97" fmla="*/ 39 h 400"/>
              <a:gd name="T98" fmla="*/ 201 w 267"/>
              <a:gd name="T99" fmla="*/ 55 h 400"/>
              <a:gd name="T100" fmla="*/ 225 w 267"/>
              <a:gd name="T101" fmla="*/ 82 h 400"/>
              <a:gd name="T102" fmla="*/ 234 w 267"/>
              <a:gd name="T103" fmla="*/ 117 h 400"/>
              <a:gd name="T104" fmla="*/ 216 w 267"/>
              <a:gd name="T105" fmla="*/ 164 h 400"/>
              <a:gd name="T106" fmla="*/ 216 w 267"/>
              <a:gd name="T107" fmla="*/ 164 h 400"/>
              <a:gd name="T108" fmla="*/ 216 w 267"/>
              <a:gd name="T109" fmla="*/ 16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7" h="400">
                <a:moveTo>
                  <a:pt x="255" y="69"/>
                </a:moveTo>
                <a:cubicBezTo>
                  <a:pt x="248" y="54"/>
                  <a:pt x="237" y="41"/>
                  <a:pt x="225" y="32"/>
                </a:cubicBezTo>
                <a:cubicBezTo>
                  <a:pt x="212" y="22"/>
                  <a:pt x="198" y="14"/>
                  <a:pt x="182" y="8"/>
                </a:cubicBezTo>
                <a:cubicBezTo>
                  <a:pt x="166" y="3"/>
                  <a:pt x="150" y="0"/>
                  <a:pt x="133" y="0"/>
                </a:cubicBezTo>
                <a:cubicBezTo>
                  <a:pt x="117" y="0"/>
                  <a:pt x="101" y="3"/>
                  <a:pt x="85" y="8"/>
                </a:cubicBezTo>
                <a:cubicBezTo>
                  <a:pt x="69" y="14"/>
                  <a:pt x="55" y="22"/>
                  <a:pt x="42" y="32"/>
                </a:cubicBezTo>
                <a:cubicBezTo>
                  <a:pt x="30" y="41"/>
                  <a:pt x="19" y="54"/>
                  <a:pt x="12" y="69"/>
                </a:cubicBezTo>
                <a:cubicBezTo>
                  <a:pt x="4" y="84"/>
                  <a:pt x="0" y="100"/>
                  <a:pt x="0" y="117"/>
                </a:cubicBezTo>
                <a:cubicBezTo>
                  <a:pt x="0" y="144"/>
                  <a:pt x="9" y="167"/>
                  <a:pt x="27" y="187"/>
                </a:cubicBezTo>
                <a:cubicBezTo>
                  <a:pt x="35" y="195"/>
                  <a:pt x="41" y="203"/>
                  <a:pt x="46" y="209"/>
                </a:cubicBezTo>
                <a:cubicBezTo>
                  <a:pt x="51" y="216"/>
                  <a:pt x="57" y="224"/>
                  <a:pt x="62" y="234"/>
                </a:cubicBezTo>
                <a:cubicBezTo>
                  <a:pt x="67" y="244"/>
                  <a:pt x="70" y="254"/>
                  <a:pt x="71" y="262"/>
                </a:cubicBezTo>
                <a:cubicBezTo>
                  <a:pt x="62" y="267"/>
                  <a:pt x="58" y="274"/>
                  <a:pt x="58" y="284"/>
                </a:cubicBezTo>
                <a:cubicBezTo>
                  <a:pt x="58" y="290"/>
                  <a:pt x="61" y="296"/>
                  <a:pt x="65" y="300"/>
                </a:cubicBezTo>
                <a:cubicBezTo>
                  <a:pt x="61" y="305"/>
                  <a:pt x="58" y="311"/>
                  <a:pt x="58" y="317"/>
                </a:cubicBezTo>
                <a:cubicBezTo>
                  <a:pt x="58" y="326"/>
                  <a:pt x="62" y="333"/>
                  <a:pt x="70" y="338"/>
                </a:cubicBezTo>
                <a:cubicBezTo>
                  <a:pt x="68" y="342"/>
                  <a:pt x="67" y="346"/>
                  <a:pt x="67" y="350"/>
                </a:cubicBezTo>
                <a:cubicBezTo>
                  <a:pt x="67" y="358"/>
                  <a:pt x="69" y="365"/>
                  <a:pt x="75" y="369"/>
                </a:cubicBezTo>
                <a:cubicBezTo>
                  <a:pt x="80" y="373"/>
                  <a:pt x="87" y="375"/>
                  <a:pt x="95" y="375"/>
                </a:cubicBezTo>
                <a:cubicBezTo>
                  <a:pt x="99" y="383"/>
                  <a:pt x="104" y="389"/>
                  <a:pt x="111" y="394"/>
                </a:cubicBezTo>
                <a:cubicBezTo>
                  <a:pt x="118" y="398"/>
                  <a:pt x="125" y="400"/>
                  <a:pt x="133" y="400"/>
                </a:cubicBezTo>
                <a:cubicBezTo>
                  <a:pt x="142" y="400"/>
                  <a:pt x="149" y="398"/>
                  <a:pt x="156" y="394"/>
                </a:cubicBezTo>
                <a:cubicBezTo>
                  <a:pt x="163" y="389"/>
                  <a:pt x="168" y="383"/>
                  <a:pt x="172" y="375"/>
                </a:cubicBezTo>
                <a:cubicBezTo>
                  <a:pt x="180" y="375"/>
                  <a:pt x="187" y="373"/>
                  <a:pt x="192" y="369"/>
                </a:cubicBezTo>
                <a:cubicBezTo>
                  <a:pt x="197" y="365"/>
                  <a:pt x="200" y="358"/>
                  <a:pt x="200" y="350"/>
                </a:cubicBezTo>
                <a:cubicBezTo>
                  <a:pt x="200" y="346"/>
                  <a:pt x="199" y="342"/>
                  <a:pt x="197" y="338"/>
                </a:cubicBezTo>
                <a:cubicBezTo>
                  <a:pt x="205" y="333"/>
                  <a:pt x="209" y="326"/>
                  <a:pt x="209" y="317"/>
                </a:cubicBezTo>
                <a:cubicBezTo>
                  <a:pt x="209" y="311"/>
                  <a:pt x="206" y="305"/>
                  <a:pt x="202" y="300"/>
                </a:cubicBezTo>
                <a:cubicBezTo>
                  <a:pt x="206" y="296"/>
                  <a:pt x="209" y="290"/>
                  <a:pt x="209" y="284"/>
                </a:cubicBezTo>
                <a:cubicBezTo>
                  <a:pt x="209" y="274"/>
                  <a:pt x="204" y="267"/>
                  <a:pt x="196" y="262"/>
                </a:cubicBezTo>
                <a:cubicBezTo>
                  <a:pt x="197" y="254"/>
                  <a:pt x="200" y="244"/>
                  <a:pt x="205" y="234"/>
                </a:cubicBezTo>
                <a:cubicBezTo>
                  <a:pt x="210" y="224"/>
                  <a:pt x="216" y="216"/>
                  <a:pt x="221" y="209"/>
                </a:cubicBezTo>
                <a:cubicBezTo>
                  <a:pt x="226" y="203"/>
                  <a:pt x="232" y="195"/>
                  <a:pt x="240" y="187"/>
                </a:cubicBezTo>
                <a:cubicBezTo>
                  <a:pt x="258" y="167"/>
                  <a:pt x="267" y="144"/>
                  <a:pt x="267" y="117"/>
                </a:cubicBezTo>
                <a:cubicBezTo>
                  <a:pt x="267" y="100"/>
                  <a:pt x="263" y="84"/>
                  <a:pt x="255" y="69"/>
                </a:cubicBezTo>
                <a:close/>
                <a:moveTo>
                  <a:pt x="216" y="164"/>
                </a:moveTo>
                <a:cubicBezTo>
                  <a:pt x="214" y="166"/>
                  <a:pt x="211" y="168"/>
                  <a:pt x="208" y="172"/>
                </a:cubicBezTo>
                <a:cubicBezTo>
                  <a:pt x="204" y="176"/>
                  <a:pt x="202" y="179"/>
                  <a:pt x="200" y="181"/>
                </a:cubicBezTo>
                <a:cubicBezTo>
                  <a:pt x="178" y="208"/>
                  <a:pt x="165" y="233"/>
                  <a:pt x="163" y="259"/>
                </a:cubicBezTo>
                <a:cubicBezTo>
                  <a:pt x="104" y="259"/>
                  <a:pt x="104" y="259"/>
                  <a:pt x="104" y="259"/>
                </a:cubicBezTo>
                <a:cubicBezTo>
                  <a:pt x="102" y="233"/>
                  <a:pt x="89" y="208"/>
                  <a:pt x="67" y="181"/>
                </a:cubicBezTo>
                <a:cubicBezTo>
                  <a:pt x="65" y="179"/>
                  <a:pt x="63" y="176"/>
                  <a:pt x="59" y="172"/>
                </a:cubicBezTo>
                <a:cubicBezTo>
                  <a:pt x="55" y="168"/>
                  <a:pt x="53" y="166"/>
                  <a:pt x="51" y="164"/>
                </a:cubicBezTo>
                <a:cubicBezTo>
                  <a:pt x="39" y="150"/>
                  <a:pt x="33" y="134"/>
                  <a:pt x="33" y="117"/>
                </a:cubicBezTo>
                <a:cubicBezTo>
                  <a:pt x="33" y="104"/>
                  <a:pt x="36" y="93"/>
                  <a:pt x="42" y="82"/>
                </a:cubicBezTo>
                <a:cubicBezTo>
                  <a:pt x="48" y="71"/>
                  <a:pt x="56" y="62"/>
                  <a:pt x="66" y="55"/>
                </a:cubicBezTo>
                <a:cubicBezTo>
                  <a:pt x="75" y="49"/>
                  <a:pt x="86" y="43"/>
                  <a:pt x="98" y="39"/>
                </a:cubicBezTo>
                <a:cubicBezTo>
                  <a:pt x="110" y="35"/>
                  <a:pt x="121" y="33"/>
                  <a:pt x="133" y="33"/>
                </a:cubicBezTo>
                <a:cubicBezTo>
                  <a:pt x="145" y="33"/>
                  <a:pt x="157" y="35"/>
                  <a:pt x="169" y="39"/>
                </a:cubicBezTo>
                <a:cubicBezTo>
                  <a:pt x="181" y="43"/>
                  <a:pt x="191" y="49"/>
                  <a:pt x="201" y="55"/>
                </a:cubicBezTo>
                <a:cubicBezTo>
                  <a:pt x="211" y="62"/>
                  <a:pt x="219" y="71"/>
                  <a:pt x="225" y="82"/>
                </a:cubicBezTo>
                <a:cubicBezTo>
                  <a:pt x="231" y="93"/>
                  <a:pt x="234" y="104"/>
                  <a:pt x="234" y="117"/>
                </a:cubicBezTo>
                <a:cubicBezTo>
                  <a:pt x="234" y="134"/>
                  <a:pt x="228" y="150"/>
                  <a:pt x="216" y="164"/>
                </a:cubicBezTo>
                <a:close/>
                <a:moveTo>
                  <a:pt x="216" y="164"/>
                </a:moveTo>
                <a:cubicBezTo>
                  <a:pt x="216" y="164"/>
                  <a:pt x="216" y="164"/>
                  <a:pt x="216" y="16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6" name="Freeform 6"/>
          <p:cNvSpPr>
            <a:spLocks noEditPoints="1"/>
          </p:cNvSpPr>
          <p:nvPr/>
        </p:nvSpPr>
        <p:spPr bwMode="auto">
          <a:xfrm>
            <a:off x="1607713" y="7907640"/>
            <a:ext cx="317451" cy="238089"/>
          </a:xfrm>
          <a:custGeom>
            <a:avLst/>
            <a:gdLst>
              <a:gd name="T0" fmla="*/ 34 w 67"/>
              <a:gd name="T1" fmla="*/ 4 h 50"/>
              <a:gd name="T2" fmla="*/ 8 w 67"/>
              <a:gd name="T3" fmla="*/ 0 h 50"/>
              <a:gd name="T4" fmla="*/ 3 w 67"/>
              <a:gd name="T5" fmla="*/ 3 h 50"/>
              <a:gd name="T6" fmla="*/ 0 w 67"/>
              <a:gd name="T7" fmla="*/ 8 h 50"/>
              <a:gd name="T8" fmla="*/ 3 w 67"/>
              <a:gd name="T9" fmla="*/ 14 h 50"/>
              <a:gd name="T10" fmla="*/ 8 w 67"/>
              <a:gd name="T11" fmla="*/ 17 h 50"/>
              <a:gd name="T12" fmla="*/ 36 w 67"/>
              <a:gd name="T13" fmla="*/ 23 h 50"/>
              <a:gd name="T14" fmla="*/ 50 w 67"/>
              <a:gd name="T15" fmla="*/ 42 h 50"/>
              <a:gd name="T16" fmla="*/ 53 w 67"/>
              <a:gd name="T17" fmla="*/ 48 h 50"/>
              <a:gd name="T18" fmla="*/ 59 w 67"/>
              <a:gd name="T19" fmla="*/ 50 h 50"/>
              <a:gd name="T20" fmla="*/ 64 w 67"/>
              <a:gd name="T21" fmla="*/ 48 h 50"/>
              <a:gd name="T22" fmla="*/ 67 w 67"/>
              <a:gd name="T23" fmla="*/ 42 h 50"/>
              <a:gd name="T24" fmla="*/ 57 w 67"/>
              <a:gd name="T25" fmla="*/ 18 h 50"/>
              <a:gd name="T26" fmla="*/ 34 w 67"/>
              <a:gd name="T27" fmla="*/ 4 h 50"/>
              <a:gd name="T28" fmla="*/ 34 w 67"/>
              <a:gd name="T29" fmla="*/ 4 h 50"/>
              <a:gd name="T30" fmla="*/ 34 w 67"/>
              <a:gd name="T31" fmla="*/ 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7" h="50">
                <a:moveTo>
                  <a:pt x="34" y="4"/>
                </a:moveTo>
                <a:cubicBezTo>
                  <a:pt x="26" y="1"/>
                  <a:pt x="17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6"/>
                  <a:pt x="0" y="8"/>
                </a:cubicBezTo>
                <a:cubicBezTo>
                  <a:pt x="0" y="11"/>
                  <a:pt x="1" y="13"/>
                  <a:pt x="3" y="14"/>
                </a:cubicBezTo>
                <a:cubicBezTo>
                  <a:pt x="4" y="16"/>
                  <a:pt x="6" y="17"/>
                  <a:pt x="8" y="17"/>
                </a:cubicBezTo>
                <a:cubicBezTo>
                  <a:pt x="18" y="17"/>
                  <a:pt x="27" y="19"/>
                  <a:pt x="36" y="23"/>
                </a:cubicBezTo>
                <a:cubicBezTo>
                  <a:pt x="46" y="28"/>
                  <a:pt x="50" y="34"/>
                  <a:pt x="50" y="42"/>
                </a:cubicBezTo>
                <a:cubicBezTo>
                  <a:pt x="50" y="44"/>
                  <a:pt x="51" y="46"/>
                  <a:pt x="53" y="48"/>
                </a:cubicBezTo>
                <a:cubicBezTo>
                  <a:pt x="54" y="49"/>
                  <a:pt x="56" y="50"/>
                  <a:pt x="59" y="50"/>
                </a:cubicBezTo>
                <a:cubicBezTo>
                  <a:pt x="61" y="50"/>
                  <a:pt x="63" y="49"/>
                  <a:pt x="64" y="48"/>
                </a:cubicBezTo>
                <a:cubicBezTo>
                  <a:pt x="66" y="46"/>
                  <a:pt x="67" y="44"/>
                  <a:pt x="67" y="42"/>
                </a:cubicBezTo>
                <a:cubicBezTo>
                  <a:pt x="67" y="33"/>
                  <a:pt x="64" y="25"/>
                  <a:pt x="57" y="18"/>
                </a:cubicBezTo>
                <a:cubicBezTo>
                  <a:pt x="51" y="12"/>
                  <a:pt x="43" y="7"/>
                  <a:pt x="34" y="4"/>
                </a:cubicBezTo>
                <a:close/>
                <a:moveTo>
                  <a:pt x="34" y="4"/>
                </a:moveTo>
                <a:cubicBezTo>
                  <a:pt x="34" y="4"/>
                  <a:pt x="34" y="4"/>
                  <a:pt x="34" y="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8" name="Freeform 10"/>
          <p:cNvSpPr>
            <a:spLocks noEditPoints="1"/>
          </p:cNvSpPr>
          <p:nvPr/>
        </p:nvSpPr>
        <p:spPr bwMode="auto">
          <a:xfrm>
            <a:off x="3956852" y="7265148"/>
            <a:ext cx="834897" cy="1523069"/>
          </a:xfrm>
          <a:custGeom>
            <a:avLst/>
            <a:gdLst>
              <a:gd name="T0" fmla="*/ 232 w 236"/>
              <a:gd name="T1" fmla="*/ 114 h 434"/>
              <a:gd name="T2" fmla="*/ 223 w 236"/>
              <a:gd name="T3" fmla="*/ 110 h 434"/>
              <a:gd name="T4" fmla="*/ 220 w 236"/>
              <a:gd name="T5" fmla="*/ 111 h 434"/>
              <a:gd name="T6" fmla="*/ 117 w 236"/>
              <a:gd name="T7" fmla="*/ 136 h 434"/>
              <a:gd name="T8" fmla="*/ 161 w 236"/>
              <a:gd name="T9" fmla="*/ 16 h 434"/>
              <a:gd name="T10" fmla="*/ 162 w 236"/>
              <a:gd name="T11" fmla="*/ 11 h 434"/>
              <a:gd name="T12" fmla="*/ 159 w 236"/>
              <a:gd name="T13" fmla="*/ 3 h 434"/>
              <a:gd name="T14" fmla="*/ 151 w 236"/>
              <a:gd name="T15" fmla="*/ 0 h 434"/>
              <a:gd name="T16" fmla="*/ 65 w 236"/>
              <a:gd name="T17" fmla="*/ 0 h 434"/>
              <a:gd name="T18" fmla="*/ 58 w 236"/>
              <a:gd name="T19" fmla="*/ 2 h 434"/>
              <a:gd name="T20" fmla="*/ 54 w 236"/>
              <a:gd name="T21" fmla="*/ 8 h 434"/>
              <a:gd name="T22" fmla="*/ 1 w 236"/>
              <a:gd name="T23" fmla="*/ 223 h 434"/>
              <a:gd name="T24" fmla="*/ 5 w 236"/>
              <a:gd name="T25" fmla="*/ 234 h 434"/>
              <a:gd name="T26" fmla="*/ 13 w 236"/>
              <a:gd name="T27" fmla="*/ 236 h 434"/>
              <a:gd name="T28" fmla="*/ 16 w 236"/>
              <a:gd name="T29" fmla="*/ 236 h 434"/>
              <a:gd name="T30" fmla="*/ 122 w 236"/>
              <a:gd name="T31" fmla="*/ 210 h 434"/>
              <a:gd name="T32" fmla="*/ 70 w 236"/>
              <a:gd name="T33" fmla="*/ 421 h 434"/>
              <a:gd name="T34" fmla="*/ 72 w 236"/>
              <a:gd name="T35" fmla="*/ 428 h 434"/>
              <a:gd name="T36" fmla="*/ 78 w 236"/>
              <a:gd name="T37" fmla="*/ 433 h 434"/>
              <a:gd name="T38" fmla="*/ 82 w 236"/>
              <a:gd name="T39" fmla="*/ 434 h 434"/>
              <a:gd name="T40" fmla="*/ 93 w 236"/>
              <a:gd name="T41" fmla="*/ 427 h 434"/>
              <a:gd name="T42" fmla="*/ 234 w 236"/>
              <a:gd name="T43" fmla="*/ 126 h 434"/>
              <a:gd name="T44" fmla="*/ 232 w 236"/>
              <a:gd name="T45" fmla="*/ 114 h 434"/>
              <a:gd name="T46" fmla="*/ 232 w 236"/>
              <a:gd name="T47" fmla="*/ 114 h 434"/>
              <a:gd name="T48" fmla="*/ 232 w 236"/>
              <a:gd name="T49" fmla="*/ 11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434">
                <a:moveTo>
                  <a:pt x="232" y="114"/>
                </a:moveTo>
                <a:cubicBezTo>
                  <a:pt x="229" y="112"/>
                  <a:pt x="226" y="110"/>
                  <a:pt x="223" y="110"/>
                </a:cubicBezTo>
                <a:cubicBezTo>
                  <a:pt x="222" y="110"/>
                  <a:pt x="221" y="110"/>
                  <a:pt x="220" y="111"/>
                </a:cubicBezTo>
                <a:cubicBezTo>
                  <a:pt x="117" y="136"/>
                  <a:pt x="117" y="136"/>
                  <a:pt x="117" y="136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2" y="14"/>
                  <a:pt x="162" y="12"/>
                  <a:pt x="162" y="11"/>
                </a:cubicBezTo>
                <a:cubicBezTo>
                  <a:pt x="162" y="8"/>
                  <a:pt x="161" y="5"/>
                  <a:pt x="159" y="3"/>
                </a:cubicBezTo>
                <a:cubicBezTo>
                  <a:pt x="157" y="1"/>
                  <a:pt x="154" y="0"/>
                  <a:pt x="151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2" y="0"/>
                  <a:pt x="60" y="1"/>
                  <a:pt x="58" y="2"/>
                </a:cubicBezTo>
                <a:cubicBezTo>
                  <a:pt x="56" y="4"/>
                  <a:pt x="54" y="6"/>
                  <a:pt x="54" y="8"/>
                </a:cubicBezTo>
                <a:cubicBezTo>
                  <a:pt x="1" y="223"/>
                  <a:pt x="1" y="223"/>
                  <a:pt x="1" y="223"/>
                </a:cubicBezTo>
                <a:cubicBezTo>
                  <a:pt x="0" y="228"/>
                  <a:pt x="2" y="231"/>
                  <a:pt x="5" y="234"/>
                </a:cubicBezTo>
                <a:cubicBezTo>
                  <a:pt x="7" y="236"/>
                  <a:pt x="10" y="236"/>
                  <a:pt x="13" y="236"/>
                </a:cubicBezTo>
                <a:cubicBezTo>
                  <a:pt x="14" y="236"/>
                  <a:pt x="15" y="236"/>
                  <a:pt x="16" y="236"/>
                </a:cubicBezTo>
                <a:cubicBezTo>
                  <a:pt x="122" y="210"/>
                  <a:pt x="122" y="210"/>
                  <a:pt x="122" y="210"/>
                </a:cubicBezTo>
                <a:cubicBezTo>
                  <a:pt x="70" y="421"/>
                  <a:pt x="70" y="421"/>
                  <a:pt x="70" y="421"/>
                </a:cubicBezTo>
                <a:cubicBezTo>
                  <a:pt x="70" y="423"/>
                  <a:pt x="70" y="426"/>
                  <a:pt x="72" y="428"/>
                </a:cubicBezTo>
                <a:cubicBezTo>
                  <a:pt x="73" y="431"/>
                  <a:pt x="75" y="432"/>
                  <a:pt x="78" y="433"/>
                </a:cubicBezTo>
                <a:cubicBezTo>
                  <a:pt x="80" y="434"/>
                  <a:pt x="81" y="434"/>
                  <a:pt x="82" y="434"/>
                </a:cubicBezTo>
                <a:cubicBezTo>
                  <a:pt x="87" y="434"/>
                  <a:pt x="91" y="432"/>
                  <a:pt x="93" y="427"/>
                </a:cubicBezTo>
                <a:cubicBezTo>
                  <a:pt x="234" y="126"/>
                  <a:pt x="234" y="126"/>
                  <a:pt x="234" y="126"/>
                </a:cubicBezTo>
                <a:cubicBezTo>
                  <a:pt x="236" y="121"/>
                  <a:pt x="235" y="118"/>
                  <a:pt x="232" y="114"/>
                </a:cubicBezTo>
                <a:close/>
                <a:moveTo>
                  <a:pt x="232" y="114"/>
                </a:moveTo>
                <a:cubicBezTo>
                  <a:pt x="232" y="114"/>
                  <a:pt x="232" y="114"/>
                  <a:pt x="232" y="11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9" name="Freeform 14"/>
          <p:cNvSpPr>
            <a:spLocks noEditPoints="1"/>
          </p:cNvSpPr>
          <p:nvPr/>
        </p:nvSpPr>
        <p:spPr bwMode="auto">
          <a:xfrm>
            <a:off x="6909146" y="7393369"/>
            <a:ext cx="1266631" cy="1266631"/>
          </a:xfrm>
          <a:custGeom>
            <a:avLst/>
            <a:gdLst>
              <a:gd name="T0" fmla="*/ 349 w 425"/>
              <a:gd name="T1" fmla="*/ 205 h 425"/>
              <a:gd name="T2" fmla="*/ 242 w 425"/>
              <a:gd name="T3" fmla="*/ 206 h 425"/>
              <a:gd name="T4" fmla="*/ 242 w 425"/>
              <a:gd name="T5" fmla="*/ 129 h 425"/>
              <a:gd name="T6" fmla="*/ 167 w 425"/>
              <a:gd name="T7" fmla="*/ 22 h 425"/>
              <a:gd name="T8" fmla="*/ 60 w 425"/>
              <a:gd name="T9" fmla="*/ 22 h 425"/>
              <a:gd name="T10" fmla="*/ 0 w 425"/>
              <a:gd name="T11" fmla="*/ 113 h 425"/>
              <a:gd name="T12" fmla="*/ 76 w 425"/>
              <a:gd name="T13" fmla="*/ 220 h 425"/>
              <a:gd name="T14" fmla="*/ 184 w 425"/>
              <a:gd name="T15" fmla="*/ 219 h 425"/>
              <a:gd name="T16" fmla="*/ 184 w 425"/>
              <a:gd name="T17" fmla="*/ 296 h 425"/>
              <a:gd name="T18" fmla="*/ 259 w 425"/>
              <a:gd name="T19" fmla="*/ 403 h 425"/>
              <a:gd name="T20" fmla="*/ 365 w 425"/>
              <a:gd name="T21" fmla="*/ 404 h 425"/>
              <a:gd name="T22" fmla="*/ 425 w 425"/>
              <a:gd name="T23" fmla="*/ 313 h 425"/>
              <a:gd name="T24" fmla="*/ 184 w 425"/>
              <a:gd name="T25" fmla="*/ 148 h 425"/>
              <a:gd name="T26" fmla="*/ 173 w 425"/>
              <a:gd name="T27" fmla="*/ 138 h 425"/>
              <a:gd name="T28" fmla="*/ 162 w 425"/>
              <a:gd name="T29" fmla="*/ 130 h 425"/>
              <a:gd name="T30" fmla="*/ 137 w 425"/>
              <a:gd name="T31" fmla="*/ 137 h 425"/>
              <a:gd name="T32" fmla="*/ 130 w 425"/>
              <a:gd name="T33" fmla="*/ 162 h 425"/>
              <a:gd name="T34" fmla="*/ 138 w 425"/>
              <a:gd name="T35" fmla="*/ 173 h 425"/>
              <a:gd name="T36" fmla="*/ 148 w 425"/>
              <a:gd name="T37" fmla="*/ 184 h 425"/>
              <a:gd name="T38" fmla="*/ 112 w 425"/>
              <a:gd name="T39" fmla="*/ 185 h 425"/>
              <a:gd name="T40" fmla="*/ 50 w 425"/>
              <a:gd name="T41" fmla="*/ 113 h 425"/>
              <a:gd name="T42" fmla="*/ 96 w 425"/>
              <a:gd name="T43" fmla="*/ 57 h 425"/>
              <a:gd name="T44" fmla="*/ 131 w 425"/>
              <a:gd name="T45" fmla="*/ 57 h 425"/>
              <a:gd name="T46" fmla="*/ 192 w 425"/>
              <a:gd name="T47" fmla="*/ 129 h 425"/>
              <a:gd name="T48" fmla="*/ 368 w 425"/>
              <a:gd name="T49" fmla="*/ 330 h 425"/>
              <a:gd name="T50" fmla="*/ 312 w 425"/>
              <a:gd name="T51" fmla="*/ 375 h 425"/>
              <a:gd name="T52" fmla="*/ 241 w 425"/>
              <a:gd name="T53" fmla="*/ 314 h 425"/>
              <a:gd name="T54" fmla="*/ 242 w 425"/>
              <a:gd name="T55" fmla="*/ 277 h 425"/>
              <a:gd name="T56" fmla="*/ 252 w 425"/>
              <a:gd name="T57" fmla="*/ 288 h 425"/>
              <a:gd name="T58" fmla="*/ 264 w 425"/>
              <a:gd name="T59" fmla="*/ 295 h 425"/>
              <a:gd name="T60" fmla="*/ 289 w 425"/>
              <a:gd name="T61" fmla="*/ 289 h 425"/>
              <a:gd name="T62" fmla="*/ 295 w 425"/>
              <a:gd name="T63" fmla="*/ 264 h 425"/>
              <a:gd name="T64" fmla="*/ 288 w 425"/>
              <a:gd name="T65" fmla="*/ 252 h 425"/>
              <a:gd name="T66" fmla="*/ 277 w 425"/>
              <a:gd name="T67" fmla="*/ 242 h 425"/>
              <a:gd name="T68" fmla="*/ 314 w 425"/>
              <a:gd name="T69" fmla="*/ 241 h 425"/>
              <a:gd name="T70" fmla="*/ 375 w 425"/>
              <a:gd name="T71" fmla="*/ 313 h 425"/>
              <a:gd name="T72" fmla="*/ 368 w 425"/>
              <a:gd name="T73" fmla="*/ 33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5" h="425">
                <a:moveTo>
                  <a:pt x="404" y="260"/>
                </a:moveTo>
                <a:cubicBezTo>
                  <a:pt x="349" y="205"/>
                  <a:pt x="349" y="205"/>
                  <a:pt x="349" y="205"/>
                </a:cubicBezTo>
                <a:cubicBezTo>
                  <a:pt x="335" y="191"/>
                  <a:pt x="317" y="184"/>
                  <a:pt x="296" y="184"/>
                </a:cubicBezTo>
                <a:cubicBezTo>
                  <a:pt x="275" y="184"/>
                  <a:pt x="257" y="191"/>
                  <a:pt x="242" y="206"/>
                </a:cubicBezTo>
                <a:cubicBezTo>
                  <a:pt x="219" y="184"/>
                  <a:pt x="219" y="184"/>
                  <a:pt x="219" y="184"/>
                </a:cubicBezTo>
                <a:cubicBezTo>
                  <a:pt x="234" y="169"/>
                  <a:pt x="242" y="150"/>
                  <a:pt x="242" y="129"/>
                </a:cubicBezTo>
                <a:cubicBezTo>
                  <a:pt x="242" y="108"/>
                  <a:pt x="235" y="91"/>
                  <a:pt x="220" y="76"/>
                </a:cubicBezTo>
                <a:cubicBezTo>
                  <a:pt x="167" y="22"/>
                  <a:pt x="167" y="22"/>
                  <a:pt x="167" y="22"/>
                </a:cubicBezTo>
                <a:cubicBezTo>
                  <a:pt x="152" y="7"/>
                  <a:pt x="134" y="0"/>
                  <a:pt x="113" y="0"/>
                </a:cubicBezTo>
                <a:cubicBezTo>
                  <a:pt x="93" y="0"/>
                  <a:pt x="75" y="7"/>
                  <a:pt x="60" y="22"/>
                </a:cubicBezTo>
                <a:cubicBezTo>
                  <a:pt x="22" y="60"/>
                  <a:pt x="22" y="60"/>
                  <a:pt x="22" y="60"/>
                </a:cubicBezTo>
                <a:cubicBezTo>
                  <a:pt x="7" y="74"/>
                  <a:pt x="0" y="92"/>
                  <a:pt x="0" y="113"/>
                </a:cubicBezTo>
                <a:cubicBezTo>
                  <a:pt x="0" y="133"/>
                  <a:pt x="7" y="151"/>
                  <a:pt x="22" y="166"/>
                </a:cubicBezTo>
                <a:cubicBezTo>
                  <a:pt x="76" y="220"/>
                  <a:pt x="76" y="220"/>
                  <a:pt x="76" y="220"/>
                </a:cubicBezTo>
                <a:cubicBezTo>
                  <a:pt x="91" y="235"/>
                  <a:pt x="108" y="242"/>
                  <a:pt x="129" y="242"/>
                </a:cubicBezTo>
                <a:cubicBezTo>
                  <a:pt x="151" y="242"/>
                  <a:pt x="169" y="234"/>
                  <a:pt x="184" y="219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191" y="257"/>
                  <a:pt x="184" y="275"/>
                  <a:pt x="184" y="296"/>
                </a:cubicBezTo>
                <a:cubicBezTo>
                  <a:pt x="184" y="317"/>
                  <a:pt x="191" y="335"/>
                  <a:pt x="205" y="349"/>
                </a:cubicBezTo>
                <a:cubicBezTo>
                  <a:pt x="259" y="403"/>
                  <a:pt x="259" y="403"/>
                  <a:pt x="259" y="403"/>
                </a:cubicBezTo>
                <a:cubicBezTo>
                  <a:pt x="273" y="418"/>
                  <a:pt x="291" y="425"/>
                  <a:pt x="312" y="425"/>
                </a:cubicBezTo>
                <a:cubicBezTo>
                  <a:pt x="333" y="425"/>
                  <a:pt x="351" y="418"/>
                  <a:pt x="365" y="404"/>
                </a:cubicBezTo>
                <a:cubicBezTo>
                  <a:pt x="403" y="366"/>
                  <a:pt x="403" y="366"/>
                  <a:pt x="403" y="366"/>
                </a:cubicBezTo>
                <a:cubicBezTo>
                  <a:pt x="418" y="351"/>
                  <a:pt x="425" y="334"/>
                  <a:pt x="425" y="313"/>
                </a:cubicBezTo>
                <a:cubicBezTo>
                  <a:pt x="425" y="292"/>
                  <a:pt x="418" y="274"/>
                  <a:pt x="404" y="260"/>
                </a:cubicBezTo>
                <a:close/>
                <a:moveTo>
                  <a:pt x="184" y="148"/>
                </a:moveTo>
                <a:cubicBezTo>
                  <a:pt x="183" y="148"/>
                  <a:pt x="181" y="146"/>
                  <a:pt x="179" y="143"/>
                </a:cubicBezTo>
                <a:cubicBezTo>
                  <a:pt x="176" y="140"/>
                  <a:pt x="174" y="138"/>
                  <a:pt x="173" y="138"/>
                </a:cubicBezTo>
                <a:cubicBezTo>
                  <a:pt x="172" y="137"/>
                  <a:pt x="170" y="135"/>
                  <a:pt x="168" y="134"/>
                </a:cubicBezTo>
                <a:cubicBezTo>
                  <a:pt x="166" y="132"/>
                  <a:pt x="164" y="131"/>
                  <a:pt x="162" y="130"/>
                </a:cubicBezTo>
                <a:cubicBezTo>
                  <a:pt x="159" y="130"/>
                  <a:pt x="157" y="129"/>
                  <a:pt x="154" y="129"/>
                </a:cubicBezTo>
                <a:cubicBezTo>
                  <a:pt x="147" y="129"/>
                  <a:pt x="141" y="132"/>
                  <a:pt x="137" y="137"/>
                </a:cubicBezTo>
                <a:cubicBezTo>
                  <a:pt x="132" y="141"/>
                  <a:pt x="129" y="147"/>
                  <a:pt x="129" y="154"/>
                </a:cubicBezTo>
                <a:cubicBezTo>
                  <a:pt x="129" y="157"/>
                  <a:pt x="130" y="159"/>
                  <a:pt x="130" y="162"/>
                </a:cubicBezTo>
                <a:cubicBezTo>
                  <a:pt x="131" y="164"/>
                  <a:pt x="132" y="166"/>
                  <a:pt x="134" y="168"/>
                </a:cubicBezTo>
                <a:cubicBezTo>
                  <a:pt x="135" y="170"/>
                  <a:pt x="137" y="172"/>
                  <a:pt x="138" y="173"/>
                </a:cubicBezTo>
                <a:cubicBezTo>
                  <a:pt x="138" y="174"/>
                  <a:pt x="140" y="176"/>
                  <a:pt x="143" y="179"/>
                </a:cubicBezTo>
                <a:cubicBezTo>
                  <a:pt x="146" y="181"/>
                  <a:pt x="148" y="183"/>
                  <a:pt x="148" y="184"/>
                </a:cubicBezTo>
                <a:cubicBezTo>
                  <a:pt x="143" y="189"/>
                  <a:pt x="137" y="192"/>
                  <a:pt x="129" y="192"/>
                </a:cubicBezTo>
                <a:cubicBezTo>
                  <a:pt x="122" y="192"/>
                  <a:pt x="116" y="189"/>
                  <a:pt x="112" y="185"/>
                </a:cubicBezTo>
                <a:cubicBezTo>
                  <a:pt x="57" y="130"/>
                  <a:pt x="57" y="130"/>
                  <a:pt x="57" y="130"/>
                </a:cubicBezTo>
                <a:cubicBezTo>
                  <a:pt x="53" y="125"/>
                  <a:pt x="50" y="120"/>
                  <a:pt x="50" y="113"/>
                </a:cubicBezTo>
                <a:cubicBezTo>
                  <a:pt x="50" y="106"/>
                  <a:pt x="52" y="100"/>
                  <a:pt x="57" y="95"/>
                </a:cubicBezTo>
                <a:cubicBezTo>
                  <a:pt x="96" y="57"/>
                  <a:pt x="96" y="57"/>
                  <a:pt x="96" y="57"/>
                </a:cubicBezTo>
                <a:cubicBezTo>
                  <a:pt x="101" y="52"/>
                  <a:pt x="107" y="50"/>
                  <a:pt x="113" y="50"/>
                </a:cubicBezTo>
                <a:cubicBezTo>
                  <a:pt x="120" y="50"/>
                  <a:pt x="126" y="52"/>
                  <a:pt x="131" y="57"/>
                </a:cubicBezTo>
                <a:cubicBezTo>
                  <a:pt x="185" y="111"/>
                  <a:pt x="185" y="111"/>
                  <a:pt x="185" y="111"/>
                </a:cubicBezTo>
                <a:cubicBezTo>
                  <a:pt x="190" y="116"/>
                  <a:pt x="192" y="122"/>
                  <a:pt x="192" y="129"/>
                </a:cubicBezTo>
                <a:cubicBezTo>
                  <a:pt x="192" y="136"/>
                  <a:pt x="189" y="143"/>
                  <a:pt x="184" y="148"/>
                </a:cubicBezTo>
                <a:close/>
                <a:moveTo>
                  <a:pt x="368" y="330"/>
                </a:moveTo>
                <a:cubicBezTo>
                  <a:pt x="330" y="368"/>
                  <a:pt x="330" y="368"/>
                  <a:pt x="330" y="368"/>
                </a:cubicBezTo>
                <a:cubicBezTo>
                  <a:pt x="325" y="373"/>
                  <a:pt x="319" y="375"/>
                  <a:pt x="312" y="375"/>
                </a:cubicBezTo>
                <a:cubicBezTo>
                  <a:pt x="305" y="375"/>
                  <a:pt x="299" y="373"/>
                  <a:pt x="294" y="368"/>
                </a:cubicBezTo>
                <a:cubicBezTo>
                  <a:pt x="241" y="314"/>
                  <a:pt x="241" y="314"/>
                  <a:pt x="241" y="314"/>
                </a:cubicBezTo>
                <a:cubicBezTo>
                  <a:pt x="236" y="309"/>
                  <a:pt x="233" y="303"/>
                  <a:pt x="233" y="296"/>
                </a:cubicBezTo>
                <a:cubicBezTo>
                  <a:pt x="233" y="289"/>
                  <a:pt x="236" y="283"/>
                  <a:pt x="242" y="277"/>
                </a:cubicBezTo>
                <a:cubicBezTo>
                  <a:pt x="242" y="278"/>
                  <a:pt x="244" y="280"/>
                  <a:pt x="247" y="282"/>
                </a:cubicBezTo>
                <a:cubicBezTo>
                  <a:pt x="249" y="285"/>
                  <a:pt x="251" y="287"/>
                  <a:pt x="252" y="288"/>
                </a:cubicBezTo>
                <a:cubicBezTo>
                  <a:pt x="253" y="289"/>
                  <a:pt x="255" y="290"/>
                  <a:pt x="257" y="292"/>
                </a:cubicBezTo>
                <a:cubicBezTo>
                  <a:pt x="260" y="294"/>
                  <a:pt x="262" y="295"/>
                  <a:pt x="264" y="295"/>
                </a:cubicBezTo>
                <a:cubicBezTo>
                  <a:pt x="266" y="296"/>
                  <a:pt x="269" y="296"/>
                  <a:pt x="271" y="296"/>
                </a:cubicBezTo>
                <a:cubicBezTo>
                  <a:pt x="278" y="296"/>
                  <a:pt x="284" y="294"/>
                  <a:pt x="289" y="289"/>
                </a:cubicBezTo>
                <a:cubicBezTo>
                  <a:pt x="294" y="284"/>
                  <a:pt x="296" y="278"/>
                  <a:pt x="296" y="271"/>
                </a:cubicBezTo>
                <a:cubicBezTo>
                  <a:pt x="296" y="269"/>
                  <a:pt x="296" y="266"/>
                  <a:pt x="295" y="264"/>
                </a:cubicBezTo>
                <a:cubicBezTo>
                  <a:pt x="295" y="262"/>
                  <a:pt x="294" y="260"/>
                  <a:pt x="292" y="257"/>
                </a:cubicBezTo>
                <a:cubicBezTo>
                  <a:pt x="290" y="255"/>
                  <a:pt x="289" y="253"/>
                  <a:pt x="288" y="252"/>
                </a:cubicBezTo>
                <a:cubicBezTo>
                  <a:pt x="287" y="251"/>
                  <a:pt x="285" y="249"/>
                  <a:pt x="282" y="247"/>
                </a:cubicBezTo>
                <a:cubicBezTo>
                  <a:pt x="280" y="244"/>
                  <a:pt x="278" y="242"/>
                  <a:pt x="277" y="242"/>
                </a:cubicBezTo>
                <a:cubicBezTo>
                  <a:pt x="283" y="236"/>
                  <a:pt x="289" y="234"/>
                  <a:pt x="296" y="234"/>
                </a:cubicBezTo>
                <a:cubicBezTo>
                  <a:pt x="303" y="234"/>
                  <a:pt x="309" y="236"/>
                  <a:pt x="314" y="241"/>
                </a:cubicBezTo>
                <a:cubicBezTo>
                  <a:pt x="368" y="295"/>
                  <a:pt x="368" y="295"/>
                  <a:pt x="368" y="295"/>
                </a:cubicBezTo>
                <a:cubicBezTo>
                  <a:pt x="373" y="300"/>
                  <a:pt x="375" y="306"/>
                  <a:pt x="375" y="313"/>
                </a:cubicBezTo>
                <a:cubicBezTo>
                  <a:pt x="375" y="320"/>
                  <a:pt x="373" y="325"/>
                  <a:pt x="368" y="330"/>
                </a:cubicBezTo>
                <a:close/>
                <a:moveTo>
                  <a:pt x="368" y="330"/>
                </a:moveTo>
                <a:cubicBezTo>
                  <a:pt x="368" y="330"/>
                  <a:pt x="368" y="330"/>
                  <a:pt x="368" y="33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41" name="グループ化 77"/>
          <p:cNvGrpSpPr/>
          <p:nvPr/>
        </p:nvGrpSpPr>
        <p:grpSpPr>
          <a:xfrm>
            <a:off x="9855090" y="7417177"/>
            <a:ext cx="1272980" cy="1219012"/>
            <a:chOff x="4927600" y="508000"/>
            <a:chExt cx="636588" cy="609600"/>
          </a:xfrm>
        </p:grpSpPr>
        <p:sp>
          <p:nvSpPr>
            <p:cNvPr id="42" name="Rectangle 18"/>
            <p:cNvSpPr>
              <a:spLocks noChangeArrowheads="1"/>
            </p:cNvSpPr>
            <p:nvPr/>
          </p:nvSpPr>
          <p:spPr bwMode="auto">
            <a:xfrm>
              <a:off x="4935538" y="704850"/>
              <a:ext cx="136525" cy="4127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19"/>
            <p:cNvSpPr>
              <a:spLocks noEditPoints="1"/>
            </p:cNvSpPr>
            <p:nvPr/>
          </p:nvSpPr>
          <p:spPr bwMode="auto">
            <a:xfrm>
              <a:off x="5146675" y="695325"/>
              <a:ext cx="417513" cy="422275"/>
            </a:xfrm>
            <a:custGeom>
              <a:avLst/>
              <a:gdLst>
                <a:gd name="T0" fmla="*/ 235 w 262"/>
                <a:gd name="T1" fmla="*/ 30 h 265"/>
                <a:gd name="T2" fmla="*/ 164 w 262"/>
                <a:gd name="T3" fmla="*/ 0 h 265"/>
                <a:gd name="T4" fmla="*/ 134 w 262"/>
                <a:gd name="T5" fmla="*/ 4 h 265"/>
                <a:gd name="T6" fmla="*/ 111 w 262"/>
                <a:gd name="T7" fmla="*/ 16 h 265"/>
                <a:gd name="T8" fmla="*/ 96 w 262"/>
                <a:gd name="T9" fmla="*/ 29 h 265"/>
                <a:gd name="T10" fmla="*/ 86 w 262"/>
                <a:gd name="T11" fmla="*/ 43 h 265"/>
                <a:gd name="T12" fmla="*/ 86 w 262"/>
                <a:gd name="T13" fmla="*/ 6 h 265"/>
                <a:gd name="T14" fmla="*/ 0 w 262"/>
                <a:gd name="T15" fmla="*/ 6 h 265"/>
                <a:gd name="T16" fmla="*/ 1 w 262"/>
                <a:gd name="T17" fmla="*/ 19 h 265"/>
                <a:gd name="T18" fmla="*/ 1 w 262"/>
                <a:gd name="T19" fmla="*/ 96 h 265"/>
                <a:gd name="T20" fmla="*/ 0 w 262"/>
                <a:gd name="T21" fmla="*/ 265 h 265"/>
                <a:gd name="T22" fmla="*/ 86 w 262"/>
                <a:gd name="T23" fmla="*/ 265 h 265"/>
                <a:gd name="T24" fmla="*/ 86 w 262"/>
                <a:gd name="T25" fmla="*/ 121 h 265"/>
                <a:gd name="T26" fmla="*/ 89 w 262"/>
                <a:gd name="T27" fmla="*/ 99 h 265"/>
                <a:gd name="T28" fmla="*/ 106 w 262"/>
                <a:gd name="T29" fmla="*/ 77 h 265"/>
                <a:gd name="T30" fmla="*/ 133 w 262"/>
                <a:gd name="T31" fmla="*/ 68 h 265"/>
                <a:gd name="T32" fmla="*/ 166 w 262"/>
                <a:gd name="T33" fmla="*/ 84 h 265"/>
                <a:gd name="T34" fmla="*/ 177 w 262"/>
                <a:gd name="T35" fmla="*/ 127 h 265"/>
                <a:gd name="T36" fmla="*/ 177 w 262"/>
                <a:gd name="T37" fmla="*/ 265 h 265"/>
                <a:gd name="T38" fmla="*/ 262 w 262"/>
                <a:gd name="T39" fmla="*/ 265 h 265"/>
                <a:gd name="T40" fmla="*/ 262 w 262"/>
                <a:gd name="T41" fmla="*/ 117 h 265"/>
                <a:gd name="T42" fmla="*/ 235 w 262"/>
                <a:gd name="T43" fmla="*/ 30 h 265"/>
                <a:gd name="T44" fmla="*/ 235 w 262"/>
                <a:gd name="T45" fmla="*/ 30 h 265"/>
                <a:gd name="T46" fmla="*/ 235 w 262"/>
                <a:gd name="T47" fmla="*/ 3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2" h="265">
                  <a:moveTo>
                    <a:pt x="235" y="30"/>
                  </a:moveTo>
                  <a:cubicBezTo>
                    <a:pt x="217" y="10"/>
                    <a:pt x="193" y="0"/>
                    <a:pt x="164" y="0"/>
                  </a:cubicBezTo>
                  <a:cubicBezTo>
                    <a:pt x="153" y="0"/>
                    <a:pt x="143" y="2"/>
                    <a:pt x="134" y="4"/>
                  </a:cubicBezTo>
                  <a:cubicBezTo>
                    <a:pt x="125" y="7"/>
                    <a:pt x="117" y="11"/>
                    <a:pt x="111" y="16"/>
                  </a:cubicBezTo>
                  <a:cubicBezTo>
                    <a:pt x="105" y="21"/>
                    <a:pt x="100" y="25"/>
                    <a:pt x="96" y="29"/>
                  </a:cubicBezTo>
                  <a:cubicBezTo>
                    <a:pt x="93" y="33"/>
                    <a:pt x="90" y="38"/>
                    <a:pt x="86" y="43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7"/>
                    <a:pt x="1" y="53"/>
                    <a:pt x="1" y="96"/>
                  </a:cubicBezTo>
                  <a:cubicBezTo>
                    <a:pt x="1" y="139"/>
                    <a:pt x="1" y="195"/>
                    <a:pt x="0" y="265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6" y="112"/>
                    <a:pt x="87" y="105"/>
                    <a:pt x="89" y="99"/>
                  </a:cubicBezTo>
                  <a:cubicBezTo>
                    <a:pt x="93" y="91"/>
                    <a:pt x="98" y="83"/>
                    <a:pt x="106" y="77"/>
                  </a:cubicBezTo>
                  <a:cubicBezTo>
                    <a:pt x="113" y="71"/>
                    <a:pt x="122" y="68"/>
                    <a:pt x="133" y="68"/>
                  </a:cubicBezTo>
                  <a:cubicBezTo>
                    <a:pt x="148" y="68"/>
                    <a:pt x="159" y="73"/>
                    <a:pt x="166" y="84"/>
                  </a:cubicBezTo>
                  <a:cubicBezTo>
                    <a:pt x="173" y="94"/>
                    <a:pt x="177" y="108"/>
                    <a:pt x="177" y="127"/>
                  </a:cubicBezTo>
                  <a:cubicBezTo>
                    <a:pt x="177" y="265"/>
                    <a:pt x="177" y="265"/>
                    <a:pt x="177" y="265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2" y="117"/>
                    <a:pt x="262" y="117"/>
                    <a:pt x="262" y="117"/>
                  </a:cubicBezTo>
                  <a:cubicBezTo>
                    <a:pt x="262" y="79"/>
                    <a:pt x="253" y="50"/>
                    <a:pt x="235" y="30"/>
                  </a:cubicBezTo>
                  <a:close/>
                  <a:moveTo>
                    <a:pt x="235" y="30"/>
                  </a:moveTo>
                  <a:cubicBezTo>
                    <a:pt x="235" y="30"/>
                    <a:pt x="235" y="30"/>
                    <a:pt x="235" y="3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20"/>
            <p:cNvSpPr>
              <a:spLocks noEditPoints="1"/>
            </p:cNvSpPr>
            <p:nvPr/>
          </p:nvSpPr>
          <p:spPr bwMode="auto">
            <a:xfrm>
              <a:off x="4927600" y="508000"/>
              <a:ext cx="153988" cy="141288"/>
            </a:xfrm>
            <a:custGeom>
              <a:avLst/>
              <a:gdLst>
                <a:gd name="T0" fmla="*/ 49 w 97"/>
                <a:gd name="T1" fmla="*/ 0 h 89"/>
                <a:gd name="T2" fmla="*/ 13 w 97"/>
                <a:gd name="T3" fmla="*/ 13 h 89"/>
                <a:gd name="T4" fmla="*/ 0 w 97"/>
                <a:gd name="T5" fmla="*/ 45 h 89"/>
                <a:gd name="T6" fmla="*/ 13 w 97"/>
                <a:gd name="T7" fmla="*/ 76 h 89"/>
                <a:gd name="T8" fmla="*/ 47 w 97"/>
                <a:gd name="T9" fmla="*/ 89 h 89"/>
                <a:gd name="T10" fmla="*/ 48 w 97"/>
                <a:gd name="T11" fmla="*/ 89 h 89"/>
                <a:gd name="T12" fmla="*/ 83 w 97"/>
                <a:gd name="T13" fmla="*/ 76 h 89"/>
                <a:gd name="T14" fmla="*/ 96 w 97"/>
                <a:gd name="T15" fmla="*/ 45 h 89"/>
                <a:gd name="T16" fmla="*/ 83 w 97"/>
                <a:gd name="T17" fmla="*/ 13 h 89"/>
                <a:gd name="T18" fmla="*/ 49 w 97"/>
                <a:gd name="T19" fmla="*/ 0 h 89"/>
                <a:gd name="T20" fmla="*/ 49 w 97"/>
                <a:gd name="T21" fmla="*/ 0 h 89"/>
                <a:gd name="T22" fmla="*/ 49 w 97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89">
                  <a:moveTo>
                    <a:pt x="49" y="0"/>
                  </a:moveTo>
                  <a:cubicBezTo>
                    <a:pt x="34" y="0"/>
                    <a:pt x="22" y="4"/>
                    <a:pt x="13" y="13"/>
                  </a:cubicBezTo>
                  <a:cubicBezTo>
                    <a:pt x="4" y="21"/>
                    <a:pt x="0" y="32"/>
                    <a:pt x="0" y="45"/>
                  </a:cubicBezTo>
                  <a:cubicBezTo>
                    <a:pt x="0" y="57"/>
                    <a:pt x="4" y="68"/>
                    <a:pt x="13" y="76"/>
                  </a:cubicBezTo>
                  <a:cubicBezTo>
                    <a:pt x="22" y="85"/>
                    <a:pt x="33" y="89"/>
                    <a:pt x="47" y="89"/>
                  </a:cubicBezTo>
                  <a:cubicBezTo>
                    <a:pt x="48" y="89"/>
                    <a:pt x="48" y="89"/>
                    <a:pt x="48" y="89"/>
                  </a:cubicBezTo>
                  <a:cubicBezTo>
                    <a:pt x="63" y="89"/>
                    <a:pt x="74" y="85"/>
                    <a:pt x="83" y="76"/>
                  </a:cubicBezTo>
                  <a:cubicBezTo>
                    <a:pt x="92" y="68"/>
                    <a:pt x="97" y="57"/>
                    <a:pt x="96" y="45"/>
                  </a:cubicBezTo>
                  <a:cubicBezTo>
                    <a:pt x="96" y="32"/>
                    <a:pt x="92" y="21"/>
                    <a:pt x="83" y="13"/>
                  </a:cubicBezTo>
                  <a:cubicBezTo>
                    <a:pt x="74" y="4"/>
                    <a:pt x="63" y="0"/>
                    <a:pt x="49" y="0"/>
                  </a:cubicBezTo>
                  <a:close/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2" name="Freeform 24"/>
          <p:cNvSpPr>
            <a:spLocks noEditPoints="1"/>
          </p:cNvSpPr>
          <p:nvPr/>
        </p:nvSpPr>
        <p:spPr bwMode="auto">
          <a:xfrm>
            <a:off x="12801035" y="739019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122 w 400"/>
              <a:gd name="T27" fmla="*/ 335 h 400"/>
              <a:gd name="T28" fmla="*/ 62 w 400"/>
              <a:gd name="T29" fmla="*/ 335 h 400"/>
              <a:gd name="T30" fmla="*/ 62 w 400"/>
              <a:gd name="T31" fmla="*/ 154 h 400"/>
              <a:gd name="T32" fmla="*/ 122 w 400"/>
              <a:gd name="T33" fmla="*/ 154 h 400"/>
              <a:gd name="T34" fmla="*/ 122 w 400"/>
              <a:gd name="T35" fmla="*/ 335 h 400"/>
              <a:gd name="T36" fmla="*/ 117 w 400"/>
              <a:gd name="T37" fmla="*/ 121 h 400"/>
              <a:gd name="T38" fmla="*/ 92 w 400"/>
              <a:gd name="T39" fmla="*/ 130 h 400"/>
              <a:gd name="T40" fmla="*/ 92 w 400"/>
              <a:gd name="T41" fmla="*/ 130 h 400"/>
              <a:gd name="T42" fmla="*/ 67 w 400"/>
              <a:gd name="T43" fmla="*/ 121 h 400"/>
              <a:gd name="T44" fmla="*/ 58 w 400"/>
              <a:gd name="T45" fmla="*/ 99 h 400"/>
              <a:gd name="T46" fmla="*/ 68 w 400"/>
              <a:gd name="T47" fmla="*/ 76 h 400"/>
              <a:gd name="T48" fmla="*/ 92 w 400"/>
              <a:gd name="T49" fmla="*/ 67 h 400"/>
              <a:gd name="T50" fmla="*/ 117 w 400"/>
              <a:gd name="T51" fmla="*/ 76 h 400"/>
              <a:gd name="T52" fmla="*/ 126 w 400"/>
              <a:gd name="T53" fmla="*/ 99 h 400"/>
              <a:gd name="T54" fmla="*/ 117 w 400"/>
              <a:gd name="T55" fmla="*/ 121 h 400"/>
              <a:gd name="T56" fmla="*/ 339 w 400"/>
              <a:gd name="T57" fmla="*/ 335 h 400"/>
              <a:gd name="T58" fmla="*/ 278 w 400"/>
              <a:gd name="T59" fmla="*/ 335 h 400"/>
              <a:gd name="T60" fmla="*/ 278 w 400"/>
              <a:gd name="T61" fmla="*/ 239 h 400"/>
              <a:gd name="T62" fmla="*/ 248 w 400"/>
              <a:gd name="T63" fmla="*/ 198 h 400"/>
              <a:gd name="T64" fmla="*/ 229 w 400"/>
              <a:gd name="T65" fmla="*/ 204 h 400"/>
              <a:gd name="T66" fmla="*/ 217 w 400"/>
              <a:gd name="T67" fmla="*/ 220 h 400"/>
              <a:gd name="T68" fmla="*/ 215 w 400"/>
              <a:gd name="T69" fmla="*/ 234 h 400"/>
              <a:gd name="T70" fmla="*/ 215 w 400"/>
              <a:gd name="T71" fmla="*/ 335 h 400"/>
              <a:gd name="T72" fmla="*/ 155 w 400"/>
              <a:gd name="T73" fmla="*/ 335 h 400"/>
              <a:gd name="T74" fmla="*/ 155 w 400"/>
              <a:gd name="T75" fmla="*/ 154 h 400"/>
              <a:gd name="T76" fmla="*/ 215 w 400"/>
              <a:gd name="T77" fmla="*/ 154 h 400"/>
              <a:gd name="T78" fmla="*/ 215 w 400"/>
              <a:gd name="T79" fmla="*/ 180 h 400"/>
              <a:gd name="T80" fmla="*/ 269 w 400"/>
              <a:gd name="T81" fmla="*/ 150 h 400"/>
              <a:gd name="T82" fmla="*/ 320 w 400"/>
              <a:gd name="T83" fmla="*/ 171 h 400"/>
              <a:gd name="T84" fmla="*/ 339 w 400"/>
              <a:gd name="T85" fmla="*/ 231 h 400"/>
              <a:gd name="T86" fmla="*/ 339 w 400"/>
              <a:gd name="T87" fmla="*/ 335 h 400"/>
              <a:gd name="T88" fmla="*/ 339 w 400"/>
              <a:gd name="T89" fmla="*/ 335 h 400"/>
              <a:gd name="T90" fmla="*/ 339 w 400"/>
              <a:gd name="T91" fmla="*/ 33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122" y="335"/>
                </a:moveTo>
                <a:cubicBezTo>
                  <a:pt x="62" y="335"/>
                  <a:pt x="62" y="335"/>
                  <a:pt x="62" y="335"/>
                </a:cubicBezTo>
                <a:cubicBezTo>
                  <a:pt x="62" y="154"/>
                  <a:pt x="62" y="154"/>
                  <a:pt x="62" y="154"/>
                </a:cubicBezTo>
                <a:cubicBezTo>
                  <a:pt x="122" y="154"/>
                  <a:pt x="122" y="154"/>
                  <a:pt x="122" y="154"/>
                </a:cubicBezTo>
                <a:lnTo>
                  <a:pt x="122" y="335"/>
                </a:lnTo>
                <a:close/>
                <a:moveTo>
                  <a:pt x="117" y="121"/>
                </a:moveTo>
                <a:cubicBezTo>
                  <a:pt x="110" y="127"/>
                  <a:pt x="102" y="130"/>
                  <a:pt x="92" y="130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82" y="130"/>
                  <a:pt x="74" y="127"/>
                  <a:pt x="67" y="121"/>
                </a:cubicBezTo>
                <a:cubicBezTo>
                  <a:pt x="61" y="115"/>
                  <a:pt x="58" y="107"/>
                  <a:pt x="58" y="99"/>
                </a:cubicBezTo>
                <a:cubicBezTo>
                  <a:pt x="58" y="90"/>
                  <a:pt x="61" y="82"/>
                  <a:pt x="68" y="76"/>
                </a:cubicBezTo>
                <a:cubicBezTo>
                  <a:pt x="74" y="70"/>
                  <a:pt x="82" y="67"/>
                  <a:pt x="92" y="67"/>
                </a:cubicBezTo>
                <a:cubicBezTo>
                  <a:pt x="102" y="67"/>
                  <a:pt x="110" y="70"/>
                  <a:pt x="117" y="76"/>
                </a:cubicBezTo>
                <a:cubicBezTo>
                  <a:pt x="123" y="82"/>
                  <a:pt x="126" y="90"/>
                  <a:pt x="126" y="99"/>
                </a:cubicBezTo>
                <a:cubicBezTo>
                  <a:pt x="126" y="107"/>
                  <a:pt x="123" y="115"/>
                  <a:pt x="117" y="121"/>
                </a:cubicBezTo>
                <a:close/>
                <a:moveTo>
                  <a:pt x="339" y="335"/>
                </a:moveTo>
                <a:cubicBezTo>
                  <a:pt x="278" y="335"/>
                  <a:pt x="278" y="335"/>
                  <a:pt x="278" y="335"/>
                </a:cubicBezTo>
                <a:cubicBezTo>
                  <a:pt x="278" y="239"/>
                  <a:pt x="278" y="239"/>
                  <a:pt x="278" y="239"/>
                </a:cubicBezTo>
                <a:cubicBezTo>
                  <a:pt x="278" y="211"/>
                  <a:pt x="268" y="198"/>
                  <a:pt x="248" y="198"/>
                </a:cubicBezTo>
                <a:cubicBezTo>
                  <a:pt x="241" y="198"/>
                  <a:pt x="234" y="200"/>
                  <a:pt x="229" y="204"/>
                </a:cubicBezTo>
                <a:cubicBezTo>
                  <a:pt x="224" y="208"/>
                  <a:pt x="220" y="213"/>
                  <a:pt x="217" y="220"/>
                </a:cubicBezTo>
                <a:cubicBezTo>
                  <a:pt x="216" y="223"/>
                  <a:pt x="215" y="228"/>
                  <a:pt x="215" y="234"/>
                </a:cubicBezTo>
                <a:cubicBezTo>
                  <a:pt x="215" y="335"/>
                  <a:pt x="215" y="335"/>
                  <a:pt x="215" y="335"/>
                </a:cubicBezTo>
                <a:cubicBezTo>
                  <a:pt x="155" y="335"/>
                  <a:pt x="155" y="335"/>
                  <a:pt x="155" y="335"/>
                </a:cubicBezTo>
                <a:cubicBezTo>
                  <a:pt x="156" y="226"/>
                  <a:pt x="156" y="166"/>
                  <a:pt x="155" y="154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80"/>
                  <a:pt x="215" y="180"/>
                  <a:pt x="215" y="180"/>
                </a:cubicBezTo>
                <a:cubicBezTo>
                  <a:pt x="228" y="160"/>
                  <a:pt x="246" y="150"/>
                  <a:pt x="269" y="150"/>
                </a:cubicBezTo>
                <a:cubicBezTo>
                  <a:pt x="290" y="150"/>
                  <a:pt x="307" y="157"/>
                  <a:pt x="320" y="171"/>
                </a:cubicBezTo>
                <a:cubicBezTo>
                  <a:pt x="332" y="184"/>
                  <a:pt x="339" y="205"/>
                  <a:pt x="339" y="231"/>
                </a:cubicBezTo>
                <a:lnTo>
                  <a:pt x="339" y="335"/>
                </a:lnTo>
                <a:close/>
                <a:moveTo>
                  <a:pt x="339" y="335"/>
                </a:moveTo>
                <a:cubicBezTo>
                  <a:pt x="339" y="335"/>
                  <a:pt x="339" y="335"/>
                  <a:pt x="339" y="33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53" name="グループ化 78"/>
          <p:cNvGrpSpPr/>
          <p:nvPr/>
        </p:nvGrpSpPr>
        <p:grpSpPr>
          <a:xfrm>
            <a:off x="15746982" y="7448311"/>
            <a:ext cx="984098" cy="1156747"/>
            <a:chOff x="7874000" y="506412"/>
            <a:chExt cx="633413" cy="744538"/>
          </a:xfrm>
        </p:grpSpPr>
        <p:sp>
          <p:nvSpPr>
            <p:cNvPr id="56" name="Freeform 28"/>
            <p:cNvSpPr>
              <a:spLocks noEditPoints="1"/>
            </p:cNvSpPr>
            <p:nvPr/>
          </p:nvSpPr>
          <p:spPr bwMode="auto">
            <a:xfrm>
              <a:off x="7874000" y="506412"/>
              <a:ext cx="633413" cy="744538"/>
            </a:xfrm>
            <a:custGeom>
              <a:avLst/>
              <a:gdLst>
                <a:gd name="T0" fmla="*/ 366 w 398"/>
                <a:gd name="T1" fmla="*/ 367 h 468"/>
                <a:gd name="T2" fmla="*/ 386 w 398"/>
                <a:gd name="T3" fmla="*/ 391 h 468"/>
                <a:gd name="T4" fmla="*/ 295 w 398"/>
                <a:gd name="T5" fmla="*/ 455 h 468"/>
                <a:gd name="T6" fmla="*/ 287 w 398"/>
                <a:gd name="T7" fmla="*/ 339 h 468"/>
                <a:gd name="T8" fmla="*/ 326 w 398"/>
                <a:gd name="T9" fmla="*/ 355 h 468"/>
                <a:gd name="T10" fmla="*/ 357 w 398"/>
                <a:gd name="T11" fmla="*/ 289 h 468"/>
                <a:gd name="T12" fmla="*/ 242 w 398"/>
                <a:gd name="T13" fmla="*/ 14 h 468"/>
                <a:gd name="T14" fmla="*/ 134 w 398"/>
                <a:gd name="T15" fmla="*/ 153 h 468"/>
                <a:gd name="T16" fmla="*/ 63 w 398"/>
                <a:gd name="T17" fmla="*/ 284 h 468"/>
                <a:gd name="T18" fmla="*/ 132 w 398"/>
                <a:gd name="T19" fmla="*/ 397 h 468"/>
                <a:gd name="T20" fmla="*/ 107 w 398"/>
                <a:gd name="T21" fmla="*/ 454 h 468"/>
                <a:gd name="T22" fmla="*/ 12 w 398"/>
                <a:gd name="T23" fmla="*/ 413 h 468"/>
                <a:gd name="T24" fmla="*/ 10 w 398"/>
                <a:gd name="T25" fmla="*/ 366 h 468"/>
                <a:gd name="T26" fmla="*/ 21 w 398"/>
                <a:gd name="T27" fmla="*/ 357 h 468"/>
                <a:gd name="T28" fmla="*/ 4 w 398"/>
                <a:gd name="T29" fmla="*/ 413 h 468"/>
                <a:gd name="T30" fmla="*/ 52 w 398"/>
                <a:gd name="T31" fmla="*/ 447 h 468"/>
                <a:gd name="T32" fmla="*/ 179 w 398"/>
                <a:gd name="T33" fmla="*/ 444 h 468"/>
                <a:gd name="T34" fmla="*/ 265 w 398"/>
                <a:gd name="T35" fmla="*/ 457 h 468"/>
                <a:gd name="T36" fmla="*/ 363 w 398"/>
                <a:gd name="T37" fmla="*/ 427 h 468"/>
                <a:gd name="T38" fmla="*/ 398 w 398"/>
                <a:gd name="T39" fmla="*/ 397 h 468"/>
                <a:gd name="T40" fmla="*/ 260 w 398"/>
                <a:gd name="T41" fmla="*/ 144 h 468"/>
                <a:gd name="T42" fmla="*/ 267 w 398"/>
                <a:gd name="T43" fmla="*/ 159 h 468"/>
                <a:gd name="T44" fmla="*/ 224 w 398"/>
                <a:gd name="T45" fmla="*/ 29 h 468"/>
                <a:gd name="T46" fmla="*/ 237 w 398"/>
                <a:gd name="T47" fmla="*/ 37 h 468"/>
                <a:gd name="T48" fmla="*/ 221 w 398"/>
                <a:gd name="T49" fmla="*/ 40 h 468"/>
                <a:gd name="T50" fmla="*/ 103 w 398"/>
                <a:gd name="T51" fmla="*/ 222 h 468"/>
                <a:gd name="T52" fmla="*/ 103 w 398"/>
                <a:gd name="T53" fmla="*/ 228 h 468"/>
                <a:gd name="T54" fmla="*/ 263 w 398"/>
                <a:gd name="T55" fmla="*/ 417 h 468"/>
                <a:gd name="T56" fmla="*/ 249 w 398"/>
                <a:gd name="T57" fmla="*/ 394 h 468"/>
                <a:gd name="T58" fmla="*/ 154 w 398"/>
                <a:gd name="T59" fmla="*/ 414 h 468"/>
                <a:gd name="T60" fmla="*/ 150 w 398"/>
                <a:gd name="T61" fmla="*/ 392 h 468"/>
                <a:gd name="T62" fmla="*/ 85 w 398"/>
                <a:gd name="T63" fmla="*/ 315 h 468"/>
                <a:gd name="T64" fmla="*/ 100 w 398"/>
                <a:gd name="T65" fmla="*/ 313 h 468"/>
                <a:gd name="T66" fmla="*/ 133 w 398"/>
                <a:gd name="T67" fmla="*/ 188 h 468"/>
                <a:gd name="T68" fmla="*/ 181 w 398"/>
                <a:gd name="T69" fmla="*/ 181 h 468"/>
                <a:gd name="T70" fmla="*/ 225 w 398"/>
                <a:gd name="T71" fmla="*/ 153 h 468"/>
                <a:gd name="T72" fmla="*/ 215 w 398"/>
                <a:gd name="T73" fmla="*/ 150 h 468"/>
                <a:gd name="T74" fmla="*/ 158 w 398"/>
                <a:gd name="T75" fmla="*/ 154 h 468"/>
                <a:gd name="T76" fmla="*/ 230 w 398"/>
                <a:gd name="T77" fmla="*/ 135 h 468"/>
                <a:gd name="T78" fmla="*/ 201 w 398"/>
                <a:gd name="T79" fmla="*/ 142 h 468"/>
                <a:gd name="T80" fmla="*/ 144 w 398"/>
                <a:gd name="T81" fmla="*/ 133 h 468"/>
                <a:gd name="T82" fmla="*/ 167 w 398"/>
                <a:gd name="T83" fmla="*/ 99 h 468"/>
                <a:gd name="T84" fmla="*/ 153 w 398"/>
                <a:gd name="T85" fmla="*/ 109 h 468"/>
                <a:gd name="T86" fmla="*/ 147 w 398"/>
                <a:gd name="T87" fmla="*/ 76 h 468"/>
                <a:gd name="T88" fmla="*/ 194 w 398"/>
                <a:gd name="T89" fmla="*/ 105 h 468"/>
                <a:gd name="T90" fmla="*/ 239 w 398"/>
                <a:gd name="T91" fmla="*/ 93 h 468"/>
                <a:gd name="T92" fmla="*/ 214 w 398"/>
                <a:gd name="T93" fmla="*/ 82 h 468"/>
                <a:gd name="T94" fmla="*/ 238 w 398"/>
                <a:gd name="T95" fmla="*/ 125 h 468"/>
                <a:gd name="T96" fmla="*/ 261 w 398"/>
                <a:gd name="T97" fmla="*/ 212 h 468"/>
                <a:gd name="T98" fmla="*/ 284 w 398"/>
                <a:gd name="T99" fmla="*/ 282 h 468"/>
                <a:gd name="T100" fmla="*/ 299 w 398"/>
                <a:gd name="T101" fmla="*/ 223 h 468"/>
                <a:gd name="T102" fmla="*/ 316 w 398"/>
                <a:gd name="T103" fmla="*/ 279 h 468"/>
                <a:gd name="T104" fmla="*/ 310 w 398"/>
                <a:gd name="T105" fmla="*/ 310 h 468"/>
                <a:gd name="T106" fmla="*/ 267 w 398"/>
                <a:gd name="T107" fmla="*/ 394 h 468"/>
                <a:gd name="T108" fmla="*/ 162 w 398"/>
                <a:gd name="T109" fmla="*/ 101 h 468"/>
                <a:gd name="T110" fmla="*/ 218 w 398"/>
                <a:gd name="T111" fmla="*/ 89 h 468"/>
                <a:gd name="T112" fmla="*/ 225 w 398"/>
                <a:gd name="T113" fmla="*/ 96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68">
                  <a:moveTo>
                    <a:pt x="395" y="391"/>
                  </a:moveTo>
                  <a:cubicBezTo>
                    <a:pt x="393" y="389"/>
                    <a:pt x="390" y="387"/>
                    <a:pt x="387" y="385"/>
                  </a:cubicBezTo>
                  <a:cubicBezTo>
                    <a:pt x="386" y="384"/>
                    <a:pt x="385" y="384"/>
                    <a:pt x="382" y="382"/>
                  </a:cubicBezTo>
                  <a:cubicBezTo>
                    <a:pt x="380" y="381"/>
                    <a:pt x="378" y="380"/>
                    <a:pt x="377" y="379"/>
                  </a:cubicBezTo>
                  <a:cubicBezTo>
                    <a:pt x="375" y="378"/>
                    <a:pt x="373" y="376"/>
                    <a:pt x="371" y="374"/>
                  </a:cubicBezTo>
                  <a:cubicBezTo>
                    <a:pt x="369" y="372"/>
                    <a:pt x="367" y="369"/>
                    <a:pt x="366" y="367"/>
                  </a:cubicBezTo>
                  <a:cubicBezTo>
                    <a:pt x="364" y="364"/>
                    <a:pt x="363" y="360"/>
                    <a:pt x="362" y="356"/>
                  </a:cubicBezTo>
                  <a:cubicBezTo>
                    <a:pt x="361" y="352"/>
                    <a:pt x="360" y="347"/>
                    <a:pt x="360" y="341"/>
                  </a:cubicBezTo>
                  <a:cubicBezTo>
                    <a:pt x="357" y="343"/>
                    <a:pt x="356" y="347"/>
                    <a:pt x="356" y="354"/>
                  </a:cubicBezTo>
                  <a:cubicBezTo>
                    <a:pt x="356" y="360"/>
                    <a:pt x="357" y="366"/>
                    <a:pt x="360" y="373"/>
                  </a:cubicBezTo>
                  <a:cubicBezTo>
                    <a:pt x="363" y="379"/>
                    <a:pt x="367" y="383"/>
                    <a:pt x="373" y="385"/>
                  </a:cubicBezTo>
                  <a:cubicBezTo>
                    <a:pt x="378" y="387"/>
                    <a:pt x="383" y="389"/>
                    <a:pt x="386" y="391"/>
                  </a:cubicBezTo>
                  <a:cubicBezTo>
                    <a:pt x="390" y="393"/>
                    <a:pt x="392" y="396"/>
                    <a:pt x="393" y="399"/>
                  </a:cubicBezTo>
                  <a:cubicBezTo>
                    <a:pt x="394" y="401"/>
                    <a:pt x="392" y="404"/>
                    <a:pt x="388" y="408"/>
                  </a:cubicBezTo>
                  <a:cubicBezTo>
                    <a:pt x="384" y="411"/>
                    <a:pt x="377" y="414"/>
                    <a:pt x="368" y="417"/>
                  </a:cubicBezTo>
                  <a:cubicBezTo>
                    <a:pt x="355" y="421"/>
                    <a:pt x="346" y="425"/>
                    <a:pt x="341" y="428"/>
                  </a:cubicBezTo>
                  <a:cubicBezTo>
                    <a:pt x="335" y="431"/>
                    <a:pt x="328" y="437"/>
                    <a:pt x="317" y="446"/>
                  </a:cubicBezTo>
                  <a:cubicBezTo>
                    <a:pt x="310" y="451"/>
                    <a:pt x="303" y="454"/>
                    <a:pt x="295" y="455"/>
                  </a:cubicBezTo>
                  <a:cubicBezTo>
                    <a:pt x="287" y="455"/>
                    <a:pt x="281" y="452"/>
                    <a:pt x="276" y="446"/>
                  </a:cubicBezTo>
                  <a:cubicBezTo>
                    <a:pt x="271" y="440"/>
                    <a:pt x="270" y="431"/>
                    <a:pt x="272" y="420"/>
                  </a:cubicBezTo>
                  <a:cubicBezTo>
                    <a:pt x="275" y="398"/>
                    <a:pt x="275" y="381"/>
                    <a:pt x="271" y="369"/>
                  </a:cubicBezTo>
                  <a:cubicBezTo>
                    <a:pt x="269" y="360"/>
                    <a:pt x="268" y="351"/>
                    <a:pt x="269" y="344"/>
                  </a:cubicBezTo>
                  <a:cubicBezTo>
                    <a:pt x="271" y="337"/>
                    <a:pt x="273" y="332"/>
                    <a:pt x="277" y="331"/>
                  </a:cubicBezTo>
                  <a:cubicBezTo>
                    <a:pt x="280" y="330"/>
                    <a:pt x="284" y="333"/>
                    <a:pt x="287" y="339"/>
                  </a:cubicBezTo>
                  <a:cubicBezTo>
                    <a:pt x="288" y="340"/>
                    <a:pt x="289" y="342"/>
                    <a:pt x="290" y="344"/>
                  </a:cubicBezTo>
                  <a:cubicBezTo>
                    <a:pt x="291" y="347"/>
                    <a:pt x="292" y="348"/>
                    <a:pt x="293" y="349"/>
                  </a:cubicBezTo>
                  <a:cubicBezTo>
                    <a:pt x="294" y="350"/>
                    <a:pt x="295" y="352"/>
                    <a:pt x="296" y="353"/>
                  </a:cubicBezTo>
                  <a:cubicBezTo>
                    <a:pt x="298" y="355"/>
                    <a:pt x="300" y="356"/>
                    <a:pt x="302" y="357"/>
                  </a:cubicBezTo>
                  <a:cubicBezTo>
                    <a:pt x="305" y="358"/>
                    <a:pt x="307" y="358"/>
                    <a:pt x="310" y="358"/>
                  </a:cubicBezTo>
                  <a:cubicBezTo>
                    <a:pt x="316" y="358"/>
                    <a:pt x="322" y="357"/>
                    <a:pt x="326" y="355"/>
                  </a:cubicBezTo>
                  <a:cubicBezTo>
                    <a:pt x="331" y="352"/>
                    <a:pt x="335" y="349"/>
                    <a:pt x="337" y="346"/>
                  </a:cubicBezTo>
                  <a:cubicBezTo>
                    <a:pt x="339" y="343"/>
                    <a:pt x="342" y="340"/>
                    <a:pt x="344" y="337"/>
                  </a:cubicBezTo>
                  <a:cubicBezTo>
                    <a:pt x="346" y="334"/>
                    <a:pt x="348" y="332"/>
                    <a:pt x="350" y="332"/>
                  </a:cubicBezTo>
                  <a:cubicBezTo>
                    <a:pt x="352" y="331"/>
                    <a:pt x="354" y="329"/>
                    <a:pt x="355" y="326"/>
                  </a:cubicBezTo>
                  <a:cubicBezTo>
                    <a:pt x="357" y="322"/>
                    <a:pt x="358" y="318"/>
                    <a:pt x="358" y="311"/>
                  </a:cubicBezTo>
                  <a:cubicBezTo>
                    <a:pt x="359" y="305"/>
                    <a:pt x="358" y="298"/>
                    <a:pt x="357" y="289"/>
                  </a:cubicBezTo>
                  <a:cubicBezTo>
                    <a:pt x="354" y="274"/>
                    <a:pt x="349" y="258"/>
                    <a:pt x="342" y="240"/>
                  </a:cubicBezTo>
                  <a:cubicBezTo>
                    <a:pt x="334" y="222"/>
                    <a:pt x="325" y="207"/>
                    <a:pt x="316" y="197"/>
                  </a:cubicBezTo>
                  <a:cubicBezTo>
                    <a:pt x="298" y="179"/>
                    <a:pt x="287" y="160"/>
                    <a:pt x="281" y="140"/>
                  </a:cubicBezTo>
                  <a:cubicBezTo>
                    <a:pt x="275" y="120"/>
                    <a:pt x="272" y="101"/>
                    <a:pt x="273" y="84"/>
                  </a:cubicBezTo>
                  <a:cubicBezTo>
                    <a:pt x="274" y="73"/>
                    <a:pt x="271" y="60"/>
                    <a:pt x="265" y="46"/>
                  </a:cubicBezTo>
                  <a:cubicBezTo>
                    <a:pt x="259" y="32"/>
                    <a:pt x="251" y="22"/>
                    <a:pt x="242" y="14"/>
                  </a:cubicBezTo>
                  <a:cubicBezTo>
                    <a:pt x="235" y="10"/>
                    <a:pt x="228" y="6"/>
                    <a:pt x="218" y="4"/>
                  </a:cubicBezTo>
                  <a:cubicBezTo>
                    <a:pt x="209" y="1"/>
                    <a:pt x="200" y="0"/>
                    <a:pt x="191" y="0"/>
                  </a:cubicBezTo>
                  <a:cubicBezTo>
                    <a:pt x="179" y="0"/>
                    <a:pt x="170" y="2"/>
                    <a:pt x="164" y="5"/>
                  </a:cubicBezTo>
                  <a:cubicBezTo>
                    <a:pt x="150" y="13"/>
                    <a:pt x="141" y="22"/>
                    <a:pt x="136" y="33"/>
                  </a:cubicBezTo>
                  <a:cubicBezTo>
                    <a:pt x="131" y="43"/>
                    <a:pt x="129" y="57"/>
                    <a:pt x="130" y="72"/>
                  </a:cubicBezTo>
                  <a:cubicBezTo>
                    <a:pt x="130" y="107"/>
                    <a:pt x="132" y="134"/>
                    <a:pt x="134" y="153"/>
                  </a:cubicBezTo>
                  <a:cubicBezTo>
                    <a:pt x="131" y="162"/>
                    <a:pt x="121" y="179"/>
                    <a:pt x="102" y="204"/>
                  </a:cubicBezTo>
                  <a:cubicBezTo>
                    <a:pt x="98" y="207"/>
                    <a:pt x="95" y="212"/>
                    <a:pt x="91" y="218"/>
                  </a:cubicBezTo>
                  <a:cubicBezTo>
                    <a:pt x="88" y="224"/>
                    <a:pt x="85" y="229"/>
                    <a:pt x="84" y="234"/>
                  </a:cubicBezTo>
                  <a:cubicBezTo>
                    <a:pt x="82" y="239"/>
                    <a:pt x="79" y="245"/>
                    <a:pt x="76" y="254"/>
                  </a:cubicBezTo>
                  <a:cubicBezTo>
                    <a:pt x="73" y="263"/>
                    <a:pt x="70" y="269"/>
                    <a:pt x="69" y="273"/>
                  </a:cubicBezTo>
                  <a:cubicBezTo>
                    <a:pt x="68" y="276"/>
                    <a:pt x="66" y="280"/>
                    <a:pt x="63" y="284"/>
                  </a:cubicBezTo>
                  <a:cubicBezTo>
                    <a:pt x="61" y="288"/>
                    <a:pt x="59" y="292"/>
                    <a:pt x="57" y="296"/>
                  </a:cubicBezTo>
                  <a:cubicBezTo>
                    <a:pt x="55" y="300"/>
                    <a:pt x="55" y="305"/>
                    <a:pt x="54" y="310"/>
                  </a:cubicBezTo>
                  <a:cubicBezTo>
                    <a:pt x="54" y="314"/>
                    <a:pt x="54" y="317"/>
                    <a:pt x="55" y="320"/>
                  </a:cubicBezTo>
                  <a:cubicBezTo>
                    <a:pt x="56" y="324"/>
                    <a:pt x="57" y="325"/>
                    <a:pt x="59" y="324"/>
                  </a:cubicBezTo>
                  <a:cubicBezTo>
                    <a:pt x="67" y="318"/>
                    <a:pt x="76" y="321"/>
                    <a:pt x="88" y="334"/>
                  </a:cubicBezTo>
                  <a:cubicBezTo>
                    <a:pt x="97" y="343"/>
                    <a:pt x="111" y="364"/>
                    <a:pt x="132" y="397"/>
                  </a:cubicBezTo>
                  <a:cubicBezTo>
                    <a:pt x="134" y="400"/>
                    <a:pt x="136" y="403"/>
                    <a:pt x="138" y="407"/>
                  </a:cubicBezTo>
                  <a:cubicBezTo>
                    <a:pt x="139" y="410"/>
                    <a:pt x="141" y="414"/>
                    <a:pt x="142" y="420"/>
                  </a:cubicBezTo>
                  <a:cubicBezTo>
                    <a:pt x="144" y="426"/>
                    <a:pt x="145" y="431"/>
                    <a:pt x="144" y="435"/>
                  </a:cubicBezTo>
                  <a:cubicBezTo>
                    <a:pt x="144" y="440"/>
                    <a:pt x="142" y="444"/>
                    <a:pt x="138" y="448"/>
                  </a:cubicBezTo>
                  <a:cubicBezTo>
                    <a:pt x="135" y="452"/>
                    <a:pt x="129" y="454"/>
                    <a:pt x="122" y="455"/>
                  </a:cubicBezTo>
                  <a:cubicBezTo>
                    <a:pt x="118" y="456"/>
                    <a:pt x="113" y="455"/>
                    <a:pt x="107" y="454"/>
                  </a:cubicBezTo>
                  <a:cubicBezTo>
                    <a:pt x="102" y="453"/>
                    <a:pt x="94" y="451"/>
                    <a:pt x="86" y="448"/>
                  </a:cubicBezTo>
                  <a:cubicBezTo>
                    <a:pt x="77" y="445"/>
                    <a:pt x="71" y="443"/>
                    <a:pt x="66" y="442"/>
                  </a:cubicBezTo>
                  <a:cubicBezTo>
                    <a:pt x="60" y="441"/>
                    <a:pt x="52" y="439"/>
                    <a:pt x="40" y="437"/>
                  </a:cubicBezTo>
                  <a:cubicBezTo>
                    <a:pt x="29" y="435"/>
                    <a:pt x="22" y="433"/>
                    <a:pt x="18" y="432"/>
                  </a:cubicBezTo>
                  <a:cubicBezTo>
                    <a:pt x="12" y="431"/>
                    <a:pt x="9" y="428"/>
                    <a:pt x="9" y="425"/>
                  </a:cubicBezTo>
                  <a:cubicBezTo>
                    <a:pt x="8" y="423"/>
                    <a:pt x="9" y="419"/>
                    <a:pt x="12" y="413"/>
                  </a:cubicBezTo>
                  <a:cubicBezTo>
                    <a:pt x="15" y="407"/>
                    <a:pt x="17" y="403"/>
                    <a:pt x="17" y="400"/>
                  </a:cubicBezTo>
                  <a:cubicBezTo>
                    <a:pt x="17" y="398"/>
                    <a:pt x="17" y="396"/>
                    <a:pt x="17" y="394"/>
                  </a:cubicBezTo>
                  <a:cubicBezTo>
                    <a:pt x="16" y="393"/>
                    <a:pt x="16" y="391"/>
                    <a:pt x="15" y="390"/>
                  </a:cubicBezTo>
                  <a:cubicBezTo>
                    <a:pt x="15" y="389"/>
                    <a:pt x="14" y="387"/>
                    <a:pt x="13" y="385"/>
                  </a:cubicBezTo>
                  <a:cubicBezTo>
                    <a:pt x="12" y="383"/>
                    <a:pt x="11" y="382"/>
                    <a:pt x="11" y="381"/>
                  </a:cubicBezTo>
                  <a:cubicBezTo>
                    <a:pt x="8" y="373"/>
                    <a:pt x="8" y="368"/>
                    <a:pt x="10" y="366"/>
                  </a:cubicBezTo>
                  <a:cubicBezTo>
                    <a:pt x="11" y="364"/>
                    <a:pt x="15" y="363"/>
                    <a:pt x="21" y="363"/>
                  </a:cubicBezTo>
                  <a:cubicBezTo>
                    <a:pt x="30" y="364"/>
                    <a:pt x="37" y="363"/>
                    <a:pt x="43" y="359"/>
                  </a:cubicBezTo>
                  <a:cubicBezTo>
                    <a:pt x="52" y="354"/>
                    <a:pt x="55" y="344"/>
                    <a:pt x="51" y="332"/>
                  </a:cubicBezTo>
                  <a:cubicBezTo>
                    <a:pt x="51" y="338"/>
                    <a:pt x="50" y="342"/>
                    <a:pt x="48" y="345"/>
                  </a:cubicBezTo>
                  <a:cubicBezTo>
                    <a:pt x="46" y="348"/>
                    <a:pt x="42" y="351"/>
                    <a:pt x="37" y="354"/>
                  </a:cubicBezTo>
                  <a:cubicBezTo>
                    <a:pt x="34" y="356"/>
                    <a:pt x="29" y="357"/>
                    <a:pt x="21" y="357"/>
                  </a:cubicBezTo>
                  <a:cubicBezTo>
                    <a:pt x="14" y="358"/>
                    <a:pt x="9" y="359"/>
                    <a:pt x="6" y="361"/>
                  </a:cubicBezTo>
                  <a:cubicBezTo>
                    <a:pt x="5" y="362"/>
                    <a:pt x="4" y="365"/>
                    <a:pt x="4" y="368"/>
                  </a:cubicBezTo>
                  <a:cubicBezTo>
                    <a:pt x="4" y="371"/>
                    <a:pt x="4" y="374"/>
                    <a:pt x="5" y="377"/>
                  </a:cubicBezTo>
                  <a:cubicBezTo>
                    <a:pt x="6" y="381"/>
                    <a:pt x="7" y="384"/>
                    <a:pt x="7" y="388"/>
                  </a:cubicBezTo>
                  <a:cubicBezTo>
                    <a:pt x="8" y="393"/>
                    <a:pt x="9" y="396"/>
                    <a:pt x="8" y="399"/>
                  </a:cubicBezTo>
                  <a:cubicBezTo>
                    <a:pt x="8" y="401"/>
                    <a:pt x="7" y="406"/>
                    <a:pt x="4" y="413"/>
                  </a:cubicBezTo>
                  <a:cubicBezTo>
                    <a:pt x="1" y="421"/>
                    <a:pt x="0" y="426"/>
                    <a:pt x="2" y="430"/>
                  </a:cubicBezTo>
                  <a:cubicBezTo>
                    <a:pt x="3" y="432"/>
                    <a:pt x="4" y="434"/>
                    <a:pt x="6" y="436"/>
                  </a:cubicBezTo>
                  <a:cubicBezTo>
                    <a:pt x="8" y="437"/>
                    <a:pt x="11" y="438"/>
                    <a:pt x="15" y="439"/>
                  </a:cubicBezTo>
                  <a:cubicBezTo>
                    <a:pt x="19" y="440"/>
                    <a:pt x="22" y="441"/>
                    <a:pt x="25" y="442"/>
                  </a:cubicBezTo>
                  <a:cubicBezTo>
                    <a:pt x="29" y="442"/>
                    <a:pt x="33" y="443"/>
                    <a:pt x="38" y="444"/>
                  </a:cubicBezTo>
                  <a:cubicBezTo>
                    <a:pt x="44" y="445"/>
                    <a:pt x="48" y="446"/>
                    <a:pt x="52" y="447"/>
                  </a:cubicBezTo>
                  <a:cubicBezTo>
                    <a:pt x="63" y="449"/>
                    <a:pt x="76" y="453"/>
                    <a:pt x="90" y="458"/>
                  </a:cubicBezTo>
                  <a:cubicBezTo>
                    <a:pt x="104" y="463"/>
                    <a:pt x="114" y="466"/>
                    <a:pt x="119" y="466"/>
                  </a:cubicBezTo>
                  <a:cubicBezTo>
                    <a:pt x="124" y="466"/>
                    <a:pt x="128" y="465"/>
                    <a:pt x="133" y="463"/>
                  </a:cubicBezTo>
                  <a:cubicBezTo>
                    <a:pt x="137" y="461"/>
                    <a:pt x="141" y="458"/>
                    <a:pt x="144" y="455"/>
                  </a:cubicBezTo>
                  <a:cubicBezTo>
                    <a:pt x="147" y="453"/>
                    <a:pt x="152" y="450"/>
                    <a:pt x="158" y="448"/>
                  </a:cubicBezTo>
                  <a:cubicBezTo>
                    <a:pt x="164" y="445"/>
                    <a:pt x="171" y="444"/>
                    <a:pt x="179" y="444"/>
                  </a:cubicBezTo>
                  <a:cubicBezTo>
                    <a:pt x="182" y="444"/>
                    <a:pt x="187" y="443"/>
                    <a:pt x="194" y="443"/>
                  </a:cubicBezTo>
                  <a:cubicBezTo>
                    <a:pt x="200" y="443"/>
                    <a:pt x="205" y="443"/>
                    <a:pt x="209" y="443"/>
                  </a:cubicBezTo>
                  <a:cubicBezTo>
                    <a:pt x="224" y="443"/>
                    <a:pt x="235" y="443"/>
                    <a:pt x="243" y="443"/>
                  </a:cubicBezTo>
                  <a:cubicBezTo>
                    <a:pt x="248" y="443"/>
                    <a:pt x="252" y="444"/>
                    <a:pt x="255" y="445"/>
                  </a:cubicBezTo>
                  <a:cubicBezTo>
                    <a:pt x="258" y="447"/>
                    <a:pt x="260" y="449"/>
                    <a:pt x="261" y="451"/>
                  </a:cubicBezTo>
                  <a:cubicBezTo>
                    <a:pt x="261" y="452"/>
                    <a:pt x="263" y="455"/>
                    <a:pt x="265" y="457"/>
                  </a:cubicBezTo>
                  <a:cubicBezTo>
                    <a:pt x="267" y="460"/>
                    <a:pt x="269" y="462"/>
                    <a:pt x="273" y="463"/>
                  </a:cubicBezTo>
                  <a:cubicBezTo>
                    <a:pt x="279" y="466"/>
                    <a:pt x="287" y="468"/>
                    <a:pt x="296" y="467"/>
                  </a:cubicBezTo>
                  <a:cubicBezTo>
                    <a:pt x="305" y="466"/>
                    <a:pt x="311" y="465"/>
                    <a:pt x="314" y="462"/>
                  </a:cubicBezTo>
                  <a:cubicBezTo>
                    <a:pt x="318" y="457"/>
                    <a:pt x="325" y="452"/>
                    <a:pt x="333" y="445"/>
                  </a:cubicBezTo>
                  <a:cubicBezTo>
                    <a:pt x="341" y="439"/>
                    <a:pt x="349" y="434"/>
                    <a:pt x="355" y="431"/>
                  </a:cubicBezTo>
                  <a:cubicBezTo>
                    <a:pt x="357" y="430"/>
                    <a:pt x="359" y="429"/>
                    <a:pt x="363" y="427"/>
                  </a:cubicBezTo>
                  <a:cubicBezTo>
                    <a:pt x="366" y="426"/>
                    <a:pt x="369" y="424"/>
                    <a:pt x="371" y="423"/>
                  </a:cubicBezTo>
                  <a:cubicBezTo>
                    <a:pt x="373" y="422"/>
                    <a:pt x="376" y="421"/>
                    <a:pt x="379" y="419"/>
                  </a:cubicBezTo>
                  <a:cubicBezTo>
                    <a:pt x="382" y="417"/>
                    <a:pt x="385" y="416"/>
                    <a:pt x="387" y="414"/>
                  </a:cubicBezTo>
                  <a:cubicBezTo>
                    <a:pt x="389" y="413"/>
                    <a:pt x="391" y="411"/>
                    <a:pt x="393" y="409"/>
                  </a:cubicBezTo>
                  <a:cubicBezTo>
                    <a:pt x="395" y="407"/>
                    <a:pt x="396" y="405"/>
                    <a:pt x="397" y="403"/>
                  </a:cubicBezTo>
                  <a:cubicBezTo>
                    <a:pt x="398" y="401"/>
                    <a:pt x="398" y="399"/>
                    <a:pt x="398" y="397"/>
                  </a:cubicBezTo>
                  <a:cubicBezTo>
                    <a:pt x="398" y="395"/>
                    <a:pt x="397" y="393"/>
                    <a:pt x="395" y="391"/>
                  </a:cubicBezTo>
                  <a:close/>
                  <a:moveTo>
                    <a:pt x="255" y="139"/>
                  </a:moveTo>
                  <a:cubicBezTo>
                    <a:pt x="255" y="139"/>
                    <a:pt x="256" y="139"/>
                    <a:pt x="256" y="139"/>
                  </a:cubicBezTo>
                  <a:cubicBezTo>
                    <a:pt x="256" y="139"/>
                    <a:pt x="256" y="139"/>
                    <a:pt x="257" y="140"/>
                  </a:cubicBezTo>
                  <a:cubicBezTo>
                    <a:pt x="257" y="140"/>
                    <a:pt x="258" y="141"/>
                    <a:pt x="258" y="142"/>
                  </a:cubicBezTo>
                  <a:cubicBezTo>
                    <a:pt x="259" y="142"/>
                    <a:pt x="259" y="143"/>
                    <a:pt x="260" y="144"/>
                  </a:cubicBezTo>
                  <a:cubicBezTo>
                    <a:pt x="261" y="145"/>
                    <a:pt x="262" y="145"/>
                    <a:pt x="263" y="146"/>
                  </a:cubicBezTo>
                  <a:cubicBezTo>
                    <a:pt x="264" y="146"/>
                    <a:pt x="265" y="147"/>
                    <a:pt x="266" y="147"/>
                  </a:cubicBezTo>
                  <a:cubicBezTo>
                    <a:pt x="268" y="147"/>
                    <a:pt x="269" y="148"/>
                    <a:pt x="270" y="148"/>
                  </a:cubicBezTo>
                  <a:cubicBezTo>
                    <a:pt x="271" y="149"/>
                    <a:pt x="271" y="150"/>
                    <a:pt x="272" y="151"/>
                  </a:cubicBezTo>
                  <a:cubicBezTo>
                    <a:pt x="272" y="153"/>
                    <a:pt x="272" y="155"/>
                    <a:pt x="271" y="157"/>
                  </a:cubicBezTo>
                  <a:cubicBezTo>
                    <a:pt x="270" y="158"/>
                    <a:pt x="268" y="159"/>
                    <a:pt x="267" y="159"/>
                  </a:cubicBezTo>
                  <a:cubicBezTo>
                    <a:pt x="264" y="158"/>
                    <a:pt x="260" y="155"/>
                    <a:pt x="257" y="151"/>
                  </a:cubicBezTo>
                  <a:cubicBezTo>
                    <a:pt x="253" y="146"/>
                    <a:pt x="252" y="142"/>
                    <a:pt x="255" y="139"/>
                  </a:cubicBezTo>
                  <a:close/>
                  <a:moveTo>
                    <a:pt x="223" y="38"/>
                  </a:moveTo>
                  <a:cubicBezTo>
                    <a:pt x="223" y="37"/>
                    <a:pt x="224" y="36"/>
                    <a:pt x="224" y="35"/>
                  </a:cubicBezTo>
                  <a:cubicBezTo>
                    <a:pt x="224" y="34"/>
                    <a:pt x="224" y="33"/>
                    <a:pt x="224" y="32"/>
                  </a:cubicBezTo>
                  <a:cubicBezTo>
                    <a:pt x="224" y="31"/>
                    <a:pt x="224" y="30"/>
                    <a:pt x="224" y="29"/>
                  </a:cubicBezTo>
                  <a:cubicBezTo>
                    <a:pt x="225" y="27"/>
                    <a:pt x="226" y="27"/>
                    <a:pt x="227" y="27"/>
                  </a:cubicBezTo>
                  <a:cubicBezTo>
                    <a:pt x="229" y="27"/>
                    <a:pt x="231" y="28"/>
                    <a:pt x="234" y="31"/>
                  </a:cubicBezTo>
                  <a:cubicBezTo>
                    <a:pt x="234" y="31"/>
                    <a:pt x="235" y="31"/>
                    <a:pt x="236" y="32"/>
                  </a:cubicBezTo>
                  <a:cubicBezTo>
                    <a:pt x="237" y="33"/>
                    <a:pt x="238" y="33"/>
                    <a:pt x="239" y="34"/>
                  </a:cubicBezTo>
                  <a:cubicBezTo>
                    <a:pt x="239" y="34"/>
                    <a:pt x="239" y="35"/>
                    <a:pt x="239" y="35"/>
                  </a:cubicBezTo>
                  <a:cubicBezTo>
                    <a:pt x="239" y="36"/>
                    <a:pt x="238" y="37"/>
                    <a:pt x="237" y="37"/>
                  </a:cubicBezTo>
                  <a:cubicBezTo>
                    <a:pt x="236" y="37"/>
                    <a:pt x="234" y="38"/>
                    <a:pt x="233" y="38"/>
                  </a:cubicBezTo>
                  <a:cubicBezTo>
                    <a:pt x="232" y="38"/>
                    <a:pt x="231" y="38"/>
                    <a:pt x="231" y="38"/>
                  </a:cubicBezTo>
                  <a:cubicBezTo>
                    <a:pt x="229" y="38"/>
                    <a:pt x="228" y="39"/>
                    <a:pt x="227" y="40"/>
                  </a:cubicBezTo>
                  <a:cubicBezTo>
                    <a:pt x="225" y="41"/>
                    <a:pt x="225" y="42"/>
                    <a:pt x="224" y="42"/>
                  </a:cubicBezTo>
                  <a:cubicBezTo>
                    <a:pt x="223" y="43"/>
                    <a:pt x="222" y="43"/>
                    <a:pt x="222" y="42"/>
                  </a:cubicBezTo>
                  <a:cubicBezTo>
                    <a:pt x="221" y="41"/>
                    <a:pt x="221" y="41"/>
                    <a:pt x="221" y="40"/>
                  </a:cubicBezTo>
                  <a:cubicBezTo>
                    <a:pt x="221" y="40"/>
                    <a:pt x="222" y="39"/>
                    <a:pt x="223" y="38"/>
                  </a:cubicBezTo>
                  <a:close/>
                  <a:moveTo>
                    <a:pt x="96" y="233"/>
                  </a:moveTo>
                  <a:cubicBezTo>
                    <a:pt x="98" y="232"/>
                    <a:pt x="98" y="231"/>
                    <a:pt x="99" y="230"/>
                  </a:cubicBezTo>
                  <a:cubicBezTo>
                    <a:pt x="99" y="229"/>
                    <a:pt x="100" y="228"/>
                    <a:pt x="100" y="226"/>
                  </a:cubicBezTo>
                  <a:cubicBezTo>
                    <a:pt x="101" y="225"/>
                    <a:pt x="101" y="224"/>
                    <a:pt x="102" y="223"/>
                  </a:cubicBezTo>
                  <a:cubicBezTo>
                    <a:pt x="102" y="222"/>
                    <a:pt x="102" y="222"/>
                    <a:pt x="103" y="222"/>
                  </a:cubicBezTo>
                  <a:cubicBezTo>
                    <a:pt x="103" y="222"/>
                    <a:pt x="104" y="222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3" y="227"/>
                    <a:pt x="103" y="227"/>
                    <a:pt x="103" y="228"/>
                  </a:cubicBezTo>
                  <a:cubicBezTo>
                    <a:pt x="103" y="229"/>
                    <a:pt x="103" y="229"/>
                    <a:pt x="103" y="230"/>
                  </a:cubicBezTo>
                  <a:cubicBezTo>
                    <a:pt x="102" y="231"/>
                    <a:pt x="101" y="233"/>
                    <a:pt x="99" y="234"/>
                  </a:cubicBezTo>
                  <a:cubicBezTo>
                    <a:pt x="98" y="236"/>
                    <a:pt x="97" y="236"/>
                    <a:pt x="96" y="236"/>
                  </a:cubicBezTo>
                  <a:cubicBezTo>
                    <a:pt x="95" y="236"/>
                    <a:pt x="95" y="235"/>
                    <a:pt x="96" y="233"/>
                  </a:cubicBezTo>
                  <a:close/>
                  <a:moveTo>
                    <a:pt x="267" y="394"/>
                  </a:moveTo>
                  <a:cubicBezTo>
                    <a:pt x="266" y="400"/>
                    <a:pt x="265" y="407"/>
                    <a:pt x="263" y="417"/>
                  </a:cubicBezTo>
                  <a:cubicBezTo>
                    <a:pt x="261" y="427"/>
                    <a:pt x="260" y="434"/>
                    <a:pt x="260" y="437"/>
                  </a:cubicBezTo>
                  <a:cubicBezTo>
                    <a:pt x="256" y="437"/>
                    <a:pt x="254" y="436"/>
                    <a:pt x="253" y="433"/>
                  </a:cubicBezTo>
                  <a:cubicBezTo>
                    <a:pt x="253" y="431"/>
                    <a:pt x="253" y="428"/>
                    <a:pt x="255" y="424"/>
                  </a:cubicBezTo>
                  <a:cubicBezTo>
                    <a:pt x="259" y="412"/>
                    <a:pt x="261" y="404"/>
                    <a:pt x="261" y="400"/>
                  </a:cubicBezTo>
                  <a:cubicBezTo>
                    <a:pt x="261" y="392"/>
                    <a:pt x="260" y="387"/>
                    <a:pt x="258" y="386"/>
                  </a:cubicBezTo>
                  <a:cubicBezTo>
                    <a:pt x="256" y="385"/>
                    <a:pt x="253" y="387"/>
                    <a:pt x="249" y="394"/>
                  </a:cubicBezTo>
                  <a:cubicBezTo>
                    <a:pt x="242" y="406"/>
                    <a:pt x="226" y="414"/>
                    <a:pt x="203" y="417"/>
                  </a:cubicBezTo>
                  <a:cubicBezTo>
                    <a:pt x="182" y="419"/>
                    <a:pt x="168" y="416"/>
                    <a:pt x="160" y="407"/>
                  </a:cubicBezTo>
                  <a:cubicBezTo>
                    <a:pt x="158" y="406"/>
                    <a:pt x="156" y="406"/>
                    <a:pt x="155" y="407"/>
                  </a:cubicBezTo>
                  <a:cubicBezTo>
                    <a:pt x="153" y="407"/>
                    <a:pt x="152" y="408"/>
                    <a:pt x="151" y="409"/>
                  </a:cubicBezTo>
                  <a:cubicBezTo>
                    <a:pt x="151" y="409"/>
                    <a:pt x="151" y="410"/>
                    <a:pt x="152" y="411"/>
                  </a:cubicBezTo>
                  <a:cubicBezTo>
                    <a:pt x="152" y="411"/>
                    <a:pt x="153" y="412"/>
                    <a:pt x="154" y="414"/>
                  </a:cubicBezTo>
                  <a:cubicBezTo>
                    <a:pt x="155" y="415"/>
                    <a:pt x="156" y="417"/>
                    <a:pt x="157" y="418"/>
                  </a:cubicBezTo>
                  <a:cubicBezTo>
                    <a:pt x="164" y="430"/>
                    <a:pt x="163" y="438"/>
                    <a:pt x="155" y="442"/>
                  </a:cubicBezTo>
                  <a:cubicBezTo>
                    <a:pt x="155" y="434"/>
                    <a:pt x="155" y="428"/>
                    <a:pt x="153" y="424"/>
                  </a:cubicBezTo>
                  <a:cubicBezTo>
                    <a:pt x="152" y="419"/>
                    <a:pt x="150" y="415"/>
                    <a:pt x="146" y="409"/>
                  </a:cubicBezTo>
                  <a:cubicBezTo>
                    <a:pt x="142" y="404"/>
                    <a:pt x="140" y="400"/>
                    <a:pt x="139" y="398"/>
                  </a:cubicBezTo>
                  <a:cubicBezTo>
                    <a:pt x="144" y="397"/>
                    <a:pt x="148" y="395"/>
                    <a:pt x="150" y="392"/>
                  </a:cubicBezTo>
                  <a:cubicBezTo>
                    <a:pt x="153" y="388"/>
                    <a:pt x="154" y="385"/>
                    <a:pt x="154" y="381"/>
                  </a:cubicBezTo>
                  <a:cubicBezTo>
                    <a:pt x="154" y="377"/>
                    <a:pt x="152" y="373"/>
                    <a:pt x="150" y="371"/>
                  </a:cubicBezTo>
                  <a:cubicBezTo>
                    <a:pt x="148" y="369"/>
                    <a:pt x="140" y="363"/>
                    <a:pt x="125" y="351"/>
                  </a:cubicBezTo>
                  <a:cubicBezTo>
                    <a:pt x="111" y="339"/>
                    <a:pt x="102" y="331"/>
                    <a:pt x="98" y="327"/>
                  </a:cubicBezTo>
                  <a:cubicBezTo>
                    <a:pt x="97" y="326"/>
                    <a:pt x="95" y="325"/>
                    <a:pt x="92" y="322"/>
                  </a:cubicBezTo>
                  <a:cubicBezTo>
                    <a:pt x="88" y="319"/>
                    <a:pt x="86" y="317"/>
                    <a:pt x="85" y="315"/>
                  </a:cubicBezTo>
                  <a:cubicBezTo>
                    <a:pt x="77" y="297"/>
                    <a:pt x="77" y="283"/>
                    <a:pt x="83" y="271"/>
                  </a:cubicBezTo>
                  <a:cubicBezTo>
                    <a:pt x="84" y="270"/>
                    <a:pt x="84" y="270"/>
                    <a:pt x="84" y="270"/>
                  </a:cubicBezTo>
                  <a:cubicBezTo>
                    <a:pt x="85" y="270"/>
                    <a:pt x="85" y="271"/>
                    <a:pt x="84" y="275"/>
                  </a:cubicBezTo>
                  <a:cubicBezTo>
                    <a:pt x="83" y="280"/>
                    <a:pt x="83" y="285"/>
                    <a:pt x="83" y="289"/>
                  </a:cubicBezTo>
                  <a:cubicBezTo>
                    <a:pt x="84" y="300"/>
                    <a:pt x="87" y="309"/>
                    <a:pt x="92" y="314"/>
                  </a:cubicBezTo>
                  <a:cubicBezTo>
                    <a:pt x="96" y="318"/>
                    <a:pt x="99" y="317"/>
                    <a:pt x="100" y="313"/>
                  </a:cubicBezTo>
                  <a:cubicBezTo>
                    <a:pt x="101" y="312"/>
                    <a:pt x="101" y="307"/>
                    <a:pt x="101" y="298"/>
                  </a:cubicBezTo>
                  <a:cubicBezTo>
                    <a:pt x="101" y="289"/>
                    <a:pt x="101" y="283"/>
                    <a:pt x="102" y="280"/>
                  </a:cubicBezTo>
                  <a:cubicBezTo>
                    <a:pt x="103" y="270"/>
                    <a:pt x="107" y="258"/>
                    <a:pt x="114" y="243"/>
                  </a:cubicBezTo>
                  <a:cubicBezTo>
                    <a:pt x="121" y="228"/>
                    <a:pt x="126" y="221"/>
                    <a:pt x="130" y="220"/>
                  </a:cubicBezTo>
                  <a:cubicBezTo>
                    <a:pt x="127" y="214"/>
                    <a:pt x="126" y="209"/>
                    <a:pt x="127" y="203"/>
                  </a:cubicBezTo>
                  <a:cubicBezTo>
                    <a:pt x="129" y="197"/>
                    <a:pt x="130" y="192"/>
                    <a:pt x="133" y="188"/>
                  </a:cubicBezTo>
                  <a:cubicBezTo>
                    <a:pt x="135" y="184"/>
                    <a:pt x="138" y="179"/>
                    <a:pt x="141" y="174"/>
                  </a:cubicBezTo>
                  <a:cubicBezTo>
                    <a:pt x="143" y="168"/>
                    <a:pt x="145" y="163"/>
                    <a:pt x="145" y="159"/>
                  </a:cubicBezTo>
                  <a:cubicBezTo>
                    <a:pt x="145" y="158"/>
                    <a:pt x="145" y="157"/>
                    <a:pt x="145" y="156"/>
                  </a:cubicBezTo>
                  <a:cubicBezTo>
                    <a:pt x="145" y="155"/>
                    <a:pt x="148" y="157"/>
                    <a:pt x="151" y="162"/>
                  </a:cubicBezTo>
                  <a:cubicBezTo>
                    <a:pt x="159" y="173"/>
                    <a:pt x="164" y="179"/>
                    <a:pt x="168" y="181"/>
                  </a:cubicBezTo>
                  <a:cubicBezTo>
                    <a:pt x="172" y="183"/>
                    <a:pt x="176" y="183"/>
                    <a:pt x="181" y="181"/>
                  </a:cubicBezTo>
                  <a:cubicBezTo>
                    <a:pt x="185" y="178"/>
                    <a:pt x="191" y="175"/>
                    <a:pt x="198" y="169"/>
                  </a:cubicBezTo>
                  <a:cubicBezTo>
                    <a:pt x="205" y="164"/>
                    <a:pt x="211" y="160"/>
                    <a:pt x="215" y="158"/>
                  </a:cubicBezTo>
                  <a:cubicBezTo>
                    <a:pt x="216" y="158"/>
                    <a:pt x="217" y="157"/>
                    <a:pt x="218" y="157"/>
                  </a:cubicBezTo>
                  <a:cubicBezTo>
                    <a:pt x="219" y="156"/>
                    <a:pt x="220" y="156"/>
                    <a:pt x="221" y="156"/>
                  </a:cubicBezTo>
                  <a:cubicBezTo>
                    <a:pt x="221" y="155"/>
                    <a:pt x="222" y="155"/>
                    <a:pt x="223" y="154"/>
                  </a:cubicBezTo>
                  <a:cubicBezTo>
                    <a:pt x="224" y="154"/>
                    <a:pt x="225" y="153"/>
                    <a:pt x="225" y="153"/>
                  </a:cubicBezTo>
                  <a:cubicBezTo>
                    <a:pt x="226" y="153"/>
                    <a:pt x="226" y="152"/>
                    <a:pt x="227" y="152"/>
                  </a:cubicBezTo>
                  <a:cubicBezTo>
                    <a:pt x="227" y="151"/>
                    <a:pt x="228" y="151"/>
                    <a:pt x="228" y="151"/>
                  </a:cubicBezTo>
                  <a:cubicBezTo>
                    <a:pt x="228" y="150"/>
                    <a:pt x="228" y="150"/>
                    <a:pt x="228" y="149"/>
                  </a:cubicBezTo>
                  <a:cubicBezTo>
                    <a:pt x="228" y="148"/>
                    <a:pt x="227" y="147"/>
                    <a:pt x="226" y="147"/>
                  </a:cubicBezTo>
                  <a:cubicBezTo>
                    <a:pt x="225" y="146"/>
                    <a:pt x="223" y="146"/>
                    <a:pt x="221" y="147"/>
                  </a:cubicBezTo>
                  <a:cubicBezTo>
                    <a:pt x="219" y="148"/>
                    <a:pt x="217" y="149"/>
                    <a:pt x="215" y="150"/>
                  </a:cubicBezTo>
                  <a:cubicBezTo>
                    <a:pt x="212" y="152"/>
                    <a:pt x="210" y="153"/>
                    <a:pt x="207" y="155"/>
                  </a:cubicBezTo>
                  <a:cubicBezTo>
                    <a:pt x="204" y="156"/>
                    <a:pt x="201" y="158"/>
                    <a:pt x="198" y="159"/>
                  </a:cubicBezTo>
                  <a:cubicBezTo>
                    <a:pt x="195" y="161"/>
                    <a:pt x="192" y="162"/>
                    <a:pt x="189" y="163"/>
                  </a:cubicBezTo>
                  <a:cubicBezTo>
                    <a:pt x="186" y="164"/>
                    <a:pt x="182" y="165"/>
                    <a:pt x="179" y="165"/>
                  </a:cubicBezTo>
                  <a:cubicBezTo>
                    <a:pt x="172" y="165"/>
                    <a:pt x="166" y="163"/>
                    <a:pt x="162" y="159"/>
                  </a:cubicBezTo>
                  <a:cubicBezTo>
                    <a:pt x="159" y="156"/>
                    <a:pt x="158" y="155"/>
                    <a:pt x="158" y="154"/>
                  </a:cubicBezTo>
                  <a:cubicBezTo>
                    <a:pt x="157" y="153"/>
                    <a:pt x="158" y="153"/>
                    <a:pt x="160" y="154"/>
                  </a:cubicBezTo>
                  <a:cubicBezTo>
                    <a:pt x="169" y="155"/>
                    <a:pt x="176" y="155"/>
                    <a:pt x="181" y="154"/>
                  </a:cubicBezTo>
                  <a:cubicBezTo>
                    <a:pt x="185" y="153"/>
                    <a:pt x="191" y="151"/>
                    <a:pt x="199" y="148"/>
                  </a:cubicBezTo>
                  <a:cubicBezTo>
                    <a:pt x="200" y="147"/>
                    <a:pt x="204" y="146"/>
                    <a:pt x="211" y="143"/>
                  </a:cubicBezTo>
                  <a:cubicBezTo>
                    <a:pt x="217" y="140"/>
                    <a:pt x="222" y="138"/>
                    <a:pt x="225" y="137"/>
                  </a:cubicBezTo>
                  <a:cubicBezTo>
                    <a:pt x="227" y="137"/>
                    <a:pt x="229" y="136"/>
                    <a:pt x="230" y="135"/>
                  </a:cubicBezTo>
                  <a:cubicBezTo>
                    <a:pt x="230" y="134"/>
                    <a:pt x="231" y="133"/>
                    <a:pt x="230" y="132"/>
                  </a:cubicBezTo>
                  <a:cubicBezTo>
                    <a:pt x="230" y="131"/>
                    <a:pt x="230" y="130"/>
                    <a:pt x="229" y="130"/>
                  </a:cubicBezTo>
                  <a:cubicBezTo>
                    <a:pt x="227" y="129"/>
                    <a:pt x="225" y="129"/>
                    <a:pt x="224" y="132"/>
                  </a:cubicBezTo>
                  <a:cubicBezTo>
                    <a:pt x="223" y="133"/>
                    <a:pt x="221" y="135"/>
                    <a:pt x="218" y="136"/>
                  </a:cubicBezTo>
                  <a:cubicBezTo>
                    <a:pt x="215" y="138"/>
                    <a:pt x="213" y="139"/>
                    <a:pt x="210" y="140"/>
                  </a:cubicBezTo>
                  <a:cubicBezTo>
                    <a:pt x="208" y="140"/>
                    <a:pt x="205" y="141"/>
                    <a:pt x="201" y="142"/>
                  </a:cubicBezTo>
                  <a:cubicBezTo>
                    <a:pt x="198" y="143"/>
                    <a:pt x="196" y="144"/>
                    <a:pt x="195" y="144"/>
                  </a:cubicBezTo>
                  <a:cubicBezTo>
                    <a:pt x="186" y="147"/>
                    <a:pt x="177" y="148"/>
                    <a:pt x="169" y="148"/>
                  </a:cubicBezTo>
                  <a:cubicBezTo>
                    <a:pt x="165" y="148"/>
                    <a:pt x="162" y="147"/>
                    <a:pt x="160" y="146"/>
                  </a:cubicBezTo>
                  <a:cubicBezTo>
                    <a:pt x="157" y="145"/>
                    <a:pt x="156" y="144"/>
                    <a:pt x="155" y="143"/>
                  </a:cubicBezTo>
                  <a:cubicBezTo>
                    <a:pt x="154" y="142"/>
                    <a:pt x="152" y="140"/>
                    <a:pt x="151" y="138"/>
                  </a:cubicBezTo>
                  <a:cubicBezTo>
                    <a:pt x="149" y="136"/>
                    <a:pt x="146" y="134"/>
                    <a:pt x="144" y="133"/>
                  </a:cubicBezTo>
                  <a:cubicBezTo>
                    <a:pt x="142" y="132"/>
                    <a:pt x="142" y="131"/>
                    <a:pt x="142" y="128"/>
                  </a:cubicBezTo>
                  <a:cubicBezTo>
                    <a:pt x="143" y="126"/>
                    <a:pt x="144" y="124"/>
                    <a:pt x="146" y="121"/>
                  </a:cubicBezTo>
                  <a:cubicBezTo>
                    <a:pt x="146" y="121"/>
                    <a:pt x="148" y="120"/>
                    <a:pt x="151" y="118"/>
                  </a:cubicBezTo>
                  <a:cubicBezTo>
                    <a:pt x="155" y="116"/>
                    <a:pt x="157" y="114"/>
                    <a:pt x="159" y="112"/>
                  </a:cubicBezTo>
                  <a:cubicBezTo>
                    <a:pt x="160" y="109"/>
                    <a:pt x="163" y="107"/>
                    <a:pt x="167" y="104"/>
                  </a:cubicBezTo>
                  <a:cubicBezTo>
                    <a:pt x="167" y="104"/>
                    <a:pt x="167" y="102"/>
                    <a:pt x="167" y="99"/>
                  </a:cubicBezTo>
                  <a:cubicBezTo>
                    <a:pt x="167" y="95"/>
                    <a:pt x="166" y="92"/>
                    <a:pt x="165" y="88"/>
                  </a:cubicBezTo>
                  <a:cubicBezTo>
                    <a:pt x="163" y="85"/>
                    <a:pt x="161" y="83"/>
                    <a:pt x="158" y="83"/>
                  </a:cubicBezTo>
                  <a:cubicBezTo>
                    <a:pt x="153" y="83"/>
                    <a:pt x="150" y="84"/>
                    <a:pt x="149" y="87"/>
                  </a:cubicBezTo>
                  <a:cubicBezTo>
                    <a:pt x="147" y="89"/>
                    <a:pt x="146" y="92"/>
                    <a:pt x="146" y="96"/>
                  </a:cubicBezTo>
                  <a:cubicBezTo>
                    <a:pt x="147" y="100"/>
                    <a:pt x="147" y="102"/>
                    <a:pt x="149" y="105"/>
                  </a:cubicBezTo>
                  <a:cubicBezTo>
                    <a:pt x="150" y="107"/>
                    <a:pt x="152" y="109"/>
                    <a:pt x="153" y="109"/>
                  </a:cubicBezTo>
                  <a:cubicBezTo>
                    <a:pt x="155" y="109"/>
                    <a:pt x="155" y="109"/>
                    <a:pt x="155" y="111"/>
                  </a:cubicBezTo>
                  <a:cubicBezTo>
                    <a:pt x="154" y="113"/>
                    <a:pt x="152" y="114"/>
                    <a:pt x="151" y="114"/>
                  </a:cubicBezTo>
                  <a:cubicBezTo>
                    <a:pt x="149" y="115"/>
                    <a:pt x="148" y="114"/>
                    <a:pt x="147" y="111"/>
                  </a:cubicBezTo>
                  <a:cubicBezTo>
                    <a:pt x="145" y="108"/>
                    <a:pt x="144" y="105"/>
                    <a:pt x="143" y="101"/>
                  </a:cubicBezTo>
                  <a:cubicBezTo>
                    <a:pt x="142" y="97"/>
                    <a:pt x="142" y="94"/>
                    <a:pt x="142" y="92"/>
                  </a:cubicBezTo>
                  <a:cubicBezTo>
                    <a:pt x="143" y="86"/>
                    <a:pt x="144" y="81"/>
                    <a:pt x="147" y="76"/>
                  </a:cubicBezTo>
                  <a:cubicBezTo>
                    <a:pt x="149" y="71"/>
                    <a:pt x="153" y="69"/>
                    <a:pt x="157" y="69"/>
                  </a:cubicBezTo>
                  <a:cubicBezTo>
                    <a:pt x="162" y="69"/>
                    <a:pt x="166" y="72"/>
                    <a:pt x="169" y="78"/>
                  </a:cubicBezTo>
                  <a:cubicBezTo>
                    <a:pt x="172" y="83"/>
                    <a:pt x="173" y="91"/>
                    <a:pt x="173" y="101"/>
                  </a:cubicBezTo>
                  <a:cubicBezTo>
                    <a:pt x="174" y="102"/>
                    <a:pt x="175" y="103"/>
                    <a:pt x="177" y="102"/>
                  </a:cubicBezTo>
                  <a:cubicBezTo>
                    <a:pt x="179" y="102"/>
                    <a:pt x="182" y="102"/>
                    <a:pt x="186" y="102"/>
                  </a:cubicBezTo>
                  <a:cubicBezTo>
                    <a:pt x="189" y="103"/>
                    <a:pt x="192" y="104"/>
                    <a:pt x="194" y="105"/>
                  </a:cubicBezTo>
                  <a:cubicBezTo>
                    <a:pt x="194" y="105"/>
                    <a:pt x="194" y="104"/>
                    <a:pt x="194" y="101"/>
                  </a:cubicBezTo>
                  <a:cubicBezTo>
                    <a:pt x="191" y="79"/>
                    <a:pt x="198" y="68"/>
                    <a:pt x="217" y="66"/>
                  </a:cubicBezTo>
                  <a:cubicBezTo>
                    <a:pt x="220" y="67"/>
                    <a:pt x="222" y="67"/>
                    <a:pt x="224" y="68"/>
                  </a:cubicBezTo>
                  <a:cubicBezTo>
                    <a:pt x="226" y="69"/>
                    <a:pt x="228" y="70"/>
                    <a:pt x="230" y="72"/>
                  </a:cubicBezTo>
                  <a:cubicBezTo>
                    <a:pt x="232" y="74"/>
                    <a:pt x="234" y="77"/>
                    <a:pt x="236" y="80"/>
                  </a:cubicBezTo>
                  <a:cubicBezTo>
                    <a:pt x="237" y="84"/>
                    <a:pt x="238" y="88"/>
                    <a:pt x="239" y="93"/>
                  </a:cubicBezTo>
                  <a:cubicBezTo>
                    <a:pt x="239" y="103"/>
                    <a:pt x="239" y="103"/>
                    <a:pt x="239" y="103"/>
                  </a:cubicBezTo>
                  <a:cubicBezTo>
                    <a:pt x="239" y="108"/>
                    <a:pt x="238" y="111"/>
                    <a:pt x="236" y="112"/>
                  </a:cubicBezTo>
                  <a:cubicBezTo>
                    <a:pt x="232" y="113"/>
                    <a:pt x="230" y="113"/>
                    <a:pt x="228" y="112"/>
                  </a:cubicBezTo>
                  <a:cubicBezTo>
                    <a:pt x="226" y="111"/>
                    <a:pt x="227" y="108"/>
                    <a:pt x="229" y="105"/>
                  </a:cubicBezTo>
                  <a:cubicBezTo>
                    <a:pt x="230" y="101"/>
                    <a:pt x="230" y="96"/>
                    <a:pt x="227" y="90"/>
                  </a:cubicBezTo>
                  <a:cubicBezTo>
                    <a:pt x="225" y="84"/>
                    <a:pt x="221" y="82"/>
                    <a:pt x="214" y="82"/>
                  </a:cubicBezTo>
                  <a:cubicBezTo>
                    <a:pt x="210" y="82"/>
                    <a:pt x="207" y="85"/>
                    <a:pt x="205" y="89"/>
                  </a:cubicBezTo>
                  <a:cubicBezTo>
                    <a:pt x="203" y="94"/>
                    <a:pt x="202" y="98"/>
                    <a:pt x="203" y="102"/>
                  </a:cubicBezTo>
                  <a:cubicBezTo>
                    <a:pt x="203" y="107"/>
                    <a:pt x="204" y="109"/>
                    <a:pt x="206" y="109"/>
                  </a:cubicBezTo>
                  <a:cubicBezTo>
                    <a:pt x="207" y="109"/>
                    <a:pt x="210" y="111"/>
                    <a:pt x="215" y="113"/>
                  </a:cubicBezTo>
                  <a:cubicBezTo>
                    <a:pt x="220" y="116"/>
                    <a:pt x="224" y="118"/>
                    <a:pt x="226" y="118"/>
                  </a:cubicBezTo>
                  <a:cubicBezTo>
                    <a:pt x="233" y="119"/>
                    <a:pt x="237" y="122"/>
                    <a:pt x="238" y="125"/>
                  </a:cubicBezTo>
                  <a:cubicBezTo>
                    <a:pt x="239" y="128"/>
                    <a:pt x="239" y="132"/>
                    <a:pt x="237" y="138"/>
                  </a:cubicBezTo>
                  <a:cubicBezTo>
                    <a:pt x="235" y="143"/>
                    <a:pt x="235" y="148"/>
                    <a:pt x="235" y="151"/>
                  </a:cubicBezTo>
                  <a:cubicBezTo>
                    <a:pt x="236" y="155"/>
                    <a:pt x="237" y="159"/>
                    <a:pt x="239" y="162"/>
                  </a:cubicBezTo>
                  <a:cubicBezTo>
                    <a:pt x="241" y="165"/>
                    <a:pt x="243" y="168"/>
                    <a:pt x="245" y="171"/>
                  </a:cubicBezTo>
                  <a:cubicBezTo>
                    <a:pt x="248" y="173"/>
                    <a:pt x="250" y="178"/>
                    <a:pt x="253" y="185"/>
                  </a:cubicBezTo>
                  <a:cubicBezTo>
                    <a:pt x="256" y="192"/>
                    <a:pt x="259" y="201"/>
                    <a:pt x="261" y="212"/>
                  </a:cubicBezTo>
                  <a:cubicBezTo>
                    <a:pt x="261" y="212"/>
                    <a:pt x="262" y="213"/>
                    <a:pt x="263" y="214"/>
                  </a:cubicBezTo>
                  <a:cubicBezTo>
                    <a:pt x="264" y="215"/>
                    <a:pt x="265" y="216"/>
                    <a:pt x="266" y="218"/>
                  </a:cubicBezTo>
                  <a:cubicBezTo>
                    <a:pt x="268" y="219"/>
                    <a:pt x="269" y="221"/>
                    <a:pt x="270" y="224"/>
                  </a:cubicBezTo>
                  <a:cubicBezTo>
                    <a:pt x="272" y="227"/>
                    <a:pt x="274" y="231"/>
                    <a:pt x="276" y="236"/>
                  </a:cubicBezTo>
                  <a:cubicBezTo>
                    <a:pt x="277" y="241"/>
                    <a:pt x="279" y="247"/>
                    <a:pt x="281" y="254"/>
                  </a:cubicBezTo>
                  <a:cubicBezTo>
                    <a:pt x="283" y="262"/>
                    <a:pt x="284" y="271"/>
                    <a:pt x="284" y="282"/>
                  </a:cubicBezTo>
                  <a:cubicBezTo>
                    <a:pt x="284" y="292"/>
                    <a:pt x="284" y="300"/>
                    <a:pt x="286" y="304"/>
                  </a:cubicBezTo>
                  <a:cubicBezTo>
                    <a:pt x="287" y="308"/>
                    <a:pt x="290" y="309"/>
                    <a:pt x="296" y="308"/>
                  </a:cubicBezTo>
                  <a:cubicBezTo>
                    <a:pt x="303" y="308"/>
                    <a:pt x="307" y="304"/>
                    <a:pt x="309" y="297"/>
                  </a:cubicBezTo>
                  <a:cubicBezTo>
                    <a:pt x="315" y="277"/>
                    <a:pt x="310" y="253"/>
                    <a:pt x="295" y="225"/>
                  </a:cubicBezTo>
                  <a:cubicBezTo>
                    <a:pt x="289" y="214"/>
                    <a:pt x="284" y="207"/>
                    <a:pt x="280" y="203"/>
                  </a:cubicBezTo>
                  <a:cubicBezTo>
                    <a:pt x="286" y="207"/>
                    <a:pt x="292" y="213"/>
                    <a:pt x="299" y="223"/>
                  </a:cubicBezTo>
                  <a:cubicBezTo>
                    <a:pt x="305" y="232"/>
                    <a:pt x="309" y="241"/>
                    <a:pt x="311" y="250"/>
                  </a:cubicBezTo>
                  <a:cubicBezTo>
                    <a:pt x="311" y="251"/>
                    <a:pt x="312" y="253"/>
                    <a:pt x="312" y="257"/>
                  </a:cubicBezTo>
                  <a:cubicBezTo>
                    <a:pt x="313" y="260"/>
                    <a:pt x="314" y="263"/>
                    <a:pt x="314" y="263"/>
                  </a:cubicBezTo>
                  <a:cubicBezTo>
                    <a:pt x="314" y="264"/>
                    <a:pt x="314" y="266"/>
                    <a:pt x="315" y="269"/>
                  </a:cubicBezTo>
                  <a:cubicBezTo>
                    <a:pt x="315" y="271"/>
                    <a:pt x="316" y="273"/>
                    <a:pt x="316" y="274"/>
                  </a:cubicBezTo>
                  <a:cubicBezTo>
                    <a:pt x="316" y="275"/>
                    <a:pt x="316" y="277"/>
                    <a:pt x="316" y="279"/>
                  </a:cubicBezTo>
                  <a:cubicBezTo>
                    <a:pt x="316" y="282"/>
                    <a:pt x="316" y="284"/>
                    <a:pt x="316" y="285"/>
                  </a:cubicBezTo>
                  <a:cubicBezTo>
                    <a:pt x="315" y="287"/>
                    <a:pt x="315" y="288"/>
                    <a:pt x="315" y="291"/>
                  </a:cubicBezTo>
                  <a:cubicBezTo>
                    <a:pt x="315" y="293"/>
                    <a:pt x="314" y="295"/>
                    <a:pt x="314" y="298"/>
                  </a:cubicBezTo>
                  <a:cubicBezTo>
                    <a:pt x="313" y="300"/>
                    <a:pt x="312" y="302"/>
                    <a:pt x="312" y="305"/>
                  </a:cubicBezTo>
                  <a:cubicBezTo>
                    <a:pt x="321" y="309"/>
                    <a:pt x="326" y="313"/>
                    <a:pt x="326" y="316"/>
                  </a:cubicBezTo>
                  <a:cubicBezTo>
                    <a:pt x="322" y="313"/>
                    <a:pt x="317" y="311"/>
                    <a:pt x="310" y="310"/>
                  </a:cubicBezTo>
                  <a:cubicBezTo>
                    <a:pt x="304" y="309"/>
                    <a:pt x="297" y="310"/>
                    <a:pt x="291" y="313"/>
                  </a:cubicBezTo>
                  <a:cubicBezTo>
                    <a:pt x="286" y="315"/>
                    <a:pt x="283" y="320"/>
                    <a:pt x="282" y="326"/>
                  </a:cubicBezTo>
                  <a:cubicBezTo>
                    <a:pt x="276" y="326"/>
                    <a:pt x="272" y="328"/>
                    <a:pt x="269" y="331"/>
                  </a:cubicBezTo>
                  <a:cubicBezTo>
                    <a:pt x="265" y="336"/>
                    <a:pt x="263" y="342"/>
                    <a:pt x="263" y="349"/>
                  </a:cubicBezTo>
                  <a:cubicBezTo>
                    <a:pt x="263" y="357"/>
                    <a:pt x="264" y="366"/>
                    <a:pt x="265" y="375"/>
                  </a:cubicBezTo>
                  <a:cubicBezTo>
                    <a:pt x="267" y="384"/>
                    <a:pt x="267" y="390"/>
                    <a:pt x="267" y="394"/>
                  </a:cubicBezTo>
                  <a:close/>
                  <a:moveTo>
                    <a:pt x="158" y="92"/>
                  </a:moveTo>
                  <a:cubicBezTo>
                    <a:pt x="157" y="92"/>
                    <a:pt x="157" y="91"/>
                    <a:pt x="156" y="90"/>
                  </a:cubicBezTo>
                  <a:cubicBezTo>
                    <a:pt x="156" y="89"/>
                    <a:pt x="157" y="88"/>
                    <a:pt x="159" y="88"/>
                  </a:cubicBezTo>
                  <a:cubicBezTo>
                    <a:pt x="160" y="89"/>
                    <a:pt x="161" y="90"/>
                    <a:pt x="162" y="92"/>
                  </a:cubicBezTo>
                  <a:cubicBezTo>
                    <a:pt x="163" y="95"/>
                    <a:pt x="163" y="97"/>
                    <a:pt x="162" y="100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0" y="101"/>
                    <a:pt x="159" y="99"/>
                    <a:pt x="159" y="96"/>
                  </a:cubicBezTo>
                  <a:cubicBezTo>
                    <a:pt x="160" y="93"/>
                    <a:pt x="159" y="92"/>
                    <a:pt x="158" y="92"/>
                  </a:cubicBezTo>
                  <a:close/>
                  <a:moveTo>
                    <a:pt x="225" y="96"/>
                  </a:moveTo>
                  <a:cubicBezTo>
                    <a:pt x="225" y="97"/>
                    <a:pt x="225" y="97"/>
                    <a:pt x="225" y="97"/>
                  </a:cubicBezTo>
                  <a:cubicBezTo>
                    <a:pt x="223" y="98"/>
                    <a:pt x="223" y="98"/>
                    <a:pt x="223" y="97"/>
                  </a:cubicBezTo>
                  <a:cubicBezTo>
                    <a:pt x="222" y="93"/>
                    <a:pt x="220" y="90"/>
                    <a:pt x="218" y="89"/>
                  </a:cubicBezTo>
                  <a:cubicBezTo>
                    <a:pt x="217" y="89"/>
                    <a:pt x="217" y="89"/>
                    <a:pt x="217" y="89"/>
                  </a:cubicBezTo>
                  <a:cubicBezTo>
                    <a:pt x="216" y="88"/>
                    <a:pt x="216" y="87"/>
                    <a:pt x="219" y="87"/>
                  </a:cubicBezTo>
                  <a:cubicBezTo>
                    <a:pt x="219" y="87"/>
                    <a:pt x="220" y="87"/>
                    <a:pt x="221" y="88"/>
                  </a:cubicBezTo>
                  <a:cubicBezTo>
                    <a:pt x="222" y="88"/>
                    <a:pt x="223" y="89"/>
                    <a:pt x="224" y="91"/>
                  </a:cubicBezTo>
                  <a:cubicBezTo>
                    <a:pt x="225" y="92"/>
                    <a:pt x="225" y="94"/>
                    <a:pt x="225" y="96"/>
                  </a:cubicBezTo>
                  <a:close/>
                  <a:moveTo>
                    <a:pt x="225" y="96"/>
                  </a:moveTo>
                  <a:cubicBezTo>
                    <a:pt x="225" y="96"/>
                    <a:pt x="225" y="96"/>
                    <a:pt x="225" y="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29"/>
            <p:cNvSpPr>
              <a:spLocks noEditPoints="1"/>
            </p:cNvSpPr>
            <p:nvPr/>
          </p:nvSpPr>
          <p:spPr bwMode="auto">
            <a:xfrm>
              <a:off x="8134350" y="676275"/>
              <a:ext cx="12700" cy="9525"/>
            </a:xfrm>
            <a:custGeom>
              <a:avLst/>
              <a:gdLst>
                <a:gd name="T0" fmla="*/ 0 w 8"/>
                <a:gd name="T1" fmla="*/ 4 h 6"/>
                <a:gd name="T2" fmla="*/ 2 w 8"/>
                <a:gd name="T3" fmla="*/ 5 h 6"/>
                <a:gd name="T4" fmla="*/ 4 w 8"/>
                <a:gd name="T5" fmla="*/ 3 h 6"/>
                <a:gd name="T6" fmla="*/ 8 w 8"/>
                <a:gd name="T7" fmla="*/ 0 h 6"/>
                <a:gd name="T8" fmla="*/ 5 w 8"/>
                <a:gd name="T9" fmla="*/ 0 h 6"/>
                <a:gd name="T10" fmla="*/ 0 w 8"/>
                <a:gd name="T11" fmla="*/ 4 h 6"/>
                <a:gd name="T12" fmla="*/ 0 w 8"/>
                <a:gd name="T13" fmla="*/ 4 h 6"/>
                <a:gd name="T14" fmla="*/ 0 w 8"/>
                <a:gd name="T1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6">
                  <a:moveTo>
                    <a:pt x="0" y="4"/>
                  </a:moveTo>
                  <a:cubicBezTo>
                    <a:pt x="0" y="5"/>
                    <a:pt x="1" y="6"/>
                    <a:pt x="2" y="5"/>
                  </a:cubicBezTo>
                  <a:cubicBezTo>
                    <a:pt x="2" y="5"/>
                    <a:pt x="3" y="5"/>
                    <a:pt x="4" y="3"/>
                  </a:cubicBezTo>
                  <a:cubicBezTo>
                    <a:pt x="5" y="1"/>
                    <a:pt x="6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2"/>
                    <a:pt x="0" y="4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Freeform 30"/>
            <p:cNvSpPr>
              <a:spLocks noEditPoints="1"/>
            </p:cNvSpPr>
            <p:nvPr/>
          </p:nvSpPr>
          <p:spPr bwMode="auto">
            <a:xfrm>
              <a:off x="8170863" y="674688"/>
              <a:ext cx="14288" cy="7938"/>
            </a:xfrm>
            <a:custGeom>
              <a:avLst/>
              <a:gdLst>
                <a:gd name="T0" fmla="*/ 0 w 9"/>
                <a:gd name="T1" fmla="*/ 2 h 5"/>
                <a:gd name="T2" fmla="*/ 5 w 9"/>
                <a:gd name="T3" fmla="*/ 3 h 5"/>
                <a:gd name="T4" fmla="*/ 8 w 9"/>
                <a:gd name="T5" fmla="*/ 5 h 5"/>
                <a:gd name="T6" fmla="*/ 8 w 9"/>
                <a:gd name="T7" fmla="*/ 2 h 5"/>
                <a:gd name="T8" fmla="*/ 0 w 9"/>
                <a:gd name="T9" fmla="*/ 2 h 5"/>
                <a:gd name="T10" fmla="*/ 0 w 9"/>
                <a:gd name="T11" fmla="*/ 2 h 5"/>
                <a:gd name="T12" fmla="*/ 0 w 9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0" y="2"/>
                  </a:moveTo>
                  <a:cubicBezTo>
                    <a:pt x="2" y="1"/>
                    <a:pt x="3" y="2"/>
                    <a:pt x="5" y="3"/>
                  </a:cubicBezTo>
                  <a:cubicBezTo>
                    <a:pt x="6" y="4"/>
                    <a:pt x="7" y="5"/>
                    <a:pt x="8" y="5"/>
                  </a:cubicBezTo>
                  <a:cubicBezTo>
                    <a:pt x="9" y="4"/>
                    <a:pt x="9" y="4"/>
                    <a:pt x="8" y="2"/>
                  </a:cubicBezTo>
                  <a:cubicBezTo>
                    <a:pt x="7" y="0"/>
                    <a:pt x="4" y="0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62" name="グループ化 89"/>
          <p:cNvGrpSpPr/>
          <p:nvPr/>
        </p:nvGrpSpPr>
        <p:grpSpPr>
          <a:xfrm>
            <a:off x="1014082" y="1634874"/>
            <a:ext cx="1276153" cy="1092031"/>
            <a:chOff x="506413" y="506413"/>
            <a:chExt cx="638175" cy="546100"/>
          </a:xfrm>
        </p:grpSpPr>
        <p:sp>
          <p:nvSpPr>
            <p:cNvPr id="65" name="Freeform 5"/>
            <p:cNvSpPr>
              <a:spLocks noEditPoints="1"/>
            </p:cNvSpPr>
            <p:nvPr/>
          </p:nvSpPr>
          <p:spPr bwMode="auto">
            <a:xfrm>
              <a:off x="506413" y="546100"/>
              <a:ext cx="293688" cy="466725"/>
            </a:xfrm>
            <a:custGeom>
              <a:avLst/>
              <a:gdLst>
                <a:gd name="T0" fmla="*/ 184 w 200"/>
                <a:gd name="T1" fmla="*/ 0 h 317"/>
                <a:gd name="T2" fmla="*/ 172 w 200"/>
                <a:gd name="T3" fmla="*/ 5 h 317"/>
                <a:gd name="T4" fmla="*/ 85 w 200"/>
                <a:gd name="T5" fmla="*/ 92 h 317"/>
                <a:gd name="T6" fmla="*/ 17 w 200"/>
                <a:gd name="T7" fmla="*/ 92 h 317"/>
                <a:gd name="T8" fmla="*/ 5 w 200"/>
                <a:gd name="T9" fmla="*/ 97 h 317"/>
                <a:gd name="T10" fmla="*/ 0 w 200"/>
                <a:gd name="T11" fmla="*/ 108 h 317"/>
                <a:gd name="T12" fmla="*/ 0 w 200"/>
                <a:gd name="T13" fmla="*/ 208 h 317"/>
                <a:gd name="T14" fmla="*/ 5 w 200"/>
                <a:gd name="T15" fmla="*/ 220 h 317"/>
                <a:gd name="T16" fmla="*/ 17 w 200"/>
                <a:gd name="T17" fmla="*/ 225 h 317"/>
                <a:gd name="T18" fmla="*/ 85 w 200"/>
                <a:gd name="T19" fmla="*/ 225 h 317"/>
                <a:gd name="T20" fmla="*/ 172 w 200"/>
                <a:gd name="T21" fmla="*/ 312 h 317"/>
                <a:gd name="T22" fmla="*/ 184 w 200"/>
                <a:gd name="T23" fmla="*/ 317 h 317"/>
                <a:gd name="T24" fmla="*/ 195 w 200"/>
                <a:gd name="T25" fmla="*/ 312 h 317"/>
                <a:gd name="T26" fmla="*/ 200 w 200"/>
                <a:gd name="T27" fmla="*/ 300 h 317"/>
                <a:gd name="T28" fmla="*/ 200 w 200"/>
                <a:gd name="T29" fmla="*/ 17 h 317"/>
                <a:gd name="T30" fmla="*/ 195 w 200"/>
                <a:gd name="T31" fmla="*/ 5 h 317"/>
                <a:gd name="T32" fmla="*/ 184 w 200"/>
                <a:gd name="T33" fmla="*/ 0 h 317"/>
                <a:gd name="T34" fmla="*/ 184 w 200"/>
                <a:gd name="T35" fmla="*/ 0 h 317"/>
                <a:gd name="T36" fmla="*/ 184 w 200"/>
                <a:gd name="T3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317">
                  <a:moveTo>
                    <a:pt x="184" y="0"/>
                  </a:moveTo>
                  <a:cubicBezTo>
                    <a:pt x="179" y="0"/>
                    <a:pt x="175" y="1"/>
                    <a:pt x="172" y="5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2" y="92"/>
                    <a:pt x="8" y="93"/>
                    <a:pt x="5" y="97"/>
                  </a:cubicBezTo>
                  <a:cubicBezTo>
                    <a:pt x="2" y="100"/>
                    <a:pt x="0" y="104"/>
                    <a:pt x="0" y="1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3"/>
                    <a:pt x="2" y="217"/>
                    <a:pt x="5" y="220"/>
                  </a:cubicBezTo>
                  <a:cubicBezTo>
                    <a:pt x="8" y="223"/>
                    <a:pt x="12" y="225"/>
                    <a:pt x="17" y="225"/>
                  </a:cubicBezTo>
                  <a:cubicBezTo>
                    <a:pt x="85" y="225"/>
                    <a:pt x="85" y="225"/>
                    <a:pt x="85" y="225"/>
                  </a:cubicBezTo>
                  <a:cubicBezTo>
                    <a:pt x="172" y="312"/>
                    <a:pt x="172" y="312"/>
                    <a:pt x="172" y="312"/>
                  </a:cubicBezTo>
                  <a:cubicBezTo>
                    <a:pt x="175" y="315"/>
                    <a:pt x="179" y="317"/>
                    <a:pt x="184" y="317"/>
                  </a:cubicBezTo>
                  <a:cubicBezTo>
                    <a:pt x="188" y="317"/>
                    <a:pt x="192" y="315"/>
                    <a:pt x="195" y="312"/>
                  </a:cubicBezTo>
                  <a:cubicBezTo>
                    <a:pt x="199" y="309"/>
                    <a:pt x="200" y="305"/>
                    <a:pt x="200" y="300"/>
                  </a:cubicBezTo>
                  <a:cubicBezTo>
                    <a:pt x="200" y="17"/>
                    <a:pt x="200" y="17"/>
                    <a:pt x="200" y="17"/>
                  </a:cubicBezTo>
                  <a:cubicBezTo>
                    <a:pt x="200" y="12"/>
                    <a:pt x="199" y="8"/>
                    <a:pt x="195" y="5"/>
                  </a:cubicBezTo>
                  <a:cubicBezTo>
                    <a:pt x="192" y="1"/>
                    <a:pt x="188" y="0"/>
                    <a:pt x="184" y="0"/>
                  </a:cubicBezTo>
                  <a:close/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"/>
            <p:cNvSpPr>
              <a:spLocks noEditPoints="1"/>
            </p:cNvSpPr>
            <p:nvPr/>
          </p:nvSpPr>
          <p:spPr bwMode="auto">
            <a:xfrm>
              <a:off x="855663" y="687388"/>
              <a:ext cx="92075" cy="184150"/>
            </a:xfrm>
            <a:custGeom>
              <a:avLst/>
              <a:gdLst>
                <a:gd name="T0" fmla="*/ 52 w 63"/>
                <a:gd name="T1" fmla="*/ 99 h 125"/>
                <a:gd name="T2" fmla="*/ 63 w 63"/>
                <a:gd name="T3" fmla="*/ 62 h 125"/>
                <a:gd name="T4" fmla="*/ 52 w 63"/>
                <a:gd name="T5" fmla="*/ 25 h 125"/>
                <a:gd name="T6" fmla="*/ 23 w 63"/>
                <a:gd name="T7" fmla="*/ 1 h 125"/>
                <a:gd name="T8" fmla="*/ 16 w 63"/>
                <a:gd name="T9" fmla="*/ 0 h 125"/>
                <a:gd name="T10" fmla="*/ 5 w 63"/>
                <a:gd name="T11" fmla="*/ 5 h 125"/>
                <a:gd name="T12" fmla="*/ 0 w 63"/>
                <a:gd name="T13" fmla="*/ 16 h 125"/>
                <a:gd name="T14" fmla="*/ 3 w 63"/>
                <a:gd name="T15" fmla="*/ 26 h 125"/>
                <a:gd name="T16" fmla="*/ 10 w 63"/>
                <a:gd name="T17" fmla="*/ 32 h 125"/>
                <a:gd name="T18" fmla="*/ 19 w 63"/>
                <a:gd name="T19" fmla="*/ 38 h 125"/>
                <a:gd name="T20" fmla="*/ 27 w 63"/>
                <a:gd name="T21" fmla="*/ 47 h 125"/>
                <a:gd name="T22" fmla="*/ 30 w 63"/>
                <a:gd name="T23" fmla="*/ 62 h 125"/>
                <a:gd name="T24" fmla="*/ 27 w 63"/>
                <a:gd name="T25" fmla="*/ 77 h 125"/>
                <a:gd name="T26" fmla="*/ 19 w 63"/>
                <a:gd name="T27" fmla="*/ 86 h 125"/>
                <a:gd name="T28" fmla="*/ 10 w 63"/>
                <a:gd name="T29" fmla="*/ 92 h 125"/>
                <a:gd name="T30" fmla="*/ 3 w 63"/>
                <a:gd name="T31" fmla="*/ 99 h 125"/>
                <a:gd name="T32" fmla="*/ 0 w 63"/>
                <a:gd name="T33" fmla="*/ 108 h 125"/>
                <a:gd name="T34" fmla="*/ 5 w 63"/>
                <a:gd name="T35" fmla="*/ 120 h 125"/>
                <a:gd name="T36" fmla="*/ 16 w 63"/>
                <a:gd name="T37" fmla="*/ 125 h 125"/>
                <a:gd name="T38" fmla="*/ 23 w 63"/>
                <a:gd name="T39" fmla="*/ 124 h 125"/>
                <a:gd name="T40" fmla="*/ 52 w 63"/>
                <a:gd name="T41" fmla="*/ 99 h 125"/>
                <a:gd name="T42" fmla="*/ 52 w 63"/>
                <a:gd name="T43" fmla="*/ 99 h 125"/>
                <a:gd name="T44" fmla="*/ 52 w 63"/>
                <a:gd name="T45" fmla="*/ 9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125">
                  <a:moveTo>
                    <a:pt x="52" y="99"/>
                  </a:moveTo>
                  <a:cubicBezTo>
                    <a:pt x="60" y="88"/>
                    <a:pt x="63" y="76"/>
                    <a:pt x="63" y="62"/>
                  </a:cubicBezTo>
                  <a:cubicBezTo>
                    <a:pt x="63" y="49"/>
                    <a:pt x="60" y="37"/>
                    <a:pt x="52" y="25"/>
                  </a:cubicBezTo>
                  <a:cubicBezTo>
                    <a:pt x="45" y="14"/>
                    <a:pt x="35" y="6"/>
                    <a:pt x="23" y="1"/>
                  </a:cubicBezTo>
                  <a:cubicBezTo>
                    <a:pt x="21" y="0"/>
                    <a:pt x="19" y="0"/>
                    <a:pt x="16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1" y="8"/>
                    <a:pt x="0" y="12"/>
                    <a:pt x="0" y="16"/>
                  </a:cubicBezTo>
                  <a:cubicBezTo>
                    <a:pt x="0" y="20"/>
                    <a:pt x="1" y="23"/>
                    <a:pt x="3" y="26"/>
                  </a:cubicBezTo>
                  <a:cubicBezTo>
                    <a:pt x="5" y="28"/>
                    <a:pt x="7" y="30"/>
                    <a:pt x="10" y="32"/>
                  </a:cubicBezTo>
                  <a:cubicBezTo>
                    <a:pt x="13" y="34"/>
                    <a:pt x="16" y="36"/>
                    <a:pt x="19" y="38"/>
                  </a:cubicBezTo>
                  <a:cubicBezTo>
                    <a:pt x="22" y="40"/>
                    <a:pt x="25" y="43"/>
                    <a:pt x="27" y="47"/>
                  </a:cubicBezTo>
                  <a:cubicBezTo>
                    <a:pt x="29" y="51"/>
                    <a:pt x="30" y="56"/>
                    <a:pt x="30" y="62"/>
                  </a:cubicBezTo>
                  <a:cubicBezTo>
                    <a:pt x="30" y="68"/>
                    <a:pt x="29" y="73"/>
                    <a:pt x="27" y="77"/>
                  </a:cubicBezTo>
                  <a:cubicBezTo>
                    <a:pt x="25" y="81"/>
                    <a:pt x="22" y="84"/>
                    <a:pt x="19" y="86"/>
                  </a:cubicBezTo>
                  <a:cubicBezTo>
                    <a:pt x="16" y="89"/>
                    <a:pt x="13" y="91"/>
                    <a:pt x="10" y="92"/>
                  </a:cubicBezTo>
                  <a:cubicBezTo>
                    <a:pt x="7" y="94"/>
                    <a:pt x="5" y="96"/>
                    <a:pt x="3" y="99"/>
                  </a:cubicBezTo>
                  <a:cubicBezTo>
                    <a:pt x="1" y="102"/>
                    <a:pt x="0" y="105"/>
                    <a:pt x="0" y="108"/>
                  </a:cubicBezTo>
                  <a:cubicBezTo>
                    <a:pt x="0" y="113"/>
                    <a:pt x="1" y="117"/>
                    <a:pt x="5" y="120"/>
                  </a:cubicBezTo>
                  <a:cubicBezTo>
                    <a:pt x="8" y="123"/>
                    <a:pt x="12" y="125"/>
                    <a:pt x="16" y="125"/>
                  </a:cubicBezTo>
                  <a:cubicBezTo>
                    <a:pt x="19" y="125"/>
                    <a:pt x="21" y="124"/>
                    <a:pt x="23" y="124"/>
                  </a:cubicBezTo>
                  <a:cubicBezTo>
                    <a:pt x="35" y="119"/>
                    <a:pt x="45" y="111"/>
                    <a:pt x="52" y="99"/>
                  </a:cubicBezTo>
                  <a:close/>
                  <a:moveTo>
                    <a:pt x="52" y="99"/>
                  </a:moveTo>
                  <a:cubicBezTo>
                    <a:pt x="52" y="99"/>
                    <a:pt x="52" y="99"/>
                    <a:pt x="52" y="9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Freeform 7"/>
            <p:cNvSpPr>
              <a:spLocks noEditPoints="1"/>
            </p:cNvSpPr>
            <p:nvPr/>
          </p:nvSpPr>
          <p:spPr bwMode="auto">
            <a:xfrm>
              <a:off x="893763" y="596900"/>
              <a:ext cx="152400" cy="365125"/>
            </a:xfrm>
            <a:custGeom>
              <a:avLst/>
              <a:gdLst>
                <a:gd name="T0" fmla="*/ 82 w 104"/>
                <a:gd name="T1" fmla="*/ 198 h 248"/>
                <a:gd name="T2" fmla="*/ 104 w 104"/>
                <a:gd name="T3" fmla="*/ 124 h 248"/>
                <a:gd name="T4" fmla="*/ 82 w 104"/>
                <a:gd name="T5" fmla="*/ 51 h 248"/>
                <a:gd name="T6" fmla="*/ 23 w 104"/>
                <a:gd name="T7" fmla="*/ 2 h 248"/>
                <a:gd name="T8" fmla="*/ 16 w 104"/>
                <a:gd name="T9" fmla="*/ 0 h 248"/>
                <a:gd name="T10" fmla="*/ 5 w 104"/>
                <a:gd name="T11" fmla="*/ 5 h 248"/>
                <a:gd name="T12" fmla="*/ 0 w 104"/>
                <a:gd name="T13" fmla="*/ 17 h 248"/>
                <a:gd name="T14" fmla="*/ 10 w 104"/>
                <a:gd name="T15" fmla="*/ 32 h 248"/>
                <a:gd name="T16" fmla="*/ 30 w 104"/>
                <a:gd name="T17" fmla="*/ 44 h 248"/>
                <a:gd name="T18" fmla="*/ 60 w 104"/>
                <a:gd name="T19" fmla="*/ 79 h 248"/>
                <a:gd name="T20" fmla="*/ 71 w 104"/>
                <a:gd name="T21" fmla="*/ 124 h 248"/>
                <a:gd name="T22" fmla="*/ 60 w 104"/>
                <a:gd name="T23" fmla="*/ 170 h 248"/>
                <a:gd name="T24" fmla="*/ 30 w 104"/>
                <a:gd name="T25" fmla="*/ 205 h 248"/>
                <a:gd name="T26" fmla="*/ 10 w 104"/>
                <a:gd name="T27" fmla="*/ 216 h 248"/>
                <a:gd name="T28" fmla="*/ 0 w 104"/>
                <a:gd name="T29" fmla="*/ 232 h 248"/>
                <a:gd name="T30" fmla="*/ 5 w 104"/>
                <a:gd name="T31" fmla="*/ 244 h 248"/>
                <a:gd name="T32" fmla="*/ 17 w 104"/>
                <a:gd name="T33" fmla="*/ 248 h 248"/>
                <a:gd name="T34" fmla="*/ 23 w 104"/>
                <a:gd name="T35" fmla="*/ 247 h 248"/>
                <a:gd name="T36" fmla="*/ 82 w 104"/>
                <a:gd name="T37" fmla="*/ 198 h 248"/>
                <a:gd name="T38" fmla="*/ 82 w 104"/>
                <a:gd name="T39" fmla="*/ 198 h 248"/>
                <a:gd name="T40" fmla="*/ 82 w 104"/>
                <a:gd name="T41" fmla="*/ 19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248">
                  <a:moveTo>
                    <a:pt x="82" y="198"/>
                  </a:moveTo>
                  <a:cubicBezTo>
                    <a:pt x="97" y="176"/>
                    <a:pt x="104" y="151"/>
                    <a:pt x="104" y="124"/>
                  </a:cubicBezTo>
                  <a:cubicBezTo>
                    <a:pt x="104" y="98"/>
                    <a:pt x="97" y="73"/>
                    <a:pt x="82" y="51"/>
                  </a:cubicBezTo>
                  <a:cubicBezTo>
                    <a:pt x="67" y="28"/>
                    <a:pt x="48" y="12"/>
                    <a:pt x="23" y="2"/>
                  </a:cubicBezTo>
                  <a:cubicBezTo>
                    <a:pt x="21" y="1"/>
                    <a:pt x="19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9"/>
                    <a:pt x="0" y="12"/>
                    <a:pt x="0" y="17"/>
                  </a:cubicBezTo>
                  <a:cubicBezTo>
                    <a:pt x="0" y="24"/>
                    <a:pt x="3" y="29"/>
                    <a:pt x="10" y="32"/>
                  </a:cubicBezTo>
                  <a:cubicBezTo>
                    <a:pt x="20" y="37"/>
                    <a:pt x="26" y="41"/>
                    <a:pt x="30" y="44"/>
                  </a:cubicBezTo>
                  <a:cubicBezTo>
                    <a:pt x="43" y="53"/>
                    <a:pt x="53" y="65"/>
                    <a:pt x="60" y="79"/>
                  </a:cubicBezTo>
                  <a:cubicBezTo>
                    <a:pt x="67" y="93"/>
                    <a:pt x="71" y="108"/>
                    <a:pt x="71" y="124"/>
                  </a:cubicBezTo>
                  <a:cubicBezTo>
                    <a:pt x="71" y="140"/>
                    <a:pt x="67" y="155"/>
                    <a:pt x="60" y="170"/>
                  </a:cubicBezTo>
                  <a:cubicBezTo>
                    <a:pt x="53" y="184"/>
                    <a:pt x="43" y="196"/>
                    <a:pt x="30" y="205"/>
                  </a:cubicBezTo>
                  <a:cubicBezTo>
                    <a:pt x="26" y="208"/>
                    <a:pt x="20" y="211"/>
                    <a:pt x="10" y="216"/>
                  </a:cubicBezTo>
                  <a:cubicBezTo>
                    <a:pt x="3" y="220"/>
                    <a:pt x="0" y="225"/>
                    <a:pt x="0" y="232"/>
                  </a:cubicBezTo>
                  <a:cubicBezTo>
                    <a:pt x="0" y="236"/>
                    <a:pt x="1" y="240"/>
                    <a:pt x="5" y="244"/>
                  </a:cubicBezTo>
                  <a:cubicBezTo>
                    <a:pt x="8" y="247"/>
                    <a:pt x="12" y="248"/>
                    <a:pt x="17" y="248"/>
                  </a:cubicBezTo>
                  <a:cubicBezTo>
                    <a:pt x="19" y="248"/>
                    <a:pt x="21" y="248"/>
                    <a:pt x="23" y="247"/>
                  </a:cubicBezTo>
                  <a:cubicBezTo>
                    <a:pt x="48" y="237"/>
                    <a:pt x="67" y="221"/>
                    <a:pt x="82" y="198"/>
                  </a:cubicBezTo>
                  <a:close/>
                  <a:moveTo>
                    <a:pt x="82" y="198"/>
                  </a:moveTo>
                  <a:cubicBezTo>
                    <a:pt x="82" y="198"/>
                    <a:pt x="82" y="198"/>
                    <a:pt x="82" y="19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6" name="Freeform 8"/>
            <p:cNvSpPr>
              <a:spLocks noEditPoints="1"/>
            </p:cNvSpPr>
            <p:nvPr/>
          </p:nvSpPr>
          <p:spPr bwMode="auto">
            <a:xfrm>
              <a:off x="931863" y="506413"/>
              <a:ext cx="212725" cy="546100"/>
            </a:xfrm>
            <a:custGeom>
              <a:avLst/>
              <a:gdLst>
                <a:gd name="T0" fmla="*/ 112 w 145"/>
                <a:gd name="T1" fmla="*/ 75 h 371"/>
                <a:gd name="T2" fmla="*/ 24 w 145"/>
                <a:gd name="T3" fmla="*/ 1 h 371"/>
                <a:gd name="T4" fmla="*/ 17 w 145"/>
                <a:gd name="T5" fmla="*/ 0 h 371"/>
                <a:gd name="T6" fmla="*/ 5 w 145"/>
                <a:gd name="T7" fmla="*/ 5 h 371"/>
                <a:gd name="T8" fmla="*/ 0 w 145"/>
                <a:gd name="T9" fmla="*/ 17 h 371"/>
                <a:gd name="T10" fmla="*/ 10 w 145"/>
                <a:gd name="T11" fmla="*/ 32 h 371"/>
                <a:gd name="T12" fmla="*/ 16 w 145"/>
                <a:gd name="T13" fmla="*/ 35 h 371"/>
                <a:gd name="T14" fmla="*/ 22 w 145"/>
                <a:gd name="T15" fmla="*/ 38 h 371"/>
                <a:gd name="T16" fmla="*/ 43 w 145"/>
                <a:gd name="T17" fmla="*/ 51 h 371"/>
                <a:gd name="T18" fmla="*/ 93 w 145"/>
                <a:gd name="T19" fmla="*/ 110 h 371"/>
                <a:gd name="T20" fmla="*/ 111 w 145"/>
                <a:gd name="T21" fmla="*/ 185 h 371"/>
                <a:gd name="T22" fmla="*/ 93 w 145"/>
                <a:gd name="T23" fmla="*/ 261 h 371"/>
                <a:gd name="T24" fmla="*/ 43 w 145"/>
                <a:gd name="T25" fmla="*/ 320 h 371"/>
                <a:gd name="T26" fmla="*/ 22 w 145"/>
                <a:gd name="T27" fmla="*/ 333 h 371"/>
                <a:gd name="T28" fmla="*/ 16 w 145"/>
                <a:gd name="T29" fmla="*/ 336 h 371"/>
                <a:gd name="T30" fmla="*/ 10 w 145"/>
                <a:gd name="T31" fmla="*/ 339 h 371"/>
                <a:gd name="T32" fmla="*/ 0 w 145"/>
                <a:gd name="T33" fmla="*/ 354 h 371"/>
                <a:gd name="T34" fmla="*/ 5 w 145"/>
                <a:gd name="T35" fmla="*/ 366 h 371"/>
                <a:gd name="T36" fmla="*/ 17 w 145"/>
                <a:gd name="T37" fmla="*/ 371 h 371"/>
                <a:gd name="T38" fmla="*/ 24 w 145"/>
                <a:gd name="T39" fmla="*/ 369 h 371"/>
                <a:gd name="T40" fmla="*/ 112 w 145"/>
                <a:gd name="T41" fmla="*/ 295 h 371"/>
                <a:gd name="T42" fmla="*/ 145 w 145"/>
                <a:gd name="T43" fmla="*/ 185 h 371"/>
                <a:gd name="T44" fmla="*/ 112 w 145"/>
                <a:gd name="T45" fmla="*/ 75 h 371"/>
                <a:gd name="T46" fmla="*/ 112 w 145"/>
                <a:gd name="T47" fmla="*/ 75 h 371"/>
                <a:gd name="T48" fmla="*/ 112 w 145"/>
                <a:gd name="T49" fmla="*/ 75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371">
                  <a:moveTo>
                    <a:pt x="112" y="75"/>
                  </a:moveTo>
                  <a:cubicBezTo>
                    <a:pt x="90" y="42"/>
                    <a:pt x="60" y="17"/>
                    <a:pt x="24" y="1"/>
                  </a:cubicBezTo>
                  <a:cubicBezTo>
                    <a:pt x="21" y="0"/>
                    <a:pt x="19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23"/>
                    <a:pt x="4" y="28"/>
                    <a:pt x="10" y="32"/>
                  </a:cubicBezTo>
                  <a:cubicBezTo>
                    <a:pt x="12" y="33"/>
                    <a:pt x="13" y="34"/>
                    <a:pt x="16" y="35"/>
                  </a:cubicBezTo>
                  <a:cubicBezTo>
                    <a:pt x="19" y="36"/>
                    <a:pt x="21" y="37"/>
                    <a:pt x="22" y="38"/>
                  </a:cubicBezTo>
                  <a:cubicBezTo>
                    <a:pt x="30" y="42"/>
                    <a:pt x="37" y="46"/>
                    <a:pt x="43" y="51"/>
                  </a:cubicBezTo>
                  <a:cubicBezTo>
                    <a:pt x="65" y="67"/>
                    <a:pt x="81" y="86"/>
                    <a:pt x="93" y="110"/>
                  </a:cubicBezTo>
                  <a:cubicBezTo>
                    <a:pt x="105" y="134"/>
                    <a:pt x="111" y="159"/>
                    <a:pt x="111" y="185"/>
                  </a:cubicBezTo>
                  <a:cubicBezTo>
                    <a:pt x="111" y="212"/>
                    <a:pt x="105" y="237"/>
                    <a:pt x="93" y="261"/>
                  </a:cubicBezTo>
                  <a:cubicBezTo>
                    <a:pt x="81" y="284"/>
                    <a:pt x="65" y="304"/>
                    <a:pt x="43" y="320"/>
                  </a:cubicBezTo>
                  <a:cubicBezTo>
                    <a:pt x="37" y="324"/>
                    <a:pt x="30" y="329"/>
                    <a:pt x="22" y="333"/>
                  </a:cubicBezTo>
                  <a:cubicBezTo>
                    <a:pt x="21" y="334"/>
                    <a:pt x="19" y="335"/>
                    <a:pt x="16" y="336"/>
                  </a:cubicBezTo>
                  <a:cubicBezTo>
                    <a:pt x="13" y="337"/>
                    <a:pt x="12" y="338"/>
                    <a:pt x="10" y="339"/>
                  </a:cubicBezTo>
                  <a:cubicBezTo>
                    <a:pt x="4" y="343"/>
                    <a:pt x="0" y="348"/>
                    <a:pt x="0" y="354"/>
                  </a:cubicBezTo>
                  <a:cubicBezTo>
                    <a:pt x="0" y="359"/>
                    <a:pt x="2" y="362"/>
                    <a:pt x="5" y="366"/>
                  </a:cubicBezTo>
                  <a:cubicBezTo>
                    <a:pt x="8" y="369"/>
                    <a:pt x="12" y="371"/>
                    <a:pt x="17" y="371"/>
                  </a:cubicBezTo>
                  <a:cubicBezTo>
                    <a:pt x="19" y="371"/>
                    <a:pt x="21" y="370"/>
                    <a:pt x="24" y="369"/>
                  </a:cubicBezTo>
                  <a:cubicBezTo>
                    <a:pt x="60" y="354"/>
                    <a:pt x="90" y="329"/>
                    <a:pt x="112" y="295"/>
                  </a:cubicBezTo>
                  <a:cubicBezTo>
                    <a:pt x="134" y="262"/>
                    <a:pt x="145" y="225"/>
                    <a:pt x="145" y="185"/>
                  </a:cubicBezTo>
                  <a:cubicBezTo>
                    <a:pt x="145" y="145"/>
                    <a:pt x="134" y="109"/>
                    <a:pt x="112" y="75"/>
                  </a:cubicBezTo>
                  <a:close/>
                  <a:moveTo>
                    <a:pt x="112" y="75"/>
                  </a:moveTo>
                  <a:cubicBezTo>
                    <a:pt x="112" y="75"/>
                    <a:pt x="112" y="75"/>
                    <a:pt x="112" y="7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7" name="Freeform 12"/>
          <p:cNvSpPr>
            <a:spLocks noEditPoints="1"/>
          </p:cNvSpPr>
          <p:nvPr/>
        </p:nvSpPr>
        <p:spPr bwMode="auto">
          <a:xfrm>
            <a:off x="3960027" y="1638048"/>
            <a:ext cx="1279329" cy="1177744"/>
          </a:xfrm>
          <a:custGeom>
            <a:avLst/>
            <a:gdLst>
              <a:gd name="T0" fmla="*/ 465 w 471"/>
              <a:gd name="T1" fmla="*/ 385 h 434"/>
              <a:gd name="T2" fmla="*/ 265 w 471"/>
              <a:gd name="T3" fmla="*/ 17 h 434"/>
              <a:gd name="T4" fmla="*/ 253 w 471"/>
              <a:gd name="T5" fmla="*/ 5 h 434"/>
              <a:gd name="T6" fmla="*/ 236 w 471"/>
              <a:gd name="T7" fmla="*/ 0 h 434"/>
              <a:gd name="T8" fmla="*/ 219 w 471"/>
              <a:gd name="T9" fmla="*/ 5 h 434"/>
              <a:gd name="T10" fmla="*/ 207 w 471"/>
              <a:gd name="T11" fmla="*/ 17 h 434"/>
              <a:gd name="T12" fmla="*/ 6 w 471"/>
              <a:gd name="T13" fmla="*/ 385 h 434"/>
              <a:gd name="T14" fmla="*/ 7 w 471"/>
              <a:gd name="T15" fmla="*/ 417 h 434"/>
              <a:gd name="T16" fmla="*/ 19 w 471"/>
              <a:gd name="T17" fmla="*/ 429 h 434"/>
              <a:gd name="T18" fmla="*/ 36 w 471"/>
              <a:gd name="T19" fmla="*/ 434 h 434"/>
              <a:gd name="T20" fmla="*/ 436 w 471"/>
              <a:gd name="T21" fmla="*/ 434 h 434"/>
              <a:gd name="T22" fmla="*/ 453 w 471"/>
              <a:gd name="T23" fmla="*/ 429 h 434"/>
              <a:gd name="T24" fmla="*/ 465 w 471"/>
              <a:gd name="T25" fmla="*/ 417 h 434"/>
              <a:gd name="T26" fmla="*/ 465 w 471"/>
              <a:gd name="T27" fmla="*/ 385 h 434"/>
              <a:gd name="T28" fmla="*/ 269 w 471"/>
              <a:gd name="T29" fmla="*/ 358 h 434"/>
              <a:gd name="T30" fmla="*/ 267 w 471"/>
              <a:gd name="T31" fmla="*/ 365 h 434"/>
              <a:gd name="T32" fmla="*/ 261 w 471"/>
              <a:gd name="T33" fmla="*/ 367 h 434"/>
              <a:gd name="T34" fmla="*/ 211 w 471"/>
              <a:gd name="T35" fmla="*/ 367 h 434"/>
              <a:gd name="T36" fmla="*/ 205 w 471"/>
              <a:gd name="T37" fmla="*/ 365 h 434"/>
              <a:gd name="T38" fmla="*/ 203 w 471"/>
              <a:gd name="T39" fmla="*/ 358 h 434"/>
              <a:gd name="T40" fmla="*/ 203 w 471"/>
              <a:gd name="T41" fmla="*/ 309 h 434"/>
              <a:gd name="T42" fmla="*/ 205 w 471"/>
              <a:gd name="T43" fmla="*/ 303 h 434"/>
              <a:gd name="T44" fmla="*/ 211 w 471"/>
              <a:gd name="T45" fmla="*/ 300 h 434"/>
              <a:gd name="T46" fmla="*/ 261 w 471"/>
              <a:gd name="T47" fmla="*/ 300 h 434"/>
              <a:gd name="T48" fmla="*/ 267 w 471"/>
              <a:gd name="T49" fmla="*/ 303 h 434"/>
              <a:gd name="T50" fmla="*/ 269 w 471"/>
              <a:gd name="T51" fmla="*/ 309 h 434"/>
              <a:gd name="T52" fmla="*/ 269 w 471"/>
              <a:gd name="T53" fmla="*/ 358 h 434"/>
              <a:gd name="T54" fmla="*/ 269 w 471"/>
              <a:gd name="T55" fmla="*/ 261 h 434"/>
              <a:gd name="T56" fmla="*/ 266 w 471"/>
              <a:gd name="T57" fmla="*/ 265 h 434"/>
              <a:gd name="T58" fmla="*/ 260 w 471"/>
              <a:gd name="T59" fmla="*/ 267 h 434"/>
              <a:gd name="T60" fmla="*/ 212 w 471"/>
              <a:gd name="T61" fmla="*/ 267 h 434"/>
              <a:gd name="T62" fmla="*/ 205 w 471"/>
              <a:gd name="T63" fmla="*/ 265 h 434"/>
              <a:gd name="T64" fmla="*/ 203 w 471"/>
              <a:gd name="T65" fmla="*/ 261 h 434"/>
              <a:gd name="T66" fmla="*/ 198 w 471"/>
              <a:gd name="T67" fmla="*/ 142 h 434"/>
              <a:gd name="T68" fmla="*/ 201 w 471"/>
              <a:gd name="T69" fmla="*/ 136 h 434"/>
              <a:gd name="T70" fmla="*/ 207 w 471"/>
              <a:gd name="T71" fmla="*/ 133 h 434"/>
              <a:gd name="T72" fmla="*/ 265 w 471"/>
              <a:gd name="T73" fmla="*/ 133 h 434"/>
              <a:gd name="T74" fmla="*/ 271 w 471"/>
              <a:gd name="T75" fmla="*/ 136 h 434"/>
              <a:gd name="T76" fmla="*/ 273 w 471"/>
              <a:gd name="T77" fmla="*/ 141 h 434"/>
              <a:gd name="T78" fmla="*/ 269 w 471"/>
              <a:gd name="T79" fmla="*/ 261 h 434"/>
              <a:gd name="T80" fmla="*/ 269 w 471"/>
              <a:gd name="T81" fmla="*/ 261 h 434"/>
              <a:gd name="T82" fmla="*/ 269 w 471"/>
              <a:gd name="T83" fmla="*/ 261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1" h="434">
                <a:moveTo>
                  <a:pt x="465" y="385"/>
                </a:moveTo>
                <a:cubicBezTo>
                  <a:pt x="265" y="17"/>
                  <a:pt x="265" y="17"/>
                  <a:pt x="265" y="17"/>
                </a:cubicBezTo>
                <a:cubicBezTo>
                  <a:pt x="262" y="12"/>
                  <a:pt x="258" y="8"/>
                  <a:pt x="253" y="5"/>
                </a:cubicBezTo>
                <a:cubicBezTo>
                  <a:pt x="248" y="2"/>
                  <a:pt x="242" y="0"/>
                  <a:pt x="236" y="0"/>
                </a:cubicBezTo>
                <a:cubicBezTo>
                  <a:pt x="230" y="0"/>
                  <a:pt x="224" y="2"/>
                  <a:pt x="219" y="5"/>
                </a:cubicBezTo>
                <a:cubicBezTo>
                  <a:pt x="214" y="8"/>
                  <a:pt x="210" y="12"/>
                  <a:pt x="207" y="17"/>
                </a:cubicBezTo>
                <a:cubicBezTo>
                  <a:pt x="6" y="385"/>
                  <a:pt x="6" y="385"/>
                  <a:pt x="6" y="385"/>
                </a:cubicBezTo>
                <a:cubicBezTo>
                  <a:pt x="0" y="396"/>
                  <a:pt x="1" y="406"/>
                  <a:pt x="7" y="417"/>
                </a:cubicBezTo>
                <a:cubicBezTo>
                  <a:pt x="10" y="422"/>
                  <a:pt x="14" y="426"/>
                  <a:pt x="19" y="429"/>
                </a:cubicBezTo>
                <a:cubicBezTo>
                  <a:pt x="24" y="432"/>
                  <a:pt x="30" y="434"/>
                  <a:pt x="36" y="434"/>
                </a:cubicBezTo>
                <a:cubicBezTo>
                  <a:pt x="436" y="434"/>
                  <a:pt x="436" y="434"/>
                  <a:pt x="436" y="434"/>
                </a:cubicBezTo>
                <a:cubicBezTo>
                  <a:pt x="442" y="434"/>
                  <a:pt x="448" y="432"/>
                  <a:pt x="453" y="429"/>
                </a:cubicBezTo>
                <a:cubicBezTo>
                  <a:pt x="458" y="426"/>
                  <a:pt x="462" y="422"/>
                  <a:pt x="465" y="417"/>
                </a:cubicBezTo>
                <a:cubicBezTo>
                  <a:pt x="471" y="406"/>
                  <a:pt x="471" y="396"/>
                  <a:pt x="465" y="385"/>
                </a:cubicBezTo>
                <a:close/>
                <a:moveTo>
                  <a:pt x="269" y="358"/>
                </a:moveTo>
                <a:cubicBezTo>
                  <a:pt x="269" y="361"/>
                  <a:pt x="268" y="363"/>
                  <a:pt x="267" y="365"/>
                </a:cubicBezTo>
                <a:cubicBezTo>
                  <a:pt x="265" y="366"/>
                  <a:pt x="263" y="367"/>
                  <a:pt x="261" y="367"/>
                </a:cubicBezTo>
                <a:cubicBezTo>
                  <a:pt x="211" y="367"/>
                  <a:pt x="211" y="367"/>
                  <a:pt x="211" y="367"/>
                </a:cubicBezTo>
                <a:cubicBezTo>
                  <a:pt x="209" y="367"/>
                  <a:pt x="207" y="366"/>
                  <a:pt x="205" y="365"/>
                </a:cubicBezTo>
                <a:cubicBezTo>
                  <a:pt x="203" y="363"/>
                  <a:pt x="203" y="361"/>
                  <a:pt x="203" y="358"/>
                </a:cubicBezTo>
                <a:cubicBezTo>
                  <a:pt x="203" y="309"/>
                  <a:pt x="203" y="309"/>
                  <a:pt x="203" y="309"/>
                </a:cubicBezTo>
                <a:cubicBezTo>
                  <a:pt x="203" y="307"/>
                  <a:pt x="203" y="304"/>
                  <a:pt x="205" y="303"/>
                </a:cubicBezTo>
                <a:cubicBezTo>
                  <a:pt x="207" y="301"/>
                  <a:pt x="209" y="300"/>
                  <a:pt x="211" y="300"/>
                </a:cubicBezTo>
                <a:cubicBezTo>
                  <a:pt x="261" y="300"/>
                  <a:pt x="261" y="300"/>
                  <a:pt x="261" y="300"/>
                </a:cubicBezTo>
                <a:cubicBezTo>
                  <a:pt x="263" y="300"/>
                  <a:pt x="265" y="301"/>
                  <a:pt x="267" y="303"/>
                </a:cubicBezTo>
                <a:cubicBezTo>
                  <a:pt x="268" y="304"/>
                  <a:pt x="269" y="307"/>
                  <a:pt x="269" y="309"/>
                </a:cubicBezTo>
                <a:cubicBezTo>
                  <a:pt x="269" y="358"/>
                  <a:pt x="269" y="358"/>
                  <a:pt x="269" y="358"/>
                </a:cubicBezTo>
                <a:close/>
                <a:moveTo>
                  <a:pt x="269" y="261"/>
                </a:moveTo>
                <a:cubicBezTo>
                  <a:pt x="269" y="263"/>
                  <a:pt x="268" y="264"/>
                  <a:pt x="266" y="265"/>
                </a:cubicBezTo>
                <a:cubicBezTo>
                  <a:pt x="264" y="266"/>
                  <a:pt x="262" y="267"/>
                  <a:pt x="260" y="267"/>
                </a:cubicBezTo>
                <a:cubicBezTo>
                  <a:pt x="212" y="267"/>
                  <a:pt x="212" y="267"/>
                  <a:pt x="212" y="267"/>
                </a:cubicBezTo>
                <a:cubicBezTo>
                  <a:pt x="209" y="267"/>
                  <a:pt x="207" y="266"/>
                  <a:pt x="205" y="265"/>
                </a:cubicBezTo>
                <a:cubicBezTo>
                  <a:pt x="204" y="264"/>
                  <a:pt x="203" y="263"/>
                  <a:pt x="203" y="261"/>
                </a:cubicBezTo>
                <a:cubicBezTo>
                  <a:pt x="198" y="142"/>
                  <a:pt x="198" y="142"/>
                  <a:pt x="198" y="142"/>
                </a:cubicBezTo>
                <a:cubicBezTo>
                  <a:pt x="198" y="139"/>
                  <a:pt x="199" y="138"/>
                  <a:pt x="201" y="136"/>
                </a:cubicBezTo>
                <a:cubicBezTo>
                  <a:pt x="203" y="134"/>
                  <a:pt x="205" y="133"/>
                  <a:pt x="207" y="133"/>
                </a:cubicBezTo>
                <a:cubicBezTo>
                  <a:pt x="265" y="133"/>
                  <a:pt x="265" y="133"/>
                  <a:pt x="265" y="133"/>
                </a:cubicBezTo>
                <a:cubicBezTo>
                  <a:pt x="266" y="133"/>
                  <a:pt x="269" y="134"/>
                  <a:pt x="271" y="136"/>
                </a:cubicBezTo>
                <a:cubicBezTo>
                  <a:pt x="273" y="138"/>
                  <a:pt x="273" y="139"/>
                  <a:pt x="273" y="141"/>
                </a:cubicBezTo>
                <a:lnTo>
                  <a:pt x="269" y="261"/>
                </a:lnTo>
                <a:close/>
                <a:moveTo>
                  <a:pt x="269" y="261"/>
                </a:moveTo>
                <a:cubicBezTo>
                  <a:pt x="269" y="261"/>
                  <a:pt x="269" y="261"/>
                  <a:pt x="269" y="26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8" name="グループ化 90"/>
          <p:cNvGrpSpPr/>
          <p:nvPr/>
        </p:nvGrpSpPr>
        <p:grpSpPr>
          <a:xfrm>
            <a:off x="6912321" y="1634874"/>
            <a:ext cx="1272978" cy="1031715"/>
            <a:chOff x="3455988" y="506413"/>
            <a:chExt cx="636587" cy="515937"/>
          </a:xfrm>
        </p:grpSpPr>
        <p:sp>
          <p:nvSpPr>
            <p:cNvPr id="79" name="Freeform 16"/>
            <p:cNvSpPr>
              <a:spLocks noEditPoints="1"/>
            </p:cNvSpPr>
            <p:nvPr/>
          </p:nvSpPr>
          <p:spPr bwMode="auto">
            <a:xfrm>
              <a:off x="3455988" y="577850"/>
              <a:ext cx="554038" cy="444500"/>
            </a:xfrm>
            <a:custGeom>
              <a:avLst/>
              <a:gdLst>
                <a:gd name="T0" fmla="*/ 378 w 408"/>
                <a:gd name="T1" fmla="*/ 144 h 328"/>
                <a:gd name="T2" fmla="*/ 351 w 408"/>
                <a:gd name="T3" fmla="*/ 132 h 328"/>
                <a:gd name="T4" fmla="*/ 346 w 408"/>
                <a:gd name="T5" fmla="*/ 131 h 328"/>
                <a:gd name="T6" fmla="*/ 343 w 408"/>
                <a:gd name="T7" fmla="*/ 129 h 328"/>
                <a:gd name="T8" fmla="*/ 342 w 408"/>
                <a:gd name="T9" fmla="*/ 125 h 328"/>
                <a:gd name="T10" fmla="*/ 343 w 408"/>
                <a:gd name="T11" fmla="*/ 120 h 328"/>
                <a:gd name="T12" fmla="*/ 343 w 408"/>
                <a:gd name="T13" fmla="*/ 74 h 328"/>
                <a:gd name="T14" fmla="*/ 303 w 408"/>
                <a:gd name="T15" fmla="*/ 58 h 328"/>
                <a:gd name="T16" fmla="*/ 239 w 408"/>
                <a:gd name="T17" fmla="*/ 73 h 328"/>
                <a:gd name="T18" fmla="*/ 238 w 408"/>
                <a:gd name="T19" fmla="*/ 74 h 328"/>
                <a:gd name="T20" fmla="*/ 234 w 408"/>
                <a:gd name="T21" fmla="*/ 75 h 328"/>
                <a:gd name="T22" fmla="*/ 230 w 408"/>
                <a:gd name="T23" fmla="*/ 75 h 328"/>
                <a:gd name="T24" fmla="*/ 228 w 408"/>
                <a:gd name="T25" fmla="*/ 73 h 328"/>
                <a:gd name="T26" fmla="*/ 228 w 408"/>
                <a:gd name="T27" fmla="*/ 68 h 328"/>
                <a:gd name="T28" fmla="*/ 223 w 408"/>
                <a:gd name="T29" fmla="*/ 13 h 328"/>
                <a:gd name="T30" fmla="*/ 159 w 408"/>
                <a:gd name="T31" fmla="*/ 11 h 328"/>
                <a:gd name="T32" fmla="*/ 70 w 408"/>
                <a:gd name="T33" fmla="*/ 73 h 328"/>
                <a:gd name="T34" fmla="*/ 18 w 408"/>
                <a:gd name="T35" fmla="*/ 140 h 328"/>
                <a:gd name="T36" fmla="*/ 0 w 408"/>
                <a:gd name="T37" fmla="*/ 204 h 328"/>
                <a:gd name="T38" fmla="*/ 17 w 408"/>
                <a:gd name="T39" fmla="*/ 256 h 328"/>
                <a:gd name="T40" fmla="*/ 62 w 408"/>
                <a:gd name="T41" fmla="*/ 295 h 328"/>
                <a:gd name="T42" fmla="*/ 124 w 408"/>
                <a:gd name="T43" fmla="*/ 320 h 328"/>
                <a:gd name="T44" fmla="*/ 196 w 408"/>
                <a:gd name="T45" fmla="*/ 328 h 328"/>
                <a:gd name="T46" fmla="*/ 267 w 408"/>
                <a:gd name="T47" fmla="*/ 320 h 328"/>
                <a:gd name="T48" fmla="*/ 326 w 408"/>
                <a:gd name="T49" fmla="*/ 299 h 328"/>
                <a:gd name="T50" fmla="*/ 369 w 408"/>
                <a:gd name="T51" fmla="*/ 268 h 328"/>
                <a:gd name="T52" fmla="*/ 398 w 408"/>
                <a:gd name="T53" fmla="*/ 232 h 328"/>
                <a:gd name="T54" fmla="*/ 408 w 408"/>
                <a:gd name="T55" fmla="*/ 196 h 328"/>
                <a:gd name="T56" fmla="*/ 399 w 408"/>
                <a:gd name="T57" fmla="*/ 166 h 328"/>
                <a:gd name="T58" fmla="*/ 378 w 408"/>
                <a:gd name="T59" fmla="*/ 144 h 328"/>
                <a:gd name="T60" fmla="*/ 293 w 408"/>
                <a:gd name="T61" fmla="*/ 264 h 328"/>
                <a:gd name="T62" fmla="*/ 196 w 408"/>
                <a:gd name="T63" fmla="*/ 301 h 328"/>
                <a:gd name="T64" fmla="*/ 125 w 408"/>
                <a:gd name="T65" fmla="*/ 295 h 328"/>
                <a:gd name="T66" fmla="*/ 70 w 408"/>
                <a:gd name="T67" fmla="*/ 267 h 328"/>
                <a:gd name="T68" fmla="*/ 47 w 408"/>
                <a:gd name="T69" fmla="*/ 223 h 328"/>
                <a:gd name="T70" fmla="*/ 82 w 408"/>
                <a:gd name="T71" fmla="*/ 154 h 328"/>
                <a:gd name="T72" fmla="*/ 178 w 408"/>
                <a:gd name="T73" fmla="*/ 117 h 328"/>
                <a:gd name="T74" fmla="*/ 250 w 408"/>
                <a:gd name="T75" fmla="*/ 122 h 328"/>
                <a:gd name="T76" fmla="*/ 304 w 408"/>
                <a:gd name="T77" fmla="*/ 151 h 328"/>
                <a:gd name="T78" fmla="*/ 327 w 408"/>
                <a:gd name="T79" fmla="*/ 195 h 328"/>
                <a:gd name="T80" fmla="*/ 293 w 408"/>
                <a:gd name="T81" fmla="*/ 264 h 328"/>
                <a:gd name="T82" fmla="*/ 293 w 408"/>
                <a:gd name="T83" fmla="*/ 264 h 328"/>
                <a:gd name="T84" fmla="*/ 293 w 408"/>
                <a:gd name="T85" fmla="*/ 26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8" h="328">
                  <a:moveTo>
                    <a:pt x="378" y="144"/>
                  </a:moveTo>
                  <a:cubicBezTo>
                    <a:pt x="370" y="139"/>
                    <a:pt x="361" y="135"/>
                    <a:pt x="351" y="132"/>
                  </a:cubicBezTo>
                  <a:cubicBezTo>
                    <a:pt x="349" y="131"/>
                    <a:pt x="347" y="131"/>
                    <a:pt x="346" y="131"/>
                  </a:cubicBezTo>
                  <a:cubicBezTo>
                    <a:pt x="346" y="130"/>
                    <a:pt x="345" y="130"/>
                    <a:pt x="343" y="129"/>
                  </a:cubicBezTo>
                  <a:cubicBezTo>
                    <a:pt x="342" y="128"/>
                    <a:pt x="342" y="127"/>
                    <a:pt x="342" y="125"/>
                  </a:cubicBezTo>
                  <a:cubicBezTo>
                    <a:pt x="343" y="124"/>
                    <a:pt x="343" y="122"/>
                    <a:pt x="343" y="120"/>
                  </a:cubicBezTo>
                  <a:cubicBezTo>
                    <a:pt x="351" y="100"/>
                    <a:pt x="351" y="85"/>
                    <a:pt x="343" y="74"/>
                  </a:cubicBezTo>
                  <a:cubicBezTo>
                    <a:pt x="335" y="63"/>
                    <a:pt x="322" y="58"/>
                    <a:pt x="303" y="58"/>
                  </a:cubicBezTo>
                  <a:cubicBezTo>
                    <a:pt x="285" y="58"/>
                    <a:pt x="263" y="63"/>
                    <a:pt x="239" y="73"/>
                  </a:cubicBezTo>
                  <a:cubicBezTo>
                    <a:pt x="238" y="74"/>
                    <a:pt x="238" y="74"/>
                    <a:pt x="238" y="74"/>
                  </a:cubicBezTo>
                  <a:cubicBezTo>
                    <a:pt x="237" y="74"/>
                    <a:pt x="236" y="74"/>
                    <a:pt x="234" y="75"/>
                  </a:cubicBezTo>
                  <a:cubicBezTo>
                    <a:pt x="233" y="75"/>
                    <a:pt x="232" y="75"/>
                    <a:pt x="230" y="75"/>
                  </a:cubicBezTo>
                  <a:cubicBezTo>
                    <a:pt x="229" y="75"/>
                    <a:pt x="228" y="74"/>
                    <a:pt x="228" y="73"/>
                  </a:cubicBezTo>
                  <a:cubicBezTo>
                    <a:pt x="227" y="72"/>
                    <a:pt x="227" y="70"/>
                    <a:pt x="228" y="68"/>
                  </a:cubicBezTo>
                  <a:cubicBezTo>
                    <a:pt x="236" y="43"/>
                    <a:pt x="234" y="24"/>
                    <a:pt x="223" y="13"/>
                  </a:cubicBezTo>
                  <a:cubicBezTo>
                    <a:pt x="210" y="0"/>
                    <a:pt x="189" y="0"/>
                    <a:pt x="159" y="11"/>
                  </a:cubicBezTo>
                  <a:cubicBezTo>
                    <a:pt x="129" y="23"/>
                    <a:pt x="99" y="44"/>
                    <a:pt x="70" y="73"/>
                  </a:cubicBezTo>
                  <a:cubicBezTo>
                    <a:pt x="47" y="95"/>
                    <a:pt x="30" y="118"/>
                    <a:pt x="18" y="140"/>
                  </a:cubicBezTo>
                  <a:cubicBezTo>
                    <a:pt x="6" y="163"/>
                    <a:pt x="0" y="184"/>
                    <a:pt x="0" y="204"/>
                  </a:cubicBezTo>
                  <a:cubicBezTo>
                    <a:pt x="0" y="223"/>
                    <a:pt x="6" y="240"/>
                    <a:pt x="17" y="256"/>
                  </a:cubicBezTo>
                  <a:cubicBezTo>
                    <a:pt x="28" y="272"/>
                    <a:pt x="43" y="285"/>
                    <a:pt x="62" y="295"/>
                  </a:cubicBezTo>
                  <a:cubicBezTo>
                    <a:pt x="80" y="306"/>
                    <a:pt x="101" y="314"/>
                    <a:pt x="124" y="320"/>
                  </a:cubicBezTo>
                  <a:cubicBezTo>
                    <a:pt x="148" y="326"/>
                    <a:pt x="172" y="328"/>
                    <a:pt x="196" y="328"/>
                  </a:cubicBezTo>
                  <a:cubicBezTo>
                    <a:pt x="221" y="328"/>
                    <a:pt x="244" y="326"/>
                    <a:pt x="267" y="320"/>
                  </a:cubicBezTo>
                  <a:cubicBezTo>
                    <a:pt x="289" y="315"/>
                    <a:pt x="309" y="308"/>
                    <a:pt x="326" y="299"/>
                  </a:cubicBezTo>
                  <a:cubicBezTo>
                    <a:pt x="342" y="290"/>
                    <a:pt x="357" y="279"/>
                    <a:pt x="369" y="268"/>
                  </a:cubicBezTo>
                  <a:cubicBezTo>
                    <a:pt x="382" y="257"/>
                    <a:pt x="391" y="245"/>
                    <a:pt x="398" y="232"/>
                  </a:cubicBezTo>
                  <a:cubicBezTo>
                    <a:pt x="404" y="220"/>
                    <a:pt x="408" y="208"/>
                    <a:pt x="408" y="196"/>
                  </a:cubicBezTo>
                  <a:cubicBezTo>
                    <a:pt x="408" y="185"/>
                    <a:pt x="405" y="175"/>
                    <a:pt x="399" y="166"/>
                  </a:cubicBezTo>
                  <a:cubicBezTo>
                    <a:pt x="393" y="157"/>
                    <a:pt x="386" y="149"/>
                    <a:pt x="378" y="144"/>
                  </a:cubicBezTo>
                  <a:close/>
                  <a:moveTo>
                    <a:pt x="293" y="264"/>
                  </a:moveTo>
                  <a:cubicBezTo>
                    <a:pt x="267" y="285"/>
                    <a:pt x="235" y="297"/>
                    <a:pt x="196" y="301"/>
                  </a:cubicBezTo>
                  <a:cubicBezTo>
                    <a:pt x="171" y="303"/>
                    <a:pt x="147" y="301"/>
                    <a:pt x="125" y="295"/>
                  </a:cubicBezTo>
                  <a:cubicBezTo>
                    <a:pt x="102" y="289"/>
                    <a:pt x="84" y="280"/>
                    <a:pt x="70" y="267"/>
                  </a:cubicBezTo>
                  <a:cubicBezTo>
                    <a:pt x="57" y="254"/>
                    <a:pt x="49" y="239"/>
                    <a:pt x="47" y="223"/>
                  </a:cubicBezTo>
                  <a:cubicBezTo>
                    <a:pt x="45" y="197"/>
                    <a:pt x="56" y="174"/>
                    <a:pt x="82" y="154"/>
                  </a:cubicBezTo>
                  <a:cubicBezTo>
                    <a:pt x="107" y="133"/>
                    <a:pt x="139" y="121"/>
                    <a:pt x="178" y="117"/>
                  </a:cubicBezTo>
                  <a:cubicBezTo>
                    <a:pt x="203" y="114"/>
                    <a:pt x="227" y="116"/>
                    <a:pt x="250" y="122"/>
                  </a:cubicBezTo>
                  <a:cubicBezTo>
                    <a:pt x="272" y="128"/>
                    <a:pt x="290" y="138"/>
                    <a:pt x="304" y="151"/>
                  </a:cubicBezTo>
                  <a:cubicBezTo>
                    <a:pt x="318" y="164"/>
                    <a:pt x="326" y="178"/>
                    <a:pt x="327" y="195"/>
                  </a:cubicBezTo>
                  <a:cubicBezTo>
                    <a:pt x="330" y="220"/>
                    <a:pt x="318" y="243"/>
                    <a:pt x="293" y="264"/>
                  </a:cubicBezTo>
                  <a:close/>
                  <a:moveTo>
                    <a:pt x="293" y="264"/>
                  </a:moveTo>
                  <a:cubicBezTo>
                    <a:pt x="293" y="264"/>
                    <a:pt x="293" y="264"/>
                    <a:pt x="293" y="26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0" name="Freeform 17"/>
            <p:cNvSpPr>
              <a:spLocks noEditPoints="1"/>
            </p:cNvSpPr>
            <p:nvPr/>
          </p:nvSpPr>
          <p:spPr bwMode="auto">
            <a:xfrm>
              <a:off x="3592513" y="782638"/>
              <a:ext cx="207963" cy="182563"/>
            </a:xfrm>
            <a:custGeom>
              <a:avLst/>
              <a:gdLst>
                <a:gd name="T0" fmla="*/ 103 w 153"/>
                <a:gd name="T1" fmla="*/ 5 h 134"/>
                <a:gd name="T2" fmla="*/ 48 w 153"/>
                <a:gd name="T3" fmla="*/ 10 h 134"/>
                <a:gd name="T4" fmla="*/ 9 w 153"/>
                <a:gd name="T5" fmla="*/ 46 h 134"/>
                <a:gd name="T6" fmla="*/ 7 w 153"/>
                <a:gd name="T7" fmla="*/ 95 h 134"/>
                <a:gd name="T8" fmla="*/ 45 w 153"/>
                <a:gd name="T9" fmla="*/ 128 h 134"/>
                <a:gd name="T10" fmla="*/ 104 w 153"/>
                <a:gd name="T11" fmla="*/ 125 h 134"/>
                <a:gd name="T12" fmla="*/ 145 w 153"/>
                <a:gd name="T13" fmla="*/ 86 h 134"/>
                <a:gd name="T14" fmla="*/ 144 w 153"/>
                <a:gd name="T15" fmla="*/ 36 h 134"/>
                <a:gd name="T16" fmla="*/ 103 w 153"/>
                <a:gd name="T17" fmla="*/ 5 h 134"/>
                <a:gd name="T18" fmla="*/ 75 w 153"/>
                <a:gd name="T19" fmla="*/ 89 h 134"/>
                <a:gd name="T20" fmla="*/ 59 w 153"/>
                <a:gd name="T21" fmla="*/ 102 h 134"/>
                <a:gd name="T22" fmla="*/ 39 w 153"/>
                <a:gd name="T23" fmla="*/ 101 h 134"/>
                <a:gd name="T24" fmla="*/ 28 w 153"/>
                <a:gd name="T25" fmla="*/ 88 h 134"/>
                <a:gd name="T26" fmla="*/ 31 w 153"/>
                <a:gd name="T27" fmla="*/ 70 h 134"/>
                <a:gd name="T28" fmla="*/ 47 w 153"/>
                <a:gd name="T29" fmla="*/ 58 h 134"/>
                <a:gd name="T30" fmla="*/ 66 w 153"/>
                <a:gd name="T31" fmla="*/ 58 h 134"/>
                <a:gd name="T32" fmla="*/ 78 w 153"/>
                <a:gd name="T33" fmla="*/ 71 h 134"/>
                <a:gd name="T34" fmla="*/ 75 w 153"/>
                <a:gd name="T35" fmla="*/ 89 h 134"/>
                <a:gd name="T36" fmla="*/ 99 w 153"/>
                <a:gd name="T37" fmla="*/ 58 h 134"/>
                <a:gd name="T38" fmla="*/ 94 w 153"/>
                <a:gd name="T39" fmla="*/ 63 h 134"/>
                <a:gd name="T40" fmla="*/ 86 w 153"/>
                <a:gd name="T41" fmla="*/ 63 h 134"/>
                <a:gd name="T42" fmla="*/ 83 w 153"/>
                <a:gd name="T43" fmla="*/ 51 h 134"/>
                <a:gd name="T44" fmla="*/ 88 w 153"/>
                <a:gd name="T45" fmla="*/ 46 h 134"/>
                <a:gd name="T46" fmla="*/ 96 w 153"/>
                <a:gd name="T47" fmla="*/ 46 h 134"/>
                <a:gd name="T48" fmla="*/ 100 w 153"/>
                <a:gd name="T49" fmla="*/ 51 h 134"/>
                <a:gd name="T50" fmla="*/ 99 w 153"/>
                <a:gd name="T51" fmla="*/ 58 h 134"/>
                <a:gd name="T52" fmla="*/ 99 w 153"/>
                <a:gd name="T53" fmla="*/ 58 h 134"/>
                <a:gd name="T54" fmla="*/ 99 w 153"/>
                <a:gd name="T55" fmla="*/ 5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" h="134">
                  <a:moveTo>
                    <a:pt x="103" y="5"/>
                  </a:moveTo>
                  <a:cubicBezTo>
                    <a:pt x="84" y="0"/>
                    <a:pt x="66" y="2"/>
                    <a:pt x="48" y="10"/>
                  </a:cubicBezTo>
                  <a:cubicBezTo>
                    <a:pt x="30" y="18"/>
                    <a:pt x="17" y="30"/>
                    <a:pt x="9" y="46"/>
                  </a:cubicBezTo>
                  <a:cubicBezTo>
                    <a:pt x="0" y="63"/>
                    <a:pt x="0" y="79"/>
                    <a:pt x="7" y="95"/>
                  </a:cubicBezTo>
                  <a:cubicBezTo>
                    <a:pt x="14" y="111"/>
                    <a:pt x="27" y="122"/>
                    <a:pt x="45" y="128"/>
                  </a:cubicBezTo>
                  <a:cubicBezTo>
                    <a:pt x="65" y="134"/>
                    <a:pt x="84" y="133"/>
                    <a:pt x="104" y="125"/>
                  </a:cubicBezTo>
                  <a:cubicBezTo>
                    <a:pt x="123" y="116"/>
                    <a:pt x="137" y="103"/>
                    <a:pt x="145" y="86"/>
                  </a:cubicBezTo>
                  <a:cubicBezTo>
                    <a:pt x="153" y="68"/>
                    <a:pt x="152" y="52"/>
                    <a:pt x="144" y="36"/>
                  </a:cubicBezTo>
                  <a:cubicBezTo>
                    <a:pt x="136" y="20"/>
                    <a:pt x="122" y="10"/>
                    <a:pt x="103" y="5"/>
                  </a:cubicBezTo>
                  <a:close/>
                  <a:moveTo>
                    <a:pt x="75" y="89"/>
                  </a:moveTo>
                  <a:cubicBezTo>
                    <a:pt x="71" y="95"/>
                    <a:pt x="66" y="99"/>
                    <a:pt x="59" y="102"/>
                  </a:cubicBezTo>
                  <a:cubicBezTo>
                    <a:pt x="52" y="104"/>
                    <a:pt x="45" y="104"/>
                    <a:pt x="39" y="101"/>
                  </a:cubicBezTo>
                  <a:cubicBezTo>
                    <a:pt x="33" y="98"/>
                    <a:pt x="30" y="94"/>
                    <a:pt x="28" y="88"/>
                  </a:cubicBezTo>
                  <a:cubicBezTo>
                    <a:pt x="26" y="82"/>
                    <a:pt x="28" y="76"/>
                    <a:pt x="31" y="70"/>
                  </a:cubicBezTo>
                  <a:cubicBezTo>
                    <a:pt x="35" y="64"/>
                    <a:pt x="40" y="60"/>
                    <a:pt x="47" y="58"/>
                  </a:cubicBezTo>
                  <a:cubicBezTo>
                    <a:pt x="54" y="56"/>
                    <a:pt x="60" y="56"/>
                    <a:pt x="66" y="58"/>
                  </a:cubicBezTo>
                  <a:cubicBezTo>
                    <a:pt x="72" y="61"/>
                    <a:pt x="76" y="65"/>
                    <a:pt x="78" y="71"/>
                  </a:cubicBezTo>
                  <a:cubicBezTo>
                    <a:pt x="80" y="77"/>
                    <a:pt x="79" y="83"/>
                    <a:pt x="75" y="89"/>
                  </a:cubicBezTo>
                  <a:close/>
                  <a:moveTo>
                    <a:pt x="99" y="58"/>
                  </a:moveTo>
                  <a:cubicBezTo>
                    <a:pt x="98" y="60"/>
                    <a:pt x="96" y="62"/>
                    <a:pt x="94" y="63"/>
                  </a:cubicBezTo>
                  <a:cubicBezTo>
                    <a:pt x="91" y="64"/>
                    <a:pt x="89" y="64"/>
                    <a:pt x="86" y="63"/>
                  </a:cubicBezTo>
                  <a:cubicBezTo>
                    <a:pt x="81" y="60"/>
                    <a:pt x="80" y="56"/>
                    <a:pt x="83" y="51"/>
                  </a:cubicBezTo>
                  <a:cubicBezTo>
                    <a:pt x="84" y="49"/>
                    <a:pt x="86" y="47"/>
                    <a:pt x="88" y="46"/>
                  </a:cubicBezTo>
                  <a:cubicBezTo>
                    <a:pt x="91" y="45"/>
                    <a:pt x="93" y="45"/>
                    <a:pt x="96" y="46"/>
                  </a:cubicBezTo>
                  <a:cubicBezTo>
                    <a:pt x="98" y="47"/>
                    <a:pt x="100" y="49"/>
                    <a:pt x="100" y="51"/>
                  </a:cubicBezTo>
                  <a:cubicBezTo>
                    <a:pt x="101" y="53"/>
                    <a:pt x="101" y="56"/>
                    <a:pt x="99" y="58"/>
                  </a:cubicBezTo>
                  <a:close/>
                  <a:moveTo>
                    <a:pt x="99" y="58"/>
                  </a:moveTo>
                  <a:cubicBezTo>
                    <a:pt x="99" y="58"/>
                    <a:pt x="99" y="58"/>
                    <a:pt x="99" y="5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1" name="Freeform 18"/>
            <p:cNvSpPr>
              <a:spLocks noEditPoints="1"/>
            </p:cNvSpPr>
            <p:nvPr/>
          </p:nvSpPr>
          <p:spPr bwMode="auto">
            <a:xfrm>
              <a:off x="3887788" y="595313"/>
              <a:ext cx="117475" cy="122238"/>
            </a:xfrm>
            <a:custGeom>
              <a:avLst/>
              <a:gdLst>
                <a:gd name="T0" fmla="*/ 55 w 87"/>
                <a:gd name="T1" fmla="*/ 81 h 90"/>
                <a:gd name="T2" fmla="*/ 63 w 87"/>
                <a:gd name="T3" fmla="*/ 89 h 90"/>
                <a:gd name="T4" fmla="*/ 75 w 87"/>
                <a:gd name="T5" fmla="*/ 88 h 90"/>
                <a:gd name="T6" fmla="*/ 83 w 87"/>
                <a:gd name="T7" fmla="*/ 79 h 90"/>
                <a:gd name="T8" fmla="*/ 84 w 87"/>
                <a:gd name="T9" fmla="*/ 49 h 90"/>
                <a:gd name="T10" fmla="*/ 70 w 87"/>
                <a:gd name="T11" fmla="*/ 20 h 90"/>
                <a:gd name="T12" fmla="*/ 44 w 87"/>
                <a:gd name="T13" fmla="*/ 3 h 90"/>
                <a:gd name="T14" fmla="*/ 13 w 87"/>
                <a:gd name="T15" fmla="*/ 2 h 90"/>
                <a:gd name="T16" fmla="*/ 3 w 87"/>
                <a:gd name="T17" fmla="*/ 8 h 90"/>
                <a:gd name="T18" fmla="*/ 1 w 87"/>
                <a:gd name="T19" fmla="*/ 20 h 90"/>
                <a:gd name="T20" fmla="*/ 8 w 87"/>
                <a:gd name="T21" fmla="*/ 30 h 90"/>
                <a:gd name="T22" fmla="*/ 19 w 87"/>
                <a:gd name="T23" fmla="*/ 32 h 90"/>
                <a:gd name="T24" fmla="*/ 47 w 87"/>
                <a:gd name="T25" fmla="*/ 41 h 90"/>
                <a:gd name="T26" fmla="*/ 54 w 87"/>
                <a:gd name="T27" fmla="*/ 70 h 90"/>
                <a:gd name="T28" fmla="*/ 55 w 87"/>
                <a:gd name="T29" fmla="*/ 81 h 90"/>
                <a:gd name="T30" fmla="*/ 55 w 87"/>
                <a:gd name="T31" fmla="*/ 81 h 90"/>
                <a:gd name="T32" fmla="*/ 55 w 87"/>
                <a:gd name="T33" fmla="*/ 8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90">
                  <a:moveTo>
                    <a:pt x="55" y="81"/>
                  </a:moveTo>
                  <a:cubicBezTo>
                    <a:pt x="56" y="85"/>
                    <a:pt x="59" y="88"/>
                    <a:pt x="63" y="89"/>
                  </a:cubicBezTo>
                  <a:cubicBezTo>
                    <a:pt x="67" y="90"/>
                    <a:pt x="71" y="90"/>
                    <a:pt x="75" y="88"/>
                  </a:cubicBezTo>
                  <a:cubicBezTo>
                    <a:pt x="79" y="86"/>
                    <a:pt x="81" y="83"/>
                    <a:pt x="83" y="79"/>
                  </a:cubicBezTo>
                  <a:cubicBezTo>
                    <a:pt x="86" y="70"/>
                    <a:pt x="87" y="59"/>
                    <a:pt x="84" y="49"/>
                  </a:cubicBezTo>
                  <a:cubicBezTo>
                    <a:pt x="82" y="38"/>
                    <a:pt x="78" y="29"/>
                    <a:pt x="70" y="20"/>
                  </a:cubicBezTo>
                  <a:cubicBezTo>
                    <a:pt x="63" y="12"/>
                    <a:pt x="54" y="6"/>
                    <a:pt x="44" y="3"/>
                  </a:cubicBezTo>
                  <a:cubicBezTo>
                    <a:pt x="34" y="0"/>
                    <a:pt x="23" y="0"/>
                    <a:pt x="13" y="2"/>
                  </a:cubicBezTo>
                  <a:cubicBezTo>
                    <a:pt x="9" y="3"/>
                    <a:pt x="5" y="5"/>
                    <a:pt x="3" y="8"/>
                  </a:cubicBezTo>
                  <a:cubicBezTo>
                    <a:pt x="1" y="12"/>
                    <a:pt x="0" y="16"/>
                    <a:pt x="1" y="20"/>
                  </a:cubicBezTo>
                  <a:cubicBezTo>
                    <a:pt x="2" y="24"/>
                    <a:pt x="4" y="27"/>
                    <a:pt x="8" y="30"/>
                  </a:cubicBezTo>
                  <a:cubicBezTo>
                    <a:pt x="11" y="32"/>
                    <a:pt x="15" y="33"/>
                    <a:pt x="19" y="32"/>
                  </a:cubicBezTo>
                  <a:cubicBezTo>
                    <a:pt x="30" y="30"/>
                    <a:pt x="40" y="33"/>
                    <a:pt x="47" y="41"/>
                  </a:cubicBezTo>
                  <a:cubicBezTo>
                    <a:pt x="55" y="49"/>
                    <a:pt x="57" y="59"/>
                    <a:pt x="54" y="70"/>
                  </a:cubicBezTo>
                  <a:cubicBezTo>
                    <a:pt x="52" y="74"/>
                    <a:pt x="53" y="78"/>
                    <a:pt x="55" y="81"/>
                  </a:cubicBezTo>
                  <a:close/>
                  <a:moveTo>
                    <a:pt x="55" y="81"/>
                  </a:moveTo>
                  <a:cubicBezTo>
                    <a:pt x="55" y="81"/>
                    <a:pt x="55" y="81"/>
                    <a:pt x="55" y="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19"/>
            <p:cNvSpPr>
              <a:spLocks noEditPoints="1"/>
            </p:cNvSpPr>
            <p:nvPr/>
          </p:nvSpPr>
          <p:spPr bwMode="auto">
            <a:xfrm>
              <a:off x="3867150" y="506413"/>
              <a:ext cx="225425" cy="241300"/>
            </a:xfrm>
            <a:custGeom>
              <a:avLst/>
              <a:gdLst>
                <a:gd name="T0" fmla="*/ 162 w 166"/>
                <a:gd name="T1" fmla="*/ 101 h 177"/>
                <a:gd name="T2" fmla="*/ 132 w 166"/>
                <a:gd name="T3" fmla="*/ 43 h 177"/>
                <a:gd name="T4" fmla="*/ 78 w 166"/>
                <a:gd name="T5" fmla="*/ 8 h 177"/>
                <a:gd name="T6" fmla="*/ 15 w 166"/>
                <a:gd name="T7" fmla="*/ 5 h 177"/>
                <a:gd name="T8" fmla="*/ 3 w 166"/>
                <a:gd name="T9" fmla="*/ 12 h 177"/>
                <a:gd name="T10" fmla="*/ 1 w 166"/>
                <a:gd name="T11" fmla="*/ 26 h 177"/>
                <a:gd name="T12" fmla="*/ 9 w 166"/>
                <a:gd name="T13" fmla="*/ 37 h 177"/>
                <a:gd name="T14" fmla="*/ 22 w 166"/>
                <a:gd name="T15" fmla="*/ 40 h 177"/>
                <a:gd name="T16" fmla="*/ 67 w 166"/>
                <a:gd name="T17" fmla="*/ 42 h 177"/>
                <a:gd name="T18" fmla="*/ 106 w 166"/>
                <a:gd name="T19" fmla="*/ 67 h 177"/>
                <a:gd name="T20" fmla="*/ 127 w 166"/>
                <a:gd name="T21" fmla="*/ 108 h 177"/>
                <a:gd name="T22" fmla="*/ 124 w 166"/>
                <a:gd name="T23" fmla="*/ 153 h 177"/>
                <a:gd name="T24" fmla="*/ 125 w 166"/>
                <a:gd name="T25" fmla="*/ 166 h 177"/>
                <a:gd name="T26" fmla="*/ 136 w 166"/>
                <a:gd name="T27" fmla="*/ 175 h 177"/>
                <a:gd name="T28" fmla="*/ 149 w 166"/>
                <a:gd name="T29" fmla="*/ 174 h 177"/>
                <a:gd name="T30" fmla="*/ 158 w 166"/>
                <a:gd name="T31" fmla="*/ 164 h 177"/>
                <a:gd name="T32" fmla="*/ 162 w 166"/>
                <a:gd name="T33" fmla="*/ 101 h 177"/>
                <a:gd name="T34" fmla="*/ 162 w 166"/>
                <a:gd name="T35" fmla="*/ 101 h 177"/>
                <a:gd name="T36" fmla="*/ 162 w 166"/>
                <a:gd name="T37" fmla="*/ 10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77">
                  <a:moveTo>
                    <a:pt x="162" y="101"/>
                  </a:moveTo>
                  <a:cubicBezTo>
                    <a:pt x="157" y="79"/>
                    <a:pt x="148" y="60"/>
                    <a:pt x="132" y="43"/>
                  </a:cubicBezTo>
                  <a:cubicBezTo>
                    <a:pt x="117" y="26"/>
                    <a:pt x="99" y="14"/>
                    <a:pt x="78" y="8"/>
                  </a:cubicBezTo>
                  <a:cubicBezTo>
                    <a:pt x="57" y="1"/>
                    <a:pt x="36" y="0"/>
                    <a:pt x="15" y="5"/>
                  </a:cubicBezTo>
                  <a:cubicBezTo>
                    <a:pt x="10" y="6"/>
                    <a:pt x="6" y="8"/>
                    <a:pt x="3" y="12"/>
                  </a:cubicBezTo>
                  <a:cubicBezTo>
                    <a:pt x="1" y="17"/>
                    <a:pt x="0" y="21"/>
                    <a:pt x="1" y="26"/>
                  </a:cubicBezTo>
                  <a:cubicBezTo>
                    <a:pt x="2" y="31"/>
                    <a:pt x="4" y="35"/>
                    <a:pt x="9" y="37"/>
                  </a:cubicBezTo>
                  <a:cubicBezTo>
                    <a:pt x="13" y="40"/>
                    <a:pt x="17" y="41"/>
                    <a:pt x="22" y="40"/>
                  </a:cubicBezTo>
                  <a:cubicBezTo>
                    <a:pt x="37" y="37"/>
                    <a:pt x="52" y="37"/>
                    <a:pt x="67" y="42"/>
                  </a:cubicBezTo>
                  <a:cubicBezTo>
                    <a:pt x="82" y="47"/>
                    <a:pt x="95" y="55"/>
                    <a:pt x="106" y="67"/>
                  </a:cubicBezTo>
                  <a:cubicBezTo>
                    <a:pt x="117" y="79"/>
                    <a:pt x="124" y="92"/>
                    <a:pt x="127" y="108"/>
                  </a:cubicBezTo>
                  <a:cubicBezTo>
                    <a:pt x="130" y="124"/>
                    <a:pt x="129" y="139"/>
                    <a:pt x="124" y="153"/>
                  </a:cubicBezTo>
                  <a:cubicBezTo>
                    <a:pt x="123" y="158"/>
                    <a:pt x="123" y="162"/>
                    <a:pt x="125" y="166"/>
                  </a:cubicBezTo>
                  <a:cubicBezTo>
                    <a:pt x="128" y="171"/>
                    <a:pt x="131" y="174"/>
                    <a:pt x="136" y="175"/>
                  </a:cubicBezTo>
                  <a:cubicBezTo>
                    <a:pt x="140" y="177"/>
                    <a:pt x="145" y="176"/>
                    <a:pt x="149" y="174"/>
                  </a:cubicBezTo>
                  <a:cubicBezTo>
                    <a:pt x="154" y="172"/>
                    <a:pt x="157" y="168"/>
                    <a:pt x="158" y="164"/>
                  </a:cubicBezTo>
                  <a:cubicBezTo>
                    <a:pt x="165" y="144"/>
                    <a:pt x="166" y="123"/>
                    <a:pt x="162" y="101"/>
                  </a:cubicBezTo>
                  <a:close/>
                  <a:moveTo>
                    <a:pt x="162" y="101"/>
                  </a:moveTo>
                  <a:cubicBezTo>
                    <a:pt x="162" y="101"/>
                    <a:pt x="162" y="101"/>
                    <a:pt x="162" y="1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3" name="グループ化 91"/>
          <p:cNvGrpSpPr/>
          <p:nvPr/>
        </p:nvGrpSpPr>
        <p:grpSpPr>
          <a:xfrm>
            <a:off x="9855091" y="1638048"/>
            <a:ext cx="1266631" cy="1368215"/>
            <a:chOff x="4927600" y="508000"/>
            <a:chExt cx="633413" cy="684213"/>
          </a:xfrm>
        </p:grpSpPr>
        <p:sp>
          <p:nvSpPr>
            <p:cNvPr id="84" name="Freeform 23"/>
            <p:cNvSpPr>
              <a:spLocks noEditPoints="1"/>
            </p:cNvSpPr>
            <p:nvPr/>
          </p:nvSpPr>
          <p:spPr bwMode="auto">
            <a:xfrm>
              <a:off x="4927600" y="758825"/>
              <a:ext cx="436563" cy="433388"/>
            </a:xfrm>
            <a:custGeom>
              <a:avLst/>
              <a:gdLst>
                <a:gd name="T0" fmla="*/ 254 w 293"/>
                <a:gd name="T1" fmla="*/ 195 h 291"/>
                <a:gd name="T2" fmla="*/ 211 w 293"/>
                <a:gd name="T3" fmla="*/ 241 h 291"/>
                <a:gd name="T4" fmla="*/ 150 w 293"/>
                <a:gd name="T5" fmla="*/ 257 h 291"/>
                <a:gd name="T6" fmla="*/ 68 w 293"/>
                <a:gd name="T7" fmla="*/ 223 h 291"/>
                <a:gd name="T8" fmla="*/ 33 w 293"/>
                <a:gd name="T9" fmla="*/ 141 h 291"/>
                <a:gd name="T10" fmla="*/ 52 w 293"/>
                <a:gd name="T11" fmla="*/ 77 h 291"/>
                <a:gd name="T12" fmla="*/ 103 w 293"/>
                <a:gd name="T13" fmla="*/ 34 h 291"/>
                <a:gd name="T14" fmla="*/ 99 w 293"/>
                <a:gd name="T15" fmla="*/ 0 h 291"/>
                <a:gd name="T16" fmla="*/ 27 w 293"/>
                <a:gd name="T17" fmla="*/ 55 h 291"/>
                <a:gd name="T18" fmla="*/ 0 w 293"/>
                <a:gd name="T19" fmla="*/ 141 h 291"/>
                <a:gd name="T20" fmla="*/ 20 w 293"/>
                <a:gd name="T21" fmla="*/ 216 h 291"/>
                <a:gd name="T22" fmla="*/ 75 w 293"/>
                <a:gd name="T23" fmla="*/ 271 h 291"/>
                <a:gd name="T24" fmla="*/ 150 w 293"/>
                <a:gd name="T25" fmla="*/ 291 h 291"/>
                <a:gd name="T26" fmla="*/ 239 w 293"/>
                <a:gd name="T27" fmla="*/ 262 h 291"/>
                <a:gd name="T28" fmla="*/ 293 w 293"/>
                <a:gd name="T29" fmla="*/ 186 h 291"/>
                <a:gd name="T30" fmla="*/ 267 w 293"/>
                <a:gd name="T31" fmla="*/ 133 h 291"/>
                <a:gd name="T32" fmla="*/ 254 w 293"/>
                <a:gd name="T33" fmla="*/ 195 h 291"/>
                <a:gd name="T34" fmla="*/ 254 w 293"/>
                <a:gd name="T35" fmla="*/ 195 h 291"/>
                <a:gd name="T36" fmla="*/ 254 w 293"/>
                <a:gd name="T37" fmla="*/ 19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3" h="291">
                  <a:moveTo>
                    <a:pt x="254" y="195"/>
                  </a:moveTo>
                  <a:cubicBezTo>
                    <a:pt x="244" y="214"/>
                    <a:pt x="229" y="229"/>
                    <a:pt x="211" y="241"/>
                  </a:cubicBezTo>
                  <a:cubicBezTo>
                    <a:pt x="192" y="252"/>
                    <a:pt x="172" y="257"/>
                    <a:pt x="150" y="257"/>
                  </a:cubicBezTo>
                  <a:cubicBezTo>
                    <a:pt x="118" y="257"/>
                    <a:pt x="91" y="246"/>
                    <a:pt x="68" y="223"/>
                  </a:cubicBezTo>
                  <a:cubicBezTo>
                    <a:pt x="45" y="200"/>
                    <a:pt x="33" y="173"/>
                    <a:pt x="33" y="141"/>
                  </a:cubicBezTo>
                  <a:cubicBezTo>
                    <a:pt x="33" y="118"/>
                    <a:pt x="40" y="96"/>
                    <a:pt x="52" y="77"/>
                  </a:cubicBezTo>
                  <a:cubicBezTo>
                    <a:pt x="65" y="58"/>
                    <a:pt x="82" y="43"/>
                    <a:pt x="103" y="34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69" y="10"/>
                    <a:pt x="45" y="29"/>
                    <a:pt x="27" y="55"/>
                  </a:cubicBezTo>
                  <a:cubicBezTo>
                    <a:pt x="9" y="81"/>
                    <a:pt x="0" y="109"/>
                    <a:pt x="0" y="141"/>
                  </a:cubicBezTo>
                  <a:cubicBezTo>
                    <a:pt x="0" y="168"/>
                    <a:pt x="7" y="193"/>
                    <a:pt x="20" y="216"/>
                  </a:cubicBezTo>
                  <a:cubicBezTo>
                    <a:pt x="34" y="239"/>
                    <a:pt x="52" y="257"/>
                    <a:pt x="75" y="271"/>
                  </a:cubicBezTo>
                  <a:cubicBezTo>
                    <a:pt x="98" y="284"/>
                    <a:pt x="123" y="291"/>
                    <a:pt x="150" y="291"/>
                  </a:cubicBezTo>
                  <a:cubicBezTo>
                    <a:pt x="183" y="291"/>
                    <a:pt x="212" y="281"/>
                    <a:pt x="239" y="262"/>
                  </a:cubicBezTo>
                  <a:cubicBezTo>
                    <a:pt x="265" y="243"/>
                    <a:pt x="283" y="217"/>
                    <a:pt x="293" y="186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68" y="155"/>
                    <a:pt x="264" y="176"/>
                    <a:pt x="254" y="195"/>
                  </a:cubicBezTo>
                  <a:close/>
                  <a:moveTo>
                    <a:pt x="254" y="195"/>
                  </a:moveTo>
                  <a:cubicBezTo>
                    <a:pt x="254" y="195"/>
                    <a:pt x="254" y="195"/>
                    <a:pt x="254" y="19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5" name="Freeform 24"/>
            <p:cNvSpPr>
              <a:spLocks noEditPoints="1"/>
            </p:cNvSpPr>
            <p:nvPr/>
          </p:nvSpPr>
          <p:spPr bwMode="auto">
            <a:xfrm>
              <a:off x="5087938" y="508000"/>
              <a:ext cx="473075" cy="584200"/>
            </a:xfrm>
            <a:custGeom>
              <a:avLst/>
              <a:gdLst>
                <a:gd name="T0" fmla="*/ 302 w 317"/>
                <a:gd name="T1" fmla="*/ 327 h 392"/>
                <a:gd name="T2" fmla="*/ 250 w 317"/>
                <a:gd name="T3" fmla="*/ 353 h 392"/>
                <a:gd name="T4" fmla="*/ 191 w 317"/>
                <a:gd name="T5" fmla="*/ 234 h 392"/>
                <a:gd name="T6" fmla="*/ 176 w 317"/>
                <a:gd name="T7" fmla="*/ 225 h 392"/>
                <a:gd name="T8" fmla="*/ 57 w 317"/>
                <a:gd name="T9" fmla="*/ 225 h 392"/>
                <a:gd name="T10" fmla="*/ 53 w 317"/>
                <a:gd name="T11" fmla="*/ 192 h 392"/>
                <a:gd name="T12" fmla="*/ 159 w 317"/>
                <a:gd name="T13" fmla="*/ 192 h 392"/>
                <a:gd name="T14" fmla="*/ 159 w 317"/>
                <a:gd name="T15" fmla="*/ 159 h 392"/>
                <a:gd name="T16" fmla="*/ 49 w 317"/>
                <a:gd name="T17" fmla="*/ 159 h 392"/>
                <a:gd name="T18" fmla="*/ 39 w 317"/>
                <a:gd name="T19" fmla="*/ 83 h 392"/>
                <a:gd name="T20" fmla="*/ 70 w 317"/>
                <a:gd name="T21" fmla="*/ 72 h 392"/>
                <a:gd name="T22" fmla="*/ 84 w 317"/>
                <a:gd name="T23" fmla="*/ 42 h 392"/>
                <a:gd name="T24" fmla="*/ 72 w 317"/>
                <a:gd name="T25" fmla="*/ 12 h 392"/>
                <a:gd name="T26" fmla="*/ 42 w 317"/>
                <a:gd name="T27" fmla="*/ 0 h 392"/>
                <a:gd name="T28" fmla="*/ 17 w 317"/>
                <a:gd name="T29" fmla="*/ 8 h 392"/>
                <a:gd name="T30" fmla="*/ 2 w 317"/>
                <a:gd name="T31" fmla="*/ 30 h 392"/>
                <a:gd name="T32" fmla="*/ 0 w 317"/>
                <a:gd name="T33" fmla="*/ 41 h 392"/>
                <a:gd name="T34" fmla="*/ 25 w 317"/>
                <a:gd name="T35" fmla="*/ 244 h 392"/>
                <a:gd name="T36" fmla="*/ 31 w 317"/>
                <a:gd name="T37" fmla="*/ 254 h 392"/>
                <a:gd name="T38" fmla="*/ 42 w 317"/>
                <a:gd name="T39" fmla="*/ 259 h 392"/>
                <a:gd name="T40" fmla="*/ 165 w 317"/>
                <a:gd name="T41" fmla="*/ 259 h 392"/>
                <a:gd name="T42" fmla="*/ 228 w 317"/>
                <a:gd name="T43" fmla="*/ 383 h 392"/>
                <a:gd name="T44" fmla="*/ 242 w 317"/>
                <a:gd name="T45" fmla="*/ 392 h 392"/>
                <a:gd name="T46" fmla="*/ 250 w 317"/>
                <a:gd name="T47" fmla="*/ 390 h 392"/>
                <a:gd name="T48" fmla="*/ 317 w 317"/>
                <a:gd name="T49" fmla="*/ 357 h 392"/>
                <a:gd name="T50" fmla="*/ 302 w 317"/>
                <a:gd name="T51" fmla="*/ 327 h 392"/>
                <a:gd name="T52" fmla="*/ 302 w 317"/>
                <a:gd name="T53" fmla="*/ 327 h 392"/>
                <a:gd name="T54" fmla="*/ 302 w 317"/>
                <a:gd name="T55" fmla="*/ 32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7" h="392">
                  <a:moveTo>
                    <a:pt x="302" y="327"/>
                  </a:moveTo>
                  <a:cubicBezTo>
                    <a:pt x="250" y="353"/>
                    <a:pt x="250" y="353"/>
                    <a:pt x="250" y="35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88" y="228"/>
                    <a:pt x="183" y="225"/>
                    <a:pt x="176" y="225"/>
                  </a:cubicBezTo>
                  <a:cubicBezTo>
                    <a:pt x="57" y="225"/>
                    <a:pt x="57" y="225"/>
                    <a:pt x="57" y="225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159" y="192"/>
                    <a:pt x="159" y="192"/>
                    <a:pt x="159" y="192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51" y="84"/>
                    <a:pt x="61" y="81"/>
                    <a:pt x="70" y="72"/>
                  </a:cubicBezTo>
                  <a:cubicBezTo>
                    <a:pt x="79" y="64"/>
                    <a:pt x="84" y="54"/>
                    <a:pt x="84" y="42"/>
                  </a:cubicBezTo>
                  <a:cubicBezTo>
                    <a:pt x="84" y="30"/>
                    <a:pt x="80" y="20"/>
                    <a:pt x="72" y="12"/>
                  </a:cubicBezTo>
                  <a:cubicBezTo>
                    <a:pt x="63" y="4"/>
                    <a:pt x="54" y="0"/>
                    <a:pt x="42" y="0"/>
                  </a:cubicBezTo>
                  <a:cubicBezTo>
                    <a:pt x="33" y="0"/>
                    <a:pt x="24" y="3"/>
                    <a:pt x="17" y="8"/>
                  </a:cubicBezTo>
                  <a:cubicBezTo>
                    <a:pt x="9" y="14"/>
                    <a:pt x="4" y="21"/>
                    <a:pt x="2" y="30"/>
                  </a:cubicBezTo>
                  <a:cubicBezTo>
                    <a:pt x="1" y="34"/>
                    <a:pt x="0" y="38"/>
                    <a:pt x="0" y="41"/>
                  </a:cubicBezTo>
                  <a:cubicBezTo>
                    <a:pt x="25" y="244"/>
                    <a:pt x="25" y="244"/>
                    <a:pt x="25" y="244"/>
                  </a:cubicBezTo>
                  <a:cubicBezTo>
                    <a:pt x="26" y="248"/>
                    <a:pt x="28" y="251"/>
                    <a:pt x="31" y="254"/>
                  </a:cubicBezTo>
                  <a:cubicBezTo>
                    <a:pt x="34" y="257"/>
                    <a:pt x="38" y="259"/>
                    <a:pt x="42" y="259"/>
                  </a:cubicBezTo>
                  <a:cubicBezTo>
                    <a:pt x="165" y="259"/>
                    <a:pt x="165" y="259"/>
                    <a:pt x="165" y="259"/>
                  </a:cubicBezTo>
                  <a:cubicBezTo>
                    <a:pt x="228" y="383"/>
                    <a:pt x="228" y="383"/>
                    <a:pt x="228" y="383"/>
                  </a:cubicBezTo>
                  <a:cubicBezTo>
                    <a:pt x="231" y="389"/>
                    <a:pt x="235" y="392"/>
                    <a:pt x="242" y="392"/>
                  </a:cubicBezTo>
                  <a:cubicBezTo>
                    <a:pt x="245" y="392"/>
                    <a:pt x="248" y="392"/>
                    <a:pt x="250" y="390"/>
                  </a:cubicBezTo>
                  <a:cubicBezTo>
                    <a:pt x="317" y="357"/>
                    <a:pt x="317" y="357"/>
                    <a:pt x="317" y="357"/>
                  </a:cubicBezTo>
                  <a:lnTo>
                    <a:pt x="302" y="327"/>
                  </a:lnTo>
                  <a:close/>
                  <a:moveTo>
                    <a:pt x="302" y="327"/>
                  </a:moveTo>
                  <a:cubicBezTo>
                    <a:pt x="302" y="327"/>
                    <a:pt x="302" y="327"/>
                    <a:pt x="302" y="32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6" name="グループ化 92"/>
          <p:cNvGrpSpPr/>
          <p:nvPr/>
        </p:nvGrpSpPr>
        <p:grpSpPr>
          <a:xfrm>
            <a:off x="12801035" y="1641222"/>
            <a:ext cx="1272980" cy="1130126"/>
            <a:chOff x="6400800" y="509588"/>
            <a:chExt cx="636588" cy="565150"/>
          </a:xfrm>
        </p:grpSpPr>
        <p:sp>
          <p:nvSpPr>
            <p:cNvPr id="87" name="Freeform 28"/>
            <p:cNvSpPr>
              <a:spLocks noEditPoints="1"/>
            </p:cNvSpPr>
            <p:nvPr/>
          </p:nvSpPr>
          <p:spPr bwMode="auto">
            <a:xfrm>
              <a:off x="6400800" y="509588"/>
              <a:ext cx="95250" cy="565150"/>
            </a:xfrm>
            <a:custGeom>
              <a:avLst/>
              <a:gdLst>
                <a:gd name="T0" fmla="*/ 33 w 67"/>
                <a:gd name="T1" fmla="*/ 0 h 400"/>
                <a:gd name="T2" fmla="*/ 10 w 67"/>
                <a:gd name="T3" fmla="*/ 10 h 400"/>
                <a:gd name="T4" fmla="*/ 0 w 67"/>
                <a:gd name="T5" fmla="*/ 33 h 400"/>
                <a:gd name="T6" fmla="*/ 5 w 67"/>
                <a:gd name="T7" fmla="*/ 50 h 400"/>
                <a:gd name="T8" fmla="*/ 17 w 67"/>
                <a:gd name="T9" fmla="*/ 62 h 400"/>
                <a:gd name="T10" fmla="*/ 17 w 67"/>
                <a:gd name="T11" fmla="*/ 392 h 400"/>
                <a:gd name="T12" fmla="*/ 19 w 67"/>
                <a:gd name="T13" fmla="*/ 398 h 400"/>
                <a:gd name="T14" fmla="*/ 25 w 67"/>
                <a:gd name="T15" fmla="*/ 400 h 400"/>
                <a:gd name="T16" fmla="*/ 42 w 67"/>
                <a:gd name="T17" fmla="*/ 400 h 400"/>
                <a:gd name="T18" fmla="*/ 48 w 67"/>
                <a:gd name="T19" fmla="*/ 398 h 400"/>
                <a:gd name="T20" fmla="*/ 50 w 67"/>
                <a:gd name="T21" fmla="*/ 392 h 400"/>
                <a:gd name="T22" fmla="*/ 50 w 67"/>
                <a:gd name="T23" fmla="*/ 62 h 400"/>
                <a:gd name="T24" fmla="*/ 62 w 67"/>
                <a:gd name="T25" fmla="*/ 50 h 400"/>
                <a:gd name="T26" fmla="*/ 67 w 67"/>
                <a:gd name="T27" fmla="*/ 33 h 400"/>
                <a:gd name="T28" fmla="*/ 57 w 67"/>
                <a:gd name="T29" fmla="*/ 10 h 400"/>
                <a:gd name="T30" fmla="*/ 33 w 67"/>
                <a:gd name="T31" fmla="*/ 0 h 400"/>
                <a:gd name="T32" fmla="*/ 33 w 67"/>
                <a:gd name="T33" fmla="*/ 0 h 400"/>
                <a:gd name="T34" fmla="*/ 33 w 67"/>
                <a:gd name="T3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" h="400">
                  <a:moveTo>
                    <a:pt x="33" y="0"/>
                  </a:move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39"/>
                    <a:pt x="2" y="45"/>
                    <a:pt x="5" y="50"/>
                  </a:cubicBezTo>
                  <a:cubicBezTo>
                    <a:pt x="8" y="55"/>
                    <a:pt x="12" y="59"/>
                    <a:pt x="17" y="62"/>
                  </a:cubicBezTo>
                  <a:cubicBezTo>
                    <a:pt x="17" y="392"/>
                    <a:pt x="17" y="392"/>
                    <a:pt x="17" y="392"/>
                  </a:cubicBezTo>
                  <a:cubicBezTo>
                    <a:pt x="17" y="395"/>
                    <a:pt x="17" y="397"/>
                    <a:pt x="19" y="398"/>
                  </a:cubicBezTo>
                  <a:cubicBezTo>
                    <a:pt x="21" y="400"/>
                    <a:pt x="23" y="400"/>
                    <a:pt x="25" y="400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44" y="400"/>
                    <a:pt x="46" y="400"/>
                    <a:pt x="48" y="398"/>
                  </a:cubicBezTo>
                  <a:cubicBezTo>
                    <a:pt x="49" y="397"/>
                    <a:pt x="50" y="395"/>
                    <a:pt x="50" y="39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5" y="59"/>
                    <a:pt x="59" y="55"/>
                    <a:pt x="62" y="50"/>
                  </a:cubicBezTo>
                  <a:cubicBezTo>
                    <a:pt x="65" y="45"/>
                    <a:pt x="67" y="39"/>
                    <a:pt x="67" y="33"/>
                  </a:cubicBezTo>
                  <a:cubicBezTo>
                    <a:pt x="67" y="24"/>
                    <a:pt x="63" y="16"/>
                    <a:pt x="57" y="10"/>
                  </a:cubicBezTo>
                  <a:cubicBezTo>
                    <a:pt x="50" y="3"/>
                    <a:pt x="43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8" name="Freeform 29"/>
            <p:cNvSpPr>
              <a:spLocks noEditPoints="1"/>
            </p:cNvSpPr>
            <p:nvPr/>
          </p:nvSpPr>
          <p:spPr bwMode="auto">
            <a:xfrm>
              <a:off x="6496050" y="554038"/>
              <a:ext cx="541338" cy="379413"/>
            </a:xfrm>
            <a:custGeom>
              <a:avLst/>
              <a:gdLst>
                <a:gd name="T0" fmla="*/ 375 w 384"/>
                <a:gd name="T1" fmla="*/ 4 h 268"/>
                <a:gd name="T2" fmla="*/ 359 w 384"/>
                <a:gd name="T3" fmla="*/ 3 h 268"/>
                <a:gd name="T4" fmla="*/ 351 w 384"/>
                <a:gd name="T5" fmla="*/ 8 h 268"/>
                <a:gd name="T6" fmla="*/ 270 w 384"/>
                <a:gd name="T7" fmla="*/ 37 h 268"/>
                <a:gd name="T8" fmla="*/ 247 w 384"/>
                <a:gd name="T9" fmla="*/ 32 h 268"/>
                <a:gd name="T10" fmla="*/ 193 w 384"/>
                <a:gd name="T11" fmla="*/ 9 h 268"/>
                <a:gd name="T12" fmla="*/ 138 w 384"/>
                <a:gd name="T13" fmla="*/ 1 h 268"/>
                <a:gd name="T14" fmla="*/ 98 w 384"/>
                <a:gd name="T15" fmla="*/ 6 h 268"/>
                <a:gd name="T16" fmla="*/ 58 w 384"/>
                <a:gd name="T17" fmla="*/ 19 h 268"/>
                <a:gd name="T18" fmla="*/ 28 w 384"/>
                <a:gd name="T19" fmla="*/ 33 h 268"/>
                <a:gd name="T20" fmla="*/ 8 w 384"/>
                <a:gd name="T21" fmla="*/ 44 h 268"/>
                <a:gd name="T22" fmla="*/ 0 w 384"/>
                <a:gd name="T23" fmla="*/ 58 h 268"/>
                <a:gd name="T24" fmla="*/ 0 w 384"/>
                <a:gd name="T25" fmla="*/ 252 h 268"/>
                <a:gd name="T26" fmla="*/ 8 w 384"/>
                <a:gd name="T27" fmla="*/ 266 h 268"/>
                <a:gd name="T28" fmla="*/ 16 w 384"/>
                <a:gd name="T29" fmla="*/ 268 h 268"/>
                <a:gd name="T30" fmla="*/ 25 w 384"/>
                <a:gd name="T31" fmla="*/ 266 h 268"/>
                <a:gd name="T32" fmla="*/ 85 w 384"/>
                <a:gd name="T33" fmla="*/ 239 h 268"/>
                <a:gd name="T34" fmla="*/ 146 w 384"/>
                <a:gd name="T35" fmla="*/ 228 h 268"/>
                <a:gd name="T36" fmla="*/ 176 w 384"/>
                <a:gd name="T37" fmla="*/ 232 h 268"/>
                <a:gd name="T38" fmla="*/ 199 w 384"/>
                <a:gd name="T39" fmla="*/ 239 h 268"/>
                <a:gd name="T40" fmla="*/ 225 w 384"/>
                <a:gd name="T41" fmla="*/ 252 h 268"/>
                <a:gd name="T42" fmla="*/ 233 w 384"/>
                <a:gd name="T43" fmla="*/ 255 h 268"/>
                <a:gd name="T44" fmla="*/ 274 w 384"/>
                <a:gd name="T45" fmla="*/ 264 h 268"/>
                <a:gd name="T46" fmla="*/ 370 w 384"/>
                <a:gd name="T47" fmla="*/ 234 h 268"/>
                <a:gd name="T48" fmla="*/ 374 w 384"/>
                <a:gd name="T49" fmla="*/ 232 h 268"/>
                <a:gd name="T50" fmla="*/ 384 w 384"/>
                <a:gd name="T51" fmla="*/ 217 h 268"/>
                <a:gd name="T52" fmla="*/ 384 w 384"/>
                <a:gd name="T53" fmla="*/ 18 h 268"/>
                <a:gd name="T54" fmla="*/ 375 w 384"/>
                <a:gd name="T55" fmla="*/ 4 h 268"/>
                <a:gd name="T56" fmla="*/ 350 w 384"/>
                <a:gd name="T57" fmla="*/ 207 h 268"/>
                <a:gd name="T58" fmla="*/ 274 w 384"/>
                <a:gd name="T59" fmla="*/ 231 h 268"/>
                <a:gd name="T60" fmla="*/ 247 w 384"/>
                <a:gd name="T61" fmla="*/ 225 h 268"/>
                <a:gd name="T62" fmla="*/ 240 w 384"/>
                <a:gd name="T63" fmla="*/ 222 h 268"/>
                <a:gd name="T64" fmla="*/ 219 w 384"/>
                <a:gd name="T65" fmla="*/ 211 h 268"/>
                <a:gd name="T66" fmla="*/ 199 w 384"/>
                <a:gd name="T67" fmla="*/ 203 h 268"/>
                <a:gd name="T68" fmla="*/ 173 w 384"/>
                <a:gd name="T69" fmla="*/ 197 h 268"/>
                <a:gd name="T70" fmla="*/ 146 w 384"/>
                <a:gd name="T71" fmla="*/ 195 h 268"/>
                <a:gd name="T72" fmla="*/ 33 w 384"/>
                <a:gd name="T73" fmla="*/ 224 h 268"/>
                <a:gd name="T74" fmla="*/ 33 w 384"/>
                <a:gd name="T75" fmla="*/ 68 h 268"/>
                <a:gd name="T76" fmla="*/ 138 w 384"/>
                <a:gd name="T77" fmla="*/ 35 h 268"/>
                <a:gd name="T78" fmla="*/ 185 w 384"/>
                <a:gd name="T79" fmla="*/ 42 h 268"/>
                <a:gd name="T80" fmla="*/ 233 w 384"/>
                <a:gd name="T81" fmla="*/ 62 h 268"/>
                <a:gd name="T82" fmla="*/ 270 w 384"/>
                <a:gd name="T83" fmla="*/ 70 h 268"/>
                <a:gd name="T84" fmla="*/ 350 w 384"/>
                <a:gd name="T85" fmla="*/ 46 h 268"/>
                <a:gd name="T86" fmla="*/ 350 w 384"/>
                <a:gd name="T87" fmla="*/ 207 h 268"/>
                <a:gd name="T88" fmla="*/ 350 w 384"/>
                <a:gd name="T89" fmla="*/ 207 h 268"/>
                <a:gd name="T90" fmla="*/ 350 w 384"/>
                <a:gd name="T91" fmla="*/ 20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4" h="268">
                  <a:moveTo>
                    <a:pt x="375" y="4"/>
                  </a:moveTo>
                  <a:cubicBezTo>
                    <a:pt x="370" y="1"/>
                    <a:pt x="365" y="0"/>
                    <a:pt x="359" y="3"/>
                  </a:cubicBezTo>
                  <a:cubicBezTo>
                    <a:pt x="358" y="4"/>
                    <a:pt x="355" y="6"/>
                    <a:pt x="351" y="8"/>
                  </a:cubicBezTo>
                  <a:cubicBezTo>
                    <a:pt x="319" y="27"/>
                    <a:pt x="292" y="37"/>
                    <a:pt x="270" y="37"/>
                  </a:cubicBezTo>
                  <a:cubicBezTo>
                    <a:pt x="262" y="37"/>
                    <a:pt x="254" y="35"/>
                    <a:pt x="247" y="32"/>
                  </a:cubicBezTo>
                  <a:cubicBezTo>
                    <a:pt x="228" y="22"/>
                    <a:pt x="210" y="15"/>
                    <a:pt x="193" y="9"/>
                  </a:cubicBezTo>
                  <a:cubicBezTo>
                    <a:pt x="176" y="4"/>
                    <a:pt x="158" y="1"/>
                    <a:pt x="138" y="1"/>
                  </a:cubicBezTo>
                  <a:cubicBezTo>
                    <a:pt x="126" y="1"/>
                    <a:pt x="112" y="3"/>
                    <a:pt x="98" y="6"/>
                  </a:cubicBezTo>
                  <a:cubicBezTo>
                    <a:pt x="84" y="10"/>
                    <a:pt x="70" y="14"/>
                    <a:pt x="58" y="19"/>
                  </a:cubicBezTo>
                  <a:cubicBezTo>
                    <a:pt x="46" y="25"/>
                    <a:pt x="36" y="29"/>
                    <a:pt x="28" y="33"/>
                  </a:cubicBezTo>
                  <a:cubicBezTo>
                    <a:pt x="21" y="37"/>
                    <a:pt x="14" y="40"/>
                    <a:pt x="8" y="44"/>
                  </a:cubicBezTo>
                  <a:cubicBezTo>
                    <a:pt x="2" y="47"/>
                    <a:pt x="0" y="52"/>
                    <a:pt x="0" y="5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58"/>
                    <a:pt x="3" y="263"/>
                    <a:pt x="8" y="266"/>
                  </a:cubicBezTo>
                  <a:cubicBezTo>
                    <a:pt x="11" y="268"/>
                    <a:pt x="14" y="268"/>
                    <a:pt x="16" y="268"/>
                  </a:cubicBezTo>
                  <a:cubicBezTo>
                    <a:pt x="20" y="268"/>
                    <a:pt x="22" y="268"/>
                    <a:pt x="25" y="266"/>
                  </a:cubicBezTo>
                  <a:cubicBezTo>
                    <a:pt x="42" y="256"/>
                    <a:pt x="61" y="247"/>
                    <a:pt x="85" y="239"/>
                  </a:cubicBezTo>
                  <a:cubicBezTo>
                    <a:pt x="108" y="232"/>
                    <a:pt x="128" y="228"/>
                    <a:pt x="146" y="228"/>
                  </a:cubicBezTo>
                  <a:cubicBezTo>
                    <a:pt x="156" y="228"/>
                    <a:pt x="166" y="229"/>
                    <a:pt x="176" y="232"/>
                  </a:cubicBezTo>
                  <a:cubicBezTo>
                    <a:pt x="185" y="234"/>
                    <a:pt x="193" y="237"/>
                    <a:pt x="199" y="239"/>
                  </a:cubicBezTo>
                  <a:cubicBezTo>
                    <a:pt x="206" y="242"/>
                    <a:pt x="214" y="246"/>
                    <a:pt x="225" y="252"/>
                  </a:cubicBezTo>
                  <a:cubicBezTo>
                    <a:pt x="233" y="255"/>
                    <a:pt x="233" y="255"/>
                    <a:pt x="233" y="255"/>
                  </a:cubicBezTo>
                  <a:cubicBezTo>
                    <a:pt x="245" y="261"/>
                    <a:pt x="258" y="264"/>
                    <a:pt x="274" y="264"/>
                  </a:cubicBezTo>
                  <a:cubicBezTo>
                    <a:pt x="300" y="264"/>
                    <a:pt x="332" y="254"/>
                    <a:pt x="370" y="234"/>
                  </a:cubicBezTo>
                  <a:cubicBezTo>
                    <a:pt x="371" y="233"/>
                    <a:pt x="373" y="233"/>
                    <a:pt x="374" y="232"/>
                  </a:cubicBezTo>
                  <a:cubicBezTo>
                    <a:pt x="380" y="229"/>
                    <a:pt x="384" y="224"/>
                    <a:pt x="384" y="217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4" y="12"/>
                    <a:pt x="381" y="7"/>
                    <a:pt x="375" y="4"/>
                  </a:cubicBezTo>
                  <a:close/>
                  <a:moveTo>
                    <a:pt x="350" y="207"/>
                  </a:moveTo>
                  <a:cubicBezTo>
                    <a:pt x="320" y="223"/>
                    <a:pt x="295" y="231"/>
                    <a:pt x="274" y="231"/>
                  </a:cubicBezTo>
                  <a:cubicBezTo>
                    <a:pt x="264" y="231"/>
                    <a:pt x="255" y="229"/>
                    <a:pt x="247" y="225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31" y="217"/>
                    <a:pt x="223" y="214"/>
                    <a:pt x="219" y="211"/>
                  </a:cubicBezTo>
                  <a:cubicBezTo>
                    <a:pt x="214" y="209"/>
                    <a:pt x="207" y="207"/>
                    <a:pt x="199" y="203"/>
                  </a:cubicBezTo>
                  <a:cubicBezTo>
                    <a:pt x="190" y="200"/>
                    <a:pt x="181" y="198"/>
                    <a:pt x="173" y="197"/>
                  </a:cubicBezTo>
                  <a:cubicBezTo>
                    <a:pt x="165" y="195"/>
                    <a:pt x="156" y="195"/>
                    <a:pt x="146" y="195"/>
                  </a:cubicBezTo>
                  <a:cubicBezTo>
                    <a:pt x="113" y="195"/>
                    <a:pt x="76" y="204"/>
                    <a:pt x="33" y="224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73" y="46"/>
                    <a:pt x="108" y="35"/>
                    <a:pt x="138" y="35"/>
                  </a:cubicBezTo>
                  <a:cubicBezTo>
                    <a:pt x="155" y="35"/>
                    <a:pt x="170" y="37"/>
                    <a:pt x="185" y="42"/>
                  </a:cubicBezTo>
                  <a:cubicBezTo>
                    <a:pt x="199" y="47"/>
                    <a:pt x="215" y="53"/>
                    <a:pt x="233" y="62"/>
                  </a:cubicBezTo>
                  <a:cubicBezTo>
                    <a:pt x="244" y="67"/>
                    <a:pt x="256" y="70"/>
                    <a:pt x="270" y="70"/>
                  </a:cubicBezTo>
                  <a:cubicBezTo>
                    <a:pt x="294" y="70"/>
                    <a:pt x="321" y="62"/>
                    <a:pt x="350" y="46"/>
                  </a:cubicBezTo>
                  <a:lnTo>
                    <a:pt x="350" y="207"/>
                  </a:lnTo>
                  <a:close/>
                  <a:moveTo>
                    <a:pt x="350" y="207"/>
                  </a:moveTo>
                  <a:cubicBezTo>
                    <a:pt x="350" y="207"/>
                    <a:pt x="350" y="207"/>
                    <a:pt x="350" y="20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9" name="グループ化 93"/>
          <p:cNvGrpSpPr/>
          <p:nvPr/>
        </p:nvGrpSpPr>
        <p:grpSpPr>
          <a:xfrm>
            <a:off x="15743808" y="1638048"/>
            <a:ext cx="1276153" cy="1276153"/>
            <a:chOff x="7872413" y="508000"/>
            <a:chExt cx="638175" cy="638175"/>
          </a:xfrm>
        </p:grpSpPr>
        <p:sp>
          <p:nvSpPr>
            <p:cNvPr id="90" name="Freeform 33"/>
            <p:cNvSpPr>
              <a:spLocks noEditPoints="1"/>
            </p:cNvSpPr>
            <p:nvPr/>
          </p:nvSpPr>
          <p:spPr bwMode="auto">
            <a:xfrm>
              <a:off x="7872413" y="844550"/>
              <a:ext cx="261938" cy="250825"/>
            </a:xfrm>
            <a:custGeom>
              <a:avLst/>
              <a:gdLst>
                <a:gd name="T0" fmla="*/ 0 w 165"/>
                <a:gd name="T1" fmla="*/ 135 h 158"/>
                <a:gd name="T2" fmla="*/ 165 w 165"/>
                <a:gd name="T3" fmla="*/ 158 h 158"/>
                <a:gd name="T4" fmla="*/ 165 w 165"/>
                <a:gd name="T5" fmla="*/ 0 h 158"/>
                <a:gd name="T6" fmla="*/ 0 w 165"/>
                <a:gd name="T7" fmla="*/ 0 h 158"/>
                <a:gd name="T8" fmla="*/ 0 w 165"/>
                <a:gd name="T9" fmla="*/ 135 h 158"/>
                <a:gd name="T10" fmla="*/ 0 w 165"/>
                <a:gd name="T11" fmla="*/ 135 h 158"/>
                <a:gd name="T12" fmla="*/ 0 w 165"/>
                <a:gd name="T13" fmla="*/ 13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158">
                  <a:moveTo>
                    <a:pt x="0" y="135"/>
                  </a:moveTo>
                  <a:lnTo>
                    <a:pt x="165" y="158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35"/>
                  </a:lnTo>
                  <a:close/>
                  <a:moveTo>
                    <a:pt x="0" y="135"/>
                  </a:moveTo>
                  <a:lnTo>
                    <a:pt x="0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Freeform 35"/>
            <p:cNvSpPr>
              <a:spLocks noEditPoints="1"/>
            </p:cNvSpPr>
            <p:nvPr/>
          </p:nvSpPr>
          <p:spPr bwMode="auto">
            <a:xfrm>
              <a:off x="7872413" y="558800"/>
              <a:ext cx="261938" cy="254000"/>
            </a:xfrm>
            <a:custGeom>
              <a:avLst/>
              <a:gdLst>
                <a:gd name="T0" fmla="*/ 0 w 165"/>
                <a:gd name="T1" fmla="*/ 160 h 160"/>
                <a:gd name="T2" fmla="*/ 165 w 165"/>
                <a:gd name="T3" fmla="*/ 160 h 160"/>
                <a:gd name="T4" fmla="*/ 165 w 165"/>
                <a:gd name="T5" fmla="*/ 0 h 160"/>
                <a:gd name="T6" fmla="*/ 0 w 165"/>
                <a:gd name="T7" fmla="*/ 24 h 160"/>
                <a:gd name="T8" fmla="*/ 0 w 165"/>
                <a:gd name="T9" fmla="*/ 160 h 160"/>
                <a:gd name="T10" fmla="*/ 0 w 165"/>
                <a:gd name="T11" fmla="*/ 160 h 160"/>
                <a:gd name="T12" fmla="*/ 0 w 165"/>
                <a:gd name="T1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160">
                  <a:moveTo>
                    <a:pt x="0" y="160"/>
                  </a:moveTo>
                  <a:lnTo>
                    <a:pt x="165" y="160"/>
                  </a:lnTo>
                  <a:lnTo>
                    <a:pt x="165" y="0"/>
                  </a:lnTo>
                  <a:lnTo>
                    <a:pt x="0" y="24"/>
                  </a:lnTo>
                  <a:lnTo>
                    <a:pt x="0" y="160"/>
                  </a:lnTo>
                  <a:close/>
                  <a:moveTo>
                    <a:pt x="0" y="160"/>
                  </a:moveTo>
                  <a:lnTo>
                    <a:pt x="0" y="1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37"/>
            <p:cNvSpPr>
              <a:spLocks noEditPoints="1"/>
            </p:cNvSpPr>
            <p:nvPr/>
          </p:nvSpPr>
          <p:spPr bwMode="auto">
            <a:xfrm>
              <a:off x="8161338" y="844550"/>
              <a:ext cx="349250" cy="301625"/>
            </a:xfrm>
            <a:custGeom>
              <a:avLst/>
              <a:gdLst>
                <a:gd name="T0" fmla="*/ 0 w 220"/>
                <a:gd name="T1" fmla="*/ 160 h 190"/>
                <a:gd name="T2" fmla="*/ 220 w 220"/>
                <a:gd name="T3" fmla="*/ 190 h 190"/>
                <a:gd name="T4" fmla="*/ 220 w 220"/>
                <a:gd name="T5" fmla="*/ 0 h 190"/>
                <a:gd name="T6" fmla="*/ 0 w 220"/>
                <a:gd name="T7" fmla="*/ 0 h 190"/>
                <a:gd name="T8" fmla="*/ 0 w 220"/>
                <a:gd name="T9" fmla="*/ 160 h 190"/>
                <a:gd name="T10" fmla="*/ 0 w 220"/>
                <a:gd name="T11" fmla="*/ 160 h 190"/>
                <a:gd name="T12" fmla="*/ 0 w 220"/>
                <a:gd name="T13" fmla="*/ 16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90">
                  <a:moveTo>
                    <a:pt x="0" y="160"/>
                  </a:moveTo>
                  <a:lnTo>
                    <a:pt x="220" y="190"/>
                  </a:lnTo>
                  <a:lnTo>
                    <a:pt x="220" y="0"/>
                  </a:lnTo>
                  <a:lnTo>
                    <a:pt x="0" y="0"/>
                  </a:lnTo>
                  <a:lnTo>
                    <a:pt x="0" y="160"/>
                  </a:lnTo>
                  <a:close/>
                  <a:moveTo>
                    <a:pt x="0" y="160"/>
                  </a:moveTo>
                  <a:lnTo>
                    <a:pt x="0" y="1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3" name="Freeform 39"/>
            <p:cNvSpPr>
              <a:spLocks noEditPoints="1"/>
            </p:cNvSpPr>
            <p:nvPr/>
          </p:nvSpPr>
          <p:spPr bwMode="auto">
            <a:xfrm>
              <a:off x="8161338" y="508000"/>
              <a:ext cx="349250" cy="304800"/>
            </a:xfrm>
            <a:custGeom>
              <a:avLst/>
              <a:gdLst>
                <a:gd name="T0" fmla="*/ 0 w 220"/>
                <a:gd name="T1" fmla="*/ 31 h 192"/>
                <a:gd name="T2" fmla="*/ 0 w 220"/>
                <a:gd name="T3" fmla="*/ 192 h 192"/>
                <a:gd name="T4" fmla="*/ 220 w 220"/>
                <a:gd name="T5" fmla="*/ 192 h 192"/>
                <a:gd name="T6" fmla="*/ 220 w 220"/>
                <a:gd name="T7" fmla="*/ 0 h 192"/>
                <a:gd name="T8" fmla="*/ 0 w 220"/>
                <a:gd name="T9" fmla="*/ 31 h 192"/>
                <a:gd name="T10" fmla="*/ 0 w 220"/>
                <a:gd name="T11" fmla="*/ 31 h 192"/>
                <a:gd name="T12" fmla="*/ 0 w 220"/>
                <a:gd name="T13" fmla="*/ 3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92">
                  <a:moveTo>
                    <a:pt x="0" y="31"/>
                  </a:moveTo>
                  <a:lnTo>
                    <a:pt x="0" y="192"/>
                  </a:lnTo>
                  <a:lnTo>
                    <a:pt x="220" y="192"/>
                  </a:lnTo>
                  <a:lnTo>
                    <a:pt x="220" y="0"/>
                  </a:lnTo>
                  <a:lnTo>
                    <a:pt x="0" y="31"/>
                  </a:lnTo>
                  <a:close/>
                  <a:moveTo>
                    <a:pt x="0" y="31"/>
                  </a:move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4168109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638047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4 w 400"/>
              <a:gd name="T27" fmla="*/ 217 h 400"/>
              <a:gd name="T28" fmla="*/ 329 w 400"/>
              <a:gd name="T29" fmla="*/ 229 h 400"/>
              <a:gd name="T30" fmla="*/ 317 w 400"/>
              <a:gd name="T31" fmla="*/ 234 h 400"/>
              <a:gd name="T32" fmla="*/ 83 w 400"/>
              <a:gd name="T33" fmla="*/ 234 h 400"/>
              <a:gd name="T34" fmla="*/ 72 w 400"/>
              <a:gd name="T35" fmla="*/ 229 h 400"/>
              <a:gd name="T36" fmla="*/ 67 w 400"/>
              <a:gd name="T37" fmla="*/ 217 h 400"/>
              <a:gd name="T38" fmla="*/ 67 w 400"/>
              <a:gd name="T39" fmla="*/ 184 h 400"/>
              <a:gd name="T40" fmla="*/ 72 w 400"/>
              <a:gd name="T41" fmla="*/ 172 h 400"/>
              <a:gd name="T42" fmla="*/ 83 w 400"/>
              <a:gd name="T43" fmla="*/ 167 h 400"/>
              <a:gd name="T44" fmla="*/ 317 w 400"/>
              <a:gd name="T45" fmla="*/ 167 h 400"/>
              <a:gd name="T46" fmla="*/ 329 w 400"/>
              <a:gd name="T47" fmla="*/ 172 h 400"/>
              <a:gd name="T48" fmla="*/ 334 w 400"/>
              <a:gd name="T49" fmla="*/ 184 h 400"/>
              <a:gd name="T50" fmla="*/ 334 w 400"/>
              <a:gd name="T51" fmla="*/ 217 h 400"/>
              <a:gd name="T52" fmla="*/ 334 w 400"/>
              <a:gd name="T53" fmla="*/ 217 h 400"/>
              <a:gd name="T54" fmla="*/ 334 w 400"/>
              <a:gd name="T55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4" y="217"/>
                </a:moveTo>
                <a:cubicBezTo>
                  <a:pt x="334" y="221"/>
                  <a:pt x="332" y="225"/>
                  <a:pt x="329" y="229"/>
                </a:cubicBezTo>
                <a:cubicBezTo>
                  <a:pt x="325" y="232"/>
                  <a:pt x="322" y="234"/>
                  <a:pt x="317" y="234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79" y="234"/>
                  <a:pt x="75" y="232"/>
                  <a:pt x="72" y="229"/>
                </a:cubicBezTo>
                <a:cubicBezTo>
                  <a:pt x="68" y="225"/>
                  <a:pt x="67" y="221"/>
                  <a:pt x="67" y="217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7" y="179"/>
                  <a:pt x="68" y="175"/>
                  <a:pt x="72" y="172"/>
                </a:cubicBezTo>
                <a:cubicBezTo>
                  <a:pt x="75" y="168"/>
                  <a:pt x="79" y="167"/>
                  <a:pt x="83" y="167"/>
                </a:cubicBezTo>
                <a:cubicBezTo>
                  <a:pt x="317" y="167"/>
                  <a:pt x="317" y="167"/>
                  <a:pt x="317" y="167"/>
                </a:cubicBezTo>
                <a:cubicBezTo>
                  <a:pt x="322" y="167"/>
                  <a:pt x="325" y="168"/>
                  <a:pt x="329" y="172"/>
                </a:cubicBezTo>
                <a:cubicBezTo>
                  <a:pt x="332" y="175"/>
                  <a:pt x="334" y="179"/>
                  <a:pt x="334" y="184"/>
                </a:cubicBezTo>
                <a:lnTo>
                  <a:pt x="334" y="217"/>
                </a:lnTo>
                <a:close/>
                <a:moveTo>
                  <a:pt x="334" y="217"/>
                </a:moveTo>
                <a:cubicBezTo>
                  <a:pt x="334" y="217"/>
                  <a:pt x="334" y="217"/>
                  <a:pt x="334" y="2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1" name="グループ化 90"/>
          <p:cNvGrpSpPr/>
          <p:nvPr/>
        </p:nvGrpSpPr>
        <p:grpSpPr>
          <a:xfrm>
            <a:off x="3966375" y="1639635"/>
            <a:ext cx="1269804" cy="1269804"/>
            <a:chOff x="1982788" y="506413"/>
            <a:chExt cx="635000" cy="635000"/>
          </a:xfrm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1982788" y="506413"/>
              <a:ext cx="635000" cy="635000"/>
            </a:xfrm>
            <a:custGeom>
              <a:avLst/>
              <a:gdLst>
                <a:gd name="T0" fmla="*/ 283 w 300"/>
                <a:gd name="T1" fmla="*/ 17 h 300"/>
                <a:gd name="T2" fmla="*/ 242 w 300"/>
                <a:gd name="T3" fmla="*/ 0 h 300"/>
                <a:gd name="T4" fmla="*/ 58 w 300"/>
                <a:gd name="T5" fmla="*/ 0 h 300"/>
                <a:gd name="T6" fmla="*/ 17 w 300"/>
                <a:gd name="T7" fmla="*/ 17 h 300"/>
                <a:gd name="T8" fmla="*/ 0 w 300"/>
                <a:gd name="T9" fmla="*/ 58 h 300"/>
                <a:gd name="T10" fmla="*/ 0 w 300"/>
                <a:gd name="T11" fmla="*/ 242 h 300"/>
                <a:gd name="T12" fmla="*/ 17 w 300"/>
                <a:gd name="T13" fmla="*/ 283 h 300"/>
                <a:gd name="T14" fmla="*/ 58 w 300"/>
                <a:gd name="T15" fmla="*/ 300 h 300"/>
                <a:gd name="T16" fmla="*/ 242 w 300"/>
                <a:gd name="T17" fmla="*/ 300 h 300"/>
                <a:gd name="T18" fmla="*/ 283 w 300"/>
                <a:gd name="T19" fmla="*/ 283 h 300"/>
                <a:gd name="T20" fmla="*/ 300 w 300"/>
                <a:gd name="T21" fmla="*/ 242 h 300"/>
                <a:gd name="T22" fmla="*/ 300 w 300"/>
                <a:gd name="T23" fmla="*/ 58 h 300"/>
                <a:gd name="T24" fmla="*/ 283 w 300"/>
                <a:gd name="T25" fmla="*/ 17 h 300"/>
                <a:gd name="T26" fmla="*/ 267 w 300"/>
                <a:gd name="T27" fmla="*/ 242 h 300"/>
                <a:gd name="T28" fmla="*/ 260 w 300"/>
                <a:gd name="T29" fmla="*/ 260 h 300"/>
                <a:gd name="T30" fmla="*/ 242 w 300"/>
                <a:gd name="T31" fmla="*/ 267 h 300"/>
                <a:gd name="T32" fmla="*/ 58 w 300"/>
                <a:gd name="T33" fmla="*/ 267 h 300"/>
                <a:gd name="T34" fmla="*/ 41 w 300"/>
                <a:gd name="T35" fmla="*/ 260 h 300"/>
                <a:gd name="T36" fmla="*/ 33 w 300"/>
                <a:gd name="T37" fmla="*/ 242 h 300"/>
                <a:gd name="T38" fmla="*/ 33 w 300"/>
                <a:gd name="T39" fmla="*/ 58 h 300"/>
                <a:gd name="T40" fmla="*/ 41 w 300"/>
                <a:gd name="T41" fmla="*/ 41 h 300"/>
                <a:gd name="T42" fmla="*/ 58 w 300"/>
                <a:gd name="T43" fmla="*/ 33 h 300"/>
                <a:gd name="T44" fmla="*/ 242 w 300"/>
                <a:gd name="T45" fmla="*/ 33 h 300"/>
                <a:gd name="T46" fmla="*/ 260 w 300"/>
                <a:gd name="T47" fmla="*/ 41 h 300"/>
                <a:gd name="T48" fmla="*/ 267 w 300"/>
                <a:gd name="T49" fmla="*/ 58 h 300"/>
                <a:gd name="T50" fmla="*/ 267 w 300"/>
                <a:gd name="T51" fmla="*/ 242 h 300"/>
                <a:gd name="T52" fmla="*/ 267 w 300"/>
                <a:gd name="T53" fmla="*/ 242 h 300"/>
                <a:gd name="T54" fmla="*/ 267 w 300"/>
                <a:gd name="T55" fmla="*/ 24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0" h="300">
                  <a:moveTo>
                    <a:pt x="283" y="17"/>
                  </a:moveTo>
                  <a:cubicBezTo>
                    <a:pt x="272" y="6"/>
                    <a:pt x="258" y="0"/>
                    <a:pt x="24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8" y="6"/>
                    <a:pt x="17" y="17"/>
                  </a:cubicBezTo>
                  <a:cubicBezTo>
                    <a:pt x="6" y="28"/>
                    <a:pt x="0" y="42"/>
                    <a:pt x="0" y="5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58"/>
                    <a:pt x="6" y="272"/>
                    <a:pt x="17" y="283"/>
                  </a:cubicBezTo>
                  <a:cubicBezTo>
                    <a:pt x="28" y="295"/>
                    <a:pt x="42" y="300"/>
                    <a:pt x="58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58" y="300"/>
                    <a:pt x="272" y="295"/>
                    <a:pt x="283" y="283"/>
                  </a:cubicBezTo>
                  <a:cubicBezTo>
                    <a:pt x="295" y="272"/>
                    <a:pt x="300" y="258"/>
                    <a:pt x="300" y="242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0" y="42"/>
                    <a:pt x="295" y="28"/>
                    <a:pt x="283" y="17"/>
                  </a:cubicBezTo>
                  <a:close/>
                  <a:moveTo>
                    <a:pt x="267" y="242"/>
                  </a:moveTo>
                  <a:cubicBezTo>
                    <a:pt x="267" y="249"/>
                    <a:pt x="265" y="255"/>
                    <a:pt x="260" y="260"/>
                  </a:cubicBezTo>
                  <a:cubicBezTo>
                    <a:pt x="255" y="265"/>
                    <a:pt x="249" y="267"/>
                    <a:pt x="242" y="267"/>
                  </a:cubicBezTo>
                  <a:cubicBezTo>
                    <a:pt x="58" y="267"/>
                    <a:pt x="58" y="267"/>
                    <a:pt x="58" y="267"/>
                  </a:cubicBezTo>
                  <a:cubicBezTo>
                    <a:pt x="51" y="267"/>
                    <a:pt x="46" y="265"/>
                    <a:pt x="41" y="260"/>
                  </a:cubicBezTo>
                  <a:cubicBezTo>
                    <a:pt x="36" y="255"/>
                    <a:pt x="33" y="249"/>
                    <a:pt x="33" y="24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1"/>
                    <a:pt x="36" y="46"/>
                    <a:pt x="41" y="41"/>
                  </a:cubicBezTo>
                  <a:cubicBezTo>
                    <a:pt x="46" y="36"/>
                    <a:pt x="51" y="33"/>
                    <a:pt x="58" y="33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9" y="33"/>
                    <a:pt x="255" y="36"/>
                    <a:pt x="260" y="41"/>
                  </a:cubicBezTo>
                  <a:cubicBezTo>
                    <a:pt x="265" y="46"/>
                    <a:pt x="267" y="51"/>
                    <a:pt x="267" y="58"/>
                  </a:cubicBezTo>
                  <a:lnTo>
                    <a:pt x="267" y="242"/>
                  </a:lnTo>
                  <a:close/>
                  <a:moveTo>
                    <a:pt x="267" y="242"/>
                  </a:moveTo>
                  <a:cubicBezTo>
                    <a:pt x="267" y="242"/>
                    <a:pt x="267" y="242"/>
                    <a:pt x="267" y="24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125663" y="787400"/>
              <a:ext cx="352425" cy="71438"/>
            </a:xfrm>
            <a:custGeom>
              <a:avLst/>
              <a:gdLst>
                <a:gd name="T0" fmla="*/ 158 w 167"/>
                <a:gd name="T1" fmla="*/ 0 h 34"/>
                <a:gd name="T2" fmla="*/ 8 w 167"/>
                <a:gd name="T3" fmla="*/ 0 h 34"/>
                <a:gd name="T4" fmla="*/ 2 w 167"/>
                <a:gd name="T5" fmla="*/ 3 h 34"/>
                <a:gd name="T6" fmla="*/ 0 w 167"/>
                <a:gd name="T7" fmla="*/ 9 h 34"/>
                <a:gd name="T8" fmla="*/ 0 w 167"/>
                <a:gd name="T9" fmla="*/ 26 h 34"/>
                <a:gd name="T10" fmla="*/ 2 w 167"/>
                <a:gd name="T11" fmla="*/ 32 h 34"/>
                <a:gd name="T12" fmla="*/ 8 w 167"/>
                <a:gd name="T13" fmla="*/ 34 h 34"/>
                <a:gd name="T14" fmla="*/ 158 w 167"/>
                <a:gd name="T15" fmla="*/ 34 h 34"/>
                <a:gd name="T16" fmla="*/ 164 w 167"/>
                <a:gd name="T17" fmla="*/ 32 h 34"/>
                <a:gd name="T18" fmla="*/ 167 w 167"/>
                <a:gd name="T19" fmla="*/ 26 h 34"/>
                <a:gd name="T20" fmla="*/ 167 w 167"/>
                <a:gd name="T21" fmla="*/ 9 h 34"/>
                <a:gd name="T22" fmla="*/ 164 w 167"/>
                <a:gd name="T23" fmla="*/ 3 h 34"/>
                <a:gd name="T24" fmla="*/ 158 w 167"/>
                <a:gd name="T25" fmla="*/ 0 h 34"/>
                <a:gd name="T26" fmla="*/ 158 w 167"/>
                <a:gd name="T27" fmla="*/ 0 h 34"/>
                <a:gd name="T28" fmla="*/ 158 w 167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7" h="34">
                  <a:moveTo>
                    <a:pt x="1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2" y="32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158" y="34"/>
                    <a:pt x="158" y="34"/>
                    <a:pt x="158" y="34"/>
                  </a:cubicBezTo>
                  <a:cubicBezTo>
                    <a:pt x="161" y="34"/>
                    <a:pt x="163" y="33"/>
                    <a:pt x="164" y="32"/>
                  </a:cubicBezTo>
                  <a:cubicBezTo>
                    <a:pt x="166" y="30"/>
                    <a:pt x="167" y="28"/>
                    <a:pt x="167" y="26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7" y="6"/>
                    <a:pt x="166" y="4"/>
                    <a:pt x="164" y="3"/>
                  </a:cubicBezTo>
                  <a:cubicBezTo>
                    <a:pt x="163" y="1"/>
                    <a:pt x="161" y="0"/>
                    <a:pt x="158" y="0"/>
                  </a:cubicBezTo>
                  <a:close/>
                  <a:moveTo>
                    <a:pt x="158" y="0"/>
                  </a:moveTo>
                  <a:cubicBezTo>
                    <a:pt x="158" y="0"/>
                    <a:pt x="158" y="0"/>
                    <a:pt x="15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6905971" y="2096765"/>
            <a:ext cx="1272980" cy="355547"/>
          </a:xfrm>
          <a:custGeom>
            <a:avLst/>
            <a:gdLst>
              <a:gd name="T0" fmla="*/ 360 w 367"/>
              <a:gd name="T1" fmla="*/ 7 h 100"/>
              <a:gd name="T2" fmla="*/ 342 w 367"/>
              <a:gd name="T3" fmla="*/ 0 h 100"/>
              <a:gd name="T4" fmla="*/ 25 w 367"/>
              <a:gd name="T5" fmla="*/ 0 h 100"/>
              <a:gd name="T6" fmla="*/ 7 w 367"/>
              <a:gd name="T7" fmla="*/ 7 h 100"/>
              <a:gd name="T8" fmla="*/ 0 w 367"/>
              <a:gd name="T9" fmla="*/ 25 h 100"/>
              <a:gd name="T10" fmla="*/ 0 w 367"/>
              <a:gd name="T11" fmla="*/ 75 h 100"/>
              <a:gd name="T12" fmla="*/ 7 w 367"/>
              <a:gd name="T13" fmla="*/ 93 h 100"/>
              <a:gd name="T14" fmla="*/ 25 w 367"/>
              <a:gd name="T15" fmla="*/ 100 h 100"/>
              <a:gd name="T16" fmla="*/ 342 w 367"/>
              <a:gd name="T17" fmla="*/ 100 h 100"/>
              <a:gd name="T18" fmla="*/ 360 w 367"/>
              <a:gd name="T19" fmla="*/ 93 h 100"/>
              <a:gd name="T20" fmla="*/ 367 w 367"/>
              <a:gd name="T21" fmla="*/ 75 h 100"/>
              <a:gd name="T22" fmla="*/ 367 w 367"/>
              <a:gd name="T23" fmla="*/ 25 h 100"/>
              <a:gd name="T24" fmla="*/ 360 w 367"/>
              <a:gd name="T25" fmla="*/ 7 h 100"/>
              <a:gd name="T26" fmla="*/ 360 w 367"/>
              <a:gd name="T27" fmla="*/ 7 h 100"/>
              <a:gd name="T28" fmla="*/ 360 w 367"/>
              <a:gd name="T29" fmla="*/ 7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7" h="100">
                <a:moveTo>
                  <a:pt x="360" y="7"/>
                </a:moveTo>
                <a:cubicBezTo>
                  <a:pt x="355" y="2"/>
                  <a:pt x="349" y="0"/>
                  <a:pt x="34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2"/>
                  <a:pt x="2" y="88"/>
                  <a:pt x="7" y="93"/>
                </a:cubicBezTo>
                <a:cubicBezTo>
                  <a:pt x="12" y="98"/>
                  <a:pt x="18" y="100"/>
                  <a:pt x="25" y="100"/>
                </a:cubicBezTo>
                <a:cubicBezTo>
                  <a:pt x="342" y="100"/>
                  <a:pt x="342" y="100"/>
                  <a:pt x="342" y="100"/>
                </a:cubicBezTo>
                <a:cubicBezTo>
                  <a:pt x="349" y="100"/>
                  <a:pt x="355" y="98"/>
                  <a:pt x="360" y="93"/>
                </a:cubicBezTo>
                <a:cubicBezTo>
                  <a:pt x="365" y="88"/>
                  <a:pt x="367" y="82"/>
                  <a:pt x="367" y="75"/>
                </a:cubicBezTo>
                <a:cubicBezTo>
                  <a:pt x="367" y="25"/>
                  <a:pt x="367" y="25"/>
                  <a:pt x="367" y="25"/>
                </a:cubicBezTo>
                <a:cubicBezTo>
                  <a:pt x="367" y="18"/>
                  <a:pt x="365" y="12"/>
                  <a:pt x="360" y="7"/>
                </a:cubicBezTo>
                <a:close/>
                <a:moveTo>
                  <a:pt x="360" y="7"/>
                </a:moveTo>
                <a:cubicBezTo>
                  <a:pt x="360" y="7"/>
                  <a:pt x="360" y="7"/>
                  <a:pt x="360" y="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2" name="Freeform 18"/>
          <p:cNvSpPr>
            <a:spLocks noEditPoints="1"/>
          </p:cNvSpPr>
          <p:nvPr/>
        </p:nvSpPr>
        <p:spPr bwMode="auto">
          <a:xfrm>
            <a:off x="9861440" y="1478431"/>
            <a:ext cx="958702" cy="1592216"/>
          </a:xfrm>
          <a:custGeom>
            <a:avLst/>
            <a:gdLst>
              <a:gd name="T0" fmla="*/ 190 w 200"/>
              <a:gd name="T1" fmla="*/ 10 h 334"/>
              <a:gd name="T2" fmla="*/ 167 w 200"/>
              <a:gd name="T3" fmla="*/ 0 h 334"/>
              <a:gd name="T4" fmla="*/ 33 w 200"/>
              <a:gd name="T5" fmla="*/ 0 h 334"/>
              <a:gd name="T6" fmla="*/ 10 w 200"/>
              <a:gd name="T7" fmla="*/ 10 h 334"/>
              <a:gd name="T8" fmla="*/ 0 w 200"/>
              <a:gd name="T9" fmla="*/ 33 h 334"/>
              <a:gd name="T10" fmla="*/ 0 w 200"/>
              <a:gd name="T11" fmla="*/ 300 h 334"/>
              <a:gd name="T12" fmla="*/ 10 w 200"/>
              <a:gd name="T13" fmla="*/ 324 h 334"/>
              <a:gd name="T14" fmla="*/ 33 w 200"/>
              <a:gd name="T15" fmla="*/ 334 h 334"/>
              <a:gd name="T16" fmla="*/ 167 w 200"/>
              <a:gd name="T17" fmla="*/ 334 h 334"/>
              <a:gd name="T18" fmla="*/ 190 w 200"/>
              <a:gd name="T19" fmla="*/ 324 h 334"/>
              <a:gd name="T20" fmla="*/ 200 w 200"/>
              <a:gd name="T21" fmla="*/ 300 h 334"/>
              <a:gd name="T22" fmla="*/ 200 w 200"/>
              <a:gd name="T23" fmla="*/ 33 h 334"/>
              <a:gd name="T24" fmla="*/ 190 w 200"/>
              <a:gd name="T25" fmla="*/ 10 h 334"/>
              <a:gd name="T26" fmla="*/ 79 w 200"/>
              <a:gd name="T27" fmla="*/ 33 h 334"/>
              <a:gd name="T28" fmla="*/ 121 w 200"/>
              <a:gd name="T29" fmla="*/ 33 h 334"/>
              <a:gd name="T30" fmla="*/ 125 w 200"/>
              <a:gd name="T31" fmla="*/ 38 h 334"/>
              <a:gd name="T32" fmla="*/ 121 w 200"/>
              <a:gd name="T33" fmla="*/ 42 h 334"/>
              <a:gd name="T34" fmla="*/ 79 w 200"/>
              <a:gd name="T35" fmla="*/ 42 h 334"/>
              <a:gd name="T36" fmla="*/ 75 w 200"/>
              <a:gd name="T37" fmla="*/ 38 h 334"/>
              <a:gd name="T38" fmla="*/ 79 w 200"/>
              <a:gd name="T39" fmla="*/ 33 h 334"/>
              <a:gd name="T40" fmla="*/ 115 w 200"/>
              <a:gd name="T41" fmla="*/ 315 h 334"/>
              <a:gd name="T42" fmla="*/ 100 w 200"/>
              <a:gd name="T43" fmla="*/ 321 h 334"/>
              <a:gd name="T44" fmla="*/ 85 w 200"/>
              <a:gd name="T45" fmla="*/ 315 h 334"/>
              <a:gd name="T46" fmla="*/ 79 w 200"/>
              <a:gd name="T47" fmla="*/ 300 h 334"/>
              <a:gd name="T48" fmla="*/ 85 w 200"/>
              <a:gd name="T49" fmla="*/ 286 h 334"/>
              <a:gd name="T50" fmla="*/ 100 w 200"/>
              <a:gd name="T51" fmla="*/ 279 h 334"/>
              <a:gd name="T52" fmla="*/ 115 w 200"/>
              <a:gd name="T53" fmla="*/ 286 h 334"/>
              <a:gd name="T54" fmla="*/ 121 w 200"/>
              <a:gd name="T55" fmla="*/ 300 h 334"/>
              <a:gd name="T56" fmla="*/ 115 w 200"/>
              <a:gd name="T57" fmla="*/ 315 h 334"/>
              <a:gd name="T58" fmla="*/ 175 w 200"/>
              <a:gd name="T59" fmla="*/ 259 h 334"/>
              <a:gd name="T60" fmla="*/ 173 w 200"/>
              <a:gd name="T61" fmla="*/ 264 h 334"/>
              <a:gd name="T62" fmla="*/ 167 w 200"/>
              <a:gd name="T63" fmla="*/ 267 h 334"/>
              <a:gd name="T64" fmla="*/ 33 w 200"/>
              <a:gd name="T65" fmla="*/ 267 h 334"/>
              <a:gd name="T66" fmla="*/ 28 w 200"/>
              <a:gd name="T67" fmla="*/ 264 h 334"/>
              <a:gd name="T68" fmla="*/ 25 w 200"/>
              <a:gd name="T69" fmla="*/ 259 h 334"/>
              <a:gd name="T70" fmla="*/ 25 w 200"/>
              <a:gd name="T71" fmla="*/ 75 h 334"/>
              <a:gd name="T72" fmla="*/ 28 w 200"/>
              <a:gd name="T73" fmla="*/ 69 h 334"/>
              <a:gd name="T74" fmla="*/ 33 w 200"/>
              <a:gd name="T75" fmla="*/ 67 h 334"/>
              <a:gd name="T76" fmla="*/ 167 w 200"/>
              <a:gd name="T77" fmla="*/ 67 h 334"/>
              <a:gd name="T78" fmla="*/ 173 w 200"/>
              <a:gd name="T79" fmla="*/ 69 h 334"/>
              <a:gd name="T80" fmla="*/ 175 w 200"/>
              <a:gd name="T81" fmla="*/ 75 h 334"/>
              <a:gd name="T82" fmla="*/ 175 w 200"/>
              <a:gd name="T83" fmla="*/ 259 h 334"/>
              <a:gd name="T84" fmla="*/ 175 w 200"/>
              <a:gd name="T85" fmla="*/ 259 h 334"/>
              <a:gd name="T86" fmla="*/ 175 w 200"/>
              <a:gd name="T87" fmla="*/ 259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334">
                <a:moveTo>
                  <a:pt x="190" y="10"/>
                </a:moveTo>
                <a:cubicBezTo>
                  <a:pt x="184" y="3"/>
                  <a:pt x="176" y="0"/>
                  <a:pt x="16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4" y="0"/>
                  <a:pt x="17" y="3"/>
                  <a:pt x="10" y="10"/>
                </a:cubicBezTo>
                <a:cubicBezTo>
                  <a:pt x="3" y="17"/>
                  <a:pt x="0" y="24"/>
                  <a:pt x="0" y="33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9"/>
                  <a:pt x="3" y="317"/>
                  <a:pt x="10" y="324"/>
                </a:cubicBezTo>
                <a:cubicBezTo>
                  <a:pt x="17" y="330"/>
                  <a:pt x="24" y="334"/>
                  <a:pt x="33" y="334"/>
                </a:cubicBezTo>
                <a:cubicBezTo>
                  <a:pt x="167" y="334"/>
                  <a:pt x="167" y="334"/>
                  <a:pt x="167" y="334"/>
                </a:cubicBezTo>
                <a:cubicBezTo>
                  <a:pt x="176" y="334"/>
                  <a:pt x="184" y="330"/>
                  <a:pt x="190" y="324"/>
                </a:cubicBezTo>
                <a:cubicBezTo>
                  <a:pt x="197" y="317"/>
                  <a:pt x="200" y="309"/>
                  <a:pt x="200" y="300"/>
                </a:cubicBezTo>
                <a:cubicBezTo>
                  <a:pt x="200" y="33"/>
                  <a:pt x="200" y="33"/>
                  <a:pt x="200" y="33"/>
                </a:cubicBezTo>
                <a:cubicBezTo>
                  <a:pt x="200" y="24"/>
                  <a:pt x="197" y="17"/>
                  <a:pt x="190" y="10"/>
                </a:cubicBezTo>
                <a:close/>
                <a:moveTo>
                  <a:pt x="79" y="33"/>
                </a:moveTo>
                <a:cubicBezTo>
                  <a:pt x="121" y="33"/>
                  <a:pt x="121" y="33"/>
                  <a:pt x="121" y="33"/>
                </a:cubicBezTo>
                <a:cubicBezTo>
                  <a:pt x="124" y="33"/>
                  <a:pt x="125" y="35"/>
                  <a:pt x="125" y="38"/>
                </a:cubicBezTo>
                <a:cubicBezTo>
                  <a:pt x="125" y="40"/>
                  <a:pt x="124" y="42"/>
                  <a:pt x="121" y="42"/>
                </a:cubicBezTo>
                <a:cubicBezTo>
                  <a:pt x="79" y="42"/>
                  <a:pt x="79" y="42"/>
                  <a:pt x="79" y="42"/>
                </a:cubicBezTo>
                <a:cubicBezTo>
                  <a:pt x="76" y="42"/>
                  <a:pt x="75" y="40"/>
                  <a:pt x="75" y="38"/>
                </a:cubicBezTo>
                <a:cubicBezTo>
                  <a:pt x="75" y="35"/>
                  <a:pt x="76" y="33"/>
                  <a:pt x="79" y="33"/>
                </a:cubicBezTo>
                <a:close/>
                <a:moveTo>
                  <a:pt x="115" y="315"/>
                </a:moveTo>
                <a:cubicBezTo>
                  <a:pt x="111" y="319"/>
                  <a:pt x="106" y="321"/>
                  <a:pt x="100" y="321"/>
                </a:cubicBezTo>
                <a:cubicBezTo>
                  <a:pt x="94" y="321"/>
                  <a:pt x="89" y="319"/>
                  <a:pt x="85" y="315"/>
                </a:cubicBezTo>
                <a:cubicBezTo>
                  <a:pt x="81" y="311"/>
                  <a:pt x="79" y="306"/>
                  <a:pt x="79" y="300"/>
                </a:cubicBezTo>
                <a:cubicBezTo>
                  <a:pt x="79" y="295"/>
                  <a:pt x="81" y="290"/>
                  <a:pt x="85" y="286"/>
                </a:cubicBezTo>
                <a:cubicBezTo>
                  <a:pt x="89" y="282"/>
                  <a:pt x="94" y="279"/>
                  <a:pt x="100" y="279"/>
                </a:cubicBezTo>
                <a:cubicBezTo>
                  <a:pt x="106" y="279"/>
                  <a:pt x="111" y="282"/>
                  <a:pt x="115" y="286"/>
                </a:cubicBezTo>
                <a:cubicBezTo>
                  <a:pt x="119" y="290"/>
                  <a:pt x="121" y="295"/>
                  <a:pt x="121" y="300"/>
                </a:cubicBezTo>
                <a:cubicBezTo>
                  <a:pt x="121" y="306"/>
                  <a:pt x="119" y="311"/>
                  <a:pt x="115" y="315"/>
                </a:cubicBezTo>
                <a:close/>
                <a:moveTo>
                  <a:pt x="175" y="259"/>
                </a:moveTo>
                <a:cubicBezTo>
                  <a:pt x="175" y="261"/>
                  <a:pt x="174" y="263"/>
                  <a:pt x="173" y="264"/>
                </a:cubicBezTo>
                <a:cubicBezTo>
                  <a:pt x="171" y="266"/>
                  <a:pt x="169" y="267"/>
                  <a:pt x="167" y="267"/>
                </a:cubicBezTo>
                <a:cubicBezTo>
                  <a:pt x="33" y="267"/>
                  <a:pt x="33" y="267"/>
                  <a:pt x="33" y="267"/>
                </a:cubicBezTo>
                <a:cubicBezTo>
                  <a:pt x="31" y="267"/>
                  <a:pt x="29" y="266"/>
                  <a:pt x="28" y="264"/>
                </a:cubicBezTo>
                <a:cubicBezTo>
                  <a:pt x="26" y="263"/>
                  <a:pt x="25" y="261"/>
                  <a:pt x="25" y="259"/>
                </a:cubicBezTo>
                <a:cubicBezTo>
                  <a:pt x="25" y="75"/>
                  <a:pt x="25" y="75"/>
                  <a:pt x="25" y="75"/>
                </a:cubicBezTo>
                <a:cubicBezTo>
                  <a:pt x="25" y="73"/>
                  <a:pt x="26" y="71"/>
                  <a:pt x="28" y="69"/>
                </a:cubicBezTo>
                <a:cubicBezTo>
                  <a:pt x="29" y="68"/>
                  <a:pt x="31" y="67"/>
                  <a:pt x="33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69" y="67"/>
                  <a:pt x="171" y="68"/>
                  <a:pt x="173" y="69"/>
                </a:cubicBezTo>
                <a:cubicBezTo>
                  <a:pt x="174" y="71"/>
                  <a:pt x="175" y="73"/>
                  <a:pt x="175" y="75"/>
                </a:cubicBezTo>
                <a:lnTo>
                  <a:pt x="175" y="259"/>
                </a:lnTo>
                <a:close/>
                <a:moveTo>
                  <a:pt x="175" y="259"/>
                </a:moveTo>
                <a:cubicBezTo>
                  <a:pt x="175" y="259"/>
                  <a:pt x="175" y="259"/>
                  <a:pt x="175" y="25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5" name="Freeform 22"/>
          <p:cNvSpPr>
            <a:spLocks noEditPoints="1"/>
          </p:cNvSpPr>
          <p:nvPr/>
        </p:nvSpPr>
        <p:spPr bwMode="auto">
          <a:xfrm>
            <a:off x="12801036" y="1612651"/>
            <a:ext cx="1269804" cy="1323772"/>
          </a:xfrm>
          <a:custGeom>
            <a:avLst/>
            <a:gdLst>
              <a:gd name="T0" fmla="*/ 383 w 384"/>
              <a:gd name="T1" fmla="*/ 274 h 400"/>
              <a:gd name="T2" fmla="*/ 379 w 384"/>
              <a:gd name="T3" fmla="*/ 265 h 400"/>
              <a:gd name="T4" fmla="*/ 360 w 384"/>
              <a:gd name="T5" fmla="*/ 262 h 400"/>
              <a:gd name="T6" fmla="*/ 300 w 384"/>
              <a:gd name="T7" fmla="*/ 275 h 400"/>
              <a:gd name="T8" fmla="*/ 229 w 384"/>
              <a:gd name="T9" fmla="*/ 256 h 400"/>
              <a:gd name="T10" fmla="*/ 178 w 384"/>
              <a:gd name="T11" fmla="*/ 204 h 400"/>
              <a:gd name="T12" fmla="*/ 159 w 384"/>
              <a:gd name="T13" fmla="*/ 133 h 400"/>
              <a:gd name="T14" fmla="*/ 170 w 384"/>
              <a:gd name="T15" fmla="*/ 76 h 400"/>
              <a:gd name="T16" fmla="*/ 205 w 384"/>
              <a:gd name="T17" fmla="*/ 29 h 400"/>
              <a:gd name="T18" fmla="*/ 209 w 384"/>
              <a:gd name="T19" fmla="*/ 10 h 400"/>
              <a:gd name="T20" fmla="*/ 193 w 384"/>
              <a:gd name="T21" fmla="*/ 0 h 400"/>
              <a:gd name="T22" fmla="*/ 117 w 384"/>
              <a:gd name="T23" fmla="*/ 18 h 400"/>
              <a:gd name="T24" fmla="*/ 56 w 384"/>
              <a:gd name="T25" fmla="*/ 61 h 400"/>
              <a:gd name="T26" fmla="*/ 15 w 384"/>
              <a:gd name="T27" fmla="*/ 124 h 400"/>
              <a:gd name="T28" fmla="*/ 0 w 384"/>
              <a:gd name="T29" fmla="*/ 200 h 400"/>
              <a:gd name="T30" fmla="*/ 16 w 384"/>
              <a:gd name="T31" fmla="*/ 278 h 400"/>
              <a:gd name="T32" fmla="*/ 59 w 384"/>
              <a:gd name="T33" fmla="*/ 342 h 400"/>
              <a:gd name="T34" fmla="*/ 123 w 384"/>
              <a:gd name="T35" fmla="*/ 384 h 400"/>
              <a:gd name="T36" fmla="*/ 200 w 384"/>
              <a:gd name="T37" fmla="*/ 400 h 400"/>
              <a:gd name="T38" fmla="*/ 308 w 384"/>
              <a:gd name="T39" fmla="*/ 369 h 400"/>
              <a:gd name="T40" fmla="*/ 382 w 384"/>
              <a:gd name="T41" fmla="*/ 284 h 400"/>
              <a:gd name="T42" fmla="*/ 383 w 384"/>
              <a:gd name="T43" fmla="*/ 274 h 400"/>
              <a:gd name="T44" fmla="*/ 272 w 384"/>
              <a:gd name="T45" fmla="*/ 351 h 400"/>
              <a:gd name="T46" fmla="*/ 200 w 384"/>
              <a:gd name="T47" fmla="*/ 367 h 400"/>
              <a:gd name="T48" fmla="*/ 135 w 384"/>
              <a:gd name="T49" fmla="*/ 354 h 400"/>
              <a:gd name="T50" fmla="*/ 82 w 384"/>
              <a:gd name="T51" fmla="*/ 318 h 400"/>
              <a:gd name="T52" fmla="*/ 47 w 384"/>
              <a:gd name="T53" fmla="*/ 265 h 400"/>
              <a:gd name="T54" fmla="*/ 33 w 384"/>
              <a:gd name="T55" fmla="*/ 200 h 400"/>
              <a:gd name="T56" fmla="*/ 67 w 384"/>
              <a:gd name="T57" fmla="*/ 100 h 400"/>
              <a:gd name="T58" fmla="*/ 152 w 384"/>
              <a:gd name="T59" fmla="*/ 40 h 400"/>
              <a:gd name="T60" fmla="*/ 125 w 384"/>
              <a:gd name="T61" fmla="*/ 133 h 400"/>
              <a:gd name="T62" fmla="*/ 149 w 384"/>
              <a:gd name="T63" fmla="*/ 221 h 400"/>
              <a:gd name="T64" fmla="*/ 212 w 384"/>
              <a:gd name="T65" fmla="*/ 285 h 400"/>
              <a:gd name="T66" fmla="*/ 300 w 384"/>
              <a:gd name="T67" fmla="*/ 308 h 400"/>
              <a:gd name="T68" fmla="*/ 329 w 384"/>
              <a:gd name="T69" fmla="*/ 306 h 400"/>
              <a:gd name="T70" fmla="*/ 272 w 384"/>
              <a:gd name="T71" fmla="*/ 351 h 400"/>
              <a:gd name="T72" fmla="*/ 272 w 384"/>
              <a:gd name="T73" fmla="*/ 351 h 400"/>
              <a:gd name="T74" fmla="*/ 272 w 384"/>
              <a:gd name="T75" fmla="*/ 35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4" h="400">
                <a:moveTo>
                  <a:pt x="383" y="274"/>
                </a:moveTo>
                <a:cubicBezTo>
                  <a:pt x="383" y="271"/>
                  <a:pt x="381" y="268"/>
                  <a:pt x="379" y="265"/>
                </a:cubicBezTo>
                <a:cubicBezTo>
                  <a:pt x="373" y="260"/>
                  <a:pt x="367" y="259"/>
                  <a:pt x="360" y="262"/>
                </a:cubicBezTo>
                <a:cubicBezTo>
                  <a:pt x="341" y="271"/>
                  <a:pt x="321" y="275"/>
                  <a:pt x="300" y="275"/>
                </a:cubicBezTo>
                <a:cubicBezTo>
                  <a:pt x="275" y="275"/>
                  <a:pt x="251" y="269"/>
                  <a:pt x="229" y="256"/>
                </a:cubicBezTo>
                <a:cubicBezTo>
                  <a:pt x="207" y="243"/>
                  <a:pt x="190" y="226"/>
                  <a:pt x="178" y="204"/>
                </a:cubicBezTo>
                <a:cubicBezTo>
                  <a:pt x="165" y="183"/>
                  <a:pt x="159" y="159"/>
                  <a:pt x="159" y="133"/>
                </a:cubicBezTo>
                <a:cubicBezTo>
                  <a:pt x="159" y="113"/>
                  <a:pt x="162" y="94"/>
                  <a:pt x="170" y="76"/>
                </a:cubicBezTo>
                <a:cubicBezTo>
                  <a:pt x="178" y="58"/>
                  <a:pt x="190" y="43"/>
                  <a:pt x="205" y="29"/>
                </a:cubicBezTo>
                <a:cubicBezTo>
                  <a:pt x="210" y="24"/>
                  <a:pt x="212" y="17"/>
                  <a:pt x="209" y="10"/>
                </a:cubicBezTo>
                <a:cubicBezTo>
                  <a:pt x="206" y="3"/>
                  <a:pt x="200" y="0"/>
                  <a:pt x="193" y="0"/>
                </a:cubicBezTo>
                <a:cubicBezTo>
                  <a:pt x="166" y="1"/>
                  <a:pt x="141" y="7"/>
                  <a:pt x="117" y="18"/>
                </a:cubicBezTo>
                <a:cubicBezTo>
                  <a:pt x="93" y="29"/>
                  <a:pt x="73" y="43"/>
                  <a:pt x="56" y="61"/>
                </a:cubicBezTo>
                <a:cubicBezTo>
                  <a:pt x="39" y="78"/>
                  <a:pt x="25" y="99"/>
                  <a:pt x="15" y="124"/>
                </a:cubicBezTo>
                <a:cubicBezTo>
                  <a:pt x="5" y="148"/>
                  <a:pt x="0" y="173"/>
                  <a:pt x="0" y="200"/>
                </a:cubicBezTo>
                <a:cubicBezTo>
                  <a:pt x="0" y="227"/>
                  <a:pt x="5" y="253"/>
                  <a:pt x="16" y="278"/>
                </a:cubicBezTo>
                <a:cubicBezTo>
                  <a:pt x="27" y="302"/>
                  <a:pt x="41" y="324"/>
                  <a:pt x="59" y="342"/>
                </a:cubicBezTo>
                <a:cubicBezTo>
                  <a:pt x="77" y="359"/>
                  <a:pt x="98" y="374"/>
                  <a:pt x="123" y="384"/>
                </a:cubicBezTo>
                <a:cubicBezTo>
                  <a:pt x="147" y="395"/>
                  <a:pt x="173" y="400"/>
                  <a:pt x="200" y="400"/>
                </a:cubicBezTo>
                <a:cubicBezTo>
                  <a:pt x="239" y="400"/>
                  <a:pt x="275" y="390"/>
                  <a:pt x="308" y="369"/>
                </a:cubicBezTo>
                <a:cubicBezTo>
                  <a:pt x="341" y="347"/>
                  <a:pt x="366" y="319"/>
                  <a:pt x="382" y="284"/>
                </a:cubicBezTo>
                <a:cubicBezTo>
                  <a:pt x="383" y="281"/>
                  <a:pt x="384" y="278"/>
                  <a:pt x="383" y="274"/>
                </a:cubicBezTo>
                <a:close/>
                <a:moveTo>
                  <a:pt x="272" y="351"/>
                </a:moveTo>
                <a:cubicBezTo>
                  <a:pt x="249" y="361"/>
                  <a:pt x="225" y="367"/>
                  <a:pt x="200" y="367"/>
                </a:cubicBezTo>
                <a:cubicBezTo>
                  <a:pt x="178" y="367"/>
                  <a:pt x="156" y="362"/>
                  <a:pt x="135" y="354"/>
                </a:cubicBezTo>
                <a:cubicBezTo>
                  <a:pt x="115" y="345"/>
                  <a:pt x="97" y="333"/>
                  <a:pt x="82" y="318"/>
                </a:cubicBezTo>
                <a:cubicBezTo>
                  <a:pt x="67" y="303"/>
                  <a:pt x="56" y="285"/>
                  <a:pt x="47" y="265"/>
                </a:cubicBezTo>
                <a:cubicBezTo>
                  <a:pt x="38" y="244"/>
                  <a:pt x="33" y="223"/>
                  <a:pt x="33" y="200"/>
                </a:cubicBezTo>
                <a:cubicBezTo>
                  <a:pt x="33" y="163"/>
                  <a:pt x="44" y="129"/>
                  <a:pt x="67" y="100"/>
                </a:cubicBezTo>
                <a:cubicBezTo>
                  <a:pt x="89" y="70"/>
                  <a:pt x="117" y="51"/>
                  <a:pt x="152" y="40"/>
                </a:cubicBezTo>
                <a:cubicBezTo>
                  <a:pt x="134" y="69"/>
                  <a:pt x="125" y="100"/>
                  <a:pt x="125" y="133"/>
                </a:cubicBezTo>
                <a:cubicBezTo>
                  <a:pt x="125" y="165"/>
                  <a:pt x="133" y="194"/>
                  <a:pt x="149" y="221"/>
                </a:cubicBezTo>
                <a:cubicBezTo>
                  <a:pt x="164" y="248"/>
                  <a:pt x="186" y="269"/>
                  <a:pt x="212" y="285"/>
                </a:cubicBezTo>
                <a:cubicBezTo>
                  <a:pt x="239" y="301"/>
                  <a:pt x="269" y="308"/>
                  <a:pt x="300" y="308"/>
                </a:cubicBezTo>
                <a:cubicBezTo>
                  <a:pt x="310" y="308"/>
                  <a:pt x="320" y="308"/>
                  <a:pt x="329" y="306"/>
                </a:cubicBezTo>
                <a:cubicBezTo>
                  <a:pt x="313" y="325"/>
                  <a:pt x="294" y="340"/>
                  <a:pt x="272" y="351"/>
                </a:cubicBezTo>
                <a:close/>
                <a:moveTo>
                  <a:pt x="272" y="351"/>
                </a:moveTo>
                <a:cubicBezTo>
                  <a:pt x="272" y="351"/>
                  <a:pt x="272" y="351"/>
                  <a:pt x="272" y="35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8" name="Freeform 26"/>
          <p:cNvSpPr>
            <a:spLocks noEditPoints="1"/>
          </p:cNvSpPr>
          <p:nvPr/>
        </p:nvSpPr>
        <p:spPr bwMode="auto">
          <a:xfrm>
            <a:off x="15750157" y="1641223"/>
            <a:ext cx="1266631" cy="1266631"/>
          </a:xfrm>
          <a:custGeom>
            <a:avLst/>
            <a:gdLst>
              <a:gd name="T0" fmla="*/ 462 w 467"/>
              <a:gd name="T1" fmla="*/ 222 h 467"/>
              <a:gd name="T2" fmla="*/ 396 w 467"/>
              <a:gd name="T3" fmla="*/ 155 h 467"/>
              <a:gd name="T4" fmla="*/ 384 w 467"/>
              <a:gd name="T5" fmla="*/ 150 h 467"/>
              <a:gd name="T6" fmla="*/ 372 w 467"/>
              <a:gd name="T7" fmla="*/ 155 h 467"/>
              <a:gd name="T8" fmla="*/ 367 w 467"/>
              <a:gd name="T9" fmla="*/ 167 h 467"/>
              <a:gd name="T10" fmla="*/ 367 w 467"/>
              <a:gd name="T11" fmla="*/ 200 h 467"/>
              <a:gd name="T12" fmla="*/ 267 w 467"/>
              <a:gd name="T13" fmla="*/ 200 h 467"/>
              <a:gd name="T14" fmla="*/ 267 w 467"/>
              <a:gd name="T15" fmla="*/ 100 h 467"/>
              <a:gd name="T16" fmla="*/ 300 w 467"/>
              <a:gd name="T17" fmla="*/ 100 h 467"/>
              <a:gd name="T18" fmla="*/ 312 w 467"/>
              <a:gd name="T19" fmla="*/ 95 h 467"/>
              <a:gd name="T20" fmla="*/ 317 w 467"/>
              <a:gd name="T21" fmla="*/ 83 h 467"/>
              <a:gd name="T22" fmla="*/ 312 w 467"/>
              <a:gd name="T23" fmla="*/ 72 h 467"/>
              <a:gd name="T24" fmla="*/ 245 w 467"/>
              <a:gd name="T25" fmla="*/ 5 h 467"/>
              <a:gd name="T26" fmla="*/ 234 w 467"/>
              <a:gd name="T27" fmla="*/ 0 h 467"/>
              <a:gd name="T28" fmla="*/ 222 w 467"/>
              <a:gd name="T29" fmla="*/ 5 h 467"/>
              <a:gd name="T30" fmla="*/ 155 w 467"/>
              <a:gd name="T31" fmla="*/ 72 h 467"/>
              <a:gd name="T32" fmla="*/ 150 w 467"/>
              <a:gd name="T33" fmla="*/ 83 h 467"/>
              <a:gd name="T34" fmla="*/ 155 w 467"/>
              <a:gd name="T35" fmla="*/ 95 h 467"/>
              <a:gd name="T36" fmla="*/ 167 w 467"/>
              <a:gd name="T37" fmla="*/ 100 h 467"/>
              <a:gd name="T38" fmla="*/ 200 w 467"/>
              <a:gd name="T39" fmla="*/ 100 h 467"/>
              <a:gd name="T40" fmla="*/ 200 w 467"/>
              <a:gd name="T41" fmla="*/ 200 h 467"/>
              <a:gd name="T42" fmla="*/ 100 w 467"/>
              <a:gd name="T43" fmla="*/ 200 h 467"/>
              <a:gd name="T44" fmla="*/ 100 w 467"/>
              <a:gd name="T45" fmla="*/ 167 h 467"/>
              <a:gd name="T46" fmla="*/ 95 w 467"/>
              <a:gd name="T47" fmla="*/ 155 h 467"/>
              <a:gd name="T48" fmla="*/ 83 w 467"/>
              <a:gd name="T49" fmla="*/ 150 h 467"/>
              <a:gd name="T50" fmla="*/ 72 w 467"/>
              <a:gd name="T51" fmla="*/ 155 h 467"/>
              <a:gd name="T52" fmla="*/ 5 w 467"/>
              <a:gd name="T53" fmla="*/ 222 h 467"/>
              <a:gd name="T54" fmla="*/ 0 w 467"/>
              <a:gd name="T55" fmla="*/ 234 h 467"/>
              <a:gd name="T56" fmla="*/ 5 w 467"/>
              <a:gd name="T57" fmla="*/ 245 h 467"/>
              <a:gd name="T58" fmla="*/ 72 w 467"/>
              <a:gd name="T59" fmla="*/ 312 h 467"/>
              <a:gd name="T60" fmla="*/ 83 w 467"/>
              <a:gd name="T61" fmla="*/ 317 h 467"/>
              <a:gd name="T62" fmla="*/ 95 w 467"/>
              <a:gd name="T63" fmla="*/ 312 h 467"/>
              <a:gd name="T64" fmla="*/ 100 w 467"/>
              <a:gd name="T65" fmla="*/ 300 h 467"/>
              <a:gd name="T66" fmla="*/ 100 w 467"/>
              <a:gd name="T67" fmla="*/ 267 h 467"/>
              <a:gd name="T68" fmla="*/ 200 w 467"/>
              <a:gd name="T69" fmla="*/ 267 h 467"/>
              <a:gd name="T70" fmla="*/ 200 w 467"/>
              <a:gd name="T71" fmla="*/ 367 h 467"/>
              <a:gd name="T72" fmla="*/ 167 w 467"/>
              <a:gd name="T73" fmla="*/ 367 h 467"/>
              <a:gd name="T74" fmla="*/ 155 w 467"/>
              <a:gd name="T75" fmla="*/ 372 h 467"/>
              <a:gd name="T76" fmla="*/ 150 w 467"/>
              <a:gd name="T77" fmla="*/ 384 h 467"/>
              <a:gd name="T78" fmla="*/ 155 w 467"/>
              <a:gd name="T79" fmla="*/ 395 h 467"/>
              <a:gd name="T80" fmla="*/ 222 w 467"/>
              <a:gd name="T81" fmla="*/ 462 h 467"/>
              <a:gd name="T82" fmla="*/ 234 w 467"/>
              <a:gd name="T83" fmla="*/ 467 h 467"/>
              <a:gd name="T84" fmla="*/ 245 w 467"/>
              <a:gd name="T85" fmla="*/ 462 h 467"/>
              <a:gd name="T86" fmla="*/ 312 w 467"/>
              <a:gd name="T87" fmla="*/ 395 h 467"/>
              <a:gd name="T88" fmla="*/ 317 w 467"/>
              <a:gd name="T89" fmla="*/ 384 h 467"/>
              <a:gd name="T90" fmla="*/ 312 w 467"/>
              <a:gd name="T91" fmla="*/ 372 h 467"/>
              <a:gd name="T92" fmla="*/ 300 w 467"/>
              <a:gd name="T93" fmla="*/ 367 h 467"/>
              <a:gd name="T94" fmla="*/ 267 w 467"/>
              <a:gd name="T95" fmla="*/ 367 h 467"/>
              <a:gd name="T96" fmla="*/ 267 w 467"/>
              <a:gd name="T97" fmla="*/ 267 h 467"/>
              <a:gd name="T98" fmla="*/ 367 w 467"/>
              <a:gd name="T99" fmla="*/ 267 h 467"/>
              <a:gd name="T100" fmla="*/ 367 w 467"/>
              <a:gd name="T101" fmla="*/ 300 h 467"/>
              <a:gd name="T102" fmla="*/ 372 w 467"/>
              <a:gd name="T103" fmla="*/ 312 h 467"/>
              <a:gd name="T104" fmla="*/ 384 w 467"/>
              <a:gd name="T105" fmla="*/ 317 h 467"/>
              <a:gd name="T106" fmla="*/ 396 w 467"/>
              <a:gd name="T107" fmla="*/ 312 h 467"/>
              <a:gd name="T108" fmla="*/ 462 w 467"/>
              <a:gd name="T109" fmla="*/ 245 h 467"/>
              <a:gd name="T110" fmla="*/ 467 w 467"/>
              <a:gd name="T111" fmla="*/ 234 h 467"/>
              <a:gd name="T112" fmla="*/ 462 w 467"/>
              <a:gd name="T113" fmla="*/ 222 h 467"/>
              <a:gd name="T114" fmla="*/ 462 w 467"/>
              <a:gd name="T115" fmla="*/ 222 h 467"/>
              <a:gd name="T116" fmla="*/ 462 w 467"/>
              <a:gd name="T117" fmla="*/ 22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7" h="467">
                <a:moveTo>
                  <a:pt x="462" y="222"/>
                </a:moveTo>
                <a:cubicBezTo>
                  <a:pt x="396" y="155"/>
                  <a:pt x="396" y="155"/>
                  <a:pt x="396" y="155"/>
                </a:cubicBezTo>
                <a:cubicBezTo>
                  <a:pt x="392" y="152"/>
                  <a:pt x="388" y="150"/>
                  <a:pt x="384" y="150"/>
                </a:cubicBezTo>
                <a:cubicBezTo>
                  <a:pt x="379" y="150"/>
                  <a:pt x="375" y="152"/>
                  <a:pt x="372" y="155"/>
                </a:cubicBezTo>
                <a:cubicBezTo>
                  <a:pt x="369" y="158"/>
                  <a:pt x="367" y="162"/>
                  <a:pt x="367" y="167"/>
                </a:cubicBezTo>
                <a:cubicBezTo>
                  <a:pt x="367" y="200"/>
                  <a:pt x="367" y="200"/>
                  <a:pt x="367" y="200"/>
                </a:cubicBezTo>
                <a:cubicBezTo>
                  <a:pt x="267" y="200"/>
                  <a:pt x="267" y="200"/>
                  <a:pt x="267" y="200"/>
                </a:cubicBezTo>
                <a:cubicBezTo>
                  <a:pt x="267" y="100"/>
                  <a:pt x="267" y="100"/>
                  <a:pt x="267" y="100"/>
                </a:cubicBezTo>
                <a:cubicBezTo>
                  <a:pt x="300" y="100"/>
                  <a:pt x="300" y="100"/>
                  <a:pt x="300" y="100"/>
                </a:cubicBezTo>
                <a:cubicBezTo>
                  <a:pt x="305" y="100"/>
                  <a:pt x="309" y="98"/>
                  <a:pt x="312" y="95"/>
                </a:cubicBezTo>
                <a:cubicBezTo>
                  <a:pt x="315" y="92"/>
                  <a:pt x="317" y="88"/>
                  <a:pt x="317" y="83"/>
                </a:cubicBezTo>
                <a:cubicBezTo>
                  <a:pt x="317" y="79"/>
                  <a:pt x="315" y="75"/>
                  <a:pt x="312" y="72"/>
                </a:cubicBezTo>
                <a:cubicBezTo>
                  <a:pt x="245" y="5"/>
                  <a:pt x="245" y="5"/>
                  <a:pt x="245" y="5"/>
                </a:cubicBezTo>
                <a:cubicBezTo>
                  <a:pt x="242" y="2"/>
                  <a:pt x="238" y="0"/>
                  <a:pt x="234" y="0"/>
                </a:cubicBezTo>
                <a:cubicBezTo>
                  <a:pt x="229" y="0"/>
                  <a:pt x="225" y="2"/>
                  <a:pt x="222" y="5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2" y="75"/>
                  <a:pt x="150" y="79"/>
                  <a:pt x="150" y="83"/>
                </a:cubicBezTo>
                <a:cubicBezTo>
                  <a:pt x="150" y="88"/>
                  <a:pt x="152" y="92"/>
                  <a:pt x="155" y="95"/>
                </a:cubicBezTo>
                <a:cubicBezTo>
                  <a:pt x="158" y="98"/>
                  <a:pt x="162" y="100"/>
                  <a:pt x="167" y="100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167"/>
                  <a:pt x="100" y="167"/>
                  <a:pt x="100" y="167"/>
                </a:cubicBezTo>
                <a:cubicBezTo>
                  <a:pt x="100" y="162"/>
                  <a:pt x="98" y="158"/>
                  <a:pt x="95" y="155"/>
                </a:cubicBezTo>
                <a:cubicBezTo>
                  <a:pt x="92" y="152"/>
                  <a:pt x="88" y="150"/>
                  <a:pt x="83" y="150"/>
                </a:cubicBezTo>
                <a:cubicBezTo>
                  <a:pt x="79" y="150"/>
                  <a:pt x="75" y="152"/>
                  <a:pt x="72" y="155"/>
                </a:cubicBezTo>
                <a:cubicBezTo>
                  <a:pt x="5" y="222"/>
                  <a:pt x="5" y="222"/>
                  <a:pt x="5" y="222"/>
                </a:cubicBezTo>
                <a:cubicBezTo>
                  <a:pt x="2" y="225"/>
                  <a:pt x="0" y="229"/>
                  <a:pt x="0" y="234"/>
                </a:cubicBezTo>
                <a:cubicBezTo>
                  <a:pt x="0" y="238"/>
                  <a:pt x="2" y="242"/>
                  <a:pt x="5" y="245"/>
                </a:cubicBezTo>
                <a:cubicBezTo>
                  <a:pt x="72" y="312"/>
                  <a:pt x="72" y="312"/>
                  <a:pt x="72" y="312"/>
                </a:cubicBezTo>
                <a:cubicBezTo>
                  <a:pt x="75" y="315"/>
                  <a:pt x="79" y="317"/>
                  <a:pt x="83" y="317"/>
                </a:cubicBezTo>
                <a:cubicBezTo>
                  <a:pt x="88" y="317"/>
                  <a:pt x="92" y="315"/>
                  <a:pt x="95" y="312"/>
                </a:cubicBezTo>
                <a:cubicBezTo>
                  <a:pt x="98" y="309"/>
                  <a:pt x="100" y="305"/>
                  <a:pt x="100" y="300"/>
                </a:cubicBezTo>
                <a:cubicBezTo>
                  <a:pt x="100" y="267"/>
                  <a:pt x="100" y="267"/>
                  <a:pt x="100" y="267"/>
                </a:cubicBezTo>
                <a:cubicBezTo>
                  <a:pt x="200" y="267"/>
                  <a:pt x="200" y="267"/>
                  <a:pt x="200" y="267"/>
                </a:cubicBezTo>
                <a:cubicBezTo>
                  <a:pt x="200" y="367"/>
                  <a:pt x="200" y="367"/>
                  <a:pt x="200" y="367"/>
                </a:cubicBezTo>
                <a:cubicBezTo>
                  <a:pt x="167" y="367"/>
                  <a:pt x="167" y="367"/>
                  <a:pt x="167" y="367"/>
                </a:cubicBezTo>
                <a:cubicBezTo>
                  <a:pt x="162" y="367"/>
                  <a:pt x="158" y="369"/>
                  <a:pt x="155" y="372"/>
                </a:cubicBezTo>
                <a:cubicBezTo>
                  <a:pt x="152" y="375"/>
                  <a:pt x="150" y="379"/>
                  <a:pt x="150" y="384"/>
                </a:cubicBezTo>
                <a:cubicBezTo>
                  <a:pt x="150" y="388"/>
                  <a:pt x="152" y="392"/>
                  <a:pt x="155" y="395"/>
                </a:cubicBezTo>
                <a:cubicBezTo>
                  <a:pt x="222" y="462"/>
                  <a:pt x="222" y="462"/>
                  <a:pt x="222" y="462"/>
                </a:cubicBezTo>
                <a:cubicBezTo>
                  <a:pt x="225" y="466"/>
                  <a:pt x="229" y="467"/>
                  <a:pt x="234" y="467"/>
                </a:cubicBezTo>
                <a:cubicBezTo>
                  <a:pt x="238" y="467"/>
                  <a:pt x="242" y="466"/>
                  <a:pt x="245" y="462"/>
                </a:cubicBezTo>
                <a:cubicBezTo>
                  <a:pt x="312" y="395"/>
                  <a:pt x="312" y="395"/>
                  <a:pt x="312" y="395"/>
                </a:cubicBezTo>
                <a:cubicBezTo>
                  <a:pt x="315" y="392"/>
                  <a:pt x="317" y="388"/>
                  <a:pt x="317" y="384"/>
                </a:cubicBezTo>
                <a:cubicBezTo>
                  <a:pt x="317" y="379"/>
                  <a:pt x="315" y="375"/>
                  <a:pt x="312" y="372"/>
                </a:cubicBezTo>
                <a:cubicBezTo>
                  <a:pt x="309" y="369"/>
                  <a:pt x="305" y="367"/>
                  <a:pt x="300" y="367"/>
                </a:cubicBezTo>
                <a:cubicBezTo>
                  <a:pt x="267" y="367"/>
                  <a:pt x="267" y="367"/>
                  <a:pt x="267" y="367"/>
                </a:cubicBezTo>
                <a:cubicBezTo>
                  <a:pt x="267" y="267"/>
                  <a:pt x="267" y="267"/>
                  <a:pt x="267" y="267"/>
                </a:cubicBezTo>
                <a:cubicBezTo>
                  <a:pt x="367" y="267"/>
                  <a:pt x="367" y="267"/>
                  <a:pt x="367" y="267"/>
                </a:cubicBezTo>
                <a:cubicBezTo>
                  <a:pt x="367" y="300"/>
                  <a:pt x="367" y="300"/>
                  <a:pt x="367" y="300"/>
                </a:cubicBezTo>
                <a:cubicBezTo>
                  <a:pt x="367" y="305"/>
                  <a:pt x="369" y="309"/>
                  <a:pt x="372" y="312"/>
                </a:cubicBezTo>
                <a:cubicBezTo>
                  <a:pt x="375" y="315"/>
                  <a:pt x="379" y="317"/>
                  <a:pt x="384" y="317"/>
                </a:cubicBezTo>
                <a:cubicBezTo>
                  <a:pt x="388" y="317"/>
                  <a:pt x="392" y="315"/>
                  <a:pt x="396" y="312"/>
                </a:cubicBezTo>
                <a:cubicBezTo>
                  <a:pt x="462" y="245"/>
                  <a:pt x="462" y="245"/>
                  <a:pt x="462" y="245"/>
                </a:cubicBezTo>
                <a:cubicBezTo>
                  <a:pt x="466" y="242"/>
                  <a:pt x="467" y="238"/>
                  <a:pt x="467" y="234"/>
                </a:cubicBezTo>
                <a:cubicBezTo>
                  <a:pt x="467" y="229"/>
                  <a:pt x="466" y="225"/>
                  <a:pt x="462" y="222"/>
                </a:cubicBezTo>
                <a:close/>
                <a:moveTo>
                  <a:pt x="462" y="222"/>
                </a:moveTo>
                <a:cubicBezTo>
                  <a:pt x="462" y="222"/>
                  <a:pt x="462" y="222"/>
                  <a:pt x="462" y="22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1" name="Freeform 30"/>
          <p:cNvSpPr>
            <a:spLocks noEditPoints="1"/>
          </p:cNvSpPr>
          <p:nvPr/>
        </p:nvSpPr>
        <p:spPr bwMode="auto">
          <a:xfrm>
            <a:off x="1014082" y="4571989"/>
            <a:ext cx="1276153" cy="1079335"/>
          </a:xfrm>
          <a:custGeom>
            <a:avLst/>
            <a:gdLst>
              <a:gd name="T0" fmla="*/ 416 w 434"/>
              <a:gd name="T1" fmla="*/ 122 h 367"/>
              <a:gd name="T2" fmla="*/ 370 w 434"/>
              <a:gd name="T3" fmla="*/ 59 h 367"/>
              <a:gd name="T4" fmla="*/ 300 w 434"/>
              <a:gd name="T5" fmla="*/ 16 h 367"/>
              <a:gd name="T6" fmla="*/ 217 w 434"/>
              <a:gd name="T7" fmla="*/ 0 h 367"/>
              <a:gd name="T8" fmla="*/ 133 w 434"/>
              <a:gd name="T9" fmla="*/ 16 h 367"/>
              <a:gd name="T10" fmla="*/ 64 w 434"/>
              <a:gd name="T11" fmla="*/ 59 h 367"/>
              <a:gd name="T12" fmla="*/ 17 w 434"/>
              <a:gd name="T13" fmla="*/ 122 h 367"/>
              <a:gd name="T14" fmla="*/ 0 w 434"/>
              <a:gd name="T15" fmla="*/ 198 h 367"/>
              <a:gd name="T16" fmla="*/ 16 w 434"/>
              <a:gd name="T17" fmla="*/ 279 h 367"/>
              <a:gd name="T18" fmla="*/ 21 w 434"/>
              <a:gd name="T19" fmla="*/ 292 h 367"/>
              <a:gd name="T20" fmla="*/ 69 w 434"/>
              <a:gd name="T21" fmla="*/ 301 h 367"/>
              <a:gd name="T22" fmla="*/ 93 w 434"/>
              <a:gd name="T23" fmla="*/ 336 h 367"/>
              <a:gd name="T24" fmla="*/ 133 w 434"/>
              <a:gd name="T25" fmla="*/ 350 h 367"/>
              <a:gd name="T26" fmla="*/ 133 w 434"/>
              <a:gd name="T27" fmla="*/ 359 h 367"/>
              <a:gd name="T28" fmla="*/ 136 w 434"/>
              <a:gd name="T29" fmla="*/ 365 h 367"/>
              <a:gd name="T30" fmla="*/ 142 w 434"/>
              <a:gd name="T31" fmla="*/ 367 h 367"/>
              <a:gd name="T32" fmla="*/ 159 w 434"/>
              <a:gd name="T33" fmla="*/ 367 h 367"/>
              <a:gd name="T34" fmla="*/ 165 w 434"/>
              <a:gd name="T35" fmla="*/ 365 h 367"/>
              <a:gd name="T36" fmla="*/ 167 w 434"/>
              <a:gd name="T37" fmla="*/ 359 h 367"/>
              <a:gd name="T38" fmla="*/ 167 w 434"/>
              <a:gd name="T39" fmla="*/ 209 h 367"/>
              <a:gd name="T40" fmla="*/ 165 w 434"/>
              <a:gd name="T41" fmla="*/ 203 h 367"/>
              <a:gd name="T42" fmla="*/ 159 w 434"/>
              <a:gd name="T43" fmla="*/ 200 h 367"/>
              <a:gd name="T44" fmla="*/ 142 w 434"/>
              <a:gd name="T45" fmla="*/ 200 h 367"/>
              <a:gd name="T46" fmla="*/ 136 w 434"/>
              <a:gd name="T47" fmla="*/ 203 h 367"/>
              <a:gd name="T48" fmla="*/ 133 w 434"/>
              <a:gd name="T49" fmla="*/ 209 h 367"/>
              <a:gd name="T50" fmla="*/ 133 w 434"/>
              <a:gd name="T51" fmla="*/ 217 h 367"/>
              <a:gd name="T52" fmla="*/ 100 w 434"/>
              <a:gd name="T53" fmla="*/ 226 h 367"/>
              <a:gd name="T54" fmla="*/ 75 w 434"/>
              <a:gd name="T55" fmla="*/ 251 h 367"/>
              <a:gd name="T56" fmla="*/ 58 w 434"/>
              <a:gd name="T57" fmla="*/ 248 h 367"/>
              <a:gd name="T58" fmla="*/ 50 w 434"/>
              <a:gd name="T59" fmla="*/ 198 h 367"/>
              <a:gd name="T60" fmla="*/ 73 w 434"/>
              <a:gd name="T61" fmla="*/ 125 h 367"/>
              <a:gd name="T62" fmla="*/ 135 w 434"/>
              <a:gd name="T63" fmla="*/ 70 h 367"/>
              <a:gd name="T64" fmla="*/ 217 w 434"/>
              <a:gd name="T65" fmla="*/ 50 h 367"/>
              <a:gd name="T66" fmla="*/ 299 w 434"/>
              <a:gd name="T67" fmla="*/ 70 h 367"/>
              <a:gd name="T68" fmla="*/ 361 w 434"/>
              <a:gd name="T69" fmla="*/ 125 h 367"/>
              <a:gd name="T70" fmla="*/ 384 w 434"/>
              <a:gd name="T71" fmla="*/ 198 h 367"/>
              <a:gd name="T72" fmla="*/ 376 w 434"/>
              <a:gd name="T73" fmla="*/ 248 h 367"/>
              <a:gd name="T74" fmla="*/ 358 w 434"/>
              <a:gd name="T75" fmla="*/ 251 h 367"/>
              <a:gd name="T76" fmla="*/ 334 w 434"/>
              <a:gd name="T77" fmla="*/ 226 h 367"/>
              <a:gd name="T78" fmla="*/ 300 w 434"/>
              <a:gd name="T79" fmla="*/ 217 h 367"/>
              <a:gd name="T80" fmla="*/ 300 w 434"/>
              <a:gd name="T81" fmla="*/ 209 h 367"/>
              <a:gd name="T82" fmla="*/ 298 w 434"/>
              <a:gd name="T83" fmla="*/ 203 h 367"/>
              <a:gd name="T84" fmla="*/ 292 w 434"/>
              <a:gd name="T85" fmla="*/ 200 h 367"/>
              <a:gd name="T86" fmla="*/ 275 w 434"/>
              <a:gd name="T87" fmla="*/ 200 h 367"/>
              <a:gd name="T88" fmla="*/ 269 w 434"/>
              <a:gd name="T89" fmla="*/ 203 h 367"/>
              <a:gd name="T90" fmla="*/ 267 w 434"/>
              <a:gd name="T91" fmla="*/ 209 h 367"/>
              <a:gd name="T92" fmla="*/ 267 w 434"/>
              <a:gd name="T93" fmla="*/ 359 h 367"/>
              <a:gd name="T94" fmla="*/ 269 w 434"/>
              <a:gd name="T95" fmla="*/ 365 h 367"/>
              <a:gd name="T96" fmla="*/ 275 w 434"/>
              <a:gd name="T97" fmla="*/ 367 h 367"/>
              <a:gd name="T98" fmla="*/ 292 w 434"/>
              <a:gd name="T99" fmla="*/ 367 h 367"/>
              <a:gd name="T100" fmla="*/ 298 w 434"/>
              <a:gd name="T101" fmla="*/ 365 h 367"/>
              <a:gd name="T102" fmla="*/ 300 w 434"/>
              <a:gd name="T103" fmla="*/ 359 h 367"/>
              <a:gd name="T104" fmla="*/ 300 w 434"/>
              <a:gd name="T105" fmla="*/ 350 h 367"/>
              <a:gd name="T106" fmla="*/ 341 w 434"/>
              <a:gd name="T107" fmla="*/ 336 h 367"/>
              <a:gd name="T108" fmla="*/ 365 w 434"/>
              <a:gd name="T109" fmla="*/ 301 h 367"/>
              <a:gd name="T110" fmla="*/ 413 w 434"/>
              <a:gd name="T111" fmla="*/ 292 h 367"/>
              <a:gd name="T112" fmla="*/ 418 w 434"/>
              <a:gd name="T113" fmla="*/ 279 h 367"/>
              <a:gd name="T114" fmla="*/ 434 w 434"/>
              <a:gd name="T115" fmla="*/ 198 h 367"/>
              <a:gd name="T116" fmla="*/ 416 w 434"/>
              <a:gd name="T117" fmla="*/ 122 h 367"/>
              <a:gd name="T118" fmla="*/ 416 w 434"/>
              <a:gd name="T119" fmla="*/ 122 h 367"/>
              <a:gd name="T120" fmla="*/ 416 w 434"/>
              <a:gd name="T121" fmla="*/ 12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4" h="367">
                <a:moveTo>
                  <a:pt x="416" y="122"/>
                </a:moveTo>
                <a:cubicBezTo>
                  <a:pt x="405" y="97"/>
                  <a:pt x="389" y="76"/>
                  <a:pt x="370" y="59"/>
                </a:cubicBezTo>
                <a:cubicBezTo>
                  <a:pt x="350" y="41"/>
                  <a:pt x="327" y="26"/>
                  <a:pt x="300" y="16"/>
                </a:cubicBezTo>
                <a:cubicBezTo>
                  <a:pt x="274" y="5"/>
                  <a:pt x="246" y="0"/>
                  <a:pt x="217" y="0"/>
                </a:cubicBezTo>
                <a:cubicBezTo>
                  <a:pt x="188" y="0"/>
                  <a:pt x="160" y="5"/>
                  <a:pt x="133" y="16"/>
                </a:cubicBezTo>
                <a:cubicBezTo>
                  <a:pt x="107" y="26"/>
                  <a:pt x="84" y="41"/>
                  <a:pt x="64" y="59"/>
                </a:cubicBezTo>
                <a:cubicBezTo>
                  <a:pt x="45" y="76"/>
                  <a:pt x="29" y="97"/>
                  <a:pt x="17" y="122"/>
                </a:cubicBezTo>
                <a:cubicBezTo>
                  <a:pt x="6" y="146"/>
                  <a:pt x="0" y="171"/>
                  <a:pt x="0" y="198"/>
                </a:cubicBezTo>
                <a:cubicBezTo>
                  <a:pt x="0" y="226"/>
                  <a:pt x="5" y="254"/>
                  <a:pt x="16" y="279"/>
                </a:cubicBezTo>
                <a:cubicBezTo>
                  <a:pt x="21" y="292"/>
                  <a:pt x="21" y="292"/>
                  <a:pt x="21" y="292"/>
                </a:cubicBezTo>
                <a:cubicBezTo>
                  <a:pt x="69" y="301"/>
                  <a:pt x="69" y="301"/>
                  <a:pt x="69" y="301"/>
                </a:cubicBezTo>
                <a:cubicBezTo>
                  <a:pt x="73" y="315"/>
                  <a:pt x="81" y="327"/>
                  <a:pt x="93" y="336"/>
                </a:cubicBezTo>
                <a:cubicBezTo>
                  <a:pt x="105" y="346"/>
                  <a:pt x="118" y="350"/>
                  <a:pt x="133" y="350"/>
                </a:cubicBezTo>
                <a:cubicBezTo>
                  <a:pt x="133" y="359"/>
                  <a:pt x="133" y="359"/>
                  <a:pt x="133" y="359"/>
                </a:cubicBezTo>
                <a:cubicBezTo>
                  <a:pt x="133" y="361"/>
                  <a:pt x="134" y="363"/>
                  <a:pt x="136" y="365"/>
                </a:cubicBezTo>
                <a:cubicBezTo>
                  <a:pt x="137" y="366"/>
                  <a:pt x="139" y="367"/>
                  <a:pt x="142" y="367"/>
                </a:cubicBezTo>
                <a:cubicBezTo>
                  <a:pt x="159" y="367"/>
                  <a:pt x="159" y="367"/>
                  <a:pt x="159" y="367"/>
                </a:cubicBezTo>
                <a:cubicBezTo>
                  <a:pt x="161" y="367"/>
                  <a:pt x="163" y="366"/>
                  <a:pt x="165" y="365"/>
                </a:cubicBezTo>
                <a:cubicBezTo>
                  <a:pt x="166" y="363"/>
                  <a:pt x="167" y="361"/>
                  <a:pt x="167" y="359"/>
                </a:cubicBezTo>
                <a:cubicBezTo>
                  <a:pt x="167" y="209"/>
                  <a:pt x="167" y="209"/>
                  <a:pt x="167" y="209"/>
                </a:cubicBezTo>
                <a:cubicBezTo>
                  <a:pt x="167" y="206"/>
                  <a:pt x="166" y="204"/>
                  <a:pt x="165" y="203"/>
                </a:cubicBezTo>
                <a:cubicBezTo>
                  <a:pt x="163" y="201"/>
                  <a:pt x="161" y="200"/>
                  <a:pt x="159" y="200"/>
                </a:cubicBezTo>
                <a:cubicBezTo>
                  <a:pt x="142" y="200"/>
                  <a:pt x="142" y="200"/>
                  <a:pt x="142" y="200"/>
                </a:cubicBezTo>
                <a:cubicBezTo>
                  <a:pt x="139" y="200"/>
                  <a:pt x="137" y="201"/>
                  <a:pt x="136" y="203"/>
                </a:cubicBezTo>
                <a:cubicBezTo>
                  <a:pt x="134" y="204"/>
                  <a:pt x="133" y="206"/>
                  <a:pt x="133" y="209"/>
                </a:cubicBezTo>
                <a:cubicBezTo>
                  <a:pt x="133" y="217"/>
                  <a:pt x="133" y="217"/>
                  <a:pt x="133" y="217"/>
                </a:cubicBezTo>
                <a:cubicBezTo>
                  <a:pt x="121" y="217"/>
                  <a:pt x="110" y="220"/>
                  <a:pt x="100" y="226"/>
                </a:cubicBezTo>
                <a:cubicBezTo>
                  <a:pt x="89" y="232"/>
                  <a:pt x="81" y="241"/>
                  <a:pt x="75" y="251"/>
                </a:cubicBezTo>
                <a:cubicBezTo>
                  <a:pt x="58" y="248"/>
                  <a:pt x="58" y="248"/>
                  <a:pt x="58" y="248"/>
                </a:cubicBezTo>
                <a:cubicBezTo>
                  <a:pt x="53" y="231"/>
                  <a:pt x="50" y="215"/>
                  <a:pt x="50" y="198"/>
                </a:cubicBezTo>
                <a:cubicBezTo>
                  <a:pt x="50" y="172"/>
                  <a:pt x="58" y="148"/>
                  <a:pt x="73" y="125"/>
                </a:cubicBezTo>
                <a:cubicBezTo>
                  <a:pt x="88" y="102"/>
                  <a:pt x="109" y="84"/>
                  <a:pt x="135" y="70"/>
                </a:cubicBezTo>
                <a:cubicBezTo>
                  <a:pt x="160" y="57"/>
                  <a:pt x="188" y="50"/>
                  <a:pt x="217" y="50"/>
                </a:cubicBezTo>
                <a:cubicBezTo>
                  <a:pt x="246" y="50"/>
                  <a:pt x="273" y="57"/>
                  <a:pt x="299" y="70"/>
                </a:cubicBezTo>
                <a:cubicBezTo>
                  <a:pt x="325" y="84"/>
                  <a:pt x="346" y="102"/>
                  <a:pt x="361" y="125"/>
                </a:cubicBezTo>
                <a:cubicBezTo>
                  <a:pt x="376" y="148"/>
                  <a:pt x="384" y="172"/>
                  <a:pt x="384" y="198"/>
                </a:cubicBezTo>
                <a:cubicBezTo>
                  <a:pt x="384" y="215"/>
                  <a:pt x="381" y="231"/>
                  <a:pt x="376" y="248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3" y="241"/>
                  <a:pt x="344" y="232"/>
                  <a:pt x="334" y="226"/>
                </a:cubicBezTo>
                <a:cubicBezTo>
                  <a:pt x="324" y="220"/>
                  <a:pt x="313" y="217"/>
                  <a:pt x="300" y="217"/>
                </a:cubicBezTo>
                <a:cubicBezTo>
                  <a:pt x="300" y="209"/>
                  <a:pt x="300" y="209"/>
                  <a:pt x="300" y="209"/>
                </a:cubicBezTo>
                <a:cubicBezTo>
                  <a:pt x="300" y="206"/>
                  <a:pt x="300" y="204"/>
                  <a:pt x="298" y="203"/>
                </a:cubicBezTo>
                <a:cubicBezTo>
                  <a:pt x="296" y="201"/>
                  <a:pt x="294" y="200"/>
                  <a:pt x="292" y="200"/>
                </a:cubicBezTo>
                <a:cubicBezTo>
                  <a:pt x="275" y="200"/>
                  <a:pt x="275" y="200"/>
                  <a:pt x="275" y="200"/>
                </a:cubicBezTo>
                <a:cubicBezTo>
                  <a:pt x="273" y="200"/>
                  <a:pt x="271" y="201"/>
                  <a:pt x="269" y="203"/>
                </a:cubicBezTo>
                <a:cubicBezTo>
                  <a:pt x="268" y="204"/>
                  <a:pt x="267" y="206"/>
                  <a:pt x="267" y="209"/>
                </a:cubicBezTo>
                <a:cubicBezTo>
                  <a:pt x="267" y="359"/>
                  <a:pt x="267" y="359"/>
                  <a:pt x="267" y="359"/>
                </a:cubicBezTo>
                <a:cubicBezTo>
                  <a:pt x="267" y="361"/>
                  <a:pt x="268" y="363"/>
                  <a:pt x="269" y="365"/>
                </a:cubicBezTo>
                <a:cubicBezTo>
                  <a:pt x="271" y="366"/>
                  <a:pt x="273" y="367"/>
                  <a:pt x="275" y="367"/>
                </a:cubicBezTo>
                <a:cubicBezTo>
                  <a:pt x="292" y="367"/>
                  <a:pt x="292" y="367"/>
                  <a:pt x="292" y="367"/>
                </a:cubicBezTo>
                <a:cubicBezTo>
                  <a:pt x="294" y="367"/>
                  <a:pt x="296" y="366"/>
                  <a:pt x="298" y="365"/>
                </a:cubicBezTo>
                <a:cubicBezTo>
                  <a:pt x="300" y="363"/>
                  <a:pt x="300" y="361"/>
                  <a:pt x="300" y="359"/>
                </a:cubicBezTo>
                <a:cubicBezTo>
                  <a:pt x="300" y="350"/>
                  <a:pt x="300" y="350"/>
                  <a:pt x="300" y="350"/>
                </a:cubicBezTo>
                <a:cubicBezTo>
                  <a:pt x="316" y="350"/>
                  <a:pt x="329" y="346"/>
                  <a:pt x="341" y="336"/>
                </a:cubicBezTo>
                <a:cubicBezTo>
                  <a:pt x="353" y="327"/>
                  <a:pt x="361" y="315"/>
                  <a:pt x="365" y="301"/>
                </a:cubicBezTo>
                <a:cubicBezTo>
                  <a:pt x="413" y="292"/>
                  <a:pt x="413" y="292"/>
                  <a:pt x="413" y="292"/>
                </a:cubicBezTo>
                <a:cubicBezTo>
                  <a:pt x="418" y="279"/>
                  <a:pt x="418" y="279"/>
                  <a:pt x="418" y="279"/>
                </a:cubicBezTo>
                <a:cubicBezTo>
                  <a:pt x="429" y="254"/>
                  <a:pt x="434" y="226"/>
                  <a:pt x="434" y="198"/>
                </a:cubicBezTo>
                <a:cubicBezTo>
                  <a:pt x="434" y="171"/>
                  <a:pt x="428" y="146"/>
                  <a:pt x="416" y="122"/>
                </a:cubicBezTo>
                <a:close/>
                <a:moveTo>
                  <a:pt x="416" y="122"/>
                </a:moveTo>
                <a:cubicBezTo>
                  <a:pt x="416" y="122"/>
                  <a:pt x="416" y="122"/>
                  <a:pt x="416" y="12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4" name="Freeform 34"/>
          <p:cNvSpPr>
            <a:spLocks noEditPoints="1"/>
          </p:cNvSpPr>
          <p:nvPr/>
        </p:nvSpPr>
        <p:spPr bwMode="auto">
          <a:xfrm>
            <a:off x="3963199" y="4421200"/>
            <a:ext cx="1272980" cy="1380913"/>
          </a:xfrm>
          <a:custGeom>
            <a:avLst/>
            <a:gdLst>
              <a:gd name="T0" fmla="*/ 393 w 400"/>
              <a:gd name="T1" fmla="*/ 7 h 434"/>
              <a:gd name="T2" fmla="*/ 375 w 400"/>
              <a:gd name="T3" fmla="*/ 0 h 434"/>
              <a:gd name="T4" fmla="*/ 368 w 400"/>
              <a:gd name="T5" fmla="*/ 1 h 434"/>
              <a:gd name="T6" fmla="*/ 151 w 400"/>
              <a:gd name="T7" fmla="*/ 68 h 434"/>
              <a:gd name="T8" fmla="*/ 138 w 400"/>
              <a:gd name="T9" fmla="*/ 77 h 434"/>
              <a:gd name="T10" fmla="*/ 133 w 400"/>
              <a:gd name="T11" fmla="*/ 92 h 434"/>
              <a:gd name="T12" fmla="*/ 133 w 400"/>
              <a:gd name="T13" fmla="*/ 344 h 434"/>
              <a:gd name="T14" fmla="*/ 83 w 400"/>
              <a:gd name="T15" fmla="*/ 334 h 434"/>
              <a:gd name="T16" fmla="*/ 58 w 400"/>
              <a:gd name="T17" fmla="*/ 336 h 434"/>
              <a:gd name="T18" fmla="*/ 31 w 400"/>
              <a:gd name="T19" fmla="*/ 345 h 434"/>
              <a:gd name="T20" fmla="*/ 9 w 400"/>
              <a:gd name="T21" fmla="*/ 361 h 434"/>
              <a:gd name="T22" fmla="*/ 0 w 400"/>
              <a:gd name="T23" fmla="*/ 384 h 434"/>
              <a:gd name="T24" fmla="*/ 9 w 400"/>
              <a:gd name="T25" fmla="*/ 407 h 434"/>
              <a:gd name="T26" fmla="*/ 31 w 400"/>
              <a:gd name="T27" fmla="*/ 423 h 434"/>
              <a:gd name="T28" fmla="*/ 58 w 400"/>
              <a:gd name="T29" fmla="*/ 431 h 434"/>
              <a:gd name="T30" fmla="*/ 83 w 400"/>
              <a:gd name="T31" fmla="*/ 434 h 434"/>
              <a:gd name="T32" fmla="*/ 109 w 400"/>
              <a:gd name="T33" fmla="*/ 431 h 434"/>
              <a:gd name="T34" fmla="*/ 136 w 400"/>
              <a:gd name="T35" fmla="*/ 423 h 434"/>
              <a:gd name="T36" fmla="*/ 158 w 400"/>
              <a:gd name="T37" fmla="*/ 407 h 434"/>
              <a:gd name="T38" fmla="*/ 167 w 400"/>
              <a:gd name="T39" fmla="*/ 384 h 434"/>
              <a:gd name="T40" fmla="*/ 167 w 400"/>
              <a:gd name="T41" fmla="*/ 199 h 434"/>
              <a:gd name="T42" fmla="*/ 367 w 400"/>
              <a:gd name="T43" fmla="*/ 137 h 434"/>
              <a:gd name="T44" fmla="*/ 367 w 400"/>
              <a:gd name="T45" fmla="*/ 277 h 434"/>
              <a:gd name="T46" fmla="*/ 317 w 400"/>
              <a:gd name="T47" fmla="*/ 267 h 434"/>
              <a:gd name="T48" fmla="*/ 292 w 400"/>
              <a:gd name="T49" fmla="*/ 270 h 434"/>
              <a:gd name="T50" fmla="*/ 265 w 400"/>
              <a:gd name="T51" fmla="*/ 278 h 434"/>
              <a:gd name="T52" fmla="*/ 242 w 400"/>
              <a:gd name="T53" fmla="*/ 294 h 434"/>
              <a:gd name="T54" fmla="*/ 234 w 400"/>
              <a:gd name="T55" fmla="*/ 317 h 434"/>
              <a:gd name="T56" fmla="*/ 242 w 400"/>
              <a:gd name="T57" fmla="*/ 340 h 434"/>
              <a:gd name="T58" fmla="*/ 265 w 400"/>
              <a:gd name="T59" fmla="*/ 356 h 434"/>
              <a:gd name="T60" fmla="*/ 292 w 400"/>
              <a:gd name="T61" fmla="*/ 364 h 434"/>
              <a:gd name="T62" fmla="*/ 317 w 400"/>
              <a:gd name="T63" fmla="*/ 367 h 434"/>
              <a:gd name="T64" fmla="*/ 342 w 400"/>
              <a:gd name="T65" fmla="*/ 364 h 434"/>
              <a:gd name="T66" fmla="*/ 369 w 400"/>
              <a:gd name="T67" fmla="*/ 356 h 434"/>
              <a:gd name="T68" fmla="*/ 392 w 400"/>
              <a:gd name="T69" fmla="*/ 340 h 434"/>
              <a:gd name="T70" fmla="*/ 400 w 400"/>
              <a:gd name="T71" fmla="*/ 317 h 434"/>
              <a:gd name="T72" fmla="*/ 400 w 400"/>
              <a:gd name="T73" fmla="*/ 25 h 434"/>
              <a:gd name="T74" fmla="*/ 393 w 400"/>
              <a:gd name="T75" fmla="*/ 7 h 434"/>
              <a:gd name="T76" fmla="*/ 393 w 400"/>
              <a:gd name="T77" fmla="*/ 7 h 434"/>
              <a:gd name="T78" fmla="*/ 393 w 400"/>
              <a:gd name="T79" fmla="*/ 7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434">
                <a:moveTo>
                  <a:pt x="393" y="7"/>
                </a:moveTo>
                <a:cubicBezTo>
                  <a:pt x="388" y="2"/>
                  <a:pt x="382" y="0"/>
                  <a:pt x="375" y="0"/>
                </a:cubicBezTo>
                <a:cubicBezTo>
                  <a:pt x="373" y="0"/>
                  <a:pt x="370" y="0"/>
                  <a:pt x="368" y="1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46" y="70"/>
                  <a:pt x="142" y="73"/>
                  <a:pt x="138" y="77"/>
                </a:cubicBezTo>
                <a:cubicBezTo>
                  <a:pt x="135" y="81"/>
                  <a:pt x="133" y="86"/>
                  <a:pt x="133" y="92"/>
                </a:cubicBezTo>
                <a:cubicBezTo>
                  <a:pt x="133" y="344"/>
                  <a:pt x="133" y="344"/>
                  <a:pt x="133" y="344"/>
                </a:cubicBezTo>
                <a:cubicBezTo>
                  <a:pt x="118" y="337"/>
                  <a:pt x="102" y="334"/>
                  <a:pt x="83" y="334"/>
                </a:cubicBezTo>
                <a:cubicBezTo>
                  <a:pt x="76" y="334"/>
                  <a:pt x="67" y="335"/>
                  <a:pt x="58" y="336"/>
                </a:cubicBezTo>
                <a:cubicBezTo>
                  <a:pt x="49" y="338"/>
                  <a:pt x="40" y="341"/>
                  <a:pt x="31" y="345"/>
                </a:cubicBezTo>
                <a:cubicBezTo>
                  <a:pt x="22" y="349"/>
                  <a:pt x="15" y="354"/>
                  <a:pt x="9" y="361"/>
                </a:cubicBezTo>
                <a:cubicBezTo>
                  <a:pt x="3" y="367"/>
                  <a:pt x="0" y="375"/>
                  <a:pt x="0" y="384"/>
                </a:cubicBezTo>
                <a:cubicBezTo>
                  <a:pt x="0" y="392"/>
                  <a:pt x="3" y="400"/>
                  <a:pt x="9" y="407"/>
                </a:cubicBezTo>
                <a:cubicBezTo>
                  <a:pt x="15" y="414"/>
                  <a:pt x="22" y="419"/>
                  <a:pt x="31" y="423"/>
                </a:cubicBezTo>
                <a:cubicBezTo>
                  <a:pt x="40" y="426"/>
                  <a:pt x="49" y="429"/>
                  <a:pt x="58" y="431"/>
                </a:cubicBezTo>
                <a:cubicBezTo>
                  <a:pt x="67" y="433"/>
                  <a:pt x="76" y="434"/>
                  <a:pt x="83" y="434"/>
                </a:cubicBezTo>
                <a:cubicBezTo>
                  <a:pt x="91" y="434"/>
                  <a:pt x="100" y="433"/>
                  <a:pt x="109" y="431"/>
                </a:cubicBezTo>
                <a:cubicBezTo>
                  <a:pt x="118" y="429"/>
                  <a:pt x="127" y="426"/>
                  <a:pt x="136" y="423"/>
                </a:cubicBezTo>
                <a:cubicBezTo>
                  <a:pt x="145" y="419"/>
                  <a:pt x="152" y="414"/>
                  <a:pt x="158" y="407"/>
                </a:cubicBezTo>
                <a:cubicBezTo>
                  <a:pt x="164" y="400"/>
                  <a:pt x="167" y="392"/>
                  <a:pt x="167" y="384"/>
                </a:cubicBezTo>
                <a:cubicBezTo>
                  <a:pt x="167" y="199"/>
                  <a:pt x="167" y="199"/>
                  <a:pt x="167" y="199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7" y="277"/>
                  <a:pt x="367" y="277"/>
                  <a:pt x="367" y="277"/>
                </a:cubicBezTo>
                <a:cubicBezTo>
                  <a:pt x="352" y="270"/>
                  <a:pt x="335" y="267"/>
                  <a:pt x="317" y="267"/>
                </a:cubicBezTo>
                <a:cubicBezTo>
                  <a:pt x="309" y="267"/>
                  <a:pt x="301" y="268"/>
                  <a:pt x="292" y="270"/>
                </a:cubicBezTo>
                <a:cubicBezTo>
                  <a:pt x="283" y="272"/>
                  <a:pt x="274" y="274"/>
                  <a:pt x="265" y="278"/>
                </a:cubicBezTo>
                <a:cubicBezTo>
                  <a:pt x="256" y="282"/>
                  <a:pt x="248" y="287"/>
                  <a:pt x="242" y="294"/>
                </a:cubicBezTo>
                <a:cubicBezTo>
                  <a:pt x="237" y="301"/>
                  <a:pt x="234" y="308"/>
                  <a:pt x="234" y="317"/>
                </a:cubicBezTo>
                <a:cubicBezTo>
                  <a:pt x="234" y="326"/>
                  <a:pt x="237" y="333"/>
                  <a:pt x="242" y="340"/>
                </a:cubicBezTo>
                <a:cubicBezTo>
                  <a:pt x="248" y="347"/>
                  <a:pt x="256" y="352"/>
                  <a:pt x="265" y="356"/>
                </a:cubicBezTo>
                <a:cubicBezTo>
                  <a:pt x="274" y="360"/>
                  <a:pt x="283" y="363"/>
                  <a:pt x="292" y="364"/>
                </a:cubicBezTo>
                <a:cubicBezTo>
                  <a:pt x="301" y="366"/>
                  <a:pt x="309" y="367"/>
                  <a:pt x="317" y="367"/>
                </a:cubicBezTo>
                <a:cubicBezTo>
                  <a:pt x="325" y="367"/>
                  <a:pt x="333" y="366"/>
                  <a:pt x="342" y="364"/>
                </a:cubicBezTo>
                <a:cubicBezTo>
                  <a:pt x="351" y="363"/>
                  <a:pt x="360" y="360"/>
                  <a:pt x="369" y="356"/>
                </a:cubicBezTo>
                <a:cubicBezTo>
                  <a:pt x="378" y="352"/>
                  <a:pt x="386" y="347"/>
                  <a:pt x="392" y="340"/>
                </a:cubicBezTo>
                <a:cubicBezTo>
                  <a:pt x="398" y="333"/>
                  <a:pt x="400" y="326"/>
                  <a:pt x="400" y="317"/>
                </a:cubicBezTo>
                <a:cubicBezTo>
                  <a:pt x="400" y="25"/>
                  <a:pt x="400" y="25"/>
                  <a:pt x="400" y="25"/>
                </a:cubicBezTo>
                <a:cubicBezTo>
                  <a:pt x="400" y="18"/>
                  <a:pt x="398" y="12"/>
                  <a:pt x="393" y="7"/>
                </a:cubicBezTo>
                <a:close/>
                <a:moveTo>
                  <a:pt x="393" y="7"/>
                </a:moveTo>
                <a:cubicBezTo>
                  <a:pt x="393" y="7"/>
                  <a:pt x="393" y="7"/>
                  <a:pt x="393" y="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7" name="Freeform 38"/>
          <p:cNvSpPr>
            <a:spLocks noEditPoints="1"/>
          </p:cNvSpPr>
          <p:nvPr/>
        </p:nvSpPr>
        <p:spPr bwMode="auto">
          <a:xfrm>
            <a:off x="6905972" y="4425961"/>
            <a:ext cx="1276153" cy="1371388"/>
          </a:xfrm>
          <a:custGeom>
            <a:avLst/>
            <a:gdLst>
              <a:gd name="T0" fmla="*/ 359 w 434"/>
              <a:gd name="T1" fmla="*/ 263 h 467"/>
              <a:gd name="T2" fmla="*/ 334 w 434"/>
              <a:gd name="T3" fmla="*/ 133 h 467"/>
              <a:gd name="T4" fmla="*/ 309 w 434"/>
              <a:gd name="T5" fmla="*/ 65 h 467"/>
              <a:gd name="T6" fmla="*/ 240 w 434"/>
              <a:gd name="T7" fmla="*/ 35 h 467"/>
              <a:gd name="T8" fmla="*/ 242 w 434"/>
              <a:gd name="T9" fmla="*/ 25 h 467"/>
              <a:gd name="T10" fmla="*/ 235 w 434"/>
              <a:gd name="T11" fmla="*/ 7 h 467"/>
              <a:gd name="T12" fmla="*/ 217 w 434"/>
              <a:gd name="T13" fmla="*/ 0 h 467"/>
              <a:gd name="T14" fmla="*/ 199 w 434"/>
              <a:gd name="T15" fmla="*/ 7 h 467"/>
              <a:gd name="T16" fmla="*/ 192 w 434"/>
              <a:gd name="T17" fmla="*/ 25 h 467"/>
              <a:gd name="T18" fmla="*/ 194 w 434"/>
              <a:gd name="T19" fmla="*/ 35 h 467"/>
              <a:gd name="T20" fmla="*/ 125 w 434"/>
              <a:gd name="T21" fmla="*/ 65 h 467"/>
              <a:gd name="T22" fmla="*/ 100 w 434"/>
              <a:gd name="T23" fmla="*/ 133 h 467"/>
              <a:gd name="T24" fmla="*/ 75 w 434"/>
              <a:gd name="T25" fmla="*/ 263 h 467"/>
              <a:gd name="T26" fmla="*/ 0 w 434"/>
              <a:gd name="T27" fmla="*/ 367 h 467"/>
              <a:gd name="T28" fmla="*/ 10 w 434"/>
              <a:gd name="T29" fmla="*/ 391 h 467"/>
              <a:gd name="T30" fmla="*/ 33 w 434"/>
              <a:gd name="T31" fmla="*/ 400 h 467"/>
              <a:gd name="T32" fmla="*/ 150 w 434"/>
              <a:gd name="T33" fmla="*/ 400 h 467"/>
              <a:gd name="T34" fmla="*/ 170 w 434"/>
              <a:gd name="T35" fmla="*/ 448 h 467"/>
              <a:gd name="T36" fmla="*/ 217 w 434"/>
              <a:gd name="T37" fmla="*/ 467 h 467"/>
              <a:gd name="T38" fmla="*/ 264 w 434"/>
              <a:gd name="T39" fmla="*/ 448 h 467"/>
              <a:gd name="T40" fmla="*/ 284 w 434"/>
              <a:gd name="T41" fmla="*/ 400 h 467"/>
              <a:gd name="T42" fmla="*/ 400 w 434"/>
              <a:gd name="T43" fmla="*/ 400 h 467"/>
              <a:gd name="T44" fmla="*/ 424 w 434"/>
              <a:gd name="T45" fmla="*/ 391 h 467"/>
              <a:gd name="T46" fmla="*/ 434 w 434"/>
              <a:gd name="T47" fmla="*/ 367 h 467"/>
              <a:gd name="T48" fmla="*/ 359 w 434"/>
              <a:gd name="T49" fmla="*/ 263 h 467"/>
              <a:gd name="T50" fmla="*/ 217 w 434"/>
              <a:gd name="T51" fmla="*/ 446 h 467"/>
              <a:gd name="T52" fmla="*/ 184 w 434"/>
              <a:gd name="T53" fmla="*/ 433 h 467"/>
              <a:gd name="T54" fmla="*/ 171 w 434"/>
              <a:gd name="T55" fmla="*/ 400 h 467"/>
              <a:gd name="T56" fmla="*/ 175 w 434"/>
              <a:gd name="T57" fmla="*/ 396 h 467"/>
              <a:gd name="T58" fmla="*/ 179 w 434"/>
              <a:gd name="T59" fmla="*/ 400 h 467"/>
              <a:gd name="T60" fmla="*/ 190 w 434"/>
              <a:gd name="T61" fmla="*/ 427 h 467"/>
              <a:gd name="T62" fmla="*/ 217 w 434"/>
              <a:gd name="T63" fmla="*/ 438 h 467"/>
              <a:gd name="T64" fmla="*/ 221 w 434"/>
              <a:gd name="T65" fmla="*/ 442 h 467"/>
              <a:gd name="T66" fmla="*/ 217 w 434"/>
              <a:gd name="T67" fmla="*/ 446 h 467"/>
              <a:gd name="T68" fmla="*/ 48 w 434"/>
              <a:gd name="T69" fmla="*/ 367 h 467"/>
              <a:gd name="T70" fmla="*/ 112 w 434"/>
              <a:gd name="T71" fmla="*/ 260 h 467"/>
              <a:gd name="T72" fmla="*/ 133 w 434"/>
              <a:gd name="T73" fmla="*/ 133 h 467"/>
              <a:gd name="T74" fmla="*/ 217 w 434"/>
              <a:gd name="T75" fmla="*/ 67 h 467"/>
              <a:gd name="T76" fmla="*/ 300 w 434"/>
              <a:gd name="T77" fmla="*/ 133 h 467"/>
              <a:gd name="T78" fmla="*/ 322 w 434"/>
              <a:gd name="T79" fmla="*/ 260 h 467"/>
              <a:gd name="T80" fmla="*/ 386 w 434"/>
              <a:gd name="T81" fmla="*/ 367 h 467"/>
              <a:gd name="T82" fmla="*/ 48 w 434"/>
              <a:gd name="T83" fmla="*/ 367 h 467"/>
              <a:gd name="T84" fmla="*/ 48 w 434"/>
              <a:gd name="T85" fmla="*/ 367 h 467"/>
              <a:gd name="T86" fmla="*/ 48 w 434"/>
              <a:gd name="T87" fmla="*/ 3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4" h="467">
                <a:moveTo>
                  <a:pt x="359" y="263"/>
                </a:moveTo>
                <a:cubicBezTo>
                  <a:pt x="342" y="222"/>
                  <a:pt x="334" y="179"/>
                  <a:pt x="334" y="133"/>
                </a:cubicBezTo>
                <a:cubicBezTo>
                  <a:pt x="334" y="105"/>
                  <a:pt x="325" y="82"/>
                  <a:pt x="309" y="65"/>
                </a:cubicBezTo>
                <a:cubicBezTo>
                  <a:pt x="292" y="48"/>
                  <a:pt x="269" y="38"/>
                  <a:pt x="240" y="35"/>
                </a:cubicBezTo>
                <a:cubicBezTo>
                  <a:pt x="241" y="32"/>
                  <a:pt x="242" y="28"/>
                  <a:pt x="242" y="25"/>
                </a:cubicBezTo>
                <a:cubicBezTo>
                  <a:pt x="242" y="18"/>
                  <a:pt x="240" y="12"/>
                  <a:pt x="235" y="7"/>
                </a:cubicBezTo>
                <a:cubicBezTo>
                  <a:pt x="230" y="2"/>
                  <a:pt x="224" y="0"/>
                  <a:pt x="217" y="0"/>
                </a:cubicBezTo>
                <a:cubicBezTo>
                  <a:pt x="210" y="0"/>
                  <a:pt x="204" y="2"/>
                  <a:pt x="199" y="7"/>
                </a:cubicBezTo>
                <a:cubicBezTo>
                  <a:pt x="194" y="12"/>
                  <a:pt x="192" y="18"/>
                  <a:pt x="192" y="25"/>
                </a:cubicBezTo>
                <a:cubicBezTo>
                  <a:pt x="192" y="28"/>
                  <a:pt x="193" y="32"/>
                  <a:pt x="194" y="35"/>
                </a:cubicBezTo>
                <a:cubicBezTo>
                  <a:pt x="165" y="38"/>
                  <a:pt x="142" y="48"/>
                  <a:pt x="125" y="65"/>
                </a:cubicBezTo>
                <a:cubicBezTo>
                  <a:pt x="108" y="82"/>
                  <a:pt x="100" y="105"/>
                  <a:pt x="100" y="133"/>
                </a:cubicBezTo>
                <a:cubicBezTo>
                  <a:pt x="100" y="179"/>
                  <a:pt x="92" y="222"/>
                  <a:pt x="75" y="263"/>
                </a:cubicBezTo>
                <a:cubicBezTo>
                  <a:pt x="58" y="305"/>
                  <a:pt x="33" y="339"/>
                  <a:pt x="0" y="367"/>
                </a:cubicBezTo>
                <a:cubicBezTo>
                  <a:pt x="0" y="376"/>
                  <a:pt x="3" y="384"/>
                  <a:pt x="10" y="391"/>
                </a:cubicBezTo>
                <a:cubicBezTo>
                  <a:pt x="17" y="397"/>
                  <a:pt x="24" y="400"/>
                  <a:pt x="33" y="400"/>
                </a:cubicBezTo>
                <a:cubicBezTo>
                  <a:pt x="150" y="400"/>
                  <a:pt x="150" y="400"/>
                  <a:pt x="150" y="400"/>
                </a:cubicBezTo>
                <a:cubicBezTo>
                  <a:pt x="150" y="419"/>
                  <a:pt x="157" y="435"/>
                  <a:pt x="170" y="448"/>
                </a:cubicBezTo>
                <a:cubicBezTo>
                  <a:pt x="183" y="461"/>
                  <a:pt x="199" y="467"/>
                  <a:pt x="217" y="467"/>
                </a:cubicBezTo>
                <a:cubicBezTo>
                  <a:pt x="235" y="467"/>
                  <a:pt x="251" y="461"/>
                  <a:pt x="264" y="448"/>
                </a:cubicBezTo>
                <a:cubicBezTo>
                  <a:pt x="277" y="435"/>
                  <a:pt x="284" y="419"/>
                  <a:pt x="284" y="400"/>
                </a:cubicBezTo>
                <a:cubicBezTo>
                  <a:pt x="400" y="400"/>
                  <a:pt x="400" y="400"/>
                  <a:pt x="400" y="400"/>
                </a:cubicBezTo>
                <a:cubicBezTo>
                  <a:pt x="410" y="400"/>
                  <a:pt x="417" y="397"/>
                  <a:pt x="424" y="391"/>
                </a:cubicBezTo>
                <a:cubicBezTo>
                  <a:pt x="431" y="384"/>
                  <a:pt x="434" y="376"/>
                  <a:pt x="434" y="367"/>
                </a:cubicBezTo>
                <a:cubicBezTo>
                  <a:pt x="401" y="339"/>
                  <a:pt x="376" y="305"/>
                  <a:pt x="359" y="263"/>
                </a:cubicBezTo>
                <a:close/>
                <a:moveTo>
                  <a:pt x="217" y="446"/>
                </a:moveTo>
                <a:cubicBezTo>
                  <a:pt x="204" y="446"/>
                  <a:pt x="193" y="442"/>
                  <a:pt x="184" y="433"/>
                </a:cubicBezTo>
                <a:cubicBezTo>
                  <a:pt x="176" y="424"/>
                  <a:pt x="171" y="413"/>
                  <a:pt x="171" y="400"/>
                </a:cubicBezTo>
                <a:cubicBezTo>
                  <a:pt x="171" y="398"/>
                  <a:pt x="172" y="396"/>
                  <a:pt x="175" y="396"/>
                </a:cubicBezTo>
                <a:cubicBezTo>
                  <a:pt x="178" y="396"/>
                  <a:pt x="179" y="398"/>
                  <a:pt x="179" y="400"/>
                </a:cubicBezTo>
                <a:cubicBezTo>
                  <a:pt x="179" y="411"/>
                  <a:pt x="183" y="420"/>
                  <a:pt x="190" y="427"/>
                </a:cubicBezTo>
                <a:cubicBezTo>
                  <a:pt x="198" y="434"/>
                  <a:pt x="207" y="438"/>
                  <a:pt x="217" y="438"/>
                </a:cubicBezTo>
                <a:cubicBezTo>
                  <a:pt x="220" y="438"/>
                  <a:pt x="221" y="439"/>
                  <a:pt x="221" y="442"/>
                </a:cubicBezTo>
                <a:cubicBezTo>
                  <a:pt x="221" y="445"/>
                  <a:pt x="220" y="446"/>
                  <a:pt x="217" y="446"/>
                </a:cubicBezTo>
                <a:close/>
                <a:moveTo>
                  <a:pt x="48" y="367"/>
                </a:moveTo>
                <a:cubicBezTo>
                  <a:pt x="76" y="336"/>
                  <a:pt x="98" y="300"/>
                  <a:pt x="112" y="260"/>
                </a:cubicBezTo>
                <a:cubicBezTo>
                  <a:pt x="126" y="220"/>
                  <a:pt x="133" y="178"/>
                  <a:pt x="133" y="133"/>
                </a:cubicBezTo>
                <a:cubicBezTo>
                  <a:pt x="133" y="89"/>
                  <a:pt x="161" y="67"/>
                  <a:pt x="217" y="67"/>
                </a:cubicBezTo>
                <a:cubicBezTo>
                  <a:pt x="273" y="67"/>
                  <a:pt x="300" y="89"/>
                  <a:pt x="300" y="133"/>
                </a:cubicBezTo>
                <a:cubicBezTo>
                  <a:pt x="300" y="178"/>
                  <a:pt x="308" y="220"/>
                  <a:pt x="322" y="260"/>
                </a:cubicBezTo>
                <a:cubicBezTo>
                  <a:pt x="336" y="300"/>
                  <a:pt x="358" y="336"/>
                  <a:pt x="386" y="367"/>
                </a:cubicBezTo>
                <a:lnTo>
                  <a:pt x="48" y="367"/>
                </a:lnTo>
                <a:close/>
                <a:moveTo>
                  <a:pt x="48" y="367"/>
                </a:moveTo>
                <a:cubicBezTo>
                  <a:pt x="48" y="367"/>
                  <a:pt x="48" y="367"/>
                  <a:pt x="48" y="3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2" name="グループ化 91"/>
          <p:cNvGrpSpPr/>
          <p:nvPr/>
        </p:nvGrpSpPr>
        <p:grpSpPr>
          <a:xfrm>
            <a:off x="9858266" y="4613256"/>
            <a:ext cx="1266629" cy="996798"/>
            <a:chOff x="4929188" y="1979612"/>
            <a:chExt cx="633412" cy="498476"/>
          </a:xfrm>
        </p:grpSpPr>
        <p:sp>
          <p:nvSpPr>
            <p:cNvPr id="50" name="Freeform 42"/>
            <p:cNvSpPr>
              <a:spLocks noEditPoints="1"/>
            </p:cNvSpPr>
            <p:nvPr/>
          </p:nvSpPr>
          <p:spPr bwMode="auto">
            <a:xfrm>
              <a:off x="5156200" y="2343150"/>
              <a:ext cx="179388" cy="134938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3"/>
            <p:cNvSpPr>
              <a:spLocks noEditPoints="1"/>
            </p:cNvSpPr>
            <p:nvPr/>
          </p:nvSpPr>
          <p:spPr bwMode="auto">
            <a:xfrm>
              <a:off x="4929188" y="2343150"/>
              <a:ext cx="180975" cy="134938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4"/>
            <p:cNvSpPr>
              <a:spLocks noEditPoints="1"/>
            </p:cNvSpPr>
            <p:nvPr/>
          </p:nvSpPr>
          <p:spPr bwMode="auto">
            <a:xfrm>
              <a:off x="4929188" y="1979612"/>
              <a:ext cx="180975" cy="136525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5"/>
            <p:cNvSpPr>
              <a:spLocks noEditPoints="1"/>
            </p:cNvSpPr>
            <p:nvPr/>
          </p:nvSpPr>
          <p:spPr bwMode="auto">
            <a:xfrm>
              <a:off x="5156200" y="2160588"/>
              <a:ext cx="179388" cy="136525"/>
            </a:xfrm>
            <a:custGeom>
              <a:avLst/>
              <a:gdLst>
                <a:gd name="T0" fmla="*/ 108 w 133"/>
                <a:gd name="T1" fmla="*/ 0 h 101"/>
                <a:gd name="T2" fmla="*/ 25 w 133"/>
                <a:gd name="T3" fmla="*/ 0 h 101"/>
                <a:gd name="T4" fmla="*/ 7 w 133"/>
                <a:gd name="T5" fmla="*/ 8 h 101"/>
                <a:gd name="T6" fmla="*/ 0 w 133"/>
                <a:gd name="T7" fmla="*/ 26 h 101"/>
                <a:gd name="T8" fmla="*/ 0 w 133"/>
                <a:gd name="T9" fmla="*/ 76 h 101"/>
                <a:gd name="T10" fmla="*/ 7 w 133"/>
                <a:gd name="T11" fmla="*/ 93 h 101"/>
                <a:gd name="T12" fmla="*/ 25 w 133"/>
                <a:gd name="T13" fmla="*/ 101 h 101"/>
                <a:gd name="T14" fmla="*/ 108 w 133"/>
                <a:gd name="T15" fmla="*/ 101 h 101"/>
                <a:gd name="T16" fmla="*/ 126 w 133"/>
                <a:gd name="T17" fmla="*/ 93 h 101"/>
                <a:gd name="T18" fmla="*/ 133 w 133"/>
                <a:gd name="T19" fmla="*/ 76 h 101"/>
                <a:gd name="T20" fmla="*/ 133 w 133"/>
                <a:gd name="T21" fmla="*/ 26 h 101"/>
                <a:gd name="T22" fmla="*/ 126 w 133"/>
                <a:gd name="T23" fmla="*/ 8 h 101"/>
                <a:gd name="T24" fmla="*/ 108 w 133"/>
                <a:gd name="T25" fmla="*/ 0 h 101"/>
                <a:gd name="T26" fmla="*/ 108 w 133"/>
                <a:gd name="T27" fmla="*/ 0 h 101"/>
                <a:gd name="T28" fmla="*/ 108 w 133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1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5" y="101"/>
                    <a:pt x="121" y="98"/>
                    <a:pt x="126" y="93"/>
                  </a:cubicBezTo>
                  <a:cubicBezTo>
                    <a:pt x="131" y="88"/>
                    <a:pt x="133" y="83"/>
                    <a:pt x="133" y="7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19"/>
                    <a:pt x="131" y="13"/>
                    <a:pt x="126" y="8"/>
                  </a:cubicBezTo>
                  <a:cubicBezTo>
                    <a:pt x="121" y="3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4929188" y="2160588"/>
              <a:ext cx="180975" cy="136525"/>
            </a:xfrm>
            <a:custGeom>
              <a:avLst/>
              <a:gdLst>
                <a:gd name="T0" fmla="*/ 108 w 133"/>
                <a:gd name="T1" fmla="*/ 0 h 101"/>
                <a:gd name="T2" fmla="*/ 25 w 133"/>
                <a:gd name="T3" fmla="*/ 0 h 101"/>
                <a:gd name="T4" fmla="*/ 7 w 133"/>
                <a:gd name="T5" fmla="*/ 8 h 101"/>
                <a:gd name="T6" fmla="*/ 0 w 133"/>
                <a:gd name="T7" fmla="*/ 26 h 101"/>
                <a:gd name="T8" fmla="*/ 0 w 133"/>
                <a:gd name="T9" fmla="*/ 76 h 101"/>
                <a:gd name="T10" fmla="*/ 7 w 133"/>
                <a:gd name="T11" fmla="*/ 93 h 101"/>
                <a:gd name="T12" fmla="*/ 25 w 133"/>
                <a:gd name="T13" fmla="*/ 101 h 101"/>
                <a:gd name="T14" fmla="*/ 108 w 133"/>
                <a:gd name="T15" fmla="*/ 101 h 101"/>
                <a:gd name="T16" fmla="*/ 126 w 133"/>
                <a:gd name="T17" fmla="*/ 93 h 101"/>
                <a:gd name="T18" fmla="*/ 133 w 133"/>
                <a:gd name="T19" fmla="*/ 76 h 101"/>
                <a:gd name="T20" fmla="*/ 133 w 133"/>
                <a:gd name="T21" fmla="*/ 26 h 101"/>
                <a:gd name="T22" fmla="*/ 126 w 133"/>
                <a:gd name="T23" fmla="*/ 8 h 101"/>
                <a:gd name="T24" fmla="*/ 108 w 133"/>
                <a:gd name="T25" fmla="*/ 0 h 101"/>
                <a:gd name="T26" fmla="*/ 108 w 133"/>
                <a:gd name="T27" fmla="*/ 0 h 101"/>
                <a:gd name="T28" fmla="*/ 108 w 133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1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5" y="101"/>
                    <a:pt x="121" y="98"/>
                    <a:pt x="126" y="93"/>
                  </a:cubicBezTo>
                  <a:cubicBezTo>
                    <a:pt x="131" y="88"/>
                    <a:pt x="133" y="83"/>
                    <a:pt x="133" y="7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19"/>
                    <a:pt x="131" y="13"/>
                    <a:pt x="126" y="8"/>
                  </a:cubicBezTo>
                  <a:cubicBezTo>
                    <a:pt x="121" y="3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7"/>
            <p:cNvSpPr>
              <a:spLocks noEditPoints="1"/>
            </p:cNvSpPr>
            <p:nvPr/>
          </p:nvSpPr>
          <p:spPr bwMode="auto">
            <a:xfrm>
              <a:off x="5381625" y="1979612"/>
              <a:ext cx="180975" cy="136525"/>
            </a:xfrm>
            <a:custGeom>
              <a:avLst/>
              <a:gdLst>
                <a:gd name="T0" fmla="*/ 126 w 133"/>
                <a:gd name="T1" fmla="*/ 7 h 100"/>
                <a:gd name="T2" fmla="*/ 108 w 133"/>
                <a:gd name="T3" fmla="*/ 0 h 100"/>
                <a:gd name="T4" fmla="*/ 25 w 133"/>
                <a:gd name="T5" fmla="*/ 0 h 100"/>
                <a:gd name="T6" fmla="*/ 7 w 133"/>
                <a:gd name="T7" fmla="*/ 7 h 100"/>
                <a:gd name="T8" fmla="*/ 0 w 133"/>
                <a:gd name="T9" fmla="*/ 25 h 100"/>
                <a:gd name="T10" fmla="*/ 0 w 133"/>
                <a:gd name="T11" fmla="*/ 75 h 100"/>
                <a:gd name="T12" fmla="*/ 7 w 133"/>
                <a:gd name="T13" fmla="*/ 93 h 100"/>
                <a:gd name="T14" fmla="*/ 25 w 133"/>
                <a:gd name="T15" fmla="*/ 100 h 100"/>
                <a:gd name="T16" fmla="*/ 108 w 133"/>
                <a:gd name="T17" fmla="*/ 100 h 100"/>
                <a:gd name="T18" fmla="*/ 126 w 133"/>
                <a:gd name="T19" fmla="*/ 93 h 100"/>
                <a:gd name="T20" fmla="*/ 133 w 133"/>
                <a:gd name="T21" fmla="*/ 75 h 100"/>
                <a:gd name="T22" fmla="*/ 133 w 133"/>
                <a:gd name="T23" fmla="*/ 25 h 100"/>
                <a:gd name="T24" fmla="*/ 126 w 133"/>
                <a:gd name="T25" fmla="*/ 7 h 100"/>
                <a:gd name="T26" fmla="*/ 126 w 133"/>
                <a:gd name="T27" fmla="*/ 7 h 100"/>
                <a:gd name="T28" fmla="*/ 126 w 133"/>
                <a:gd name="T29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26" y="7"/>
                  </a:moveTo>
                  <a:cubicBezTo>
                    <a:pt x="121" y="2"/>
                    <a:pt x="115" y="0"/>
                    <a:pt x="10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lose/>
                  <a:moveTo>
                    <a:pt x="126" y="7"/>
                  </a:moveTo>
                  <a:cubicBezTo>
                    <a:pt x="126" y="7"/>
                    <a:pt x="126" y="7"/>
                    <a:pt x="126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Freeform 48"/>
            <p:cNvSpPr>
              <a:spLocks noEditPoints="1"/>
            </p:cNvSpPr>
            <p:nvPr/>
          </p:nvSpPr>
          <p:spPr bwMode="auto">
            <a:xfrm>
              <a:off x="5156200" y="1979612"/>
              <a:ext cx="179388" cy="136525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5381625" y="2160588"/>
              <a:ext cx="180975" cy="136525"/>
            </a:xfrm>
            <a:custGeom>
              <a:avLst/>
              <a:gdLst>
                <a:gd name="T0" fmla="*/ 108 w 133"/>
                <a:gd name="T1" fmla="*/ 0 h 101"/>
                <a:gd name="T2" fmla="*/ 25 w 133"/>
                <a:gd name="T3" fmla="*/ 0 h 101"/>
                <a:gd name="T4" fmla="*/ 7 w 133"/>
                <a:gd name="T5" fmla="*/ 8 h 101"/>
                <a:gd name="T6" fmla="*/ 0 w 133"/>
                <a:gd name="T7" fmla="*/ 26 h 101"/>
                <a:gd name="T8" fmla="*/ 0 w 133"/>
                <a:gd name="T9" fmla="*/ 76 h 101"/>
                <a:gd name="T10" fmla="*/ 7 w 133"/>
                <a:gd name="T11" fmla="*/ 93 h 101"/>
                <a:gd name="T12" fmla="*/ 25 w 133"/>
                <a:gd name="T13" fmla="*/ 101 h 101"/>
                <a:gd name="T14" fmla="*/ 108 w 133"/>
                <a:gd name="T15" fmla="*/ 101 h 101"/>
                <a:gd name="T16" fmla="*/ 126 w 133"/>
                <a:gd name="T17" fmla="*/ 93 h 101"/>
                <a:gd name="T18" fmla="*/ 133 w 133"/>
                <a:gd name="T19" fmla="*/ 76 h 101"/>
                <a:gd name="T20" fmla="*/ 133 w 133"/>
                <a:gd name="T21" fmla="*/ 26 h 101"/>
                <a:gd name="T22" fmla="*/ 126 w 133"/>
                <a:gd name="T23" fmla="*/ 8 h 101"/>
                <a:gd name="T24" fmla="*/ 108 w 133"/>
                <a:gd name="T25" fmla="*/ 0 h 101"/>
                <a:gd name="T26" fmla="*/ 108 w 133"/>
                <a:gd name="T27" fmla="*/ 0 h 101"/>
                <a:gd name="T28" fmla="*/ 108 w 133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1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5" y="101"/>
                    <a:pt x="121" y="98"/>
                    <a:pt x="126" y="93"/>
                  </a:cubicBezTo>
                  <a:cubicBezTo>
                    <a:pt x="131" y="88"/>
                    <a:pt x="133" y="83"/>
                    <a:pt x="133" y="7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19"/>
                    <a:pt x="131" y="13"/>
                    <a:pt x="126" y="8"/>
                  </a:cubicBezTo>
                  <a:cubicBezTo>
                    <a:pt x="121" y="3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50"/>
            <p:cNvSpPr>
              <a:spLocks noEditPoints="1"/>
            </p:cNvSpPr>
            <p:nvPr/>
          </p:nvSpPr>
          <p:spPr bwMode="auto">
            <a:xfrm>
              <a:off x="5381625" y="2343150"/>
              <a:ext cx="180975" cy="134938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12797863" y="4471992"/>
            <a:ext cx="1272978" cy="1279329"/>
            <a:chOff x="6399213" y="1979612"/>
            <a:chExt cx="636587" cy="639763"/>
          </a:xfrm>
        </p:grpSpPr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6405563" y="1979612"/>
              <a:ext cx="125413" cy="180975"/>
            </a:xfrm>
            <a:custGeom>
              <a:avLst/>
              <a:gdLst>
                <a:gd name="T0" fmla="*/ 63 w 91"/>
                <a:gd name="T1" fmla="*/ 0 h 131"/>
                <a:gd name="T2" fmla="*/ 35 w 91"/>
                <a:gd name="T3" fmla="*/ 0 h 131"/>
                <a:gd name="T4" fmla="*/ 0 w 91"/>
                <a:gd name="T5" fmla="*/ 33 h 131"/>
                <a:gd name="T6" fmla="*/ 18 w 91"/>
                <a:gd name="T7" fmla="*/ 53 h 131"/>
                <a:gd name="T8" fmla="*/ 32 w 91"/>
                <a:gd name="T9" fmla="*/ 39 h 131"/>
                <a:gd name="T10" fmla="*/ 32 w 91"/>
                <a:gd name="T11" fmla="*/ 39 h 131"/>
                <a:gd name="T12" fmla="*/ 32 w 91"/>
                <a:gd name="T13" fmla="*/ 42 h 131"/>
                <a:gd name="T14" fmla="*/ 32 w 91"/>
                <a:gd name="T15" fmla="*/ 74 h 131"/>
                <a:gd name="T16" fmla="*/ 32 w 91"/>
                <a:gd name="T17" fmla="*/ 105 h 131"/>
                <a:gd name="T18" fmla="*/ 4 w 91"/>
                <a:gd name="T19" fmla="*/ 105 h 131"/>
                <a:gd name="T20" fmla="*/ 4 w 91"/>
                <a:gd name="T21" fmla="*/ 131 h 131"/>
                <a:gd name="T22" fmla="*/ 91 w 91"/>
                <a:gd name="T23" fmla="*/ 131 h 131"/>
                <a:gd name="T24" fmla="*/ 91 w 91"/>
                <a:gd name="T25" fmla="*/ 105 h 131"/>
                <a:gd name="T26" fmla="*/ 63 w 91"/>
                <a:gd name="T27" fmla="*/ 105 h 131"/>
                <a:gd name="T28" fmla="*/ 63 w 91"/>
                <a:gd name="T29" fmla="*/ 0 h 131"/>
                <a:gd name="T30" fmla="*/ 63 w 91"/>
                <a:gd name="T31" fmla="*/ 0 h 131"/>
                <a:gd name="T32" fmla="*/ 63 w 91"/>
                <a:gd name="T3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31">
                  <a:moveTo>
                    <a:pt x="63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26" y="46"/>
                    <a:pt x="30" y="42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9"/>
                    <a:pt x="32" y="59"/>
                    <a:pt x="32" y="74"/>
                  </a:cubicBezTo>
                  <a:cubicBezTo>
                    <a:pt x="32" y="88"/>
                    <a:pt x="32" y="98"/>
                    <a:pt x="32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63" y="105"/>
                    <a:pt x="63" y="105"/>
                    <a:pt x="63" y="105"/>
                  </a:cubicBezTo>
                  <a:lnTo>
                    <a:pt x="63" y="0"/>
                  </a:lnTo>
                  <a:close/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Freeform 55"/>
            <p:cNvSpPr>
              <a:spLocks noEditPoints="1"/>
            </p:cNvSpPr>
            <p:nvPr/>
          </p:nvSpPr>
          <p:spPr bwMode="auto">
            <a:xfrm>
              <a:off x="6578600" y="2068513"/>
              <a:ext cx="457200" cy="92075"/>
            </a:xfrm>
            <a:custGeom>
              <a:avLst/>
              <a:gdLst>
                <a:gd name="T0" fmla="*/ 331 w 333"/>
                <a:gd name="T1" fmla="*/ 3 h 67"/>
                <a:gd name="T2" fmla="*/ 325 w 333"/>
                <a:gd name="T3" fmla="*/ 0 h 67"/>
                <a:gd name="T4" fmla="*/ 8 w 333"/>
                <a:gd name="T5" fmla="*/ 0 h 67"/>
                <a:gd name="T6" fmla="*/ 2 w 333"/>
                <a:gd name="T7" fmla="*/ 3 h 67"/>
                <a:gd name="T8" fmla="*/ 0 w 333"/>
                <a:gd name="T9" fmla="*/ 9 h 67"/>
                <a:gd name="T10" fmla="*/ 0 w 333"/>
                <a:gd name="T11" fmla="*/ 59 h 67"/>
                <a:gd name="T12" fmla="*/ 2 w 333"/>
                <a:gd name="T13" fmla="*/ 65 h 67"/>
                <a:gd name="T14" fmla="*/ 8 w 333"/>
                <a:gd name="T15" fmla="*/ 67 h 67"/>
                <a:gd name="T16" fmla="*/ 325 w 333"/>
                <a:gd name="T17" fmla="*/ 67 h 67"/>
                <a:gd name="T18" fmla="*/ 331 w 333"/>
                <a:gd name="T19" fmla="*/ 65 h 67"/>
                <a:gd name="T20" fmla="*/ 333 w 333"/>
                <a:gd name="T21" fmla="*/ 59 h 67"/>
                <a:gd name="T22" fmla="*/ 333 w 333"/>
                <a:gd name="T23" fmla="*/ 9 h 67"/>
                <a:gd name="T24" fmla="*/ 331 w 333"/>
                <a:gd name="T25" fmla="*/ 3 h 67"/>
                <a:gd name="T26" fmla="*/ 331 w 333"/>
                <a:gd name="T27" fmla="*/ 3 h 67"/>
                <a:gd name="T28" fmla="*/ 331 w 333"/>
                <a:gd name="T29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67">
                  <a:moveTo>
                    <a:pt x="331" y="3"/>
                  </a:moveTo>
                  <a:cubicBezTo>
                    <a:pt x="329" y="1"/>
                    <a:pt x="327" y="0"/>
                    <a:pt x="3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0" y="5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7" y="67"/>
                    <a:pt x="329" y="66"/>
                    <a:pt x="331" y="65"/>
                  </a:cubicBezTo>
                  <a:cubicBezTo>
                    <a:pt x="332" y="63"/>
                    <a:pt x="333" y="61"/>
                    <a:pt x="333" y="59"/>
                  </a:cubicBezTo>
                  <a:cubicBezTo>
                    <a:pt x="333" y="9"/>
                    <a:pt x="333" y="9"/>
                    <a:pt x="333" y="9"/>
                  </a:cubicBezTo>
                  <a:cubicBezTo>
                    <a:pt x="333" y="6"/>
                    <a:pt x="332" y="5"/>
                    <a:pt x="331" y="3"/>
                  </a:cubicBezTo>
                  <a:close/>
                  <a:moveTo>
                    <a:pt x="331" y="3"/>
                  </a:moveTo>
                  <a:cubicBezTo>
                    <a:pt x="331" y="3"/>
                    <a:pt x="331" y="3"/>
                    <a:pt x="331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6400800" y="2435225"/>
              <a:ext cx="128588" cy="184150"/>
            </a:xfrm>
            <a:custGeom>
              <a:avLst/>
              <a:gdLst>
                <a:gd name="T0" fmla="*/ 65 w 94"/>
                <a:gd name="T1" fmla="*/ 53 h 134"/>
                <a:gd name="T2" fmla="*/ 90 w 94"/>
                <a:gd name="T3" fmla="*/ 23 h 134"/>
                <a:gd name="T4" fmla="*/ 90 w 94"/>
                <a:gd name="T5" fmla="*/ 0 h 134"/>
                <a:gd name="T6" fmla="*/ 3 w 94"/>
                <a:gd name="T7" fmla="*/ 0 h 134"/>
                <a:gd name="T8" fmla="*/ 3 w 94"/>
                <a:gd name="T9" fmla="*/ 40 h 134"/>
                <a:gd name="T10" fmla="*/ 31 w 94"/>
                <a:gd name="T11" fmla="*/ 40 h 134"/>
                <a:gd name="T12" fmla="*/ 31 w 94"/>
                <a:gd name="T13" fmla="*/ 26 h 134"/>
                <a:gd name="T14" fmla="*/ 44 w 94"/>
                <a:gd name="T15" fmla="*/ 26 h 134"/>
                <a:gd name="T16" fmla="*/ 56 w 94"/>
                <a:gd name="T17" fmla="*/ 26 h 134"/>
                <a:gd name="T18" fmla="*/ 56 w 94"/>
                <a:gd name="T19" fmla="*/ 26 h 134"/>
                <a:gd name="T20" fmla="*/ 47 w 94"/>
                <a:gd name="T21" fmla="*/ 36 h 134"/>
                <a:gd name="T22" fmla="*/ 36 w 94"/>
                <a:gd name="T23" fmla="*/ 50 h 134"/>
                <a:gd name="T24" fmla="*/ 27 w 94"/>
                <a:gd name="T25" fmla="*/ 61 h 134"/>
                <a:gd name="T26" fmla="*/ 34 w 94"/>
                <a:gd name="T27" fmla="*/ 76 h 134"/>
                <a:gd name="T28" fmla="*/ 61 w 94"/>
                <a:gd name="T29" fmla="*/ 91 h 134"/>
                <a:gd name="T30" fmla="*/ 56 w 94"/>
                <a:gd name="T31" fmla="*/ 102 h 134"/>
                <a:gd name="T32" fmla="*/ 43 w 94"/>
                <a:gd name="T33" fmla="*/ 105 h 134"/>
                <a:gd name="T34" fmla="*/ 15 w 94"/>
                <a:gd name="T35" fmla="*/ 94 h 134"/>
                <a:gd name="T36" fmla="*/ 0 w 94"/>
                <a:gd name="T37" fmla="*/ 117 h 134"/>
                <a:gd name="T38" fmla="*/ 45 w 94"/>
                <a:gd name="T39" fmla="*/ 134 h 134"/>
                <a:gd name="T40" fmla="*/ 80 w 94"/>
                <a:gd name="T41" fmla="*/ 122 h 134"/>
                <a:gd name="T42" fmla="*/ 94 w 94"/>
                <a:gd name="T43" fmla="*/ 89 h 134"/>
                <a:gd name="T44" fmla="*/ 87 w 94"/>
                <a:gd name="T45" fmla="*/ 66 h 134"/>
                <a:gd name="T46" fmla="*/ 65 w 94"/>
                <a:gd name="T47" fmla="*/ 53 h 134"/>
                <a:gd name="T48" fmla="*/ 65 w 94"/>
                <a:gd name="T49" fmla="*/ 53 h 134"/>
                <a:gd name="T50" fmla="*/ 65 w 94"/>
                <a:gd name="T51" fmla="*/ 5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" h="134">
                  <a:moveTo>
                    <a:pt x="65" y="53"/>
                  </a:moveTo>
                  <a:cubicBezTo>
                    <a:pt x="90" y="23"/>
                    <a:pt x="90" y="23"/>
                    <a:pt x="90" y="2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4" y="26"/>
                    <a:pt x="38" y="26"/>
                    <a:pt x="44" y="26"/>
                  </a:cubicBezTo>
                  <a:cubicBezTo>
                    <a:pt x="49" y="26"/>
                    <a:pt x="54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3" y="29"/>
                    <a:pt x="50" y="32"/>
                    <a:pt x="47" y="36"/>
                  </a:cubicBezTo>
                  <a:cubicBezTo>
                    <a:pt x="44" y="40"/>
                    <a:pt x="40" y="44"/>
                    <a:pt x="36" y="50"/>
                  </a:cubicBezTo>
                  <a:cubicBezTo>
                    <a:pt x="31" y="56"/>
                    <a:pt x="29" y="60"/>
                    <a:pt x="27" y="61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52" y="75"/>
                    <a:pt x="61" y="79"/>
                    <a:pt x="61" y="91"/>
                  </a:cubicBezTo>
                  <a:cubicBezTo>
                    <a:pt x="61" y="95"/>
                    <a:pt x="59" y="99"/>
                    <a:pt x="56" y="102"/>
                  </a:cubicBezTo>
                  <a:cubicBezTo>
                    <a:pt x="52" y="104"/>
                    <a:pt x="48" y="105"/>
                    <a:pt x="43" y="105"/>
                  </a:cubicBezTo>
                  <a:cubicBezTo>
                    <a:pt x="33" y="105"/>
                    <a:pt x="23" y="102"/>
                    <a:pt x="15" y="9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2" y="128"/>
                    <a:pt x="26" y="134"/>
                    <a:pt x="45" y="134"/>
                  </a:cubicBezTo>
                  <a:cubicBezTo>
                    <a:pt x="59" y="134"/>
                    <a:pt x="71" y="130"/>
                    <a:pt x="80" y="122"/>
                  </a:cubicBezTo>
                  <a:cubicBezTo>
                    <a:pt x="90" y="114"/>
                    <a:pt x="94" y="103"/>
                    <a:pt x="94" y="89"/>
                  </a:cubicBezTo>
                  <a:cubicBezTo>
                    <a:pt x="94" y="80"/>
                    <a:pt x="92" y="72"/>
                    <a:pt x="87" y="66"/>
                  </a:cubicBezTo>
                  <a:cubicBezTo>
                    <a:pt x="81" y="60"/>
                    <a:pt x="74" y="55"/>
                    <a:pt x="65" y="53"/>
                  </a:cubicBezTo>
                  <a:close/>
                  <a:moveTo>
                    <a:pt x="65" y="53"/>
                  </a:moveTo>
                  <a:cubicBezTo>
                    <a:pt x="65" y="53"/>
                    <a:pt x="65" y="53"/>
                    <a:pt x="65" y="5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57"/>
            <p:cNvSpPr>
              <a:spLocks noEditPoints="1"/>
            </p:cNvSpPr>
            <p:nvPr/>
          </p:nvSpPr>
          <p:spPr bwMode="auto">
            <a:xfrm>
              <a:off x="6399213" y="2206625"/>
              <a:ext cx="131763" cy="184150"/>
            </a:xfrm>
            <a:custGeom>
              <a:avLst/>
              <a:gdLst>
                <a:gd name="T0" fmla="*/ 69 w 96"/>
                <a:gd name="T1" fmla="*/ 107 h 133"/>
                <a:gd name="T2" fmla="*/ 35 w 96"/>
                <a:gd name="T3" fmla="*/ 107 h 133"/>
                <a:gd name="T4" fmla="*/ 45 w 96"/>
                <a:gd name="T5" fmla="*/ 93 h 133"/>
                <a:gd name="T6" fmla="*/ 64 w 96"/>
                <a:gd name="T7" fmla="*/ 80 h 133"/>
                <a:gd name="T8" fmla="*/ 84 w 96"/>
                <a:gd name="T9" fmla="*/ 64 h 133"/>
                <a:gd name="T10" fmla="*/ 93 w 96"/>
                <a:gd name="T11" fmla="*/ 40 h 133"/>
                <a:gd name="T12" fmla="*/ 80 w 96"/>
                <a:gd name="T13" fmla="*/ 10 h 133"/>
                <a:gd name="T14" fmla="*/ 48 w 96"/>
                <a:gd name="T15" fmla="*/ 0 h 133"/>
                <a:gd name="T16" fmla="*/ 20 w 96"/>
                <a:gd name="T17" fmla="*/ 7 h 133"/>
                <a:gd name="T18" fmla="*/ 2 w 96"/>
                <a:gd name="T19" fmla="*/ 28 h 133"/>
                <a:gd name="T20" fmla="*/ 24 w 96"/>
                <a:gd name="T21" fmla="*/ 43 h 133"/>
                <a:gd name="T22" fmla="*/ 45 w 96"/>
                <a:gd name="T23" fmla="*/ 28 h 133"/>
                <a:gd name="T24" fmla="*/ 55 w 96"/>
                <a:gd name="T25" fmla="*/ 31 h 133"/>
                <a:gd name="T26" fmla="*/ 59 w 96"/>
                <a:gd name="T27" fmla="*/ 41 h 133"/>
                <a:gd name="T28" fmla="*/ 53 w 96"/>
                <a:gd name="T29" fmla="*/ 53 h 133"/>
                <a:gd name="T30" fmla="*/ 38 w 96"/>
                <a:gd name="T31" fmla="*/ 65 h 133"/>
                <a:gd name="T32" fmla="*/ 21 w 96"/>
                <a:gd name="T33" fmla="*/ 77 h 133"/>
                <a:gd name="T34" fmla="*/ 6 w 96"/>
                <a:gd name="T35" fmla="*/ 95 h 133"/>
                <a:gd name="T36" fmla="*/ 0 w 96"/>
                <a:gd name="T37" fmla="*/ 119 h 133"/>
                <a:gd name="T38" fmla="*/ 2 w 96"/>
                <a:gd name="T39" fmla="*/ 133 h 133"/>
                <a:gd name="T40" fmla="*/ 96 w 96"/>
                <a:gd name="T41" fmla="*/ 133 h 133"/>
                <a:gd name="T42" fmla="*/ 96 w 96"/>
                <a:gd name="T43" fmla="*/ 92 h 133"/>
                <a:gd name="T44" fmla="*/ 69 w 96"/>
                <a:gd name="T45" fmla="*/ 92 h 133"/>
                <a:gd name="T46" fmla="*/ 69 w 96"/>
                <a:gd name="T47" fmla="*/ 107 h 133"/>
                <a:gd name="T48" fmla="*/ 69 w 96"/>
                <a:gd name="T49" fmla="*/ 107 h 133"/>
                <a:gd name="T50" fmla="*/ 69 w 96"/>
                <a:gd name="T51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133">
                  <a:moveTo>
                    <a:pt x="69" y="107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3"/>
                    <a:pt x="39" y="98"/>
                    <a:pt x="45" y="93"/>
                  </a:cubicBezTo>
                  <a:cubicBezTo>
                    <a:pt x="51" y="89"/>
                    <a:pt x="57" y="84"/>
                    <a:pt x="64" y="80"/>
                  </a:cubicBezTo>
                  <a:cubicBezTo>
                    <a:pt x="72" y="76"/>
                    <a:pt x="78" y="71"/>
                    <a:pt x="84" y="64"/>
                  </a:cubicBezTo>
                  <a:cubicBezTo>
                    <a:pt x="90" y="56"/>
                    <a:pt x="93" y="48"/>
                    <a:pt x="93" y="40"/>
                  </a:cubicBezTo>
                  <a:cubicBezTo>
                    <a:pt x="93" y="27"/>
                    <a:pt x="88" y="18"/>
                    <a:pt x="80" y="10"/>
                  </a:cubicBezTo>
                  <a:cubicBezTo>
                    <a:pt x="71" y="3"/>
                    <a:pt x="60" y="0"/>
                    <a:pt x="48" y="0"/>
                  </a:cubicBezTo>
                  <a:cubicBezTo>
                    <a:pt x="38" y="0"/>
                    <a:pt x="28" y="2"/>
                    <a:pt x="20" y="7"/>
                  </a:cubicBezTo>
                  <a:cubicBezTo>
                    <a:pt x="12" y="12"/>
                    <a:pt x="6" y="19"/>
                    <a:pt x="2" y="28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30" y="33"/>
                    <a:pt x="37" y="28"/>
                    <a:pt x="45" y="28"/>
                  </a:cubicBezTo>
                  <a:cubicBezTo>
                    <a:pt x="49" y="28"/>
                    <a:pt x="53" y="29"/>
                    <a:pt x="55" y="31"/>
                  </a:cubicBezTo>
                  <a:cubicBezTo>
                    <a:pt x="58" y="34"/>
                    <a:pt x="59" y="37"/>
                    <a:pt x="59" y="41"/>
                  </a:cubicBezTo>
                  <a:cubicBezTo>
                    <a:pt x="59" y="45"/>
                    <a:pt x="57" y="49"/>
                    <a:pt x="53" y="53"/>
                  </a:cubicBezTo>
                  <a:cubicBezTo>
                    <a:pt x="49" y="57"/>
                    <a:pt x="44" y="61"/>
                    <a:pt x="38" y="65"/>
                  </a:cubicBezTo>
                  <a:cubicBezTo>
                    <a:pt x="32" y="68"/>
                    <a:pt x="27" y="72"/>
                    <a:pt x="21" y="77"/>
                  </a:cubicBezTo>
                  <a:cubicBezTo>
                    <a:pt x="15" y="81"/>
                    <a:pt x="10" y="87"/>
                    <a:pt x="6" y="95"/>
                  </a:cubicBezTo>
                  <a:cubicBezTo>
                    <a:pt x="2" y="102"/>
                    <a:pt x="0" y="110"/>
                    <a:pt x="0" y="119"/>
                  </a:cubicBezTo>
                  <a:cubicBezTo>
                    <a:pt x="0" y="122"/>
                    <a:pt x="1" y="127"/>
                    <a:pt x="2" y="133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69" y="92"/>
                    <a:pt x="69" y="92"/>
                    <a:pt x="69" y="92"/>
                  </a:cubicBezTo>
                  <a:lnTo>
                    <a:pt x="69" y="107"/>
                  </a:lnTo>
                  <a:close/>
                  <a:moveTo>
                    <a:pt x="69" y="107"/>
                  </a:moveTo>
                  <a:cubicBezTo>
                    <a:pt x="69" y="107"/>
                    <a:pt x="69" y="107"/>
                    <a:pt x="69" y="10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578600" y="2435225"/>
              <a:ext cx="457200" cy="92075"/>
            </a:xfrm>
            <a:custGeom>
              <a:avLst/>
              <a:gdLst>
                <a:gd name="T0" fmla="*/ 325 w 333"/>
                <a:gd name="T1" fmla="*/ 0 h 67"/>
                <a:gd name="T2" fmla="*/ 8 w 333"/>
                <a:gd name="T3" fmla="*/ 0 h 67"/>
                <a:gd name="T4" fmla="*/ 2 w 333"/>
                <a:gd name="T5" fmla="*/ 3 h 67"/>
                <a:gd name="T6" fmla="*/ 0 w 333"/>
                <a:gd name="T7" fmla="*/ 9 h 67"/>
                <a:gd name="T8" fmla="*/ 0 w 333"/>
                <a:gd name="T9" fmla="*/ 59 h 67"/>
                <a:gd name="T10" fmla="*/ 2 w 333"/>
                <a:gd name="T11" fmla="*/ 65 h 67"/>
                <a:gd name="T12" fmla="*/ 8 w 333"/>
                <a:gd name="T13" fmla="*/ 67 h 67"/>
                <a:gd name="T14" fmla="*/ 325 w 333"/>
                <a:gd name="T15" fmla="*/ 67 h 67"/>
                <a:gd name="T16" fmla="*/ 331 w 333"/>
                <a:gd name="T17" fmla="*/ 65 h 67"/>
                <a:gd name="T18" fmla="*/ 333 w 333"/>
                <a:gd name="T19" fmla="*/ 59 h 67"/>
                <a:gd name="T20" fmla="*/ 333 w 333"/>
                <a:gd name="T21" fmla="*/ 9 h 67"/>
                <a:gd name="T22" fmla="*/ 331 w 333"/>
                <a:gd name="T23" fmla="*/ 3 h 67"/>
                <a:gd name="T24" fmla="*/ 325 w 333"/>
                <a:gd name="T25" fmla="*/ 0 h 67"/>
                <a:gd name="T26" fmla="*/ 325 w 333"/>
                <a:gd name="T27" fmla="*/ 0 h 67"/>
                <a:gd name="T28" fmla="*/ 325 w 333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67">
                  <a:moveTo>
                    <a:pt x="3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7" y="67"/>
                    <a:pt x="329" y="66"/>
                    <a:pt x="331" y="65"/>
                  </a:cubicBezTo>
                  <a:cubicBezTo>
                    <a:pt x="332" y="63"/>
                    <a:pt x="333" y="61"/>
                    <a:pt x="333" y="59"/>
                  </a:cubicBezTo>
                  <a:cubicBezTo>
                    <a:pt x="333" y="9"/>
                    <a:pt x="333" y="9"/>
                    <a:pt x="333" y="9"/>
                  </a:cubicBezTo>
                  <a:cubicBezTo>
                    <a:pt x="333" y="6"/>
                    <a:pt x="332" y="4"/>
                    <a:pt x="331" y="3"/>
                  </a:cubicBezTo>
                  <a:cubicBezTo>
                    <a:pt x="329" y="1"/>
                    <a:pt x="327" y="0"/>
                    <a:pt x="325" y="0"/>
                  </a:cubicBezTo>
                  <a:close/>
                  <a:moveTo>
                    <a:pt x="325" y="0"/>
                  </a:moveTo>
                  <a:cubicBezTo>
                    <a:pt x="325" y="0"/>
                    <a:pt x="325" y="0"/>
                    <a:pt x="3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59"/>
            <p:cNvSpPr>
              <a:spLocks noEditPoints="1"/>
            </p:cNvSpPr>
            <p:nvPr/>
          </p:nvSpPr>
          <p:spPr bwMode="auto">
            <a:xfrm>
              <a:off x="6578600" y="2252663"/>
              <a:ext cx="457200" cy="92075"/>
            </a:xfrm>
            <a:custGeom>
              <a:avLst/>
              <a:gdLst>
                <a:gd name="T0" fmla="*/ 325 w 333"/>
                <a:gd name="T1" fmla="*/ 0 h 67"/>
                <a:gd name="T2" fmla="*/ 8 w 333"/>
                <a:gd name="T3" fmla="*/ 0 h 67"/>
                <a:gd name="T4" fmla="*/ 2 w 333"/>
                <a:gd name="T5" fmla="*/ 2 h 67"/>
                <a:gd name="T6" fmla="*/ 0 w 333"/>
                <a:gd name="T7" fmla="*/ 8 h 67"/>
                <a:gd name="T8" fmla="*/ 0 w 333"/>
                <a:gd name="T9" fmla="*/ 58 h 67"/>
                <a:gd name="T10" fmla="*/ 2 w 333"/>
                <a:gd name="T11" fmla="*/ 64 h 67"/>
                <a:gd name="T12" fmla="*/ 8 w 333"/>
                <a:gd name="T13" fmla="*/ 67 h 67"/>
                <a:gd name="T14" fmla="*/ 325 w 333"/>
                <a:gd name="T15" fmla="*/ 67 h 67"/>
                <a:gd name="T16" fmla="*/ 331 w 333"/>
                <a:gd name="T17" fmla="*/ 64 h 67"/>
                <a:gd name="T18" fmla="*/ 333 w 333"/>
                <a:gd name="T19" fmla="*/ 58 h 67"/>
                <a:gd name="T20" fmla="*/ 333 w 333"/>
                <a:gd name="T21" fmla="*/ 8 h 67"/>
                <a:gd name="T22" fmla="*/ 331 w 333"/>
                <a:gd name="T23" fmla="*/ 2 h 67"/>
                <a:gd name="T24" fmla="*/ 325 w 333"/>
                <a:gd name="T25" fmla="*/ 0 h 67"/>
                <a:gd name="T26" fmla="*/ 325 w 333"/>
                <a:gd name="T27" fmla="*/ 0 h 67"/>
                <a:gd name="T28" fmla="*/ 325 w 333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67">
                  <a:moveTo>
                    <a:pt x="3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0" y="62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7" y="67"/>
                    <a:pt x="329" y="66"/>
                    <a:pt x="331" y="64"/>
                  </a:cubicBezTo>
                  <a:cubicBezTo>
                    <a:pt x="332" y="62"/>
                    <a:pt x="333" y="61"/>
                    <a:pt x="333" y="58"/>
                  </a:cubicBezTo>
                  <a:cubicBezTo>
                    <a:pt x="333" y="8"/>
                    <a:pt x="333" y="8"/>
                    <a:pt x="333" y="8"/>
                  </a:cubicBezTo>
                  <a:cubicBezTo>
                    <a:pt x="333" y="6"/>
                    <a:pt x="332" y="4"/>
                    <a:pt x="331" y="2"/>
                  </a:cubicBezTo>
                  <a:cubicBezTo>
                    <a:pt x="329" y="1"/>
                    <a:pt x="327" y="0"/>
                    <a:pt x="325" y="0"/>
                  </a:cubicBezTo>
                  <a:close/>
                  <a:moveTo>
                    <a:pt x="325" y="0"/>
                  </a:moveTo>
                  <a:cubicBezTo>
                    <a:pt x="325" y="0"/>
                    <a:pt x="325" y="0"/>
                    <a:pt x="3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9" name="Freeform 63"/>
          <p:cNvSpPr>
            <a:spLocks noEditPoints="1"/>
          </p:cNvSpPr>
          <p:nvPr/>
        </p:nvSpPr>
        <p:spPr bwMode="auto">
          <a:xfrm>
            <a:off x="15746981" y="4641828"/>
            <a:ext cx="1269804" cy="939657"/>
          </a:xfrm>
          <a:custGeom>
            <a:avLst/>
            <a:gdLst>
              <a:gd name="T0" fmla="*/ 494 w 498"/>
              <a:gd name="T1" fmla="*/ 192 h 367"/>
              <a:gd name="T2" fmla="*/ 476 w 498"/>
              <a:gd name="T3" fmla="*/ 173 h 367"/>
              <a:gd name="T4" fmla="*/ 451 w 498"/>
              <a:gd name="T5" fmla="*/ 167 h 367"/>
              <a:gd name="T6" fmla="*/ 400 w 498"/>
              <a:gd name="T7" fmla="*/ 167 h 367"/>
              <a:gd name="T8" fmla="*/ 400 w 498"/>
              <a:gd name="T9" fmla="*/ 125 h 367"/>
              <a:gd name="T10" fmla="*/ 383 w 498"/>
              <a:gd name="T11" fmla="*/ 84 h 367"/>
              <a:gd name="T12" fmla="*/ 342 w 498"/>
              <a:gd name="T13" fmla="*/ 67 h 367"/>
              <a:gd name="T14" fmla="*/ 200 w 498"/>
              <a:gd name="T15" fmla="*/ 67 h 367"/>
              <a:gd name="T16" fmla="*/ 200 w 498"/>
              <a:gd name="T17" fmla="*/ 58 h 367"/>
              <a:gd name="T18" fmla="*/ 183 w 498"/>
              <a:gd name="T19" fmla="*/ 17 h 367"/>
              <a:gd name="T20" fmla="*/ 142 w 498"/>
              <a:gd name="T21" fmla="*/ 0 h 367"/>
              <a:gd name="T22" fmla="*/ 58 w 498"/>
              <a:gd name="T23" fmla="*/ 0 h 367"/>
              <a:gd name="T24" fmla="*/ 17 w 498"/>
              <a:gd name="T25" fmla="*/ 17 h 367"/>
              <a:gd name="T26" fmla="*/ 0 w 498"/>
              <a:gd name="T27" fmla="*/ 58 h 367"/>
              <a:gd name="T28" fmla="*/ 0 w 498"/>
              <a:gd name="T29" fmla="*/ 309 h 367"/>
              <a:gd name="T30" fmla="*/ 17 w 498"/>
              <a:gd name="T31" fmla="*/ 350 h 367"/>
              <a:gd name="T32" fmla="*/ 58 w 498"/>
              <a:gd name="T33" fmla="*/ 367 h 367"/>
              <a:gd name="T34" fmla="*/ 342 w 498"/>
              <a:gd name="T35" fmla="*/ 367 h 367"/>
              <a:gd name="T36" fmla="*/ 379 w 498"/>
              <a:gd name="T37" fmla="*/ 358 h 367"/>
              <a:gd name="T38" fmla="*/ 409 w 498"/>
              <a:gd name="T39" fmla="*/ 335 h 367"/>
              <a:gd name="T40" fmla="*/ 486 w 498"/>
              <a:gd name="T41" fmla="*/ 241 h 367"/>
              <a:gd name="T42" fmla="*/ 498 w 498"/>
              <a:gd name="T43" fmla="*/ 209 h 367"/>
              <a:gd name="T44" fmla="*/ 494 w 498"/>
              <a:gd name="T45" fmla="*/ 192 h 367"/>
              <a:gd name="T46" fmla="*/ 33 w 498"/>
              <a:gd name="T47" fmla="*/ 58 h 367"/>
              <a:gd name="T48" fmla="*/ 41 w 498"/>
              <a:gd name="T49" fmla="*/ 41 h 367"/>
              <a:gd name="T50" fmla="*/ 58 w 498"/>
              <a:gd name="T51" fmla="*/ 33 h 367"/>
              <a:gd name="T52" fmla="*/ 142 w 498"/>
              <a:gd name="T53" fmla="*/ 33 h 367"/>
              <a:gd name="T54" fmla="*/ 160 w 498"/>
              <a:gd name="T55" fmla="*/ 41 h 367"/>
              <a:gd name="T56" fmla="*/ 167 w 498"/>
              <a:gd name="T57" fmla="*/ 58 h 367"/>
              <a:gd name="T58" fmla="*/ 167 w 498"/>
              <a:gd name="T59" fmla="*/ 75 h 367"/>
              <a:gd name="T60" fmla="*/ 174 w 498"/>
              <a:gd name="T61" fmla="*/ 93 h 367"/>
              <a:gd name="T62" fmla="*/ 192 w 498"/>
              <a:gd name="T63" fmla="*/ 100 h 367"/>
              <a:gd name="T64" fmla="*/ 342 w 498"/>
              <a:gd name="T65" fmla="*/ 100 h 367"/>
              <a:gd name="T66" fmla="*/ 360 w 498"/>
              <a:gd name="T67" fmla="*/ 107 h 367"/>
              <a:gd name="T68" fmla="*/ 367 w 498"/>
              <a:gd name="T69" fmla="*/ 125 h 367"/>
              <a:gd name="T70" fmla="*/ 367 w 498"/>
              <a:gd name="T71" fmla="*/ 167 h 367"/>
              <a:gd name="T72" fmla="*/ 167 w 498"/>
              <a:gd name="T73" fmla="*/ 167 h 367"/>
              <a:gd name="T74" fmla="*/ 130 w 498"/>
              <a:gd name="T75" fmla="*/ 176 h 367"/>
              <a:gd name="T76" fmla="*/ 100 w 498"/>
              <a:gd name="T77" fmla="*/ 199 h 367"/>
              <a:gd name="T78" fmla="*/ 33 w 498"/>
              <a:gd name="T79" fmla="*/ 281 h 367"/>
              <a:gd name="T80" fmla="*/ 33 w 498"/>
              <a:gd name="T81" fmla="*/ 58 h 367"/>
              <a:gd name="T82" fmla="*/ 460 w 498"/>
              <a:gd name="T83" fmla="*/ 220 h 367"/>
              <a:gd name="T84" fmla="*/ 383 w 498"/>
              <a:gd name="T85" fmla="*/ 314 h 367"/>
              <a:gd name="T86" fmla="*/ 364 w 498"/>
              <a:gd name="T87" fmla="*/ 328 h 367"/>
              <a:gd name="T88" fmla="*/ 342 w 498"/>
              <a:gd name="T89" fmla="*/ 334 h 367"/>
              <a:gd name="T90" fmla="*/ 58 w 498"/>
              <a:gd name="T91" fmla="*/ 334 h 367"/>
              <a:gd name="T92" fmla="*/ 45 w 498"/>
              <a:gd name="T93" fmla="*/ 325 h 367"/>
              <a:gd name="T94" fmla="*/ 49 w 498"/>
              <a:gd name="T95" fmla="*/ 314 h 367"/>
              <a:gd name="T96" fmla="*/ 126 w 498"/>
              <a:gd name="T97" fmla="*/ 220 h 367"/>
              <a:gd name="T98" fmla="*/ 145 w 498"/>
              <a:gd name="T99" fmla="*/ 206 h 367"/>
              <a:gd name="T100" fmla="*/ 167 w 498"/>
              <a:gd name="T101" fmla="*/ 200 h 367"/>
              <a:gd name="T102" fmla="*/ 451 w 498"/>
              <a:gd name="T103" fmla="*/ 200 h 367"/>
              <a:gd name="T104" fmla="*/ 464 w 498"/>
              <a:gd name="T105" fmla="*/ 209 h 367"/>
              <a:gd name="T106" fmla="*/ 460 w 498"/>
              <a:gd name="T107" fmla="*/ 220 h 367"/>
              <a:gd name="T108" fmla="*/ 460 w 498"/>
              <a:gd name="T109" fmla="*/ 220 h 367"/>
              <a:gd name="T110" fmla="*/ 460 w 498"/>
              <a:gd name="T111" fmla="*/ 22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8" h="367">
                <a:moveTo>
                  <a:pt x="494" y="192"/>
                </a:moveTo>
                <a:cubicBezTo>
                  <a:pt x="490" y="184"/>
                  <a:pt x="484" y="177"/>
                  <a:pt x="476" y="173"/>
                </a:cubicBezTo>
                <a:cubicBezTo>
                  <a:pt x="469" y="169"/>
                  <a:pt x="460" y="167"/>
                  <a:pt x="451" y="167"/>
                </a:cubicBezTo>
                <a:cubicBezTo>
                  <a:pt x="400" y="167"/>
                  <a:pt x="400" y="167"/>
                  <a:pt x="400" y="167"/>
                </a:cubicBezTo>
                <a:cubicBezTo>
                  <a:pt x="400" y="125"/>
                  <a:pt x="400" y="125"/>
                  <a:pt x="400" y="125"/>
                </a:cubicBezTo>
                <a:cubicBezTo>
                  <a:pt x="400" y="109"/>
                  <a:pt x="395" y="95"/>
                  <a:pt x="383" y="84"/>
                </a:cubicBezTo>
                <a:cubicBezTo>
                  <a:pt x="372" y="72"/>
                  <a:pt x="358" y="67"/>
                  <a:pt x="342" y="67"/>
                </a:cubicBezTo>
                <a:cubicBezTo>
                  <a:pt x="200" y="67"/>
                  <a:pt x="200" y="67"/>
                  <a:pt x="200" y="67"/>
                </a:cubicBezTo>
                <a:cubicBezTo>
                  <a:pt x="200" y="58"/>
                  <a:pt x="200" y="58"/>
                  <a:pt x="200" y="58"/>
                </a:cubicBezTo>
                <a:cubicBezTo>
                  <a:pt x="200" y="42"/>
                  <a:pt x="194" y="29"/>
                  <a:pt x="183" y="17"/>
                </a:cubicBezTo>
                <a:cubicBezTo>
                  <a:pt x="172" y="6"/>
                  <a:pt x="158" y="0"/>
                  <a:pt x="142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42" y="0"/>
                  <a:pt x="29" y="6"/>
                  <a:pt x="17" y="17"/>
                </a:cubicBezTo>
                <a:cubicBezTo>
                  <a:pt x="6" y="29"/>
                  <a:pt x="0" y="42"/>
                  <a:pt x="0" y="58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25"/>
                  <a:pt x="6" y="338"/>
                  <a:pt x="17" y="350"/>
                </a:cubicBezTo>
                <a:cubicBezTo>
                  <a:pt x="29" y="361"/>
                  <a:pt x="42" y="367"/>
                  <a:pt x="58" y="367"/>
                </a:cubicBezTo>
                <a:cubicBezTo>
                  <a:pt x="342" y="367"/>
                  <a:pt x="342" y="367"/>
                  <a:pt x="342" y="367"/>
                </a:cubicBezTo>
                <a:cubicBezTo>
                  <a:pt x="354" y="367"/>
                  <a:pt x="366" y="364"/>
                  <a:pt x="379" y="358"/>
                </a:cubicBezTo>
                <a:cubicBezTo>
                  <a:pt x="391" y="352"/>
                  <a:pt x="401" y="344"/>
                  <a:pt x="409" y="335"/>
                </a:cubicBezTo>
                <a:cubicBezTo>
                  <a:pt x="486" y="241"/>
                  <a:pt x="486" y="241"/>
                  <a:pt x="486" y="241"/>
                </a:cubicBezTo>
                <a:cubicBezTo>
                  <a:pt x="494" y="231"/>
                  <a:pt x="498" y="220"/>
                  <a:pt x="498" y="209"/>
                </a:cubicBezTo>
                <a:cubicBezTo>
                  <a:pt x="498" y="203"/>
                  <a:pt x="496" y="197"/>
                  <a:pt x="494" y="192"/>
                </a:cubicBezTo>
                <a:close/>
                <a:moveTo>
                  <a:pt x="33" y="58"/>
                </a:moveTo>
                <a:cubicBezTo>
                  <a:pt x="33" y="51"/>
                  <a:pt x="36" y="46"/>
                  <a:pt x="41" y="41"/>
                </a:cubicBezTo>
                <a:cubicBezTo>
                  <a:pt x="46" y="36"/>
                  <a:pt x="51" y="33"/>
                  <a:pt x="5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9" y="33"/>
                  <a:pt x="155" y="36"/>
                  <a:pt x="160" y="41"/>
                </a:cubicBezTo>
                <a:cubicBezTo>
                  <a:pt x="164" y="46"/>
                  <a:pt x="167" y="51"/>
                  <a:pt x="167" y="58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7" y="82"/>
                  <a:pt x="169" y="88"/>
                  <a:pt x="174" y="93"/>
                </a:cubicBezTo>
                <a:cubicBezTo>
                  <a:pt x="179" y="98"/>
                  <a:pt x="185" y="100"/>
                  <a:pt x="192" y="100"/>
                </a:cubicBezTo>
                <a:cubicBezTo>
                  <a:pt x="342" y="100"/>
                  <a:pt x="342" y="100"/>
                  <a:pt x="342" y="100"/>
                </a:cubicBezTo>
                <a:cubicBezTo>
                  <a:pt x="349" y="100"/>
                  <a:pt x="355" y="103"/>
                  <a:pt x="360" y="107"/>
                </a:cubicBezTo>
                <a:cubicBezTo>
                  <a:pt x="365" y="112"/>
                  <a:pt x="367" y="118"/>
                  <a:pt x="367" y="125"/>
                </a:cubicBezTo>
                <a:cubicBezTo>
                  <a:pt x="367" y="167"/>
                  <a:pt x="367" y="167"/>
                  <a:pt x="367" y="167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55" y="167"/>
                  <a:pt x="143" y="170"/>
                  <a:pt x="130" y="176"/>
                </a:cubicBezTo>
                <a:cubicBezTo>
                  <a:pt x="118" y="182"/>
                  <a:pt x="108" y="189"/>
                  <a:pt x="100" y="199"/>
                </a:cubicBezTo>
                <a:cubicBezTo>
                  <a:pt x="33" y="281"/>
                  <a:pt x="33" y="281"/>
                  <a:pt x="33" y="281"/>
                </a:cubicBezTo>
                <a:lnTo>
                  <a:pt x="33" y="58"/>
                </a:lnTo>
                <a:close/>
                <a:moveTo>
                  <a:pt x="460" y="220"/>
                </a:moveTo>
                <a:cubicBezTo>
                  <a:pt x="383" y="314"/>
                  <a:pt x="383" y="314"/>
                  <a:pt x="383" y="314"/>
                </a:cubicBezTo>
                <a:cubicBezTo>
                  <a:pt x="379" y="320"/>
                  <a:pt x="372" y="324"/>
                  <a:pt x="364" y="328"/>
                </a:cubicBezTo>
                <a:cubicBezTo>
                  <a:pt x="356" y="332"/>
                  <a:pt x="349" y="334"/>
                  <a:pt x="342" y="334"/>
                </a:cubicBezTo>
                <a:cubicBezTo>
                  <a:pt x="58" y="334"/>
                  <a:pt x="58" y="334"/>
                  <a:pt x="58" y="334"/>
                </a:cubicBezTo>
                <a:cubicBezTo>
                  <a:pt x="49" y="334"/>
                  <a:pt x="45" y="331"/>
                  <a:pt x="45" y="325"/>
                </a:cubicBezTo>
                <a:cubicBezTo>
                  <a:pt x="45" y="322"/>
                  <a:pt x="46" y="318"/>
                  <a:pt x="49" y="314"/>
                </a:cubicBezTo>
                <a:cubicBezTo>
                  <a:pt x="126" y="220"/>
                  <a:pt x="126" y="220"/>
                  <a:pt x="126" y="220"/>
                </a:cubicBezTo>
                <a:cubicBezTo>
                  <a:pt x="130" y="214"/>
                  <a:pt x="137" y="210"/>
                  <a:pt x="145" y="206"/>
                </a:cubicBezTo>
                <a:cubicBezTo>
                  <a:pt x="152" y="202"/>
                  <a:pt x="160" y="200"/>
                  <a:pt x="167" y="200"/>
                </a:cubicBezTo>
                <a:cubicBezTo>
                  <a:pt x="451" y="200"/>
                  <a:pt x="451" y="200"/>
                  <a:pt x="451" y="200"/>
                </a:cubicBezTo>
                <a:cubicBezTo>
                  <a:pt x="460" y="200"/>
                  <a:pt x="464" y="203"/>
                  <a:pt x="464" y="209"/>
                </a:cubicBezTo>
                <a:cubicBezTo>
                  <a:pt x="464" y="212"/>
                  <a:pt x="463" y="216"/>
                  <a:pt x="460" y="220"/>
                </a:cubicBezTo>
                <a:close/>
                <a:moveTo>
                  <a:pt x="460" y="220"/>
                </a:moveTo>
                <a:cubicBezTo>
                  <a:pt x="460" y="220"/>
                  <a:pt x="460" y="220"/>
                  <a:pt x="460" y="22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4" name="グループ化 93"/>
          <p:cNvGrpSpPr/>
          <p:nvPr/>
        </p:nvGrpSpPr>
        <p:grpSpPr>
          <a:xfrm>
            <a:off x="1020431" y="7528074"/>
            <a:ext cx="1263455" cy="949177"/>
            <a:chOff x="509588" y="3452813"/>
            <a:chExt cx="631825" cy="474662"/>
          </a:xfrm>
        </p:grpSpPr>
        <p:sp>
          <p:nvSpPr>
            <p:cNvPr id="72" name="Freeform 67"/>
            <p:cNvSpPr>
              <a:spLocks noEditPoints="1"/>
            </p:cNvSpPr>
            <p:nvPr/>
          </p:nvSpPr>
          <p:spPr bwMode="auto">
            <a:xfrm>
              <a:off x="509588" y="3452813"/>
              <a:ext cx="515938" cy="407988"/>
            </a:xfrm>
            <a:custGeom>
              <a:avLst/>
              <a:gdLst>
                <a:gd name="T0" fmla="*/ 132 w 400"/>
                <a:gd name="T1" fmla="*/ 179 h 315"/>
                <a:gd name="T2" fmla="*/ 184 w 400"/>
                <a:gd name="T3" fmla="*/ 167 h 315"/>
                <a:gd name="T4" fmla="*/ 400 w 400"/>
                <a:gd name="T5" fmla="*/ 167 h 315"/>
                <a:gd name="T6" fmla="*/ 400 w 400"/>
                <a:gd name="T7" fmla="*/ 125 h 315"/>
                <a:gd name="T8" fmla="*/ 383 w 400"/>
                <a:gd name="T9" fmla="*/ 84 h 315"/>
                <a:gd name="T10" fmla="*/ 342 w 400"/>
                <a:gd name="T11" fmla="*/ 67 h 315"/>
                <a:gd name="T12" fmla="*/ 200 w 400"/>
                <a:gd name="T13" fmla="*/ 67 h 315"/>
                <a:gd name="T14" fmla="*/ 200 w 400"/>
                <a:gd name="T15" fmla="*/ 58 h 315"/>
                <a:gd name="T16" fmla="*/ 183 w 400"/>
                <a:gd name="T17" fmla="*/ 17 h 315"/>
                <a:gd name="T18" fmla="*/ 142 w 400"/>
                <a:gd name="T19" fmla="*/ 0 h 315"/>
                <a:gd name="T20" fmla="*/ 58 w 400"/>
                <a:gd name="T21" fmla="*/ 0 h 315"/>
                <a:gd name="T22" fmla="*/ 17 w 400"/>
                <a:gd name="T23" fmla="*/ 17 h 315"/>
                <a:gd name="T24" fmla="*/ 0 w 400"/>
                <a:gd name="T25" fmla="*/ 58 h 315"/>
                <a:gd name="T26" fmla="*/ 0 w 400"/>
                <a:gd name="T27" fmla="*/ 309 h 315"/>
                <a:gd name="T28" fmla="*/ 0 w 400"/>
                <a:gd name="T29" fmla="*/ 312 h 315"/>
                <a:gd name="T30" fmla="*/ 0 w 400"/>
                <a:gd name="T31" fmla="*/ 315 h 315"/>
                <a:gd name="T32" fmla="*/ 2 w 400"/>
                <a:gd name="T33" fmla="*/ 314 h 315"/>
                <a:gd name="T34" fmla="*/ 89 w 400"/>
                <a:gd name="T35" fmla="*/ 210 h 315"/>
                <a:gd name="T36" fmla="*/ 132 w 400"/>
                <a:gd name="T37" fmla="*/ 179 h 315"/>
                <a:gd name="T38" fmla="*/ 132 w 400"/>
                <a:gd name="T39" fmla="*/ 179 h 315"/>
                <a:gd name="T40" fmla="*/ 132 w 400"/>
                <a:gd name="T41" fmla="*/ 17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0" h="315">
                  <a:moveTo>
                    <a:pt x="132" y="179"/>
                  </a:moveTo>
                  <a:cubicBezTo>
                    <a:pt x="150" y="171"/>
                    <a:pt x="167" y="167"/>
                    <a:pt x="184" y="167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400" y="125"/>
                    <a:pt x="400" y="125"/>
                    <a:pt x="400" y="125"/>
                  </a:cubicBezTo>
                  <a:cubicBezTo>
                    <a:pt x="400" y="109"/>
                    <a:pt x="395" y="95"/>
                    <a:pt x="383" y="84"/>
                  </a:cubicBezTo>
                  <a:cubicBezTo>
                    <a:pt x="372" y="72"/>
                    <a:pt x="358" y="67"/>
                    <a:pt x="342" y="67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0" y="42"/>
                    <a:pt x="195" y="29"/>
                    <a:pt x="183" y="17"/>
                  </a:cubicBezTo>
                  <a:cubicBezTo>
                    <a:pt x="172" y="6"/>
                    <a:pt x="158" y="0"/>
                    <a:pt x="14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9" y="6"/>
                    <a:pt x="17" y="17"/>
                  </a:cubicBezTo>
                  <a:cubicBezTo>
                    <a:pt x="6" y="29"/>
                    <a:pt x="0" y="42"/>
                    <a:pt x="0" y="58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0" y="309"/>
                    <a:pt x="0" y="310"/>
                    <a:pt x="0" y="312"/>
                  </a:cubicBezTo>
                  <a:cubicBezTo>
                    <a:pt x="0" y="313"/>
                    <a:pt x="0" y="315"/>
                    <a:pt x="0" y="315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89" y="210"/>
                    <a:pt x="89" y="210"/>
                    <a:pt x="89" y="210"/>
                  </a:cubicBezTo>
                  <a:cubicBezTo>
                    <a:pt x="100" y="198"/>
                    <a:pt x="114" y="187"/>
                    <a:pt x="132" y="179"/>
                  </a:cubicBezTo>
                  <a:close/>
                  <a:moveTo>
                    <a:pt x="132" y="179"/>
                  </a:moveTo>
                  <a:cubicBezTo>
                    <a:pt x="132" y="179"/>
                    <a:pt x="132" y="179"/>
                    <a:pt x="132" y="1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68"/>
            <p:cNvSpPr>
              <a:spLocks noEditPoints="1"/>
            </p:cNvSpPr>
            <p:nvPr/>
          </p:nvSpPr>
          <p:spPr bwMode="auto">
            <a:xfrm>
              <a:off x="533400" y="3711575"/>
              <a:ext cx="608013" cy="215900"/>
            </a:xfrm>
            <a:custGeom>
              <a:avLst/>
              <a:gdLst>
                <a:gd name="T0" fmla="*/ 464 w 471"/>
                <a:gd name="T1" fmla="*/ 4 h 167"/>
                <a:gd name="T2" fmla="*/ 448 w 471"/>
                <a:gd name="T3" fmla="*/ 0 h 167"/>
                <a:gd name="T4" fmla="*/ 165 w 471"/>
                <a:gd name="T5" fmla="*/ 0 h 167"/>
                <a:gd name="T6" fmla="*/ 127 w 471"/>
                <a:gd name="T7" fmla="*/ 9 h 167"/>
                <a:gd name="T8" fmla="*/ 96 w 471"/>
                <a:gd name="T9" fmla="*/ 32 h 167"/>
                <a:gd name="T10" fmla="*/ 8 w 471"/>
                <a:gd name="T11" fmla="*/ 135 h 167"/>
                <a:gd name="T12" fmla="*/ 0 w 471"/>
                <a:gd name="T13" fmla="*/ 152 h 167"/>
                <a:gd name="T14" fmla="*/ 7 w 471"/>
                <a:gd name="T15" fmla="*/ 164 h 167"/>
                <a:gd name="T16" fmla="*/ 23 w 471"/>
                <a:gd name="T17" fmla="*/ 167 h 167"/>
                <a:gd name="T18" fmla="*/ 306 w 471"/>
                <a:gd name="T19" fmla="*/ 167 h 167"/>
                <a:gd name="T20" fmla="*/ 344 w 471"/>
                <a:gd name="T21" fmla="*/ 158 h 167"/>
                <a:gd name="T22" fmla="*/ 375 w 471"/>
                <a:gd name="T23" fmla="*/ 135 h 167"/>
                <a:gd name="T24" fmla="*/ 463 w 471"/>
                <a:gd name="T25" fmla="*/ 32 h 167"/>
                <a:gd name="T26" fmla="*/ 471 w 471"/>
                <a:gd name="T27" fmla="*/ 15 h 167"/>
                <a:gd name="T28" fmla="*/ 464 w 471"/>
                <a:gd name="T29" fmla="*/ 4 h 167"/>
                <a:gd name="T30" fmla="*/ 464 w 471"/>
                <a:gd name="T31" fmla="*/ 4 h 167"/>
                <a:gd name="T32" fmla="*/ 464 w 471"/>
                <a:gd name="T33" fmla="*/ 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1" h="167">
                  <a:moveTo>
                    <a:pt x="464" y="4"/>
                  </a:moveTo>
                  <a:cubicBezTo>
                    <a:pt x="459" y="1"/>
                    <a:pt x="454" y="0"/>
                    <a:pt x="448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53" y="0"/>
                    <a:pt x="141" y="3"/>
                    <a:pt x="127" y="9"/>
                  </a:cubicBezTo>
                  <a:cubicBezTo>
                    <a:pt x="114" y="16"/>
                    <a:pt x="103" y="23"/>
                    <a:pt x="96" y="32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3" y="141"/>
                    <a:pt x="0" y="147"/>
                    <a:pt x="0" y="152"/>
                  </a:cubicBezTo>
                  <a:cubicBezTo>
                    <a:pt x="0" y="158"/>
                    <a:pt x="2" y="161"/>
                    <a:pt x="7" y="164"/>
                  </a:cubicBezTo>
                  <a:cubicBezTo>
                    <a:pt x="12" y="166"/>
                    <a:pt x="17" y="167"/>
                    <a:pt x="23" y="167"/>
                  </a:cubicBezTo>
                  <a:cubicBezTo>
                    <a:pt x="306" y="167"/>
                    <a:pt x="306" y="167"/>
                    <a:pt x="306" y="167"/>
                  </a:cubicBezTo>
                  <a:cubicBezTo>
                    <a:pt x="318" y="167"/>
                    <a:pt x="330" y="164"/>
                    <a:pt x="344" y="158"/>
                  </a:cubicBezTo>
                  <a:cubicBezTo>
                    <a:pt x="357" y="152"/>
                    <a:pt x="368" y="144"/>
                    <a:pt x="375" y="135"/>
                  </a:cubicBezTo>
                  <a:cubicBezTo>
                    <a:pt x="463" y="32"/>
                    <a:pt x="463" y="32"/>
                    <a:pt x="463" y="32"/>
                  </a:cubicBezTo>
                  <a:cubicBezTo>
                    <a:pt x="468" y="26"/>
                    <a:pt x="471" y="20"/>
                    <a:pt x="471" y="15"/>
                  </a:cubicBezTo>
                  <a:cubicBezTo>
                    <a:pt x="471" y="10"/>
                    <a:pt x="469" y="6"/>
                    <a:pt x="464" y="4"/>
                  </a:cubicBezTo>
                  <a:close/>
                  <a:moveTo>
                    <a:pt x="464" y="4"/>
                  </a:moveTo>
                  <a:cubicBezTo>
                    <a:pt x="464" y="4"/>
                    <a:pt x="464" y="4"/>
                    <a:pt x="464" y="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3963200" y="7578866"/>
            <a:ext cx="1269804" cy="847593"/>
            <a:chOff x="1981200" y="3455988"/>
            <a:chExt cx="635000" cy="423862"/>
          </a:xfrm>
        </p:grpSpPr>
        <p:sp>
          <p:nvSpPr>
            <p:cNvPr id="76" name="Freeform 72"/>
            <p:cNvSpPr>
              <a:spLocks noEditPoints="1"/>
            </p:cNvSpPr>
            <p:nvPr/>
          </p:nvSpPr>
          <p:spPr bwMode="auto">
            <a:xfrm>
              <a:off x="2066925" y="3455988"/>
              <a:ext cx="465138" cy="339725"/>
            </a:xfrm>
            <a:custGeom>
              <a:avLst/>
              <a:gdLst>
                <a:gd name="T0" fmla="*/ 41 w 367"/>
                <a:gd name="T1" fmla="*/ 267 h 267"/>
                <a:gd name="T2" fmla="*/ 325 w 367"/>
                <a:gd name="T3" fmla="*/ 267 h 267"/>
                <a:gd name="T4" fmla="*/ 355 w 367"/>
                <a:gd name="T5" fmla="*/ 255 h 267"/>
                <a:gd name="T6" fmla="*/ 367 w 367"/>
                <a:gd name="T7" fmla="*/ 225 h 267"/>
                <a:gd name="T8" fmla="*/ 367 w 367"/>
                <a:gd name="T9" fmla="*/ 42 h 267"/>
                <a:gd name="T10" fmla="*/ 355 w 367"/>
                <a:gd name="T11" fmla="*/ 12 h 267"/>
                <a:gd name="T12" fmla="*/ 325 w 367"/>
                <a:gd name="T13" fmla="*/ 0 h 267"/>
                <a:gd name="T14" fmla="*/ 41 w 367"/>
                <a:gd name="T15" fmla="*/ 0 h 267"/>
                <a:gd name="T16" fmla="*/ 12 w 367"/>
                <a:gd name="T17" fmla="*/ 12 h 267"/>
                <a:gd name="T18" fmla="*/ 0 w 367"/>
                <a:gd name="T19" fmla="*/ 42 h 267"/>
                <a:gd name="T20" fmla="*/ 0 w 367"/>
                <a:gd name="T21" fmla="*/ 225 h 267"/>
                <a:gd name="T22" fmla="*/ 12 w 367"/>
                <a:gd name="T23" fmla="*/ 255 h 267"/>
                <a:gd name="T24" fmla="*/ 41 w 367"/>
                <a:gd name="T25" fmla="*/ 267 h 267"/>
                <a:gd name="T26" fmla="*/ 33 w 367"/>
                <a:gd name="T27" fmla="*/ 42 h 267"/>
                <a:gd name="T28" fmla="*/ 36 w 367"/>
                <a:gd name="T29" fmla="*/ 36 h 267"/>
                <a:gd name="T30" fmla="*/ 41 w 367"/>
                <a:gd name="T31" fmla="*/ 33 h 267"/>
                <a:gd name="T32" fmla="*/ 325 w 367"/>
                <a:gd name="T33" fmla="*/ 33 h 267"/>
                <a:gd name="T34" fmla="*/ 331 w 367"/>
                <a:gd name="T35" fmla="*/ 36 h 267"/>
                <a:gd name="T36" fmla="*/ 333 w 367"/>
                <a:gd name="T37" fmla="*/ 42 h 267"/>
                <a:gd name="T38" fmla="*/ 333 w 367"/>
                <a:gd name="T39" fmla="*/ 225 h 267"/>
                <a:gd name="T40" fmla="*/ 331 w 367"/>
                <a:gd name="T41" fmla="*/ 231 h 267"/>
                <a:gd name="T42" fmla="*/ 325 w 367"/>
                <a:gd name="T43" fmla="*/ 234 h 267"/>
                <a:gd name="T44" fmla="*/ 41 w 367"/>
                <a:gd name="T45" fmla="*/ 234 h 267"/>
                <a:gd name="T46" fmla="*/ 36 w 367"/>
                <a:gd name="T47" fmla="*/ 231 h 267"/>
                <a:gd name="T48" fmla="*/ 33 w 367"/>
                <a:gd name="T49" fmla="*/ 225 h 267"/>
                <a:gd name="T50" fmla="*/ 33 w 367"/>
                <a:gd name="T51" fmla="*/ 42 h 267"/>
                <a:gd name="T52" fmla="*/ 33 w 367"/>
                <a:gd name="T53" fmla="*/ 42 h 267"/>
                <a:gd name="T54" fmla="*/ 33 w 367"/>
                <a:gd name="T55" fmla="*/ 4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7" h="267">
                  <a:moveTo>
                    <a:pt x="41" y="267"/>
                  </a:moveTo>
                  <a:cubicBezTo>
                    <a:pt x="325" y="267"/>
                    <a:pt x="325" y="267"/>
                    <a:pt x="325" y="267"/>
                  </a:cubicBezTo>
                  <a:cubicBezTo>
                    <a:pt x="337" y="267"/>
                    <a:pt x="346" y="263"/>
                    <a:pt x="355" y="255"/>
                  </a:cubicBezTo>
                  <a:cubicBezTo>
                    <a:pt x="363" y="247"/>
                    <a:pt x="367" y="237"/>
                    <a:pt x="367" y="225"/>
                  </a:cubicBezTo>
                  <a:cubicBezTo>
                    <a:pt x="367" y="42"/>
                    <a:pt x="367" y="42"/>
                    <a:pt x="367" y="42"/>
                  </a:cubicBezTo>
                  <a:cubicBezTo>
                    <a:pt x="367" y="30"/>
                    <a:pt x="363" y="20"/>
                    <a:pt x="355" y="12"/>
                  </a:cubicBezTo>
                  <a:cubicBezTo>
                    <a:pt x="346" y="4"/>
                    <a:pt x="337" y="0"/>
                    <a:pt x="32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7"/>
                    <a:pt x="4" y="247"/>
                    <a:pt x="12" y="255"/>
                  </a:cubicBezTo>
                  <a:cubicBezTo>
                    <a:pt x="20" y="263"/>
                    <a:pt x="30" y="267"/>
                    <a:pt x="41" y="267"/>
                  </a:cubicBezTo>
                  <a:close/>
                  <a:moveTo>
                    <a:pt x="33" y="42"/>
                  </a:moveTo>
                  <a:cubicBezTo>
                    <a:pt x="33" y="39"/>
                    <a:pt x="34" y="37"/>
                    <a:pt x="36" y="36"/>
                  </a:cubicBezTo>
                  <a:cubicBezTo>
                    <a:pt x="37" y="34"/>
                    <a:pt x="39" y="33"/>
                    <a:pt x="41" y="33"/>
                  </a:cubicBezTo>
                  <a:cubicBezTo>
                    <a:pt x="325" y="33"/>
                    <a:pt x="325" y="33"/>
                    <a:pt x="325" y="33"/>
                  </a:cubicBezTo>
                  <a:cubicBezTo>
                    <a:pt x="327" y="33"/>
                    <a:pt x="329" y="34"/>
                    <a:pt x="331" y="36"/>
                  </a:cubicBezTo>
                  <a:cubicBezTo>
                    <a:pt x="333" y="37"/>
                    <a:pt x="333" y="39"/>
                    <a:pt x="333" y="42"/>
                  </a:cubicBezTo>
                  <a:cubicBezTo>
                    <a:pt x="333" y="225"/>
                    <a:pt x="333" y="225"/>
                    <a:pt x="333" y="225"/>
                  </a:cubicBezTo>
                  <a:cubicBezTo>
                    <a:pt x="333" y="228"/>
                    <a:pt x="333" y="229"/>
                    <a:pt x="331" y="231"/>
                  </a:cubicBezTo>
                  <a:cubicBezTo>
                    <a:pt x="329" y="233"/>
                    <a:pt x="327" y="234"/>
                    <a:pt x="325" y="234"/>
                  </a:cubicBezTo>
                  <a:cubicBezTo>
                    <a:pt x="41" y="234"/>
                    <a:pt x="41" y="234"/>
                    <a:pt x="41" y="234"/>
                  </a:cubicBezTo>
                  <a:cubicBezTo>
                    <a:pt x="39" y="234"/>
                    <a:pt x="37" y="233"/>
                    <a:pt x="36" y="231"/>
                  </a:cubicBezTo>
                  <a:cubicBezTo>
                    <a:pt x="34" y="229"/>
                    <a:pt x="33" y="228"/>
                    <a:pt x="33" y="225"/>
                  </a:cubicBezTo>
                  <a:lnTo>
                    <a:pt x="33" y="42"/>
                  </a:lnTo>
                  <a:close/>
                  <a:moveTo>
                    <a:pt x="33" y="42"/>
                  </a:moveTo>
                  <a:cubicBezTo>
                    <a:pt x="33" y="42"/>
                    <a:pt x="33" y="42"/>
                    <a:pt x="33" y="4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7" name="Freeform 73"/>
            <p:cNvSpPr>
              <a:spLocks noEditPoints="1"/>
            </p:cNvSpPr>
            <p:nvPr/>
          </p:nvSpPr>
          <p:spPr bwMode="auto">
            <a:xfrm>
              <a:off x="1981200" y="3816350"/>
              <a:ext cx="635000" cy="63500"/>
            </a:xfrm>
            <a:custGeom>
              <a:avLst/>
              <a:gdLst>
                <a:gd name="T0" fmla="*/ 459 w 501"/>
                <a:gd name="T1" fmla="*/ 0 h 50"/>
                <a:gd name="T2" fmla="*/ 0 w 501"/>
                <a:gd name="T3" fmla="*/ 0 h 50"/>
                <a:gd name="T4" fmla="*/ 0 w 501"/>
                <a:gd name="T5" fmla="*/ 25 h 50"/>
                <a:gd name="T6" fmla="*/ 12 w 501"/>
                <a:gd name="T7" fmla="*/ 42 h 50"/>
                <a:gd name="T8" fmla="*/ 42 w 501"/>
                <a:gd name="T9" fmla="*/ 50 h 50"/>
                <a:gd name="T10" fmla="*/ 459 w 501"/>
                <a:gd name="T11" fmla="*/ 50 h 50"/>
                <a:gd name="T12" fmla="*/ 488 w 501"/>
                <a:gd name="T13" fmla="*/ 42 h 50"/>
                <a:gd name="T14" fmla="*/ 501 w 501"/>
                <a:gd name="T15" fmla="*/ 25 h 50"/>
                <a:gd name="T16" fmla="*/ 501 w 501"/>
                <a:gd name="T17" fmla="*/ 0 h 50"/>
                <a:gd name="T18" fmla="*/ 459 w 501"/>
                <a:gd name="T19" fmla="*/ 0 h 50"/>
                <a:gd name="T20" fmla="*/ 271 w 501"/>
                <a:gd name="T21" fmla="*/ 25 h 50"/>
                <a:gd name="T22" fmla="*/ 229 w 501"/>
                <a:gd name="T23" fmla="*/ 25 h 50"/>
                <a:gd name="T24" fmla="*/ 225 w 501"/>
                <a:gd name="T25" fmla="*/ 21 h 50"/>
                <a:gd name="T26" fmla="*/ 229 w 501"/>
                <a:gd name="T27" fmla="*/ 16 h 50"/>
                <a:gd name="T28" fmla="*/ 271 w 501"/>
                <a:gd name="T29" fmla="*/ 16 h 50"/>
                <a:gd name="T30" fmla="*/ 275 w 501"/>
                <a:gd name="T31" fmla="*/ 21 h 50"/>
                <a:gd name="T32" fmla="*/ 271 w 501"/>
                <a:gd name="T33" fmla="*/ 25 h 50"/>
                <a:gd name="T34" fmla="*/ 271 w 501"/>
                <a:gd name="T35" fmla="*/ 25 h 50"/>
                <a:gd name="T36" fmla="*/ 271 w 501"/>
                <a:gd name="T37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1" h="50">
                  <a:moveTo>
                    <a:pt x="4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2"/>
                    <a:pt x="4" y="38"/>
                    <a:pt x="12" y="42"/>
                  </a:cubicBezTo>
                  <a:cubicBezTo>
                    <a:pt x="20" y="47"/>
                    <a:pt x="30" y="50"/>
                    <a:pt x="42" y="50"/>
                  </a:cubicBezTo>
                  <a:cubicBezTo>
                    <a:pt x="459" y="50"/>
                    <a:pt x="459" y="50"/>
                    <a:pt x="459" y="50"/>
                  </a:cubicBezTo>
                  <a:cubicBezTo>
                    <a:pt x="470" y="50"/>
                    <a:pt x="480" y="47"/>
                    <a:pt x="488" y="42"/>
                  </a:cubicBezTo>
                  <a:cubicBezTo>
                    <a:pt x="496" y="38"/>
                    <a:pt x="501" y="32"/>
                    <a:pt x="501" y="25"/>
                  </a:cubicBezTo>
                  <a:cubicBezTo>
                    <a:pt x="501" y="0"/>
                    <a:pt x="501" y="0"/>
                    <a:pt x="501" y="0"/>
                  </a:cubicBezTo>
                  <a:lnTo>
                    <a:pt x="459" y="0"/>
                  </a:lnTo>
                  <a:close/>
                  <a:moveTo>
                    <a:pt x="271" y="25"/>
                  </a:moveTo>
                  <a:cubicBezTo>
                    <a:pt x="229" y="25"/>
                    <a:pt x="229" y="25"/>
                    <a:pt x="229" y="25"/>
                  </a:cubicBezTo>
                  <a:cubicBezTo>
                    <a:pt x="227" y="25"/>
                    <a:pt x="225" y="23"/>
                    <a:pt x="225" y="21"/>
                  </a:cubicBezTo>
                  <a:cubicBezTo>
                    <a:pt x="225" y="18"/>
                    <a:pt x="227" y="16"/>
                    <a:pt x="229" y="16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4" y="16"/>
                    <a:pt x="275" y="18"/>
                    <a:pt x="275" y="21"/>
                  </a:cubicBezTo>
                  <a:cubicBezTo>
                    <a:pt x="275" y="23"/>
                    <a:pt x="274" y="25"/>
                    <a:pt x="271" y="25"/>
                  </a:cubicBezTo>
                  <a:close/>
                  <a:moveTo>
                    <a:pt x="271" y="25"/>
                  </a:moveTo>
                  <a:cubicBezTo>
                    <a:pt x="271" y="25"/>
                    <a:pt x="271" y="25"/>
                    <a:pt x="271" y="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0" name="Freeform 77"/>
          <p:cNvSpPr>
            <a:spLocks noEditPoints="1"/>
          </p:cNvSpPr>
          <p:nvPr/>
        </p:nvSpPr>
        <p:spPr bwMode="auto">
          <a:xfrm>
            <a:off x="6905972" y="7462997"/>
            <a:ext cx="1276153" cy="1079335"/>
          </a:xfrm>
          <a:custGeom>
            <a:avLst/>
            <a:gdLst>
              <a:gd name="T0" fmla="*/ 400 w 434"/>
              <a:gd name="T1" fmla="*/ 34 h 367"/>
              <a:gd name="T2" fmla="*/ 317 w 434"/>
              <a:gd name="T3" fmla="*/ 0 h 367"/>
              <a:gd name="T4" fmla="*/ 235 w 434"/>
              <a:gd name="T5" fmla="*/ 34 h 367"/>
              <a:gd name="T6" fmla="*/ 200 w 434"/>
              <a:gd name="T7" fmla="*/ 117 h 367"/>
              <a:gd name="T8" fmla="*/ 200 w 434"/>
              <a:gd name="T9" fmla="*/ 167 h 367"/>
              <a:gd name="T10" fmla="*/ 25 w 434"/>
              <a:gd name="T11" fmla="*/ 167 h 367"/>
              <a:gd name="T12" fmla="*/ 7 w 434"/>
              <a:gd name="T13" fmla="*/ 174 h 367"/>
              <a:gd name="T14" fmla="*/ 0 w 434"/>
              <a:gd name="T15" fmla="*/ 192 h 367"/>
              <a:gd name="T16" fmla="*/ 0 w 434"/>
              <a:gd name="T17" fmla="*/ 342 h 367"/>
              <a:gd name="T18" fmla="*/ 7 w 434"/>
              <a:gd name="T19" fmla="*/ 360 h 367"/>
              <a:gd name="T20" fmla="*/ 25 w 434"/>
              <a:gd name="T21" fmla="*/ 367 h 367"/>
              <a:gd name="T22" fmla="*/ 275 w 434"/>
              <a:gd name="T23" fmla="*/ 367 h 367"/>
              <a:gd name="T24" fmla="*/ 293 w 434"/>
              <a:gd name="T25" fmla="*/ 360 h 367"/>
              <a:gd name="T26" fmla="*/ 300 w 434"/>
              <a:gd name="T27" fmla="*/ 342 h 367"/>
              <a:gd name="T28" fmla="*/ 300 w 434"/>
              <a:gd name="T29" fmla="*/ 192 h 367"/>
              <a:gd name="T30" fmla="*/ 293 w 434"/>
              <a:gd name="T31" fmla="*/ 174 h 367"/>
              <a:gd name="T32" fmla="*/ 275 w 434"/>
              <a:gd name="T33" fmla="*/ 167 h 367"/>
              <a:gd name="T34" fmla="*/ 250 w 434"/>
              <a:gd name="T35" fmla="*/ 167 h 367"/>
              <a:gd name="T36" fmla="*/ 250 w 434"/>
              <a:gd name="T37" fmla="*/ 117 h 367"/>
              <a:gd name="T38" fmla="*/ 270 w 434"/>
              <a:gd name="T39" fmla="*/ 70 h 367"/>
              <a:gd name="T40" fmla="*/ 317 w 434"/>
              <a:gd name="T41" fmla="*/ 50 h 367"/>
              <a:gd name="T42" fmla="*/ 364 w 434"/>
              <a:gd name="T43" fmla="*/ 70 h 367"/>
              <a:gd name="T44" fmla="*/ 384 w 434"/>
              <a:gd name="T45" fmla="*/ 117 h 367"/>
              <a:gd name="T46" fmla="*/ 384 w 434"/>
              <a:gd name="T47" fmla="*/ 184 h 367"/>
              <a:gd name="T48" fmla="*/ 389 w 434"/>
              <a:gd name="T49" fmla="*/ 195 h 367"/>
              <a:gd name="T50" fmla="*/ 400 w 434"/>
              <a:gd name="T51" fmla="*/ 200 h 367"/>
              <a:gd name="T52" fmla="*/ 417 w 434"/>
              <a:gd name="T53" fmla="*/ 200 h 367"/>
              <a:gd name="T54" fmla="*/ 429 w 434"/>
              <a:gd name="T55" fmla="*/ 195 h 367"/>
              <a:gd name="T56" fmla="*/ 434 w 434"/>
              <a:gd name="T57" fmla="*/ 184 h 367"/>
              <a:gd name="T58" fmla="*/ 434 w 434"/>
              <a:gd name="T59" fmla="*/ 117 h 367"/>
              <a:gd name="T60" fmla="*/ 400 w 434"/>
              <a:gd name="T61" fmla="*/ 34 h 367"/>
              <a:gd name="T62" fmla="*/ 400 w 434"/>
              <a:gd name="T63" fmla="*/ 34 h 367"/>
              <a:gd name="T64" fmla="*/ 400 w 434"/>
              <a:gd name="T65" fmla="*/ 3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4" h="367">
                <a:moveTo>
                  <a:pt x="400" y="34"/>
                </a:moveTo>
                <a:cubicBezTo>
                  <a:pt x="377" y="11"/>
                  <a:pt x="349" y="0"/>
                  <a:pt x="317" y="0"/>
                </a:cubicBezTo>
                <a:cubicBezTo>
                  <a:pt x="285" y="0"/>
                  <a:pt x="257" y="11"/>
                  <a:pt x="235" y="34"/>
                </a:cubicBezTo>
                <a:cubicBezTo>
                  <a:pt x="212" y="57"/>
                  <a:pt x="200" y="85"/>
                  <a:pt x="200" y="117"/>
                </a:cubicBezTo>
                <a:cubicBezTo>
                  <a:pt x="200" y="167"/>
                  <a:pt x="200" y="167"/>
                  <a:pt x="200" y="167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18" y="167"/>
                  <a:pt x="12" y="169"/>
                  <a:pt x="7" y="174"/>
                </a:cubicBezTo>
                <a:cubicBezTo>
                  <a:pt x="2" y="179"/>
                  <a:pt x="0" y="185"/>
                  <a:pt x="0" y="19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9"/>
                  <a:pt x="2" y="355"/>
                  <a:pt x="7" y="360"/>
                </a:cubicBezTo>
                <a:cubicBezTo>
                  <a:pt x="12" y="365"/>
                  <a:pt x="18" y="367"/>
                  <a:pt x="25" y="367"/>
                </a:cubicBezTo>
                <a:cubicBezTo>
                  <a:pt x="275" y="367"/>
                  <a:pt x="275" y="367"/>
                  <a:pt x="275" y="367"/>
                </a:cubicBezTo>
                <a:cubicBezTo>
                  <a:pt x="282" y="367"/>
                  <a:pt x="288" y="365"/>
                  <a:pt x="293" y="360"/>
                </a:cubicBezTo>
                <a:cubicBezTo>
                  <a:pt x="298" y="355"/>
                  <a:pt x="300" y="349"/>
                  <a:pt x="300" y="342"/>
                </a:cubicBezTo>
                <a:cubicBezTo>
                  <a:pt x="300" y="192"/>
                  <a:pt x="300" y="192"/>
                  <a:pt x="300" y="192"/>
                </a:cubicBezTo>
                <a:cubicBezTo>
                  <a:pt x="300" y="185"/>
                  <a:pt x="298" y="179"/>
                  <a:pt x="293" y="174"/>
                </a:cubicBezTo>
                <a:cubicBezTo>
                  <a:pt x="288" y="169"/>
                  <a:pt x="282" y="167"/>
                  <a:pt x="275" y="167"/>
                </a:cubicBezTo>
                <a:cubicBezTo>
                  <a:pt x="250" y="167"/>
                  <a:pt x="250" y="167"/>
                  <a:pt x="250" y="167"/>
                </a:cubicBezTo>
                <a:cubicBezTo>
                  <a:pt x="250" y="117"/>
                  <a:pt x="250" y="117"/>
                  <a:pt x="250" y="117"/>
                </a:cubicBezTo>
                <a:cubicBezTo>
                  <a:pt x="250" y="98"/>
                  <a:pt x="257" y="83"/>
                  <a:pt x="270" y="70"/>
                </a:cubicBezTo>
                <a:cubicBezTo>
                  <a:pt x="283" y="57"/>
                  <a:pt x="299" y="50"/>
                  <a:pt x="317" y="50"/>
                </a:cubicBezTo>
                <a:cubicBezTo>
                  <a:pt x="335" y="50"/>
                  <a:pt x="351" y="57"/>
                  <a:pt x="364" y="70"/>
                </a:cubicBezTo>
                <a:cubicBezTo>
                  <a:pt x="377" y="83"/>
                  <a:pt x="384" y="98"/>
                  <a:pt x="384" y="117"/>
                </a:cubicBezTo>
                <a:cubicBezTo>
                  <a:pt x="384" y="184"/>
                  <a:pt x="384" y="184"/>
                  <a:pt x="384" y="184"/>
                </a:cubicBezTo>
                <a:cubicBezTo>
                  <a:pt x="384" y="188"/>
                  <a:pt x="385" y="192"/>
                  <a:pt x="389" y="195"/>
                </a:cubicBezTo>
                <a:cubicBezTo>
                  <a:pt x="392" y="199"/>
                  <a:pt x="396" y="200"/>
                  <a:pt x="400" y="200"/>
                </a:cubicBezTo>
                <a:cubicBezTo>
                  <a:pt x="417" y="200"/>
                  <a:pt x="417" y="200"/>
                  <a:pt x="417" y="200"/>
                </a:cubicBezTo>
                <a:cubicBezTo>
                  <a:pt x="422" y="200"/>
                  <a:pt x="426" y="199"/>
                  <a:pt x="429" y="195"/>
                </a:cubicBezTo>
                <a:cubicBezTo>
                  <a:pt x="432" y="192"/>
                  <a:pt x="434" y="188"/>
                  <a:pt x="434" y="184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85"/>
                  <a:pt x="422" y="57"/>
                  <a:pt x="400" y="34"/>
                </a:cubicBezTo>
                <a:close/>
                <a:moveTo>
                  <a:pt x="400" y="34"/>
                </a:moveTo>
                <a:cubicBezTo>
                  <a:pt x="400" y="34"/>
                  <a:pt x="400" y="34"/>
                  <a:pt x="400" y="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9855091" y="7369348"/>
            <a:ext cx="1266631" cy="1266629"/>
            <a:chOff x="4927600" y="3455988"/>
            <a:chExt cx="633413" cy="633412"/>
          </a:xfrm>
        </p:grpSpPr>
        <p:sp>
          <p:nvSpPr>
            <p:cNvPr id="83" name="Freeform 81"/>
            <p:cNvSpPr>
              <a:spLocks noEditPoints="1"/>
            </p:cNvSpPr>
            <p:nvPr/>
          </p:nvSpPr>
          <p:spPr bwMode="auto">
            <a:xfrm>
              <a:off x="4927600" y="3702050"/>
              <a:ext cx="388938" cy="387350"/>
            </a:xfrm>
            <a:custGeom>
              <a:avLst/>
              <a:gdLst>
                <a:gd name="T0" fmla="*/ 187 w 263"/>
                <a:gd name="T1" fmla="*/ 0 h 262"/>
                <a:gd name="T2" fmla="*/ 10 w 263"/>
                <a:gd name="T3" fmla="*/ 177 h 262"/>
                <a:gd name="T4" fmla="*/ 0 w 263"/>
                <a:gd name="T5" fmla="*/ 201 h 262"/>
                <a:gd name="T6" fmla="*/ 10 w 263"/>
                <a:gd name="T7" fmla="*/ 225 h 262"/>
                <a:gd name="T8" fmla="*/ 38 w 263"/>
                <a:gd name="T9" fmla="*/ 253 h 262"/>
                <a:gd name="T10" fmla="*/ 61 w 263"/>
                <a:gd name="T11" fmla="*/ 262 h 262"/>
                <a:gd name="T12" fmla="*/ 85 w 263"/>
                <a:gd name="T13" fmla="*/ 253 h 262"/>
                <a:gd name="T14" fmla="*/ 263 w 263"/>
                <a:gd name="T15" fmla="*/ 75 h 262"/>
                <a:gd name="T16" fmla="*/ 217 w 263"/>
                <a:gd name="T17" fmla="*/ 45 h 262"/>
                <a:gd name="T18" fmla="*/ 187 w 263"/>
                <a:gd name="T19" fmla="*/ 0 h 262"/>
                <a:gd name="T20" fmla="*/ 90 w 263"/>
                <a:gd name="T21" fmla="*/ 196 h 262"/>
                <a:gd name="T22" fmla="*/ 78 w 263"/>
                <a:gd name="T23" fmla="*/ 201 h 262"/>
                <a:gd name="T24" fmla="*/ 66 w 263"/>
                <a:gd name="T25" fmla="*/ 196 h 262"/>
                <a:gd name="T26" fmla="*/ 61 w 263"/>
                <a:gd name="T27" fmla="*/ 184 h 262"/>
                <a:gd name="T28" fmla="*/ 66 w 263"/>
                <a:gd name="T29" fmla="*/ 173 h 262"/>
                <a:gd name="T30" fmla="*/ 78 w 263"/>
                <a:gd name="T31" fmla="*/ 168 h 262"/>
                <a:gd name="T32" fmla="*/ 90 w 263"/>
                <a:gd name="T33" fmla="*/ 173 h 262"/>
                <a:gd name="T34" fmla="*/ 95 w 263"/>
                <a:gd name="T35" fmla="*/ 184 h 262"/>
                <a:gd name="T36" fmla="*/ 90 w 263"/>
                <a:gd name="T37" fmla="*/ 196 h 262"/>
                <a:gd name="T38" fmla="*/ 90 w 263"/>
                <a:gd name="T39" fmla="*/ 196 h 262"/>
                <a:gd name="T40" fmla="*/ 90 w 263"/>
                <a:gd name="T41" fmla="*/ 19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3" h="262">
                  <a:moveTo>
                    <a:pt x="187" y="0"/>
                  </a:moveTo>
                  <a:cubicBezTo>
                    <a:pt x="10" y="177"/>
                    <a:pt x="10" y="177"/>
                    <a:pt x="10" y="177"/>
                  </a:cubicBezTo>
                  <a:cubicBezTo>
                    <a:pt x="3" y="184"/>
                    <a:pt x="0" y="192"/>
                    <a:pt x="0" y="201"/>
                  </a:cubicBezTo>
                  <a:cubicBezTo>
                    <a:pt x="0" y="210"/>
                    <a:pt x="3" y="218"/>
                    <a:pt x="10" y="225"/>
                  </a:cubicBezTo>
                  <a:cubicBezTo>
                    <a:pt x="38" y="253"/>
                    <a:pt x="38" y="253"/>
                    <a:pt x="38" y="253"/>
                  </a:cubicBezTo>
                  <a:cubicBezTo>
                    <a:pt x="44" y="259"/>
                    <a:pt x="52" y="262"/>
                    <a:pt x="61" y="262"/>
                  </a:cubicBezTo>
                  <a:cubicBezTo>
                    <a:pt x="70" y="262"/>
                    <a:pt x="78" y="259"/>
                    <a:pt x="85" y="253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46" y="68"/>
                    <a:pt x="230" y="58"/>
                    <a:pt x="217" y="45"/>
                  </a:cubicBezTo>
                  <a:cubicBezTo>
                    <a:pt x="204" y="32"/>
                    <a:pt x="194" y="17"/>
                    <a:pt x="187" y="0"/>
                  </a:cubicBezTo>
                  <a:close/>
                  <a:moveTo>
                    <a:pt x="90" y="196"/>
                  </a:moveTo>
                  <a:cubicBezTo>
                    <a:pt x="86" y="199"/>
                    <a:pt x="82" y="201"/>
                    <a:pt x="78" y="201"/>
                  </a:cubicBezTo>
                  <a:cubicBezTo>
                    <a:pt x="73" y="201"/>
                    <a:pt x="70" y="199"/>
                    <a:pt x="66" y="196"/>
                  </a:cubicBezTo>
                  <a:cubicBezTo>
                    <a:pt x="63" y="193"/>
                    <a:pt x="61" y="189"/>
                    <a:pt x="61" y="184"/>
                  </a:cubicBezTo>
                  <a:cubicBezTo>
                    <a:pt x="61" y="180"/>
                    <a:pt x="63" y="176"/>
                    <a:pt x="66" y="173"/>
                  </a:cubicBezTo>
                  <a:cubicBezTo>
                    <a:pt x="70" y="169"/>
                    <a:pt x="73" y="168"/>
                    <a:pt x="78" y="168"/>
                  </a:cubicBezTo>
                  <a:cubicBezTo>
                    <a:pt x="82" y="168"/>
                    <a:pt x="86" y="169"/>
                    <a:pt x="90" y="173"/>
                  </a:cubicBezTo>
                  <a:cubicBezTo>
                    <a:pt x="93" y="176"/>
                    <a:pt x="95" y="180"/>
                    <a:pt x="95" y="184"/>
                  </a:cubicBezTo>
                  <a:cubicBezTo>
                    <a:pt x="95" y="189"/>
                    <a:pt x="93" y="193"/>
                    <a:pt x="90" y="196"/>
                  </a:cubicBezTo>
                  <a:close/>
                  <a:moveTo>
                    <a:pt x="90" y="196"/>
                  </a:moveTo>
                  <a:cubicBezTo>
                    <a:pt x="90" y="196"/>
                    <a:pt x="90" y="196"/>
                    <a:pt x="90" y="1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4" name="Freeform 82"/>
            <p:cNvSpPr>
              <a:spLocks noEditPoints="1"/>
            </p:cNvSpPr>
            <p:nvPr/>
          </p:nvSpPr>
          <p:spPr bwMode="auto">
            <a:xfrm>
              <a:off x="5216525" y="3455988"/>
              <a:ext cx="344488" cy="346075"/>
            </a:xfrm>
            <a:custGeom>
              <a:avLst/>
              <a:gdLst>
                <a:gd name="T0" fmla="*/ 231 w 233"/>
                <a:gd name="T1" fmla="*/ 121 h 234"/>
                <a:gd name="T2" fmla="*/ 224 w 233"/>
                <a:gd name="T3" fmla="*/ 118 h 234"/>
                <a:gd name="T4" fmla="*/ 206 w 233"/>
                <a:gd name="T5" fmla="*/ 128 h 234"/>
                <a:gd name="T6" fmla="*/ 171 w 233"/>
                <a:gd name="T7" fmla="*/ 149 h 234"/>
                <a:gd name="T8" fmla="*/ 150 w 233"/>
                <a:gd name="T9" fmla="*/ 161 h 234"/>
                <a:gd name="T10" fmla="*/ 100 w 233"/>
                <a:gd name="T11" fmla="*/ 133 h 234"/>
                <a:gd name="T12" fmla="*/ 100 w 233"/>
                <a:gd name="T13" fmla="*/ 75 h 234"/>
                <a:gd name="T14" fmla="*/ 176 w 233"/>
                <a:gd name="T15" fmla="*/ 31 h 234"/>
                <a:gd name="T16" fmla="*/ 180 w 233"/>
                <a:gd name="T17" fmla="*/ 24 h 234"/>
                <a:gd name="T18" fmla="*/ 176 w 233"/>
                <a:gd name="T19" fmla="*/ 16 h 234"/>
                <a:gd name="T20" fmla="*/ 148 w 233"/>
                <a:gd name="T21" fmla="*/ 4 h 234"/>
                <a:gd name="T22" fmla="*/ 117 w 233"/>
                <a:gd name="T23" fmla="*/ 0 h 234"/>
                <a:gd name="T24" fmla="*/ 34 w 233"/>
                <a:gd name="T25" fmla="*/ 34 h 234"/>
                <a:gd name="T26" fmla="*/ 0 w 233"/>
                <a:gd name="T27" fmla="*/ 117 h 234"/>
                <a:gd name="T28" fmla="*/ 34 w 233"/>
                <a:gd name="T29" fmla="*/ 199 h 234"/>
                <a:gd name="T30" fmla="*/ 117 w 233"/>
                <a:gd name="T31" fmla="*/ 234 h 234"/>
                <a:gd name="T32" fmla="*/ 184 w 233"/>
                <a:gd name="T33" fmla="*/ 212 h 234"/>
                <a:gd name="T34" fmla="*/ 227 w 233"/>
                <a:gd name="T35" fmla="*/ 155 h 234"/>
                <a:gd name="T36" fmla="*/ 233 w 233"/>
                <a:gd name="T37" fmla="*/ 127 h 234"/>
                <a:gd name="T38" fmla="*/ 231 w 233"/>
                <a:gd name="T39" fmla="*/ 121 h 234"/>
                <a:gd name="T40" fmla="*/ 231 w 233"/>
                <a:gd name="T41" fmla="*/ 121 h 234"/>
                <a:gd name="T42" fmla="*/ 231 w 233"/>
                <a:gd name="T43" fmla="*/ 12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3" h="234">
                  <a:moveTo>
                    <a:pt x="231" y="121"/>
                  </a:moveTo>
                  <a:cubicBezTo>
                    <a:pt x="229" y="119"/>
                    <a:pt x="227" y="118"/>
                    <a:pt x="224" y="118"/>
                  </a:cubicBezTo>
                  <a:cubicBezTo>
                    <a:pt x="223" y="118"/>
                    <a:pt x="217" y="121"/>
                    <a:pt x="206" y="128"/>
                  </a:cubicBezTo>
                  <a:cubicBezTo>
                    <a:pt x="195" y="134"/>
                    <a:pt x="184" y="141"/>
                    <a:pt x="171" y="149"/>
                  </a:cubicBezTo>
                  <a:cubicBezTo>
                    <a:pt x="158" y="157"/>
                    <a:pt x="151" y="161"/>
                    <a:pt x="150" y="161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9" y="29"/>
                    <a:pt x="180" y="27"/>
                    <a:pt x="180" y="24"/>
                  </a:cubicBezTo>
                  <a:cubicBezTo>
                    <a:pt x="180" y="21"/>
                    <a:pt x="179" y="18"/>
                    <a:pt x="176" y="16"/>
                  </a:cubicBezTo>
                  <a:cubicBezTo>
                    <a:pt x="169" y="11"/>
                    <a:pt x="159" y="7"/>
                    <a:pt x="148" y="4"/>
                  </a:cubicBezTo>
                  <a:cubicBezTo>
                    <a:pt x="137" y="1"/>
                    <a:pt x="127" y="0"/>
                    <a:pt x="117" y="0"/>
                  </a:cubicBezTo>
                  <a:cubicBezTo>
                    <a:pt x="84" y="0"/>
                    <a:pt x="57" y="11"/>
                    <a:pt x="34" y="34"/>
                  </a:cubicBezTo>
                  <a:cubicBezTo>
                    <a:pt x="11" y="57"/>
                    <a:pt x="0" y="85"/>
                    <a:pt x="0" y="117"/>
                  </a:cubicBezTo>
                  <a:cubicBezTo>
                    <a:pt x="0" y="149"/>
                    <a:pt x="11" y="176"/>
                    <a:pt x="34" y="199"/>
                  </a:cubicBezTo>
                  <a:cubicBezTo>
                    <a:pt x="57" y="222"/>
                    <a:pt x="84" y="234"/>
                    <a:pt x="117" y="234"/>
                  </a:cubicBezTo>
                  <a:cubicBezTo>
                    <a:pt x="141" y="234"/>
                    <a:pt x="164" y="226"/>
                    <a:pt x="184" y="212"/>
                  </a:cubicBezTo>
                  <a:cubicBezTo>
                    <a:pt x="204" y="197"/>
                    <a:pt x="219" y="178"/>
                    <a:pt x="227" y="155"/>
                  </a:cubicBezTo>
                  <a:cubicBezTo>
                    <a:pt x="231" y="143"/>
                    <a:pt x="233" y="134"/>
                    <a:pt x="233" y="127"/>
                  </a:cubicBezTo>
                  <a:cubicBezTo>
                    <a:pt x="233" y="125"/>
                    <a:pt x="232" y="123"/>
                    <a:pt x="231" y="121"/>
                  </a:cubicBezTo>
                  <a:close/>
                  <a:moveTo>
                    <a:pt x="231" y="121"/>
                  </a:moveTo>
                  <a:cubicBezTo>
                    <a:pt x="231" y="121"/>
                    <a:pt x="231" y="121"/>
                    <a:pt x="231" y="12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7" name="Freeform 86"/>
          <p:cNvSpPr>
            <a:spLocks noEditPoints="1"/>
          </p:cNvSpPr>
          <p:nvPr/>
        </p:nvSpPr>
        <p:spPr bwMode="auto">
          <a:xfrm>
            <a:off x="12916182" y="7368733"/>
            <a:ext cx="951489" cy="1267860"/>
          </a:xfrm>
          <a:custGeom>
            <a:avLst/>
            <a:gdLst>
              <a:gd name="T0" fmla="*/ 293 w 300"/>
              <a:gd name="T1" fmla="*/ 208 h 400"/>
              <a:gd name="T2" fmla="*/ 275 w 300"/>
              <a:gd name="T3" fmla="*/ 200 h 400"/>
              <a:gd name="T4" fmla="*/ 83 w 300"/>
              <a:gd name="T5" fmla="*/ 200 h 400"/>
              <a:gd name="T6" fmla="*/ 83 w 300"/>
              <a:gd name="T7" fmla="*/ 117 h 400"/>
              <a:gd name="T8" fmla="*/ 103 w 300"/>
              <a:gd name="T9" fmla="*/ 70 h 400"/>
              <a:gd name="T10" fmla="*/ 150 w 300"/>
              <a:gd name="T11" fmla="*/ 50 h 400"/>
              <a:gd name="T12" fmla="*/ 197 w 300"/>
              <a:gd name="T13" fmla="*/ 70 h 400"/>
              <a:gd name="T14" fmla="*/ 217 w 300"/>
              <a:gd name="T15" fmla="*/ 117 h 400"/>
              <a:gd name="T16" fmla="*/ 222 w 300"/>
              <a:gd name="T17" fmla="*/ 129 h 400"/>
              <a:gd name="T18" fmla="*/ 234 w 300"/>
              <a:gd name="T19" fmla="*/ 133 h 400"/>
              <a:gd name="T20" fmla="*/ 250 w 300"/>
              <a:gd name="T21" fmla="*/ 133 h 400"/>
              <a:gd name="T22" fmla="*/ 262 w 300"/>
              <a:gd name="T23" fmla="*/ 129 h 400"/>
              <a:gd name="T24" fmla="*/ 267 w 300"/>
              <a:gd name="T25" fmla="*/ 117 h 400"/>
              <a:gd name="T26" fmla="*/ 233 w 300"/>
              <a:gd name="T27" fmla="*/ 34 h 400"/>
              <a:gd name="T28" fmla="*/ 150 w 300"/>
              <a:gd name="T29" fmla="*/ 0 h 400"/>
              <a:gd name="T30" fmla="*/ 68 w 300"/>
              <a:gd name="T31" fmla="*/ 34 h 400"/>
              <a:gd name="T32" fmla="*/ 33 w 300"/>
              <a:gd name="T33" fmla="*/ 117 h 400"/>
              <a:gd name="T34" fmla="*/ 33 w 300"/>
              <a:gd name="T35" fmla="*/ 200 h 400"/>
              <a:gd name="T36" fmla="*/ 25 w 300"/>
              <a:gd name="T37" fmla="*/ 200 h 400"/>
              <a:gd name="T38" fmla="*/ 7 w 300"/>
              <a:gd name="T39" fmla="*/ 208 h 400"/>
              <a:gd name="T40" fmla="*/ 0 w 300"/>
              <a:gd name="T41" fmla="*/ 225 h 400"/>
              <a:gd name="T42" fmla="*/ 0 w 300"/>
              <a:gd name="T43" fmla="*/ 375 h 400"/>
              <a:gd name="T44" fmla="*/ 7 w 300"/>
              <a:gd name="T45" fmla="*/ 393 h 400"/>
              <a:gd name="T46" fmla="*/ 25 w 300"/>
              <a:gd name="T47" fmla="*/ 400 h 400"/>
              <a:gd name="T48" fmla="*/ 275 w 300"/>
              <a:gd name="T49" fmla="*/ 400 h 400"/>
              <a:gd name="T50" fmla="*/ 293 w 300"/>
              <a:gd name="T51" fmla="*/ 393 h 400"/>
              <a:gd name="T52" fmla="*/ 300 w 300"/>
              <a:gd name="T53" fmla="*/ 375 h 400"/>
              <a:gd name="T54" fmla="*/ 300 w 300"/>
              <a:gd name="T55" fmla="*/ 225 h 400"/>
              <a:gd name="T56" fmla="*/ 293 w 300"/>
              <a:gd name="T57" fmla="*/ 208 h 400"/>
              <a:gd name="T58" fmla="*/ 293 w 300"/>
              <a:gd name="T59" fmla="*/ 208 h 400"/>
              <a:gd name="T60" fmla="*/ 293 w 300"/>
              <a:gd name="T61" fmla="*/ 20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00" h="400">
                <a:moveTo>
                  <a:pt x="293" y="208"/>
                </a:moveTo>
                <a:cubicBezTo>
                  <a:pt x="288" y="203"/>
                  <a:pt x="282" y="200"/>
                  <a:pt x="275" y="200"/>
                </a:cubicBezTo>
                <a:cubicBezTo>
                  <a:pt x="83" y="200"/>
                  <a:pt x="83" y="200"/>
                  <a:pt x="83" y="200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3" y="98"/>
                  <a:pt x="90" y="83"/>
                  <a:pt x="103" y="70"/>
                </a:cubicBezTo>
                <a:cubicBezTo>
                  <a:pt x="116" y="57"/>
                  <a:pt x="132" y="50"/>
                  <a:pt x="150" y="50"/>
                </a:cubicBezTo>
                <a:cubicBezTo>
                  <a:pt x="169" y="50"/>
                  <a:pt x="184" y="57"/>
                  <a:pt x="197" y="70"/>
                </a:cubicBezTo>
                <a:cubicBezTo>
                  <a:pt x="210" y="83"/>
                  <a:pt x="217" y="98"/>
                  <a:pt x="217" y="117"/>
                </a:cubicBezTo>
                <a:cubicBezTo>
                  <a:pt x="217" y="121"/>
                  <a:pt x="219" y="125"/>
                  <a:pt x="222" y="129"/>
                </a:cubicBezTo>
                <a:cubicBezTo>
                  <a:pt x="225" y="132"/>
                  <a:pt x="229" y="133"/>
                  <a:pt x="234" y="133"/>
                </a:cubicBezTo>
                <a:cubicBezTo>
                  <a:pt x="250" y="133"/>
                  <a:pt x="250" y="133"/>
                  <a:pt x="250" y="133"/>
                </a:cubicBezTo>
                <a:cubicBezTo>
                  <a:pt x="255" y="133"/>
                  <a:pt x="259" y="132"/>
                  <a:pt x="262" y="129"/>
                </a:cubicBezTo>
                <a:cubicBezTo>
                  <a:pt x="265" y="125"/>
                  <a:pt x="267" y="121"/>
                  <a:pt x="267" y="117"/>
                </a:cubicBezTo>
                <a:cubicBezTo>
                  <a:pt x="267" y="85"/>
                  <a:pt x="256" y="57"/>
                  <a:pt x="233" y="34"/>
                </a:cubicBezTo>
                <a:cubicBezTo>
                  <a:pt x="210" y="11"/>
                  <a:pt x="182" y="0"/>
                  <a:pt x="150" y="0"/>
                </a:cubicBezTo>
                <a:cubicBezTo>
                  <a:pt x="118" y="0"/>
                  <a:pt x="91" y="11"/>
                  <a:pt x="68" y="34"/>
                </a:cubicBezTo>
                <a:cubicBezTo>
                  <a:pt x="45" y="57"/>
                  <a:pt x="33" y="85"/>
                  <a:pt x="33" y="117"/>
                </a:cubicBezTo>
                <a:cubicBezTo>
                  <a:pt x="33" y="200"/>
                  <a:pt x="33" y="200"/>
                  <a:pt x="33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18" y="200"/>
                  <a:pt x="12" y="203"/>
                  <a:pt x="7" y="208"/>
                </a:cubicBezTo>
                <a:cubicBezTo>
                  <a:pt x="2" y="212"/>
                  <a:pt x="0" y="218"/>
                  <a:pt x="0" y="2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275" y="400"/>
                  <a:pt x="275" y="400"/>
                  <a:pt x="275" y="400"/>
                </a:cubicBezTo>
                <a:cubicBezTo>
                  <a:pt x="282" y="400"/>
                  <a:pt x="288" y="398"/>
                  <a:pt x="293" y="393"/>
                </a:cubicBezTo>
                <a:cubicBezTo>
                  <a:pt x="298" y="388"/>
                  <a:pt x="300" y="382"/>
                  <a:pt x="300" y="375"/>
                </a:cubicBezTo>
                <a:cubicBezTo>
                  <a:pt x="300" y="225"/>
                  <a:pt x="300" y="225"/>
                  <a:pt x="300" y="225"/>
                </a:cubicBezTo>
                <a:cubicBezTo>
                  <a:pt x="300" y="218"/>
                  <a:pt x="298" y="212"/>
                  <a:pt x="293" y="208"/>
                </a:cubicBezTo>
                <a:close/>
                <a:moveTo>
                  <a:pt x="293" y="208"/>
                </a:moveTo>
                <a:cubicBezTo>
                  <a:pt x="293" y="208"/>
                  <a:pt x="293" y="208"/>
                  <a:pt x="293" y="20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15750156" y="7366124"/>
            <a:ext cx="1043507" cy="1273082"/>
          </a:xfrm>
          <a:custGeom>
            <a:avLst/>
            <a:gdLst>
              <a:gd name="T0" fmla="*/ 293 w 300"/>
              <a:gd name="T1" fmla="*/ 174 h 367"/>
              <a:gd name="T2" fmla="*/ 275 w 300"/>
              <a:gd name="T3" fmla="*/ 167 h 367"/>
              <a:gd name="T4" fmla="*/ 267 w 300"/>
              <a:gd name="T5" fmla="*/ 167 h 367"/>
              <a:gd name="T6" fmla="*/ 267 w 300"/>
              <a:gd name="T7" fmla="*/ 117 h 367"/>
              <a:gd name="T8" fmla="*/ 233 w 300"/>
              <a:gd name="T9" fmla="*/ 34 h 367"/>
              <a:gd name="T10" fmla="*/ 150 w 300"/>
              <a:gd name="T11" fmla="*/ 0 h 367"/>
              <a:gd name="T12" fmla="*/ 68 w 300"/>
              <a:gd name="T13" fmla="*/ 34 h 367"/>
              <a:gd name="T14" fmla="*/ 33 w 300"/>
              <a:gd name="T15" fmla="*/ 117 h 367"/>
              <a:gd name="T16" fmla="*/ 33 w 300"/>
              <a:gd name="T17" fmla="*/ 167 h 367"/>
              <a:gd name="T18" fmla="*/ 25 w 300"/>
              <a:gd name="T19" fmla="*/ 167 h 367"/>
              <a:gd name="T20" fmla="*/ 7 w 300"/>
              <a:gd name="T21" fmla="*/ 174 h 367"/>
              <a:gd name="T22" fmla="*/ 0 w 300"/>
              <a:gd name="T23" fmla="*/ 192 h 367"/>
              <a:gd name="T24" fmla="*/ 0 w 300"/>
              <a:gd name="T25" fmla="*/ 342 h 367"/>
              <a:gd name="T26" fmla="*/ 7 w 300"/>
              <a:gd name="T27" fmla="*/ 360 h 367"/>
              <a:gd name="T28" fmla="*/ 25 w 300"/>
              <a:gd name="T29" fmla="*/ 367 h 367"/>
              <a:gd name="T30" fmla="*/ 275 w 300"/>
              <a:gd name="T31" fmla="*/ 367 h 367"/>
              <a:gd name="T32" fmla="*/ 293 w 300"/>
              <a:gd name="T33" fmla="*/ 360 h 367"/>
              <a:gd name="T34" fmla="*/ 300 w 300"/>
              <a:gd name="T35" fmla="*/ 342 h 367"/>
              <a:gd name="T36" fmla="*/ 300 w 300"/>
              <a:gd name="T37" fmla="*/ 192 h 367"/>
              <a:gd name="T38" fmla="*/ 293 w 300"/>
              <a:gd name="T39" fmla="*/ 174 h 367"/>
              <a:gd name="T40" fmla="*/ 217 w 300"/>
              <a:gd name="T41" fmla="*/ 167 h 367"/>
              <a:gd name="T42" fmla="*/ 83 w 300"/>
              <a:gd name="T43" fmla="*/ 167 h 367"/>
              <a:gd name="T44" fmla="*/ 83 w 300"/>
              <a:gd name="T45" fmla="*/ 117 h 367"/>
              <a:gd name="T46" fmla="*/ 103 w 300"/>
              <a:gd name="T47" fmla="*/ 70 h 367"/>
              <a:gd name="T48" fmla="*/ 150 w 300"/>
              <a:gd name="T49" fmla="*/ 50 h 367"/>
              <a:gd name="T50" fmla="*/ 197 w 300"/>
              <a:gd name="T51" fmla="*/ 70 h 367"/>
              <a:gd name="T52" fmla="*/ 217 w 300"/>
              <a:gd name="T53" fmla="*/ 117 h 367"/>
              <a:gd name="T54" fmla="*/ 217 w 300"/>
              <a:gd name="T55" fmla="*/ 167 h 367"/>
              <a:gd name="T56" fmla="*/ 217 w 300"/>
              <a:gd name="T57" fmla="*/ 167 h 367"/>
              <a:gd name="T58" fmla="*/ 217 w 300"/>
              <a:gd name="T59" fmla="*/ 16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0" h="367">
                <a:moveTo>
                  <a:pt x="293" y="174"/>
                </a:moveTo>
                <a:cubicBezTo>
                  <a:pt x="288" y="169"/>
                  <a:pt x="282" y="167"/>
                  <a:pt x="275" y="167"/>
                </a:cubicBezTo>
                <a:cubicBezTo>
                  <a:pt x="267" y="167"/>
                  <a:pt x="267" y="167"/>
                  <a:pt x="267" y="167"/>
                </a:cubicBezTo>
                <a:cubicBezTo>
                  <a:pt x="267" y="117"/>
                  <a:pt x="267" y="117"/>
                  <a:pt x="267" y="117"/>
                </a:cubicBezTo>
                <a:cubicBezTo>
                  <a:pt x="267" y="85"/>
                  <a:pt x="256" y="57"/>
                  <a:pt x="233" y="34"/>
                </a:cubicBezTo>
                <a:cubicBezTo>
                  <a:pt x="210" y="11"/>
                  <a:pt x="182" y="0"/>
                  <a:pt x="150" y="0"/>
                </a:cubicBezTo>
                <a:cubicBezTo>
                  <a:pt x="118" y="0"/>
                  <a:pt x="91" y="11"/>
                  <a:pt x="68" y="34"/>
                </a:cubicBezTo>
                <a:cubicBezTo>
                  <a:pt x="45" y="57"/>
                  <a:pt x="33" y="85"/>
                  <a:pt x="33" y="117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18" y="167"/>
                  <a:pt x="12" y="169"/>
                  <a:pt x="7" y="174"/>
                </a:cubicBezTo>
                <a:cubicBezTo>
                  <a:pt x="2" y="179"/>
                  <a:pt x="0" y="185"/>
                  <a:pt x="0" y="19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9"/>
                  <a:pt x="2" y="355"/>
                  <a:pt x="7" y="360"/>
                </a:cubicBezTo>
                <a:cubicBezTo>
                  <a:pt x="12" y="365"/>
                  <a:pt x="18" y="367"/>
                  <a:pt x="25" y="367"/>
                </a:cubicBezTo>
                <a:cubicBezTo>
                  <a:pt x="275" y="367"/>
                  <a:pt x="275" y="367"/>
                  <a:pt x="275" y="367"/>
                </a:cubicBezTo>
                <a:cubicBezTo>
                  <a:pt x="282" y="367"/>
                  <a:pt x="288" y="365"/>
                  <a:pt x="293" y="360"/>
                </a:cubicBezTo>
                <a:cubicBezTo>
                  <a:pt x="298" y="355"/>
                  <a:pt x="300" y="349"/>
                  <a:pt x="300" y="342"/>
                </a:cubicBezTo>
                <a:cubicBezTo>
                  <a:pt x="300" y="192"/>
                  <a:pt x="300" y="192"/>
                  <a:pt x="300" y="192"/>
                </a:cubicBezTo>
                <a:cubicBezTo>
                  <a:pt x="300" y="185"/>
                  <a:pt x="298" y="179"/>
                  <a:pt x="293" y="174"/>
                </a:cubicBezTo>
                <a:close/>
                <a:moveTo>
                  <a:pt x="217" y="167"/>
                </a:moveTo>
                <a:cubicBezTo>
                  <a:pt x="83" y="167"/>
                  <a:pt x="83" y="167"/>
                  <a:pt x="83" y="167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3" y="98"/>
                  <a:pt x="90" y="83"/>
                  <a:pt x="103" y="70"/>
                </a:cubicBezTo>
                <a:cubicBezTo>
                  <a:pt x="116" y="57"/>
                  <a:pt x="132" y="50"/>
                  <a:pt x="150" y="50"/>
                </a:cubicBezTo>
                <a:cubicBezTo>
                  <a:pt x="169" y="50"/>
                  <a:pt x="184" y="57"/>
                  <a:pt x="197" y="70"/>
                </a:cubicBezTo>
                <a:cubicBezTo>
                  <a:pt x="210" y="83"/>
                  <a:pt x="217" y="98"/>
                  <a:pt x="217" y="117"/>
                </a:cubicBezTo>
                <a:lnTo>
                  <a:pt x="217" y="167"/>
                </a:lnTo>
                <a:close/>
                <a:moveTo>
                  <a:pt x="217" y="167"/>
                </a:moveTo>
                <a:cubicBezTo>
                  <a:pt x="217" y="167"/>
                  <a:pt x="217" y="167"/>
                  <a:pt x="217" y="1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1160027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グループ化 119"/>
          <p:cNvGrpSpPr/>
          <p:nvPr/>
        </p:nvGrpSpPr>
        <p:grpSpPr>
          <a:xfrm>
            <a:off x="1017254" y="2014310"/>
            <a:ext cx="1269804" cy="847595"/>
            <a:chOff x="508000" y="509588"/>
            <a:chExt cx="635000" cy="423863"/>
          </a:xfrm>
        </p:grpSpPr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508000" y="509588"/>
              <a:ext cx="635000" cy="423863"/>
            </a:xfrm>
            <a:custGeom>
              <a:avLst/>
              <a:gdLst>
                <a:gd name="T0" fmla="*/ 496 w 501"/>
                <a:gd name="T1" fmla="*/ 5 h 334"/>
                <a:gd name="T2" fmla="*/ 484 w 501"/>
                <a:gd name="T3" fmla="*/ 0 h 334"/>
                <a:gd name="T4" fmla="*/ 17 w 501"/>
                <a:gd name="T5" fmla="*/ 0 h 334"/>
                <a:gd name="T6" fmla="*/ 5 w 501"/>
                <a:gd name="T7" fmla="*/ 5 h 334"/>
                <a:gd name="T8" fmla="*/ 0 w 501"/>
                <a:gd name="T9" fmla="*/ 17 h 334"/>
                <a:gd name="T10" fmla="*/ 0 w 501"/>
                <a:gd name="T11" fmla="*/ 317 h 334"/>
                <a:gd name="T12" fmla="*/ 5 w 501"/>
                <a:gd name="T13" fmla="*/ 329 h 334"/>
                <a:gd name="T14" fmla="*/ 17 w 501"/>
                <a:gd name="T15" fmla="*/ 334 h 334"/>
                <a:gd name="T16" fmla="*/ 484 w 501"/>
                <a:gd name="T17" fmla="*/ 334 h 334"/>
                <a:gd name="T18" fmla="*/ 496 w 501"/>
                <a:gd name="T19" fmla="*/ 329 h 334"/>
                <a:gd name="T20" fmla="*/ 501 w 501"/>
                <a:gd name="T21" fmla="*/ 317 h 334"/>
                <a:gd name="T22" fmla="*/ 501 w 501"/>
                <a:gd name="T23" fmla="*/ 17 h 334"/>
                <a:gd name="T24" fmla="*/ 496 w 501"/>
                <a:gd name="T25" fmla="*/ 5 h 334"/>
                <a:gd name="T26" fmla="*/ 467 w 501"/>
                <a:gd name="T27" fmla="*/ 234 h 334"/>
                <a:gd name="T28" fmla="*/ 420 w 501"/>
                <a:gd name="T29" fmla="*/ 253 h 334"/>
                <a:gd name="T30" fmla="*/ 400 w 501"/>
                <a:gd name="T31" fmla="*/ 300 h 334"/>
                <a:gd name="T32" fmla="*/ 100 w 501"/>
                <a:gd name="T33" fmla="*/ 300 h 334"/>
                <a:gd name="T34" fmla="*/ 81 w 501"/>
                <a:gd name="T35" fmla="*/ 253 h 334"/>
                <a:gd name="T36" fmla="*/ 33 w 501"/>
                <a:gd name="T37" fmla="*/ 234 h 334"/>
                <a:gd name="T38" fmla="*/ 33 w 501"/>
                <a:gd name="T39" fmla="*/ 100 h 334"/>
                <a:gd name="T40" fmla="*/ 81 w 501"/>
                <a:gd name="T41" fmla="*/ 81 h 334"/>
                <a:gd name="T42" fmla="*/ 100 w 501"/>
                <a:gd name="T43" fmla="*/ 33 h 334"/>
                <a:gd name="T44" fmla="*/ 400 w 501"/>
                <a:gd name="T45" fmla="*/ 33 h 334"/>
                <a:gd name="T46" fmla="*/ 420 w 501"/>
                <a:gd name="T47" fmla="*/ 81 h 334"/>
                <a:gd name="T48" fmla="*/ 467 w 501"/>
                <a:gd name="T49" fmla="*/ 100 h 334"/>
                <a:gd name="T50" fmla="*/ 467 w 501"/>
                <a:gd name="T51" fmla="*/ 234 h 334"/>
                <a:gd name="T52" fmla="*/ 467 w 501"/>
                <a:gd name="T53" fmla="*/ 234 h 334"/>
                <a:gd name="T54" fmla="*/ 467 w 501"/>
                <a:gd name="T55" fmla="*/ 2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1" h="334">
                  <a:moveTo>
                    <a:pt x="496" y="5"/>
                  </a:moveTo>
                  <a:cubicBezTo>
                    <a:pt x="492" y="2"/>
                    <a:pt x="488" y="0"/>
                    <a:pt x="48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22"/>
                    <a:pt x="2" y="325"/>
                    <a:pt x="5" y="329"/>
                  </a:cubicBezTo>
                  <a:cubicBezTo>
                    <a:pt x="8" y="332"/>
                    <a:pt x="12" y="334"/>
                    <a:pt x="17" y="334"/>
                  </a:cubicBezTo>
                  <a:cubicBezTo>
                    <a:pt x="484" y="334"/>
                    <a:pt x="484" y="334"/>
                    <a:pt x="484" y="334"/>
                  </a:cubicBezTo>
                  <a:cubicBezTo>
                    <a:pt x="488" y="334"/>
                    <a:pt x="492" y="332"/>
                    <a:pt x="496" y="329"/>
                  </a:cubicBezTo>
                  <a:cubicBezTo>
                    <a:pt x="499" y="325"/>
                    <a:pt x="501" y="322"/>
                    <a:pt x="501" y="317"/>
                  </a:cubicBezTo>
                  <a:cubicBezTo>
                    <a:pt x="501" y="17"/>
                    <a:pt x="501" y="17"/>
                    <a:pt x="501" y="17"/>
                  </a:cubicBezTo>
                  <a:cubicBezTo>
                    <a:pt x="501" y="12"/>
                    <a:pt x="499" y="8"/>
                    <a:pt x="496" y="5"/>
                  </a:cubicBezTo>
                  <a:close/>
                  <a:moveTo>
                    <a:pt x="467" y="234"/>
                  </a:moveTo>
                  <a:cubicBezTo>
                    <a:pt x="449" y="234"/>
                    <a:pt x="433" y="240"/>
                    <a:pt x="420" y="253"/>
                  </a:cubicBezTo>
                  <a:cubicBezTo>
                    <a:pt x="407" y="266"/>
                    <a:pt x="400" y="282"/>
                    <a:pt x="400" y="300"/>
                  </a:cubicBezTo>
                  <a:cubicBezTo>
                    <a:pt x="100" y="300"/>
                    <a:pt x="100" y="300"/>
                    <a:pt x="100" y="300"/>
                  </a:cubicBezTo>
                  <a:cubicBezTo>
                    <a:pt x="100" y="282"/>
                    <a:pt x="94" y="266"/>
                    <a:pt x="81" y="253"/>
                  </a:cubicBezTo>
                  <a:cubicBezTo>
                    <a:pt x="68" y="240"/>
                    <a:pt x="52" y="234"/>
                    <a:pt x="33" y="234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52" y="100"/>
                    <a:pt x="68" y="94"/>
                    <a:pt x="81" y="81"/>
                  </a:cubicBezTo>
                  <a:cubicBezTo>
                    <a:pt x="94" y="68"/>
                    <a:pt x="100" y="52"/>
                    <a:pt x="100" y="33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400" y="52"/>
                    <a:pt x="407" y="68"/>
                    <a:pt x="420" y="81"/>
                  </a:cubicBezTo>
                  <a:cubicBezTo>
                    <a:pt x="433" y="94"/>
                    <a:pt x="449" y="100"/>
                    <a:pt x="467" y="100"/>
                  </a:cubicBezTo>
                  <a:lnTo>
                    <a:pt x="467" y="234"/>
                  </a:lnTo>
                  <a:close/>
                  <a:moveTo>
                    <a:pt x="467" y="234"/>
                  </a:moveTo>
                  <a:cubicBezTo>
                    <a:pt x="467" y="234"/>
                    <a:pt x="467" y="234"/>
                    <a:pt x="467" y="2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719138" y="582613"/>
              <a:ext cx="212725" cy="276225"/>
            </a:xfrm>
            <a:custGeom>
              <a:avLst/>
              <a:gdLst>
                <a:gd name="T0" fmla="*/ 146 w 167"/>
                <a:gd name="T1" fmla="*/ 37 h 217"/>
                <a:gd name="T2" fmla="*/ 119 w 167"/>
                <a:gd name="T3" fmla="*/ 11 h 217"/>
                <a:gd name="T4" fmla="*/ 83 w 167"/>
                <a:gd name="T5" fmla="*/ 0 h 217"/>
                <a:gd name="T6" fmla="*/ 47 w 167"/>
                <a:gd name="T7" fmla="*/ 11 h 217"/>
                <a:gd name="T8" fmla="*/ 21 w 167"/>
                <a:gd name="T9" fmla="*/ 37 h 217"/>
                <a:gd name="T10" fmla="*/ 5 w 167"/>
                <a:gd name="T11" fmla="*/ 72 h 217"/>
                <a:gd name="T12" fmla="*/ 0 w 167"/>
                <a:gd name="T13" fmla="*/ 109 h 217"/>
                <a:gd name="T14" fmla="*/ 5 w 167"/>
                <a:gd name="T15" fmla="*/ 146 h 217"/>
                <a:gd name="T16" fmla="*/ 21 w 167"/>
                <a:gd name="T17" fmla="*/ 181 h 217"/>
                <a:gd name="T18" fmla="*/ 47 w 167"/>
                <a:gd name="T19" fmla="*/ 207 h 217"/>
                <a:gd name="T20" fmla="*/ 83 w 167"/>
                <a:gd name="T21" fmla="*/ 217 h 217"/>
                <a:gd name="T22" fmla="*/ 119 w 167"/>
                <a:gd name="T23" fmla="*/ 207 h 217"/>
                <a:gd name="T24" fmla="*/ 146 w 167"/>
                <a:gd name="T25" fmla="*/ 181 h 217"/>
                <a:gd name="T26" fmla="*/ 161 w 167"/>
                <a:gd name="T27" fmla="*/ 146 h 217"/>
                <a:gd name="T28" fmla="*/ 167 w 167"/>
                <a:gd name="T29" fmla="*/ 109 h 217"/>
                <a:gd name="T30" fmla="*/ 161 w 167"/>
                <a:gd name="T31" fmla="*/ 72 h 217"/>
                <a:gd name="T32" fmla="*/ 146 w 167"/>
                <a:gd name="T33" fmla="*/ 37 h 217"/>
                <a:gd name="T34" fmla="*/ 133 w 167"/>
                <a:gd name="T35" fmla="*/ 176 h 217"/>
                <a:gd name="T36" fmla="*/ 33 w 167"/>
                <a:gd name="T37" fmla="*/ 176 h 217"/>
                <a:gd name="T38" fmla="*/ 33 w 167"/>
                <a:gd name="T39" fmla="*/ 151 h 217"/>
                <a:gd name="T40" fmla="*/ 67 w 167"/>
                <a:gd name="T41" fmla="*/ 151 h 217"/>
                <a:gd name="T42" fmla="*/ 67 w 167"/>
                <a:gd name="T43" fmla="*/ 75 h 217"/>
                <a:gd name="T44" fmla="*/ 66 w 167"/>
                <a:gd name="T45" fmla="*/ 75 h 217"/>
                <a:gd name="T46" fmla="*/ 52 w 167"/>
                <a:gd name="T47" fmla="*/ 90 h 217"/>
                <a:gd name="T48" fmla="*/ 32 w 167"/>
                <a:gd name="T49" fmla="*/ 69 h 217"/>
                <a:gd name="T50" fmla="*/ 70 w 167"/>
                <a:gd name="T51" fmla="*/ 34 h 217"/>
                <a:gd name="T52" fmla="*/ 100 w 167"/>
                <a:gd name="T53" fmla="*/ 34 h 217"/>
                <a:gd name="T54" fmla="*/ 100 w 167"/>
                <a:gd name="T55" fmla="*/ 151 h 217"/>
                <a:gd name="T56" fmla="*/ 133 w 167"/>
                <a:gd name="T57" fmla="*/ 151 h 217"/>
                <a:gd name="T58" fmla="*/ 133 w 167"/>
                <a:gd name="T59" fmla="*/ 176 h 217"/>
                <a:gd name="T60" fmla="*/ 133 w 167"/>
                <a:gd name="T61" fmla="*/ 176 h 217"/>
                <a:gd name="T62" fmla="*/ 133 w 167"/>
                <a:gd name="T63" fmla="*/ 17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217">
                  <a:moveTo>
                    <a:pt x="146" y="37"/>
                  </a:moveTo>
                  <a:cubicBezTo>
                    <a:pt x="139" y="26"/>
                    <a:pt x="130" y="17"/>
                    <a:pt x="119" y="11"/>
                  </a:cubicBezTo>
                  <a:cubicBezTo>
                    <a:pt x="108" y="4"/>
                    <a:pt x="96" y="0"/>
                    <a:pt x="83" y="0"/>
                  </a:cubicBezTo>
                  <a:cubicBezTo>
                    <a:pt x="70" y="0"/>
                    <a:pt x="58" y="4"/>
                    <a:pt x="47" y="11"/>
                  </a:cubicBezTo>
                  <a:cubicBezTo>
                    <a:pt x="36" y="17"/>
                    <a:pt x="28" y="26"/>
                    <a:pt x="21" y="37"/>
                  </a:cubicBezTo>
                  <a:cubicBezTo>
                    <a:pt x="14" y="48"/>
                    <a:pt x="9" y="59"/>
                    <a:pt x="5" y="72"/>
                  </a:cubicBezTo>
                  <a:cubicBezTo>
                    <a:pt x="2" y="84"/>
                    <a:pt x="0" y="97"/>
                    <a:pt x="0" y="109"/>
                  </a:cubicBezTo>
                  <a:cubicBezTo>
                    <a:pt x="0" y="121"/>
                    <a:pt x="2" y="133"/>
                    <a:pt x="5" y="146"/>
                  </a:cubicBezTo>
                  <a:cubicBezTo>
                    <a:pt x="9" y="158"/>
                    <a:pt x="14" y="170"/>
                    <a:pt x="21" y="181"/>
                  </a:cubicBezTo>
                  <a:cubicBezTo>
                    <a:pt x="28" y="192"/>
                    <a:pt x="36" y="200"/>
                    <a:pt x="47" y="207"/>
                  </a:cubicBezTo>
                  <a:cubicBezTo>
                    <a:pt x="58" y="214"/>
                    <a:pt x="70" y="217"/>
                    <a:pt x="83" y="217"/>
                  </a:cubicBezTo>
                  <a:cubicBezTo>
                    <a:pt x="96" y="217"/>
                    <a:pt x="108" y="214"/>
                    <a:pt x="119" y="207"/>
                  </a:cubicBezTo>
                  <a:cubicBezTo>
                    <a:pt x="130" y="200"/>
                    <a:pt x="139" y="192"/>
                    <a:pt x="146" y="181"/>
                  </a:cubicBezTo>
                  <a:cubicBezTo>
                    <a:pt x="152" y="170"/>
                    <a:pt x="158" y="158"/>
                    <a:pt x="161" y="146"/>
                  </a:cubicBezTo>
                  <a:cubicBezTo>
                    <a:pt x="165" y="133"/>
                    <a:pt x="167" y="121"/>
                    <a:pt x="167" y="109"/>
                  </a:cubicBezTo>
                  <a:cubicBezTo>
                    <a:pt x="167" y="97"/>
                    <a:pt x="165" y="84"/>
                    <a:pt x="161" y="72"/>
                  </a:cubicBezTo>
                  <a:cubicBezTo>
                    <a:pt x="158" y="59"/>
                    <a:pt x="152" y="48"/>
                    <a:pt x="146" y="37"/>
                  </a:cubicBezTo>
                  <a:close/>
                  <a:moveTo>
                    <a:pt x="133" y="176"/>
                  </a:moveTo>
                  <a:cubicBezTo>
                    <a:pt x="33" y="176"/>
                    <a:pt x="33" y="176"/>
                    <a:pt x="33" y="176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4" y="79"/>
                    <a:pt x="59" y="84"/>
                    <a:pt x="52" y="90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33" y="151"/>
                    <a:pt x="133" y="151"/>
                    <a:pt x="133" y="151"/>
                  </a:cubicBezTo>
                  <a:lnTo>
                    <a:pt x="133" y="176"/>
                  </a:lnTo>
                  <a:close/>
                  <a:moveTo>
                    <a:pt x="133" y="176"/>
                  </a:moveTo>
                  <a:cubicBezTo>
                    <a:pt x="133" y="176"/>
                    <a:pt x="133" y="176"/>
                    <a:pt x="133" y="17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2" name="Freeform 10"/>
          <p:cNvSpPr>
            <a:spLocks noEditPoints="1"/>
          </p:cNvSpPr>
          <p:nvPr/>
        </p:nvSpPr>
        <p:spPr bwMode="auto">
          <a:xfrm>
            <a:off x="3960027" y="1807968"/>
            <a:ext cx="1156695" cy="1260279"/>
          </a:xfrm>
          <a:custGeom>
            <a:avLst/>
            <a:gdLst>
              <a:gd name="T0" fmla="*/ 339 w 365"/>
              <a:gd name="T1" fmla="*/ 265 h 398"/>
              <a:gd name="T2" fmla="*/ 187 w 365"/>
              <a:gd name="T3" fmla="*/ 114 h 398"/>
              <a:gd name="T4" fmla="*/ 149 w 365"/>
              <a:gd name="T5" fmla="*/ 98 h 398"/>
              <a:gd name="T6" fmla="*/ 112 w 365"/>
              <a:gd name="T7" fmla="*/ 112 h 398"/>
              <a:gd name="T8" fmla="*/ 98 w 365"/>
              <a:gd name="T9" fmla="*/ 149 h 398"/>
              <a:gd name="T10" fmla="*/ 114 w 365"/>
              <a:gd name="T11" fmla="*/ 187 h 398"/>
              <a:gd name="T12" fmla="*/ 221 w 365"/>
              <a:gd name="T13" fmla="*/ 294 h 398"/>
              <a:gd name="T14" fmla="*/ 227 w 365"/>
              <a:gd name="T15" fmla="*/ 297 h 398"/>
              <a:gd name="T16" fmla="*/ 239 w 365"/>
              <a:gd name="T17" fmla="*/ 289 h 398"/>
              <a:gd name="T18" fmla="*/ 247 w 365"/>
              <a:gd name="T19" fmla="*/ 277 h 398"/>
              <a:gd name="T20" fmla="*/ 244 w 365"/>
              <a:gd name="T21" fmla="*/ 271 h 398"/>
              <a:gd name="T22" fmla="*/ 137 w 365"/>
              <a:gd name="T23" fmla="*/ 164 h 398"/>
              <a:gd name="T24" fmla="*/ 131 w 365"/>
              <a:gd name="T25" fmla="*/ 149 h 398"/>
              <a:gd name="T26" fmla="*/ 136 w 365"/>
              <a:gd name="T27" fmla="*/ 136 h 398"/>
              <a:gd name="T28" fmla="*/ 148 w 365"/>
              <a:gd name="T29" fmla="*/ 131 h 398"/>
              <a:gd name="T30" fmla="*/ 164 w 365"/>
              <a:gd name="T31" fmla="*/ 137 h 398"/>
              <a:gd name="T32" fmla="*/ 315 w 365"/>
              <a:gd name="T33" fmla="*/ 289 h 398"/>
              <a:gd name="T34" fmla="*/ 332 w 365"/>
              <a:gd name="T35" fmla="*/ 327 h 398"/>
              <a:gd name="T36" fmla="*/ 321 w 365"/>
              <a:gd name="T37" fmla="*/ 354 h 398"/>
              <a:gd name="T38" fmla="*/ 293 w 365"/>
              <a:gd name="T39" fmla="*/ 365 h 398"/>
              <a:gd name="T40" fmla="*/ 256 w 365"/>
              <a:gd name="T41" fmla="*/ 349 h 398"/>
              <a:gd name="T42" fmla="*/ 53 w 365"/>
              <a:gd name="T43" fmla="*/ 146 h 398"/>
              <a:gd name="T44" fmla="*/ 33 w 365"/>
              <a:gd name="T45" fmla="*/ 99 h 398"/>
              <a:gd name="T46" fmla="*/ 52 w 365"/>
              <a:gd name="T47" fmla="*/ 52 h 398"/>
              <a:gd name="T48" fmla="*/ 99 w 365"/>
              <a:gd name="T49" fmla="*/ 32 h 398"/>
              <a:gd name="T50" fmla="*/ 146 w 365"/>
              <a:gd name="T51" fmla="*/ 52 h 398"/>
              <a:gd name="T52" fmla="*/ 304 w 365"/>
              <a:gd name="T53" fmla="*/ 211 h 398"/>
              <a:gd name="T54" fmla="*/ 310 w 365"/>
              <a:gd name="T55" fmla="*/ 213 h 398"/>
              <a:gd name="T56" fmla="*/ 322 w 365"/>
              <a:gd name="T57" fmla="*/ 205 h 398"/>
              <a:gd name="T58" fmla="*/ 330 w 365"/>
              <a:gd name="T59" fmla="*/ 193 h 398"/>
              <a:gd name="T60" fmla="*/ 328 w 365"/>
              <a:gd name="T61" fmla="*/ 187 h 398"/>
              <a:gd name="T62" fmla="*/ 170 w 365"/>
              <a:gd name="T63" fmla="*/ 29 h 398"/>
              <a:gd name="T64" fmla="*/ 99 w 365"/>
              <a:gd name="T65" fmla="*/ 0 h 398"/>
              <a:gd name="T66" fmla="*/ 29 w 365"/>
              <a:gd name="T67" fmla="*/ 29 h 398"/>
              <a:gd name="T68" fmla="*/ 0 w 365"/>
              <a:gd name="T69" fmla="*/ 99 h 398"/>
              <a:gd name="T70" fmla="*/ 29 w 365"/>
              <a:gd name="T71" fmla="*/ 170 h 398"/>
              <a:gd name="T72" fmla="*/ 232 w 365"/>
              <a:gd name="T73" fmla="*/ 372 h 398"/>
              <a:gd name="T74" fmla="*/ 293 w 365"/>
              <a:gd name="T75" fmla="*/ 398 h 398"/>
              <a:gd name="T76" fmla="*/ 344 w 365"/>
              <a:gd name="T77" fmla="*/ 378 h 398"/>
              <a:gd name="T78" fmla="*/ 365 w 365"/>
              <a:gd name="T79" fmla="*/ 327 h 398"/>
              <a:gd name="T80" fmla="*/ 339 w 365"/>
              <a:gd name="T81" fmla="*/ 265 h 398"/>
              <a:gd name="T82" fmla="*/ 339 w 365"/>
              <a:gd name="T83" fmla="*/ 265 h 398"/>
              <a:gd name="T84" fmla="*/ 339 w 365"/>
              <a:gd name="T85" fmla="*/ 265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5" h="398">
                <a:moveTo>
                  <a:pt x="339" y="265"/>
                </a:moveTo>
                <a:cubicBezTo>
                  <a:pt x="187" y="114"/>
                  <a:pt x="187" y="114"/>
                  <a:pt x="187" y="114"/>
                </a:cubicBezTo>
                <a:cubicBezTo>
                  <a:pt x="177" y="103"/>
                  <a:pt x="164" y="98"/>
                  <a:pt x="149" y="98"/>
                </a:cubicBezTo>
                <a:cubicBezTo>
                  <a:pt x="134" y="98"/>
                  <a:pt x="122" y="102"/>
                  <a:pt x="112" y="112"/>
                </a:cubicBezTo>
                <a:cubicBezTo>
                  <a:pt x="102" y="122"/>
                  <a:pt x="98" y="134"/>
                  <a:pt x="98" y="149"/>
                </a:cubicBezTo>
                <a:cubicBezTo>
                  <a:pt x="98" y="164"/>
                  <a:pt x="103" y="177"/>
                  <a:pt x="114" y="187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3" y="296"/>
                  <a:pt x="224" y="297"/>
                  <a:pt x="227" y="297"/>
                </a:cubicBezTo>
                <a:cubicBezTo>
                  <a:pt x="229" y="297"/>
                  <a:pt x="233" y="294"/>
                  <a:pt x="239" y="289"/>
                </a:cubicBezTo>
                <a:cubicBezTo>
                  <a:pt x="244" y="283"/>
                  <a:pt x="247" y="279"/>
                  <a:pt x="247" y="277"/>
                </a:cubicBezTo>
                <a:cubicBezTo>
                  <a:pt x="247" y="275"/>
                  <a:pt x="246" y="273"/>
                  <a:pt x="244" y="271"/>
                </a:cubicBezTo>
                <a:cubicBezTo>
                  <a:pt x="137" y="164"/>
                  <a:pt x="137" y="164"/>
                  <a:pt x="137" y="164"/>
                </a:cubicBezTo>
                <a:cubicBezTo>
                  <a:pt x="133" y="159"/>
                  <a:pt x="131" y="154"/>
                  <a:pt x="131" y="149"/>
                </a:cubicBezTo>
                <a:cubicBezTo>
                  <a:pt x="131" y="144"/>
                  <a:pt x="133" y="139"/>
                  <a:pt x="136" y="136"/>
                </a:cubicBezTo>
                <a:cubicBezTo>
                  <a:pt x="139" y="133"/>
                  <a:pt x="143" y="131"/>
                  <a:pt x="148" y="131"/>
                </a:cubicBezTo>
                <a:cubicBezTo>
                  <a:pt x="154" y="131"/>
                  <a:pt x="159" y="133"/>
                  <a:pt x="164" y="137"/>
                </a:cubicBezTo>
                <a:cubicBezTo>
                  <a:pt x="315" y="289"/>
                  <a:pt x="315" y="289"/>
                  <a:pt x="315" y="289"/>
                </a:cubicBezTo>
                <a:cubicBezTo>
                  <a:pt x="326" y="300"/>
                  <a:pt x="332" y="312"/>
                  <a:pt x="332" y="327"/>
                </a:cubicBezTo>
                <a:cubicBezTo>
                  <a:pt x="332" y="338"/>
                  <a:pt x="328" y="347"/>
                  <a:pt x="321" y="354"/>
                </a:cubicBezTo>
                <a:cubicBezTo>
                  <a:pt x="314" y="362"/>
                  <a:pt x="304" y="365"/>
                  <a:pt x="293" y="365"/>
                </a:cubicBezTo>
                <a:cubicBezTo>
                  <a:pt x="279" y="365"/>
                  <a:pt x="266" y="360"/>
                  <a:pt x="256" y="349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40" y="133"/>
                  <a:pt x="33" y="117"/>
                  <a:pt x="33" y="99"/>
                </a:cubicBezTo>
                <a:cubicBezTo>
                  <a:pt x="33" y="81"/>
                  <a:pt x="40" y="65"/>
                  <a:pt x="52" y="52"/>
                </a:cubicBezTo>
                <a:cubicBezTo>
                  <a:pt x="65" y="39"/>
                  <a:pt x="81" y="32"/>
                  <a:pt x="99" y="32"/>
                </a:cubicBezTo>
                <a:cubicBezTo>
                  <a:pt x="117" y="32"/>
                  <a:pt x="133" y="39"/>
                  <a:pt x="146" y="52"/>
                </a:cubicBezTo>
                <a:cubicBezTo>
                  <a:pt x="304" y="211"/>
                  <a:pt x="304" y="211"/>
                  <a:pt x="304" y="211"/>
                </a:cubicBezTo>
                <a:cubicBezTo>
                  <a:pt x="306" y="212"/>
                  <a:pt x="308" y="213"/>
                  <a:pt x="310" y="213"/>
                </a:cubicBezTo>
                <a:cubicBezTo>
                  <a:pt x="313" y="213"/>
                  <a:pt x="317" y="211"/>
                  <a:pt x="322" y="205"/>
                </a:cubicBezTo>
                <a:cubicBezTo>
                  <a:pt x="328" y="200"/>
                  <a:pt x="330" y="196"/>
                  <a:pt x="330" y="193"/>
                </a:cubicBezTo>
                <a:cubicBezTo>
                  <a:pt x="330" y="191"/>
                  <a:pt x="329" y="189"/>
                  <a:pt x="328" y="187"/>
                </a:cubicBezTo>
                <a:cubicBezTo>
                  <a:pt x="170" y="29"/>
                  <a:pt x="170" y="29"/>
                  <a:pt x="170" y="29"/>
                </a:cubicBezTo>
                <a:cubicBezTo>
                  <a:pt x="150" y="10"/>
                  <a:pt x="126" y="0"/>
                  <a:pt x="99" y="0"/>
                </a:cubicBezTo>
                <a:cubicBezTo>
                  <a:pt x="71" y="0"/>
                  <a:pt x="48" y="10"/>
                  <a:pt x="29" y="29"/>
                </a:cubicBezTo>
                <a:cubicBezTo>
                  <a:pt x="10" y="48"/>
                  <a:pt x="0" y="72"/>
                  <a:pt x="0" y="99"/>
                </a:cubicBezTo>
                <a:cubicBezTo>
                  <a:pt x="0" y="126"/>
                  <a:pt x="10" y="150"/>
                  <a:pt x="29" y="170"/>
                </a:cubicBezTo>
                <a:cubicBezTo>
                  <a:pt x="232" y="372"/>
                  <a:pt x="232" y="372"/>
                  <a:pt x="232" y="372"/>
                </a:cubicBezTo>
                <a:cubicBezTo>
                  <a:pt x="249" y="390"/>
                  <a:pt x="270" y="398"/>
                  <a:pt x="293" y="398"/>
                </a:cubicBezTo>
                <a:cubicBezTo>
                  <a:pt x="314" y="398"/>
                  <a:pt x="331" y="391"/>
                  <a:pt x="344" y="378"/>
                </a:cubicBezTo>
                <a:cubicBezTo>
                  <a:pt x="358" y="364"/>
                  <a:pt x="365" y="347"/>
                  <a:pt x="365" y="327"/>
                </a:cubicBezTo>
                <a:cubicBezTo>
                  <a:pt x="365" y="303"/>
                  <a:pt x="356" y="282"/>
                  <a:pt x="339" y="265"/>
                </a:cubicBezTo>
                <a:close/>
                <a:moveTo>
                  <a:pt x="339" y="265"/>
                </a:moveTo>
                <a:cubicBezTo>
                  <a:pt x="339" y="265"/>
                  <a:pt x="339" y="265"/>
                  <a:pt x="339" y="26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5" name="Freeform 14"/>
          <p:cNvSpPr>
            <a:spLocks noEditPoints="1"/>
          </p:cNvSpPr>
          <p:nvPr/>
        </p:nvSpPr>
        <p:spPr bwMode="auto">
          <a:xfrm>
            <a:off x="6912320" y="1707718"/>
            <a:ext cx="1012668" cy="1460775"/>
          </a:xfrm>
          <a:custGeom>
            <a:avLst/>
            <a:gdLst>
              <a:gd name="T0" fmla="*/ 280 w 300"/>
              <a:gd name="T1" fmla="*/ 226 h 434"/>
              <a:gd name="T2" fmla="*/ 234 w 300"/>
              <a:gd name="T3" fmla="*/ 200 h 434"/>
              <a:gd name="T4" fmla="*/ 234 w 300"/>
              <a:gd name="T5" fmla="*/ 67 h 434"/>
              <a:gd name="T6" fmla="*/ 257 w 300"/>
              <a:gd name="T7" fmla="*/ 57 h 434"/>
              <a:gd name="T8" fmla="*/ 267 w 300"/>
              <a:gd name="T9" fmla="*/ 33 h 434"/>
              <a:gd name="T10" fmla="*/ 257 w 300"/>
              <a:gd name="T11" fmla="*/ 10 h 434"/>
              <a:gd name="T12" fmla="*/ 234 w 300"/>
              <a:gd name="T13" fmla="*/ 0 h 434"/>
              <a:gd name="T14" fmla="*/ 67 w 300"/>
              <a:gd name="T15" fmla="*/ 0 h 434"/>
              <a:gd name="T16" fmla="*/ 43 w 300"/>
              <a:gd name="T17" fmla="*/ 10 h 434"/>
              <a:gd name="T18" fmla="*/ 33 w 300"/>
              <a:gd name="T19" fmla="*/ 33 h 434"/>
              <a:gd name="T20" fmla="*/ 43 w 300"/>
              <a:gd name="T21" fmla="*/ 57 h 434"/>
              <a:gd name="T22" fmla="*/ 67 w 300"/>
              <a:gd name="T23" fmla="*/ 67 h 434"/>
              <a:gd name="T24" fmla="*/ 67 w 300"/>
              <a:gd name="T25" fmla="*/ 200 h 434"/>
              <a:gd name="T26" fmla="*/ 20 w 300"/>
              <a:gd name="T27" fmla="*/ 226 h 434"/>
              <a:gd name="T28" fmla="*/ 0 w 300"/>
              <a:gd name="T29" fmla="*/ 284 h 434"/>
              <a:gd name="T30" fmla="*/ 5 w 300"/>
              <a:gd name="T31" fmla="*/ 295 h 434"/>
              <a:gd name="T32" fmla="*/ 17 w 300"/>
              <a:gd name="T33" fmla="*/ 300 h 434"/>
              <a:gd name="T34" fmla="*/ 122 w 300"/>
              <a:gd name="T35" fmla="*/ 300 h 434"/>
              <a:gd name="T36" fmla="*/ 142 w 300"/>
              <a:gd name="T37" fmla="*/ 427 h 434"/>
              <a:gd name="T38" fmla="*/ 150 w 300"/>
              <a:gd name="T39" fmla="*/ 434 h 434"/>
              <a:gd name="T40" fmla="*/ 150 w 300"/>
              <a:gd name="T41" fmla="*/ 434 h 434"/>
              <a:gd name="T42" fmla="*/ 156 w 300"/>
              <a:gd name="T43" fmla="*/ 432 h 434"/>
              <a:gd name="T44" fmla="*/ 159 w 300"/>
              <a:gd name="T45" fmla="*/ 426 h 434"/>
              <a:gd name="T46" fmla="*/ 172 w 300"/>
              <a:gd name="T47" fmla="*/ 300 h 434"/>
              <a:gd name="T48" fmla="*/ 284 w 300"/>
              <a:gd name="T49" fmla="*/ 300 h 434"/>
              <a:gd name="T50" fmla="*/ 295 w 300"/>
              <a:gd name="T51" fmla="*/ 295 h 434"/>
              <a:gd name="T52" fmla="*/ 300 w 300"/>
              <a:gd name="T53" fmla="*/ 284 h 434"/>
              <a:gd name="T54" fmla="*/ 280 w 300"/>
              <a:gd name="T55" fmla="*/ 226 h 434"/>
              <a:gd name="T56" fmla="*/ 125 w 300"/>
              <a:gd name="T57" fmla="*/ 192 h 434"/>
              <a:gd name="T58" fmla="*/ 123 w 300"/>
              <a:gd name="T59" fmla="*/ 198 h 434"/>
              <a:gd name="T60" fmla="*/ 117 w 300"/>
              <a:gd name="T61" fmla="*/ 200 h 434"/>
              <a:gd name="T62" fmla="*/ 111 w 300"/>
              <a:gd name="T63" fmla="*/ 198 h 434"/>
              <a:gd name="T64" fmla="*/ 108 w 300"/>
              <a:gd name="T65" fmla="*/ 192 h 434"/>
              <a:gd name="T66" fmla="*/ 108 w 300"/>
              <a:gd name="T67" fmla="*/ 75 h 434"/>
              <a:gd name="T68" fmla="*/ 111 w 300"/>
              <a:gd name="T69" fmla="*/ 69 h 434"/>
              <a:gd name="T70" fmla="*/ 117 w 300"/>
              <a:gd name="T71" fmla="*/ 67 h 434"/>
              <a:gd name="T72" fmla="*/ 123 w 300"/>
              <a:gd name="T73" fmla="*/ 69 h 434"/>
              <a:gd name="T74" fmla="*/ 125 w 300"/>
              <a:gd name="T75" fmla="*/ 75 h 434"/>
              <a:gd name="T76" fmla="*/ 125 w 300"/>
              <a:gd name="T77" fmla="*/ 192 h 434"/>
              <a:gd name="T78" fmla="*/ 125 w 300"/>
              <a:gd name="T79" fmla="*/ 192 h 434"/>
              <a:gd name="T80" fmla="*/ 125 w 300"/>
              <a:gd name="T81" fmla="*/ 192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0" h="434">
                <a:moveTo>
                  <a:pt x="280" y="226"/>
                </a:moveTo>
                <a:cubicBezTo>
                  <a:pt x="266" y="209"/>
                  <a:pt x="251" y="200"/>
                  <a:pt x="234" y="200"/>
                </a:cubicBezTo>
                <a:cubicBezTo>
                  <a:pt x="234" y="67"/>
                  <a:pt x="234" y="67"/>
                  <a:pt x="234" y="67"/>
                </a:cubicBezTo>
                <a:cubicBezTo>
                  <a:pt x="243" y="67"/>
                  <a:pt x="250" y="63"/>
                  <a:pt x="257" y="57"/>
                </a:cubicBezTo>
                <a:cubicBezTo>
                  <a:pt x="264" y="50"/>
                  <a:pt x="267" y="42"/>
                  <a:pt x="267" y="33"/>
                </a:cubicBezTo>
                <a:cubicBezTo>
                  <a:pt x="267" y="24"/>
                  <a:pt x="264" y="17"/>
                  <a:pt x="257" y="10"/>
                </a:cubicBezTo>
                <a:cubicBezTo>
                  <a:pt x="250" y="3"/>
                  <a:pt x="243" y="0"/>
                  <a:pt x="234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58" y="0"/>
                  <a:pt x="50" y="3"/>
                  <a:pt x="43" y="10"/>
                </a:cubicBezTo>
                <a:cubicBezTo>
                  <a:pt x="37" y="17"/>
                  <a:pt x="33" y="24"/>
                  <a:pt x="33" y="33"/>
                </a:cubicBezTo>
                <a:cubicBezTo>
                  <a:pt x="33" y="42"/>
                  <a:pt x="37" y="50"/>
                  <a:pt x="43" y="57"/>
                </a:cubicBezTo>
                <a:cubicBezTo>
                  <a:pt x="50" y="63"/>
                  <a:pt x="58" y="67"/>
                  <a:pt x="67" y="67"/>
                </a:cubicBezTo>
                <a:cubicBezTo>
                  <a:pt x="67" y="200"/>
                  <a:pt x="67" y="200"/>
                  <a:pt x="67" y="200"/>
                </a:cubicBezTo>
                <a:cubicBezTo>
                  <a:pt x="50" y="200"/>
                  <a:pt x="34" y="209"/>
                  <a:pt x="20" y="226"/>
                </a:cubicBezTo>
                <a:cubicBezTo>
                  <a:pt x="7" y="243"/>
                  <a:pt x="0" y="262"/>
                  <a:pt x="0" y="284"/>
                </a:cubicBezTo>
                <a:cubicBezTo>
                  <a:pt x="0" y="288"/>
                  <a:pt x="2" y="292"/>
                  <a:pt x="5" y="295"/>
                </a:cubicBezTo>
                <a:cubicBezTo>
                  <a:pt x="8" y="299"/>
                  <a:pt x="12" y="300"/>
                  <a:pt x="17" y="300"/>
                </a:cubicBezTo>
                <a:cubicBezTo>
                  <a:pt x="122" y="300"/>
                  <a:pt x="122" y="300"/>
                  <a:pt x="122" y="300"/>
                </a:cubicBezTo>
                <a:cubicBezTo>
                  <a:pt x="142" y="427"/>
                  <a:pt x="142" y="427"/>
                  <a:pt x="142" y="427"/>
                </a:cubicBezTo>
                <a:cubicBezTo>
                  <a:pt x="143" y="431"/>
                  <a:pt x="145" y="434"/>
                  <a:pt x="150" y="434"/>
                </a:cubicBezTo>
                <a:cubicBezTo>
                  <a:pt x="150" y="434"/>
                  <a:pt x="150" y="434"/>
                  <a:pt x="150" y="434"/>
                </a:cubicBezTo>
                <a:cubicBezTo>
                  <a:pt x="153" y="434"/>
                  <a:pt x="154" y="433"/>
                  <a:pt x="156" y="432"/>
                </a:cubicBezTo>
                <a:cubicBezTo>
                  <a:pt x="157" y="430"/>
                  <a:pt x="158" y="428"/>
                  <a:pt x="159" y="426"/>
                </a:cubicBezTo>
                <a:cubicBezTo>
                  <a:pt x="172" y="300"/>
                  <a:pt x="172" y="300"/>
                  <a:pt x="172" y="300"/>
                </a:cubicBezTo>
                <a:cubicBezTo>
                  <a:pt x="284" y="300"/>
                  <a:pt x="284" y="300"/>
                  <a:pt x="284" y="300"/>
                </a:cubicBezTo>
                <a:cubicBezTo>
                  <a:pt x="288" y="300"/>
                  <a:pt x="292" y="299"/>
                  <a:pt x="295" y="295"/>
                </a:cubicBezTo>
                <a:cubicBezTo>
                  <a:pt x="299" y="292"/>
                  <a:pt x="300" y="288"/>
                  <a:pt x="300" y="284"/>
                </a:cubicBezTo>
                <a:cubicBezTo>
                  <a:pt x="300" y="262"/>
                  <a:pt x="294" y="243"/>
                  <a:pt x="280" y="226"/>
                </a:cubicBezTo>
                <a:close/>
                <a:moveTo>
                  <a:pt x="125" y="192"/>
                </a:moveTo>
                <a:cubicBezTo>
                  <a:pt x="125" y="194"/>
                  <a:pt x="124" y="196"/>
                  <a:pt x="123" y="198"/>
                </a:cubicBezTo>
                <a:cubicBezTo>
                  <a:pt x="121" y="199"/>
                  <a:pt x="119" y="200"/>
                  <a:pt x="117" y="200"/>
                </a:cubicBezTo>
                <a:cubicBezTo>
                  <a:pt x="114" y="200"/>
                  <a:pt x="112" y="199"/>
                  <a:pt x="111" y="198"/>
                </a:cubicBezTo>
                <a:cubicBezTo>
                  <a:pt x="109" y="196"/>
                  <a:pt x="108" y="194"/>
                  <a:pt x="108" y="192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108" y="73"/>
                  <a:pt x="109" y="71"/>
                  <a:pt x="111" y="69"/>
                </a:cubicBezTo>
                <a:cubicBezTo>
                  <a:pt x="112" y="68"/>
                  <a:pt x="114" y="67"/>
                  <a:pt x="117" y="67"/>
                </a:cubicBezTo>
                <a:cubicBezTo>
                  <a:pt x="119" y="67"/>
                  <a:pt x="121" y="68"/>
                  <a:pt x="123" y="69"/>
                </a:cubicBezTo>
                <a:cubicBezTo>
                  <a:pt x="124" y="71"/>
                  <a:pt x="125" y="73"/>
                  <a:pt x="125" y="75"/>
                </a:cubicBezTo>
                <a:lnTo>
                  <a:pt x="125" y="192"/>
                </a:lnTo>
                <a:close/>
                <a:moveTo>
                  <a:pt x="125" y="192"/>
                </a:moveTo>
                <a:cubicBezTo>
                  <a:pt x="125" y="192"/>
                  <a:pt x="125" y="192"/>
                  <a:pt x="125" y="19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8" name="Freeform 18"/>
          <p:cNvSpPr>
            <a:spLocks noEditPoints="1"/>
          </p:cNvSpPr>
          <p:nvPr/>
        </p:nvSpPr>
        <p:spPr bwMode="auto">
          <a:xfrm>
            <a:off x="9858267" y="1804792"/>
            <a:ext cx="1266631" cy="1266631"/>
          </a:xfrm>
          <a:custGeom>
            <a:avLst/>
            <a:gdLst>
              <a:gd name="T0" fmla="*/ 462 w 467"/>
              <a:gd name="T1" fmla="*/ 244 h 467"/>
              <a:gd name="T2" fmla="*/ 449 w 467"/>
              <a:gd name="T3" fmla="*/ 224 h 467"/>
              <a:gd name="T4" fmla="*/ 343 w 467"/>
              <a:gd name="T5" fmla="*/ 118 h 467"/>
              <a:gd name="T6" fmla="*/ 334 w 467"/>
              <a:gd name="T7" fmla="*/ 111 h 467"/>
              <a:gd name="T8" fmla="*/ 334 w 467"/>
              <a:gd name="T9" fmla="*/ 25 h 467"/>
              <a:gd name="T10" fmla="*/ 326 w 467"/>
              <a:gd name="T11" fmla="*/ 7 h 467"/>
              <a:gd name="T12" fmla="*/ 309 w 467"/>
              <a:gd name="T13" fmla="*/ 0 h 467"/>
              <a:gd name="T14" fmla="*/ 25 w 467"/>
              <a:gd name="T15" fmla="*/ 0 h 467"/>
              <a:gd name="T16" fmla="*/ 7 w 467"/>
              <a:gd name="T17" fmla="*/ 7 h 467"/>
              <a:gd name="T18" fmla="*/ 0 w 467"/>
              <a:gd name="T19" fmla="*/ 25 h 467"/>
              <a:gd name="T20" fmla="*/ 0 w 467"/>
              <a:gd name="T21" fmla="*/ 375 h 467"/>
              <a:gd name="T22" fmla="*/ 7 w 467"/>
              <a:gd name="T23" fmla="*/ 393 h 467"/>
              <a:gd name="T24" fmla="*/ 25 w 467"/>
              <a:gd name="T25" fmla="*/ 400 h 467"/>
              <a:gd name="T26" fmla="*/ 167 w 467"/>
              <a:gd name="T27" fmla="*/ 400 h 467"/>
              <a:gd name="T28" fmla="*/ 167 w 467"/>
              <a:gd name="T29" fmla="*/ 442 h 467"/>
              <a:gd name="T30" fmla="*/ 174 w 467"/>
              <a:gd name="T31" fmla="*/ 460 h 467"/>
              <a:gd name="T32" fmla="*/ 192 w 467"/>
              <a:gd name="T33" fmla="*/ 467 h 467"/>
              <a:gd name="T34" fmla="*/ 442 w 467"/>
              <a:gd name="T35" fmla="*/ 467 h 467"/>
              <a:gd name="T36" fmla="*/ 460 w 467"/>
              <a:gd name="T37" fmla="*/ 460 h 467"/>
              <a:gd name="T38" fmla="*/ 467 w 467"/>
              <a:gd name="T39" fmla="*/ 442 h 467"/>
              <a:gd name="T40" fmla="*/ 467 w 467"/>
              <a:gd name="T41" fmla="*/ 267 h 467"/>
              <a:gd name="T42" fmla="*/ 462 w 467"/>
              <a:gd name="T43" fmla="*/ 244 h 467"/>
              <a:gd name="T44" fmla="*/ 334 w 467"/>
              <a:gd name="T45" fmla="*/ 156 h 467"/>
              <a:gd name="T46" fmla="*/ 412 w 467"/>
              <a:gd name="T47" fmla="*/ 234 h 467"/>
              <a:gd name="T48" fmla="*/ 334 w 467"/>
              <a:gd name="T49" fmla="*/ 234 h 467"/>
              <a:gd name="T50" fmla="*/ 334 w 467"/>
              <a:gd name="T51" fmla="*/ 156 h 467"/>
              <a:gd name="T52" fmla="*/ 75 w 467"/>
              <a:gd name="T53" fmla="*/ 67 h 467"/>
              <a:gd name="T54" fmla="*/ 69 w 467"/>
              <a:gd name="T55" fmla="*/ 64 h 467"/>
              <a:gd name="T56" fmla="*/ 67 w 467"/>
              <a:gd name="T57" fmla="*/ 58 h 467"/>
              <a:gd name="T58" fmla="*/ 67 w 467"/>
              <a:gd name="T59" fmla="*/ 42 h 467"/>
              <a:gd name="T60" fmla="*/ 69 w 467"/>
              <a:gd name="T61" fmla="*/ 36 h 467"/>
              <a:gd name="T62" fmla="*/ 75 w 467"/>
              <a:gd name="T63" fmla="*/ 33 h 467"/>
              <a:gd name="T64" fmla="*/ 259 w 467"/>
              <a:gd name="T65" fmla="*/ 33 h 467"/>
              <a:gd name="T66" fmla="*/ 265 w 467"/>
              <a:gd name="T67" fmla="*/ 36 h 467"/>
              <a:gd name="T68" fmla="*/ 267 w 467"/>
              <a:gd name="T69" fmla="*/ 42 h 467"/>
              <a:gd name="T70" fmla="*/ 267 w 467"/>
              <a:gd name="T71" fmla="*/ 58 h 467"/>
              <a:gd name="T72" fmla="*/ 265 w 467"/>
              <a:gd name="T73" fmla="*/ 64 h 467"/>
              <a:gd name="T74" fmla="*/ 259 w 467"/>
              <a:gd name="T75" fmla="*/ 67 h 467"/>
              <a:gd name="T76" fmla="*/ 75 w 467"/>
              <a:gd name="T77" fmla="*/ 67 h 467"/>
              <a:gd name="T78" fmla="*/ 434 w 467"/>
              <a:gd name="T79" fmla="*/ 434 h 467"/>
              <a:gd name="T80" fmla="*/ 200 w 467"/>
              <a:gd name="T81" fmla="*/ 434 h 467"/>
              <a:gd name="T82" fmla="*/ 200 w 467"/>
              <a:gd name="T83" fmla="*/ 133 h 467"/>
              <a:gd name="T84" fmla="*/ 300 w 467"/>
              <a:gd name="T85" fmla="*/ 133 h 467"/>
              <a:gd name="T86" fmla="*/ 300 w 467"/>
              <a:gd name="T87" fmla="*/ 242 h 467"/>
              <a:gd name="T88" fmla="*/ 308 w 467"/>
              <a:gd name="T89" fmla="*/ 260 h 467"/>
              <a:gd name="T90" fmla="*/ 325 w 467"/>
              <a:gd name="T91" fmla="*/ 267 h 467"/>
              <a:gd name="T92" fmla="*/ 434 w 467"/>
              <a:gd name="T93" fmla="*/ 267 h 467"/>
              <a:gd name="T94" fmla="*/ 434 w 467"/>
              <a:gd name="T95" fmla="*/ 434 h 467"/>
              <a:gd name="T96" fmla="*/ 434 w 467"/>
              <a:gd name="T97" fmla="*/ 434 h 467"/>
              <a:gd name="T98" fmla="*/ 434 w 467"/>
              <a:gd name="T99" fmla="*/ 43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67" h="467">
                <a:moveTo>
                  <a:pt x="462" y="244"/>
                </a:moveTo>
                <a:cubicBezTo>
                  <a:pt x="459" y="236"/>
                  <a:pt x="454" y="229"/>
                  <a:pt x="449" y="224"/>
                </a:cubicBezTo>
                <a:cubicBezTo>
                  <a:pt x="343" y="118"/>
                  <a:pt x="343" y="118"/>
                  <a:pt x="343" y="118"/>
                </a:cubicBezTo>
                <a:cubicBezTo>
                  <a:pt x="341" y="115"/>
                  <a:pt x="337" y="113"/>
                  <a:pt x="334" y="111"/>
                </a:cubicBezTo>
                <a:cubicBezTo>
                  <a:pt x="334" y="25"/>
                  <a:pt x="334" y="25"/>
                  <a:pt x="334" y="25"/>
                </a:cubicBezTo>
                <a:cubicBezTo>
                  <a:pt x="334" y="18"/>
                  <a:pt x="331" y="12"/>
                  <a:pt x="326" y="7"/>
                </a:cubicBezTo>
                <a:cubicBezTo>
                  <a:pt x="322" y="2"/>
                  <a:pt x="316" y="0"/>
                  <a:pt x="309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167" y="400"/>
                  <a:pt x="167" y="400"/>
                  <a:pt x="167" y="400"/>
                </a:cubicBezTo>
                <a:cubicBezTo>
                  <a:pt x="167" y="442"/>
                  <a:pt x="167" y="442"/>
                  <a:pt x="167" y="442"/>
                </a:cubicBezTo>
                <a:cubicBezTo>
                  <a:pt x="167" y="449"/>
                  <a:pt x="169" y="455"/>
                  <a:pt x="174" y="460"/>
                </a:cubicBezTo>
                <a:cubicBezTo>
                  <a:pt x="179" y="465"/>
                  <a:pt x="185" y="467"/>
                  <a:pt x="192" y="467"/>
                </a:cubicBezTo>
                <a:cubicBezTo>
                  <a:pt x="442" y="467"/>
                  <a:pt x="442" y="467"/>
                  <a:pt x="442" y="467"/>
                </a:cubicBezTo>
                <a:cubicBezTo>
                  <a:pt x="449" y="467"/>
                  <a:pt x="455" y="465"/>
                  <a:pt x="460" y="460"/>
                </a:cubicBezTo>
                <a:cubicBezTo>
                  <a:pt x="465" y="455"/>
                  <a:pt x="467" y="449"/>
                  <a:pt x="467" y="442"/>
                </a:cubicBezTo>
                <a:cubicBezTo>
                  <a:pt x="467" y="267"/>
                  <a:pt x="467" y="267"/>
                  <a:pt x="467" y="267"/>
                </a:cubicBezTo>
                <a:cubicBezTo>
                  <a:pt x="467" y="260"/>
                  <a:pt x="465" y="252"/>
                  <a:pt x="462" y="244"/>
                </a:cubicBezTo>
                <a:close/>
                <a:moveTo>
                  <a:pt x="334" y="156"/>
                </a:moveTo>
                <a:cubicBezTo>
                  <a:pt x="412" y="234"/>
                  <a:pt x="412" y="234"/>
                  <a:pt x="412" y="234"/>
                </a:cubicBezTo>
                <a:cubicBezTo>
                  <a:pt x="334" y="234"/>
                  <a:pt x="334" y="234"/>
                  <a:pt x="334" y="234"/>
                </a:cubicBezTo>
                <a:lnTo>
                  <a:pt x="334" y="156"/>
                </a:lnTo>
                <a:close/>
                <a:moveTo>
                  <a:pt x="75" y="67"/>
                </a:moveTo>
                <a:cubicBezTo>
                  <a:pt x="73" y="67"/>
                  <a:pt x="71" y="66"/>
                  <a:pt x="69" y="64"/>
                </a:cubicBezTo>
                <a:cubicBezTo>
                  <a:pt x="68" y="63"/>
                  <a:pt x="67" y="61"/>
                  <a:pt x="67" y="58"/>
                </a:cubicBezTo>
                <a:cubicBezTo>
                  <a:pt x="67" y="42"/>
                  <a:pt x="67" y="42"/>
                  <a:pt x="67" y="42"/>
                </a:cubicBezTo>
                <a:cubicBezTo>
                  <a:pt x="67" y="39"/>
                  <a:pt x="68" y="37"/>
                  <a:pt x="69" y="36"/>
                </a:cubicBezTo>
                <a:cubicBezTo>
                  <a:pt x="71" y="34"/>
                  <a:pt x="73" y="33"/>
                  <a:pt x="75" y="33"/>
                </a:cubicBezTo>
                <a:cubicBezTo>
                  <a:pt x="259" y="33"/>
                  <a:pt x="259" y="33"/>
                  <a:pt x="259" y="33"/>
                </a:cubicBezTo>
                <a:cubicBezTo>
                  <a:pt x="261" y="33"/>
                  <a:pt x="263" y="34"/>
                  <a:pt x="265" y="36"/>
                </a:cubicBezTo>
                <a:cubicBezTo>
                  <a:pt x="266" y="37"/>
                  <a:pt x="267" y="39"/>
                  <a:pt x="267" y="42"/>
                </a:cubicBezTo>
                <a:cubicBezTo>
                  <a:pt x="267" y="58"/>
                  <a:pt x="267" y="58"/>
                  <a:pt x="267" y="58"/>
                </a:cubicBezTo>
                <a:cubicBezTo>
                  <a:pt x="267" y="61"/>
                  <a:pt x="266" y="63"/>
                  <a:pt x="265" y="64"/>
                </a:cubicBezTo>
                <a:cubicBezTo>
                  <a:pt x="263" y="66"/>
                  <a:pt x="261" y="67"/>
                  <a:pt x="259" y="67"/>
                </a:cubicBezTo>
                <a:lnTo>
                  <a:pt x="75" y="67"/>
                </a:lnTo>
                <a:close/>
                <a:moveTo>
                  <a:pt x="434" y="434"/>
                </a:moveTo>
                <a:cubicBezTo>
                  <a:pt x="200" y="434"/>
                  <a:pt x="200" y="434"/>
                  <a:pt x="200" y="434"/>
                </a:cubicBezTo>
                <a:cubicBezTo>
                  <a:pt x="200" y="133"/>
                  <a:pt x="200" y="133"/>
                  <a:pt x="200" y="133"/>
                </a:cubicBezTo>
                <a:cubicBezTo>
                  <a:pt x="300" y="133"/>
                  <a:pt x="300" y="133"/>
                  <a:pt x="300" y="133"/>
                </a:cubicBezTo>
                <a:cubicBezTo>
                  <a:pt x="300" y="242"/>
                  <a:pt x="300" y="242"/>
                  <a:pt x="300" y="242"/>
                </a:cubicBezTo>
                <a:cubicBezTo>
                  <a:pt x="300" y="249"/>
                  <a:pt x="303" y="255"/>
                  <a:pt x="308" y="260"/>
                </a:cubicBezTo>
                <a:cubicBezTo>
                  <a:pt x="313" y="265"/>
                  <a:pt x="318" y="267"/>
                  <a:pt x="325" y="267"/>
                </a:cubicBezTo>
                <a:cubicBezTo>
                  <a:pt x="434" y="267"/>
                  <a:pt x="434" y="267"/>
                  <a:pt x="434" y="267"/>
                </a:cubicBezTo>
                <a:lnTo>
                  <a:pt x="434" y="434"/>
                </a:lnTo>
                <a:close/>
                <a:moveTo>
                  <a:pt x="434" y="434"/>
                </a:moveTo>
                <a:cubicBezTo>
                  <a:pt x="434" y="434"/>
                  <a:pt x="434" y="434"/>
                  <a:pt x="434" y="4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1" name="グループ化 120"/>
          <p:cNvGrpSpPr/>
          <p:nvPr/>
        </p:nvGrpSpPr>
        <p:grpSpPr>
          <a:xfrm>
            <a:off x="12801035" y="1801615"/>
            <a:ext cx="1272980" cy="1272980"/>
            <a:chOff x="6400800" y="509588"/>
            <a:chExt cx="636588" cy="636588"/>
          </a:xfrm>
        </p:grpSpPr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6400800" y="509588"/>
              <a:ext cx="265113" cy="636588"/>
            </a:xfrm>
            <a:custGeom>
              <a:avLst/>
              <a:gdLst>
                <a:gd name="T0" fmla="*/ 150 w 167"/>
                <a:gd name="T1" fmla="*/ 0 h 400"/>
                <a:gd name="T2" fmla="*/ 17 w 167"/>
                <a:gd name="T3" fmla="*/ 0 h 400"/>
                <a:gd name="T4" fmla="*/ 5 w 167"/>
                <a:gd name="T5" fmla="*/ 5 h 400"/>
                <a:gd name="T6" fmla="*/ 0 w 167"/>
                <a:gd name="T7" fmla="*/ 17 h 400"/>
                <a:gd name="T8" fmla="*/ 0 w 167"/>
                <a:gd name="T9" fmla="*/ 384 h 400"/>
                <a:gd name="T10" fmla="*/ 5 w 167"/>
                <a:gd name="T11" fmla="*/ 395 h 400"/>
                <a:gd name="T12" fmla="*/ 17 w 167"/>
                <a:gd name="T13" fmla="*/ 400 h 400"/>
                <a:gd name="T14" fmla="*/ 150 w 167"/>
                <a:gd name="T15" fmla="*/ 400 h 400"/>
                <a:gd name="T16" fmla="*/ 162 w 167"/>
                <a:gd name="T17" fmla="*/ 395 h 400"/>
                <a:gd name="T18" fmla="*/ 167 w 167"/>
                <a:gd name="T19" fmla="*/ 384 h 400"/>
                <a:gd name="T20" fmla="*/ 167 w 167"/>
                <a:gd name="T21" fmla="*/ 17 h 400"/>
                <a:gd name="T22" fmla="*/ 162 w 167"/>
                <a:gd name="T23" fmla="*/ 5 h 400"/>
                <a:gd name="T24" fmla="*/ 150 w 167"/>
                <a:gd name="T25" fmla="*/ 0 h 400"/>
                <a:gd name="T26" fmla="*/ 150 w 167"/>
                <a:gd name="T27" fmla="*/ 0 h 400"/>
                <a:gd name="T28" fmla="*/ 150 w 167"/>
                <a:gd name="T2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7" h="400">
                  <a:moveTo>
                    <a:pt x="15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388"/>
                    <a:pt x="2" y="392"/>
                    <a:pt x="5" y="395"/>
                  </a:cubicBezTo>
                  <a:cubicBezTo>
                    <a:pt x="8" y="399"/>
                    <a:pt x="12" y="400"/>
                    <a:pt x="17" y="400"/>
                  </a:cubicBezTo>
                  <a:cubicBezTo>
                    <a:pt x="150" y="400"/>
                    <a:pt x="150" y="400"/>
                    <a:pt x="150" y="400"/>
                  </a:cubicBezTo>
                  <a:cubicBezTo>
                    <a:pt x="155" y="400"/>
                    <a:pt x="159" y="399"/>
                    <a:pt x="162" y="395"/>
                  </a:cubicBezTo>
                  <a:cubicBezTo>
                    <a:pt x="165" y="392"/>
                    <a:pt x="167" y="388"/>
                    <a:pt x="167" y="384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7" y="12"/>
                    <a:pt x="165" y="8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6773863" y="509588"/>
              <a:ext cx="263525" cy="636588"/>
            </a:xfrm>
            <a:custGeom>
              <a:avLst/>
              <a:gdLst>
                <a:gd name="T0" fmla="*/ 162 w 166"/>
                <a:gd name="T1" fmla="*/ 5 h 400"/>
                <a:gd name="T2" fmla="*/ 150 w 166"/>
                <a:gd name="T3" fmla="*/ 0 h 400"/>
                <a:gd name="T4" fmla="*/ 16 w 166"/>
                <a:gd name="T5" fmla="*/ 0 h 400"/>
                <a:gd name="T6" fmla="*/ 5 w 166"/>
                <a:gd name="T7" fmla="*/ 5 h 400"/>
                <a:gd name="T8" fmla="*/ 0 w 166"/>
                <a:gd name="T9" fmla="*/ 17 h 400"/>
                <a:gd name="T10" fmla="*/ 0 w 166"/>
                <a:gd name="T11" fmla="*/ 384 h 400"/>
                <a:gd name="T12" fmla="*/ 5 w 166"/>
                <a:gd name="T13" fmla="*/ 395 h 400"/>
                <a:gd name="T14" fmla="*/ 16 w 166"/>
                <a:gd name="T15" fmla="*/ 400 h 400"/>
                <a:gd name="T16" fmla="*/ 150 w 166"/>
                <a:gd name="T17" fmla="*/ 400 h 400"/>
                <a:gd name="T18" fmla="*/ 162 w 166"/>
                <a:gd name="T19" fmla="*/ 395 h 400"/>
                <a:gd name="T20" fmla="*/ 166 w 166"/>
                <a:gd name="T21" fmla="*/ 384 h 400"/>
                <a:gd name="T22" fmla="*/ 166 w 166"/>
                <a:gd name="T23" fmla="*/ 17 h 400"/>
                <a:gd name="T24" fmla="*/ 162 w 166"/>
                <a:gd name="T25" fmla="*/ 5 h 400"/>
                <a:gd name="T26" fmla="*/ 162 w 166"/>
                <a:gd name="T27" fmla="*/ 5 h 400"/>
                <a:gd name="T28" fmla="*/ 162 w 166"/>
                <a:gd name="T29" fmla="*/ 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6" h="400">
                  <a:moveTo>
                    <a:pt x="162" y="5"/>
                  </a:moveTo>
                  <a:cubicBezTo>
                    <a:pt x="158" y="2"/>
                    <a:pt x="154" y="0"/>
                    <a:pt x="15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388"/>
                    <a:pt x="1" y="392"/>
                    <a:pt x="5" y="395"/>
                  </a:cubicBezTo>
                  <a:cubicBezTo>
                    <a:pt x="8" y="399"/>
                    <a:pt x="12" y="400"/>
                    <a:pt x="16" y="400"/>
                  </a:cubicBezTo>
                  <a:cubicBezTo>
                    <a:pt x="150" y="400"/>
                    <a:pt x="150" y="400"/>
                    <a:pt x="150" y="400"/>
                  </a:cubicBezTo>
                  <a:cubicBezTo>
                    <a:pt x="154" y="400"/>
                    <a:pt x="158" y="399"/>
                    <a:pt x="162" y="395"/>
                  </a:cubicBezTo>
                  <a:cubicBezTo>
                    <a:pt x="165" y="392"/>
                    <a:pt x="166" y="388"/>
                    <a:pt x="166" y="384"/>
                  </a:cubicBezTo>
                  <a:cubicBezTo>
                    <a:pt x="166" y="17"/>
                    <a:pt x="166" y="17"/>
                    <a:pt x="166" y="17"/>
                  </a:cubicBezTo>
                  <a:cubicBezTo>
                    <a:pt x="166" y="12"/>
                    <a:pt x="165" y="8"/>
                    <a:pt x="162" y="5"/>
                  </a:cubicBezTo>
                  <a:close/>
                  <a:moveTo>
                    <a:pt x="162" y="5"/>
                  </a:moveTo>
                  <a:cubicBezTo>
                    <a:pt x="162" y="5"/>
                    <a:pt x="162" y="5"/>
                    <a:pt x="162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15750157" y="1804792"/>
            <a:ext cx="1266631" cy="1266631"/>
            <a:chOff x="7875588" y="506412"/>
            <a:chExt cx="633413" cy="633413"/>
          </a:xfrm>
        </p:grpSpPr>
        <p:sp>
          <p:nvSpPr>
            <p:cNvPr id="45" name="Freeform 27"/>
            <p:cNvSpPr>
              <a:spLocks noEditPoints="1"/>
            </p:cNvSpPr>
            <p:nvPr/>
          </p:nvSpPr>
          <p:spPr bwMode="auto">
            <a:xfrm>
              <a:off x="7875588" y="619125"/>
              <a:ext cx="520700" cy="520700"/>
            </a:xfrm>
            <a:custGeom>
              <a:avLst/>
              <a:gdLst>
                <a:gd name="T0" fmla="*/ 0 w 325"/>
                <a:gd name="T1" fmla="*/ 217 h 325"/>
                <a:gd name="T2" fmla="*/ 0 w 325"/>
                <a:gd name="T3" fmla="*/ 325 h 325"/>
                <a:gd name="T4" fmla="*/ 108 w 325"/>
                <a:gd name="T5" fmla="*/ 325 h 325"/>
                <a:gd name="T6" fmla="*/ 325 w 325"/>
                <a:gd name="T7" fmla="*/ 108 h 325"/>
                <a:gd name="T8" fmla="*/ 217 w 325"/>
                <a:gd name="T9" fmla="*/ 0 h 325"/>
                <a:gd name="T10" fmla="*/ 0 w 325"/>
                <a:gd name="T11" fmla="*/ 217 h 325"/>
                <a:gd name="T12" fmla="*/ 95 w 325"/>
                <a:gd name="T13" fmla="*/ 292 h 325"/>
                <a:gd name="T14" fmla="*/ 67 w 325"/>
                <a:gd name="T15" fmla="*/ 292 h 325"/>
                <a:gd name="T16" fmla="*/ 67 w 325"/>
                <a:gd name="T17" fmla="*/ 258 h 325"/>
                <a:gd name="T18" fmla="*/ 33 w 325"/>
                <a:gd name="T19" fmla="*/ 258 h 325"/>
                <a:gd name="T20" fmla="*/ 33 w 325"/>
                <a:gd name="T21" fmla="*/ 230 h 325"/>
                <a:gd name="T22" fmla="*/ 57 w 325"/>
                <a:gd name="T23" fmla="*/ 207 h 325"/>
                <a:gd name="T24" fmla="*/ 118 w 325"/>
                <a:gd name="T25" fmla="*/ 268 h 325"/>
                <a:gd name="T26" fmla="*/ 95 w 325"/>
                <a:gd name="T27" fmla="*/ 292 h 325"/>
                <a:gd name="T28" fmla="*/ 225 w 325"/>
                <a:gd name="T29" fmla="*/ 44 h 325"/>
                <a:gd name="T30" fmla="*/ 231 w 325"/>
                <a:gd name="T31" fmla="*/ 50 h 325"/>
                <a:gd name="T32" fmla="*/ 229 w 325"/>
                <a:gd name="T33" fmla="*/ 54 h 325"/>
                <a:gd name="T34" fmla="*/ 88 w 325"/>
                <a:gd name="T35" fmla="*/ 195 h 325"/>
                <a:gd name="T36" fmla="*/ 83 w 325"/>
                <a:gd name="T37" fmla="*/ 197 h 325"/>
                <a:gd name="T38" fmla="*/ 78 w 325"/>
                <a:gd name="T39" fmla="*/ 191 h 325"/>
                <a:gd name="T40" fmla="*/ 80 w 325"/>
                <a:gd name="T41" fmla="*/ 187 h 325"/>
                <a:gd name="T42" fmla="*/ 221 w 325"/>
                <a:gd name="T43" fmla="*/ 46 h 325"/>
                <a:gd name="T44" fmla="*/ 225 w 325"/>
                <a:gd name="T45" fmla="*/ 44 h 325"/>
                <a:gd name="T46" fmla="*/ 225 w 325"/>
                <a:gd name="T47" fmla="*/ 44 h 325"/>
                <a:gd name="T48" fmla="*/ 225 w 325"/>
                <a:gd name="T49" fmla="*/ 4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" h="325">
                  <a:moveTo>
                    <a:pt x="0" y="217"/>
                  </a:moveTo>
                  <a:cubicBezTo>
                    <a:pt x="0" y="325"/>
                    <a:pt x="0" y="325"/>
                    <a:pt x="0" y="325"/>
                  </a:cubicBezTo>
                  <a:cubicBezTo>
                    <a:pt x="108" y="325"/>
                    <a:pt x="108" y="325"/>
                    <a:pt x="108" y="325"/>
                  </a:cubicBezTo>
                  <a:cubicBezTo>
                    <a:pt x="325" y="108"/>
                    <a:pt x="325" y="108"/>
                    <a:pt x="325" y="108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0" y="217"/>
                  </a:lnTo>
                  <a:close/>
                  <a:moveTo>
                    <a:pt x="95" y="292"/>
                  </a:moveTo>
                  <a:cubicBezTo>
                    <a:pt x="67" y="292"/>
                    <a:pt x="67" y="292"/>
                    <a:pt x="67" y="292"/>
                  </a:cubicBezTo>
                  <a:cubicBezTo>
                    <a:pt x="67" y="258"/>
                    <a:pt x="67" y="258"/>
                    <a:pt x="67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118" y="268"/>
                    <a:pt x="118" y="268"/>
                    <a:pt x="118" y="268"/>
                  </a:cubicBezTo>
                  <a:lnTo>
                    <a:pt x="95" y="292"/>
                  </a:lnTo>
                  <a:close/>
                  <a:moveTo>
                    <a:pt x="225" y="44"/>
                  </a:moveTo>
                  <a:cubicBezTo>
                    <a:pt x="229" y="44"/>
                    <a:pt x="231" y="46"/>
                    <a:pt x="231" y="50"/>
                  </a:cubicBezTo>
                  <a:cubicBezTo>
                    <a:pt x="231" y="51"/>
                    <a:pt x="230" y="53"/>
                    <a:pt x="229" y="54"/>
                  </a:cubicBezTo>
                  <a:cubicBezTo>
                    <a:pt x="88" y="195"/>
                    <a:pt x="88" y="195"/>
                    <a:pt x="88" y="195"/>
                  </a:cubicBezTo>
                  <a:cubicBezTo>
                    <a:pt x="87" y="197"/>
                    <a:pt x="85" y="197"/>
                    <a:pt x="83" y="197"/>
                  </a:cubicBezTo>
                  <a:cubicBezTo>
                    <a:pt x="80" y="197"/>
                    <a:pt x="78" y="195"/>
                    <a:pt x="78" y="191"/>
                  </a:cubicBezTo>
                  <a:cubicBezTo>
                    <a:pt x="78" y="190"/>
                    <a:pt x="78" y="188"/>
                    <a:pt x="80" y="187"/>
                  </a:cubicBezTo>
                  <a:cubicBezTo>
                    <a:pt x="221" y="46"/>
                    <a:pt x="221" y="46"/>
                    <a:pt x="221" y="46"/>
                  </a:cubicBezTo>
                  <a:cubicBezTo>
                    <a:pt x="222" y="45"/>
                    <a:pt x="224" y="44"/>
                    <a:pt x="225" y="44"/>
                  </a:cubicBezTo>
                  <a:close/>
                  <a:moveTo>
                    <a:pt x="225" y="44"/>
                  </a:moveTo>
                  <a:cubicBezTo>
                    <a:pt x="225" y="44"/>
                    <a:pt x="225" y="44"/>
                    <a:pt x="225" y="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28"/>
            <p:cNvSpPr>
              <a:spLocks noEditPoints="1"/>
            </p:cNvSpPr>
            <p:nvPr/>
          </p:nvSpPr>
          <p:spPr bwMode="auto">
            <a:xfrm>
              <a:off x="8250238" y="506412"/>
              <a:ext cx="258763" cy="258763"/>
            </a:xfrm>
            <a:custGeom>
              <a:avLst/>
              <a:gdLst>
                <a:gd name="T0" fmla="*/ 151 w 161"/>
                <a:gd name="T1" fmla="*/ 71 h 161"/>
                <a:gd name="T2" fmla="*/ 90 w 161"/>
                <a:gd name="T3" fmla="*/ 10 h 161"/>
                <a:gd name="T4" fmla="*/ 66 w 161"/>
                <a:gd name="T5" fmla="*/ 0 h 161"/>
                <a:gd name="T6" fmla="*/ 43 w 161"/>
                <a:gd name="T7" fmla="*/ 10 h 161"/>
                <a:gd name="T8" fmla="*/ 0 w 161"/>
                <a:gd name="T9" fmla="*/ 53 h 161"/>
                <a:gd name="T10" fmla="*/ 108 w 161"/>
                <a:gd name="T11" fmla="*/ 161 h 161"/>
                <a:gd name="T12" fmla="*/ 151 w 161"/>
                <a:gd name="T13" fmla="*/ 118 h 161"/>
                <a:gd name="T14" fmla="*/ 161 w 161"/>
                <a:gd name="T15" fmla="*/ 95 h 161"/>
                <a:gd name="T16" fmla="*/ 151 w 161"/>
                <a:gd name="T17" fmla="*/ 71 h 161"/>
                <a:gd name="T18" fmla="*/ 151 w 161"/>
                <a:gd name="T19" fmla="*/ 71 h 161"/>
                <a:gd name="T20" fmla="*/ 151 w 161"/>
                <a:gd name="T21" fmla="*/ 7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51" y="71"/>
                  </a:moveTo>
                  <a:cubicBezTo>
                    <a:pt x="90" y="10"/>
                    <a:pt x="90" y="10"/>
                    <a:pt x="90" y="10"/>
                  </a:cubicBezTo>
                  <a:cubicBezTo>
                    <a:pt x="83" y="3"/>
                    <a:pt x="76" y="0"/>
                    <a:pt x="66" y="0"/>
                  </a:cubicBezTo>
                  <a:cubicBezTo>
                    <a:pt x="57" y="0"/>
                    <a:pt x="49" y="3"/>
                    <a:pt x="43" y="1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08" y="161"/>
                    <a:pt x="108" y="161"/>
                    <a:pt x="108" y="161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8" y="112"/>
                    <a:pt x="161" y="104"/>
                    <a:pt x="161" y="95"/>
                  </a:cubicBezTo>
                  <a:cubicBezTo>
                    <a:pt x="161" y="86"/>
                    <a:pt x="158" y="78"/>
                    <a:pt x="151" y="71"/>
                  </a:cubicBezTo>
                  <a:close/>
                  <a:moveTo>
                    <a:pt x="151" y="71"/>
                  </a:moveTo>
                  <a:cubicBezTo>
                    <a:pt x="151" y="71"/>
                    <a:pt x="151" y="71"/>
                    <a:pt x="151" y="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1017254" y="4618586"/>
            <a:ext cx="1269804" cy="1101556"/>
            <a:chOff x="508000" y="1752600"/>
            <a:chExt cx="635000" cy="550863"/>
          </a:xfrm>
        </p:grpSpPr>
        <p:sp>
          <p:nvSpPr>
            <p:cNvPr id="49" name="Freeform 32"/>
            <p:cNvSpPr>
              <a:spLocks noEditPoints="1"/>
            </p:cNvSpPr>
            <p:nvPr/>
          </p:nvSpPr>
          <p:spPr bwMode="auto">
            <a:xfrm>
              <a:off x="508000" y="1752600"/>
              <a:ext cx="635000" cy="550863"/>
            </a:xfrm>
            <a:custGeom>
              <a:avLst/>
              <a:gdLst>
                <a:gd name="T0" fmla="*/ 481 w 501"/>
                <a:gd name="T1" fmla="*/ 86 h 434"/>
                <a:gd name="T2" fmla="*/ 434 w 501"/>
                <a:gd name="T3" fmla="*/ 67 h 434"/>
                <a:gd name="T4" fmla="*/ 375 w 501"/>
                <a:gd name="T5" fmla="*/ 67 h 434"/>
                <a:gd name="T6" fmla="*/ 362 w 501"/>
                <a:gd name="T7" fmla="*/ 31 h 434"/>
                <a:gd name="T8" fmla="*/ 344 w 501"/>
                <a:gd name="T9" fmla="*/ 9 h 434"/>
                <a:gd name="T10" fmla="*/ 317 w 501"/>
                <a:gd name="T11" fmla="*/ 0 h 434"/>
                <a:gd name="T12" fmla="*/ 184 w 501"/>
                <a:gd name="T13" fmla="*/ 0 h 434"/>
                <a:gd name="T14" fmla="*/ 157 w 501"/>
                <a:gd name="T15" fmla="*/ 9 h 434"/>
                <a:gd name="T16" fmla="*/ 138 w 501"/>
                <a:gd name="T17" fmla="*/ 31 h 434"/>
                <a:gd name="T18" fmla="*/ 125 w 501"/>
                <a:gd name="T19" fmla="*/ 67 h 434"/>
                <a:gd name="T20" fmla="*/ 67 w 501"/>
                <a:gd name="T21" fmla="*/ 67 h 434"/>
                <a:gd name="T22" fmla="*/ 20 w 501"/>
                <a:gd name="T23" fmla="*/ 86 h 434"/>
                <a:gd name="T24" fmla="*/ 0 w 501"/>
                <a:gd name="T25" fmla="*/ 133 h 434"/>
                <a:gd name="T26" fmla="*/ 0 w 501"/>
                <a:gd name="T27" fmla="*/ 367 h 434"/>
                <a:gd name="T28" fmla="*/ 20 w 501"/>
                <a:gd name="T29" fmla="*/ 414 h 434"/>
                <a:gd name="T30" fmla="*/ 67 w 501"/>
                <a:gd name="T31" fmla="*/ 434 h 434"/>
                <a:gd name="T32" fmla="*/ 434 w 501"/>
                <a:gd name="T33" fmla="*/ 434 h 434"/>
                <a:gd name="T34" fmla="*/ 481 w 501"/>
                <a:gd name="T35" fmla="*/ 414 h 434"/>
                <a:gd name="T36" fmla="*/ 501 w 501"/>
                <a:gd name="T37" fmla="*/ 367 h 434"/>
                <a:gd name="T38" fmla="*/ 501 w 501"/>
                <a:gd name="T39" fmla="*/ 133 h 434"/>
                <a:gd name="T40" fmla="*/ 481 w 501"/>
                <a:gd name="T41" fmla="*/ 86 h 434"/>
                <a:gd name="T42" fmla="*/ 333 w 501"/>
                <a:gd name="T43" fmla="*/ 333 h 434"/>
                <a:gd name="T44" fmla="*/ 250 w 501"/>
                <a:gd name="T45" fmla="*/ 367 h 434"/>
                <a:gd name="T46" fmla="*/ 168 w 501"/>
                <a:gd name="T47" fmla="*/ 333 h 434"/>
                <a:gd name="T48" fmla="*/ 133 w 501"/>
                <a:gd name="T49" fmla="*/ 250 h 434"/>
                <a:gd name="T50" fmla="*/ 168 w 501"/>
                <a:gd name="T51" fmla="*/ 168 h 434"/>
                <a:gd name="T52" fmla="*/ 250 w 501"/>
                <a:gd name="T53" fmla="*/ 133 h 434"/>
                <a:gd name="T54" fmla="*/ 333 w 501"/>
                <a:gd name="T55" fmla="*/ 168 h 434"/>
                <a:gd name="T56" fmla="*/ 367 w 501"/>
                <a:gd name="T57" fmla="*/ 250 h 434"/>
                <a:gd name="T58" fmla="*/ 333 w 501"/>
                <a:gd name="T59" fmla="*/ 333 h 434"/>
                <a:gd name="T60" fmla="*/ 333 w 501"/>
                <a:gd name="T61" fmla="*/ 333 h 434"/>
                <a:gd name="T62" fmla="*/ 333 w 501"/>
                <a:gd name="T63" fmla="*/ 333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1" h="434">
                  <a:moveTo>
                    <a:pt x="481" y="86"/>
                  </a:moveTo>
                  <a:cubicBezTo>
                    <a:pt x="468" y="73"/>
                    <a:pt x="452" y="67"/>
                    <a:pt x="434" y="67"/>
                  </a:cubicBezTo>
                  <a:cubicBezTo>
                    <a:pt x="375" y="67"/>
                    <a:pt x="375" y="67"/>
                    <a:pt x="375" y="67"/>
                  </a:cubicBezTo>
                  <a:cubicBezTo>
                    <a:pt x="362" y="31"/>
                    <a:pt x="362" y="31"/>
                    <a:pt x="362" y="31"/>
                  </a:cubicBezTo>
                  <a:cubicBezTo>
                    <a:pt x="359" y="23"/>
                    <a:pt x="353" y="15"/>
                    <a:pt x="344" y="9"/>
                  </a:cubicBezTo>
                  <a:cubicBezTo>
                    <a:pt x="335" y="3"/>
                    <a:pt x="326" y="0"/>
                    <a:pt x="317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74" y="0"/>
                    <a:pt x="165" y="3"/>
                    <a:pt x="157" y="9"/>
                  </a:cubicBezTo>
                  <a:cubicBezTo>
                    <a:pt x="148" y="15"/>
                    <a:pt x="142" y="23"/>
                    <a:pt x="138" y="31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48" y="67"/>
                    <a:pt x="33" y="73"/>
                    <a:pt x="20" y="86"/>
                  </a:cubicBezTo>
                  <a:cubicBezTo>
                    <a:pt x="7" y="99"/>
                    <a:pt x="0" y="115"/>
                    <a:pt x="0" y="133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86"/>
                    <a:pt x="7" y="401"/>
                    <a:pt x="20" y="414"/>
                  </a:cubicBezTo>
                  <a:cubicBezTo>
                    <a:pt x="33" y="427"/>
                    <a:pt x="48" y="434"/>
                    <a:pt x="67" y="434"/>
                  </a:cubicBezTo>
                  <a:cubicBezTo>
                    <a:pt x="434" y="434"/>
                    <a:pt x="434" y="434"/>
                    <a:pt x="434" y="434"/>
                  </a:cubicBezTo>
                  <a:cubicBezTo>
                    <a:pt x="452" y="434"/>
                    <a:pt x="468" y="427"/>
                    <a:pt x="481" y="414"/>
                  </a:cubicBezTo>
                  <a:cubicBezTo>
                    <a:pt x="494" y="401"/>
                    <a:pt x="501" y="386"/>
                    <a:pt x="501" y="367"/>
                  </a:cubicBezTo>
                  <a:cubicBezTo>
                    <a:pt x="501" y="133"/>
                    <a:pt x="501" y="133"/>
                    <a:pt x="501" y="133"/>
                  </a:cubicBezTo>
                  <a:cubicBezTo>
                    <a:pt x="501" y="115"/>
                    <a:pt x="494" y="99"/>
                    <a:pt x="481" y="86"/>
                  </a:cubicBezTo>
                  <a:close/>
                  <a:moveTo>
                    <a:pt x="333" y="333"/>
                  </a:moveTo>
                  <a:cubicBezTo>
                    <a:pt x="310" y="356"/>
                    <a:pt x="282" y="367"/>
                    <a:pt x="250" y="367"/>
                  </a:cubicBezTo>
                  <a:cubicBezTo>
                    <a:pt x="218" y="367"/>
                    <a:pt x="191" y="356"/>
                    <a:pt x="168" y="333"/>
                  </a:cubicBezTo>
                  <a:cubicBezTo>
                    <a:pt x="145" y="310"/>
                    <a:pt x="133" y="282"/>
                    <a:pt x="133" y="250"/>
                  </a:cubicBezTo>
                  <a:cubicBezTo>
                    <a:pt x="133" y="218"/>
                    <a:pt x="145" y="191"/>
                    <a:pt x="168" y="168"/>
                  </a:cubicBezTo>
                  <a:cubicBezTo>
                    <a:pt x="191" y="145"/>
                    <a:pt x="218" y="133"/>
                    <a:pt x="250" y="133"/>
                  </a:cubicBezTo>
                  <a:cubicBezTo>
                    <a:pt x="282" y="133"/>
                    <a:pt x="310" y="145"/>
                    <a:pt x="333" y="168"/>
                  </a:cubicBezTo>
                  <a:cubicBezTo>
                    <a:pt x="356" y="191"/>
                    <a:pt x="367" y="218"/>
                    <a:pt x="367" y="250"/>
                  </a:cubicBezTo>
                  <a:cubicBezTo>
                    <a:pt x="367" y="282"/>
                    <a:pt x="356" y="310"/>
                    <a:pt x="333" y="333"/>
                  </a:cubicBezTo>
                  <a:close/>
                  <a:moveTo>
                    <a:pt x="333" y="333"/>
                  </a:moveTo>
                  <a:cubicBezTo>
                    <a:pt x="333" y="333"/>
                    <a:pt x="333" y="333"/>
                    <a:pt x="333" y="3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33"/>
            <p:cNvSpPr>
              <a:spLocks noEditPoints="1"/>
            </p:cNvSpPr>
            <p:nvPr/>
          </p:nvSpPr>
          <p:spPr bwMode="auto">
            <a:xfrm>
              <a:off x="730250" y="1974850"/>
              <a:ext cx="188913" cy="190500"/>
            </a:xfrm>
            <a:custGeom>
              <a:avLst/>
              <a:gdLst>
                <a:gd name="T0" fmla="*/ 75 w 150"/>
                <a:gd name="T1" fmla="*/ 0 h 150"/>
                <a:gd name="T2" fmla="*/ 22 w 150"/>
                <a:gd name="T3" fmla="*/ 22 h 150"/>
                <a:gd name="T4" fmla="*/ 0 w 150"/>
                <a:gd name="T5" fmla="*/ 75 h 150"/>
                <a:gd name="T6" fmla="*/ 22 w 150"/>
                <a:gd name="T7" fmla="*/ 128 h 150"/>
                <a:gd name="T8" fmla="*/ 75 w 150"/>
                <a:gd name="T9" fmla="*/ 150 h 150"/>
                <a:gd name="T10" fmla="*/ 128 w 150"/>
                <a:gd name="T11" fmla="*/ 128 h 150"/>
                <a:gd name="T12" fmla="*/ 150 w 150"/>
                <a:gd name="T13" fmla="*/ 75 h 150"/>
                <a:gd name="T14" fmla="*/ 128 w 150"/>
                <a:gd name="T15" fmla="*/ 22 h 150"/>
                <a:gd name="T16" fmla="*/ 75 w 150"/>
                <a:gd name="T17" fmla="*/ 0 h 150"/>
                <a:gd name="T18" fmla="*/ 75 w 150"/>
                <a:gd name="T19" fmla="*/ 0 h 150"/>
                <a:gd name="T20" fmla="*/ 75 w 150"/>
                <a:gd name="T2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cubicBezTo>
                    <a:pt x="55" y="0"/>
                    <a:pt x="37" y="8"/>
                    <a:pt x="22" y="22"/>
                  </a:cubicBezTo>
                  <a:cubicBezTo>
                    <a:pt x="8" y="37"/>
                    <a:pt x="0" y="55"/>
                    <a:pt x="0" y="75"/>
                  </a:cubicBezTo>
                  <a:cubicBezTo>
                    <a:pt x="0" y="96"/>
                    <a:pt x="8" y="114"/>
                    <a:pt x="22" y="128"/>
                  </a:cubicBezTo>
                  <a:cubicBezTo>
                    <a:pt x="37" y="143"/>
                    <a:pt x="55" y="150"/>
                    <a:pt x="75" y="150"/>
                  </a:cubicBezTo>
                  <a:cubicBezTo>
                    <a:pt x="96" y="150"/>
                    <a:pt x="114" y="143"/>
                    <a:pt x="128" y="128"/>
                  </a:cubicBezTo>
                  <a:cubicBezTo>
                    <a:pt x="143" y="114"/>
                    <a:pt x="150" y="96"/>
                    <a:pt x="150" y="75"/>
                  </a:cubicBezTo>
                  <a:cubicBezTo>
                    <a:pt x="150" y="55"/>
                    <a:pt x="143" y="37"/>
                    <a:pt x="128" y="22"/>
                  </a:cubicBezTo>
                  <a:cubicBezTo>
                    <a:pt x="114" y="8"/>
                    <a:pt x="96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3963200" y="4621761"/>
            <a:ext cx="1269804" cy="1012670"/>
            <a:chOff x="1981200" y="1754188"/>
            <a:chExt cx="635000" cy="506413"/>
          </a:xfrm>
        </p:grpSpPr>
        <p:sp>
          <p:nvSpPr>
            <p:cNvPr id="53" name="Freeform 37"/>
            <p:cNvSpPr>
              <a:spLocks noEditPoints="1"/>
            </p:cNvSpPr>
            <p:nvPr/>
          </p:nvSpPr>
          <p:spPr bwMode="auto">
            <a:xfrm>
              <a:off x="1981200" y="1754188"/>
              <a:ext cx="635000" cy="506413"/>
            </a:xfrm>
            <a:custGeom>
              <a:avLst/>
              <a:gdLst>
                <a:gd name="T0" fmla="*/ 488 w 501"/>
                <a:gd name="T1" fmla="*/ 12 h 400"/>
                <a:gd name="T2" fmla="*/ 459 w 501"/>
                <a:gd name="T3" fmla="*/ 0 h 400"/>
                <a:gd name="T4" fmla="*/ 42 w 501"/>
                <a:gd name="T5" fmla="*/ 0 h 400"/>
                <a:gd name="T6" fmla="*/ 12 w 501"/>
                <a:gd name="T7" fmla="*/ 12 h 400"/>
                <a:gd name="T8" fmla="*/ 0 w 501"/>
                <a:gd name="T9" fmla="*/ 42 h 400"/>
                <a:gd name="T10" fmla="*/ 0 w 501"/>
                <a:gd name="T11" fmla="*/ 359 h 400"/>
                <a:gd name="T12" fmla="*/ 12 w 501"/>
                <a:gd name="T13" fmla="*/ 388 h 400"/>
                <a:gd name="T14" fmla="*/ 42 w 501"/>
                <a:gd name="T15" fmla="*/ 400 h 400"/>
                <a:gd name="T16" fmla="*/ 459 w 501"/>
                <a:gd name="T17" fmla="*/ 400 h 400"/>
                <a:gd name="T18" fmla="*/ 488 w 501"/>
                <a:gd name="T19" fmla="*/ 388 h 400"/>
                <a:gd name="T20" fmla="*/ 501 w 501"/>
                <a:gd name="T21" fmla="*/ 359 h 400"/>
                <a:gd name="T22" fmla="*/ 501 w 501"/>
                <a:gd name="T23" fmla="*/ 42 h 400"/>
                <a:gd name="T24" fmla="*/ 488 w 501"/>
                <a:gd name="T25" fmla="*/ 12 h 400"/>
                <a:gd name="T26" fmla="*/ 467 w 501"/>
                <a:gd name="T27" fmla="*/ 359 h 400"/>
                <a:gd name="T28" fmla="*/ 465 w 501"/>
                <a:gd name="T29" fmla="*/ 365 h 400"/>
                <a:gd name="T30" fmla="*/ 459 w 501"/>
                <a:gd name="T31" fmla="*/ 367 h 400"/>
                <a:gd name="T32" fmla="*/ 42 w 501"/>
                <a:gd name="T33" fmla="*/ 367 h 400"/>
                <a:gd name="T34" fmla="*/ 36 w 501"/>
                <a:gd name="T35" fmla="*/ 365 h 400"/>
                <a:gd name="T36" fmla="*/ 33 w 501"/>
                <a:gd name="T37" fmla="*/ 359 h 400"/>
                <a:gd name="T38" fmla="*/ 33 w 501"/>
                <a:gd name="T39" fmla="*/ 42 h 400"/>
                <a:gd name="T40" fmla="*/ 36 w 501"/>
                <a:gd name="T41" fmla="*/ 36 h 400"/>
                <a:gd name="T42" fmla="*/ 42 w 501"/>
                <a:gd name="T43" fmla="*/ 33 h 400"/>
                <a:gd name="T44" fmla="*/ 459 w 501"/>
                <a:gd name="T45" fmla="*/ 33 h 400"/>
                <a:gd name="T46" fmla="*/ 465 w 501"/>
                <a:gd name="T47" fmla="*/ 36 h 400"/>
                <a:gd name="T48" fmla="*/ 467 w 501"/>
                <a:gd name="T49" fmla="*/ 42 h 400"/>
                <a:gd name="T50" fmla="*/ 467 w 501"/>
                <a:gd name="T51" fmla="*/ 359 h 400"/>
                <a:gd name="T52" fmla="*/ 467 w 501"/>
                <a:gd name="T53" fmla="*/ 359 h 400"/>
                <a:gd name="T54" fmla="*/ 467 w 501"/>
                <a:gd name="T55" fmla="*/ 35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1" h="400">
                  <a:moveTo>
                    <a:pt x="488" y="12"/>
                  </a:moveTo>
                  <a:cubicBezTo>
                    <a:pt x="480" y="4"/>
                    <a:pt x="470" y="0"/>
                    <a:pt x="45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70"/>
                    <a:pt x="4" y="380"/>
                    <a:pt x="12" y="388"/>
                  </a:cubicBezTo>
                  <a:cubicBezTo>
                    <a:pt x="20" y="396"/>
                    <a:pt x="30" y="400"/>
                    <a:pt x="42" y="400"/>
                  </a:cubicBezTo>
                  <a:cubicBezTo>
                    <a:pt x="459" y="400"/>
                    <a:pt x="459" y="400"/>
                    <a:pt x="459" y="400"/>
                  </a:cubicBezTo>
                  <a:cubicBezTo>
                    <a:pt x="470" y="400"/>
                    <a:pt x="480" y="396"/>
                    <a:pt x="488" y="388"/>
                  </a:cubicBezTo>
                  <a:cubicBezTo>
                    <a:pt x="496" y="380"/>
                    <a:pt x="501" y="370"/>
                    <a:pt x="501" y="359"/>
                  </a:cubicBezTo>
                  <a:cubicBezTo>
                    <a:pt x="501" y="42"/>
                    <a:pt x="501" y="42"/>
                    <a:pt x="501" y="42"/>
                  </a:cubicBezTo>
                  <a:cubicBezTo>
                    <a:pt x="501" y="30"/>
                    <a:pt x="496" y="20"/>
                    <a:pt x="488" y="12"/>
                  </a:cubicBezTo>
                  <a:close/>
                  <a:moveTo>
                    <a:pt x="467" y="359"/>
                  </a:moveTo>
                  <a:cubicBezTo>
                    <a:pt x="467" y="361"/>
                    <a:pt x="466" y="363"/>
                    <a:pt x="465" y="365"/>
                  </a:cubicBezTo>
                  <a:cubicBezTo>
                    <a:pt x="463" y="366"/>
                    <a:pt x="461" y="367"/>
                    <a:pt x="459" y="367"/>
                  </a:cubicBezTo>
                  <a:cubicBezTo>
                    <a:pt x="42" y="367"/>
                    <a:pt x="42" y="367"/>
                    <a:pt x="42" y="367"/>
                  </a:cubicBezTo>
                  <a:cubicBezTo>
                    <a:pt x="39" y="367"/>
                    <a:pt x="38" y="366"/>
                    <a:pt x="36" y="365"/>
                  </a:cubicBezTo>
                  <a:cubicBezTo>
                    <a:pt x="34" y="363"/>
                    <a:pt x="33" y="361"/>
                    <a:pt x="33" y="359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39"/>
                    <a:pt x="34" y="37"/>
                    <a:pt x="36" y="36"/>
                  </a:cubicBezTo>
                  <a:cubicBezTo>
                    <a:pt x="38" y="34"/>
                    <a:pt x="39" y="33"/>
                    <a:pt x="42" y="33"/>
                  </a:cubicBezTo>
                  <a:cubicBezTo>
                    <a:pt x="459" y="33"/>
                    <a:pt x="459" y="33"/>
                    <a:pt x="459" y="33"/>
                  </a:cubicBezTo>
                  <a:cubicBezTo>
                    <a:pt x="461" y="33"/>
                    <a:pt x="463" y="34"/>
                    <a:pt x="465" y="36"/>
                  </a:cubicBezTo>
                  <a:cubicBezTo>
                    <a:pt x="466" y="37"/>
                    <a:pt x="467" y="39"/>
                    <a:pt x="467" y="42"/>
                  </a:cubicBezTo>
                  <a:lnTo>
                    <a:pt x="467" y="359"/>
                  </a:lnTo>
                  <a:close/>
                  <a:moveTo>
                    <a:pt x="467" y="359"/>
                  </a:moveTo>
                  <a:cubicBezTo>
                    <a:pt x="467" y="359"/>
                    <a:pt x="467" y="359"/>
                    <a:pt x="467" y="35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38"/>
            <p:cNvSpPr>
              <a:spLocks noEditPoints="1"/>
            </p:cNvSpPr>
            <p:nvPr/>
          </p:nvSpPr>
          <p:spPr bwMode="auto">
            <a:xfrm>
              <a:off x="2066925" y="1838325"/>
              <a:ext cx="125413" cy="127000"/>
            </a:xfrm>
            <a:custGeom>
              <a:avLst/>
              <a:gdLst>
                <a:gd name="T0" fmla="*/ 50 w 100"/>
                <a:gd name="T1" fmla="*/ 100 h 100"/>
                <a:gd name="T2" fmla="*/ 85 w 100"/>
                <a:gd name="T3" fmla="*/ 85 h 100"/>
                <a:gd name="T4" fmla="*/ 100 w 100"/>
                <a:gd name="T5" fmla="*/ 50 h 100"/>
                <a:gd name="T6" fmla="*/ 85 w 100"/>
                <a:gd name="T7" fmla="*/ 14 h 100"/>
                <a:gd name="T8" fmla="*/ 50 w 100"/>
                <a:gd name="T9" fmla="*/ 0 h 100"/>
                <a:gd name="T10" fmla="*/ 14 w 100"/>
                <a:gd name="T11" fmla="*/ 14 h 100"/>
                <a:gd name="T12" fmla="*/ 0 w 100"/>
                <a:gd name="T13" fmla="*/ 50 h 100"/>
                <a:gd name="T14" fmla="*/ 14 w 100"/>
                <a:gd name="T15" fmla="*/ 85 h 100"/>
                <a:gd name="T16" fmla="*/ 50 w 100"/>
                <a:gd name="T17" fmla="*/ 100 h 100"/>
                <a:gd name="T18" fmla="*/ 50 w 100"/>
                <a:gd name="T19" fmla="*/ 100 h 100"/>
                <a:gd name="T20" fmla="*/ 50 w 100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100"/>
                  </a:moveTo>
                  <a:cubicBezTo>
                    <a:pt x="64" y="100"/>
                    <a:pt x="76" y="95"/>
                    <a:pt x="85" y="85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5" y="14"/>
                  </a:cubicBezTo>
                  <a:cubicBezTo>
                    <a:pt x="76" y="5"/>
                    <a:pt x="64" y="0"/>
                    <a:pt x="50" y="0"/>
                  </a:cubicBezTo>
                  <a:cubicBezTo>
                    <a:pt x="36" y="0"/>
                    <a:pt x="24" y="5"/>
                    <a:pt x="14" y="14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64"/>
                    <a:pt x="5" y="76"/>
                    <a:pt x="14" y="85"/>
                  </a:cubicBezTo>
                  <a:cubicBezTo>
                    <a:pt x="24" y="95"/>
                    <a:pt x="36" y="100"/>
                    <a:pt x="50" y="100"/>
                  </a:cubicBezTo>
                  <a:close/>
                  <a:moveTo>
                    <a:pt x="50" y="100"/>
                  </a:moveTo>
                  <a:cubicBezTo>
                    <a:pt x="50" y="100"/>
                    <a:pt x="50" y="100"/>
                    <a:pt x="50" y="10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39"/>
            <p:cNvSpPr>
              <a:spLocks noEditPoints="1"/>
            </p:cNvSpPr>
            <p:nvPr/>
          </p:nvSpPr>
          <p:spPr bwMode="auto">
            <a:xfrm>
              <a:off x="2066925" y="1890713"/>
              <a:ext cx="465138" cy="287338"/>
            </a:xfrm>
            <a:custGeom>
              <a:avLst/>
              <a:gdLst>
                <a:gd name="T0" fmla="*/ 99 w 293"/>
                <a:gd name="T1" fmla="*/ 107 h 181"/>
                <a:gd name="T2" fmla="*/ 66 w 293"/>
                <a:gd name="T3" fmla="*/ 74 h 181"/>
                <a:gd name="T4" fmla="*/ 0 w 293"/>
                <a:gd name="T5" fmla="*/ 141 h 181"/>
                <a:gd name="T6" fmla="*/ 0 w 293"/>
                <a:gd name="T7" fmla="*/ 181 h 181"/>
                <a:gd name="T8" fmla="*/ 293 w 293"/>
                <a:gd name="T9" fmla="*/ 181 h 181"/>
                <a:gd name="T10" fmla="*/ 293 w 293"/>
                <a:gd name="T11" fmla="*/ 87 h 181"/>
                <a:gd name="T12" fmla="*/ 205 w 293"/>
                <a:gd name="T13" fmla="*/ 0 h 181"/>
                <a:gd name="T14" fmla="*/ 99 w 293"/>
                <a:gd name="T15" fmla="*/ 107 h 181"/>
                <a:gd name="T16" fmla="*/ 99 w 293"/>
                <a:gd name="T17" fmla="*/ 107 h 181"/>
                <a:gd name="T18" fmla="*/ 99 w 293"/>
                <a:gd name="T19" fmla="*/ 10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3" h="181">
                  <a:moveTo>
                    <a:pt x="99" y="107"/>
                  </a:moveTo>
                  <a:lnTo>
                    <a:pt x="66" y="74"/>
                  </a:lnTo>
                  <a:lnTo>
                    <a:pt x="0" y="141"/>
                  </a:lnTo>
                  <a:lnTo>
                    <a:pt x="0" y="181"/>
                  </a:lnTo>
                  <a:lnTo>
                    <a:pt x="293" y="181"/>
                  </a:lnTo>
                  <a:lnTo>
                    <a:pt x="293" y="87"/>
                  </a:lnTo>
                  <a:lnTo>
                    <a:pt x="205" y="0"/>
                  </a:lnTo>
                  <a:lnTo>
                    <a:pt x="99" y="107"/>
                  </a:lnTo>
                  <a:close/>
                  <a:moveTo>
                    <a:pt x="99" y="107"/>
                  </a:moveTo>
                  <a:lnTo>
                    <a:pt x="99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9" name="Freeform 44"/>
          <p:cNvSpPr>
            <a:spLocks noEditPoints="1"/>
          </p:cNvSpPr>
          <p:nvPr/>
        </p:nvSpPr>
        <p:spPr bwMode="auto">
          <a:xfrm>
            <a:off x="6912320" y="4575731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33 w 400"/>
              <a:gd name="T13" fmla="*/ 311 h 400"/>
              <a:gd name="T14" fmla="*/ 120 w 400"/>
              <a:gd name="T15" fmla="*/ 384 h 400"/>
              <a:gd name="T16" fmla="*/ 123 w 400"/>
              <a:gd name="T17" fmla="*/ 338 h 400"/>
              <a:gd name="T18" fmla="*/ 149 w 400"/>
              <a:gd name="T19" fmla="*/ 229 h 400"/>
              <a:gd name="T20" fmla="*/ 143 w 400"/>
              <a:gd name="T21" fmla="*/ 197 h 400"/>
              <a:gd name="T22" fmla="*/ 154 w 400"/>
              <a:gd name="T23" fmla="*/ 160 h 400"/>
              <a:gd name="T24" fmla="*/ 181 w 400"/>
              <a:gd name="T25" fmla="*/ 145 h 400"/>
              <a:gd name="T26" fmla="*/ 201 w 400"/>
              <a:gd name="T27" fmla="*/ 154 h 400"/>
              <a:gd name="T28" fmla="*/ 208 w 400"/>
              <a:gd name="T29" fmla="*/ 175 h 400"/>
              <a:gd name="T30" fmla="*/ 205 w 400"/>
              <a:gd name="T31" fmla="*/ 195 h 400"/>
              <a:gd name="T32" fmla="*/ 197 w 400"/>
              <a:gd name="T33" fmla="*/ 222 h 400"/>
              <a:gd name="T34" fmla="*/ 191 w 400"/>
              <a:gd name="T35" fmla="*/ 246 h 400"/>
              <a:gd name="T36" fmla="*/ 197 w 400"/>
              <a:gd name="T37" fmla="*/ 273 h 400"/>
              <a:gd name="T38" fmla="*/ 222 w 400"/>
              <a:gd name="T39" fmla="*/ 285 h 400"/>
              <a:gd name="T40" fmla="*/ 268 w 400"/>
              <a:gd name="T41" fmla="*/ 254 h 400"/>
              <a:gd name="T42" fmla="*/ 286 w 400"/>
              <a:gd name="T43" fmla="*/ 178 h 400"/>
              <a:gd name="T44" fmla="*/ 264 w 400"/>
              <a:gd name="T45" fmla="*/ 123 h 400"/>
              <a:gd name="T46" fmla="*/ 202 w 400"/>
              <a:gd name="T47" fmla="*/ 101 h 400"/>
              <a:gd name="T48" fmla="*/ 131 w 400"/>
              <a:gd name="T49" fmla="*/ 130 h 400"/>
              <a:gd name="T50" fmla="*/ 104 w 400"/>
              <a:gd name="T51" fmla="*/ 197 h 400"/>
              <a:gd name="T52" fmla="*/ 117 w 400"/>
              <a:gd name="T53" fmla="*/ 237 h 400"/>
              <a:gd name="T54" fmla="*/ 120 w 400"/>
              <a:gd name="T55" fmla="*/ 248 h 400"/>
              <a:gd name="T56" fmla="*/ 118 w 400"/>
              <a:gd name="T57" fmla="*/ 256 h 400"/>
              <a:gd name="T58" fmla="*/ 116 w 400"/>
              <a:gd name="T59" fmla="*/ 264 h 400"/>
              <a:gd name="T60" fmla="*/ 106 w 400"/>
              <a:gd name="T61" fmla="*/ 269 h 400"/>
              <a:gd name="T62" fmla="*/ 75 w 400"/>
              <a:gd name="T63" fmla="*/ 240 h 400"/>
              <a:gd name="T64" fmla="*/ 65 w 400"/>
              <a:gd name="T65" fmla="*/ 192 h 400"/>
              <a:gd name="T66" fmla="*/ 71 w 400"/>
              <a:gd name="T67" fmla="*/ 157 h 400"/>
              <a:gd name="T68" fmla="*/ 88 w 400"/>
              <a:gd name="T69" fmla="*/ 124 h 400"/>
              <a:gd name="T70" fmla="*/ 116 w 400"/>
              <a:gd name="T71" fmla="*/ 95 h 400"/>
              <a:gd name="T72" fmla="*/ 157 w 400"/>
              <a:gd name="T73" fmla="*/ 75 h 400"/>
              <a:gd name="T74" fmla="*/ 208 w 400"/>
              <a:gd name="T75" fmla="*/ 67 h 400"/>
              <a:gd name="T76" fmla="*/ 274 w 400"/>
              <a:gd name="T77" fmla="*/ 84 h 400"/>
              <a:gd name="T78" fmla="*/ 319 w 400"/>
              <a:gd name="T79" fmla="*/ 126 h 400"/>
              <a:gd name="T80" fmla="*/ 335 w 400"/>
              <a:gd name="T81" fmla="*/ 182 h 400"/>
              <a:gd name="T82" fmla="*/ 321 w 400"/>
              <a:gd name="T83" fmla="*/ 252 h 400"/>
              <a:gd name="T84" fmla="*/ 283 w 400"/>
              <a:gd name="T85" fmla="*/ 302 h 400"/>
              <a:gd name="T86" fmla="*/ 227 w 400"/>
              <a:gd name="T87" fmla="*/ 319 h 400"/>
              <a:gd name="T88" fmla="*/ 197 w 400"/>
              <a:gd name="T89" fmla="*/ 312 h 400"/>
              <a:gd name="T90" fmla="*/ 178 w 400"/>
              <a:gd name="T91" fmla="*/ 294 h 400"/>
              <a:gd name="T92" fmla="*/ 164 w 400"/>
              <a:gd name="T93" fmla="*/ 349 h 400"/>
              <a:gd name="T94" fmla="*/ 143 w 400"/>
              <a:gd name="T95" fmla="*/ 392 h 400"/>
              <a:gd name="T96" fmla="*/ 200 w 400"/>
              <a:gd name="T97" fmla="*/ 400 h 400"/>
              <a:gd name="T98" fmla="*/ 301 w 400"/>
              <a:gd name="T99" fmla="*/ 374 h 400"/>
              <a:gd name="T100" fmla="*/ 374 w 400"/>
              <a:gd name="T101" fmla="*/ 301 h 400"/>
              <a:gd name="T102" fmla="*/ 400 w 400"/>
              <a:gd name="T103" fmla="*/ 200 h 400"/>
              <a:gd name="T104" fmla="*/ 374 w 400"/>
              <a:gd name="T105" fmla="*/ 100 h 400"/>
              <a:gd name="T106" fmla="*/ 374 w 400"/>
              <a:gd name="T107" fmla="*/ 100 h 400"/>
              <a:gd name="T108" fmla="*/ 374 w 400"/>
              <a:gd name="T109" fmla="*/ 1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41"/>
                  <a:pt x="11" y="277"/>
                  <a:pt x="33" y="311"/>
                </a:cubicBezTo>
                <a:cubicBezTo>
                  <a:pt x="55" y="344"/>
                  <a:pt x="84" y="368"/>
                  <a:pt x="120" y="384"/>
                </a:cubicBezTo>
                <a:cubicBezTo>
                  <a:pt x="119" y="365"/>
                  <a:pt x="120" y="350"/>
                  <a:pt x="123" y="338"/>
                </a:cubicBezTo>
                <a:cubicBezTo>
                  <a:pt x="149" y="229"/>
                  <a:pt x="149" y="229"/>
                  <a:pt x="149" y="229"/>
                </a:cubicBezTo>
                <a:cubicBezTo>
                  <a:pt x="145" y="220"/>
                  <a:pt x="143" y="210"/>
                  <a:pt x="143" y="197"/>
                </a:cubicBezTo>
                <a:cubicBezTo>
                  <a:pt x="143" y="182"/>
                  <a:pt x="146" y="170"/>
                  <a:pt x="154" y="160"/>
                </a:cubicBezTo>
                <a:cubicBezTo>
                  <a:pt x="161" y="150"/>
                  <a:pt x="170" y="145"/>
                  <a:pt x="181" y="145"/>
                </a:cubicBezTo>
                <a:cubicBezTo>
                  <a:pt x="190" y="145"/>
                  <a:pt x="197" y="148"/>
                  <a:pt x="201" y="154"/>
                </a:cubicBezTo>
                <a:cubicBezTo>
                  <a:pt x="206" y="159"/>
                  <a:pt x="208" y="167"/>
                  <a:pt x="208" y="175"/>
                </a:cubicBezTo>
                <a:cubicBezTo>
                  <a:pt x="208" y="181"/>
                  <a:pt x="207" y="187"/>
                  <a:pt x="205" y="195"/>
                </a:cubicBezTo>
                <a:cubicBezTo>
                  <a:pt x="203" y="203"/>
                  <a:pt x="201" y="212"/>
                  <a:pt x="197" y="222"/>
                </a:cubicBezTo>
                <a:cubicBezTo>
                  <a:pt x="194" y="232"/>
                  <a:pt x="192" y="240"/>
                  <a:pt x="191" y="246"/>
                </a:cubicBezTo>
                <a:cubicBezTo>
                  <a:pt x="188" y="257"/>
                  <a:pt x="190" y="266"/>
                  <a:pt x="197" y="273"/>
                </a:cubicBezTo>
                <a:cubicBezTo>
                  <a:pt x="203" y="281"/>
                  <a:pt x="212" y="285"/>
                  <a:pt x="222" y="285"/>
                </a:cubicBezTo>
                <a:cubicBezTo>
                  <a:pt x="241" y="285"/>
                  <a:pt x="256" y="274"/>
                  <a:pt x="268" y="254"/>
                </a:cubicBezTo>
                <a:cubicBezTo>
                  <a:pt x="280" y="233"/>
                  <a:pt x="286" y="208"/>
                  <a:pt x="286" y="178"/>
                </a:cubicBezTo>
                <a:cubicBezTo>
                  <a:pt x="286" y="156"/>
                  <a:pt x="278" y="137"/>
                  <a:pt x="264" y="123"/>
                </a:cubicBezTo>
                <a:cubicBezTo>
                  <a:pt x="249" y="109"/>
                  <a:pt x="229" y="101"/>
                  <a:pt x="202" y="101"/>
                </a:cubicBezTo>
                <a:cubicBezTo>
                  <a:pt x="173" y="101"/>
                  <a:pt x="149" y="111"/>
                  <a:pt x="131" y="130"/>
                </a:cubicBezTo>
                <a:cubicBezTo>
                  <a:pt x="113" y="149"/>
                  <a:pt x="104" y="171"/>
                  <a:pt x="104" y="197"/>
                </a:cubicBezTo>
                <a:cubicBezTo>
                  <a:pt x="104" y="213"/>
                  <a:pt x="108" y="226"/>
                  <a:pt x="117" y="237"/>
                </a:cubicBezTo>
                <a:cubicBezTo>
                  <a:pt x="120" y="240"/>
                  <a:pt x="121" y="244"/>
                  <a:pt x="120" y="248"/>
                </a:cubicBezTo>
                <a:cubicBezTo>
                  <a:pt x="120" y="249"/>
                  <a:pt x="119" y="252"/>
                  <a:pt x="118" y="256"/>
                </a:cubicBezTo>
                <a:cubicBezTo>
                  <a:pt x="117" y="260"/>
                  <a:pt x="116" y="263"/>
                  <a:pt x="116" y="264"/>
                </a:cubicBezTo>
                <a:cubicBezTo>
                  <a:pt x="114" y="269"/>
                  <a:pt x="111" y="271"/>
                  <a:pt x="106" y="269"/>
                </a:cubicBezTo>
                <a:cubicBezTo>
                  <a:pt x="92" y="263"/>
                  <a:pt x="82" y="254"/>
                  <a:pt x="75" y="240"/>
                </a:cubicBezTo>
                <a:cubicBezTo>
                  <a:pt x="68" y="226"/>
                  <a:pt x="65" y="210"/>
                  <a:pt x="65" y="192"/>
                </a:cubicBezTo>
                <a:cubicBezTo>
                  <a:pt x="65" y="181"/>
                  <a:pt x="67" y="169"/>
                  <a:pt x="71" y="157"/>
                </a:cubicBezTo>
                <a:cubicBezTo>
                  <a:pt x="74" y="146"/>
                  <a:pt x="80" y="135"/>
                  <a:pt x="88" y="124"/>
                </a:cubicBezTo>
                <a:cubicBezTo>
                  <a:pt x="96" y="113"/>
                  <a:pt x="105" y="103"/>
                  <a:pt x="116" y="95"/>
                </a:cubicBezTo>
                <a:cubicBezTo>
                  <a:pt x="127" y="87"/>
                  <a:pt x="141" y="80"/>
                  <a:pt x="157" y="75"/>
                </a:cubicBezTo>
                <a:cubicBezTo>
                  <a:pt x="173" y="70"/>
                  <a:pt x="190" y="67"/>
                  <a:pt x="208" y="67"/>
                </a:cubicBezTo>
                <a:cubicBezTo>
                  <a:pt x="232" y="67"/>
                  <a:pt x="255" y="73"/>
                  <a:pt x="274" y="84"/>
                </a:cubicBezTo>
                <a:cubicBezTo>
                  <a:pt x="294" y="95"/>
                  <a:pt x="309" y="109"/>
                  <a:pt x="319" y="126"/>
                </a:cubicBezTo>
                <a:cubicBezTo>
                  <a:pt x="330" y="144"/>
                  <a:pt x="335" y="162"/>
                  <a:pt x="335" y="182"/>
                </a:cubicBezTo>
                <a:cubicBezTo>
                  <a:pt x="335" y="208"/>
                  <a:pt x="330" y="232"/>
                  <a:pt x="321" y="252"/>
                </a:cubicBezTo>
                <a:cubicBezTo>
                  <a:pt x="312" y="273"/>
                  <a:pt x="299" y="290"/>
                  <a:pt x="283" y="302"/>
                </a:cubicBezTo>
                <a:cubicBezTo>
                  <a:pt x="266" y="313"/>
                  <a:pt x="248" y="319"/>
                  <a:pt x="227" y="319"/>
                </a:cubicBezTo>
                <a:cubicBezTo>
                  <a:pt x="216" y="319"/>
                  <a:pt x="206" y="317"/>
                  <a:pt x="197" y="312"/>
                </a:cubicBezTo>
                <a:cubicBezTo>
                  <a:pt x="188" y="307"/>
                  <a:pt x="181" y="301"/>
                  <a:pt x="178" y="294"/>
                </a:cubicBezTo>
                <a:cubicBezTo>
                  <a:pt x="170" y="325"/>
                  <a:pt x="165" y="343"/>
                  <a:pt x="164" y="349"/>
                </a:cubicBezTo>
                <a:cubicBezTo>
                  <a:pt x="160" y="362"/>
                  <a:pt x="154" y="376"/>
                  <a:pt x="143" y="392"/>
                </a:cubicBezTo>
                <a:cubicBezTo>
                  <a:pt x="162" y="398"/>
                  <a:pt x="181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1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74" y="100"/>
                </a:moveTo>
                <a:cubicBezTo>
                  <a:pt x="374" y="100"/>
                  <a:pt x="374" y="100"/>
                  <a:pt x="374" y="1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48"/>
          <p:cNvSpPr>
            <a:spLocks noEditPoints="1"/>
          </p:cNvSpPr>
          <p:nvPr/>
        </p:nvSpPr>
        <p:spPr bwMode="auto">
          <a:xfrm>
            <a:off x="9855090" y="4621760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123 w 400"/>
              <a:gd name="T17" fmla="*/ 400 h 400"/>
              <a:gd name="T18" fmla="*/ 125 w 400"/>
              <a:gd name="T19" fmla="*/ 334 h 400"/>
              <a:gd name="T20" fmla="*/ 150 w 400"/>
              <a:gd name="T21" fmla="*/ 226 h 400"/>
              <a:gd name="T22" fmla="*/ 144 w 400"/>
              <a:gd name="T23" fmla="*/ 195 h 400"/>
              <a:gd name="T24" fmla="*/ 155 w 400"/>
              <a:gd name="T25" fmla="*/ 158 h 400"/>
              <a:gd name="T26" fmla="*/ 182 w 400"/>
              <a:gd name="T27" fmla="*/ 144 h 400"/>
              <a:gd name="T28" fmla="*/ 202 w 400"/>
              <a:gd name="T29" fmla="*/ 152 h 400"/>
              <a:gd name="T30" fmla="*/ 209 w 400"/>
              <a:gd name="T31" fmla="*/ 173 h 400"/>
              <a:gd name="T32" fmla="*/ 206 w 400"/>
              <a:gd name="T33" fmla="*/ 193 h 400"/>
              <a:gd name="T34" fmla="*/ 198 w 400"/>
              <a:gd name="T35" fmla="*/ 219 h 400"/>
              <a:gd name="T36" fmla="*/ 191 w 400"/>
              <a:gd name="T37" fmla="*/ 244 h 400"/>
              <a:gd name="T38" fmla="*/ 197 w 400"/>
              <a:gd name="T39" fmla="*/ 270 h 400"/>
              <a:gd name="T40" fmla="*/ 222 w 400"/>
              <a:gd name="T41" fmla="*/ 282 h 400"/>
              <a:gd name="T42" fmla="*/ 268 w 400"/>
              <a:gd name="T43" fmla="*/ 251 h 400"/>
              <a:gd name="T44" fmla="*/ 285 w 400"/>
              <a:gd name="T45" fmla="*/ 177 h 400"/>
              <a:gd name="T46" fmla="*/ 263 w 400"/>
              <a:gd name="T47" fmla="*/ 122 h 400"/>
              <a:gd name="T48" fmla="*/ 203 w 400"/>
              <a:gd name="T49" fmla="*/ 101 h 400"/>
              <a:gd name="T50" fmla="*/ 132 w 400"/>
              <a:gd name="T51" fmla="*/ 128 h 400"/>
              <a:gd name="T52" fmla="*/ 105 w 400"/>
              <a:gd name="T53" fmla="*/ 195 h 400"/>
              <a:gd name="T54" fmla="*/ 118 w 400"/>
              <a:gd name="T55" fmla="*/ 234 h 400"/>
              <a:gd name="T56" fmla="*/ 121 w 400"/>
              <a:gd name="T57" fmla="*/ 245 h 400"/>
              <a:gd name="T58" fmla="*/ 117 w 400"/>
              <a:gd name="T59" fmla="*/ 261 h 400"/>
              <a:gd name="T60" fmla="*/ 114 w 400"/>
              <a:gd name="T61" fmla="*/ 266 h 400"/>
              <a:gd name="T62" fmla="*/ 107 w 400"/>
              <a:gd name="T63" fmla="*/ 266 h 400"/>
              <a:gd name="T64" fmla="*/ 77 w 400"/>
              <a:gd name="T65" fmla="*/ 238 h 400"/>
              <a:gd name="T66" fmla="*/ 67 w 400"/>
              <a:gd name="T67" fmla="*/ 191 h 400"/>
              <a:gd name="T68" fmla="*/ 72 w 400"/>
              <a:gd name="T69" fmla="*/ 156 h 400"/>
              <a:gd name="T70" fmla="*/ 90 w 400"/>
              <a:gd name="T71" fmla="*/ 123 h 400"/>
              <a:gd name="T72" fmla="*/ 118 w 400"/>
              <a:gd name="T73" fmla="*/ 94 h 400"/>
              <a:gd name="T74" fmla="*/ 158 w 400"/>
              <a:gd name="T75" fmla="*/ 74 h 400"/>
              <a:gd name="T76" fmla="*/ 208 w 400"/>
              <a:gd name="T77" fmla="*/ 67 h 400"/>
              <a:gd name="T78" fmla="*/ 260 w 400"/>
              <a:gd name="T79" fmla="*/ 76 h 400"/>
              <a:gd name="T80" fmla="*/ 299 w 400"/>
              <a:gd name="T81" fmla="*/ 102 h 400"/>
              <a:gd name="T82" fmla="*/ 325 w 400"/>
              <a:gd name="T83" fmla="*/ 138 h 400"/>
              <a:gd name="T84" fmla="*/ 334 w 400"/>
              <a:gd name="T85" fmla="*/ 180 h 400"/>
              <a:gd name="T86" fmla="*/ 304 w 400"/>
              <a:gd name="T87" fmla="*/ 278 h 400"/>
              <a:gd name="T88" fmla="*/ 227 w 400"/>
              <a:gd name="T89" fmla="*/ 316 h 400"/>
              <a:gd name="T90" fmla="*/ 197 w 400"/>
              <a:gd name="T91" fmla="*/ 309 h 400"/>
              <a:gd name="T92" fmla="*/ 178 w 400"/>
              <a:gd name="T93" fmla="*/ 291 h 400"/>
              <a:gd name="T94" fmla="*/ 165 w 400"/>
              <a:gd name="T95" fmla="*/ 346 h 400"/>
              <a:gd name="T96" fmla="*/ 136 w 400"/>
              <a:gd name="T97" fmla="*/ 400 h 400"/>
              <a:gd name="T98" fmla="*/ 325 w 400"/>
              <a:gd name="T99" fmla="*/ 400 h 400"/>
              <a:gd name="T100" fmla="*/ 378 w 400"/>
              <a:gd name="T101" fmla="*/ 378 h 400"/>
              <a:gd name="T102" fmla="*/ 400 w 400"/>
              <a:gd name="T103" fmla="*/ 325 h 400"/>
              <a:gd name="T104" fmla="*/ 400 w 400"/>
              <a:gd name="T105" fmla="*/ 75 h 400"/>
              <a:gd name="T106" fmla="*/ 378 w 400"/>
              <a:gd name="T107" fmla="*/ 22 h 400"/>
              <a:gd name="T108" fmla="*/ 378 w 400"/>
              <a:gd name="T109" fmla="*/ 22 h 400"/>
              <a:gd name="T110" fmla="*/ 378 w 400"/>
              <a:gd name="T111" fmla="*/ 2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123" y="400"/>
                  <a:pt x="123" y="400"/>
                  <a:pt x="123" y="400"/>
                </a:cubicBezTo>
                <a:cubicBezTo>
                  <a:pt x="120" y="374"/>
                  <a:pt x="120" y="352"/>
                  <a:pt x="125" y="334"/>
                </a:cubicBezTo>
                <a:cubicBezTo>
                  <a:pt x="150" y="226"/>
                  <a:pt x="150" y="226"/>
                  <a:pt x="150" y="226"/>
                </a:cubicBezTo>
                <a:cubicBezTo>
                  <a:pt x="146" y="218"/>
                  <a:pt x="144" y="207"/>
                  <a:pt x="144" y="195"/>
                </a:cubicBezTo>
                <a:cubicBezTo>
                  <a:pt x="144" y="180"/>
                  <a:pt x="148" y="168"/>
                  <a:pt x="155" y="158"/>
                </a:cubicBezTo>
                <a:cubicBezTo>
                  <a:pt x="162" y="149"/>
                  <a:pt x="171" y="144"/>
                  <a:pt x="182" y="144"/>
                </a:cubicBezTo>
                <a:cubicBezTo>
                  <a:pt x="190" y="144"/>
                  <a:pt x="197" y="146"/>
                  <a:pt x="202" y="152"/>
                </a:cubicBezTo>
                <a:cubicBezTo>
                  <a:pt x="206" y="158"/>
                  <a:pt x="209" y="165"/>
                  <a:pt x="209" y="173"/>
                </a:cubicBezTo>
                <a:cubicBezTo>
                  <a:pt x="209" y="179"/>
                  <a:pt x="208" y="185"/>
                  <a:pt x="206" y="193"/>
                </a:cubicBezTo>
                <a:cubicBezTo>
                  <a:pt x="204" y="200"/>
                  <a:pt x="201" y="209"/>
                  <a:pt x="198" y="219"/>
                </a:cubicBezTo>
                <a:cubicBezTo>
                  <a:pt x="195" y="230"/>
                  <a:pt x="193" y="238"/>
                  <a:pt x="191" y="244"/>
                </a:cubicBezTo>
                <a:cubicBezTo>
                  <a:pt x="189" y="254"/>
                  <a:pt x="191" y="263"/>
                  <a:pt x="197" y="270"/>
                </a:cubicBezTo>
                <a:cubicBezTo>
                  <a:pt x="204" y="278"/>
                  <a:pt x="212" y="282"/>
                  <a:pt x="222" y="282"/>
                </a:cubicBezTo>
                <a:cubicBezTo>
                  <a:pt x="241" y="282"/>
                  <a:pt x="256" y="272"/>
                  <a:pt x="268" y="251"/>
                </a:cubicBezTo>
                <a:cubicBezTo>
                  <a:pt x="279" y="231"/>
                  <a:pt x="285" y="206"/>
                  <a:pt x="285" y="177"/>
                </a:cubicBezTo>
                <a:cubicBezTo>
                  <a:pt x="285" y="154"/>
                  <a:pt x="278" y="136"/>
                  <a:pt x="263" y="122"/>
                </a:cubicBezTo>
                <a:cubicBezTo>
                  <a:pt x="249" y="108"/>
                  <a:pt x="229" y="101"/>
                  <a:pt x="203" y="101"/>
                </a:cubicBezTo>
                <a:cubicBezTo>
                  <a:pt x="174" y="101"/>
                  <a:pt x="150" y="110"/>
                  <a:pt x="132" y="128"/>
                </a:cubicBezTo>
                <a:cubicBezTo>
                  <a:pt x="114" y="147"/>
                  <a:pt x="105" y="169"/>
                  <a:pt x="105" y="195"/>
                </a:cubicBezTo>
                <a:cubicBezTo>
                  <a:pt x="105" y="211"/>
                  <a:pt x="110" y="224"/>
                  <a:pt x="118" y="234"/>
                </a:cubicBezTo>
                <a:cubicBezTo>
                  <a:pt x="121" y="238"/>
                  <a:pt x="122" y="241"/>
                  <a:pt x="121" y="245"/>
                </a:cubicBezTo>
                <a:cubicBezTo>
                  <a:pt x="120" y="248"/>
                  <a:pt x="119" y="254"/>
                  <a:pt x="117" y="261"/>
                </a:cubicBezTo>
                <a:cubicBezTo>
                  <a:pt x="117" y="264"/>
                  <a:pt x="115" y="265"/>
                  <a:pt x="114" y="266"/>
                </a:cubicBezTo>
                <a:cubicBezTo>
                  <a:pt x="112" y="267"/>
                  <a:pt x="110" y="267"/>
                  <a:pt x="107" y="266"/>
                </a:cubicBezTo>
                <a:cubicBezTo>
                  <a:pt x="94" y="261"/>
                  <a:pt x="84" y="251"/>
                  <a:pt x="77" y="238"/>
                </a:cubicBezTo>
                <a:cubicBezTo>
                  <a:pt x="70" y="224"/>
                  <a:pt x="67" y="208"/>
                  <a:pt x="67" y="191"/>
                </a:cubicBezTo>
                <a:cubicBezTo>
                  <a:pt x="67" y="179"/>
                  <a:pt x="69" y="168"/>
                  <a:pt x="72" y="156"/>
                </a:cubicBezTo>
                <a:cubicBezTo>
                  <a:pt x="76" y="144"/>
                  <a:pt x="82" y="133"/>
                  <a:pt x="90" y="123"/>
                </a:cubicBezTo>
                <a:cubicBezTo>
                  <a:pt x="98" y="112"/>
                  <a:pt x="107" y="102"/>
                  <a:pt x="118" y="94"/>
                </a:cubicBezTo>
                <a:cubicBezTo>
                  <a:pt x="129" y="86"/>
                  <a:pt x="142" y="79"/>
                  <a:pt x="158" y="74"/>
                </a:cubicBezTo>
                <a:cubicBezTo>
                  <a:pt x="173" y="69"/>
                  <a:pt x="190" y="67"/>
                  <a:pt x="208" y="67"/>
                </a:cubicBezTo>
                <a:cubicBezTo>
                  <a:pt x="227" y="67"/>
                  <a:pt x="244" y="70"/>
                  <a:pt x="260" y="76"/>
                </a:cubicBezTo>
                <a:cubicBezTo>
                  <a:pt x="275" y="83"/>
                  <a:pt x="289" y="91"/>
                  <a:pt x="299" y="102"/>
                </a:cubicBezTo>
                <a:cubicBezTo>
                  <a:pt x="310" y="112"/>
                  <a:pt x="319" y="124"/>
                  <a:pt x="325" y="138"/>
                </a:cubicBezTo>
                <a:cubicBezTo>
                  <a:pt x="331" y="151"/>
                  <a:pt x="334" y="166"/>
                  <a:pt x="334" y="180"/>
                </a:cubicBezTo>
                <a:cubicBezTo>
                  <a:pt x="334" y="219"/>
                  <a:pt x="324" y="252"/>
                  <a:pt x="304" y="278"/>
                </a:cubicBezTo>
                <a:cubicBezTo>
                  <a:pt x="284" y="303"/>
                  <a:pt x="258" y="316"/>
                  <a:pt x="227" y="316"/>
                </a:cubicBezTo>
                <a:cubicBezTo>
                  <a:pt x="216" y="316"/>
                  <a:pt x="207" y="314"/>
                  <a:pt x="197" y="309"/>
                </a:cubicBezTo>
                <a:cubicBezTo>
                  <a:pt x="188" y="304"/>
                  <a:pt x="182" y="298"/>
                  <a:pt x="178" y="291"/>
                </a:cubicBezTo>
                <a:cubicBezTo>
                  <a:pt x="171" y="322"/>
                  <a:pt x="166" y="340"/>
                  <a:pt x="165" y="346"/>
                </a:cubicBezTo>
                <a:cubicBezTo>
                  <a:pt x="161" y="361"/>
                  <a:pt x="151" y="379"/>
                  <a:pt x="136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78" y="22"/>
                </a:moveTo>
                <a:cubicBezTo>
                  <a:pt x="378" y="22"/>
                  <a:pt x="378" y="22"/>
                  <a:pt x="378" y="2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52"/>
          <p:cNvSpPr>
            <a:spLocks noEditPoints="1"/>
          </p:cNvSpPr>
          <p:nvPr/>
        </p:nvSpPr>
        <p:spPr bwMode="auto">
          <a:xfrm>
            <a:off x="12797862" y="4612236"/>
            <a:ext cx="1272980" cy="1272980"/>
          </a:xfrm>
          <a:custGeom>
            <a:avLst/>
            <a:gdLst>
              <a:gd name="T0" fmla="*/ 362 w 367"/>
              <a:gd name="T1" fmla="*/ 47 h 367"/>
              <a:gd name="T2" fmla="*/ 359 w 367"/>
              <a:gd name="T3" fmla="*/ 9 h 367"/>
              <a:gd name="T4" fmla="*/ 320 w 367"/>
              <a:gd name="T5" fmla="*/ 6 h 367"/>
              <a:gd name="T6" fmla="*/ 275 w 367"/>
              <a:gd name="T7" fmla="*/ 34 h 367"/>
              <a:gd name="T8" fmla="*/ 234 w 367"/>
              <a:gd name="T9" fmla="*/ 75 h 367"/>
              <a:gd name="T10" fmla="*/ 60 w 367"/>
              <a:gd name="T11" fmla="*/ 34 h 367"/>
              <a:gd name="T12" fmla="*/ 52 w 367"/>
              <a:gd name="T13" fmla="*/ 36 h 367"/>
              <a:gd name="T14" fmla="*/ 19 w 367"/>
              <a:gd name="T15" fmla="*/ 69 h 367"/>
              <a:gd name="T16" fmla="*/ 17 w 367"/>
              <a:gd name="T17" fmla="*/ 76 h 367"/>
              <a:gd name="T18" fmla="*/ 21 w 367"/>
              <a:gd name="T19" fmla="*/ 83 h 367"/>
              <a:gd name="T20" fmla="*/ 154 w 367"/>
              <a:gd name="T21" fmla="*/ 155 h 367"/>
              <a:gd name="T22" fmla="*/ 86 w 367"/>
              <a:gd name="T23" fmla="*/ 223 h 367"/>
              <a:gd name="T24" fmla="*/ 35 w 367"/>
              <a:gd name="T25" fmla="*/ 209 h 367"/>
              <a:gd name="T26" fmla="*/ 33 w 367"/>
              <a:gd name="T27" fmla="*/ 209 h 367"/>
              <a:gd name="T28" fmla="*/ 27 w 367"/>
              <a:gd name="T29" fmla="*/ 211 h 367"/>
              <a:gd name="T30" fmla="*/ 2 w 367"/>
              <a:gd name="T31" fmla="*/ 236 h 367"/>
              <a:gd name="T32" fmla="*/ 0 w 367"/>
              <a:gd name="T33" fmla="*/ 243 h 367"/>
              <a:gd name="T34" fmla="*/ 3 w 367"/>
              <a:gd name="T35" fmla="*/ 249 h 367"/>
              <a:gd name="T36" fmla="*/ 69 w 367"/>
              <a:gd name="T37" fmla="*/ 298 h 367"/>
              <a:gd name="T38" fmla="*/ 118 w 367"/>
              <a:gd name="T39" fmla="*/ 364 h 367"/>
              <a:gd name="T40" fmla="*/ 125 w 367"/>
              <a:gd name="T41" fmla="*/ 367 h 367"/>
              <a:gd name="T42" fmla="*/ 125 w 367"/>
              <a:gd name="T43" fmla="*/ 367 h 367"/>
              <a:gd name="T44" fmla="*/ 131 w 367"/>
              <a:gd name="T45" fmla="*/ 365 h 367"/>
              <a:gd name="T46" fmla="*/ 156 w 367"/>
              <a:gd name="T47" fmla="*/ 340 h 367"/>
              <a:gd name="T48" fmla="*/ 158 w 367"/>
              <a:gd name="T49" fmla="*/ 332 h 367"/>
              <a:gd name="T50" fmla="*/ 144 w 367"/>
              <a:gd name="T51" fmla="*/ 281 h 367"/>
              <a:gd name="T52" fmla="*/ 212 w 367"/>
              <a:gd name="T53" fmla="*/ 214 h 367"/>
              <a:gd name="T54" fmla="*/ 285 w 367"/>
              <a:gd name="T55" fmla="*/ 346 h 367"/>
              <a:gd name="T56" fmla="*/ 290 w 367"/>
              <a:gd name="T57" fmla="*/ 350 h 367"/>
              <a:gd name="T58" fmla="*/ 292 w 367"/>
              <a:gd name="T59" fmla="*/ 351 h 367"/>
              <a:gd name="T60" fmla="*/ 297 w 367"/>
              <a:gd name="T61" fmla="*/ 349 h 367"/>
              <a:gd name="T62" fmla="*/ 330 w 367"/>
              <a:gd name="T63" fmla="*/ 324 h 367"/>
              <a:gd name="T64" fmla="*/ 333 w 367"/>
              <a:gd name="T65" fmla="*/ 315 h 367"/>
              <a:gd name="T66" fmla="*/ 292 w 367"/>
              <a:gd name="T67" fmla="*/ 134 h 367"/>
              <a:gd name="T68" fmla="*/ 334 w 367"/>
              <a:gd name="T69" fmla="*/ 92 h 367"/>
              <a:gd name="T70" fmla="*/ 362 w 367"/>
              <a:gd name="T71" fmla="*/ 47 h 367"/>
              <a:gd name="T72" fmla="*/ 362 w 367"/>
              <a:gd name="T73" fmla="*/ 47 h 367"/>
              <a:gd name="T74" fmla="*/ 362 w 367"/>
              <a:gd name="T75" fmla="*/ 4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7" h="367">
                <a:moveTo>
                  <a:pt x="362" y="47"/>
                </a:moveTo>
                <a:cubicBezTo>
                  <a:pt x="367" y="31"/>
                  <a:pt x="366" y="18"/>
                  <a:pt x="359" y="9"/>
                </a:cubicBezTo>
                <a:cubicBezTo>
                  <a:pt x="350" y="1"/>
                  <a:pt x="337" y="0"/>
                  <a:pt x="320" y="6"/>
                </a:cubicBezTo>
                <a:cubicBezTo>
                  <a:pt x="303" y="11"/>
                  <a:pt x="289" y="20"/>
                  <a:pt x="275" y="34"/>
                </a:cubicBezTo>
                <a:cubicBezTo>
                  <a:pt x="234" y="75"/>
                  <a:pt x="234" y="75"/>
                  <a:pt x="234" y="75"/>
                </a:cubicBezTo>
                <a:cubicBezTo>
                  <a:pt x="60" y="34"/>
                  <a:pt x="60" y="34"/>
                  <a:pt x="60" y="34"/>
                </a:cubicBezTo>
                <a:cubicBezTo>
                  <a:pt x="57" y="33"/>
                  <a:pt x="55" y="34"/>
                  <a:pt x="52" y="36"/>
                </a:cubicBezTo>
                <a:cubicBezTo>
                  <a:pt x="19" y="69"/>
                  <a:pt x="19" y="69"/>
                  <a:pt x="19" y="69"/>
                </a:cubicBezTo>
                <a:cubicBezTo>
                  <a:pt x="17" y="71"/>
                  <a:pt x="16" y="74"/>
                  <a:pt x="17" y="76"/>
                </a:cubicBezTo>
                <a:cubicBezTo>
                  <a:pt x="17" y="79"/>
                  <a:pt x="19" y="81"/>
                  <a:pt x="21" y="83"/>
                </a:cubicBezTo>
                <a:cubicBezTo>
                  <a:pt x="154" y="155"/>
                  <a:pt x="154" y="155"/>
                  <a:pt x="154" y="155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4" y="209"/>
                  <a:pt x="33" y="209"/>
                </a:cubicBezTo>
                <a:cubicBezTo>
                  <a:pt x="31" y="209"/>
                  <a:pt x="29" y="210"/>
                  <a:pt x="27" y="211"/>
                </a:cubicBezTo>
                <a:cubicBezTo>
                  <a:pt x="2" y="236"/>
                  <a:pt x="2" y="236"/>
                  <a:pt x="2" y="236"/>
                </a:cubicBezTo>
                <a:cubicBezTo>
                  <a:pt x="1" y="239"/>
                  <a:pt x="0" y="241"/>
                  <a:pt x="0" y="243"/>
                </a:cubicBezTo>
                <a:cubicBezTo>
                  <a:pt x="0" y="246"/>
                  <a:pt x="2" y="248"/>
                  <a:pt x="3" y="249"/>
                </a:cubicBezTo>
                <a:cubicBezTo>
                  <a:pt x="69" y="298"/>
                  <a:pt x="69" y="298"/>
                  <a:pt x="69" y="298"/>
                </a:cubicBezTo>
                <a:cubicBezTo>
                  <a:pt x="118" y="364"/>
                  <a:pt x="118" y="364"/>
                  <a:pt x="118" y="364"/>
                </a:cubicBezTo>
                <a:cubicBezTo>
                  <a:pt x="120" y="366"/>
                  <a:pt x="122" y="367"/>
                  <a:pt x="125" y="367"/>
                </a:cubicBezTo>
                <a:cubicBezTo>
                  <a:pt x="125" y="367"/>
                  <a:pt x="125" y="367"/>
                  <a:pt x="125" y="367"/>
                </a:cubicBezTo>
                <a:cubicBezTo>
                  <a:pt x="128" y="367"/>
                  <a:pt x="130" y="367"/>
                  <a:pt x="131" y="365"/>
                </a:cubicBezTo>
                <a:cubicBezTo>
                  <a:pt x="156" y="340"/>
                  <a:pt x="156" y="340"/>
                  <a:pt x="156" y="340"/>
                </a:cubicBezTo>
                <a:cubicBezTo>
                  <a:pt x="158" y="338"/>
                  <a:pt x="159" y="335"/>
                  <a:pt x="158" y="332"/>
                </a:cubicBezTo>
                <a:cubicBezTo>
                  <a:pt x="144" y="281"/>
                  <a:pt x="144" y="281"/>
                  <a:pt x="144" y="281"/>
                </a:cubicBezTo>
                <a:cubicBezTo>
                  <a:pt x="212" y="214"/>
                  <a:pt x="212" y="214"/>
                  <a:pt x="212" y="214"/>
                </a:cubicBezTo>
                <a:cubicBezTo>
                  <a:pt x="285" y="346"/>
                  <a:pt x="285" y="346"/>
                  <a:pt x="285" y="346"/>
                </a:cubicBezTo>
                <a:cubicBezTo>
                  <a:pt x="286" y="349"/>
                  <a:pt x="288" y="350"/>
                  <a:pt x="290" y="350"/>
                </a:cubicBezTo>
                <a:cubicBezTo>
                  <a:pt x="291" y="351"/>
                  <a:pt x="291" y="351"/>
                  <a:pt x="292" y="351"/>
                </a:cubicBezTo>
                <a:cubicBezTo>
                  <a:pt x="294" y="351"/>
                  <a:pt x="296" y="350"/>
                  <a:pt x="297" y="349"/>
                </a:cubicBezTo>
                <a:cubicBezTo>
                  <a:pt x="330" y="324"/>
                  <a:pt x="330" y="324"/>
                  <a:pt x="330" y="324"/>
                </a:cubicBezTo>
                <a:cubicBezTo>
                  <a:pt x="333" y="322"/>
                  <a:pt x="334" y="319"/>
                  <a:pt x="333" y="315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334" y="92"/>
                  <a:pt x="334" y="92"/>
                  <a:pt x="334" y="92"/>
                </a:cubicBezTo>
                <a:cubicBezTo>
                  <a:pt x="347" y="79"/>
                  <a:pt x="356" y="64"/>
                  <a:pt x="362" y="47"/>
                </a:cubicBezTo>
                <a:close/>
                <a:moveTo>
                  <a:pt x="362" y="47"/>
                </a:moveTo>
                <a:cubicBezTo>
                  <a:pt x="362" y="47"/>
                  <a:pt x="362" y="47"/>
                  <a:pt x="362" y="4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8" name="Freeform 56"/>
          <p:cNvSpPr>
            <a:spLocks noEditPoints="1"/>
          </p:cNvSpPr>
          <p:nvPr/>
        </p:nvSpPr>
        <p:spPr bwMode="auto">
          <a:xfrm>
            <a:off x="15750157" y="4612236"/>
            <a:ext cx="1266631" cy="1006321"/>
          </a:xfrm>
          <a:custGeom>
            <a:avLst/>
            <a:gdLst>
              <a:gd name="T0" fmla="*/ 465 w 467"/>
              <a:gd name="T1" fmla="*/ 77 h 370"/>
              <a:gd name="T2" fmla="*/ 459 w 467"/>
              <a:gd name="T3" fmla="*/ 44 h 370"/>
              <a:gd name="T4" fmla="*/ 446 w 467"/>
              <a:gd name="T5" fmla="*/ 15 h 370"/>
              <a:gd name="T6" fmla="*/ 428 w 467"/>
              <a:gd name="T7" fmla="*/ 3 h 370"/>
              <a:gd name="T8" fmla="*/ 417 w 467"/>
              <a:gd name="T9" fmla="*/ 4 h 370"/>
              <a:gd name="T10" fmla="*/ 407 w 467"/>
              <a:gd name="T11" fmla="*/ 9 h 370"/>
              <a:gd name="T12" fmla="*/ 400 w 467"/>
              <a:gd name="T13" fmla="*/ 14 h 370"/>
              <a:gd name="T14" fmla="*/ 393 w 467"/>
              <a:gd name="T15" fmla="*/ 21 h 370"/>
              <a:gd name="T16" fmla="*/ 385 w 467"/>
              <a:gd name="T17" fmla="*/ 29 h 370"/>
              <a:gd name="T18" fmla="*/ 355 w 467"/>
              <a:gd name="T19" fmla="*/ 44 h 370"/>
              <a:gd name="T20" fmla="*/ 313 w 467"/>
              <a:gd name="T21" fmla="*/ 50 h 370"/>
              <a:gd name="T22" fmla="*/ 266 w 467"/>
              <a:gd name="T23" fmla="*/ 51 h 370"/>
              <a:gd name="T24" fmla="*/ 219 w 467"/>
              <a:gd name="T25" fmla="*/ 54 h 370"/>
              <a:gd name="T26" fmla="*/ 181 w 467"/>
              <a:gd name="T27" fmla="*/ 60 h 370"/>
              <a:gd name="T28" fmla="*/ 128 w 467"/>
              <a:gd name="T29" fmla="*/ 85 h 370"/>
              <a:gd name="T30" fmla="*/ 84 w 467"/>
              <a:gd name="T31" fmla="*/ 122 h 370"/>
              <a:gd name="T32" fmla="*/ 53 w 467"/>
              <a:gd name="T33" fmla="*/ 170 h 370"/>
              <a:gd name="T34" fmla="*/ 41 w 467"/>
              <a:gd name="T35" fmla="*/ 227 h 370"/>
              <a:gd name="T36" fmla="*/ 44 w 467"/>
              <a:gd name="T37" fmla="*/ 254 h 370"/>
              <a:gd name="T38" fmla="*/ 48 w 467"/>
              <a:gd name="T39" fmla="*/ 266 h 370"/>
              <a:gd name="T40" fmla="*/ 52 w 467"/>
              <a:gd name="T41" fmla="*/ 275 h 370"/>
              <a:gd name="T42" fmla="*/ 44 w 467"/>
              <a:gd name="T43" fmla="*/ 288 h 370"/>
              <a:gd name="T44" fmla="*/ 26 w 467"/>
              <a:gd name="T45" fmla="*/ 303 h 370"/>
              <a:gd name="T46" fmla="*/ 8 w 467"/>
              <a:gd name="T47" fmla="*/ 320 h 370"/>
              <a:gd name="T48" fmla="*/ 0 w 467"/>
              <a:gd name="T49" fmla="*/ 339 h 370"/>
              <a:gd name="T50" fmla="*/ 0 w 467"/>
              <a:gd name="T51" fmla="*/ 342 h 370"/>
              <a:gd name="T52" fmla="*/ 1 w 467"/>
              <a:gd name="T53" fmla="*/ 345 h 370"/>
              <a:gd name="T54" fmla="*/ 3 w 467"/>
              <a:gd name="T55" fmla="*/ 347 h 370"/>
              <a:gd name="T56" fmla="*/ 4 w 467"/>
              <a:gd name="T57" fmla="*/ 350 h 370"/>
              <a:gd name="T58" fmla="*/ 11 w 467"/>
              <a:gd name="T59" fmla="*/ 361 h 370"/>
              <a:gd name="T60" fmla="*/ 19 w 467"/>
              <a:gd name="T61" fmla="*/ 367 h 370"/>
              <a:gd name="T62" fmla="*/ 33 w 467"/>
              <a:gd name="T63" fmla="*/ 370 h 370"/>
              <a:gd name="T64" fmla="*/ 48 w 467"/>
              <a:gd name="T65" fmla="*/ 362 h 370"/>
              <a:gd name="T66" fmla="*/ 62 w 467"/>
              <a:gd name="T67" fmla="*/ 344 h 370"/>
              <a:gd name="T68" fmla="*/ 74 w 467"/>
              <a:gd name="T69" fmla="*/ 326 h 370"/>
              <a:gd name="T70" fmla="*/ 84 w 467"/>
              <a:gd name="T71" fmla="*/ 317 h 370"/>
              <a:gd name="T72" fmla="*/ 109 w 467"/>
              <a:gd name="T73" fmla="*/ 327 h 370"/>
              <a:gd name="T74" fmla="*/ 132 w 467"/>
              <a:gd name="T75" fmla="*/ 338 h 370"/>
              <a:gd name="T76" fmla="*/ 206 w 467"/>
              <a:gd name="T77" fmla="*/ 350 h 370"/>
              <a:gd name="T78" fmla="*/ 321 w 467"/>
              <a:gd name="T79" fmla="*/ 322 h 370"/>
              <a:gd name="T80" fmla="*/ 414 w 467"/>
              <a:gd name="T81" fmla="*/ 252 h 370"/>
              <a:gd name="T82" fmla="*/ 462 w 467"/>
              <a:gd name="T83" fmla="*/ 152 h 370"/>
              <a:gd name="T84" fmla="*/ 467 w 467"/>
              <a:gd name="T85" fmla="*/ 102 h 370"/>
              <a:gd name="T86" fmla="*/ 465 w 467"/>
              <a:gd name="T87" fmla="*/ 77 h 370"/>
              <a:gd name="T88" fmla="*/ 329 w 467"/>
              <a:gd name="T89" fmla="*/ 165 h 370"/>
              <a:gd name="T90" fmla="*/ 317 w 467"/>
              <a:gd name="T91" fmla="*/ 170 h 370"/>
              <a:gd name="T92" fmla="*/ 235 w 467"/>
              <a:gd name="T93" fmla="*/ 184 h 370"/>
              <a:gd name="T94" fmla="*/ 165 w 467"/>
              <a:gd name="T95" fmla="*/ 230 h 370"/>
              <a:gd name="T96" fmla="*/ 148 w 467"/>
              <a:gd name="T97" fmla="*/ 247 h 370"/>
              <a:gd name="T98" fmla="*/ 129 w 467"/>
              <a:gd name="T99" fmla="*/ 265 h 370"/>
              <a:gd name="T100" fmla="*/ 117 w 467"/>
              <a:gd name="T101" fmla="*/ 270 h 370"/>
              <a:gd name="T102" fmla="*/ 105 w 467"/>
              <a:gd name="T103" fmla="*/ 265 h 370"/>
              <a:gd name="T104" fmla="*/ 100 w 467"/>
              <a:gd name="T105" fmla="*/ 254 h 370"/>
              <a:gd name="T106" fmla="*/ 105 w 467"/>
              <a:gd name="T107" fmla="*/ 242 h 370"/>
              <a:gd name="T108" fmla="*/ 166 w 467"/>
              <a:gd name="T109" fmla="*/ 185 h 370"/>
              <a:gd name="T110" fmla="*/ 234 w 467"/>
              <a:gd name="T111" fmla="*/ 150 h 370"/>
              <a:gd name="T112" fmla="*/ 317 w 467"/>
              <a:gd name="T113" fmla="*/ 137 h 370"/>
              <a:gd name="T114" fmla="*/ 329 w 467"/>
              <a:gd name="T115" fmla="*/ 142 h 370"/>
              <a:gd name="T116" fmla="*/ 334 w 467"/>
              <a:gd name="T117" fmla="*/ 153 h 370"/>
              <a:gd name="T118" fmla="*/ 329 w 467"/>
              <a:gd name="T119" fmla="*/ 165 h 370"/>
              <a:gd name="T120" fmla="*/ 329 w 467"/>
              <a:gd name="T121" fmla="*/ 165 h 370"/>
              <a:gd name="T122" fmla="*/ 329 w 467"/>
              <a:gd name="T123" fmla="*/ 16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7" h="370">
                <a:moveTo>
                  <a:pt x="465" y="77"/>
                </a:moveTo>
                <a:cubicBezTo>
                  <a:pt x="464" y="67"/>
                  <a:pt x="462" y="56"/>
                  <a:pt x="459" y="44"/>
                </a:cubicBezTo>
                <a:cubicBezTo>
                  <a:pt x="456" y="33"/>
                  <a:pt x="452" y="23"/>
                  <a:pt x="446" y="15"/>
                </a:cubicBezTo>
                <a:cubicBezTo>
                  <a:pt x="441" y="7"/>
                  <a:pt x="435" y="3"/>
                  <a:pt x="428" y="3"/>
                </a:cubicBezTo>
                <a:cubicBezTo>
                  <a:pt x="427" y="0"/>
                  <a:pt x="424" y="0"/>
                  <a:pt x="417" y="4"/>
                </a:cubicBezTo>
                <a:cubicBezTo>
                  <a:pt x="410" y="9"/>
                  <a:pt x="407" y="10"/>
                  <a:pt x="407" y="9"/>
                </a:cubicBezTo>
                <a:cubicBezTo>
                  <a:pt x="408" y="7"/>
                  <a:pt x="405" y="9"/>
                  <a:pt x="400" y="14"/>
                </a:cubicBezTo>
                <a:cubicBezTo>
                  <a:pt x="395" y="19"/>
                  <a:pt x="393" y="21"/>
                  <a:pt x="393" y="21"/>
                </a:cubicBezTo>
                <a:cubicBezTo>
                  <a:pt x="385" y="29"/>
                  <a:pt x="385" y="29"/>
                  <a:pt x="385" y="29"/>
                </a:cubicBezTo>
                <a:cubicBezTo>
                  <a:pt x="378" y="35"/>
                  <a:pt x="368" y="40"/>
                  <a:pt x="355" y="44"/>
                </a:cubicBezTo>
                <a:cubicBezTo>
                  <a:pt x="342" y="47"/>
                  <a:pt x="328" y="49"/>
                  <a:pt x="313" y="50"/>
                </a:cubicBezTo>
                <a:cubicBezTo>
                  <a:pt x="297" y="51"/>
                  <a:pt x="282" y="51"/>
                  <a:pt x="266" y="51"/>
                </a:cubicBezTo>
                <a:cubicBezTo>
                  <a:pt x="251" y="52"/>
                  <a:pt x="235" y="52"/>
                  <a:pt x="219" y="54"/>
                </a:cubicBezTo>
                <a:cubicBezTo>
                  <a:pt x="204" y="55"/>
                  <a:pt x="191" y="57"/>
                  <a:pt x="181" y="60"/>
                </a:cubicBezTo>
                <a:cubicBezTo>
                  <a:pt x="163" y="67"/>
                  <a:pt x="145" y="75"/>
                  <a:pt x="128" y="85"/>
                </a:cubicBezTo>
                <a:cubicBezTo>
                  <a:pt x="112" y="96"/>
                  <a:pt x="97" y="108"/>
                  <a:pt x="84" y="122"/>
                </a:cubicBezTo>
                <a:cubicBezTo>
                  <a:pt x="71" y="135"/>
                  <a:pt x="60" y="151"/>
                  <a:pt x="53" y="170"/>
                </a:cubicBezTo>
                <a:cubicBezTo>
                  <a:pt x="45" y="188"/>
                  <a:pt x="41" y="207"/>
                  <a:pt x="41" y="227"/>
                </a:cubicBezTo>
                <a:cubicBezTo>
                  <a:pt x="41" y="236"/>
                  <a:pt x="42" y="245"/>
                  <a:pt x="44" y="254"/>
                </a:cubicBezTo>
                <a:cubicBezTo>
                  <a:pt x="44" y="256"/>
                  <a:pt x="46" y="260"/>
                  <a:pt x="48" y="266"/>
                </a:cubicBezTo>
                <a:cubicBezTo>
                  <a:pt x="50" y="271"/>
                  <a:pt x="52" y="275"/>
                  <a:pt x="52" y="275"/>
                </a:cubicBezTo>
                <a:cubicBezTo>
                  <a:pt x="52" y="279"/>
                  <a:pt x="49" y="283"/>
                  <a:pt x="44" y="288"/>
                </a:cubicBezTo>
                <a:cubicBezTo>
                  <a:pt x="38" y="293"/>
                  <a:pt x="32" y="298"/>
                  <a:pt x="26" y="303"/>
                </a:cubicBezTo>
                <a:cubicBezTo>
                  <a:pt x="19" y="307"/>
                  <a:pt x="13" y="313"/>
                  <a:pt x="8" y="320"/>
                </a:cubicBezTo>
                <a:cubicBezTo>
                  <a:pt x="3" y="326"/>
                  <a:pt x="0" y="333"/>
                  <a:pt x="0" y="339"/>
                </a:cubicBezTo>
                <a:cubicBezTo>
                  <a:pt x="0" y="340"/>
                  <a:pt x="0" y="341"/>
                  <a:pt x="0" y="342"/>
                </a:cubicBezTo>
                <a:cubicBezTo>
                  <a:pt x="1" y="343"/>
                  <a:pt x="1" y="344"/>
                  <a:pt x="1" y="345"/>
                </a:cubicBezTo>
                <a:cubicBezTo>
                  <a:pt x="1" y="345"/>
                  <a:pt x="2" y="346"/>
                  <a:pt x="3" y="347"/>
                </a:cubicBezTo>
                <a:cubicBezTo>
                  <a:pt x="3" y="349"/>
                  <a:pt x="4" y="350"/>
                  <a:pt x="4" y="350"/>
                </a:cubicBezTo>
                <a:cubicBezTo>
                  <a:pt x="7" y="355"/>
                  <a:pt x="9" y="359"/>
                  <a:pt x="11" y="361"/>
                </a:cubicBezTo>
                <a:cubicBezTo>
                  <a:pt x="13" y="363"/>
                  <a:pt x="16" y="366"/>
                  <a:pt x="19" y="367"/>
                </a:cubicBezTo>
                <a:cubicBezTo>
                  <a:pt x="23" y="369"/>
                  <a:pt x="27" y="370"/>
                  <a:pt x="33" y="370"/>
                </a:cubicBezTo>
                <a:cubicBezTo>
                  <a:pt x="38" y="370"/>
                  <a:pt x="43" y="368"/>
                  <a:pt x="48" y="362"/>
                </a:cubicBezTo>
                <a:cubicBezTo>
                  <a:pt x="54" y="356"/>
                  <a:pt x="58" y="350"/>
                  <a:pt x="62" y="344"/>
                </a:cubicBezTo>
                <a:cubicBezTo>
                  <a:pt x="66" y="337"/>
                  <a:pt x="70" y="331"/>
                  <a:pt x="74" y="326"/>
                </a:cubicBezTo>
                <a:cubicBezTo>
                  <a:pt x="78" y="320"/>
                  <a:pt x="81" y="317"/>
                  <a:pt x="84" y="317"/>
                </a:cubicBezTo>
                <a:cubicBezTo>
                  <a:pt x="88" y="317"/>
                  <a:pt x="96" y="320"/>
                  <a:pt x="109" y="327"/>
                </a:cubicBezTo>
                <a:cubicBezTo>
                  <a:pt x="122" y="333"/>
                  <a:pt x="129" y="337"/>
                  <a:pt x="132" y="338"/>
                </a:cubicBezTo>
                <a:cubicBezTo>
                  <a:pt x="156" y="346"/>
                  <a:pt x="181" y="350"/>
                  <a:pt x="206" y="350"/>
                </a:cubicBezTo>
                <a:cubicBezTo>
                  <a:pt x="245" y="350"/>
                  <a:pt x="283" y="341"/>
                  <a:pt x="321" y="322"/>
                </a:cubicBezTo>
                <a:cubicBezTo>
                  <a:pt x="359" y="303"/>
                  <a:pt x="390" y="280"/>
                  <a:pt x="414" y="252"/>
                </a:cubicBezTo>
                <a:cubicBezTo>
                  <a:pt x="438" y="224"/>
                  <a:pt x="454" y="191"/>
                  <a:pt x="462" y="152"/>
                </a:cubicBezTo>
                <a:cubicBezTo>
                  <a:pt x="465" y="135"/>
                  <a:pt x="467" y="118"/>
                  <a:pt x="467" y="102"/>
                </a:cubicBezTo>
                <a:cubicBezTo>
                  <a:pt x="467" y="95"/>
                  <a:pt x="467" y="87"/>
                  <a:pt x="465" y="77"/>
                </a:cubicBezTo>
                <a:close/>
                <a:moveTo>
                  <a:pt x="329" y="165"/>
                </a:moveTo>
                <a:cubicBezTo>
                  <a:pt x="325" y="168"/>
                  <a:pt x="322" y="170"/>
                  <a:pt x="317" y="170"/>
                </a:cubicBezTo>
                <a:cubicBezTo>
                  <a:pt x="285" y="170"/>
                  <a:pt x="258" y="175"/>
                  <a:pt x="235" y="184"/>
                </a:cubicBezTo>
                <a:cubicBezTo>
                  <a:pt x="212" y="193"/>
                  <a:pt x="189" y="208"/>
                  <a:pt x="165" y="230"/>
                </a:cubicBezTo>
                <a:cubicBezTo>
                  <a:pt x="162" y="233"/>
                  <a:pt x="156" y="239"/>
                  <a:pt x="148" y="247"/>
                </a:cubicBezTo>
                <a:cubicBezTo>
                  <a:pt x="140" y="255"/>
                  <a:pt x="133" y="261"/>
                  <a:pt x="129" y="265"/>
                </a:cubicBezTo>
                <a:cubicBezTo>
                  <a:pt x="125" y="269"/>
                  <a:pt x="121" y="270"/>
                  <a:pt x="117" y="270"/>
                </a:cubicBezTo>
                <a:cubicBezTo>
                  <a:pt x="112" y="270"/>
                  <a:pt x="108" y="269"/>
                  <a:pt x="105" y="265"/>
                </a:cubicBezTo>
                <a:cubicBezTo>
                  <a:pt x="102" y="262"/>
                  <a:pt x="100" y="258"/>
                  <a:pt x="100" y="254"/>
                </a:cubicBezTo>
                <a:cubicBezTo>
                  <a:pt x="100" y="249"/>
                  <a:pt x="102" y="245"/>
                  <a:pt x="105" y="242"/>
                </a:cubicBezTo>
                <a:cubicBezTo>
                  <a:pt x="126" y="218"/>
                  <a:pt x="147" y="199"/>
                  <a:pt x="166" y="185"/>
                </a:cubicBezTo>
                <a:cubicBezTo>
                  <a:pt x="186" y="170"/>
                  <a:pt x="209" y="158"/>
                  <a:pt x="234" y="150"/>
                </a:cubicBezTo>
                <a:cubicBezTo>
                  <a:pt x="259" y="141"/>
                  <a:pt x="287" y="137"/>
                  <a:pt x="317" y="137"/>
                </a:cubicBezTo>
                <a:cubicBezTo>
                  <a:pt x="322" y="137"/>
                  <a:pt x="325" y="138"/>
                  <a:pt x="329" y="142"/>
                </a:cubicBezTo>
                <a:cubicBezTo>
                  <a:pt x="332" y="145"/>
                  <a:pt x="334" y="149"/>
                  <a:pt x="334" y="153"/>
                </a:cubicBezTo>
                <a:cubicBezTo>
                  <a:pt x="334" y="158"/>
                  <a:pt x="332" y="162"/>
                  <a:pt x="329" y="165"/>
                </a:cubicBezTo>
                <a:close/>
                <a:moveTo>
                  <a:pt x="329" y="165"/>
                </a:moveTo>
                <a:cubicBezTo>
                  <a:pt x="329" y="165"/>
                  <a:pt x="329" y="165"/>
                  <a:pt x="329" y="16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1" name="Freeform 60"/>
          <p:cNvSpPr>
            <a:spLocks noEditPoints="1"/>
          </p:cNvSpPr>
          <p:nvPr/>
        </p:nvSpPr>
        <p:spPr bwMode="auto">
          <a:xfrm>
            <a:off x="1014081" y="7519511"/>
            <a:ext cx="1272980" cy="1409482"/>
          </a:xfrm>
          <a:custGeom>
            <a:avLst/>
            <a:gdLst>
              <a:gd name="T0" fmla="*/ 361 w 367"/>
              <a:gd name="T1" fmla="*/ 195 h 406"/>
              <a:gd name="T2" fmla="*/ 15 w 367"/>
              <a:gd name="T3" fmla="*/ 3 h 406"/>
              <a:gd name="T4" fmla="*/ 4 w 367"/>
              <a:gd name="T5" fmla="*/ 2 h 406"/>
              <a:gd name="T6" fmla="*/ 0 w 367"/>
              <a:gd name="T7" fmla="*/ 12 h 406"/>
              <a:gd name="T8" fmla="*/ 0 w 367"/>
              <a:gd name="T9" fmla="*/ 395 h 406"/>
              <a:gd name="T10" fmla="*/ 4 w 367"/>
              <a:gd name="T11" fmla="*/ 405 h 406"/>
              <a:gd name="T12" fmla="*/ 15 w 367"/>
              <a:gd name="T13" fmla="*/ 404 h 406"/>
              <a:gd name="T14" fmla="*/ 361 w 367"/>
              <a:gd name="T15" fmla="*/ 211 h 406"/>
              <a:gd name="T16" fmla="*/ 367 w 367"/>
              <a:gd name="T17" fmla="*/ 203 h 406"/>
              <a:gd name="T18" fmla="*/ 361 w 367"/>
              <a:gd name="T19" fmla="*/ 195 h 406"/>
              <a:gd name="T20" fmla="*/ 361 w 367"/>
              <a:gd name="T21" fmla="*/ 195 h 406"/>
              <a:gd name="T22" fmla="*/ 361 w 367"/>
              <a:gd name="T23" fmla="*/ 195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7" h="406">
                <a:moveTo>
                  <a:pt x="361" y="195"/>
                </a:moveTo>
                <a:cubicBezTo>
                  <a:pt x="15" y="3"/>
                  <a:pt x="15" y="3"/>
                  <a:pt x="15" y="3"/>
                </a:cubicBezTo>
                <a:cubicBezTo>
                  <a:pt x="11" y="1"/>
                  <a:pt x="7" y="0"/>
                  <a:pt x="4" y="2"/>
                </a:cubicBezTo>
                <a:cubicBezTo>
                  <a:pt x="1" y="4"/>
                  <a:pt x="0" y="7"/>
                  <a:pt x="0" y="12"/>
                </a:cubicBezTo>
                <a:cubicBezTo>
                  <a:pt x="0" y="395"/>
                  <a:pt x="0" y="395"/>
                  <a:pt x="0" y="395"/>
                </a:cubicBezTo>
                <a:cubicBezTo>
                  <a:pt x="0" y="400"/>
                  <a:pt x="1" y="403"/>
                  <a:pt x="4" y="405"/>
                </a:cubicBezTo>
                <a:cubicBezTo>
                  <a:pt x="7" y="406"/>
                  <a:pt x="11" y="406"/>
                  <a:pt x="15" y="404"/>
                </a:cubicBezTo>
                <a:cubicBezTo>
                  <a:pt x="361" y="211"/>
                  <a:pt x="361" y="211"/>
                  <a:pt x="361" y="211"/>
                </a:cubicBezTo>
                <a:cubicBezTo>
                  <a:pt x="365" y="209"/>
                  <a:pt x="367" y="207"/>
                  <a:pt x="367" y="203"/>
                </a:cubicBezTo>
                <a:cubicBezTo>
                  <a:pt x="367" y="200"/>
                  <a:pt x="365" y="198"/>
                  <a:pt x="361" y="195"/>
                </a:cubicBezTo>
                <a:close/>
                <a:moveTo>
                  <a:pt x="361" y="195"/>
                </a:moveTo>
                <a:cubicBezTo>
                  <a:pt x="361" y="195"/>
                  <a:pt x="361" y="195"/>
                  <a:pt x="361" y="19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5" name="グループ化 124"/>
          <p:cNvGrpSpPr/>
          <p:nvPr/>
        </p:nvGrpSpPr>
        <p:grpSpPr>
          <a:xfrm>
            <a:off x="3963199" y="7522686"/>
            <a:ext cx="1272980" cy="1272980"/>
            <a:chOff x="1981200" y="2998788"/>
            <a:chExt cx="636588" cy="636588"/>
          </a:xfrm>
        </p:grpSpPr>
        <p:sp>
          <p:nvSpPr>
            <p:cNvPr id="74" name="Freeform 64"/>
            <p:cNvSpPr>
              <a:spLocks noEditPoints="1"/>
            </p:cNvSpPr>
            <p:nvPr/>
          </p:nvSpPr>
          <p:spPr bwMode="auto">
            <a:xfrm>
              <a:off x="1981200" y="29987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Freeform 65"/>
            <p:cNvSpPr>
              <a:spLocks noEditPoints="1"/>
            </p:cNvSpPr>
            <p:nvPr/>
          </p:nvSpPr>
          <p:spPr bwMode="auto">
            <a:xfrm>
              <a:off x="2192338" y="3155950"/>
              <a:ext cx="280988" cy="320675"/>
            </a:xfrm>
            <a:custGeom>
              <a:avLst/>
              <a:gdLst>
                <a:gd name="T0" fmla="*/ 167 w 176"/>
                <a:gd name="T1" fmla="*/ 87 h 201"/>
                <a:gd name="T2" fmla="*/ 26 w 176"/>
                <a:gd name="T3" fmla="*/ 3 h 201"/>
                <a:gd name="T4" fmla="*/ 9 w 176"/>
                <a:gd name="T5" fmla="*/ 3 h 201"/>
                <a:gd name="T6" fmla="*/ 0 w 176"/>
                <a:gd name="T7" fmla="*/ 18 h 201"/>
                <a:gd name="T8" fmla="*/ 0 w 176"/>
                <a:gd name="T9" fmla="*/ 185 h 201"/>
                <a:gd name="T10" fmla="*/ 9 w 176"/>
                <a:gd name="T11" fmla="*/ 199 h 201"/>
                <a:gd name="T12" fmla="*/ 17 w 176"/>
                <a:gd name="T13" fmla="*/ 201 h 201"/>
                <a:gd name="T14" fmla="*/ 26 w 176"/>
                <a:gd name="T15" fmla="*/ 199 h 201"/>
                <a:gd name="T16" fmla="*/ 167 w 176"/>
                <a:gd name="T17" fmla="*/ 116 h 201"/>
                <a:gd name="T18" fmla="*/ 176 w 176"/>
                <a:gd name="T19" fmla="*/ 101 h 201"/>
                <a:gd name="T20" fmla="*/ 167 w 176"/>
                <a:gd name="T21" fmla="*/ 87 h 201"/>
                <a:gd name="T22" fmla="*/ 167 w 176"/>
                <a:gd name="T23" fmla="*/ 87 h 201"/>
                <a:gd name="T24" fmla="*/ 167 w 176"/>
                <a:gd name="T25" fmla="*/ 8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201">
                  <a:moveTo>
                    <a:pt x="167" y="87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0" y="0"/>
                    <a:pt x="15" y="0"/>
                    <a:pt x="9" y="3"/>
                  </a:cubicBezTo>
                  <a:cubicBezTo>
                    <a:pt x="3" y="6"/>
                    <a:pt x="0" y="11"/>
                    <a:pt x="0" y="18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91"/>
                    <a:pt x="3" y="196"/>
                    <a:pt x="9" y="199"/>
                  </a:cubicBezTo>
                  <a:cubicBezTo>
                    <a:pt x="12" y="201"/>
                    <a:pt x="14" y="201"/>
                    <a:pt x="17" y="201"/>
                  </a:cubicBezTo>
                  <a:cubicBezTo>
                    <a:pt x="20" y="201"/>
                    <a:pt x="23" y="201"/>
                    <a:pt x="26" y="199"/>
                  </a:cubicBezTo>
                  <a:cubicBezTo>
                    <a:pt x="167" y="116"/>
                    <a:pt x="167" y="116"/>
                    <a:pt x="167" y="116"/>
                  </a:cubicBezTo>
                  <a:cubicBezTo>
                    <a:pt x="173" y="112"/>
                    <a:pt x="176" y="108"/>
                    <a:pt x="176" y="101"/>
                  </a:cubicBezTo>
                  <a:cubicBezTo>
                    <a:pt x="176" y="95"/>
                    <a:pt x="173" y="90"/>
                    <a:pt x="167" y="87"/>
                  </a:cubicBezTo>
                  <a:close/>
                  <a:moveTo>
                    <a:pt x="167" y="87"/>
                  </a:moveTo>
                  <a:cubicBezTo>
                    <a:pt x="167" y="87"/>
                    <a:pt x="167" y="87"/>
                    <a:pt x="167" y="8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6909145" y="7522686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00 w 400"/>
              <a:gd name="T27" fmla="*/ 215 h 400"/>
              <a:gd name="T28" fmla="*/ 159 w 400"/>
              <a:gd name="T29" fmla="*/ 298 h 400"/>
              <a:gd name="T30" fmla="*/ 150 w 400"/>
              <a:gd name="T31" fmla="*/ 300 h 400"/>
              <a:gd name="T32" fmla="*/ 142 w 400"/>
              <a:gd name="T33" fmla="*/ 298 h 400"/>
              <a:gd name="T34" fmla="*/ 133 w 400"/>
              <a:gd name="T35" fmla="*/ 284 h 400"/>
              <a:gd name="T36" fmla="*/ 133 w 400"/>
              <a:gd name="T37" fmla="*/ 117 h 400"/>
              <a:gd name="T38" fmla="*/ 142 w 400"/>
              <a:gd name="T39" fmla="*/ 102 h 400"/>
              <a:gd name="T40" fmla="*/ 159 w 400"/>
              <a:gd name="T41" fmla="*/ 102 h 400"/>
              <a:gd name="T42" fmla="*/ 300 w 400"/>
              <a:gd name="T43" fmla="*/ 186 h 400"/>
              <a:gd name="T44" fmla="*/ 309 w 400"/>
              <a:gd name="T45" fmla="*/ 200 h 400"/>
              <a:gd name="T46" fmla="*/ 300 w 400"/>
              <a:gd name="T47" fmla="*/ 215 h 400"/>
              <a:gd name="T48" fmla="*/ 300 w 400"/>
              <a:gd name="T49" fmla="*/ 215 h 400"/>
              <a:gd name="T50" fmla="*/ 300 w 400"/>
              <a:gd name="T51" fmla="*/ 21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00" y="215"/>
                </a:moveTo>
                <a:cubicBezTo>
                  <a:pt x="159" y="298"/>
                  <a:pt x="159" y="298"/>
                  <a:pt x="159" y="298"/>
                </a:cubicBezTo>
                <a:cubicBezTo>
                  <a:pt x="156" y="300"/>
                  <a:pt x="153" y="300"/>
                  <a:pt x="150" y="300"/>
                </a:cubicBezTo>
                <a:cubicBezTo>
                  <a:pt x="147" y="300"/>
                  <a:pt x="145" y="300"/>
                  <a:pt x="142" y="298"/>
                </a:cubicBezTo>
                <a:cubicBezTo>
                  <a:pt x="136" y="295"/>
                  <a:pt x="133" y="290"/>
                  <a:pt x="133" y="284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0"/>
                  <a:pt x="136" y="105"/>
                  <a:pt x="142" y="102"/>
                </a:cubicBezTo>
                <a:cubicBezTo>
                  <a:pt x="148" y="99"/>
                  <a:pt x="153" y="99"/>
                  <a:pt x="159" y="102"/>
                </a:cubicBezTo>
                <a:cubicBezTo>
                  <a:pt x="300" y="186"/>
                  <a:pt x="300" y="186"/>
                  <a:pt x="300" y="186"/>
                </a:cubicBezTo>
                <a:cubicBezTo>
                  <a:pt x="306" y="189"/>
                  <a:pt x="309" y="194"/>
                  <a:pt x="309" y="200"/>
                </a:cubicBezTo>
                <a:cubicBezTo>
                  <a:pt x="309" y="207"/>
                  <a:pt x="306" y="211"/>
                  <a:pt x="300" y="215"/>
                </a:cubicBezTo>
                <a:close/>
                <a:moveTo>
                  <a:pt x="300" y="215"/>
                </a:moveTo>
                <a:cubicBezTo>
                  <a:pt x="300" y="215"/>
                  <a:pt x="300" y="215"/>
                  <a:pt x="300" y="21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6" name="グループ化 125"/>
          <p:cNvGrpSpPr/>
          <p:nvPr/>
        </p:nvGrpSpPr>
        <p:grpSpPr>
          <a:xfrm>
            <a:off x="9855090" y="7522686"/>
            <a:ext cx="1272980" cy="1272980"/>
            <a:chOff x="4927600" y="2998788"/>
            <a:chExt cx="636588" cy="636588"/>
          </a:xfrm>
        </p:grpSpPr>
        <p:sp>
          <p:nvSpPr>
            <p:cNvPr id="81" name="Freeform 73"/>
            <p:cNvSpPr>
              <a:spLocks noEditPoints="1"/>
            </p:cNvSpPr>
            <p:nvPr/>
          </p:nvSpPr>
          <p:spPr bwMode="auto">
            <a:xfrm>
              <a:off x="4927600" y="29987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334 w 400"/>
                <a:gd name="T27" fmla="*/ 325 h 400"/>
                <a:gd name="T28" fmla="*/ 331 w 400"/>
                <a:gd name="T29" fmla="*/ 331 h 400"/>
                <a:gd name="T30" fmla="*/ 325 w 400"/>
                <a:gd name="T31" fmla="*/ 334 h 400"/>
                <a:gd name="T32" fmla="*/ 75 w 400"/>
                <a:gd name="T33" fmla="*/ 334 h 400"/>
                <a:gd name="T34" fmla="*/ 69 w 400"/>
                <a:gd name="T35" fmla="*/ 331 h 400"/>
                <a:gd name="T36" fmla="*/ 67 w 400"/>
                <a:gd name="T37" fmla="*/ 325 h 400"/>
                <a:gd name="T38" fmla="*/ 67 w 400"/>
                <a:gd name="T39" fmla="*/ 75 h 400"/>
                <a:gd name="T40" fmla="*/ 69 w 400"/>
                <a:gd name="T41" fmla="*/ 69 h 400"/>
                <a:gd name="T42" fmla="*/ 75 w 400"/>
                <a:gd name="T43" fmla="*/ 67 h 400"/>
                <a:gd name="T44" fmla="*/ 325 w 400"/>
                <a:gd name="T45" fmla="*/ 67 h 400"/>
                <a:gd name="T46" fmla="*/ 331 w 400"/>
                <a:gd name="T47" fmla="*/ 69 h 400"/>
                <a:gd name="T48" fmla="*/ 334 w 400"/>
                <a:gd name="T49" fmla="*/ 75 h 400"/>
                <a:gd name="T50" fmla="*/ 334 w 400"/>
                <a:gd name="T51" fmla="*/ 325 h 400"/>
                <a:gd name="T52" fmla="*/ 334 w 400"/>
                <a:gd name="T53" fmla="*/ 325 h 400"/>
                <a:gd name="T54" fmla="*/ 334 w 400"/>
                <a:gd name="T55" fmla="*/ 32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334" y="325"/>
                  </a:moveTo>
                  <a:cubicBezTo>
                    <a:pt x="334" y="328"/>
                    <a:pt x="333" y="330"/>
                    <a:pt x="331" y="331"/>
                  </a:cubicBezTo>
                  <a:cubicBezTo>
                    <a:pt x="330" y="333"/>
                    <a:pt x="328" y="334"/>
                    <a:pt x="325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3"/>
                    <a:pt x="68" y="71"/>
                    <a:pt x="69" y="69"/>
                  </a:cubicBezTo>
                  <a:cubicBezTo>
                    <a:pt x="71" y="68"/>
                    <a:pt x="73" y="67"/>
                    <a:pt x="75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8" y="67"/>
                    <a:pt x="330" y="68"/>
                    <a:pt x="331" y="69"/>
                  </a:cubicBezTo>
                  <a:cubicBezTo>
                    <a:pt x="333" y="71"/>
                    <a:pt x="334" y="73"/>
                    <a:pt x="334" y="75"/>
                  </a:cubicBezTo>
                  <a:cubicBezTo>
                    <a:pt x="334" y="325"/>
                    <a:pt x="334" y="325"/>
                    <a:pt x="334" y="325"/>
                  </a:cubicBezTo>
                  <a:close/>
                  <a:moveTo>
                    <a:pt x="334" y="325"/>
                  </a:moveTo>
                  <a:cubicBezTo>
                    <a:pt x="334" y="325"/>
                    <a:pt x="334" y="325"/>
                    <a:pt x="334" y="3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4"/>
            <p:cNvSpPr>
              <a:spLocks noEditPoints="1"/>
            </p:cNvSpPr>
            <p:nvPr/>
          </p:nvSpPr>
          <p:spPr bwMode="auto">
            <a:xfrm>
              <a:off x="5138738" y="3155950"/>
              <a:ext cx="241300" cy="323850"/>
            </a:xfrm>
            <a:custGeom>
              <a:avLst/>
              <a:gdLst>
                <a:gd name="T0" fmla="*/ 144 w 151"/>
                <a:gd name="T1" fmla="*/ 88 h 203"/>
                <a:gd name="T2" fmla="*/ 27 w 151"/>
                <a:gd name="T3" fmla="*/ 4 h 203"/>
                <a:gd name="T4" fmla="*/ 10 w 151"/>
                <a:gd name="T5" fmla="*/ 3 h 203"/>
                <a:gd name="T6" fmla="*/ 0 w 151"/>
                <a:gd name="T7" fmla="*/ 18 h 203"/>
                <a:gd name="T8" fmla="*/ 0 w 151"/>
                <a:gd name="T9" fmla="*/ 185 h 203"/>
                <a:gd name="T10" fmla="*/ 10 w 151"/>
                <a:gd name="T11" fmla="*/ 200 h 203"/>
                <a:gd name="T12" fmla="*/ 27 w 151"/>
                <a:gd name="T13" fmla="*/ 198 h 203"/>
                <a:gd name="T14" fmla="*/ 144 w 151"/>
                <a:gd name="T15" fmla="*/ 115 h 203"/>
                <a:gd name="T16" fmla="*/ 151 w 151"/>
                <a:gd name="T17" fmla="*/ 101 h 203"/>
                <a:gd name="T18" fmla="*/ 144 w 151"/>
                <a:gd name="T19" fmla="*/ 88 h 203"/>
                <a:gd name="T20" fmla="*/ 144 w 151"/>
                <a:gd name="T21" fmla="*/ 88 h 203"/>
                <a:gd name="T22" fmla="*/ 144 w 151"/>
                <a:gd name="T23" fmla="*/ 8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1" h="203">
                  <a:moveTo>
                    <a:pt x="144" y="88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1" y="0"/>
                    <a:pt x="16" y="0"/>
                    <a:pt x="10" y="3"/>
                  </a:cubicBezTo>
                  <a:cubicBezTo>
                    <a:pt x="4" y="6"/>
                    <a:pt x="0" y="11"/>
                    <a:pt x="0" y="18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92"/>
                    <a:pt x="4" y="197"/>
                    <a:pt x="10" y="200"/>
                  </a:cubicBezTo>
                  <a:cubicBezTo>
                    <a:pt x="16" y="203"/>
                    <a:pt x="21" y="202"/>
                    <a:pt x="27" y="198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8" y="111"/>
                    <a:pt x="151" y="107"/>
                    <a:pt x="151" y="101"/>
                  </a:cubicBezTo>
                  <a:cubicBezTo>
                    <a:pt x="151" y="95"/>
                    <a:pt x="148" y="91"/>
                    <a:pt x="144" y="88"/>
                  </a:cubicBezTo>
                  <a:close/>
                  <a:moveTo>
                    <a:pt x="144" y="88"/>
                  </a:moveTo>
                  <a:cubicBezTo>
                    <a:pt x="144" y="88"/>
                    <a:pt x="144" y="88"/>
                    <a:pt x="144" y="8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5" name="Freeform 78"/>
          <p:cNvSpPr>
            <a:spLocks noEditPoints="1"/>
          </p:cNvSpPr>
          <p:nvPr/>
        </p:nvSpPr>
        <p:spPr bwMode="auto">
          <a:xfrm>
            <a:off x="12797862" y="7516337"/>
            <a:ext cx="1272980" cy="1272980"/>
          </a:xfrm>
          <a:custGeom>
            <a:avLst/>
            <a:gdLst>
              <a:gd name="T0" fmla="*/ 360 w 367"/>
              <a:gd name="T1" fmla="*/ 141 h 367"/>
              <a:gd name="T2" fmla="*/ 342 w 367"/>
              <a:gd name="T3" fmla="*/ 133 h 367"/>
              <a:gd name="T4" fmla="*/ 234 w 367"/>
              <a:gd name="T5" fmla="*/ 133 h 367"/>
              <a:gd name="T6" fmla="*/ 234 w 367"/>
              <a:gd name="T7" fmla="*/ 25 h 367"/>
              <a:gd name="T8" fmla="*/ 226 w 367"/>
              <a:gd name="T9" fmla="*/ 7 h 367"/>
              <a:gd name="T10" fmla="*/ 209 w 367"/>
              <a:gd name="T11" fmla="*/ 0 h 367"/>
              <a:gd name="T12" fmla="*/ 159 w 367"/>
              <a:gd name="T13" fmla="*/ 0 h 367"/>
              <a:gd name="T14" fmla="*/ 141 w 367"/>
              <a:gd name="T15" fmla="*/ 7 h 367"/>
              <a:gd name="T16" fmla="*/ 133 w 367"/>
              <a:gd name="T17" fmla="*/ 25 h 367"/>
              <a:gd name="T18" fmla="*/ 133 w 367"/>
              <a:gd name="T19" fmla="*/ 133 h 367"/>
              <a:gd name="T20" fmla="*/ 25 w 367"/>
              <a:gd name="T21" fmla="*/ 133 h 367"/>
              <a:gd name="T22" fmla="*/ 7 w 367"/>
              <a:gd name="T23" fmla="*/ 141 h 367"/>
              <a:gd name="T24" fmla="*/ 0 w 367"/>
              <a:gd name="T25" fmla="*/ 159 h 367"/>
              <a:gd name="T26" fmla="*/ 0 w 367"/>
              <a:gd name="T27" fmla="*/ 209 h 367"/>
              <a:gd name="T28" fmla="*/ 7 w 367"/>
              <a:gd name="T29" fmla="*/ 226 h 367"/>
              <a:gd name="T30" fmla="*/ 25 w 367"/>
              <a:gd name="T31" fmla="*/ 234 h 367"/>
              <a:gd name="T32" fmla="*/ 133 w 367"/>
              <a:gd name="T33" fmla="*/ 234 h 367"/>
              <a:gd name="T34" fmla="*/ 133 w 367"/>
              <a:gd name="T35" fmla="*/ 342 h 367"/>
              <a:gd name="T36" fmla="*/ 141 w 367"/>
              <a:gd name="T37" fmla="*/ 360 h 367"/>
              <a:gd name="T38" fmla="*/ 159 w 367"/>
              <a:gd name="T39" fmla="*/ 367 h 367"/>
              <a:gd name="T40" fmla="*/ 209 w 367"/>
              <a:gd name="T41" fmla="*/ 367 h 367"/>
              <a:gd name="T42" fmla="*/ 226 w 367"/>
              <a:gd name="T43" fmla="*/ 360 h 367"/>
              <a:gd name="T44" fmla="*/ 234 w 367"/>
              <a:gd name="T45" fmla="*/ 342 h 367"/>
              <a:gd name="T46" fmla="*/ 234 w 367"/>
              <a:gd name="T47" fmla="*/ 234 h 367"/>
              <a:gd name="T48" fmla="*/ 342 w 367"/>
              <a:gd name="T49" fmla="*/ 234 h 367"/>
              <a:gd name="T50" fmla="*/ 360 w 367"/>
              <a:gd name="T51" fmla="*/ 226 h 367"/>
              <a:gd name="T52" fmla="*/ 367 w 367"/>
              <a:gd name="T53" fmla="*/ 209 h 367"/>
              <a:gd name="T54" fmla="*/ 367 w 367"/>
              <a:gd name="T55" fmla="*/ 159 h 367"/>
              <a:gd name="T56" fmla="*/ 360 w 367"/>
              <a:gd name="T57" fmla="*/ 141 h 367"/>
              <a:gd name="T58" fmla="*/ 360 w 367"/>
              <a:gd name="T59" fmla="*/ 141 h 367"/>
              <a:gd name="T60" fmla="*/ 360 w 367"/>
              <a:gd name="T61" fmla="*/ 141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7" h="367">
                <a:moveTo>
                  <a:pt x="360" y="141"/>
                </a:moveTo>
                <a:cubicBezTo>
                  <a:pt x="355" y="136"/>
                  <a:pt x="349" y="133"/>
                  <a:pt x="342" y="133"/>
                </a:cubicBezTo>
                <a:cubicBezTo>
                  <a:pt x="234" y="133"/>
                  <a:pt x="234" y="133"/>
                  <a:pt x="234" y="133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18"/>
                  <a:pt x="231" y="12"/>
                  <a:pt x="226" y="7"/>
                </a:cubicBezTo>
                <a:cubicBezTo>
                  <a:pt x="221" y="2"/>
                  <a:pt x="216" y="0"/>
                  <a:pt x="20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2" y="0"/>
                  <a:pt x="146" y="2"/>
                  <a:pt x="141" y="7"/>
                </a:cubicBezTo>
                <a:cubicBezTo>
                  <a:pt x="136" y="12"/>
                  <a:pt x="133" y="18"/>
                  <a:pt x="133" y="25"/>
                </a:cubicBezTo>
                <a:cubicBezTo>
                  <a:pt x="133" y="133"/>
                  <a:pt x="133" y="133"/>
                  <a:pt x="133" y="133"/>
                </a:cubicBezTo>
                <a:cubicBezTo>
                  <a:pt x="25" y="133"/>
                  <a:pt x="25" y="133"/>
                  <a:pt x="25" y="133"/>
                </a:cubicBezTo>
                <a:cubicBezTo>
                  <a:pt x="18" y="133"/>
                  <a:pt x="12" y="136"/>
                  <a:pt x="7" y="141"/>
                </a:cubicBezTo>
                <a:cubicBezTo>
                  <a:pt x="2" y="146"/>
                  <a:pt x="0" y="152"/>
                  <a:pt x="0" y="159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6"/>
                  <a:pt x="2" y="221"/>
                  <a:pt x="7" y="226"/>
                </a:cubicBezTo>
                <a:cubicBezTo>
                  <a:pt x="12" y="231"/>
                  <a:pt x="18" y="234"/>
                  <a:pt x="25" y="234"/>
                </a:cubicBezTo>
                <a:cubicBezTo>
                  <a:pt x="133" y="234"/>
                  <a:pt x="133" y="234"/>
                  <a:pt x="133" y="234"/>
                </a:cubicBezTo>
                <a:cubicBezTo>
                  <a:pt x="133" y="342"/>
                  <a:pt x="133" y="342"/>
                  <a:pt x="133" y="342"/>
                </a:cubicBezTo>
                <a:cubicBezTo>
                  <a:pt x="133" y="349"/>
                  <a:pt x="136" y="355"/>
                  <a:pt x="141" y="360"/>
                </a:cubicBezTo>
                <a:cubicBezTo>
                  <a:pt x="146" y="365"/>
                  <a:pt x="152" y="367"/>
                  <a:pt x="159" y="367"/>
                </a:cubicBezTo>
                <a:cubicBezTo>
                  <a:pt x="209" y="367"/>
                  <a:pt x="209" y="367"/>
                  <a:pt x="209" y="367"/>
                </a:cubicBezTo>
                <a:cubicBezTo>
                  <a:pt x="216" y="367"/>
                  <a:pt x="221" y="365"/>
                  <a:pt x="226" y="360"/>
                </a:cubicBezTo>
                <a:cubicBezTo>
                  <a:pt x="231" y="355"/>
                  <a:pt x="234" y="349"/>
                  <a:pt x="234" y="342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342" y="234"/>
                  <a:pt x="342" y="234"/>
                  <a:pt x="342" y="234"/>
                </a:cubicBezTo>
                <a:cubicBezTo>
                  <a:pt x="349" y="234"/>
                  <a:pt x="355" y="231"/>
                  <a:pt x="360" y="226"/>
                </a:cubicBezTo>
                <a:cubicBezTo>
                  <a:pt x="365" y="221"/>
                  <a:pt x="367" y="216"/>
                  <a:pt x="367" y="209"/>
                </a:cubicBezTo>
                <a:cubicBezTo>
                  <a:pt x="367" y="159"/>
                  <a:pt x="367" y="159"/>
                  <a:pt x="367" y="159"/>
                </a:cubicBezTo>
                <a:cubicBezTo>
                  <a:pt x="367" y="152"/>
                  <a:pt x="365" y="146"/>
                  <a:pt x="360" y="141"/>
                </a:cubicBezTo>
                <a:close/>
                <a:moveTo>
                  <a:pt x="360" y="141"/>
                </a:moveTo>
                <a:cubicBezTo>
                  <a:pt x="360" y="141"/>
                  <a:pt x="360" y="141"/>
                  <a:pt x="360" y="14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8" name="Freeform 82"/>
          <p:cNvSpPr>
            <a:spLocks noEditPoints="1"/>
          </p:cNvSpPr>
          <p:nvPr/>
        </p:nvSpPr>
        <p:spPr bwMode="auto">
          <a:xfrm>
            <a:off x="15746981" y="7522686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17 w 400"/>
              <a:gd name="T27" fmla="*/ 217 h 400"/>
              <a:gd name="T28" fmla="*/ 312 w 400"/>
              <a:gd name="T29" fmla="*/ 229 h 400"/>
              <a:gd name="T30" fmla="*/ 300 w 400"/>
              <a:gd name="T31" fmla="*/ 234 h 400"/>
              <a:gd name="T32" fmla="*/ 234 w 400"/>
              <a:gd name="T33" fmla="*/ 234 h 400"/>
              <a:gd name="T34" fmla="*/ 234 w 400"/>
              <a:gd name="T35" fmla="*/ 300 h 400"/>
              <a:gd name="T36" fmla="*/ 229 w 400"/>
              <a:gd name="T37" fmla="*/ 312 h 400"/>
              <a:gd name="T38" fmla="*/ 217 w 400"/>
              <a:gd name="T39" fmla="*/ 317 h 400"/>
              <a:gd name="T40" fmla="*/ 184 w 400"/>
              <a:gd name="T41" fmla="*/ 317 h 400"/>
              <a:gd name="T42" fmla="*/ 172 w 400"/>
              <a:gd name="T43" fmla="*/ 312 h 400"/>
              <a:gd name="T44" fmla="*/ 167 w 400"/>
              <a:gd name="T45" fmla="*/ 300 h 400"/>
              <a:gd name="T46" fmla="*/ 167 w 400"/>
              <a:gd name="T47" fmla="*/ 234 h 400"/>
              <a:gd name="T48" fmla="*/ 100 w 400"/>
              <a:gd name="T49" fmla="*/ 234 h 400"/>
              <a:gd name="T50" fmla="*/ 88 w 400"/>
              <a:gd name="T51" fmla="*/ 229 h 400"/>
              <a:gd name="T52" fmla="*/ 83 w 400"/>
              <a:gd name="T53" fmla="*/ 217 h 400"/>
              <a:gd name="T54" fmla="*/ 83 w 400"/>
              <a:gd name="T55" fmla="*/ 184 h 400"/>
              <a:gd name="T56" fmla="*/ 88 w 400"/>
              <a:gd name="T57" fmla="*/ 172 h 400"/>
              <a:gd name="T58" fmla="*/ 100 w 400"/>
              <a:gd name="T59" fmla="*/ 167 h 400"/>
              <a:gd name="T60" fmla="*/ 167 w 400"/>
              <a:gd name="T61" fmla="*/ 167 h 400"/>
              <a:gd name="T62" fmla="*/ 167 w 400"/>
              <a:gd name="T63" fmla="*/ 100 h 400"/>
              <a:gd name="T64" fmla="*/ 172 w 400"/>
              <a:gd name="T65" fmla="*/ 88 h 400"/>
              <a:gd name="T66" fmla="*/ 184 w 400"/>
              <a:gd name="T67" fmla="*/ 83 h 400"/>
              <a:gd name="T68" fmla="*/ 217 w 400"/>
              <a:gd name="T69" fmla="*/ 83 h 400"/>
              <a:gd name="T70" fmla="*/ 229 w 400"/>
              <a:gd name="T71" fmla="*/ 88 h 400"/>
              <a:gd name="T72" fmla="*/ 234 w 400"/>
              <a:gd name="T73" fmla="*/ 100 h 400"/>
              <a:gd name="T74" fmla="*/ 234 w 400"/>
              <a:gd name="T75" fmla="*/ 167 h 400"/>
              <a:gd name="T76" fmla="*/ 300 w 400"/>
              <a:gd name="T77" fmla="*/ 167 h 400"/>
              <a:gd name="T78" fmla="*/ 312 w 400"/>
              <a:gd name="T79" fmla="*/ 172 h 400"/>
              <a:gd name="T80" fmla="*/ 317 w 400"/>
              <a:gd name="T81" fmla="*/ 184 h 400"/>
              <a:gd name="T82" fmla="*/ 317 w 400"/>
              <a:gd name="T83" fmla="*/ 217 h 400"/>
              <a:gd name="T84" fmla="*/ 317 w 400"/>
              <a:gd name="T85" fmla="*/ 217 h 400"/>
              <a:gd name="T86" fmla="*/ 317 w 400"/>
              <a:gd name="T87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17" y="217"/>
                </a:moveTo>
                <a:cubicBezTo>
                  <a:pt x="317" y="221"/>
                  <a:pt x="315" y="225"/>
                  <a:pt x="312" y="229"/>
                </a:cubicBezTo>
                <a:cubicBezTo>
                  <a:pt x="309" y="232"/>
                  <a:pt x="305" y="234"/>
                  <a:pt x="300" y="234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34" y="300"/>
                  <a:pt x="234" y="300"/>
                  <a:pt x="234" y="300"/>
                </a:cubicBezTo>
                <a:cubicBezTo>
                  <a:pt x="234" y="305"/>
                  <a:pt x="232" y="309"/>
                  <a:pt x="229" y="312"/>
                </a:cubicBezTo>
                <a:cubicBezTo>
                  <a:pt x="225" y="315"/>
                  <a:pt x="221" y="317"/>
                  <a:pt x="217" y="317"/>
                </a:cubicBezTo>
                <a:cubicBezTo>
                  <a:pt x="184" y="317"/>
                  <a:pt x="184" y="317"/>
                  <a:pt x="184" y="317"/>
                </a:cubicBezTo>
                <a:cubicBezTo>
                  <a:pt x="179" y="317"/>
                  <a:pt x="175" y="315"/>
                  <a:pt x="172" y="312"/>
                </a:cubicBezTo>
                <a:cubicBezTo>
                  <a:pt x="169" y="309"/>
                  <a:pt x="167" y="305"/>
                  <a:pt x="167" y="300"/>
                </a:cubicBezTo>
                <a:cubicBezTo>
                  <a:pt x="167" y="234"/>
                  <a:pt x="167" y="234"/>
                  <a:pt x="167" y="234"/>
                </a:cubicBezTo>
                <a:cubicBezTo>
                  <a:pt x="100" y="234"/>
                  <a:pt x="100" y="234"/>
                  <a:pt x="100" y="234"/>
                </a:cubicBezTo>
                <a:cubicBezTo>
                  <a:pt x="96" y="234"/>
                  <a:pt x="92" y="232"/>
                  <a:pt x="88" y="229"/>
                </a:cubicBezTo>
                <a:cubicBezTo>
                  <a:pt x="85" y="225"/>
                  <a:pt x="83" y="221"/>
                  <a:pt x="83" y="217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83" y="179"/>
                  <a:pt x="85" y="175"/>
                  <a:pt x="88" y="172"/>
                </a:cubicBezTo>
                <a:cubicBezTo>
                  <a:pt x="92" y="168"/>
                  <a:pt x="96" y="167"/>
                  <a:pt x="100" y="167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7" y="100"/>
                  <a:pt x="167" y="100"/>
                  <a:pt x="167" y="100"/>
                </a:cubicBezTo>
                <a:cubicBezTo>
                  <a:pt x="167" y="96"/>
                  <a:pt x="169" y="92"/>
                  <a:pt x="172" y="88"/>
                </a:cubicBezTo>
                <a:cubicBezTo>
                  <a:pt x="175" y="85"/>
                  <a:pt x="179" y="83"/>
                  <a:pt x="184" y="83"/>
                </a:cubicBezTo>
                <a:cubicBezTo>
                  <a:pt x="217" y="83"/>
                  <a:pt x="217" y="83"/>
                  <a:pt x="217" y="83"/>
                </a:cubicBezTo>
                <a:cubicBezTo>
                  <a:pt x="221" y="83"/>
                  <a:pt x="225" y="85"/>
                  <a:pt x="229" y="88"/>
                </a:cubicBezTo>
                <a:cubicBezTo>
                  <a:pt x="232" y="92"/>
                  <a:pt x="234" y="96"/>
                  <a:pt x="234" y="100"/>
                </a:cubicBezTo>
                <a:cubicBezTo>
                  <a:pt x="234" y="167"/>
                  <a:pt x="234" y="167"/>
                  <a:pt x="234" y="167"/>
                </a:cubicBezTo>
                <a:cubicBezTo>
                  <a:pt x="300" y="167"/>
                  <a:pt x="300" y="167"/>
                  <a:pt x="300" y="167"/>
                </a:cubicBezTo>
                <a:cubicBezTo>
                  <a:pt x="305" y="167"/>
                  <a:pt x="309" y="168"/>
                  <a:pt x="312" y="172"/>
                </a:cubicBezTo>
                <a:cubicBezTo>
                  <a:pt x="315" y="175"/>
                  <a:pt x="317" y="179"/>
                  <a:pt x="317" y="184"/>
                </a:cubicBezTo>
                <a:lnTo>
                  <a:pt x="317" y="217"/>
                </a:lnTo>
                <a:close/>
                <a:moveTo>
                  <a:pt x="317" y="217"/>
                </a:moveTo>
                <a:cubicBezTo>
                  <a:pt x="317" y="217"/>
                  <a:pt x="317" y="217"/>
                  <a:pt x="317" y="2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3817692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グループ化 87"/>
          <p:cNvGrpSpPr/>
          <p:nvPr/>
        </p:nvGrpSpPr>
        <p:grpSpPr>
          <a:xfrm>
            <a:off x="1010906" y="1485670"/>
            <a:ext cx="1123777" cy="1548377"/>
            <a:chOff x="504825" y="511175"/>
            <a:chExt cx="630238" cy="868363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701675" y="1162050"/>
              <a:ext cx="219075" cy="217488"/>
            </a:xfrm>
            <a:custGeom>
              <a:avLst/>
              <a:gdLst>
                <a:gd name="T0" fmla="*/ 73 w 84"/>
                <a:gd name="T1" fmla="*/ 0 h 84"/>
                <a:gd name="T2" fmla="*/ 11 w 84"/>
                <a:gd name="T3" fmla="*/ 0 h 84"/>
                <a:gd name="T4" fmla="*/ 3 w 84"/>
                <a:gd name="T5" fmla="*/ 3 h 84"/>
                <a:gd name="T6" fmla="*/ 0 w 84"/>
                <a:gd name="T7" fmla="*/ 11 h 84"/>
                <a:gd name="T8" fmla="*/ 0 w 84"/>
                <a:gd name="T9" fmla="*/ 73 h 84"/>
                <a:gd name="T10" fmla="*/ 3 w 84"/>
                <a:gd name="T11" fmla="*/ 81 h 84"/>
                <a:gd name="T12" fmla="*/ 11 w 84"/>
                <a:gd name="T13" fmla="*/ 84 h 84"/>
                <a:gd name="T14" fmla="*/ 73 w 84"/>
                <a:gd name="T15" fmla="*/ 84 h 84"/>
                <a:gd name="T16" fmla="*/ 80 w 84"/>
                <a:gd name="T17" fmla="*/ 81 h 84"/>
                <a:gd name="T18" fmla="*/ 84 w 84"/>
                <a:gd name="T19" fmla="*/ 73 h 84"/>
                <a:gd name="T20" fmla="*/ 84 w 84"/>
                <a:gd name="T21" fmla="*/ 11 h 84"/>
                <a:gd name="T22" fmla="*/ 80 w 84"/>
                <a:gd name="T23" fmla="*/ 3 h 84"/>
                <a:gd name="T24" fmla="*/ 73 w 84"/>
                <a:gd name="T25" fmla="*/ 0 h 84"/>
                <a:gd name="T26" fmla="*/ 73 w 84"/>
                <a:gd name="T27" fmla="*/ 0 h 84"/>
                <a:gd name="T28" fmla="*/ 73 w 84"/>
                <a:gd name="T2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84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5"/>
                    <a:pt x="0" y="8"/>
                    <a:pt x="0" y="1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1" y="78"/>
                    <a:pt x="3" y="81"/>
                  </a:cubicBezTo>
                  <a:cubicBezTo>
                    <a:pt x="5" y="83"/>
                    <a:pt x="8" y="84"/>
                    <a:pt x="11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6" y="84"/>
                    <a:pt x="78" y="83"/>
                    <a:pt x="80" y="81"/>
                  </a:cubicBezTo>
                  <a:cubicBezTo>
                    <a:pt x="83" y="78"/>
                    <a:pt x="84" y="76"/>
                    <a:pt x="84" y="73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8"/>
                    <a:pt x="83" y="5"/>
                    <a:pt x="80" y="3"/>
                  </a:cubicBezTo>
                  <a:cubicBezTo>
                    <a:pt x="78" y="1"/>
                    <a:pt x="76" y="0"/>
                    <a:pt x="73" y="0"/>
                  </a:cubicBezTo>
                  <a:close/>
                  <a:moveTo>
                    <a:pt x="73" y="0"/>
                  </a:moveTo>
                  <a:cubicBezTo>
                    <a:pt x="73" y="0"/>
                    <a:pt x="73" y="0"/>
                    <a:pt x="7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504825" y="511175"/>
              <a:ext cx="630238" cy="608013"/>
            </a:xfrm>
            <a:custGeom>
              <a:avLst/>
              <a:gdLst>
                <a:gd name="T0" fmla="*/ 230 w 241"/>
                <a:gd name="T1" fmla="*/ 63 h 234"/>
                <a:gd name="T2" fmla="*/ 203 w 241"/>
                <a:gd name="T3" fmla="*/ 30 h 234"/>
                <a:gd name="T4" fmla="*/ 165 w 241"/>
                <a:gd name="T5" fmla="*/ 8 h 234"/>
                <a:gd name="T6" fmla="*/ 123 w 241"/>
                <a:gd name="T7" fmla="*/ 0 h 234"/>
                <a:gd name="T8" fmla="*/ 2 w 241"/>
                <a:gd name="T9" fmla="*/ 69 h 234"/>
                <a:gd name="T10" fmla="*/ 0 w 241"/>
                <a:gd name="T11" fmla="*/ 77 h 234"/>
                <a:gd name="T12" fmla="*/ 4 w 241"/>
                <a:gd name="T13" fmla="*/ 83 h 234"/>
                <a:gd name="T14" fmla="*/ 47 w 241"/>
                <a:gd name="T15" fmla="*/ 116 h 234"/>
                <a:gd name="T16" fmla="*/ 53 w 241"/>
                <a:gd name="T17" fmla="*/ 118 h 234"/>
                <a:gd name="T18" fmla="*/ 62 w 241"/>
                <a:gd name="T19" fmla="*/ 114 h 234"/>
                <a:gd name="T20" fmla="*/ 89 w 241"/>
                <a:gd name="T21" fmla="*/ 84 h 234"/>
                <a:gd name="T22" fmla="*/ 118 w 241"/>
                <a:gd name="T23" fmla="*/ 76 h 234"/>
                <a:gd name="T24" fmla="*/ 146 w 241"/>
                <a:gd name="T25" fmla="*/ 84 h 234"/>
                <a:gd name="T26" fmla="*/ 158 w 241"/>
                <a:gd name="T27" fmla="*/ 104 h 234"/>
                <a:gd name="T28" fmla="*/ 151 w 241"/>
                <a:gd name="T29" fmla="*/ 124 h 234"/>
                <a:gd name="T30" fmla="*/ 129 w 241"/>
                <a:gd name="T31" fmla="*/ 138 h 234"/>
                <a:gd name="T32" fmla="*/ 92 w 241"/>
                <a:gd name="T33" fmla="*/ 166 h 234"/>
                <a:gd name="T34" fmla="*/ 75 w 241"/>
                <a:gd name="T35" fmla="*/ 207 h 234"/>
                <a:gd name="T36" fmla="*/ 75 w 241"/>
                <a:gd name="T37" fmla="*/ 219 h 234"/>
                <a:gd name="T38" fmla="*/ 78 w 241"/>
                <a:gd name="T39" fmla="*/ 229 h 234"/>
                <a:gd name="T40" fmla="*/ 85 w 241"/>
                <a:gd name="T41" fmla="*/ 234 h 234"/>
                <a:gd name="T42" fmla="*/ 147 w 241"/>
                <a:gd name="T43" fmla="*/ 234 h 234"/>
                <a:gd name="T44" fmla="*/ 154 w 241"/>
                <a:gd name="T45" fmla="*/ 230 h 234"/>
                <a:gd name="T46" fmla="*/ 158 w 241"/>
                <a:gd name="T47" fmla="*/ 221 h 234"/>
                <a:gd name="T48" fmla="*/ 165 w 241"/>
                <a:gd name="T49" fmla="*/ 204 h 234"/>
                <a:gd name="T50" fmla="*/ 183 w 241"/>
                <a:gd name="T51" fmla="*/ 187 h 234"/>
                <a:gd name="T52" fmla="*/ 198 w 241"/>
                <a:gd name="T53" fmla="*/ 177 h 234"/>
                <a:gd name="T54" fmla="*/ 213 w 241"/>
                <a:gd name="T55" fmla="*/ 166 h 234"/>
                <a:gd name="T56" fmla="*/ 228 w 241"/>
                <a:gd name="T57" fmla="*/ 151 h 234"/>
                <a:gd name="T58" fmla="*/ 237 w 241"/>
                <a:gd name="T59" fmla="*/ 131 h 234"/>
                <a:gd name="T60" fmla="*/ 241 w 241"/>
                <a:gd name="T61" fmla="*/ 104 h 234"/>
                <a:gd name="T62" fmla="*/ 230 w 241"/>
                <a:gd name="T63" fmla="*/ 63 h 234"/>
                <a:gd name="T64" fmla="*/ 230 w 241"/>
                <a:gd name="T65" fmla="*/ 63 h 234"/>
                <a:gd name="T66" fmla="*/ 230 w 241"/>
                <a:gd name="T67" fmla="*/ 6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1" h="234">
                  <a:moveTo>
                    <a:pt x="230" y="63"/>
                  </a:moveTo>
                  <a:cubicBezTo>
                    <a:pt x="223" y="50"/>
                    <a:pt x="214" y="39"/>
                    <a:pt x="203" y="30"/>
                  </a:cubicBezTo>
                  <a:cubicBezTo>
                    <a:pt x="191" y="21"/>
                    <a:pt x="179" y="13"/>
                    <a:pt x="165" y="8"/>
                  </a:cubicBezTo>
                  <a:cubicBezTo>
                    <a:pt x="150" y="3"/>
                    <a:pt x="136" y="0"/>
                    <a:pt x="123" y="0"/>
                  </a:cubicBezTo>
                  <a:cubicBezTo>
                    <a:pt x="70" y="0"/>
                    <a:pt x="29" y="23"/>
                    <a:pt x="2" y="69"/>
                  </a:cubicBezTo>
                  <a:cubicBezTo>
                    <a:pt x="0" y="72"/>
                    <a:pt x="0" y="74"/>
                    <a:pt x="0" y="77"/>
                  </a:cubicBezTo>
                  <a:cubicBezTo>
                    <a:pt x="1" y="79"/>
                    <a:pt x="2" y="81"/>
                    <a:pt x="4" y="83"/>
                  </a:cubicBezTo>
                  <a:cubicBezTo>
                    <a:pt x="47" y="116"/>
                    <a:pt x="47" y="116"/>
                    <a:pt x="47" y="116"/>
                  </a:cubicBezTo>
                  <a:cubicBezTo>
                    <a:pt x="49" y="117"/>
                    <a:pt x="51" y="118"/>
                    <a:pt x="53" y="118"/>
                  </a:cubicBezTo>
                  <a:cubicBezTo>
                    <a:pt x="57" y="118"/>
                    <a:pt x="59" y="116"/>
                    <a:pt x="62" y="114"/>
                  </a:cubicBezTo>
                  <a:cubicBezTo>
                    <a:pt x="74" y="98"/>
                    <a:pt x="83" y="88"/>
                    <a:pt x="89" y="84"/>
                  </a:cubicBezTo>
                  <a:cubicBezTo>
                    <a:pt x="97" y="79"/>
                    <a:pt x="106" y="76"/>
                    <a:pt x="118" y="76"/>
                  </a:cubicBezTo>
                  <a:cubicBezTo>
                    <a:pt x="128" y="76"/>
                    <a:pt x="138" y="79"/>
                    <a:pt x="146" y="84"/>
                  </a:cubicBezTo>
                  <a:cubicBezTo>
                    <a:pt x="154" y="90"/>
                    <a:pt x="158" y="96"/>
                    <a:pt x="158" y="104"/>
                  </a:cubicBezTo>
                  <a:cubicBezTo>
                    <a:pt x="158" y="112"/>
                    <a:pt x="156" y="119"/>
                    <a:pt x="151" y="124"/>
                  </a:cubicBezTo>
                  <a:cubicBezTo>
                    <a:pt x="147" y="129"/>
                    <a:pt x="140" y="133"/>
                    <a:pt x="129" y="138"/>
                  </a:cubicBezTo>
                  <a:cubicBezTo>
                    <a:pt x="116" y="144"/>
                    <a:pt x="103" y="154"/>
                    <a:pt x="92" y="166"/>
                  </a:cubicBezTo>
                  <a:cubicBezTo>
                    <a:pt x="81" y="179"/>
                    <a:pt x="75" y="193"/>
                    <a:pt x="75" y="207"/>
                  </a:cubicBezTo>
                  <a:cubicBezTo>
                    <a:pt x="75" y="219"/>
                    <a:pt x="75" y="219"/>
                    <a:pt x="75" y="219"/>
                  </a:cubicBezTo>
                  <a:cubicBezTo>
                    <a:pt x="75" y="222"/>
                    <a:pt x="76" y="226"/>
                    <a:pt x="78" y="229"/>
                  </a:cubicBezTo>
                  <a:cubicBezTo>
                    <a:pt x="80" y="232"/>
                    <a:pt x="82" y="234"/>
                    <a:pt x="85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50" y="234"/>
                    <a:pt x="152" y="232"/>
                    <a:pt x="154" y="230"/>
                  </a:cubicBezTo>
                  <a:cubicBezTo>
                    <a:pt x="156" y="227"/>
                    <a:pt x="158" y="224"/>
                    <a:pt x="158" y="221"/>
                  </a:cubicBezTo>
                  <a:cubicBezTo>
                    <a:pt x="158" y="217"/>
                    <a:pt x="160" y="211"/>
                    <a:pt x="165" y="204"/>
                  </a:cubicBezTo>
                  <a:cubicBezTo>
                    <a:pt x="169" y="196"/>
                    <a:pt x="175" y="191"/>
                    <a:pt x="183" y="187"/>
                  </a:cubicBezTo>
                  <a:cubicBezTo>
                    <a:pt x="189" y="183"/>
                    <a:pt x="195" y="180"/>
                    <a:pt x="198" y="177"/>
                  </a:cubicBezTo>
                  <a:cubicBezTo>
                    <a:pt x="202" y="175"/>
                    <a:pt x="207" y="171"/>
                    <a:pt x="213" y="166"/>
                  </a:cubicBezTo>
                  <a:cubicBezTo>
                    <a:pt x="220" y="161"/>
                    <a:pt x="224" y="156"/>
                    <a:pt x="228" y="151"/>
                  </a:cubicBezTo>
                  <a:cubicBezTo>
                    <a:pt x="231" y="145"/>
                    <a:pt x="234" y="139"/>
                    <a:pt x="237" y="131"/>
                  </a:cubicBezTo>
                  <a:cubicBezTo>
                    <a:pt x="240" y="122"/>
                    <a:pt x="241" y="114"/>
                    <a:pt x="241" y="104"/>
                  </a:cubicBezTo>
                  <a:cubicBezTo>
                    <a:pt x="241" y="90"/>
                    <a:pt x="237" y="76"/>
                    <a:pt x="230" y="63"/>
                  </a:cubicBezTo>
                  <a:close/>
                  <a:moveTo>
                    <a:pt x="230" y="63"/>
                  </a:moveTo>
                  <a:cubicBezTo>
                    <a:pt x="230" y="63"/>
                    <a:pt x="230" y="63"/>
                    <a:pt x="230" y="6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3960027" y="1476145"/>
            <a:ext cx="1276153" cy="1079335"/>
            <a:chOff x="1979613" y="506412"/>
            <a:chExt cx="638175" cy="539751"/>
          </a:xfrm>
        </p:grpSpPr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1979613" y="506412"/>
              <a:ext cx="293688" cy="539751"/>
            </a:xfrm>
            <a:custGeom>
              <a:avLst/>
              <a:gdLst>
                <a:gd name="T0" fmla="*/ 150 w 200"/>
                <a:gd name="T1" fmla="*/ 167 h 367"/>
                <a:gd name="T2" fmla="*/ 92 w 200"/>
                <a:gd name="T3" fmla="*/ 167 h 367"/>
                <a:gd name="T4" fmla="*/ 74 w 200"/>
                <a:gd name="T5" fmla="*/ 160 h 367"/>
                <a:gd name="T6" fmla="*/ 67 w 200"/>
                <a:gd name="T7" fmla="*/ 142 h 367"/>
                <a:gd name="T8" fmla="*/ 67 w 200"/>
                <a:gd name="T9" fmla="*/ 133 h 367"/>
                <a:gd name="T10" fmla="*/ 86 w 200"/>
                <a:gd name="T11" fmla="*/ 86 h 367"/>
                <a:gd name="T12" fmla="*/ 133 w 200"/>
                <a:gd name="T13" fmla="*/ 67 h 367"/>
                <a:gd name="T14" fmla="*/ 150 w 200"/>
                <a:gd name="T15" fmla="*/ 67 h 367"/>
                <a:gd name="T16" fmla="*/ 162 w 200"/>
                <a:gd name="T17" fmla="*/ 62 h 367"/>
                <a:gd name="T18" fmla="*/ 167 w 200"/>
                <a:gd name="T19" fmla="*/ 50 h 367"/>
                <a:gd name="T20" fmla="*/ 167 w 200"/>
                <a:gd name="T21" fmla="*/ 17 h 367"/>
                <a:gd name="T22" fmla="*/ 162 w 200"/>
                <a:gd name="T23" fmla="*/ 5 h 367"/>
                <a:gd name="T24" fmla="*/ 150 w 200"/>
                <a:gd name="T25" fmla="*/ 0 h 367"/>
                <a:gd name="T26" fmla="*/ 133 w 200"/>
                <a:gd name="T27" fmla="*/ 0 h 367"/>
                <a:gd name="T28" fmla="*/ 82 w 200"/>
                <a:gd name="T29" fmla="*/ 11 h 367"/>
                <a:gd name="T30" fmla="*/ 39 w 200"/>
                <a:gd name="T31" fmla="*/ 39 h 367"/>
                <a:gd name="T32" fmla="*/ 11 w 200"/>
                <a:gd name="T33" fmla="*/ 82 h 367"/>
                <a:gd name="T34" fmla="*/ 0 w 200"/>
                <a:gd name="T35" fmla="*/ 133 h 367"/>
                <a:gd name="T36" fmla="*/ 0 w 200"/>
                <a:gd name="T37" fmla="*/ 317 h 367"/>
                <a:gd name="T38" fmla="*/ 15 w 200"/>
                <a:gd name="T39" fmla="*/ 352 h 367"/>
                <a:gd name="T40" fmla="*/ 50 w 200"/>
                <a:gd name="T41" fmla="*/ 367 h 367"/>
                <a:gd name="T42" fmla="*/ 150 w 200"/>
                <a:gd name="T43" fmla="*/ 367 h 367"/>
                <a:gd name="T44" fmla="*/ 186 w 200"/>
                <a:gd name="T45" fmla="*/ 352 h 367"/>
                <a:gd name="T46" fmla="*/ 200 w 200"/>
                <a:gd name="T47" fmla="*/ 317 h 367"/>
                <a:gd name="T48" fmla="*/ 200 w 200"/>
                <a:gd name="T49" fmla="*/ 217 h 367"/>
                <a:gd name="T50" fmla="*/ 186 w 200"/>
                <a:gd name="T51" fmla="*/ 181 h 367"/>
                <a:gd name="T52" fmla="*/ 150 w 200"/>
                <a:gd name="T53" fmla="*/ 167 h 367"/>
                <a:gd name="T54" fmla="*/ 150 w 200"/>
                <a:gd name="T55" fmla="*/ 167 h 367"/>
                <a:gd name="T56" fmla="*/ 150 w 200"/>
                <a:gd name="T57" fmla="*/ 1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" h="367">
                  <a:moveTo>
                    <a:pt x="150" y="167"/>
                  </a:moveTo>
                  <a:cubicBezTo>
                    <a:pt x="92" y="167"/>
                    <a:pt x="92" y="167"/>
                    <a:pt x="92" y="167"/>
                  </a:cubicBezTo>
                  <a:cubicBezTo>
                    <a:pt x="85" y="167"/>
                    <a:pt x="79" y="164"/>
                    <a:pt x="74" y="160"/>
                  </a:cubicBezTo>
                  <a:cubicBezTo>
                    <a:pt x="69" y="155"/>
                    <a:pt x="67" y="149"/>
                    <a:pt x="67" y="142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15"/>
                    <a:pt x="73" y="99"/>
                    <a:pt x="86" y="86"/>
                  </a:cubicBezTo>
                  <a:cubicBezTo>
                    <a:pt x="99" y="73"/>
                    <a:pt x="115" y="67"/>
                    <a:pt x="133" y="67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55" y="67"/>
                    <a:pt x="159" y="65"/>
                    <a:pt x="162" y="62"/>
                  </a:cubicBezTo>
                  <a:cubicBezTo>
                    <a:pt x="165" y="58"/>
                    <a:pt x="167" y="55"/>
                    <a:pt x="167" y="50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7" y="12"/>
                    <a:pt x="165" y="8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5" y="0"/>
                    <a:pt x="98" y="4"/>
                    <a:pt x="82" y="11"/>
                  </a:cubicBezTo>
                  <a:cubicBezTo>
                    <a:pt x="65" y="18"/>
                    <a:pt x="51" y="27"/>
                    <a:pt x="39" y="39"/>
                  </a:cubicBezTo>
                  <a:cubicBezTo>
                    <a:pt x="27" y="51"/>
                    <a:pt x="18" y="65"/>
                    <a:pt x="11" y="82"/>
                  </a:cubicBezTo>
                  <a:cubicBezTo>
                    <a:pt x="4" y="98"/>
                    <a:pt x="0" y="115"/>
                    <a:pt x="0" y="133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31"/>
                    <a:pt x="5" y="343"/>
                    <a:pt x="15" y="352"/>
                  </a:cubicBezTo>
                  <a:cubicBezTo>
                    <a:pt x="24" y="362"/>
                    <a:pt x="36" y="367"/>
                    <a:pt x="50" y="367"/>
                  </a:cubicBezTo>
                  <a:cubicBezTo>
                    <a:pt x="150" y="367"/>
                    <a:pt x="150" y="367"/>
                    <a:pt x="150" y="367"/>
                  </a:cubicBezTo>
                  <a:cubicBezTo>
                    <a:pt x="164" y="367"/>
                    <a:pt x="176" y="362"/>
                    <a:pt x="186" y="352"/>
                  </a:cubicBezTo>
                  <a:cubicBezTo>
                    <a:pt x="195" y="343"/>
                    <a:pt x="200" y="331"/>
                    <a:pt x="200" y="317"/>
                  </a:cubicBezTo>
                  <a:cubicBezTo>
                    <a:pt x="200" y="217"/>
                    <a:pt x="200" y="217"/>
                    <a:pt x="200" y="217"/>
                  </a:cubicBezTo>
                  <a:cubicBezTo>
                    <a:pt x="200" y="203"/>
                    <a:pt x="195" y="191"/>
                    <a:pt x="186" y="181"/>
                  </a:cubicBezTo>
                  <a:cubicBezTo>
                    <a:pt x="176" y="172"/>
                    <a:pt x="164" y="167"/>
                    <a:pt x="150" y="167"/>
                  </a:cubicBezTo>
                  <a:close/>
                  <a:moveTo>
                    <a:pt x="150" y="167"/>
                  </a:moveTo>
                  <a:cubicBezTo>
                    <a:pt x="150" y="167"/>
                    <a:pt x="150" y="167"/>
                    <a:pt x="150" y="1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2324100" y="506412"/>
              <a:ext cx="293688" cy="539751"/>
            </a:xfrm>
            <a:custGeom>
              <a:avLst/>
              <a:gdLst>
                <a:gd name="T0" fmla="*/ 185 w 200"/>
                <a:gd name="T1" fmla="*/ 181 h 367"/>
                <a:gd name="T2" fmla="*/ 150 w 200"/>
                <a:gd name="T3" fmla="*/ 167 h 367"/>
                <a:gd name="T4" fmla="*/ 91 w 200"/>
                <a:gd name="T5" fmla="*/ 167 h 367"/>
                <a:gd name="T6" fmla="*/ 74 w 200"/>
                <a:gd name="T7" fmla="*/ 160 h 367"/>
                <a:gd name="T8" fmla="*/ 66 w 200"/>
                <a:gd name="T9" fmla="*/ 142 h 367"/>
                <a:gd name="T10" fmla="*/ 66 w 200"/>
                <a:gd name="T11" fmla="*/ 133 h 367"/>
                <a:gd name="T12" fmla="*/ 86 w 200"/>
                <a:gd name="T13" fmla="*/ 86 h 367"/>
                <a:gd name="T14" fmla="*/ 133 w 200"/>
                <a:gd name="T15" fmla="*/ 67 h 367"/>
                <a:gd name="T16" fmla="*/ 150 w 200"/>
                <a:gd name="T17" fmla="*/ 67 h 367"/>
                <a:gd name="T18" fmla="*/ 162 w 200"/>
                <a:gd name="T19" fmla="*/ 62 h 367"/>
                <a:gd name="T20" fmla="*/ 166 w 200"/>
                <a:gd name="T21" fmla="*/ 50 h 367"/>
                <a:gd name="T22" fmla="*/ 166 w 200"/>
                <a:gd name="T23" fmla="*/ 17 h 367"/>
                <a:gd name="T24" fmla="*/ 162 w 200"/>
                <a:gd name="T25" fmla="*/ 5 h 367"/>
                <a:gd name="T26" fmla="*/ 150 w 200"/>
                <a:gd name="T27" fmla="*/ 0 h 367"/>
                <a:gd name="T28" fmla="*/ 133 w 200"/>
                <a:gd name="T29" fmla="*/ 0 h 367"/>
                <a:gd name="T30" fmla="*/ 81 w 200"/>
                <a:gd name="T31" fmla="*/ 11 h 367"/>
                <a:gd name="T32" fmla="*/ 39 w 200"/>
                <a:gd name="T33" fmla="*/ 39 h 367"/>
                <a:gd name="T34" fmla="*/ 10 w 200"/>
                <a:gd name="T35" fmla="*/ 82 h 367"/>
                <a:gd name="T36" fmla="*/ 0 w 200"/>
                <a:gd name="T37" fmla="*/ 133 h 367"/>
                <a:gd name="T38" fmla="*/ 0 w 200"/>
                <a:gd name="T39" fmla="*/ 317 h 367"/>
                <a:gd name="T40" fmla="*/ 14 w 200"/>
                <a:gd name="T41" fmla="*/ 352 h 367"/>
                <a:gd name="T42" fmla="*/ 50 w 200"/>
                <a:gd name="T43" fmla="*/ 367 h 367"/>
                <a:gd name="T44" fmla="*/ 150 w 200"/>
                <a:gd name="T45" fmla="*/ 367 h 367"/>
                <a:gd name="T46" fmla="*/ 185 w 200"/>
                <a:gd name="T47" fmla="*/ 352 h 367"/>
                <a:gd name="T48" fmla="*/ 200 w 200"/>
                <a:gd name="T49" fmla="*/ 317 h 367"/>
                <a:gd name="T50" fmla="*/ 200 w 200"/>
                <a:gd name="T51" fmla="*/ 217 h 367"/>
                <a:gd name="T52" fmla="*/ 185 w 200"/>
                <a:gd name="T53" fmla="*/ 181 h 367"/>
                <a:gd name="T54" fmla="*/ 185 w 200"/>
                <a:gd name="T55" fmla="*/ 181 h 367"/>
                <a:gd name="T56" fmla="*/ 185 w 200"/>
                <a:gd name="T57" fmla="*/ 18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" h="367">
                  <a:moveTo>
                    <a:pt x="185" y="181"/>
                  </a:moveTo>
                  <a:cubicBezTo>
                    <a:pt x="176" y="172"/>
                    <a:pt x="164" y="167"/>
                    <a:pt x="150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84" y="167"/>
                    <a:pt x="79" y="164"/>
                    <a:pt x="74" y="160"/>
                  </a:cubicBezTo>
                  <a:cubicBezTo>
                    <a:pt x="69" y="155"/>
                    <a:pt x="66" y="149"/>
                    <a:pt x="66" y="142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6" y="115"/>
                    <a:pt x="73" y="99"/>
                    <a:pt x="86" y="86"/>
                  </a:cubicBezTo>
                  <a:cubicBezTo>
                    <a:pt x="99" y="73"/>
                    <a:pt x="115" y="67"/>
                    <a:pt x="133" y="67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54" y="67"/>
                    <a:pt x="158" y="65"/>
                    <a:pt x="162" y="62"/>
                  </a:cubicBezTo>
                  <a:cubicBezTo>
                    <a:pt x="165" y="58"/>
                    <a:pt x="166" y="55"/>
                    <a:pt x="166" y="50"/>
                  </a:cubicBezTo>
                  <a:cubicBezTo>
                    <a:pt x="166" y="17"/>
                    <a:pt x="166" y="17"/>
                    <a:pt x="166" y="17"/>
                  </a:cubicBezTo>
                  <a:cubicBezTo>
                    <a:pt x="166" y="12"/>
                    <a:pt x="165" y="8"/>
                    <a:pt x="162" y="5"/>
                  </a:cubicBezTo>
                  <a:cubicBezTo>
                    <a:pt x="158" y="2"/>
                    <a:pt x="154" y="0"/>
                    <a:pt x="150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5" y="0"/>
                    <a:pt x="98" y="4"/>
                    <a:pt x="81" y="11"/>
                  </a:cubicBezTo>
                  <a:cubicBezTo>
                    <a:pt x="65" y="18"/>
                    <a:pt x="51" y="27"/>
                    <a:pt x="39" y="39"/>
                  </a:cubicBezTo>
                  <a:cubicBezTo>
                    <a:pt x="27" y="51"/>
                    <a:pt x="17" y="65"/>
                    <a:pt x="10" y="82"/>
                  </a:cubicBezTo>
                  <a:cubicBezTo>
                    <a:pt x="3" y="98"/>
                    <a:pt x="0" y="115"/>
                    <a:pt x="0" y="133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31"/>
                    <a:pt x="4" y="343"/>
                    <a:pt x="14" y="352"/>
                  </a:cubicBezTo>
                  <a:cubicBezTo>
                    <a:pt x="24" y="362"/>
                    <a:pt x="36" y="367"/>
                    <a:pt x="50" y="367"/>
                  </a:cubicBezTo>
                  <a:cubicBezTo>
                    <a:pt x="150" y="367"/>
                    <a:pt x="150" y="367"/>
                    <a:pt x="150" y="367"/>
                  </a:cubicBezTo>
                  <a:cubicBezTo>
                    <a:pt x="164" y="367"/>
                    <a:pt x="176" y="362"/>
                    <a:pt x="185" y="352"/>
                  </a:cubicBezTo>
                  <a:cubicBezTo>
                    <a:pt x="195" y="343"/>
                    <a:pt x="200" y="331"/>
                    <a:pt x="200" y="317"/>
                  </a:cubicBezTo>
                  <a:cubicBezTo>
                    <a:pt x="200" y="217"/>
                    <a:pt x="200" y="217"/>
                    <a:pt x="200" y="217"/>
                  </a:cubicBezTo>
                  <a:cubicBezTo>
                    <a:pt x="200" y="203"/>
                    <a:pt x="195" y="191"/>
                    <a:pt x="185" y="181"/>
                  </a:cubicBezTo>
                  <a:close/>
                  <a:moveTo>
                    <a:pt x="185" y="181"/>
                  </a:moveTo>
                  <a:cubicBezTo>
                    <a:pt x="185" y="181"/>
                    <a:pt x="185" y="181"/>
                    <a:pt x="185" y="18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912320" y="1479320"/>
            <a:ext cx="1269804" cy="1342819"/>
            <a:chOff x="3455988" y="508000"/>
            <a:chExt cx="635000" cy="671513"/>
          </a:xfrm>
        </p:grpSpPr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455988" y="508000"/>
              <a:ext cx="423863" cy="671513"/>
            </a:xfrm>
            <a:custGeom>
              <a:avLst/>
              <a:gdLst>
                <a:gd name="T0" fmla="*/ 184 w 200"/>
                <a:gd name="T1" fmla="*/ 0 h 317"/>
                <a:gd name="T2" fmla="*/ 172 w 200"/>
                <a:gd name="T3" fmla="*/ 5 h 317"/>
                <a:gd name="T4" fmla="*/ 85 w 200"/>
                <a:gd name="T5" fmla="*/ 92 h 317"/>
                <a:gd name="T6" fmla="*/ 17 w 200"/>
                <a:gd name="T7" fmla="*/ 92 h 317"/>
                <a:gd name="T8" fmla="*/ 5 w 200"/>
                <a:gd name="T9" fmla="*/ 97 h 317"/>
                <a:gd name="T10" fmla="*/ 0 w 200"/>
                <a:gd name="T11" fmla="*/ 108 h 317"/>
                <a:gd name="T12" fmla="*/ 0 w 200"/>
                <a:gd name="T13" fmla="*/ 209 h 317"/>
                <a:gd name="T14" fmla="*/ 5 w 200"/>
                <a:gd name="T15" fmla="*/ 220 h 317"/>
                <a:gd name="T16" fmla="*/ 17 w 200"/>
                <a:gd name="T17" fmla="*/ 225 h 317"/>
                <a:gd name="T18" fmla="*/ 85 w 200"/>
                <a:gd name="T19" fmla="*/ 225 h 317"/>
                <a:gd name="T20" fmla="*/ 172 w 200"/>
                <a:gd name="T21" fmla="*/ 312 h 317"/>
                <a:gd name="T22" fmla="*/ 184 w 200"/>
                <a:gd name="T23" fmla="*/ 317 h 317"/>
                <a:gd name="T24" fmla="*/ 195 w 200"/>
                <a:gd name="T25" fmla="*/ 312 h 317"/>
                <a:gd name="T26" fmla="*/ 200 w 200"/>
                <a:gd name="T27" fmla="*/ 300 h 317"/>
                <a:gd name="T28" fmla="*/ 200 w 200"/>
                <a:gd name="T29" fmla="*/ 17 h 317"/>
                <a:gd name="T30" fmla="*/ 195 w 200"/>
                <a:gd name="T31" fmla="*/ 5 h 317"/>
                <a:gd name="T32" fmla="*/ 184 w 200"/>
                <a:gd name="T33" fmla="*/ 0 h 317"/>
                <a:gd name="T34" fmla="*/ 184 w 200"/>
                <a:gd name="T35" fmla="*/ 0 h 317"/>
                <a:gd name="T36" fmla="*/ 184 w 200"/>
                <a:gd name="T3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317">
                  <a:moveTo>
                    <a:pt x="184" y="0"/>
                  </a:moveTo>
                  <a:cubicBezTo>
                    <a:pt x="179" y="0"/>
                    <a:pt x="175" y="2"/>
                    <a:pt x="172" y="5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2" y="92"/>
                    <a:pt x="8" y="93"/>
                    <a:pt x="5" y="97"/>
                  </a:cubicBezTo>
                  <a:cubicBezTo>
                    <a:pt x="2" y="100"/>
                    <a:pt x="0" y="104"/>
                    <a:pt x="0" y="108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13"/>
                    <a:pt x="2" y="217"/>
                    <a:pt x="5" y="220"/>
                  </a:cubicBezTo>
                  <a:cubicBezTo>
                    <a:pt x="8" y="224"/>
                    <a:pt x="12" y="225"/>
                    <a:pt x="17" y="225"/>
                  </a:cubicBezTo>
                  <a:cubicBezTo>
                    <a:pt x="85" y="225"/>
                    <a:pt x="85" y="225"/>
                    <a:pt x="85" y="225"/>
                  </a:cubicBezTo>
                  <a:cubicBezTo>
                    <a:pt x="172" y="312"/>
                    <a:pt x="172" y="312"/>
                    <a:pt x="172" y="312"/>
                  </a:cubicBezTo>
                  <a:cubicBezTo>
                    <a:pt x="175" y="315"/>
                    <a:pt x="179" y="317"/>
                    <a:pt x="184" y="317"/>
                  </a:cubicBezTo>
                  <a:cubicBezTo>
                    <a:pt x="188" y="317"/>
                    <a:pt x="192" y="315"/>
                    <a:pt x="195" y="312"/>
                  </a:cubicBezTo>
                  <a:cubicBezTo>
                    <a:pt x="199" y="309"/>
                    <a:pt x="200" y="305"/>
                    <a:pt x="200" y="300"/>
                  </a:cubicBezTo>
                  <a:cubicBezTo>
                    <a:pt x="200" y="17"/>
                    <a:pt x="200" y="17"/>
                    <a:pt x="200" y="17"/>
                  </a:cubicBezTo>
                  <a:cubicBezTo>
                    <a:pt x="200" y="12"/>
                    <a:pt x="199" y="8"/>
                    <a:pt x="195" y="5"/>
                  </a:cubicBezTo>
                  <a:cubicBezTo>
                    <a:pt x="192" y="2"/>
                    <a:pt x="188" y="0"/>
                    <a:pt x="184" y="0"/>
                  </a:cubicBezTo>
                  <a:close/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1" name="Freeform 16"/>
            <p:cNvSpPr>
              <a:spLocks noEditPoints="1"/>
            </p:cNvSpPr>
            <p:nvPr/>
          </p:nvSpPr>
          <p:spPr bwMode="auto">
            <a:xfrm>
              <a:off x="3957638" y="711200"/>
              <a:ext cx="133350" cy="265113"/>
            </a:xfrm>
            <a:custGeom>
              <a:avLst/>
              <a:gdLst>
                <a:gd name="T0" fmla="*/ 52 w 63"/>
                <a:gd name="T1" fmla="*/ 25 h 125"/>
                <a:gd name="T2" fmla="*/ 23 w 63"/>
                <a:gd name="T3" fmla="*/ 1 h 125"/>
                <a:gd name="T4" fmla="*/ 16 w 63"/>
                <a:gd name="T5" fmla="*/ 0 h 125"/>
                <a:gd name="T6" fmla="*/ 5 w 63"/>
                <a:gd name="T7" fmla="*/ 5 h 125"/>
                <a:gd name="T8" fmla="*/ 0 w 63"/>
                <a:gd name="T9" fmla="*/ 17 h 125"/>
                <a:gd name="T10" fmla="*/ 3 w 63"/>
                <a:gd name="T11" fmla="*/ 26 h 125"/>
                <a:gd name="T12" fmla="*/ 10 w 63"/>
                <a:gd name="T13" fmla="*/ 32 h 125"/>
                <a:gd name="T14" fmla="*/ 19 w 63"/>
                <a:gd name="T15" fmla="*/ 38 h 125"/>
                <a:gd name="T16" fmla="*/ 27 w 63"/>
                <a:gd name="T17" fmla="*/ 48 h 125"/>
                <a:gd name="T18" fmla="*/ 30 w 63"/>
                <a:gd name="T19" fmla="*/ 63 h 125"/>
                <a:gd name="T20" fmla="*/ 27 w 63"/>
                <a:gd name="T21" fmla="*/ 77 h 125"/>
                <a:gd name="T22" fmla="*/ 19 w 63"/>
                <a:gd name="T23" fmla="*/ 87 h 125"/>
                <a:gd name="T24" fmla="*/ 10 w 63"/>
                <a:gd name="T25" fmla="*/ 93 h 125"/>
                <a:gd name="T26" fmla="*/ 3 w 63"/>
                <a:gd name="T27" fmla="*/ 99 h 125"/>
                <a:gd name="T28" fmla="*/ 0 w 63"/>
                <a:gd name="T29" fmla="*/ 108 h 125"/>
                <a:gd name="T30" fmla="*/ 5 w 63"/>
                <a:gd name="T31" fmla="*/ 120 h 125"/>
                <a:gd name="T32" fmla="*/ 16 w 63"/>
                <a:gd name="T33" fmla="*/ 125 h 125"/>
                <a:gd name="T34" fmla="*/ 23 w 63"/>
                <a:gd name="T35" fmla="*/ 124 h 125"/>
                <a:gd name="T36" fmla="*/ 52 w 63"/>
                <a:gd name="T37" fmla="*/ 99 h 125"/>
                <a:gd name="T38" fmla="*/ 63 w 63"/>
                <a:gd name="T39" fmla="*/ 63 h 125"/>
                <a:gd name="T40" fmla="*/ 52 w 63"/>
                <a:gd name="T41" fmla="*/ 25 h 125"/>
                <a:gd name="T42" fmla="*/ 52 w 63"/>
                <a:gd name="T43" fmla="*/ 25 h 125"/>
                <a:gd name="T44" fmla="*/ 52 w 63"/>
                <a:gd name="T45" fmla="*/ 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125">
                  <a:moveTo>
                    <a:pt x="52" y="25"/>
                  </a:moveTo>
                  <a:cubicBezTo>
                    <a:pt x="45" y="14"/>
                    <a:pt x="35" y="6"/>
                    <a:pt x="23" y="1"/>
                  </a:cubicBezTo>
                  <a:cubicBezTo>
                    <a:pt x="21" y="0"/>
                    <a:pt x="19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0" y="20"/>
                    <a:pt x="1" y="23"/>
                    <a:pt x="3" y="26"/>
                  </a:cubicBezTo>
                  <a:cubicBezTo>
                    <a:pt x="5" y="28"/>
                    <a:pt x="7" y="31"/>
                    <a:pt x="10" y="32"/>
                  </a:cubicBezTo>
                  <a:cubicBezTo>
                    <a:pt x="13" y="34"/>
                    <a:pt x="16" y="36"/>
                    <a:pt x="19" y="38"/>
                  </a:cubicBezTo>
                  <a:cubicBezTo>
                    <a:pt x="22" y="41"/>
                    <a:pt x="25" y="44"/>
                    <a:pt x="27" y="48"/>
                  </a:cubicBezTo>
                  <a:cubicBezTo>
                    <a:pt x="29" y="52"/>
                    <a:pt x="30" y="57"/>
                    <a:pt x="30" y="63"/>
                  </a:cubicBezTo>
                  <a:cubicBezTo>
                    <a:pt x="30" y="68"/>
                    <a:pt x="29" y="73"/>
                    <a:pt x="27" y="77"/>
                  </a:cubicBezTo>
                  <a:cubicBezTo>
                    <a:pt x="25" y="81"/>
                    <a:pt x="22" y="84"/>
                    <a:pt x="19" y="87"/>
                  </a:cubicBezTo>
                  <a:cubicBezTo>
                    <a:pt x="16" y="89"/>
                    <a:pt x="13" y="91"/>
                    <a:pt x="10" y="93"/>
                  </a:cubicBezTo>
                  <a:cubicBezTo>
                    <a:pt x="7" y="94"/>
                    <a:pt x="5" y="97"/>
                    <a:pt x="3" y="99"/>
                  </a:cubicBezTo>
                  <a:cubicBezTo>
                    <a:pt x="1" y="102"/>
                    <a:pt x="0" y="105"/>
                    <a:pt x="0" y="108"/>
                  </a:cubicBezTo>
                  <a:cubicBezTo>
                    <a:pt x="0" y="113"/>
                    <a:pt x="1" y="117"/>
                    <a:pt x="5" y="120"/>
                  </a:cubicBezTo>
                  <a:cubicBezTo>
                    <a:pt x="8" y="123"/>
                    <a:pt x="12" y="125"/>
                    <a:pt x="16" y="125"/>
                  </a:cubicBezTo>
                  <a:cubicBezTo>
                    <a:pt x="19" y="125"/>
                    <a:pt x="21" y="125"/>
                    <a:pt x="23" y="124"/>
                  </a:cubicBezTo>
                  <a:cubicBezTo>
                    <a:pt x="35" y="119"/>
                    <a:pt x="45" y="111"/>
                    <a:pt x="52" y="99"/>
                  </a:cubicBezTo>
                  <a:cubicBezTo>
                    <a:pt x="60" y="88"/>
                    <a:pt x="63" y="76"/>
                    <a:pt x="63" y="63"/>
                  </a:cubicBezTo>
                  <a:cubicBezTo>
                    <a:pt x="63" y="49"/>
                    <a:pt x="60" y="37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4" name="Freeform 20"/>
          <p:cNvSpPr>
            <a:spLocks noEditPoints="1"/>
          </p:cNvSpPr>
          <p:nvPr/>
        </p:nvSpPr>
        <p:spPr bwMode="auto">
          <a:xfrm>
            <a:off x="9855090" y="1482495"/>
            <a:ext cx="1272980" cy="1272980"/>
          </a:xfrm>
          <a:custGeom>
            <a:avLst/>
            <a:gdLst>
              <a:gd name="T0" fmla="*/ 390 w 400"/>
              <a:gd name="T1" fmla="*/ 18 h 400"/>
              <a:gd name="T2" fmla="*/ 372 w 400"/>
              <a:gd name="T3" fmla="*/ 22 h 400"/>
              <a:gd name="T4" fmla="*/ 338 w 400"/>
              <a:gd name="T5" fmla="*/ 55 h 400"/>
              <a:gd name="T6" fmla="*/ 274 w 400"/>
              <a:gd name="T7" fmla="*/ 14 h 400"/>
              <a:gd name="T8" fmla="*/ 200 w 400"/>
              <a:gd name="T9" fmla="*/ 0 h 400"/>
              <a:gd name="T10" fmla="*/ 123 w 400"/>
              <a:gd name="T11" fmla="*/ 16 h 400"/>
              <a:gd name="T12" fmla="*/ 59 w 400"/>
              <a:gd name="T13" fmla="*/ 59 h 400"/>
              <a:gd name="T14" fmla="*/ 16 w 400"/>
              <a:gd name="T15" fmla="*/ 123 h 400"/>
              <a:gd name="T16" fmla="*/ 0 w 400"/>
              <a:gd name="T17" fmla="*/ 200 h 400"/>
              <a:gd name="T18" fmla="*/ 16 w 400"/>
              <a:gd name="T19" fmla="*/ 278 h 400"/>
              <a:gd name="T20" fmla="*/ 59 w 400"/>
              <a:gd name="T21" fmla="*/ 342 h 400"/>
              <a:gd name="T22" fmla="*/ 123 w 400"/>
              <a:gd name="T23" fmla="*/ 385 h 400"/>
              <a:gd name="T24" fmla="*/ 200 w 400"/>
              <a:gd name="T25" fmla="*/ 400 h 400"/>
              <a:gd name="T26" fmla="*/ 285 w 400"/>
              <a:gd name="T27" fmla="*/ 382 h 400"/>
              <a:gd name="T28" fmla="*/ 354 w 400"/>
              <a:gd name="T29" fmla="*/ 328 h 400"/>
              <a:gd name="T30" fmla="*/ 356 w 400"/>
              <a:gd name="T31" fmla="*/ 322 h 400"/>
              <a:gd name="T32" fmla="*/ 354 w 400"/>
              <a:gd name="T33" fmla="*/ 317 h 400"/>
              <a:gd name="T34" fmla="*/ 318 w 400"/>
              <a:gd name="T35" fmla="*/ 281 h 400"/>
              <a:gd name="T36" fmla="*/ 312 w 400"/>
              <a:gd name="T37" fmla="*/ 279 h 400"/>
              <a:gd name="T38" fmla="*/ 306 w 400"/>
              <a:gd name="T39" fmla="*/ 282 h 400"/>
              <a:gd name="T40" fmla="*/ 259 w 400"/>
              <a:gd name="T41" fmla="*/ 320 h 400"/>
              <a:gd name="T42" fmla="*/ 200 w 400"/>
              <a:gd name="T43" fmla="*/ 334 h 400"/>
              <a:gd name="T44" fmla="*/ 148 w 400"/>
              <a:gd name="T45" fmla="*/ 323 h 400"/>
              <a:gd name="T46" fmla="*/ 106 w 400"/>
              <a:gd name="T47" fmla="*/ 295 h 400"/>
              <a:gd name="T48" fmla="*/ 77 w 400"/>
              <a:gd name="T49" fmla="*/ 252 h 400"/>
              <a:gd name="T50" fmla="*/ 67 w 400"/>
              <a:gd name="T51" fmla="*/ 200 h 400"/>
              <a:gd name="T52" fmla="*/ 77 w 400"/>
              <a:gd name="T53" fmla="*/ 148 h 400"/>
              <a:gd name="T54" fmla="*/ 106 w 400"/>
              <a:gd name="T55" fmla="*/ 106 h 400"/>
              <a:gd name="T56" fmla="*/ 148 w 400"/>
              <a:gd name="T57" fmla="*/ 77 h 400"/>
              <a:gd name="T58" fmla="*/ 200 w 400"/>
              <a:gd name="T59" fmla="*/ 67 h 400"/>
              <a:gd name="T60" fmla="*/ 291 w 400"/>
              <a:gd name="T61" fmla="*/ 102 h 400"/>
              <a:gd name="T62" fmla="*/ 255 w 400"/>
              <a:gd name="T63" fmla="*/ 138 h 400"/>
              <a:gd name="T64" fmla="*/ 252 w 400"/>
              <a:gd name="T65" fmla="*/ 156 h 400"/>
              <a:gd name="T66" fmla="*/ 267 w 400"/>
              <a:gd name="T67" fmla="*/ 167 h 400"/>
              <a:gd name="T68" fmla="*/ 384 w 400"/>
              <a:gd name="T69" fmla="*/ 167 h 400"/>
              <a:gd name="T70" fmla="*/ 396 w 400"/>
              <a:gd name="T71" fmla="*/ 162 h 400"/>
              <a:gd name="T72" fmla="*/ 400 w 400"/>
              <a:gd name="T73" fmla="*/ 150 h 400"/>
              <a:gd name="T74" fmla="*/ 400 w 400"/>
              <a:gd name="T75" fmla="*/ 33 h 400"/>
              <a:gd name="T76" fmla="*/ 390 w 400"/>
              <a:gd name="T77" fmla="*/ 18 h 400"/>
              <a:gd name="T78" fmla="*/ 390 w 400"/>
              <a:gd name="T79" fmla="*/ 18 h 400"/>
              <a:gd name="T80" fmla="*/ 390 w 400"/>
              <a:gd name="T81" fmla="*/ 1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90" y="18"/>
                </a:moveTo>
                <a:cubicBezTo>
                  <a:pt x="383" y="15"/>
                  <a:pt x="377" y="16"/>
                  <a:pt x="372" y="22"/>
                </a:cubicBezTo>
                <a:cubicBezTo>
                  <a:pt x="338" y="55"/>
                  <a:pt x="338" y="55"/>
                  <a:pt x="338" y="55"/>
                </a:cubicBezTo>
                <a:cubicBezTo>
                  <a:pt x="320" y="38"/>
                  <a:pt x="298" y="24"/>
                  <a:pt x="274" y="14"/>
                </a:cubicBezTo>
                <a:cubicBezTo>
                  <a:pt x="251" y="5"/>
                  <a:pt x="226" y="0"/>
                  <a:pt x="200" y="0"/>
                </a:cubicBezTo>
                <a:cubicBezTo>
                  <a:pt x="173" y="0"/>
                  <a:pt x="147" y="5"/>
                  <a:pt x="123" y="16"/>
                </a:cubicBezTo>
                <a:cubicBezTo>
                  <a:pt x="98" y="26"/>
                  <a:pt x="77" y="41"/>
                  <a:pt x="59" y="59"/>
                </a:cubicBezTo>
                <a:cubicBezTo>
                  <a:pt x="41" y="77"/>
                  <a:pt x="27" y="98"/>
                  <a:pt x="16" y="123"/>
                </a:cubicBezTo>
                <a:cubicBezTo>
                  <a:pt x="5" y="147"/>
                  <a:pt x="0" y="173"/>
                  <a:pt x="0" y="200"/>
                </a:cubicBezTo>
                <a:cubicBezTo>
                  <a:pt x="0" y="227"/>
                  <a:pt x="5" y="253"/>
                  <a:pt x="16" y="278"/>
                </a:cubicBezTo>
                <a:cubicBezTo>
                  <a:pt x="27" y="303"/>
                  <a:pt x="41" y="324"/>
                  <a:pt x="59" y="342"/>
                </a:cubicBezTo>
                <a:cubicBezTo>
                  <a:pt x="77" y="360"/>
                  <a:pt x="98" y="374"/>
                  <a:pt x="123" y="385"/>
                </a:cubicBezTo>
                <a:cubicBezTo>
                  <a:pt x="147" y="395"/>
                  <a:pt x="173" y="400"/>
                  <a:pt x="200" y="400"/>
                </a:cubicBezTo>
                <a:cubicBezTo>
                  <a:pt x="230" y="400"/>
                  <a:pt x="259" y="394"/>
                  <a:pt x="285" y="382"/>
                </a:cubicBezTo>
                <a:cubicBezTo>
                  <a:pt x="312" y="369"/>
                  <a:pt x="335" y="351"/>
                  <a:pt x="354" y="328"/>
                </a:cubicBezTo>
                <a:cubicBezTo>
                  <a:pt x="356" y="326"/>
                  <a:pt x="356" y="325"/>
                  <a:pt x="356" y="322"/>
                </a:cubicBezTo>
                <a:cubicBezTo>
                  <a:pt x="356" y="320"/>
                  <a:pt x="355" y="318"/>
                  <a:pt x="354" y="317"/>
                </a:cubicBezTo>
                <a:cubicBezTo>
                  <a:pt x="318" y="281"/>
                  <a:pt x="318" y="281"/>
                  <a:pt x="318" y="281"/>
                </a:cubicBezTo>
                <a:cubicBezTo>
                  <a:pt x="316" y="279"/>
                  <a:pt x="314" y="279"/>
                  <a:pt x="312" y="279"/>
                </a:cubicBezTo>
                <a:cubicBezTo>
                  <a:pt x="309" y="279"/>
                  <a:pt x="307" y="280"/>
                  <a:pt x="306" y="282"/>
                </a:cubicBezTo>
                <a:cubicBezTo>
                  <a:pt x="293" y="298"/>
                  <a:pt x="277" y="311"/>
                  <a:pt x="259" y="320"/>
                </a:cubicBezTo>
                <a:cubicBezTo>
                  <a:pt x="240" y="329"/>
                  <a:pt x="221" y="334"/>
                  <a:pt x="200" y="334"/>
                </a:cubicBezTo>
                <a:cubicBezTo>
                  <a:pt x="182" y="334"/>
                  <a:pt x="165" y="330"/>
                  <a:pt x="148" y="323"/>
                </a:cubicBezTo>
                <a:cubicBezTo>
                  <a:pt x="132" y="316"/>
                  <a:pt x="118" y="307"/>
                  <a:pt x="106" y="295"/>
                </a:cubicBezTo>
                <a:cubicBezTo>
                  <a:pt x="94" y="283"/>
                  <a:pt x="84" y="268"/>
                  <a:pt x="77" y="252"/>
                </a:cubicBezTo>
                <a:cubicBezTo>
                  <a:pt x="70" y="236"/>
                  <a:pt x="67" y="218"/>
                  <a:pt x="67" y="200"/>
                </a:cubicBezTo>
                <a:cubicBezTo>
                  <a:pt x="67" y="182"/>
                  <a:pt x="70" y="165"/>
                  <a:pt x="77" y="148"/>
                </a:cubicBezTo>
                <a:cubicBezTo>
                  <a:pt x="84" y="132"/>
                  <a:pt x="94" y="118"/>
                  <a:pt x="106" y="106"/>
                </a:cubicBezTo>
                <a:cubicBezTo>
                  <a:pt x="118" y="94"/>
                  <a:pt x="132" y="84"/>
                  <a:pt x="148" y="77"/>
                </a:cubicBezTo>
                <a:cubicBezTo>
                  <a:pt x="165" y="70"/>
                  <a:pt x="182" y="67"/>
                  <a:pt x="200" y="67"/>
                </a:cubicBezTo>
                <a:cubicBezTo>
                  <a:pt x="235" y="67"/>
                  <a:pt x="266" y="79"/>
                  <a:pt x="291" y="102"/>
                </a:cubicBezTo>
                <a:cubicBezTo>
                  <a:pt x="255" y="138"/>
                  <a:pt x="255" y="138"/>
                  <a:pt x="255" y="138"/>
                </a:cubicBezTo>
                <a:cubicBezTo>
                  <a:pt x="250" y="144"/>
                  <a:pt x="249" y="150"/>
                  <a:pt x="252" y="156"/>
                </a:cubicBezTo>
                <a:cubicBezTo>
                  <a:pt x="255" y="163"/>
                  <a:pt x="260" y="167"/>
                  <a:pt x="267" y="167"/>
                </a:cubicBezTo>
                <a:cubicBezTo>
                  <a:pt x="384" y="167"/>
                  <a:pt x="384" y="167"/>
                  <a:pt x="384" y="167"/>
                </a:cubicBezTo>
                <a:cubicBezTo>
                  <a:pt x="388" y="167"/>
                  <a:pt x="392" y="165"/>
                  <a:pt x="396" y="162"/>
                </a:cubicBezTo>
                <a:cubicBezTo>
                  <a:pt x="399" y="159"/>
                  <a:pt x="400" y="155"/>
                  <a:pt x="400" y="150"/>
                </a:cubicBezTo>
                <a:cubicBezTo>
                  <a:pt x="400" y="33"/>
                  <a:pt x="400" y="33"/>
                  <a:pt x="400" y="33"/>
                </a:cubicBezTo>
                <a:cubicBezTo>
                  <a:pt x="400" y="26"/>
                  <a:pt x="397" y="21"/>
                  <a:pt x="390" y="18"/>
                </a:cubicBezTo>
                <a:close/>
                <a:moveTo>
                  <a:pt x="390" y="18"/>
                </a:moveTo>
                <a:cubicBezTo>
                  <a:pt x="390" y="18"/>
                  <a:pt x="390" y="18"/>
                  <a:pt x="390" y="1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1" name="グループ化 90"/>
          <p:cNvGrpSpPr/>
          <p:nvPr/>
        </p:nvGrpSpPr>
        <p:grpSpPr>
          <a:xfrm>
            <a:off x="12801035" y="1482496"/>
            <a:ext cx="1272980" cy="1272978"/>
            <a:chOff x="6400800" y="509588"/>
            <a:chExt cx="636588" cy="636587"/>
          </a:xfrm>
        </p:grpSpPr>
        <p:sp>
          <p:nvSpPr>
            <p:cNvPr id="37" name="Freeform 24"/>
            <p:cNvSpPr>
              <a:spLocks noEditPoints="1"/>
            </p:cNvSpPr>
            <p:nvPr/>
          </p:nvSpPr>
          <p:spPr bwMode="auto">
            <a:xfrm>
              <a:off x="6408738" y="509588"/>
              <a:ext cx="628650" cy="265113"/>
            </a:xfrm>
            <a:custGeom>
              <a:avLst/>
              <a:gdLst>
                <a:gd name="T0" fmla="*/ 391 w 395"/>
                <a:gd name="T1" fmla="*/ 22 h 167"/>
                <a:gd name="T2" fmla="*/ 379 w 395"/>
                <a:gd name="T3" fmla="*/ 17 h 167"/>
                <a:gd name="T4" fmla="*/ 367 w 395"/>
                <a:gd name="T5" fmla="*/ 22 h 167"/>
                <a:gd name="T6" fmla="*/ 333 w 395"/>
                <a:gd name="T7" fmla="*/ 55 h 167"/>
                <a:gd name="T8" fmla="*/ 269 w 395"/>
                <a:gd name="T9" fmla="*/ 14 h 167"/>
                <a:gd name="T10" fmla="*/ 195 w 395"/>
                <a:gd name="T11" fmla="*/ 0 h 167"/>
                <a:gd name="T12" fmla="*/ 70 w 395"/>
                <a:gd name="T13" fmla="*/ 43 h 167"/>
                <a:gd name="T14" fmla="*/ 0 w 395"/>
                <a:gd name="T15" fmla="*/ 157 h 167"/>
                <a:gd name="T16" fmla="*/ 0 w 395"/>
                <a:gd name="T17" fmla="*/ 159 h 167"/>
                <a:gd name="T18" fmla="*/ 2 w 395"/>
                <a:gd name="T19" fmla="*/ 164 h 167"/>
                <a:gd name="T20" fmla="*/ 8 w 395"/>
                <a:gd name="T21" fmla="*/ 167 h 167"/>
                <a:gd name="T22" fmla="*/ 60 w 395"/>
                <a:gd name="T23" fmla="*/ 167 h 167"/>
                <a:gd name="T24" fmla="*/ 68 w 395"/>
                <a:gd name="T25" fmla="*/ 161 h 167"/>
                <a:gd name="T26" fmla="*/ 82 w 395"/>
                <a:gd name="T27" fmla="*/ 130 h 167"/>
                <a:gd name="T28" fmla="*/ 130 w 395"/>
                <a:gd name="T29" fmla="*/ 84 h 167"/>
                <a:gd name="T30" fmla="*/ 195 w 395"/>
                <a:gd name="T31" fmla="*/ 67 h 167"/>
                <a:gd name="T32" fmla="*/ 286 w 395"/>
                <a:gd name="T33" fmla="*/ 102 h 167"/>
                <a:gd name="T34" fmla="*/ 250 w 395"/>
                <a:gd name="T35" fmla="*/ 138 h 167"/>
                <a:gd name="T36" fmla="*/ 245 w 395"/>
                <a:gd name="T37" fmla="*/ 150 h 167"/>
                <a:gd name="T38" fmla="*/ 250 w 395"/>
                <a:gd name="T39" fmla="*/ 162 h 167"/>
                <a:gd name="T40" fmla="*/ 262 w 395"/>
                <a:gd name="T41" fmla="*/ 167 h 167"/>
                <a:gd name="T42" fmla="*/ 379 w 395"/>
                <a:gd name="T43" fmla="*/ 167 h 167"/>
                <a:gd name="T44" fmla="*/ 391 w 395"/>
                <a:gd name="T45" fmla="*/ 162 h 167"/>
                <a:gd name="T46" fmla="*/ 395 w 395"/>
                <a:gd name="T47" fmla="*/ 150 h 167"/>
                <a:gd name="T48" fmla="*/ 395 w 395"/>
                <a:gd name="T49" fmla="*/ 33 h 167"/>
                <a:gd name="T50" fmla="*/ 391 w 395"/>
                <a:gd name="T51" fmla="*/ 22 h 167"/>
                <a:gd name="T52" fmla="*/ 391 w 395"/>
                <a:gd name="T53" fmla="*/ 22 h 167"/>
                <a:gd name="T54" fmla="*/ 391 w 395"/>
                <a:gd name="T5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5" h="167">
                  <a:moveTo>
                    <a:pt x="391" y="22"/>
                  </a:moveTo>
                  <a:cubicBezTo>
                    <a:pt x="387" y="18"/>
                    <a:pt x="383" y="17"/>
                    <a:pt x="379" y="17"/>
                  </a:cubicBezTo>
                  <a:cubicBezTo>
                    <a:pt x="374" y="17"/>
                    <a:pt x="370" y="18"/>
                    <a:pt x="367" y="22"/>
                  </a:cubicBezTo>
                  <a:cubicBezTo>
                    <a:pt x="333" y="55"/>
                    <a:pt x="333" y="55"/>
                    <a:pt x="333" y="55"/>
                  </a:cubicBezTo>
                  <a:cubicBezTo>
                    <a:pt x="315" y="38"/>
                    <a:pt x="293" y="24"/>
                    <a:pt x="269" y="14"/>
                  </a:cubicBezTo>
                  <a:cubicBezTo>
                    <a:pt x="245" y="5"/>
                    <a:pt x="221" y="0"/>
                    <a:pt x="195" y="0"/>
                  </a:cubicBezTo>
                  <a:cubicBezTo>
                    <a:pt x="147" y="0"/>
                    <a:pt x="106" y="14"/>
                    <a:pt x="70" y="43"/>
                  </a:cubicBezTo>
                  <a:cubicBezTo>
                    <a:pt x="34" y="72"/>
                    <a:pt x="11" y="110"/>
                    <a:pt x="0" y="157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3"/>
                    <a:pt x="2" y="164"/>
                  </a:cubicBezTo>
                  <a:cubicBezTo>
                    <a:pt x="4" y="166"/>
                    <a:pt x="6" y="167"/>
                    <a:pt x="8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64" y="167"/>
                    <a:pt x="66" y="165"/>
                    <a:pt x="68" y="161"/>
                  </a:cubicBezTo>
                  <a:cubicBezTo>
                    <a:pt x="75" y="143"/>
                    <a:pt x="80" y="133"/>
                    <a:pt x="82" y="130"/>
                  </a:cubicBezTo>
                  <a:cubicBezTo>
                    <a:pt x="94" y="111"/>
                    <a:pt x="110" y="95"/>
                    <a:pt x="130" y="84"/>
                  </a:cubicBezTo>
                  <a:cubicBezTo>
                    <a:pt x="150" y="72"/>
                    <a:pt x="172" y="67"/>
                    <a:pt x="195" y="67"/>
                  </a:cubicBezTo>
                  <a:cubicBezTo>
                    <a:pt x="230" y="67"/>
                    <a:pt x="260" y="79"/>
                    <a:pt x="286" y="102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47" y="142"/>
                    <a:pt x="245" y="146"/>
                    <a:pt x="245" y="150"/>
                  </a:cubicBezTo>
                  <a:cubicBezTo>
                    <a:pt x="245" y="155"/>
                    <a:pt x="247" y="159"/>
                    <a:pt x="250" y="162"/>
                  </a:cubicBezTo>
                  <a:cubicBezTo>
                    <a:pt x="254" y="165"/>
                    <a:pt x="257" y="167"/>
                    <a:pt x="262" y="167"/>
                  </a:cubicBezTo>
                  <a:cubicBezTo>
                    <a:pt x="379" y="167"/>
                    <a:pt x="379" y="167"/>
                    <a:pt x="379" y="167"/>
                  </a:cubicBezTo>
                  <a:cubicBezTo>
                    <a:pt x="383" y="167"/>
                    <a:pt x="387" y="165"/>
                    <a:pt x="391" y="162"/>
                  </a:cubicBezTo>
                  <a:cubicBezTo>
                    <a:pt x="394" y="159"/>
                    <a:pt x="395" y="155"/>
                    <a:pt x="395" y="150"/>
                  </a:cubicBezTo>
                  <a:cubicBezTo>
                    <a:pt x="395" y="33"/>
                    <a:pt x="395" y="33"/>
                    <a:pt x="395" y="33"/>
                  </a:cubicBezTo>
                  <a:cubicBezTo>
                    <a:pt x="395" y="29"/>
                    <a:pt x="394" y="25"/>
                    <a:pt x="391" y="22"/>
                  </a:cubicBezTo>
                  <a:close/>
                  <a:moveTo>
                    <a:pt x="391" y="22"/>
                  </a:moveTo>
                  <a:cubicBezTo>
                    <a:pt x="391" y="22"/>
                    <a:pt x="391" y="22"/>
                    <a:pt x="391" y="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8" name="Freeform 25"/>
            <p:cNvSpPr>
              <a:spLocks noEditPoints="1"/>
            </p:cNvSpPr>
            <p:nvPr/>
          </p:nvSpPr>
          <p:spPr bwMode="auto">
            <a:xfrm>
              <a:off x="6400800" y="882650"/>
              <a:ext cx="627063" cy="263525"/>
            </a:xfrm>
            <a:custGeom>
              <a:avLst/>
              <a:gdLst>
                <a:gd name="T0" fmla="*/ 386 w 394"/>
                <a:gd name="T1" fmla="*/ 0 h 166"/>
                <a:gd name="T2" fmla="*/ 336 w 394"/>
                <a:gd name="T3" fmla="*/ 0 h 166"/>
                <a:gd name="T4" fmla="*/ 328 w 394"/>
                <a:gd name="T5" fmla="*/ 6 h 166"/>
                <a:gd name="T6" fmla="*/ 314 w 394"/>
                <a:gd name="T7" fmla="*/ 36 h 166"/>
                <a:gd name="T8" fmla="*/ 265 w 394"/>
                <a:gd name="T9" fmla="*/ 83 h 166"/>
                <a:gd name="T10" fmla="*/ 200 w 394"/>
                <a:gd name="T11" fmla="*/ 100 h 166"/>
                <a:gd name="T12" fmla="*/ 151 w 394"/>
                <a:gd name="T13" fmla="*/ 90 h 166"/>
                <a:gd name="T14" fmla="*/ 110 w 394"/>
                <a:gd name="T15" fmla="*/ 64 h 166"/>
                <a:gd name="T16" fmla="*/ 145 w 394"/>
                <a:gd name="T17" fmla="*/ 28 h 166"/>
                <a:gd name="T18" fmla="*/ 150 w 394"/>
                <a:gd name="T19" fmla="*/ 16 h 166"/>
                <a:gd name="T20" fmla="*/ 145 w 394"/>
                <a:gd name="T21" fmla="*/ 5 h 166"/>
                <a:gd name="T22" fmla="*/ 133 w 394"/>
                <a:gd name="T23" fmla="*/ 0 h 166"/>
                <a:gd name="T24" fmla="*/ 17 w 394"/>
                <a:gd name="T25" fmla="*/ 0 h 166"/>
                <a:gd name="T26" fmla="*/ 5 w 394"/>
                <a:gd name="T27" fmla="*/ 5 h 166"/>
                <a:gd name="T28" fmla="*/ 0 w 394"/>
                <a:gd name="T29" fmla="*/ 16 h 166"/>
                <a:gd name="T30" fmla="*/ 0 w 394"/>
                <a:gd name="T31" fmla="*/ 133 h 166"/>
                <a:gd name="T32" fmla="*/ 5 w 394"/>
                <a:gd name="T33" fmla="*/ 145 h 166"/>
                <a:gd name="T34" fmla="*/ 17 w 394"/>
                <a:gd name="T35" fmla="*/ 150 h 166"/>
                <a:gd name="T36" fmla="*/ 28 w 394"/>
                <a:gd name="T37" fmla="*/ 145 h 166"/>
                <a:gd name="T38" fmla="*/ 62 w 394"/>
                <a:gd name="T39" fmla="*/ 111 h 166"/>
                <a:gd name="T40" fmla="*/ 126 w 394"/>
                <a:gd name="T41" fmla="*/ 152 h 166"/>
                <a:gd name="T42" fmla="*/ 199 w 394"/>
                <a:gd name="T43" fmla="*/ 166 h 166"/>
                <a:gd name="T44" fmla="*/ 324 w 394"/>
                <a:gd name="T45" fmla="*/ 123 h 166"/>
                <a:gd name="T46" fmla="*/ 394 w 394"/>
                <a:gd name="T47" fmla="*/ 10 h 166"/>
                <a:gd name="T48" fmla="*/ 394 w 394"/>
                <a:gd name="T49" fmla="*/ 8 h 166"/>
                <a:gd name="T50" fmla="*/ 391 w 394"/>
                <a:gd name="T51" fmla="*/ 2 h 166"/>
                <a:gd name="T52" fmla="*/ 386 w 394"/>
                <a:gd name="T53" fmla="*/ 0 h 166"/>
                <a:gd name="T54" fmla="*/ 386 w 394"/>
                <a:gd name="T55" fmla="*/ 0 h 166"/>
                <a:gd name="T56" fmla="*/ 386 w 394"/>
                <a:gd name="T5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4" h="166">
                  <a:moveTo>
                    <a:pt x="386" y="0"/>
                  </a:moveTo>
                  <a:cubicBezTo>
                    <a:pt x="336" y="0"/>
                    <a:pt x="336" y="0"/>
                    <a:pt x="336" y="0"/>
                  </a:cubicBezTo>
                  <a:cubicBezTo>
                    <a:pt x="332" y="0"/>
                    <a:pt x="329" y="2"/>
                    <a:pt x="328" y="6"/>
                  </a:cubicBezTo>
                  <a:cubicBezTo>
                    <a:pt x="320" y="23"/>
                    <a:pt x="316" y="33"/>
                    <a:pt x="314" y="36"/>
                  </a:cubicBezTo>
                  <a:cubicBezTo>
                    <a:pt x="302" y="56"/>
                    <a:pt x="286" y="71"/>
                    <a:pt x="265" y="83"/>
                  </a:cubicBezTo>
                  <a:cubicBezTo>
                    <a:pt x="245" y="94"/>
                    <a:pt x="224" y="100"/>
                    <a:pt x="200" y="100"/>
                  </a:cubicBezTo>
                  <a:cubicBezTo>
                    <a:pt x="183" y="100"/>
                    <a:pt x="167" y="97"/>
                    <a:pt x="151" y="90"/>
                  </a:cubicBezTo>
                  <a:cubicBezTo>
                    <a:pt x="136" y="84"/>
                    <a:pt x="122" y="75"/>
                    <a:pt x="110" y="64"/>
                  </a:cubicBezTo>
                  <a:cubicBezTo>
                    <a:pt x="145" y="28"/>
                    <a:pt x="145" y="28"/>
                    <a:pt x="145" y="28"/>
                  </a:cubicBezTo>
                  <a:cubicBezTo>
                    <a:pt x="149" y="25"/>
                    <a:pt x="150" y="21"/>
                    <a:pt x="150" y="16"/>
                  </a:cubicBezTo>
                  <a:cubicBezTo>
                    <a:pt x="150" y="12"/>
                    <a:pt x="149" y="8"/>
                    <a:pt x="145" y="5"/>
                  </a:cubicBezTo>
                  <a:cubicBezTo>
                    <a:pt x="142" y="1"/>
                    <a:pt x="138" y="0"/>
                    <a:pt x="13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2" y="8"/>
                    <a:pt x="0" y="12"/>
                    <a:pt x="0" y="1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8"/>
                    <a:pt x="2" y="142"/>
                    <a:pt x="5" y="145"/>
                  </a:cubicBezTo>
                  <a:cubicBezTo>
                    <a:pt x="8" y="148"/>
                    <a:pt x="12" y="150"/>
                    <a:pt x="17" y="150"/>
                  </a:cubicBezTo>
                  <a:cubicBezTo>
                    <a:pt x="21" y="150"/>
                    <a:pt x="25" y="148"/>
                    <a:pt x="28" y="145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81" y="129"/>
                    <a:pt x="102" y="143"/>
                    <a:pt x="126" y="152"/>
                  </a:cubicBezTo>
                  <a:cubicBezTo>
                    <a:pt x="149" y="162"/>
                    <a:pt x="174" y="166"/>
                    <a:pt x="199" y="166"/>
                  </a:cubicBezTo>
                  <a:cubicBezTo>
                    <a:pt x="247" y="166"/>
                    <a:pt x="288" y="152"/>
                    <a:pt x="324" y="123"/>
                  </a:cubicBezTo>
                  <a:cubicBezTo>
                    <a:pt x="359" y="94"/>
                    <a:pt x="383" y="56"/>
                    <a:pt x="394" y="10"/>
                  </a:cubicBezTo>
                  <a:cubicBezTo>
                    <a:pt x="394" y="9"/>
                    <a:pt x="394" y="9"/>
                    <a:pt x="394" y="8"/>
                  </a:cubicBezTo>
                  <a:cubicBezTo>
                    <a:pt x="394" y="6"/>
                    <a:pt x="393" y="4"/>
                    <a:pt x="391" y="2"/>
                  </a:cubicBezTo>
                  <a:cubicBezTo>
                    <a:pt x="390" y="0"/>
                    <a:pt x="388" y="0"/>
                    <a:pt x="386" y="0"/>
                  </a:cubicBezTo>
                  <a:close/>
                  <a:moveTo>
                    <a:pt x="386" y="0"/>
                  </a:moveTo>
                  <a:cubicBezTo>
                    <a:pt x="386" y="0"/>
                    <a:pt x="386" y="0"/>
                    <a:pt x="38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15746981" y="1482495"/>
            <a:ext cx="1272980" cy="1272980"/>
            <a:chOff x="7874000" y="509588"/>
            <a:chExt cx="636588" cy="636588"/>
          </a:xfrm>
        </p:grpSpPr>
        <p:sp>
          <p:nvSpPr>
            <p:cNvPr id="41" name="Freeform 29"/>
            <p:cNvSpPr>
              <a:spLocks noEditPoints="1"/>
            </p:cNvSpPr>
            <p:nvPr/>
          </p:nvSpPr>
          <p:spPr bwMode="auto">
            <a:xfrm>
              <a:off x="7874000" y="5095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8051800" y="687388"/>
              <a:ext cx="282575" cy="282575"/>
            </a:xfrm>
            <a:custGeom>
              <a:avLst/>
              <a:gdLst>
                <a:gd name="T0" fmla="*/ 177 w 177"/>
                <a:gd name="T1" fmla="*/ 47 h 177"/>
                <a:gd name="T2" fmla="*/ 174 w 177"/>
                <a:gd name="T3" fmla="*/ 41 h 177"/>
                <a:gd name="T4" fmla="*/ 136 w 177"/>
                <a:gd name="T5" fmla="*/ 2 h 177"/>
                <a:gd name="T6" fmla="*/ 130 w 177"/>
                <a:gd name="T7" fmla="*/ 0 h 177"/>
                <a:gd name="T8" fmla="*/ 124 w 177"/>
                <a:gd name="T9" fmla="*/ 2 h 177"/>
                <a:gd name="T10" fmla="*/ 88 w 177"/>
                <a:gd name="T11" fmla="*/ 38 h 177"/>
                <a:gd name="T12" fmla="*/ 53 w 177"/>
                <a:gd name="T13" fmla="*/ 2 h 177"/>
                <a:gd name="T14" fmla="*/ 47 w 177"/>
                <a:gd name="T15" fmla="*/ 0 h 177"/>
                <a:gd name="T16" fmla="*/ 41 w 177"/>
                <a:gd name="T17" fmla="*/ 2 h 177"/>
                <a:gd name="T18" fmla="*/ 2 w 177"/>
                <a:gd name="T19" fmla="*/ 41 h 177"/>
                <a:gd name="T20" fmla="*/ 0 w 177"/>
                <a:gd name="T21" fmla="*/ 47 h 177"/>
                <a:gd name="T22" fmla="*/ 2 w 177"/>
                <a:gd name="T23" fmla="*/ 53 h 177"/>
                <a:gd name="T24" fmla="*/ 38 w 177"/>
                <a:gd name="T25" fmla="*/ 88 h 177"/>
                <a:gd name="T26" fmla="*/ 2 w 177"/>
                <a:gd name="T27" fmla="*/ 124 h 177"/>
                <a:gd name="T28" fmla="*/ 0 w 177"/>
                <a:gd name="T29" fmla="*/ 130 h 177"/>
                <a:gd name="T30" fmla="*/ 2 w 177"/>
                <a:gd name="T31" fmla="*/ 136 h 177"/>
                <a:gd name="T32" fmla="*/ 41 w 177"/>
                <a:gd name="T33" fmla="*/ 174 h 177"/>
                <a:gd name="T34" fmla="*/ 47 w 177"/>
                <a:gd name="T35" fmla="*/ 177 h 177"/>
                <a:gd name="T36" fmla="*/ 53 w 177"/>
                <a:gd name="T37" fmla="*/ 174 h 177"/>
                <a:gd name="T38" fmla="*/ 88 w 177"/>
                <a:gd name="T39" fmla="*/ 138 h 177"/>
                <a:gd name="T40" fmla="*/ 124 w 177"/>
                <a:gd name="T41" fmla="*/ 174 h 177"/>
                <a:gd name="T42" fmla="*/ 130 w 177"/>
                <a:gd name="T43" fmla="*/ 177 h 177"/>
                <a:gd name="T44" fmla="*/ 136 w 177"/>
                <a:gd name="T45" fmla="*/ 174 h 177"/>
                <a:gd name="T46" fmla="*/ 174 w 177"/>
                <a:gd name="T47" fmla="*/ 136 h 177"/>
                <a:gd name="T48" fmla="*/ 177 w 177"/>
                <a:gd name="T49" fmla="*/ 130 h 177"/>
                <a:gd name="T50" fmla="*/ 174 w 177"/>
                <a:gd name="T51" fmla="*/ 124 h 177"/>
                <a:gd name="T52" fmla="*/ 138 w 177"/>
                <a:gd name="T53" fmla="*/ 88 h 177"/>
                <a:gd name="T54" fmla="*/ 174 w 177"/>
                <a:gd name="T55" fmla="*/ 53 h 177"/>
                <a:gd name="T56" fmla="*/ 177 w 177"/>
                <a:gd name="T57" fmla="*/ 47 h 177"/>
                <a:gd name="T58" fmla="*/ 177 w 177"/>
                <a:gd name="T59" fmla="*/ 47 h 177"/>
                <a:gd name="T60" fmla="*/ 177 w 177"/>
                <a:gd name="T61" fmla="*/ 4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7" h="177">
                  <a:moveTo>
                    <a:pt x="177" y="47"/>
                  </a:moveTo>
                  <a:cubicBezTo>
                    <a:pt x="177" y="44"/>
                    <a:pt x="176" y="42"/>
                    <a:pt x="174" y="41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2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1" y="1"/>
                    <a:pt x="49" y="0"/>
                    <a:pt x="47" y="0"/>
                  </a:cubicBezTo>
                  <a:cubicBezTo>
                    <a:pt x="44" y="0"/>
                    <a:pt x="42" y="1"/>
                    <a:pt x="41" y="2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4"/>
                    <a:pt x="0" y="47"/>
                  </a:cubicBezTo>
                  <a:cubicBezTo>
                    <a:pt x="0" y="49"/>
                    <a:pt x="1" y="51"/>
                    <a:pt x="2" y="53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2" y="136"/>
                  </a:cubicBezTo>
                  <a:cubicBezTo>
                    <a:pt x="41" y="174"/>
                    <a:pt x="41" y="174"/>
                    <a:pt x="41" y="174"/>
                  </a:cubicBezTo>
                  <a:cubicBezTo>
                    <a:pt x="42" y="176"/>
                    <a:pt x="44" y="177"/>
                    <a:pt x="47" y="177"/>
                  </a:cubicBezTo>
                  <a:cubicBezTo>
                    <a:pt x="49" y="177"/>
                    <a:pt x="51" y="176"/>
                    <a:pt x="53" y="174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6" y="176"/>
                    <a:pt x="128" y="177"/>
                    <a:pt x="130" y="177"/>
                  </a:cubicBezTo>
                  <a:cubicBezTo>
                    <a:pt x="132" y="177"/>
                    <a:pt x="134" y="176"/>
                    <a:pt x="136" y="174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6" y="134"/>
                    <a:pt x="177" y="132"/>
                    <a:pt x="177" y="130"/>
                  </a:cubicBezTo>
                  <a:cubicBezTo>
                    <a:pt x="177" y="128"/>
                    <a:pt x="176" y="126"/>
                    <a:pt x="174" y="124"/>
                  </a:cubicBezTo>
                  <a:cubicBezTo>
                    <a:pt x="138" y="88"/>
                    <a:pt x="138" y="88"/>
                    <a:pt x="138" y="88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6" y="51"/>
                    <a:pt x="177" y="49"/>
                    <a:pt x="177" y="47"/>
                  </a:cubicBezTo>
                  <a:close/>
                  <a:moveTo>
                    <a:pt x="177" y="47"/>
                  </a:moveTo>
                  <a:cubicBezTo>
                    <a:pt x="177" y="47"/>
                    <a:pt x="177" y="47"/>
                    <a:pt x="177" y="4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5" name="Freeform 34"/>
          <p:cNvSpPr>
            <a:spLocks noEditPoints="1"/>
          </p:cNvSpPr>
          <p:nvPr/>
        </p:nvSpPr>
        <p:spPr bwMode="auto">
          <a:xfrm>
            <a:off x="1017254" y="4599081"/>
            <a:ext cx="1272980" cy="1276153"/>
          </a:xfrm>
          <a:custGeom>
            <a:avLst/>
            <a:gdLst>
              <a:gd name="T0" fmla="*/ 226 w 310"/>
              <a:gd name="T1" fmla="*/ 155 h 310"/>
              <a:gd name="T2" fmla="*/ 302 w 310"/>
              <a:gd name="T3" fmla="*/ 78 h 310"/>
              <a:gd name="T4" fmla="*/ 310 w 310"/>
              <a:gd name="T5" fmla="*/ 60 h 310"/>
              <a:gd name="T6" fmla="*/ 302 w 310"/>
              <a:gd name="T7" fmla="*/ 43 h 310"/>
              <a:gd name="T8" fmla="*/ 267 w 310"/>
              <a:gd name="T9" fmla="*/ 7 h 310"/>
              <a:gd name="T10" fmla="*/ 249 w 310"/>
              <a:gd name="T11" fmla="*/ 0 h 310"/>
              <a:gd name="T12" fmla="*/ 232 w 310"/>
              <a:gd name="T13" fmla="*/ 7 h 310"/>
              <a:gd name="T14" fmla="*/ 155 w 310"/>
              <a:gd name="T15" fmla="*/ 84 h 310"/>
              <a:gd name="T16" fmla="*/ 78 w 310"/>
              <a:gd name="T17" fmla="*/ 7 h 310"/>
              <a:gd name="T18" fmla="*/ 60 w 310"/>
              <a:gd name="T19" fmla="*/ 0 h 310"/>
              <a:gd name="T20" fmla="*/ 43 w 310"/>
              <a:gd name="T21" fmla="*/ 7 h 310"/>
              <a:gd name="T22" fmla="*/ 7 w 310"/>
              <a:gd name="T23" fmla="*/ 43 h 310"/>
              <a:gd name="T24" fmla="*/ 0 w 310"/>
              <a:gd name="T25" fmla="*/ 60 h 310"/>
              <a:gd name="T26" fmla="*/ 7 w 310"/>
              <a:gd name="T27" fmla="*/ 78 h 310"/>
              <a:gd name="T28" fmla="*/ 84 w 310"/>
              <a:gd name="T29" fmla="*/ 155 h 310"/>
              <a:gd name="T30" fmla="*/ 7 w 310"/>
              <a:gd name="T31" fmla="*/ 232 h 310"/>
              <a:gd name="T32" fmla="*/ 0 w 310"/>
              <a:gd name="T33" fmla="*/ 249 h 310"/>
              <a:gd name="T34" fmla="*/ 7 w 310"/>
              <a:gd name="T35" fmla="*/ 267 h 310"/>
              <a:gd name="T36" fmla="*/ 43 w 310"/>
              <a:gd name="T37" fmla="*/ 302 h 310"/>
              <a:gd name="T38" fmla="*/ 60 w 310"/>
              <a:gd name="T39" fmla="*/ 310 h 310"/>
              <a:gd name="T40" fmla="*/ 78 w 310"/>
              <a:gd name="T41" fmla="*/ 302 h 310"/>
              <a:gd name="T42" fmla="*/ 155 w 310"/>
              <a:gd name="T43" fmla="*/ 226 h 310"/>
              <a:gd name="T44" fmla="*/ 232 w 310"/>
              <a:gd name="T45" fmla="*/ 302 h 310"/>
              <a:gd name="T46" fmla="*/ 249 w 310"/>
              <a:gd name="T47" fmla="*/ 310 h 310"/>
              <a:gd name="T48" fmla="*/ 267 w 310"/>
              <a:gd name="T49" fmla="*/ 302 h 310"/>
              <a:gd name="T50" fmla="*/ 302 w 310"/>
              <a:gd name="T51" fmla="*/ 267 h 310"/>
              <a:gd name="T52" fmla="*/ 310 w 310"/>
              <a:gd name="T53" fmla="*/ 249 h 310"/>
              <a:gd name="T54" fmla="*/ 302 w 310"/>
              <a:gd name="T55" fmla="*/ 232 h 310"/>
              <a:gd name="T56" fmla="*/ 226 w 310"/>
              <a:gd name="T57" fmla="*/ 155 h 310"/>
              <a:gd name="T58" fmla="*/ 226 w 310"/>
              <a:gd name="T59" fmla="*/ 155 h 310"/>
              <a:gd name="T60" fmla="*/ 226 w 310"/>
              <a:gd name="T61" fmla="*/ 155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10" h="310">
                <a:moveTo>
                  <a:pt x="226" y="155"/>
                </a:moveTo>
                <a:cubicBezTo>
                  <a:pt x="302" y="78"/>
                  <a:pt x="302" y="78"/>
                  <a:pt x="302" y="78"/>
                </a:cubicBezTo>
                <a:cubicBezTo>
                  <a:pt x="307" y="73"/>
                  <a:pt x="310" y="67"/>
                  <a:pt x="310" y="60"/>
                </a:cubicBezTo>
                <a:cubicBezTo>
                  <a:pt x="310" y="54"/>
                  <a:pt x="307" y="48"/>
                  <a:pt x="302" y="43"/>
                </a:cubicBezTo>
                <a:cubicBezTo>
                  <a:pt x="267" y="7"/>
                  <a:pt x="267" y="7"/>
                  <a:pt x="267" y="7"/>
                </a:cubicBezTo>
                <a:cubicBezTo>
                  <a:pt x="262" y="2"/>
                  <a:pt x="256" y="0"/>
                  <a:pt x="249" y="0"/>
                </a:cubicBezTo>
                <a:cubicBezTo>
                  <a:pt x="242" y="0"/>
                  <a:pt x="236" y="2"/>
                  <a:pt x="232" y="7"/>
                </a:cubicBezTo>
                <a:cubicBezTo>
                  <a:pt x="155" y="84"/>
                  <a:pt x="155" y="84"/>
                  <a:pt x="155" y="84"/>
                </a:cubicBezTo>
                <a:cubicBezTo>
                  <a:pt x="78" y="7"/>
                  <a:pt x="78" y="7"/>
                  <a:pt x="78" y="7"/>
                </a:cubicBezTo>
                <a:cubicBezTo>
                  <a:pt x="73" y="2"/>
                  <a:pt x="67" y="0"/>
                  <a:pt x="60" y="0"/>
                </a:cubicBezTo>
                <a:cubicBezTo>
                  <a:pt x="54" y="0"/>
                  <a:pt x="48" y="2"/>
                  <a:pt x="43" y="7"/>
                </a:cubicBezTo>
                <a:cubicBezTo>
                  <a:pt x="7" y="43"/>
                  <a:pt x="7" y="43"/>
                  <a:pt x="7" y="43"/>
                </a:cubicBezTo>
                <a:cubicBezTo>
                  <a:pt x="2" y="48"/>
                  <a:pt x="0" y="54"/>
                  <a:pt x="0" y="60"/>
                </a:cubicBezTo>
                <a:cubicBezTo>
                  <a:pt x="0" y="67"/>
                  <a:pt x="2" y="73"/>
                  <a:pt x="7" y="78"/>
                </a:cubicBezTo>
                <a:cubicBezTo>
                  <a:pt x="84" y="155"/>
                  <a:pt x="84" y="155"/>
                  <a:pt x="84" y="155"/>
                </a:cubicBezTo>
                <a:cubicBezTo>
                  <a:pt x="7" y="232"/>
                  <a:pt x="7" y="232"/>
                  <a:pt x="7" y="232"/>
                </a:cubicBezTo>
                <a:cubicBezTo>
                  <a:pt x="2" y="236"/>
                  <a:pt x="0" y="242"/>
                  <a:pt x="0" y="249"/>
                </a:cubicBezTo>
                <a:cubicBezTo>
                  <a:pt x="0" y="256"/>
                  <a:pt x="2" y="262"/>
                  <a:pt x="7" y="267"/>
                </a:cubicBezTo>
                <a:cubicBezTo>
                  <a:pt x="43" y="302"/>
                  <a:pt x="43" y="302"/>
                  <a:pt x="43" y="302"/>
                </a:cubicBezTo>
                <a:cubicBezTo>
                  <a:pt x="48" y="307"/>
                  <a:pt x="54" y="310"/>
                  <a:pt x="60" y="310"/>
                </a:cubicBezTo>
                <a:cubicBezTo>
                  <a:pt x="67" y="310"/>
                  <a:pt x="73" y="307"/>
                  <a:pt x="78" y="302"/>
                </a:cubicBezTo>
                <a:cubicBezTo>
                  <a:pt x="155" y="226"/>
                  <a:pt x="155" y="226"/>
                  <a:pt x="155" y="226"/>
                </a:cubicBezTo>
                <a:cubicBezTo>
                  <a:pt x="232" y="302"/>
                  <a:pt x="232" y="302"/>
                  <a:pt x="232" y="302"/>
                </a:cubicBezTo>
                <a:cubicBezTo>
                  <a:pt x="236" y="307"/>
                  <a:pt x="242" y="310"/>
                  <a:pt x="249" y="310"/>
                </a:cubicBezTo>
                <a:cubicBezTo>
                  <a:pt x="256" y="310"/>
                  <a:pt x="262" y="307"/>
                  <a:pt x="267" y="302"/>
                </a:cubicBezTo>
                <a:cubicBezTo>
                  <a:pt x="302" y="267"/>
                  <a:pt x="302" y="267"/>
                  <a:pt x="302" y="267"/>
                </a:cubicBezTo>
                <a:cubicBezTo>
                  <a:pt x="307" y="262"/>
                  <a:pt x="310" y="256"/>
                  <a:pt x="310" y="249"/>
                </a:cubicBezTo>
                <a:cubicBezTo>
                  <a:pt x="310" y="242"/>
                  <a:pt x="307" y="236"/>
                  <a:pt x="302" y="232"/>
                </a:cubicBezTo>
                <a:lnTo>
                  <a:pt x="226" y="155"/>
                </a:lnTo>
                <a:close/>
                <a:moveTo>
                  <a:pt x="226" y="155"/>
                </a:moveTo>
                <a:cubicBezTo>
                  <a:pt x="226" y="155"/>
                  <a:pt x="226" y="155"/>
                  <a:pt x="226" y="15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3963199" y="4592729"/>
            <a:ext cx="1272980" cy="1263457"/>
            <a:chOff x="1981200" y="2246312"/>
            <a:chExt cx="636588" cy="631826"/>
          </a:xfrm>
        </p:grpSpPr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1981200" y="2246312"/>
              <a:ext cx="263525" cy="519113"/>
            </a:xfrm>
            <a:custGeom>
              <a:avLst/>
              <a:gdLst>
                <a:gd name="T0" fmla="*/ 166 w 166"/>
                <a:gd name="T1" fmla="*/ 126 h 326"/>
                <a:gd name="T2" fmla="*/ 166 w 166"/>
                <a:gd name="T3" fmla="*/ 0 h 326"/>
                <a:gd name="T4" fmla="*/ 82 w 166"/>
                <a:gd name="T5" fmla="*/ 36 h 326"/>
                <a:gd name="T6" fmla="*/ 22 w 166"/>
                <a:gd name="T7" fmla="*/ 106 h 326"/>
                <a:gd name="T8" fmla="*/ 0 w 166"/>
                <a:gd name="T9" fmla="*/ 197 h 326"/>
                <a:gd name="T10" fmla="*/ 47 w 166"/>
                <a:gd name="T11" fmla="*/ 326 h 326"/>
                <a:gd name="T12" fmla="*/ 133 w 166"/>
                <a:gd name="T13" fmla="*/ 246 h 326"/>
                <a:gd name="T14" fmla="*/ 166 w 166"/>
                <a:gd name="T15" fmla="*/ 126 h 326"/>
                <a:gd name="T16" fmla="*/ 166 w 166"/>
                <a:gd name="T17" fmla="*/ 126 h 326"/>
                <a:gd name="T18" fmla="*/ 166 w 166"/>
                <a:gd name="T19" fmla="*/ 1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326">
                  <a:moveTo>
                    <a:pt x="166" y="126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135" y="5"/>
                    <a:pt x="107" y="17"/>
                    <a:pt x="82" y="36"/>
                  </a:cubicBezTo>
                  <a:cubicBezTo>
                    <a:pt x="56" y="54"/>
                    <a:pt x="36" y="78"/>
                    <a:pt x="22" y="106"/>
                  </a:cubicBezTo>
                  <a:cubicBezTo>
                    <a:pt x="7" y="134"/>
                    <a:pt x="0" y="165"/>
                    <a:pt x="0" y="197"/>
                  </a:cubicBezTo>
                  <a:cubicBezTo>
                    <a:pt x="0" y="246"/>
                    <a:pt x="16" y="289"/>
                    <a:pt x="47" y="326"/>
                  </a:cubicBezTo>
                  <a:cubicBezTo>
                    <a:pt x="83" y="309"/>
                    <a:pt x="111" y="282"/>
                    <a:pt x="133" y="246"/>
                  </a:cubicBezTo>
                  <a:cubicBezTo>
                    <a:pt x="155" y="210"/>
                    <a:pt x="166" y="170"/>
                    <a:pt x="166" y="126"/>
                  </a:cubicBezTo>
                  <a:close/>
                  <a:moveTo>
                    <a:pt x="166" y="126"/>
                  </a:moveTo>
                  <a:cubicBezTo>
                    <a:pt x="166" y="126"/>
                    <a:pt x="166" y="126"/>
                    <a:pt x="166" y="12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2354263" y="2246312"/>
              <a:ext cx="263525" cy="519113"/>
            </a:xfrm>
            <a:custGeom>
              <a:avLst/>
              <a:gdLst>
                <a:gd name="T0" fmla="*/ 145 w 166"/>
                <a:gd name="T1" fmla="*/ 106 h 326"/>
                <a:gd name="T2" fmla="*/ 85 w 166"/>
                <a:gd name="T3" fmla="*/ 36 h 326"/>
                <a:gd name="T4" fmla="*/ 0 w 166"/>
                <a:gd name="T5" fmla="*/ 0 h 326"/>
                <a:gd name="T6" fmla="*/ 0 w 166"/>
                <a:gd name="T7" fmla="*/ 126 h 326"/>
                <a:gd name="T8" fmla="*/ 33 w 166"/>
                <a:gd name="T9" fmla="*/ 246 h 326"/>
                <a:gd name="T10" fmla="*/ 119 w 166"/>
                <a:gd name="T11" fmla="*/ 326 h 326"/>
                <a:gd name="T12" fmla="*/ 166 w 166"/>
                <a:gd name="T13" fmla="*/ 197 h 326"/>
                <a:gd name="T14" fmla="*/ 145 w 166"/>
                <a:gd name="T15" fmla="*/ 106 h 326"/>
                <a:gd name="T16" fmla="*/ 145 w 166"/>
                <a:gd name="T17" fmla="*/ 106 h 326"/>
                <a:gd name="T18" fmla="*/ 145 w 166"/>
                <a:gd name="T19" fmla="*/ 10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326">
                  <a:moveTo>
                    <a:pt x="145" y="106"/>
                  </a:moveTo>
                  <a:cubicBezTo>
                    <a:pt x="130" y="78"/>
                    <a:pt x="110" y="54"/>
                    <a:pt x="85" y="36"/>
                  </a:cubicBezTo>
                  <a:cubicBezTo>
                    <a:pt x="59" y="17"/>
                    <a:pt x="31" y="5"/>
                    <a:pt x="0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70"/>
                    <a:pt x="11" y="210"/>
                    <a:pt x="33" y="246"/>
                  </a:cubicBezTo>
                  <a:cubicBezTo>
                    <a:pt x="55" y="282"/>
                    <a:pt x="84" y="309"/>
                    <a:pt x="119" y="326"/>
                  </a:cubicBezTo>
                  <a:cubicBezTo>
                    <a:pt x="151" y="289"/>
                    <a:pt x="166" y="246"/>
                    <a:pt x="166" y="197"/>
                  </a:cubicBezTo>
                  <a:cubicBezTo>
                    <a:pt x="166" y="165"/>
                    <a:pt x="159" y="134"/>
                    <a:pt x="145" y="106"/>
                  </a:cubicBezTo>
                  <a:close/>
                  <a:moveTo>
                    <a:pt x="145" y="106"/>
                  </a:moveTo>
                  <a:cubicBezTo>
                    <a:pt x="145" y="106"/>
                    <a:pt x="145" y="106"/>
                    <a:pt x="145" y="10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2146300" y="2640013"/>
              <a:ext cx="304800" cy="238125"/>
            </a:xfrm>
            <a:custGeom>
              <a:avLst/>
              <a:gdLst>
                <a:gd name="T0" fmla="*/ 130 w 191"/>
                <a:gd name="T1" fmla="*/ 70 h 150"/>
                <a:gd name="T2" fmla="*/ 95 w 191"/>
                <a:gd name="T3" fmla="*/ 0 h 150"/>
                <a:gd name="T4" fmla="*/ 61 w 191"/>
                <a:gd name="T5" fmla="*/ 70 h 150"/>
                <a:gd name="T6" fmla="*/ 0 w 191"/>
                <a:gd name="T7" fmla="*/ 125 h 150"/>
                <a:gd name="T8" fmla="*/ 95 w 191"/>
                <a:gd name="T9" fmla="*/ 150 h 150"/>
                <a:gd name="T10" fmla="*/ 191 w 191"/>
                <a:gd name="T11" fmla="*/ 125 h 150"/>
                <a:gd name="T12" fmla="*/ 130 w 191"/>
                <a:gd name="T13" fmla="*/ 70 h 150"/>
                <a:gd name="T14" fmla="*/ 130 w 191"/>
                <a:gd name="T15" fmla="*/ 70 h 150"/>
                <a:gd name="T16" fmla="*/ 130 w 191"/>
                <a:gd name="T17" fmla="*/ 7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50">
                  <a:moveTo>
                    <a:pt x="130" y="70"/>
                  </a:moveTo>
                  <a:cubicBezTo>
                    <a:pt x="113" y="49"/>
                    <a:pt x="102" y="25"/>
                    <a:pt x="95" y="0"/>
                  </a:cubicBezTo>
                  <a:cubicBezTo>
                    <a:pt x="90" y="25"/>
                    <a:pt x="78" y="49"/>
                    <a:pt x="61" y="70"/>
                  </a:cubicBezTo>
                  <a:cubicBezTo>
                    <a:pt x="44" y="92"/>
                    <a:pt x="24" y="110"/>
                    <a:pt x="0" y="125"/>
                  </a:cubicBezTo>
                  <a:cubicBezTo>
                    <a:pt x="29" y="142"/>
                    <a:pt x="61" y="150"/>
                    <a:pt x="95" y="150"/>
                  </a:cubicBezTo>
                  <a:cubicBezTo>
                    <a:pt x="130" y="150"/>
                    <a:pt x="162" y="142"/>
                    <a:pt x="191" y="125"/>
                  </a:cubicBezTo>
                  <a:cubicBezTo>
                    <a:pt x="167" y="110"/>
                    <a:pt x="147" y="92"/>
                    <a:pt x="130" y="70"/>
                  </a:cubicBezTo>
                  <a:close/>
                  <a:moveTo>
                    <a:pt x="130" y="70"/>
                  </a:moveTo>
                  <a:cubicBezTo>
                    <a:pt x="130" y="70"/>
                    <a:pt x="130" y="70"/>
                    <a:pt x="130" y="7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6909145" y="4599081"/>
            <a:ext cx="1272980" cy="1063462"/>
            <a:chOff x="3454400" y="2249488"/>
            <a:chExt cx="636588" cy="531813"/>
          </a:xfrm>
        </p:grpSpPr>
        <p:sp>
          <p:nvSpPr>
            <p:cNvPr id="53" name="Freeform 44"/>
            <p:cNvSpPr>
              <a:spLocks noEditPoints="1"/>
            </p:cNvSpPr>
            <p:nvPr/>
          </p:nvSpPr>
          <p:spPr bwMode="auto">
            <a:xfrm>
              <a:off x="3454400" y="2674938"/>
              <a:ext cx="636588" cy="106363"/>
            </a:xfrm>
            <a:custGeom>
              <a:avLst/>
              <a:gdLst>
                <a:gd name="T0" fmla="*/ 384 w 400"/>
                <a:gd name="T1" fmla="*/ 0 h 67"/>
                <a:gd name="T2" fmla="*/ 17 w 400"/>
                <a:gd name="T3" fmla="*/ 0 h 67"/>
                <a:gd name="T4" fmla="*/ 5 w 400"/>
                <a:gd name="T5" fmla="*/ 5 h 67"/>
                <a:gd name="T6" fmla="*/ 0 w 400"/>
                <a:gd name="T7" fmla="*/ 17 h 67"/>
                <a:gd name="T8" fmla="*/ 0 w 400"/>
                <a:gd name="T9" fmla="*/ 50 h 67"/>
                <a:gd name="T10" fmla="*/ 5 w 400"/>
                <a:gd name="T11" fmla="*/ 62 h 67"/>
                <a:gd name="T12" fmla="*/ 17 w 400"/>
                <a:gd name="T13" fmla="*/ 67 h 67"/>
                <a:gd name="T14" fmla="*/ 384 w 400"/>
                <a:gd name="T15" fmla="*/ 67 h 67"/>
                <a:gd name="T16" fmla="*/ 396 w 400"/>
                <a:gd name="T17" fmla="*/ 62 h 67"/>
                <a:gd name="T18" fmla="*/ 400 w 400"/>
                <a:gd name="T19" fmla="*/ 50 h 67"/>
                <a:gd name="T20" fmla="*/ 400 w 400"/>
                <a:gd name="T21" fmla="*/ 17 h 67"/>
                <a:gd name="T22" fmla="*/ 396 w 400"/>
                <a:gd name="T23" fmla="*/ 5 h 67"/>
                <a:gd name="T24" fmla="*/ 384 w 400"/>
                <a:gd name="T25" fmla="*/ 0 h 67"/>
                <a:gd name="T26" fmla="*/ 384 w 400"/>
                <a:gd name="T27" fmla="*/ 0 h 67"/>
                <a:gd name="T28" fmla="*/ 384 w 4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67">
                  <a:moveTo>
                    <a:pt x="38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384" y="67"/>
                    <a:pt x="384" y="67"/>
                    <a:pt x="384" y="67"/>
                  </a:cubicBezTo>
                  <a:cubicBezTo>
                    <a:pt x="388" y="67"/>
                    <a:pt x="392" y="65"/>
                    <a:pt x="396" y="62"/>
                  </a:cubicBezTo>
                  <a:cubicBezTo>
                    <a:pt x="399" y="58"/>
                    <a:pt x="400" y="55"/>
                    <a:pt x="400" y="50"/>
                  </a:cubicBezTo>
                  <a:cubicBezTo>
                    <a:pt x="400" y="17"/>
                    <a:pt x="400" y="17"/>
                    <a:pt x="400" y="17"/>
                  </a:cubicBezTo>
                  <a:cubicBezTo>
                    <a:pt x="400" y="12"/>
                    <a:pt x="399" y="8"/>
                    <a:pt x="396" y="5"/>
                  </a:cubicBezTo>
                  <a:cubicBezTo>
                    <a:pt x="392" y="2"/>
                    <a:pt x="388" y="0"/>
                    <a:pt x="384" y="0"/>
                  </a:cubicBezTo>
                  <a:close/>
                  <a:moveTo>
                    <a:pt x="384" y="0"/>
                  </a:moveTo>
                  <a:cubicBezTo>
                    <a:pt x="384" y="0"/>
                    <a:pt x="384" y="0"/>
                    <a:pt x="38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5"/>
            <p:cNvSpPr>
              <a:spLocks noEditPoints="1"/>
            </p:cNvSpPr>
            <p:nvPr/>
          </p:nvSpPr>
          <p:spPr bwMode="auto">
            <a:xfrm>
              <a:off x="3454400" y="2249488"/>
              <a:ext cx="636588" cy="106363"/>
            </a:xfrm>
            <a:custGeom>
              <a:avLst/>
              <a:gdLst>
                <a:gd name="T0" fmla="*/ 396 w 400"/>
                <a:gd name="T1" fmla="*/ 5 h 67"/>
                <a:gd name="T2" fmla="*/ 384 w 400"/>
                <a:gd name="T3" fmla="*/ 0 h 67"/>
                <a:gd name="T4" fmla="*/ 17 w 400"/>
                <a:gd name="T5" fmla="*/ 0 h 67"/>
                <a:gd name="T6" fmla="*/ 5 w 400"/>
                <a:gd name="T7" fmla="*/ 5 h 67"/>
                <a:gd name="T8" fmla="*/ 0 w 400"/>
                <a:gd name="T9" fmla="*/ 17 h 67"/>
                <a:gd name="T10" fmla="*/ 0 w 400"/>
                <a:gd name="T11" fmla="*/ 50 h 67"/>
                <a:gd name="T12" fmla="*/ 5 w 400"/>
                <a:gd name="T13" fmla="*/ 62 h 67"/>
                <a:gd name="T14" fmla="*/ 17 w 400"/>
                <a:gd name="T15" fmla="*/ 67 h 67"/>
                <a:gd name="T16" fmla="*/ 384 w 400"/>
                <a:gd name="T17" fmla="*/ 67 h 67"/>
                <a:gd name="T18" fmla="*/ 396 w 400"/>
                <a:gd name="T19" fmla="*/ 62 h 67"/>
                <a:gd name="T20" fmla="*/ 400 w 400"/>
                <a:gd name="T21" fmla="*/ 50 h 67"/>
                <a:gd name="T22" fmla="*/ 400 w 400"/>
                <a:gd name="T23" fmla="*/ 17 h 67"/>
                <a:gd name="T24" fmla="*/ 396 w 400"/>
                <a:gd name="T25" fmla="*/ 5 h 67"/>
                <a:gd name="T26" fmla="*/ 396 w 400"/>
                <a:gd name="T27" fmla="*/ 5 h 67"/>
                <a:gd name="T28" fmla="*/ 396 w 400"/>
                <a:gd name="T2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67">
                  <a:moveTo>
                    <a:pt x="396" y="5"/>
                  </a:moveTo>
                  <a:cubicBezTo>
                    <a:pt x="392" y="2"/>
                    <a:pt x="388" y="0"/>
                    <a:pt x="38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384" y="67"/>
                    <a:pt x="384" y="67"/>
                    <a:pt x="384" y="67"/>
                  </a:cubicBezTo>
                  <a:cubicBezTo>
                    <a:pt x="388" y="67"/>
                    <a:pt x="392" y="65"/>
                    <a:pt x="396" y="62"/>
                  </a:cubicBezTo>
                  <a:cubicBezTo>
                    <a:pt x="399" y="58"/>
                    <a:pt x="400" y="55"/>
                    <a:pt x="400" y="50"/>
                  </a:cubicBezTo>
                  <a:cubicBezTo>
                    <a:pt x="400" y="17"/>
                    <a:pt x="400" y="17"/>
                    <a:pt x="400" y="17"/>
                  </a:cubicBezTo>
                  <a:cubicBezTo>
                    <a:pt x="400" y="12"/>
                    <a:pt x="399" y="8"/>
                    <a:pt x="396" y="5"/>
                  </a:cubicBezTo>
                  <a:close/>
                  <a:moveTo>
                    <a:pt x="396" y="5"/>
                  </a:moveTo>
                  <a:cubicBezTo>
                    <a:pt x="396" y="5"/>
                    <a:pt x="396" y="5"/>
                    <a:pt x="396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6"/>
            <p:cNvSpPr>
              <a:spLocks noEditPoints="1"/>
            </p:cNvSpPr>
            <p:nvPr/>
          </p:nvSpPr>
          <p:spPr bwMode="auto">
            <a:xfrm>
              <a:off x="3454400" y="2462213"/>
              <a:ext cx="636588" cy="106363"/>
            </a:xfrm>
            <a:custGeom>
              <a:avLst/>
              <a:gdLst>
                <a:gd name="T0" fmla="*/ 384 w 400"/>
                <a:gd name="T1" fmla="*/ 0 h 67"/>
                <a:gd name="T2" fmla="*/ 17 w 400"/>
                <a:gd name="T3" fmla="*/ 0 h 67"/>
                <a:gd name="T4" fmla="*/ 5 w 400"/>
                <a:gd name="T5" fmla="*/ 5 h 67"/>
                <a:gd name="T6" fmla="*/ 0 w 400"/>
                <a:gd name="T7" fmla="*/ 17 h 67"/>
                <a:gd name="T8" fmla="*/ 0 w 400"/>
                <a:gd name="T9" fmla="*/ 51 h 67"/>
                <a:gd name="T10" fmla="*/ 5 w 400"/>
                <a:gd name="T11" fmla="*/ 62 h 67"/>
                <a:gd name="T12" fmla="*/ 17 w 400"/>
                <a:gd name="T13" fmla="*/ 67 h 67"/>
                <a:gd name="T14" fmla="*/ 384 w 400"/>
                <a:gd name="T15" fmla="*/ 67 h 67"/>
                <a:gd name="T16" fmla="*/ 396 w 400"/>
                <a:gd name="T17" fmla="*/ 62 h 67"/>
                <a:gd name="T18" fmla="*/ 400 w 400"/>
                <a:gd name="T19" fmla="*/ 51 h 67"/>
                <a:gd name="T20" fmla="*/ 400 w 400"/>
                <a:gd name="T21" fmla="*/ 17 h 67"/>
                <a:gd name="T22" fmla="*/ 396 w 400"/>
                <a:gd name="T23" fmla="*/ 5 h 67"/>
                <a:gd name="T24" fmla="*/ 384 w 400"/>
                <a:gd name="T25" fmla="*/ 0 h 67"/>
                <a:gd name="T26" fmla="*/ 384 w 400"/>
                <a:gd name="T27" fmla="*/ 0 h 67"/>
                <a:gd name="T28" fmla="*/ 384 w 4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67">
                  <a:moveTo>
                    <a:pt x="38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6"/>
                    <a:pt x="12" y="67"/>
                    <a:pt x="17" y="67"/>
                  </a:cubicBezTo>
                  <a:cubicBezTo>
                    <a:pt x="384" y="67"/>
                    <a:pt x="384" y="67"/>
                    <a:pt x="384" y="67"/>
                  </a:cubicBezTo>
                  <a:cubicBezTo>
                    <a:pt x="388" y="67"/>
                    <a:pt x="392" y="66"/>
                    <a:pt x="396" y="62"/>
                  </a:cubicBezTo>
                  <a:cubicBezTo>
                    <a:pt x="399" y="59"/>
                    <a:pt x="400" y="55"/>
                    <a:pt x="400" y="51"/>
                  </a:cubicBezTo>
                  <a:cubicBezTo>
                    <a:pt x="400" y="17"/>
                    <a:pt x="400" y="17"/>
                    <a:pt x="400" y="17"/>
                  </a:cubicBezTo>
                  <a:cubicBezTo>
                    <a:pt x="400" y="13"/>
                    <a:pt x="399" y="9"/>
                    <a:pt x="396" y="5"/>
                  </a:cubicBezTo>
                  <a:cubicBezTo>
                    <a:pt x="392" y="2"/>
                    <a:pt x="388" y="0"/>
                    <a:pt x="384" y="0"/>
                  </a:cubicBezTo>
                  <a:close/>
                  <a:moveTo>
                    <a:pt x="384" y="0"/>
                  </a:moveTo>
                  <a:cubicBezTo>
                    <a:pt x="384" y="0"/>
                    <a:pt x="384" y="0"/>
                    <a:pt x="38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9858266" y="4589556"/>
            <a:ext cx="1266629" cy="1136475"/>
            <a:chOff x="4929188" y="2244725"/>
            <a:chExt cx="633412" cy="568325"/>
          </a:xfrm>
        </p:grpSpPr>
        <p:sp>
          <p:nvSpPr>
            <p:cNvPr id="58" name="Freeform 50"/>
            <p:cNvSpPr>
              <a:spLocks noEditPoints="1"/>
            </p:cNvSpPr>
            <p:nvPr/>
          </p:nvSpPr>
          <p:spPr bwMode="auto">
            <a:xfrm>
              <a:off x="5064125" y="2244725"/>
              <a:ext cx="498475" cy="568325"/>
            </a:xfrm>
            <a:custGeom>
              <a:avLst/>
              <a:gdLst>
                <a:gd name="T0" fmla="*/ 323 w 367"/>
                <a:gd name="T1" fmla="*/ 144 h 418"/>
                <a:gd name="T2" fmla="*/ 167 w 367"/>
                <a:gd name="T3" fmla="*/ 86 h 418"/>
                <a:gd name="T4" fmla="*/ 167 w 367"/>
                <a:gd name="T5" fmla="*/ 18 h 418"/>
                <a:gd name="T6" fmla="*/ 157 w 367"/>
                <a:gd name="T7" fmla="*/ 3 h 418"/>
                <a:gd name="T8" fmla="*/ 139 w 367"/>
                <a:gd name="T9" fmla="*/ 6 h 418"/>
                <a:gd name="T10" fmla="*/ 5 w 367"/>
                <a:gd name="T11" fmla="*/ 140 h 418"/>
                <a:gd name="T12" fmla="*/ 0 w 367"/>
                <a:gd name="T13" fmla="*/ 151 h 418"/>
                <a:gd name="T14" fmla="*/ 5 w 367"/>
                <a:gd name="T15" fmla="*/ 163 h 418"/>
                <a:gd name="T16" fmla="*/ 139 w 367"/>
                <a:gd name="T17" fmla="*/ 297 h 418"/>
                <a:gd name="T18" fmla="*/ 150 w 367"/>
                <a:gd name="T19" fmla="*/ 302 h 418"/>
                <a:gd name="T20" fmla="*/ 157 w 367"/>
                <a:gd name="T21" fmla="*/ 300 h 418"/>
                <a:gd name="T22" fmla="*/ 167 w 367"/>
                <a:gd name="T23" fmla="*/ 285 h 418"/>
                <a:gd name="T24" fmla="*/ 167 w 367"/>
                <a:gd name="T25" fmla="*/ 219 h 418"/>
                <a:gd name="T26" fmla="*/ 237 w 367"/>
                <a:gd name="T27" fmla="*/ 233 h 418"/>
                <a:gd name="T28" fmla="*/ 281 w 367"/>
                <a:gd name="T29" fmla="*/ 262 h 418"/>
                <a:gd name="T30" fmla="*/ 309 w 367"/>
                <a:gd name="T31" fmla="*/ 409 h 418"/>
                <a:gd name="T32" fmla="*/ 315 w 367"/>
                <a:gd name="T33" fmla="*/ 418 h 418"/>
                <a:gd name="T34" fmla="*/ 317 w 367"/>
                <a:gd name="T35" fmla="*/ 418 h 418"/>
                <a:gd name="T36" fmla="*/ 324 w 367"/>
                <a:gd name="T37" fmla="*/ 414 h 418"/>
                <a:gd name="T38" fmla="*/ 330 w 367"/>
                <a:gd name="T39" fmla="*/ 404 h 418"/>
                <a:gd name="T40" fmla="*/ 340 w 367"/>
                <a:gd name="T41" fmla="*/ 380 h 418"/>
                <a:gd name="T42" fmla="*/ 353 w 367"/>
                <a:gd name="T43" fmla="*/ 347 h 418"/>
                <a:gd name="T44" fmla="*/ 363 w 367"/>
                <a:gd name="T45" fmla="*/ 311 h 418"/>
                <a:gd name="T46" fmla="*/ 367 w 367"/>
                <a:gd name="T47" fmla="*/ 277 h 418"/>
                <a:gd name="T48" fmla="*/ 323 w 367"/>
                <a:gd name="T49" fmla="*/ 144 h 418"/>
                <a:gd name="T50" fmla="*/ 323 w 367"/>
                <a:gd name="T51" fmla="*/ 144 h 418"/>
                <a:gd name="T52" fmla="*/ 323 w 367"/>
                <a:gd name="T53" fmla="*/ 144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7" h="418">
                  <a:moveTo>
                    <a:pt x="323" y="144"/>
                  </a:moveTo>
                  <a:cubicBezTo>
                    <a:pt x="290" y="110"/>
                    <a:pt x="238" y="91"/>
                    <a:pt x="167" y="86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67" y="11"/>
                    <a:pt x="164" y="6"/>
                    <a:pt x="157" y="3"/>
                  </a:cubicBezTo>
                  <a:cubicBezTo>
                    <a:pt x="150" y="0"/>
                    <a:pt x="144" y="1"/>
                    <a:pt x="139" y="6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2" y="143"/>
                    <a:pt x="0" y="147"/>
                    <a:pt x="0" y="151"/>
                  </a:cubicBezTo>
                  <a:cubicBezTo>
                    <a:pt x="0" y="156"/>
                    <a:pt x="2" y="160"/>
                    <a:pt x="5" y="163"/>
                  </a:cubicBezTo>
                  <a:cubicBezTo>
                    <a:pt x="139" y="297"/>
                    <a:pt x="139" y="297"/>
                    <a:pt x="139" y="297"/>
                  </a:cubicBezTo>
                  <a:cubicBezTo>
                    <a:pt x="142" y="300"/>
                    <a:pt x="146" y="302"/>
                    <a:pt x="150" y="302"/>
                  </a:cubicBezTo>
                  <a:cubicBezTo>
                    <a:pt x="152" y="302"/>
                    <a:pt x="155" y="301"/>
                    <a:pt x="157" y="300"/>
                  </a:cubicBezTo>
                  <a:cubicBezTo>
                    <a:pt x="164" y="297"/>
                    <a:pt x="167" y="292"/>
                    <a:pt x="167" y="285"/>
                  </a:cubicBezTo>
                  <a:cubicBezTo>
                    <a:pt x="167" y="219"/>
                    <a:pt x="167" y="219"/>
                    <a:pt x="167" y="219"/>
                  </a:cubicBezTo>
                  <a:cubicBezTo>
                    <a:pt x="195" y="222"/>
                    <a:pt x="218" y="226"/>
                    <a:pt x="237" y="233"/>
                  </a:cubicBezTo>
                  <a:cubicBezTo>
                    <a:pt x="255" y="240"/>
                    <a:pt x="270" y="250"/>
                    <a:pt x="281" y="262"/>
                  </a:cubicBezTo>
                  <a:cubicBezTo>
                    <a:pt x="307" y="291"/>
                    <a:pt x="316" y="340"/>
                    <a:pt x="309" y="409"/>
                  </a:cubicBezTo>
                  <a:cubicBezTo>
                    <a:pt x="308" y="414"/>
                    <a:pt x="310" y="417"/>
                    <a:pt x="315" y="418"/>
                  </a:cubicBezTo>
                  <a:cubicBezTo>
                    <a:pt x="315" y="418"/>
                    <a:pt x="316" y="418"/>
                    <a:pt x="317" y="418"/>
                  </a:cubicBezTo>
                  <a:cubicBezTo>
                    <a:pt x="321" y="418"/>
                    <a:pt x="323" y="417"/>
                    <a:pt x="324" y="414"/>
                  </a:cubicBezTo>
                  <a:cubicBezTo>
                    <a:pt x="330" y="404"/>
                    <a:pt x="330" y="404"/>
                    <a:pt x="330" y="404"/>
                  </a:cubicBezTo>
                  <a:cubicBezTo>
                    <a:pt x="332" y="399"/>
                    <a:pt x="336" y="391"/>
                    <a:pt x="340" y="380"/>
                  </a:cubicBezTo>
                  <a:cubicBezTo>
                    <a:pt x="345" y="369"/>
                    <a:pt x="349" y="358"/>
                    <a:pt x="353" y="347"/>
                  </a:cubicBezTo>
                  <a:cubicBezTo>
                    <a:pt x="356" y="336"/>
                    <a:pt x="360" y="324"/>
                    <a:pt x="363" y="311"/>
                  </a:cubicBezTo>
                  <a:cubicBezTo>
                    <a:pt x="366" y="298"/>
                    <a:pt x="367" y="287"/>
                    <a:pt x="367" y="277"/>
                  </a:cubicBezTo>
                  <a:cubicBezTo>
                    <a:pt x="367" y="218"/>
                    <a:pt x="353" y="174"/>
                    <a:pt x="323" y="144"/>
                  </a:cubicBezTo>
                  <a:close/>
                  <a:moveTo>
                    <a:pt x="323" y="144"/>
                  </a:moveTo>
                  <a:cubicBezTo>
                    <a:pt x="323" y="144"/>
                    <a:pt x="323" y="144"/>
                    <a:pt x="323" y="14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1"/>
            <p:cNvSpPr>
              <a:spLocks noEditPoints="1"/>
            </p:cNvSpPr>
            <p:nvPr/>
          </p:nvSpPr>
          <p:spPr bwMode="auto">
            <a:xfrm>
              <a:off x="4929188" y="2244725"/>
              <a:ext cx="227013" cy="409575"/>
            </a:xfrm>
            <a:custGeom>
              <a:avLst/>
              <a:gdLst>
                <a:gd name="T0" fmla="*/ 58 w 167"/>
                <a:gd name="T1" fmla="*/ 151 h 302"/>
                <a:gd name="T2" fmla="*/ 63 w 167"/>
                <a:gd name="T3" fmla="*/ 140 h 302"/>
                <a:gd name="T4" fmla="*/ 167 w 167"/>
                <a:gd name="T5" fmla="*/ 36 h 302"/>
                <a:gd name="T6" fmla="*/ 167 w 167"/>
                <a:gd name="T7" fmla="*/ 18 h 302"/>
                <a:gd name="T8" fmla="*/ 157 w 167"/>
                <a:gd name="T9" fmla="*/ 3 h 302"/>
                <a:gd name="T10" fmla="*/ 138 w 167"/>
                <a:gd name="T11" fmla="*/ 6 h 302"/>
                <a:gd name="T12" fmla="*/ 5 w 167"/>
                <a:gd name="T13" fmla="*/ 140 h 302"/>
                <a:gd name="T14" fmla="*/ 0 w 167"/>
                <a:gd name="T15" fmla="*/ 151 h 302"/>
                <a:gd name="T16" fmla="*/ 5 w 167"/>
                <a:gd name="T17" fmla="*/ 163 h 302"/>
                <a:gd name="T18" fmla="*/ 138 w 167"/>
                <a:gd name="T19" fmla="*/ 297 h 302"/>
                <a:gd name="T20" fmla="*/ 150 w 167"/>
                <a:gd name="T21" fmla="*/ 302 h 302"/>
                <a:gd name="T22" fmla="*/ 157 w 167"/>
                <a:gd name="T23" fmla="*/ 300 h 302"/>
                <a:gd name="T24" fmla="*/ 167 w 167"/>
                <a:gd name="T25" fmla="*/ 285 h 302"/>
                <a:gd name="T26" fmla="*/ 167 w 167"/>
                <a:gd name="T27" fmla="*/ 267 h 302"/>
                <a:gd name="T28" fmla="*/ 63 w 167"/>
                <a:gd name="T29" fmla="*/ 163 h 302"/>
                <a:gd name="T30" fmla="*/ 58 w 167"/>
                <a:gd name="T31" fmla="*/ 151 h 302"/>
                <a:gd name="T32" fmla="*/ 58 w 167"/>
                <a:gd name="T33" fmla="*/ 151 h 302"/>
                <a:gd name="T34" fmla="*/ 58 w 167"/>
                <a:gd name="T3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7" h="302">
                  <a:moveTo>
                    <a:pt x="58" y="151"/>
                  </a:moveTo>
                  <a:cubicBezTo>
                    <a:pt x="58" y="147"/>
                    <a:pt x="60" y="143"/>
                    <a:pt x="63" y="140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67" y="11"/>
                    <a:pt x="163" y="6"/>
                    <a:pt x="157" y="3"/>
                  </a:cubicBezTo>
                  <a:cubicBezTo>
                    <a:pt x="150" y="0"/>
                    <a:pt x="143" y="1"/>
                    <a:pt x="138" y="6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2" y="143"/>
                    <a:pt x="0" y="147"/>
                    <a:pt x="0" y="151"/>
                  </a:cubicBezTo>
                  <a:cubicBezTo>
                    <a:pt x="0" y="156"/>
                    <a:pt x="2" y="160"/>
                    <a:pt x="5" y="163"/>
                  </a:cubicBezTo>
                  <a:cubicBezTo>
                    <a:pt x="138" y="297"/>
                    <a:pt x="138" y="297"/>
                    <a:pt x="138" y="297"/>
                  </a:cubicBezTo>
                  <a:cubicBezTo>
                    <a:pt x="142" y="300"/>
                    <a:pt x="145" y="302"/>
                    <a:pt x="150" y="302"/>
                  </a:cubicBezTo>
                  <a:cubicBezTo>
                    <a:pt x="152" y="302"/>
                    <a:pt x="154" y="301"/>
                    <a:pt x="157" y="300"/>
                  </a:cubicBezTo>
                  <a:cubicBezTo>
                    <a:pt x="163" y="297"/>
                    <a:pt x="167" y="292"/>
                    <a:pt x="167" y="285"/>
                  </a:cubicBezTo>
                  <a:cubicBezTo>
                    <a:pt x="167" y="267"/>
                    <a:pt x="167" y="267"/>
                    <a:pt x="167" y="267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0" y="160"/>
                    <a:pt x="58" y="156"/>
                    <a:pt x="58" y="151"/>
                  </a:cubicBezTo>
                  <a:close/>
                  <a:moveTo>
                    <a:pt x="58" y="151"/>
                  </a:moveTo>
                  <a:cubicBezTo>
                    <a:pt x="58" y="151"/>
                    <a:pt x="58" y="151"/>
                    <a:pt x="58" y="15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2" name="Freeform 55"/>
          <p:cNvSpPr>
            <a:spLocks noEditPoints="1"/>
          </p:cNvSpPr>
          <p:nvPr/>
        </p:nvSpPr>
        <p:spPr bwMode="auto">
          <a:xfrm>
            <a:off x="12804212" y="4592729"/>
            <a:ext cx="1266631" cy="1133301"/>
          </a:xfrm>
          <a:custGeom>
            <a:avLst/>
            <a:gdLst>
              <a:gd name="T0" fmla="*/ 453 w 467"/>
              <a:gd name="T1" fmla="*/ 188 h 417"/>
              <a:gd name="T2" fmla="*/ 225 w 467"/>
              <a:gd name="T3" fmla="*/ 83 h 417"/>
              <a:gd name="T4" fmla="*/ 167 w 467"/>
              <a:gd name="T5" fmla="*/ 83 h 417"/>
              <a:gd name="T6" fmla="*/ 167 w 467"/>
              <a:gd name="T7" fmla="*/ 17 h 417"/>
              <a:gd name="T8" fmla="*/ 162 w 467"/>
              <a:gd name="T9" fmla="*/ 5 h 417"/>
              <a:gd name="T10" fmla="*/ 150 w 467"/>
              <a:gd name="T11" fmla="*/ 0 h 417"/>
              <a:gd name="T12" fmla="*/ 138 w 467"/>
              <a:gd name="T13" fmla="*/ 5 h 417"/>
              <a:gd name="T14" fmla="*/ 5 w 467"/>
              <a:gd name="T15" fmla="*/ 138 h 417"/>
              <a:gd name="T16" fmla="*/ 0 w 467"/>
              <a:gd name="T17" fmla="*/ 150 h 417"/>
              <a:gd name="T18" fmla="*/ 5 w 467"/>
              <a:gd name="T19" fmla="*/ 162 h 417"/>
              <a:gd name="T20" fmla="*/ 138 w 467"/>
              <a:gd name="T21" fmla="*/ 295 h 417"/>
              <a:gd name="T22" fmla="*/ 150 w 467"/>
              <a:gd name="T23" fmla="*/ 300 h 417"/>
              <a:gd name="T24" fmla="*/ 162 w 467"/>
              <a:gd name="T25" fmla="*/ 295 h 417"/>
              <a:gd name="T26" fmla="*/ 167 w 467"/>
              <a:gd name="T27" fmla="*/ 284 h 417"/>
              <a:gd name="T28" fmla="*/ 167 w 467"/>
              <a:gd name="T29" fmla="*/ 217 h 417"/>
              <a:gd name="T30" fmla="*/ 225 w 467"/>
              <a:gd name="T31" fmla="*/ 217 h 417"/>
              <a:gd name="T32" fmla="*/ 271 w 467"/>
              <a:gd name="T33" fmla="*/ 218 h 417"/>
              <a:gd name="T34" fmla="*/ 311 w 467"/>
              <a:gd name="T35" fmla="*/ 224 h 417"/>
              <a:gd name="T36" fmla="*/ 346 w 467"/>
              <a:gd name="T37" fmla="*/ 235 h 417"/>
              <a:gd name="T38" fmla="*/ 373 w 467"/>
              <a:gd name="T39" fmla="*/ 253 h 417"/>
              <a:gd name="T40" fmla="*/ 394 w 467"/>
              <a:gd name="T41" fmla="*/ 280 h 417"/>
              <a:gd name="T42" fmla="*/ 407 w 467"/>
              <a:gd name="T43" fmla="*/ 316 h 417"/>
              <a:gd name="T44" fmla="*/ 411 w 467"/>
              <a:gd name="T45" fmla="*/ 363 h 417"/>
              <a:gd name="T46" fmla="*/ 410 w 467"/>
              <a:gd name="T47" fmla="*/ 395 h 417"/>
              <a:gd name="T48" fmla="*/ 409 w 467"/>
              <a:gd name="T49" fmla="*/ 401 h 417"/>
              <a:gd name="T50" fmla="*/ 409 w 467"/>
              <a:gd name="T51" fmla="*/ 408 h 417"/>
              <a:gd name="T52" fmla="*/ 411 w 467"/>
              <a:gd name="T53" fmla="*/ 415 h 417"/>
              <a:gd name="T54" fmla="*/ 417 w 467"/>
              <a:gd name="T55" fmla="*/ 417 h 417"/>
              <a:gd name="T56" fmla="*/ 424 w 467"/>
              <a:gd name="T57" fmla="*/ 413 h 417"/>
              <a:gd name="T58" fmla="*/ 428 w 467"/>
              <a:gd name="T59" fmla="*/ 407 h 417"/>
              <a:gd name="T60" fmla="*/ 431 w 467"/>
              <a:gd name="T61" fmla="*/ 399 h 417"/>
              <a:gd name="T62" fmla="*/ 434 w 467"/>
              <a:gd name="T63" fmla="*/ 393 h 417"/>
              <a:gd name="T64" fmla="*/ 467 w 467"/>
              <a:gd name="T65" fmla="*/ 275 h 417"/>
              <a:gd name="T66" fmla="*/ 453 w 467"/>
              <a:gd name="T67" fmla="*/ 188 h 417"/>
              <a:gd name="T68" fmla="*/ 453 w 467"/>
              <a:gd name="T69" fmla="*/ 188 h 417"/>
              <a:gd name="T70" fmla="*/ 453 w 467"/>
              <a:gd name="T71" fmla="*/ 1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7" h="417">
                <a:moveTo>
                  <a:pt x="453" y="188"/>
                </a:moveTo>
                <a:cubicBezTo>
                  <a:pt x="425" y="118"/>
                  <a:pt x="349" y="83"/>
                  <a:pt x="225" y="83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17"/>
                  <a:pt x="167" y="17"/>
                  <a:pt x="167" y="17"/>
                </a:cubicBezTo>
                <a:cubicBezTo>
                  <a:pt x="167" y="12"/>
                  <a:pt x="165" y="8"/>
                  <a:pt x="162" y="5"/>
                </a:cubicBezTo>
                <a:cubicBezTo>
                  <a:pt x="159" y="2"/>
                  <a:pt x="155" y="0"/>
                  <a:pt x="150" y="0"/>
                </a:cubicBezTo>
                <a:cubicBezTo>
                  <a:pt x="146" y="0"/>
                  <a:pt x="142" y="2"/>
                  <a:pt x="138" y="5"/>
                </a:cubicBezTo>
                <a:cubicBezTo>
                  <a:pt x="5" y="138"/>
                  <a:pt x="5" y="138"/>
                  <a:pt x="5" y="138"/>
                </a:cubicBezTo>
                <a:cubicBezTo>
                  <a:pt x="2" y="142"/>
                  <a:pt x="0" y="146"/>
                  <a:pt x="0" y="150"/>
                </a:cubicBezTo>
                <a:cubicBezTo>
                  <a:pt x="0" y="155"/>
                  <a:pt x="2" y="159"/>
                  <a:pt x="5" y="162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42" y="299"/>
                  <a:pt x="146" y="300"/>
                  <a:pt x="150" y="300"/>
                </a:cubicBezTo>
                <a:cubicBezTo>
                  <a:pt x="155" y="300"/>
                  <a:pt x="159" y="299"/>
                  <a:pt x="162" y="295"/>
                </a:cubicBezTo>
                <a:cubicBezTo>
                  <a:pt x="165" y="292"/>
                  <a:pt x="167" y="288"/>
                  <a:pt x="167" y="284"/>
                </a:cubicBezTo>
                <a:cubicBezTo>
                  <a:pt x="167" y="217"/>
                  <a:pt x="167" y="217"/>
                  <a:pt x="167" y="217"/>
                </a:cubicBezTo>
                <a:cubicBezTo>
                  <a:pt x="225" y="217"/>
                  <a:pt x="225" y="217"/>
                  <a:pt x="225" y="217"/>
                </a:cubicBezTo>
                <a:cubicBezTo>
                  <a:pt x="242" y="217"/>
                  <a:pt x="258" y="217"/>
                  <a:pt x="271" y="218"/>
                </a:cubicBezTo>
                <a:cubicBezTo>
                  <a:pt x="284" y="220"/>
                  <a:pt x="298" y="221"/>
                  <a:pt x="311" y="224"/>
                </a:cubicBezTo>
                <a:cubicBezTo>
                  <a:pt x="324" y="227"/>
                  <a:pt x="336" y="230"/>
                  <a:pt x="346" y="235"/>
                </a:cubicBezTo>
                <a:cubicBezTo>
                  <a:pt x="356" y="240"/>
                  <a:pt x="365" y="246"/>
                  <a:pt x="373" y="253"/>
                </a:cubicBezTo>
                <a:cubicBezTo>
                  <a:pt x="382" y="261"/>
                  <a:pt x="389" y="269"/>
                  <a:pt x="394" y="280"/>
                </a:cubicBezTo>
                <a:cubicBezTo>
                  <a:pt x="400" y="290"/>
                  <a:pt x="404" y="302"/>
                  <a:pt x="407" y="316"/>
                </a:cubicBezTo>
                <a:cubicBezTo>
                  <a:pt x="410" y="330"/>
                  <a:pt x="411" y="345"/>
                  <a:pt x="411" y="363"/>
                </a:cubicBezTo>
                <a:cubicBezTo>
                  <a:pt x="411" y="372"/>
                  <a:pt x="411" y="383"/>
                  <a:pt x="410" y="395"/>
                </a:cubicBezTo>
                <a:cubicBezTo>
                  <a:pt x="410" y="396"/>
                  <a:pt x="410" y="398"/>
                  <a:pt x="409" y="401"/>
                </a:cubicBezTo>
                <a:cubicBezTo>
                  <a:pt x="409" y="404"/>
                  <a:pt x="409" y="406"/>
                  <a:pt x="409" y="408"/>
                </a:cubicBezTo>
                <a:cubicBezTo>
                  <a:pt x="409" y="411"/>
                  <a:pt x="410" y="413"/>
                  <a:pt x="411" y="415"/>
                </a:cubicBezTo>
                <a:cubicBezTo>
                  <a:pt x="413" y="416"/>
                  <a:pt x="415" y="417"/>
                  <a:pt x="417" y="417"/>
                </a:cubicBezTo>
                <a:cubicBezTo>
                  <a:pt x="420" y="417"/>
                  <a:pt x="422" y="416"/>
                  <a:pt x="424" y="413"/>
                </a:cubicBezTo>
                <a:cubicBezTo>
                  <a:pt x="426" y="411"/>
                  <a:pt x="427" y="409"/>
                  <a:pt x="428" y="407"/>
                </a:cubicBezTo>
                <a:cubicBezTo>
                  <a:pt x="429" y="405"/>
                  <a:pt x="430" y="402"/>
                  <a:pt x="431" y="399"/>
                </a:cubicBezTo>
                <a:cubicBezTo>
                  <a:pt x="433" y="396"/>
                  <a:pt x="434" y="394"/>
                  <a:pt x="434" y="393"/>
                </a:cubicBezTo>
                <a:cubicBezTo>
                  <a:pt x="456" y="343"/>
                  <a:pt x="467" y="304"/>
                  <a:pt x="467" y="275"/>
                </a:cubicBezTo>
                <a:cubicBezTo>
                  <a:pt x="467" y="241"/>
                  <a:pt x="463" y="212"/>
                  <a:pt x="453" y="188"/>
                </a:cubicBezTo>
                <a:close/>
                <a:moveTo>
                  <a:pt x="453" y="188"/>
                </a:moveTo>
                <a:cubicBezTo>
                  <a:pt x="453" y="188"/>
                  <a:pt x="453" y="188"/>
                  <a:pt x="453" y="18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3" name="グループ化 92"/>
          <p:cNvGrpSpPr/>
          <p:nvPr/>
        </p:nvGrpSpPr>
        <p:grpSpPr>
          <a:xfrm>
            <a:off x="15750157" y="4592729"/>
            <a:ext cx="1263455" cy="1263457"/>
            <a:chOff x="7875588" y="2246312"/>
            <a:chExt cx="631825" cy="631826"/>
          </a:xfrm>
        </p:grpSpPr>
        <p:sp>
          <p:nvSpPr>
            <p:cNvPr id="65" name="Freeform 59"/>
            <p:cNvSpPr>
              <a:spLocks noEditPoints="1"/>
            </p:cNvSpPr>
            <p:nvPr/>
          </p:nvSpPr>
          <p:spPr bwMode="auto">
            <a:xfrm>
              <a:off x="8191500" y="2246312"/>
              <a:ext cx="315913" cy="315913"/>
            </a:xfrm>
            <a:custGeom>
              <a:avLst/>
              <a:gdLst>
                <a:gd name="T0" fmla="*/ 197 w 197"/>
                <a:gd name="T1" fmla="*/ 38 h 197"/>
                <a:gd name="T2" fmla="*/ 194 w 197"/>
                <a:gd name="T3" fmla="*/ 32 h 197"/>
                <a:gd name="T4" fmla="*/ 164 w 197"/>
                <a:gd name="T5" fmla="*/ 3 h 197"/>
                <a:gd name="T6" fmla="*/ 158 w 197"/>
                <a:gd name="T7" fmla="*/ 0 h 197"/>
                <a:gd name="T8" fmla="*/ 152 w 197"/>
                <a:gd name="T9" fmla="*/ 3 h 197"/>
                <a:gd name="T10" fmla="*/ 66 w 197"/>
                <a:gd name="T11" fmla="*/ 89 h 197"/>
                <a:gd name="T12" fmla="*/ 28 w 197"/>
                <a:gd name="T13" fmla="*/ 52 h 197"/>
                <a:gd name="T14" fmla="*/ 17 w 197"/>
                <a:gd name="T15" fmla="*/ 47 h 197"/>
                <a:gd name="T16" fmla="*/ 5 w 197"/>
                <a:gd name="T17" fmla="*/ 52 h 197"/>
                <a:gd name="T18" fmla="*/ 0 w 197"/>
                <a:gd name="T19" fmla="*/ 63 h 197"/>
                <a:gd name="T20" fmla="*/ 0 w 197"/>
                <a:gd name="T21" fmla="*/ 180 h 197"/>
                <a:gd name="T22" fmla="*/ 5 w 197"/>
                <a:gd name="T23" fmla="*/ 192 h 197"/>
                <a:gd name="T24" fmla="*/ 17 w 197"/>
                <a:gd name="T25" fmla="*/ 197 h 197"/>
                <a:gd name="T26" fmla="*/ 133 w 197"/>
                <a:gd name="T27" fmla="*/ 197 h 197"/>
                <a:gd name="T28" fmla="*/ 145 w 197"/>
                <a:gd name="T29" fmla="*/ 192 h 197"/>
                <a:gd name="T30" fmla="*/ 150 w 197"/>
                <a:gd name="T31" fmla="*/ 180 h 197"/>
                <a:gd name="T32" fmla="*/ 145 w 197"/>
                <a:gd name="T33" fmla="*/ 168 h 197"/>
                <a:gd name="T34" fmla="*/ 108 w 197"/>
                <a:gd name="T35" fmla="*/ 131 h 197"/>
                <a:gd name="T36" fmla="*/ 194 w 197"/>
                <a:gd name="T37" fmla="*/ 44 h 197"/>
                <a:gd name="T38" fmla="*/ 197 w 197"/>
                <a:gd name="T39" fmla="*/ 38 h 197"/>
                <a:gd name="T40" fmla="*/ 197 w 197"/>
                <a:gd name="T41" fmla="*/ 38 h 197"/>
                <a:gd name="T42" fmla="*/ 197 w 197"/>
                <a:gd name="T43" fmla="*/ 3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7" h="197">
                  <a:moveTo>
                    <a:pt x="197" y="38"/>
                  </a:moveTo>
                  <a:cubicBezTo>
                    <a:pt x="197" y="36"/>
                    <a:pt x="196" y="34"/>
                    <a:pt x="194" y="32"/>
                  </a:cubicBezTo>
                  <a:cubicBezTo>
                    <a:pt x="164" y="3"/>
                    <a:pt x="164" y="3"/>
                    <a:pt x="164" y="3"/>
                  </a:cubicBezTo>
                  <a:cubicBezTo>
                    <a:pt x="163" y="1"/>
                    <a:pt x="161" y="0"/>
                    <a:pt x="158" y="0"/>
                  </a:cubicBezTo>
                  <a:cubicBezTo>
                    <a:pt x="156" y="0"/>
                    <a:pt x="154" y="1"/>
                    <a:pt x="152" y="3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5" y="48"/>
                    <a:pt x="21" y="47"/>
                    <a:pt x="17" y="47"/>
                  </a:cubicBezTo>
                  <a:cubicBezTo>
                    <a:pt x="12" y="47"/>
                    <a:pt x="8" y="48"/>
                    <a:pt x="5" y="52"/>
                  </a:cubicBezTo>
                  <a:cubicBezTo>
                    <a:pt x="2" y="55"/>
                    <a:pt x="0" y="59"/>
                    <a:pt x="0" y="63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5"/>
                    <a:pt x="2" y="189"/>
                    <a:pt x="5" y="192"/>
                  </a:cubicBezTo>
                  <a:cubicBezTo>
                    <a:pt x="8" y="195"/>
                    <a:pt x="12" y="197"/>
                    <a:pt x="17" y="197"/>
                  </a:cubicBezTo>
                  <a:cubicBezTo>
                    <a:pt x="133" y="197"/>
                    <a:pt x="133" y="197"/>
                    <a:pt x="133" y="197"/>
                  </a:cubicBezTo>
                  <a:cubicBezTo>
                    <a:pt x="138" y="197"/>
                    <a:pt x="142" y="195"/>
                    <a:pt x="145" y="192"/>
                  </a:cubicBezTo>
                  <a:cubicBezTo>
                    <a:pt x="148" y="189"/>
                    <a:pt x="150" y="185"/>
                    <a:pt x="150" y="180"/>
                  </a:cubicBezTo>
                  <a:cubicBezTo>
                    <a:pt x="150" y="176"/>
                    <a:pt x="148" y="172"/>
                    <a:pt x="145" y="168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6" y="43"/>
                    <a:pt x="197" y="41"/>
                    <a:pt x="197" y="38"/>
                  </a:cubicBezTo>
                  <a:close/>
                  <a:moveTo>
                    <a:pt x="197" y="38"/>
                  </a:moveTo>
                  <a:cubicBezTo>
                    <a:pt x="197" y="38"/>
                    <a:pt x="197" y="38"/>
                    <a:pt x="197" y="3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0"/>
            <p:cNvSpPr>
              <a:spLocks noEditPoints="1"/>
            </p:cNvSpPr>
            <p:nvPr/>
          </p:nvSpPr>
          <p:spPr bwMode="auto">
            <a:xfrm>
              <a:off x="7875588" y="2562225"/>
              <a:ext cx="315913" cy="315913"/>
            </a:xfrm>
            <a:custGeom>
              <a:avLst/>
              <a:gdLst>
                <a:gd name="T0" fmla="*/ 180 w 197"/>
                <a:gd name="T1" fmla="*/ 0 h 197"/>
                <a:gd name="T2" fmla="*/ 63 w 197"/>
                <a:gd name="T3" fmla="*/ 0 h 197"/>
                <a:gd name="T4" fmla="*/ 52 w 197"/>
                <a:gd name="T5" fmla="*/ 5 h 197"/>
                <a:gd name="T6" fmla="*/ 47 w 197"/>
                <a:gd name="T7" fmla="*/ 17 h 197"/>
                <a:gd name="T8" fmla="*/ 52 w 197"/>
                <a:gd name="T9" fmla="*/ 28 h 197"/>
                <a:gd name="T10" fmla="*/ 89 w 197"/>
                <a:gd name="T11" fmla="*/ 66 h 197"/>
                <a:gd name="T12" fmla="*/ 3 w 197"/>
                <a:gd name="T13" fmla="*/ 152 h 197"/>
                <a:gd name="T14" fmla="*/ 0 w 197"/>
                <a:gd name="T15" fmla="*/ 158 h 197"/>
                <a:gd name="T16" fmla="*/ 3 w 197"/>
                <a:gd name="T17" fmla="*/ 164 h 197"/>
                <a:gd name="T18" fmla="*/ 32 w 197"/>
                <a:gd name="T19" fmla="*/ 194 h 197"/>
                <a:gd name="T20" fmla="*/ 38 w 197"/>
                <a:gd name="T21" fmla="*/ 197 h 197"/>
                <a:gd name="T22" fmla="*/ 44 w 197"/>
                <a:gd name="T23" fmla="*/ 194 h 197"/>
                <a:gd name="T24" fmla="*/ 131 w 197"/>
                <a:gd name="T25" fmla="*/ 108 h 197"/>
                <a:gd name="T26" fmla="*/ 168 w 197"/>
                <a:gd name="T27" fmla="*/ 145 h 197"/>
                <a:gd name="T28" fmla="*/ 180 w 197"/>
                <a:gd name="T29" fmla="*/ 150 h 197"/>
                <a:gd name="T30" fmla="*/ 192 w 197"/>
                <a:gd name="T31" fmla="*/ 145 h 197"/>
                <a:gd name="T32" fmla="*/ 197 w 197"/>
                <a:gd name="T33" fmla="*/ 133 h 197"/>
                <a:gd name="T34" fmla="*/ 197 w 197"/>
                <a:gd name="T35" fmla="*/ 17 h 197"/>
                <a:gd name="T36" fmla="*/ 192 w 197"/>
                <a:gd name="T37" fmla="*/ 5 h 197"/>
                <a:gd name="T38" fmla="*/ 180 w 197"/>
                <a:gd name="T39" fmla="*/ 0 h 197"/>
                <a:gd name="T40" fmla="*/ 180 w 197"/>
                <a:gd name="T41" fmla="*/ 0 h 197"/>
                <a:gd name="T42" fmla="*/ 180 w 197"/>
                <a:gd name="T4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7" h="197">
                  <a:moveTo>
                    <a:pt x="180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59" y="0"/>
                    <a:pt x="55" y="1"/>
                    <a:pt x="52" y="5"/>
                  </a:cubicBezTo>
                  <a:cubicBezTo>
                    <a:pt x="48" y="8"/>
                    <a:pt x="47" y="12"/>
                    <a:pt x="47" y="17"/>
                  </a:cubicBezTo>
                  <a:cubicBezTo>
                    <a:pt x="47" y="21"/>
                    <a:pt x="48" y="25"/>
                    <a:pt x="52" y="28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1" y="154"/>
                    <a:pt x="0" y="156"/>
                    <a:pt x="0" y="158"/>
                  </a:cubicBezTo>
                  <a:cubicBezTo>
                    <a:pt x="0" y="161"/>
                    <a:pt x="1" y="163"/>
                    <a:pt x="3" y="16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4" y="196"/>
                    <a:pt x="36" y="197"/>
                    <a:pt x="38" y="197"/>
                  </a:cubicBezTo>
                  <a:cubicBezTo>
                    <a:pt x="41" y="197"/>
                    <a:pt x="43" y="196"/>
                    <a:pt x="44" y="194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68" y="145"/>
                    <a:pt x="168" y="145"/>
                    <a:pt x="168" y="145"/>
                  </a:cubicBezTo>
                  <a:cubicBezTo>
                    <a:pt x="172" y="148"/>
                    <a:pt x="176" y="150"/>
                    <a:pt x="180" y="150"/>
                  </a:cubicBezTo>
                  <a:cubicBezTo>
                    <a:pt x="185" y="150"/>
                    <a:pt x="189" y="148"/>
                    <a:pt x="192" y="145"/>
                  </a:cubicBezTo>
                  <a:cubicBezTo>
                    <a:pt x="195" y="142"/>
                    <a:pt x="197" y="138"/>
                    <a:pt x="197" y="133"/>
                  </a:cubicBezTo>
                  <a:cubicBezTo>
                    <a:pt x="197" y="17"/>
                    <a:pt x="197" y="17"/>
                    <a:pt x="197" y="17"/>
                  </a:cubicBezTo>
                  <a:cubicBezTo>
                    <a:pt x="197" y="12"/>
                    <a:pt x="195" y="8"/>
                    <a:pt x="192" y="5"/>
                  </a:cubicBezTo>
                  <a:cubicBezTo>
                    <a:pt x="189" y="1"/>
                    <a:pt x="185" y="0"/>
                    <a:pt x="180" y="0"/>
                  </a:cubicBezTo>
                  <a:close/>
                  <a:moveTo>
                    <a:pt x="180" y="0"/>
                  </a:moveTo>
                  <a:cubicBezTo>
                    <a:pt x="180" y="0"/>
                    <a:pt x="180" y="0"/>
                    <a:pt x="18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1017255" y="7989847"/>
            <a:ext cx="1269806" cy="761882"/>
            <a:chOff x="508000" y="3986213"/>
            <a:chExt cx="635001" cy="381000"/>
          </a:xfrm>
        </p:grpSpPr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508000" y="3986213"/>
              <a:ext cx="423863" cy="381000"/>
            </a:xfrm>
            <a:custGeom>
              <a:avLst/>
              <a:gdLst>
                <a:gd name="T0" fmla="*/ 290 w 334"/>
                <a:gd name="T1" fmla="*/ 236 h 300"/>
                <a:gd name="T2" fmla="*/ 284 w 334"/>
                <a:gd name="T3" fmla="*/ 234 h 300"/>
                <a:gd name="T4" fmla="*/ 133 w 334"/>
                <a:gd name="T5" fmla="*/ 234 h 300"/>
                <a:gd name="T6" fmla="*/ 133 w 334"/>
                <a:gd name="T7" fmla="*/ 133 h 300"/>
                <a:gd name="T8" fmla="*/ 184 w 334"/>
                <a:gd name="T9" fmla="*/ 133 h 300"/>
                <a:gd name="T10" fmla="*/ 195 w 334"/>
                <a:gd name="T11" fmla="*/ 129 h 300"/>
                <a:gd name="T12" fmla="*/ 200 w 334"/>
                <a:gd name="T13" fmla="*/ 117 h 300"/>
                <a:gd name="T14" fmla="*/ 196 w 334"/>
                <a:gd name="T15" fmla="*/ 106 h 300"/>
                <a:gd name="T16" fmla="*/ 113 w 334"/>
                <a:gd name="T17" fmla="*/ 6 h 300"/>
                <a:gd name="T18" fmla="*/ 100 w 334"/>
                <a:gd name="T19" fmla="*/ 0 h 300"/>
                <a:gd name="T20" fmla="*/ 87 w 334"/>
                <a:gd name="T21" fmla="*/ 6 h 300"/>
                <a:gd name="T22" fmla="*/ 4 w 334"/>
                <a:gd name="T23" fmla="*/ 106 h 300"/>
                <a:gd name="T24" fmla="*/ 0 w 334"/>
                <a:gd name="T25" fmla="*/ 117 h 300"/>
                <a:gd name="T26" fmla="*/ 5 w 334"/>
                <a:gd name="T27" fmla="*/ 129 h 300"/>
                <a:gd name="T28" fmla="*/ 17 w 334"/>
                <a:gd name="T29" fmla="*/ 133 h 300"/>
                <a:gd name="T30" fmla="*/ 67 w 334"/>
                <a:gd name="T31" fmla="*/ 133 h 300"/>
                <a:gd name="T32" fmla="*/ 67 w 334"/>
                <a:gd name="T33" fmla="*/ 290 h 300"/>
                <a:gd name="T34" fmla="*/ 67 w 334"/>
                <a:gd name="T35" fmla="*/ 293 h 300"/>
                <a:gd name="T36" fmla="*/ 68 w 334"/>
                <a:gd name="T37" fmla="*/ 296 h 300"/>
                <a:gd name="T38" fmla="*/ 69 w 334"/>
                <a:gd name="T39" fmla="*/ 298 h 300"/>
                <a:gd name="T40" fmla="*/ 72 w 334"/>
                <a:gd name="T41" fmla="*/ 300 h 300"/>
                <a:gd name="T42" fmla="*/ 75 w 334"/>
                <a:gd name="T43" fmla="*/ 300 h 300"/>
                <a:gd name="T44" fmla="*/ 325 w 334"/>
                <a:gd name="T45" fmla="*/ 300 h 300"/>
                <a:gd name="T46" fmla="*/ 331 w 334"/>
                <a:gd name="T47" fmla="*/ 298 h 300"/>
                <a:gd name="T48" fmla="*/ 334 w 334"/>
                <a:gd name="T49" fmla="*/ 292 h 300"/>
                <a:gd name="T50" fmla="*/ 332 w 334"/>
                <a:gd name="T51" fmla="*/ 287 h 300"/>
                <a:gd name="T52" fmla="*/ 290 w 334"/>
                <a:gd name="T53" fmla="*/ 236 h 300"/>
                <a:gd name="T54" fmla="*/ 290 w 334"/>
                <a:gd name="T55" fmla="*/ 236 h 300"/>
                <a:gd name="T56" fmla="*/ 290 w 334"/>
                <a:gd name="T57" fmla="*/ 23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4" h="300">
                  <a:moveTo>
                    <a:pt x="290" y="236"/>
                  </a:moveTo>
                  <a:cubicBezTo>
                    <a:pt x="289" y="235"/>
                    <a:pt x="286" y="234"/>
                    <a:pt x="284" y="234"/>
                  </a:cubicBezTo>
                  <a:cubicBezTo>
                    <a:pt x="133" y="234"/>
                    <a:pt x="133" y="234"/>
                    <a:pt x="133" y="234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8" y="133"/>
                    <a:pt x="192" y="132"/>
                    <a:pt x="195" y="129"/>
                  </a:cubicBezTo>
                  <a:cubicBezTo>
                    <a:pt x="199" y="125"/>
                    <a:pt x="200" y="121"/>
                    <a:pt x="200" y="117"/>
                  </a:cubicBezTo>
                  <a:cubicBezTo>
                    <a:pt x="200" y="113"/>
                    <a:pt x="199" y="109"/>
                    <a:pt x="196" y="106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0" y="2"/>
                    <a:pt x="105" y="0"/>
                    <a:pt x="100" y="0"/>
                  </a:cubicBezTo>
                  <a:cubicBezTo>
                    <a:pt x="95" y="0"/>
                    <a:pt x="91" y="2"/>
                    <a:pt x="87" y="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1" y="109"/>
                    <a:pt x="0" y="113"/>
                    <a:pt x="0" y="117"/>
                  </a:cubicBezTo>
                  <a:cubicBezTo>
                    <a:pt x="0" y="121"/>
                    <a:pt x="2" y="125"/>
                    <a:pt x="5" y="129"/>
                  </a:cubicBezTo>
                  <a:cubicBezTo>
                    <a:pt x="8" y="132"/>
                    <a:pt x="12" y="133"/>
                    <a:pt x="1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290"/>
                    <a:pt x="67" y="290"/>
                    <a:pt x="67" y="290"/>
                  </a:cubicBezTo>
                  <a:cubicBezTo>
                    <a:pt x="67" y="290"/>
                    <a:pt x="67" y="291"/>
                    <a:pt x="67" y="293"/>
                  </a:cubicBezTo>
                  <a:cubicBezTo>
                    <a:pt x="67" y="294"/>
                    <a:pt x="67" y="295"/>
                    <a:pt x="68" y="296"/>
                  </a:cubicBezTo>
                  <a:cubicBezTo>
                    <a:pt x="68" y="296"/>
                    <a:pt x="69" y="297"/>
                    <a:pt x="69" y="298"/>
                  </a:cubicBezTo>
                  <a:cubicBezTo>
                    <a:pt x="70" y="299"/>
                    <a:pt x="71" y="299"/>
                    <a:pt x="72" y="300"/>
                  </a:cubicBezTo>
                  <a:cubicBezTo>
                    <a:pt x="73" y="300"/>
                    <a:pt x="74" y="300"/>
                    <a:pt x="7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8" y="300"/>
                    <a:pt x="330" y="300"/>
                    <a:pt x="331" y="298"/>
                  </a:cubicBezTo>
                  <a:cubicBezTo>
                    <a:pt x="333" y="296"/>
                    <a:pt x="334" y="294"/>
                    <a:pt x="334" y="292"/>
                  </a:cubicBezTo>
                  <a:cubicBezTo>
                    <a:pt x="334" y="290"/>
                    <a:pt x="333" y="288"/>
                    <a:pt x="332" y="287"/>
                  </a:cubicBezTo>
                  <a:lnTo>
                    <a:pt x="290" y="236"/>
                  </a:lnTo>
                  <a:close/>
                  <a:moveTo>
                    <a:pt x="290" y="236"/>
                  </a:moveTo>
                  <a:cubicBezTo>
                    <a:pt x="290" y="236"/>
                    <a:pt x="290" y="236"/>
                    <a:pt x="290" y="23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5"/>
            <p:cNvSpPr>
              <a:spLocks noEditPoints="1"/>
            </p:cNvSpPr>
            <p:nvPr/>
          </p:nvSpPr>
          <p:spPr bwMode="auto">
            <a:xfrm>
              <a:off x="719138" y="3986213"/>
              <a:ext cx="423863" cy="381000"/>
            </a:xfrm>
            <a:custGeom>
              <a:avLst/>
              <a:gdLst>
                <a:gd name="T0" fmla="*/ 329 w 334"/>
                <a:gd name="T1" fmla="*/ 172 h 300"/>
                <a:gd name="T2" fmla="*/ 317 w 334"/>
                <a:gd name="T3" fmla="*/ 167 h 300"/>
                <a:gd name="T4" fmla="*/ 267 w 334"/>
                <a:gd name="T5" fmla="*/ 167 h 300"/>
                <a:gd name="T6" fmla="*/ 267 w 334"/>
                <a:gd name="T7" fmla="*/ 10 h 300"/>
                <a:gd name="T8" fmla="*/ 267 w 334"/>
                <a:gd name="T9" fmla="*/ 7 h 300"/>
                <a:gd name="T10" fmla="*/ 266 w 334"/>
                <a:gd name="T11" fmla="*/ 4 h 300"/>
                <a:gd name="T12" fmla="*/ 264 w 334"/>
                <a:gd name="T13" fmla="*/ 2 h 300"/>
                <a:gd name="T14" fmla="*/ 262 w 334"/>
                <a:gd name="T15" fmla="*/ 1 h 300"/>
                <a:gd name="T16" fmla="*/ 258 w 334"/>
                <a:gd name="T17" fmla="*/ 0 h 300"/>
                <a:gd name="T18" fmla="*/ 8 w 334"/>
                <a:gd name="T19" fmla="*/ 0 h 300"/>
                <a:gd name="T20" fmla="*/ 2 w 334"/>
                <a:gd name="T21" fmla="*/ 2 h 300"/>
                <a:gd name="T22" fmla="*/ 0 w 334"/>
                <a:gd name="T23" fmla="*/ 8 h 300"/>
                <a:gd name="T24" fmla="*/ 2 w 334"/>
                <a:gd name="T25" fmla="*/ 14 h 300"/>
                <a:gd name="T26" fmla="*/ 43 w 334"/>
                <a:gd name="T27" fmla="*/ 64 h 300"/>
                <a:gd name="T28" fmla="*/ 50 w 334"/>
                <a:gd name="T29" fmla="*/ 67 h 300"/>
                <a:gd name="T30" fmla="*/ 200 w 334"/>
                <a:gd name="T31" fmla="*/ 67 h 300"/>
                <a:gd name="T32" fmla="*/ 200 w 334"/>
                <a:gd name="T33" fmla="*/ 167 h 300"/>
                <a:gd name="T34" fmla="*/ 150 w 334"/>
                <a:gd name="T35" fmla="*/ 167 h 300"/>
                <a:gd name="T36" fmla="*/ 138 w 334"/>
                <a:gd name="T37" fmla="*/ 172 h 300"/>
                <a:gd name="T38" fmla="*/ 133 w 334"/>
                <a:gd name="T39" fmla="*/ 184 h 300"/>
                <a:gd name="T40" fmla="*/ 137 w 334"/>
                <a:gd name="T41" fmla="*/ 194 h 300"/>
                <a:gd name="T42" fmla="*/ 221 w 334"/>
                <a:gd name="T43" fmla="*/ 294 h 300"/>
                <a:gd name="T44" fmla="*/ 233 w 334"/>
                <a:gd name="T45" fmla="*/ 300 h 300"/>
                <a:gd name="T46" fmla="*/ 246 w 334"/>
                <a:gd name="T47" fmla="*/ 294 h 300"/>
                <a:gd name="T48" fmla="*/ 330 w 334"/>
                <a:gd name="T49" fmla="*/ 194 h 300"/>
                <a:gd name="T50" fmla="*/ 334 w 334"/>
                <a:gd name="T51" fmla="*/ 184 h 300"/>
                <a:gd name="T52" fmla="*/ 329 w 334"/>
                <a:gd name="T53" fmla="*/ 172 h 300"/>
                <a:gd name="T54" fmla="*/ 329 w 334"/>
                <a:gd name="T55" fmla="*/ 172 h 300"/>
                <a:gd name="T56" fmla="*/ 329 w 334"/>
                <a:gd name="T57" fmla="*/ 17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4" h="300">
                  <a:moveTo>
                    <a:pt x="329" y="172"/>
                  </a:moveTo>
                  <a:cubicBezTo>
                    <a:pt x="325" y="169"/>
                    <a:pt x="321" y="167"/>
                    <a:pt x="317" y="167"/>
                  </a:cubicBezTo>
                  <a:cubicBezTo>
                    <a:pt x="267" y="167"/>
                    <a:pt x="267" y="167"/>
                    <a:pt x="267" y="167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7" y="10"/>
                    <a:pt x="267" y="9"/>
                    <a:pt x="267" y="7"/>
                  </a:cubicBezTo>
                  <a:cubicBezTo>
                    <a:pt x="266" y="6"/>
                    <a:pt x="266" y="5"/>
                    <a:pt x="266" y="4"/>
                  </a:cubicBezTo>
                  <a:cubicBezTo>
                    <a:pt x="265" y="4"/>
                    <a:pt x="265" y="3"/>
                    <a:pt x="264" y="2"/>
                  </a:cubicBezTo>
                  <a:cubicBezTo>
                    <a:pt x="264" y="1"/>
                    <a:pt x="263" y="1"/>
                    <a:pt x="262" y="1"/>
                  </a:cubicBezTo>
                  <a:cubicBezTo>
                    <a:pt x="261" y="0"/>
                    <a:pt x="260" y="0"/>
                    <a:pt x="25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0"/>
                    <a:pt x="0" y="12"/>
                    <a:pt x="2" y="1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5" y="66"/>
                    <a:pt x="47" y="67"/>
                    <a:pt x="50" y="67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6" y="167"/>
                    <a:pt x="142" y="169"/>
                    <a:pt x="138" y="172"/>
                  </a:cubicBezTo>
                  <a:cubicBezTo>
                    <a:pt x="135" y="175"/>
                    <a:pt x="133" y="179"/>
                    <a:pt x="133" y="184"/>
                  </a:cubicBezTo>
                  <a:cubicBezTo>
                    <a:pt x="133" y="188"/>
                    <a:pt x="135" y="191"/>
                    <a:pt x="137" y="194"/>
                  </a:cubicBezTo>
                  <a:cubicBezTo>
                    <a:pt x="221" y="294"/>
                    <a:pt x="221" y="294"/>
                    <a:pt x="221" y="294"/>
                  </a:cubicBezTo>
                  <a:cubicBezTo>
                    <a:pt x="224" y="298"/>
                    <a:pt x="228" y="300"/>
                    <a:pt x="233" y="300"/>
                  </a:cubicBezTo>
                  <a:cubicBezTo>
                    <a:pt x="239" y="300"/>
                    <a:pt x="243" y="298"/>
                    <a:pt x="246" y="294"/>
                  </a:cubicBezTo>
                  <a:cubicBezTo>
                    <a:pt x="330" y="194"/>
                    <a:pt x="330" y="194"/>
                    <a:pt x="330" y="194"/>
                  </a:cubicBezTo>
                  <a:cubicBezTo>
                    <a:pt x="332" y="191"/>
                    <a:pt x="334" y="188"/>
                    <a:pt x="334" y="184"/>
                  </a:cubicBezTo>
                  <a:cubicBezTo>
                    <a:pt x="334" y="179"/>
                    <a:pt x="332" y="175"/>
                    <a:pt x="329" y="172"/>
                  </a:cubicBezTo>
                  <a:close/>
                  <a:moveTo>
                    <a:pt x="329" y="172"/>
                  </a:moveTo>
                  <a:cubicBezTo>
                    <a:pt x="329" y="172"/>
                    <a:pt x="329" y="172"/>
                    <a:pt x="329" y="17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3" name="Freeform 69"/>
          <p:cNvSpPr>
            <a:spLocks noEditPoints="1"/>
          </p:cNvSpPr>
          <p:nvPr/>
        </p:nvSpPr>
        <p:spPr bwMode="auto">
          <a:xfrm>
            <a:off x="3966376" y="7824772"/>
            <a:ext cx="1266631" cy="1092031"/>
          </a:xfrm>
          <a:custGeom>
            <a:avLst/>
            <a:gdLst>
              <a:gd name="T0" fmla="*/ 464 w 467"/>
              <a:gd name="T1" fmla="*/ 1 h 403"/>
              <a:gd name="T2" fmla="*/ 455 w 467"/>
              <a:gd name="T3" fmla="*/ 5 h 403"/>
              <a:gd name="T4" fmla="*/ 270 w 467"/>
              <a:gd name="T5" fmla="*/ 190 h 403"/>
              <a:gd name="T6" fmla="*/ 267 w 467"/>
              <a:gd name="T7" fmla="*/ 195 h 403"/>
              <a:gd name="T8" fmla="*/ 267 w 467"/>
              <a:gd name="T9" fmla="*/ 10 h 403"/>
              <a:gd name="T10" fmla="*/ 264 w 467"/>
              <a:gd name="T11" fmla="*/ 1 h 403"/>
              <a:gd name="T12" fmla="*/ 255 w 467"/>
              <a:gd name="T13" fmla="*/ 5 h 403"/>
              <a:gd name="T14" fmla="*/ 70 w 467"/>
              <a:gd name="T15" fmla="*/ 190 h 403"/>
              <a:gd name="T16" fmla="*/ 67 w 467"/>
              <a:gd name="T17" fmla="*/ 195 h 403"/>
              <a:gd name="T18" fmla="*/ 67 w 467"/>
              <a:gd name="T19" fmla="*/ 18 h 403"/>
              <a:gd name="T20" fmla="*/ 62 w 467"/>
              <a:gd name="T21" fmla="*/ 6 h 403"/>
              <a:gd name="T22" fmla="*/ 50 w 467"/>
              <a:gd name="T23" fmla="*/ 1 h 403"/>
              <a:gd name="T24" fmla="*/ 17 w 467"/>
              <a:gd name="T25" fmla="*/ 1 h 403"/>
              <a:gd name="T26" fmla="*/ 5 w 467"/>
              <a:gd name="T27" fmla="*/ 6 h 403"/>
              <a:gd name="T28" fmla="*/ 0 w 467"/>
              <a:gd name="T29" fmla="*/ 18 h 403"/>
              <a:gd name="T30" fmla="*/ 0 w 467"/>
              <a:gd name="T31" fmla="*/ 385 h 403"/>
              <a:gd name="T32" fmla="*/ 5 w 467"/>
              <a:gd name="T33" fmla="*/ 397 h 403"/>
              <a:gd name="T34" fmla="*/ 17 w 467"/>
              <a:gd name="T35" fmla="*/ 402 h 403"/>
              <a:gd name="T36" fmla="*/ 50 w 467"/>
              <a:gd name="T37" fmla="*/ 402 h 403"/>
              <a:gd name="T38" fmla="*/ 62 w 467"/>
              <a:gd name="T39" fmla="*/ 397 h 403"/>
              <a:gd name="T40" fmla="*/ 67 w 467"/>
              <a:gd name="T41" fmla="*/ 385 h 403"/>
              <a:gd name="T42" fmla="*/ 67 w 467"/>
              <a:gd name="T43" fmla="*/ 208 h 403"/>
              <a:gd name="T44" fmla="*/ 70 w 467"/>
              <a:gd name="T45" fmla="*/ 213 h 403"/>
              <a:gd name="T46" fmla="*/ 255 w 467"/>
              <a:gd name="T47" fmla="*/ 398 h 403"/>
              <a:gd name="T48" fmla="*/ 264 w 467"/>
              <a:gd name="T49" fmla="*/ 402 h 403"/>
              <a:gd name="T50" fmla="*/ 267 w 467"/>
              <a:gd name="T51" fmla="*/ 393 h 403"/>
              <a:gd name="T52" fmla="*/ 267 w 467"/>
              <a:gd name="T53" fmla="*/ 208 h 403"/>
              <a:gd name="T54" fmla="*/ 270 w 467"/>
              <a:gd name="T55" fmla="*/ 213 h 403"/>
              <a:gd name="T56" fmla="*/ 455 w 467"/>
              <a:gd name="T57" fmla="*/ 398 h 403"/>
              <a:gd name="T58" fmla="*/ 464 w 467"/>
              <a:gd name="T59" fmla="*/ 402 h 403"/>
              <a:gd name="T60" fmla="*/ 467 w 467"/>
              <a:gd name="T61" fmla="*/ 393 h 403"/>
              <a:gd name="T62" fmla="*/ 467 w 467"/>
              <a:gd name="T63" fmla="*/ 10 h 403"/>
              <a:gd name="T64" fmla="*/ 464 w 467"/>
              <a:gd name="T65" fmla="*/ 1 h 403"/>
              <a:gd name="T66" fmla="*/ 464 w 467"/>
              <a:gd name="T67" fmla="*/ 1 h 403"/>
              <a:gd name="T68" fmla="*/ 464 w 467"/>
              <a:gd name="T69" fmla="*/ 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7" h="403">
                <a:moveTo>
                  <a:pt x="464" y="1"/>
                </a:moveTo>
                <a:cubicBezTo>
                  <a:pt x="462" y="0"/>
                  <a:pt x="459" y="1"/>
                  <a:pt x="455" y="5"/>
                </a:cubicBezTo>
                <a:cubicBezTo>
                  <a:pt x="270" y="190"/>
                  <a:pt x="270" y="190"/>
                  <a:pt x="270" y="190"/>
                </a:cubicBezTo>
                <a:cubicBezTo>
                  <a:pt x="269" y="191"/>
                  <a:pt x="268" y="193"/>
                  <a:pt x="267" y="195"/>
                </a:cubicBezTo>
                <a:cubicBezTo>
                  <a:pt x="267" y="10"/>
                  <a:pt x="267" y="10"/>
                  <a:pt x="267" y="10"/>
                </a:cubicBezTo>
                <a:cubicBezTo>
                  <a:pt x="267" y="5"/>
                  <a:pt x="266" y="2"/>
                  <a:pt x="264" y="1"/>
                </a:cubicBezTo>
                <a:cubicBezTo>
                  <a:pt x="261" y="0"/>
                  <a:pt x="259" y="1"/>
                  <a:pt x="255" y="5"/>
                </a:cubicBezTo>
                <a:cubicBezTo>
                  <a:pt x="70" y="190"/>
                  <a:pt x="70" y="190"/>
                  <a:pt x="70" y="190"/>
                </a:cubicBezTo>
                <a:cubicBezTo>
                  <a:pt x="69" y="191"/>
                  <a:pt x="67" y="193"/>
                  <a:pt x="67" y="195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14"/>
                  <a:pt x="65" y="10"/>
                  <a:pt x="62" y="6"/>
                </a:cubicBezTo>
                <a:cubicBezTo>
                  <a:pt x="58" y="3"/>
                  <a:pt x="55" y="1"/>
                  <a:pt x="50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2" y="1"/>
                  <a:pt x="8" y="3"/>
                  <a:pt x="5" y="6"/>
                </a:cubicBezTo>
                <a:cubicBezTo>
                  <a:pt x="2" y="10"/>
                  <a:pt x="0" y="14"/>
                  <a:pt x="0" y="18"/>
                </a:cubicBezTo>
                <a:cubicBezTo>
                  <a:pt x="0" y="385"/>
                  <a:pt x="0" y="385"/>
                  <a:pt x="0" y="385"/>
                </a:cubicBezTo>
                <a:cubicBezTo>
                  <a:pt x="0" y="390"/>
                  <a:pt x="2" y="394"/>
                  <a:pt x="5" y="397"/>
                </a:cubicBezTo>
                <a:cubicBezTo>
                  <a:pt x="8" y="400"/>
                  <a:pt x="12" y="402"/>
                  <a:pt x="17" y="402"/>
                </a:cubicBezTo>
                <a:cubicBezTo>
                  <a:pt x="50" y="402"/>
                  <a:pt x="50" y="402"/>
                  <a:pt x="50" y="402"/>
                </a:cubicBezTo>
                <a:cubicBezTo>
                  <a:pt x="55" y="402"/>
                  <a:pt x="58" y="400"/>
                  <a:pt x="62" y="397"/>
                </a:cubicBezTo>
                <a:cubicBezTo>
                  <a:pt x="65" y="394"/>
                  <a:pt x="67" y="390"/>
                  <a:pt x="67" y="385"/>
                </a:cubicBezTo>
                <a:cubicBezTo>
                  <a:pt x="67" y="208"/>
                  <a:pt x="67" y="208"/>
                  <a:pt x="67" y="208"/>
                </a:cubicBezTo>
                <a:cubicBezTo>
                  <a:pt x="67" y="210"/>
                  <a:pt x="69" y="212"/>
                  <a:pt x="70" y="213"/>
                </a:cubicBezTo>
                <a:cubicBezTo>
                  <a:pt x="255" y="398"/>
                  <a:pt x="255" y="398"/>
                  <a:pt x="255" y="398"/>
                </a:cubicBezTo>
                <a:cubicBezTo>
                  <a:pt x="259" y="402"/>
                  <a:pt x="261" y="403"/>
                  <a:pt x="264" y="402"/>
                </a:cubicBezTo>
                <a:cubicBezTo>
                  <a:pt x="266" y="401"/>
                  <a:pt x="267" y="398"/>
                  <a:pt x="267" y="393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68" y="210"/>
                  <a:pt x="269" y="212"/>
                  <a:pt x="270" y="213"/>
                </a:cubicBezTo>
                <a:cubicBezTo>
                  <a:pt x="455" y="398"/>
                  <a:pt x="455" y="398"/>
                  <a:pt x="455" y="398"/>
                </a:cubicBezTo>
                <a:cubicBezTo>
                  <a:pt x="459" y="402"/>
                  <a:pt x="462" y="403"/>
                  <a:pt x="464" y="402"/>
                </a:cubicBezTo>
                <a:cubicBezTo>
                  <a:pt x="466" y="401"/>
                  <a:pt x="467" y="398"/>
                  <a:pt x="467" y="393"/>
                </a:cubicBezTo>
                <a:cubicBezTo>
                  <a:pt x="467" y="10"/>
                  <a:pt x="467" y="10"/>
                  <a:pt x="467" y="10"/>
                </a:cubicBezTo>
                <a:cubicBezTo>
                  <a:pt x="467" y="5"/>
                  <a:pt x="466" y="2"/>
                  <a:pt x="464" y="1"/>
                </a:cubicBezTo>
                <a:close/>
                <a:moveTo>
                  <a:pt x="464" y="1"/>
                </a:moveTo>
                <a:cubicBezTo>
                  <a:pt x="464" y="1"/>
                  <a:pt x="464" y="1"/>
                  <a:pt x="464" y="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8" name="グループ化 97"/>
          <p:cNvGrpSpPr/>
          <p:nvPr/>
        </p:nvGrpSpPr>
        <p:grpSpPr>
          <a:xfrm>
            <a:off x="6909145" y="7734298"/>
            <a:ext cx="1272980" cy="1272980"/>
            <a:chOff x="3454400" y="3989388"/>
            <a:chExt cx="636588" cy="636588"/>
          </a:xfrm>
        </p:grpSpPr>
        <p:sp>
          <p:nvSpPr>
            <p:cNvPr id="76" name="Freeform 73"/>
            <p:cNvSpPr>
              <a:spLocks noEditPoints="1"/>
            </p:cNvSpPr>
            <p:nvPr/>
          </p:nvSpPr>
          <p:spPr bwMode="auto">
            <a:xfrm>
              <a:off x="3454400" y="39893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7" name="Freeform 74"/>
            <p:cNvSpPr>
              <a:spLocks noEditPoints="1"/>
            </p:cNvSpPr>
            <p:nvPr/>
          </p:nvSpPr>
          <p:spPr bwMode="auto">
            <a:xfrm>
              <a:off x="3613150" y="4160838"/>
              <a:ext cx="319088" cy="293688"/>
            </a:xfrm>
            <a:custGeom>
              <a:avLst/>
              <a:gdLst>
                <a:gd name="T0" fmla="*/ 115 w 200"/>
                <a:gd name="T1" fmla="*/ 3 h 184"/>
                <a:gd name="T2" fmla="*/ 109 w 200"/>
                <a:gd name="T3" fmla="*/ 0 h 184"/>
                <a:gd name="T4" fmla="*/ 103 w 200"/>
                <a:gd name="T5" fmla="*/ 3 h 184"/>
                <a:gd name="T6" fmla="*/ 100 w 200"/>
                <a:gd name="T7" fmla="*/ 9 h 184"/>
                <a:gd name="T8" fmla="*/ 100 w 200"/>
                <a:gd name="T9" fmla="*/ 59 h 184"/>
                <a:gd name="T10" fmla="*/ 8 w 200"/>
                <a:gd name="T11" fmla="*/ 59 h 184"/>
                <a:gd name="T12" fmla="*/ 3 w 200"/>
                <a:gd name="T13" fmla="*/ 61 h 184"/>
                <a:gd name="T14" fmla="*/ 0 w 200"/>
                <a:gd name="T15" fmla="*/ 67 h 184"/>
                <a:gd name="T16" fmla="*/ 0 w 200"/>
                <a:gd name="T17" fmla="*/ 117 h 184"/>
                <a:gd name="T18" fmla="*/ 3 w 200"/>
                <a:gd name="T19" fmla="*/ 123 h 184"/>
                <a:gd name="T20" fmla="*/ 8 w 200"/>
                <a:gd name="T21" fmla="*/ 126 h 184"/>
                <a:gd name="T22" fmla="*/ 100 w 200"/>
                <a:gd name="T23" fmla="*/ 126 h 184"/>
                <a:gd name="T24" fmla="*/ 100 w 200"/>
                <a:gd name="T25" fmla="*/ 176 h 184"/>
                <a:gd name="T26" fmla="*/ 103 w 200"/>
                <a:gd name="T27" fmla="*/ 182 h 184"/>
                <a:gd name="T28" fmla="*/ 109 w 200"/>
                <a:gd name="T29" fmla="*/ 184 h 184"/>
                <a:gd name="T30" fmla="*/ 115 w 200"/>
                <a:gd name="T31" fmla="*/ 182 h 184"/>
                <a:gd name="T32" fmla="*/ 198 w 200"/>
                <a:gd name="T33" fmla="*/ 98 h 184"/>
                <a:gd name="T34" fmla="*/ 200 w 200"/>
                <a:gd name="T35" fmla="*/ 92 h 184"/>
                <a:gd name="T36" fmla="*/ 198 w 200"/>
                <a:gd name="T37" fmla="*/ 86 h 184"/>
                <a:gd name="T38" fmla="*/ 115 w 200"/>
                <a:gd name="T39" fmla="*/ 3 h 184"/>
                <a:gd name="T40" fmla="*/ 115 w 200"/>
                <a:gd name="T41" fmla="*/ 3 h 184"/>
                <a:gd name="T42" fmla="*/ 115 w 200"/>
                <a:gd name="T43" fmla="*/ 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184">
                  <a:moveTo>
                    <a:pt x="115" y="3"/>
                  </a:moveTo>
                  <a:cubicBezTo>
                    <a:pt x="113" y="1"/>
                    <a:pt x="111" y="0"/>
                    <a:pt x="109" y="0"/>
                  </a:cubicBezTo>
                  <a:cubicBezTo>
                    <a:pt x="106" y="0"/>
                    <a:pt x="104" y="1"/>
                    <a:pt x="103" y="3"/>
                  </a:cubicBezTo>
                  <a:cubicBezTo>
                    <a:pt x="101" y="4"/>
                    <a:pt x="100" y="6"/>
                    <a:pt x="100" y="9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6" y="59"/>
                    <a:pt x="4" y="60"/>
                    <a:pt x="3" y="61"/>
                  </a:cubicBezTo>
                  <a:cubicBezTo>
                    <a:pt x="1" y="63"/>
                    <a:pt x="0" y="65"/>
                    <a:pt x="0" y="6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0"/>
                    <a:pt x="1" y="121"/>
                    <a:pt x="3" y="123"/>
                  </a:cubicBezTo>
                  <a:cubicBezTo>
                    <a:pt x="4" y="125"/>
                    <a:pt x="6" y="126"/>
                    <a:pt x="8" y="126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100" y="178"/>
                    <a:pt x="101" y="180"/>
                    <a:pt x="103" y="182"/>
                  </a:cubicBezTo>
                  <a:cubicBezTo>
                    <a:pt x="104" y="183"/>
                    <a:pt x="106" y="184"/>
                    <a:pt x="109" y="184"/>
                  </a:cubicBezTo>
                  <a:cubicBezTo>
                    <a:pt x="111" y="184"/>
                    <a:pt x="113" y="183"/>
                    <a:pt x="115" y="182"/>
                  </a:cubicBezTo>
                  <a:cubicBezTo>
                    <a:pt x="198" y="98"/>
                    <a:pt x="198" y="98"/>
                    <a:pt x="198" y="98"/>
                  </a:cubicBezTo>
                  <a:cubicBezTo>
                    <a:pt x="200" y="97"/>
                    <a:pt x="200" y="95"/>
                    <a:pt x="200" y="92"/>
                  </a:cubicBezTo>
                  <a:cubicBezTo>
                    <a:pt x="200" y="90"/>
                    <a:pt x="200" y="88"/>
                    <a:pt x="198" y="86"/>
                  </a:cubicBezTo>
                  <a:lnTo>
                    <a:pt x="115" y="3"/>
                  </a:lnTo>
                  <a:close/>
                  <a:moveTo>
                    <a:pt x="115" y="3"/>
                  </a:moveTo>
                  <a:cubicBezTo>
                    <a:pt x="115" y="3"/>
                    <a:pt x="115" y="3"/>
                    <a:pt x="115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0" name="Freeform 78"/>
          <p:cNvSpPr>
            <a:spLocks noEditPoints="1"/>
          </p:cNvSpPr>
          <p:nvPr/>
        </p:nvSpPr>
        <p:spPr bwMode="auto">
          <a:xfrm>
            <a:off x="10216984" y="7723924"/>
            <a:ext cx="819022" cy="1293728"/>
          </a:xfrm>
          <a:custGeom>
            <a:avLst/>
            <a:gdLst>
              <a:gd name="T0" fmla="*/ 246 w 256"/>
              <a:gd name="T1" fmla="*/ 180 h 406"/>
              <a:gd name="T2" fmla="*/ 76 w 256"/>
              <a:gd name="T3" fmla="*/ 10 h 406"/>
              <a:gd name="T4" fmla="*/ 53 w 256"/>
              <a:gd name="T5" fmla="*/ 0 h 406"/>
              <a:gd name="T6" fmla="*/ 29 w 256"/>
              <a:gd name="T7" fmla="*/ 10 h 406"/>
              <a:gd name="T8" fmla="*/ 10 w 256"/>
              <a:gd name="T9" fmla="*/ 29 h 406"/>
              <a:gd name="T10" fmla="*/ 0 w 256"/>
              <a:gd name="T11" fmla="*/ 53 h 406"/>
              <a:gd name="T12" fmla="*/ 10 w 256"/>
              <a:gd name="T13" fmla="*/ 77 h 406"/>
              <a:gd name="T14" fmla="*/ 136 w 256"/>
              <a:gd name="T15" fmla="*/ 203 h 406"/>
              <a:gd name="T16" fmla="*/ 10 w 256"/>
              <a:gd name="T17" fmla="*/ 330 h 406"/>
              <a:gd name="T18" fmla="*/ 0 w 256"/>
              <a:gd name="T19" fmla="*/ 353 h 406"/>
              <a:gd name="T20" fmla="*/ 10 w 256"/>
              <a:gd name="T21" fmla="*/ 377 h 406"/>
              <a:gd name="T22" fmla="*/ 29 w 256"/>
              <a:gd name="T23" fmla="*/ 397 h 406"/>
              <a:gd name="T24" fmla="*/ 53 w 256"/>
              <a:gd name="T25" fmla="*/ 406 h 406"/>
              <a:gd name="T26" fmla="*/ 76 w 256"/>
              <a:gd name="T27" fmla="*/ 397 h 406"/>
              <a:gd name="T28" fmla="*/ 246 w 256"/>
              <a:gd name="T29" fmla="*/ 227 h 406"/>
              <a:gd name="T30" fmla="*/ 256 w 256"/>
              <a:gd name="T31" fmla="*/ 203 h 406"/>
              <a:gd name="T32" fmla="*/ 246 w 256"/>
              <a:gd name="T33" fmla="*/ 180 h 406"/>
              <a:gd name="T34" fmla="*/ 246 w 256"/>
              <a:gd name="T35" fmla="*/ 180 h 406"/>
              <a:gd name="T36" fmla="*/ 246 w 256"/>
              <a:gd name="T37" fmla="*/ 18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406">
                <a:moveTo>
                  <a:pt x="246" y="180"/>
                </a:moveTo>
                <a:cubicBezTo>
                  <a:pt x="76" y="10"/>
                  <a:pt x="76" y="10"/>
                  <a:pt x="76" y="10"/>
                </a:cubicBezTo>
                <a:cubicBezTo>
                  <a:pt x="70" y="3"/>
                  <a:pt x="62" y="0"/>
                  <a:pt x="53" y="0"/>
                </a:cubicBezTo>
                <a:cubicBezTo>
                  <a:pt x="44" y="0"/>
                  <a:pt x="36" y="3"/>
                  <a:pt x="29" y="10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36"/>
                  <a:pt x="0" y="44"/>
                  <a:pt x="0" y="53"/>
                </a:cubicBezTo>
                <a:cubicBezTo>
                  <a:pt x="0" y="62"/>
                  <a:pt x="3" y="70"/>
                  <a:pt x="10" y="77"/>
                </a:cubicBezTo>
                <a:cubicBezTo>
                  <a:pt x="136" y="203"/>
                  <a:pt x="136" y="203"/>
                  <a:pt x="136" y="203"/>
                </a:cubicBezTo>
                <a:cubicBezTo>
                  <a:pt x="10" y="330"/>
                  <a:pt x="10" y="330"/>
                  <a:pt x="10" y="330"/>
                </a:cubicBezTo>
                <a:cubicBezTo>
                  <a:pt x="3" y="336"/>
                  <a:pt x="0" y="344"/>
                  <a:pt x="0" y="353"/>
                </a:cubicBezTo>
                <a:cubicBezTo>
                  <a:pt x="0" y="362"/>
                  <a:pt x="3" y="370"/>
                  <a:pt x="10" y="377"/>
                </a:cubicBezTo>
                <a:cubicBezTo>
                  <a:pt x="29" y="397"/>
                  <a:pt x="29" y="397"/>
                  <a:pt x="29" y="397"/>
                </a:cubicBezTo>
                <a:cubicBezTo>
                  <a:pt x="36" y="403"/>
                  <a:pt x="44" y="406"/>
                  <a:pt x="53" y="406"/>
                </a:cubicBezTo>
                <a:cubicBezTo>
                  <a:pt x="62" y="406"/>
                  <a:pt x="70" y="403"/>
                  <a:pt x="76" y="397"/>
                </a:cubicBezTo>
                <a:cubicBezTo>
                  <a:pt x="246" y="227"/>
                  <a:pt x="246" y="227"/>
                  <a:pt x="246" y="227"/>
                </a:cubicBezTo>
                <a:cubicBezTo>
                  <a:pt x="253" y="220"/>
                  <a:pt x="256" y="212"/>
                  <a:pt x="256" y="203"/>
                </a:cubicBezTo>
                <a:cubicBezTo>
                  <a:pt x="256" y="194"/>
                  <a:pt x="253" y="186"/>
                  <a:pt x="246" y="180"/>
                </a:cubicBezTo>
                <a:close/>
                <a:moveTo>
                  <a:pt x="246" y="180"/>
                </a:moveTo>
                <a:cubicBezTo>
                  <a:pt x="246" y="180"/>
                  <a:pt x="246" y="180"/>
                  <a:pt x="246" y="18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2797863" y="7831122"/>
            <a:ext cx="1276153" cy="1079335"/>
            <a:chOff x="6399213" y="3986212"/>
            <a:chExt cx="638175" cy="539751"/>
          </a:xfrm>
        </p:grpSpPr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6399213" y="3986212"/>
              <a:ext cx="293688" cy="539751"/>
            </a:xfrm>
            <a:custGeom>
              <a:avLst/>
              <a:gdLst>
                <a:gd name="T0" fmla="*/ 150 w 200"/>
                <a:gd name="T1" fmla="*/ 0 h 367"/>
                <a:gd name="T2" fmla="*/ 50 w 200"/>
                <a:gd name="T3" fmla="*/ 0 h 367"/>
                <a:gd name="T4" fmla="*/ 15 w 200"/>
                <a:gd name="T5" fmla="*/ 15 h 367"/>
                <a:gd name="T6" fmla="*/ 0 w 200"/>
                <a:gd name="T7" fmla="*/ 50 h 367"/>
                <a:gd name="T8" fmla="*/ 0 w 200"/>
                <a:gd name="T9" fmla="*/ 150 h 367"/>
                <a:gd name="T10" fmla="*/ 15 w 200"/>
                <a:gd name="T11" fmla="*/ 186 h 367"/>
                <a:gd name="T12" fmla="*/ 50 w 200"/>
                <a:gd name="T13" fmla="*/ 200 h 367"/>
                <a:gd name="T14" fmla="*/ 108 w 200"/>
                <a:gd name="T15" fmla="*/ 200 h 367"/>
                <a:gd name="T16" fmla="*/ 126 w 200"/>
                <a:gd name="T17" fmla="*/ 208 h 367"/>
                <a:gd name="T18" fmla="*/ 133 w 200"/>
                <a:gd name="T19" fmla="*/ 225 h 367"/>
                <a:gd name="T20" fmla="*/ 133 w 200"/>
                <a:gd name="T21" fmla="*/ 234 h 367"/>
                <a:gd name="T22" fmla="*/ 114 w 200"/>
                <a:gd name="T23" fmla="*/ 281 h 367"/>
                <a:gd name="T24" fmla="*/ 67 w 200"/>
                <a:gd name="T25" fmla="*/ 300 h 367"/>
                <a:gd name="T26" fmla="*/ 50 w 200"/>
                <a:gd name="T27" fmla="*/ 300 h 367"/>
                <a:gd name="T28" fmla="*/ 38 w 200"/>
                <a:gd name="T29" fmla="*/ 305 h 367"/>
                <a:gd name="T30" fmla="*/ 33 w 200"/>
                <a:gd name="T31" fmla="*/ 317 h 367"/>
                <a:gd name="T32" fmla="*/ 33 w 200"/>
                <a:gd name="T33" fmla="*/ 350 h 367"/>
                <a:gd name="T34" fmla="*/ 38 w 200"/>
                <a:gd name="T35" fmla="*/ 362 h 367"/>
                <a:gd name="T36" fmla="*/ 50 w 200"/>
                <a:gd name="T37" fmla="*/ 367 h 367"/>
                <a:gd name="T38" fmla="*/ 67 w 200"/>
                <a:gd name="T39" fmla="*/ 367 h 367"/>
                <a:gd name="T40" fmla="*/ 119 w 200"/>
                <a:gd name="T41" fmla="*/ 357 h 367"/>
                <a:gd name="T42" fmla="*/ 161 w 200"/>
                <a:gd name="T43" fmla="*/ 328 h 367"/>
                <a:gd name="T44" fmla="*/ 190 w 200"/>
                <a:gd name="T45" fmla="*/ 285 h 367"/>
                <a:gd name="T46" fmla="*/ 200 w 200"/>
                <a:gd name="T47" fmla="*/ 234 h 367"/>
                <a:gd name="T48" fmla="*/ 200 w 200"/>
                <a:gd name="T49" fmla="*/ 50 h 367"/>
                <a:gd name="T50" fmla="*/ 186 w 200"/>
                <a:gd name="T51" fmla="*/ 15 h 367"/>
                <a:gd name="T52" fmla="*/ 150 w 200"/>
                <a:gd name="T53" fmla="*/ 0 h 367"/>
                <a:gd name="T54" fmla="*/ 150 w 200"/>
                <a:gd name="T55" fmla="*/ 0 h 367"/>
                <a:gd name="T56" fmla="*/ 150 w 200"/>
                <a:gd name="T5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" h="367">
                  <a:moveTo>
                    <a:pt x="1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64"/>
                    <a:pt x="5" y="176"/>
                    <a:pt x="15" y="186"/>
                  </a:cubicBezTo>
                  <a:cubicBezTo>
                    <a:pt x="24" y="195"/>
                    <a:pt x="36" y="200"/>
                    <a:pt x="50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5" y="200"/>
                    <a:pt x="121" y="203"/>
                    <a:pt x="126" y="208"/>
                  </a:cubicBezTo>
                  <a:cubicBezTo>
                    <a:pt x="131" y="212"/>
                    <a:pt x="133" y="218"/>
                    <a:pt x="133" y="225"/>
                  </a:cubicBezTo>
                  <a:cubicBezTo>
                    <a:pt x="133" y="234"/>
                    <a:pt x="133" y="234"/>
                    <a:pt x="133" y="234"/>
                  </a:cubicBezTo>
                  <a:cubicBezTo>
                    <a:pt x="133" y="252"/>
                    <a:pt x="127" y="268"/>
                    <a:pt x="114" y="281"/>
                  </a:cubicBezTo>
                  <a:cubicBezTo>
                    <a:pt x="101" y="294"/>
                    <a:pt x="85" y="300"/>
                    <a:pt x="67" y="300"/>
                  </a:cubicBezTo>
                  <a:cubicBezTo>
                    <a:pt x="50" y="300"/>
                    <a:pt x="50" y="300"/>
                    <a:pt x="50" y="300"/>
                  </a:cubicBezTo>
                  <a:cubicBezTo>
                    <a:pt x="46" y="300"/>
                    <a:pt x="42" y="302"/>
                    <a:pt x="38" y="305"/>
                  </a:cubicBezTo>
                  <a:cubicBezTo>
                    <a:pt x="35" y="309"/>
                    <a:pt x="33" y="312"/>
                    <a:pt x="33" y="317"/>
                  </a:cubicBezTo>
                  <a:cubicBezTo>
                    <a:pt x="33" y="350"/>
                    <a:pt x="33" y="350"/>
                    <a:pt x="33" y="350"/>
                  </a:cubicBezTo>
                  <a:cubicBezTo>
                    <a:pt x="33" y="355"/>
                    <a:pt x="35" y="359"/>
                    <a:pt x="38" y="362"/>
                  </a:cubicBezTo>
                  <a:cubicBezTo>
                    <a:pt x="42" y="365"/>
                    <a:pt x="46" y="367"/>
                    <a:pt x="50" y="367"/>
                  </a:cubicBezTo>
                  <a:cubicBezTo>
                    <a:pt x="67" y="367"/>
                    <a:pt x="67" y="367"/>
                    <a:pt x="67" y="367"/>
                  </a:cubicBezTo>
                  <a:cubicBezTo>
                    <a:pt x="85" y="367"/>
                    <a:pt x="102" y="364"/>
                    <a:pt x="119" y="357"/>
                  </a:cubicBezTo>
                  <a:cubicBezTo>
                    <a:pt x="135" y="349"/>
                    <a:pt x="149" y="340"/>
                    <a:pt x="161" y="328"/>
                  </a:cubicBezTo>
                  <a:cubicBezTo>
                    <a:pt x="173" y="316"/>
                    <a:pt x="183" y="302"/>
                    <a:pt x="190" y="285"/>
                  </a:cubicBezTo>
                  <a:cubicBezTo>
                    <a:pt x="197" y="269"/>
                    <a:pt x="200" y="252"/>
                    <a:pt x="200" y="234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200" y="36"/>
                    <a:pt x="195" y="24"/>
                    <a:pt x="186" y="15"/>
                  </a:cubicBezTo>
                  <a:cubicBezTo>
                    <a:pt x="176" y="5"/>
                    <a:pt x="164" y="0"/>
                    <a:pt x="150" y="0"/>
                  </a:cubicBez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743700" y="3986212"/>
              <a:ext cx="293688" cy="539751"/>
            </a:xfrm>
            <a:custGeom>
              <a:avLst/>
              <a:gdLst>
                <a:gd name="T0" fmla="*/ 185 w 200"/>
                <a:gd name="T1" fmla="*/ 15 h 367"/>
                <a:gd name="T2" fmla="*/ 150 w 200"/>
                <a:gd name="T3" fmla="*/ 0 h 367"/>
                <a:gd name="T4" fmla="*/ 50 w 200"/>
                <a:gd name="T5" fmla="*/ 0 h 367"/>
                <a:gd name="T6" fmla="*/ 14 w 200"/>
                <a:gd name="T7" fmla="*/ 15 h 367"/>
                <a:gd name="T8" fmla="*/ 0 w 200"/>
                <a:gd name="T9" fmla="*/ 50 h 367"/>
                <a:gd name="T10" fmla="*/ 0 w 200"/>
                <a:gd name="T11" fmla="*/ 150 h 367"/>
                <a:gd name="T12" fmla="*/ 14 w 200"/>
                <a:gd name="T13" fmla="*/ 186 h 367"/>
                <a:gd name="T14" fmla="*/ 50 w 200"/>
                <a:gd name="T15" fmla="*/ 200 h 367"/>
                <a:gd name="T16" fmla="*/ 108 w 200"/>
                <a:gd name="T17" fmla="*/ 200 h 367"/>
                <a:gd name="T18" fmla="*/ 126 w 200"/>
                <a:gd name="T19" fmla="*/ 208 h 367"/>
                <a:gd name="T20" fmla="*/ 133 w 200"/>
                <a:gd name="T21" fmla="*/ 225 h 367"/>
                <a:gd name="T22" fmla="*/ 133 w 200"/>
                <a:gd name="T23" fmla="*/ 234 h 367"/>
                <a:gd name="T24" fmla="*/ 114 w 200"/>
                <a:gd name="T25" fmla="*/ 281 h 367"/>
                <a:gd name="T26" fmla="*/ 66 w 200"/>
                <a:gd name="T27" fmla="*/ 300 h 367"/>
                <a:gd name="T28" fmla="*/ 50 w 200"/>
                <a:gd name="T29" fmla="*/ 300 h 367"/>
                <a:gd name="T30" fmla="*/ 38 w 200"/>
                <a:gd name="T31" fmla="*/ 305 h 367"/>
                <a:gd name="T32" fmla="*/ 33 w 200"/>
                <a:gd name="T33" fmla="*/ 317 h 367"/>
                <a:gd name="T34" fmla="*/ 33 w 200"/>
                <a:gd name="T35" fmla="*/ 350 h 367"/>
                <a:gd name="T36" fmla="*/ 38 w 200"/>
                <a:gd name="T37" fmla="*/ 362 h 367"/>
                <a:gd name="T38" fmla="*/ 50 w 200"/>
                <a:gd name="T39" fmla="*/ 367 h 367"/>
                <a:gd name="T40" fmla="*/ 66 w 200"/>
                <a:gd name="T41" fmla="*/ 367 h 367"/>
                <a:gd name="T42" fmla="*/ 118 w 200"/>
                <a:gd name="T43" fmla="*/ 357 h 367"/>
                <a:gd name="T44" fmla="*/ 161 w 200"/>
                <a:gd name="T45" fmla="*/ 328 h 367"/>
                <a:gd name="T46" fmla="*/ 189 w 200"/>
                <a:gd name="T47" fmla="*/ 285 h 367"/>
                <a:gd name="T48" fmla="*/ 200 w 200"/>
                <a:gd name="T49" fmla="*/ 234 h 367"/>
                <a:gd name="T50" fmla="*/ 200 w 200"/>
                <a:gd name="T51" fmla="*/ 50 h 367"/>
                <a:gd name="T52" fmla="*/ 185 w 200"/>
                <a:gd name="T53" fmla="*/ 15 h 367"/>
                <a:gd name="T54" fmla="*/ 185 w 200"/>
                <a:gd name="T55" fmla="*/ 15 h 367"/>
                <a:gd name="T56" fmla="*/ 185 w 200"/>
                <a:gd name="T57" fmla="*/ 15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" h="367">
                  <a:moveTo>
                    <a:pt x="185" y="15"/>
                  </a:moveTo>
                  <a:cubicBezTo>
                    <a:pt x="176" y="5"/>
                    <a:pt x="164" y="0"/>
                    <a:pt x="1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6" y="0"/>
                    <a:pt x="24" y="5"/>
                    <a:pt x="14" y="15"/>
                  </a:cubicBezTo>
                  <a:cubicBezTo>
                    <a:pt x="4" y="24"/>
                    <a:pt x="0" y="36"/>
                    <a:pt x="0" y="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64"/>
                    <a:pt x="4" y="176"/>
                    <a:pt x="14" y="186"/>
                  </a:cubicBezTo>
                  <a:cubicBezTo>
                    <a:pt x="24" y="195"/>
                    <a:pt x="36" y="200"/>
                    <a:pt x="50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5" y="200"/>
                    <a:pt x="121" y="203"/>
                    <a:pt x="126" y="208"/>
                  </a:cubicBezTo>
                  <a:cubicBezTo>
                    <a:pt x="131" y="212"/>
                    <a:pt x="133" y="218"/>
                    <a:pt x="133" y="225"/>
                  </a:cubicBezTo>
                  <a:cubicBezTo>
                    <a:pt x="133" y="234"/>
                    <a:pt x="133" y="234"/>
                    <a:pt x="133" y="234"/>
                  </a:cubicBezTo>
                  <a:cubicBezTo>
                    <a:pt x="133" y="252"/>
                    <a:pt x="127" y="268"/>
                    <a:pt x="114" y="281"/>
                  </a:cubicBezTo>
                  <a:cubicBezTo>
                    <a:pt x="101" y="294"/>
                    <a:pt x="85" y="300"/>
                    <a:pt x="66" y="300"/>
                  </a:cubicBezTo>
                  <a:cubicBezTo>
                    <a:pt x="50" y="300"/>
                    <a:pt x="50" y="300"/>
                    <a:pt x="50" y="300"/>
                  </a:cubicBezTo>
                  <a:cubicBezTo>
                    <a:pt x="45" y="300"/>
                    <a:pt x="41" y="302"/>
                    <a:pt x="38" y="305"/>
                  </a:cubicBezTo>
                  <a:cubicBezTo>
                    <a:pt x="35" y="309"/>
                    <a:pt x="33" y="312"/>
                    <a:pt x="33" y="317"/>
                  </a:cubicBezTo>
                  <a:cubicBezTo>
                    <a:pt x="33" y="350"/>
                    <a:pt x="33" y="350"/>
                    <a:pt x="33" y="350"/>
                  </a:cubicBezTo>
                  <a:cubicBezTo>
                    <a:pt x="33" y="355"/>
                    <a:pt x="35" y="359"/>
                    <a:pt x="38" y="362"/>
                  </a:cubicBezTo>
                  <a:cubicBezTo>
                    <a:pt x="41" y="365"/>
                    <a:pt x="45" y="367"/>
                    <a:pt x="50" y="367"/>
                  </a:cubicBezTo>
                  <a:cubicBezTo>
                    <a:pt x="66" y="367"/>
                    <a:pt x="66" y="367"/>
                    <a:pt x="66" y="367"/>
                  </a:cubicBezTo>
                  <a:cubicBezTo>
                    <a:pt x="84" y="367"/>
                    <a:pt x="102" y="364"/>
                    <a:pt x="118" y="357"/>
                  </a:cubicBezTo>
                  <a:cubicBezTo>
                    <a:pt x="135" y="349"/>
                    <a:pt x="149" y="340"/>
                    <a:pt x="161" y="328"/>
                  </a:cubicBezTo>
                  <a:cubicBezTo>
                    <a:pt x="173" y="316"/>
                    <a:pt x="182" y="302"/>
                    <a:pt x="189" y="285"/>
                  </a:cubicBezTo>
                  <a:cubicBezTo>
                    <a:pt x="196" y="269"/>
                    <a:pt x="200" y="252"/>
                    <a:pt x="200" y="234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200" y="36"/>
                    <a:pt x="195" y="24"/>
                    <a:pt x="185" y="15"/>
                  </a:cubicBezTo>
                  <a:close/>
                  <a:moveTo>
                    <a:pt x="185" y="15"/>
                  </a:moveTo>
                  <a:cubicBezTo>
                    <a:pt x="185" y="15"/>
                    <a:pt x="185" y="15"/>
                    <a:pt x="185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7" name="Freeform 87"/>
          <p:cNvSpPr>
            <a:spLocks noEditPoints="1"/>
          </p:cNvSpPr>
          <p:nvPr/>
        </p:nvSpPr>
        <p:spPr bwMode="auto">
          <a:xfrm>
            <a:off x="15746981" y="7923184"/>
            <a:ext cx="1272980" cy="895212"/>
          </a:xfrm>
          <a:custGeom>
            <a:avLst/>
            <a:gdLst>
              <a:gd name="T0" fmla="*/ 468 w 475"/>
              <a:gd name="T1" fmla="*/ 284 h 334"/>
              <a:gd name="T2" fmla="*/ 359 w 475"/>
              <a:gd name="T3" fmla="*/ 12 h 334"/>
              <a:gd name="T4" fmla="*/ 352 w 475"/>
              <a:gd name="T5" fmla="*/ 4 h 334"/>
              <a:gd name="T6" fmla="*/ 342 w 475"/>
              <a:gd name="T7" fmla="*/ 0 h 334"/>
              <a:gd name="T8" fmla="*/ 254 w 475"/>
              <a:gd name="T9" fmla="*/ 0 h 334"/>
              <a:gd name="T10" fmla="*/ 260 w 475"/>
              <a:gd name="T11" fmla="*/ 2 h 334"/>
              <a:gd name="T12" fmla="*/ 263 w 475"/>
              <a:gd name="T13" fmla="*/ 8 h 334"/>
              <a:gd name="T14" fmla="*/ 267 w 475"/>
              <a:gd name="T15" fmla="*/ 58 h 334"/>
              <a:gd name="T16" fmla="*/ 265 w 475"/>
              <a:gd name="T17" fmla="*/ 64 h 334"/>
              <a:gd name="T18" fmla="*/ 259 w 475"/>
              <a:gd name="T19" fmla="*/ 67 h 334"/>
              <a:gd name="T20" fmla="*/ 216 w 475"/>
              <a:gd name="T21" fmla="*/ 67 h 334"/>
              <a:gd name="T22" fmla="*/ 210 w 475"/>
              <a:gd name="T23" fmla="*/ 64 h 334"/>
              <a:gd name="T24" fmla="*/ 208 w 475"/>
              <a:gd name="T25" fmla="*/ 58 h 334"/>
              <a:gd name="T26" fmla="*/ 212 w 475"/>
              <a:gd name="T27" fmla="*/ 8 h 334"/>
              <a:gd name="T28" fmla="*/ 215 w 475"/>
              <a:gd name="T29" fmla="*/ 2 h 334"/>
              <a:gd name="T30" fmla="*/ 221 w 475"/>
              <a:gd name="T31" fmla="*/ 0 h 334"/>
              <a:gd name="T32" fmla="*/ 132 w 475"/>
              <a:gd name="T33" fmla="*/ 0 h 334"/>
              <a:gd name="T34" fmla="*/ 122 w 475"/>
              <a:gd name="T35" fmla="*/ 4 h 334"/>
              <a:gd name="T36" fmla="*/ 116 w 475"/>
              <a:gd name="T37" fmla="*/ 12 h 334"/>
              <a:gd name="T38" fmla="*/ 7 w 475"/>
              <a:gd name="T39" fmla="*/ 284 h 334"/>
              <a:gd name="T40" fmla="*/ 0 w 475"/>
              <a:gd name="T41" fmla="*/ 315 h 334"/>
              <a:gd name="T42" fmla="*/ 12 w 475"/>
              <a:gd name="T43" fmla="*/ 334 h 334"/>
              <a:gd name="T44" fmla="*/ 196 w 475"/>
              <a:gd name="T45" fmla="*/ 334 h 334"/>
              <a:gd name="T46" fmla="*/ 190 w 475"/>
              <a:gd name="T47" fmla="*/ 331 h 334"/>
              <a:gd name="T48" fmla="*/ 188 w 475"/>
              <a:gd name="T49" fmla="*/ 325 h 334"/>
              <a:gd name="T50" fmla="*/ 193 w 475"/>
              <a:gd name="T51" fmla="*/ 259 h 334"/>
              <a:gd name="T52" fmla="*/ 196 w 475"/>
              <a:gd name="T53" fmla="*/ 253 h 334"/>
              <a:gd name="T54" fmla="*/ 202 w 475"/>
              <a:gd name="T55" fmla="*/ 250 h 334"/>
              <a:gd name="T56" fmla="*/ 273 w 475"/>
              <a:gd name="T57" fmla="*/ 250 h 334"/>
              <a:gd name="T58" fmla="*/ 279 w 475"/>
              <a:gd name="T59" fmla="*/ 253 h 334"/>
              <a:gd name="T60" fmla="*/ 282 w 475"/>
              <a:gd name="T61" fmla="*/ 259 h 334"/>
              <a:gd name="T62" fmla="*/ 287 w 475"/>
              <a:gd name="T63" fmla="*/ 325 h 334"/>
              <a:gd name="T64" fmla="*/ 285 w 475"/>
              <a:gd name="T65" fmla="*/ 331 h 334"/>
              <a:gd name="T66" fmla="*/ 279 w 475"/>
              <a:gd name="T67" fmla="*/ 334 h 334"/>
              <a:gd name="T68" fmla="*/ 463 w 475"/>
              <a:gd name="T69" fmla="*/ 334 h 334"/>
              <a:gd name="T70" fmla="*/ 475 w 475"/>
              <a:gd name="T71" fmla="*/ 315 h 334"/>
              <a:gd name="T72" fmla="*/ 468 w 475"/>
              <a:gd name="T73" fmla="*/ 284 h 334"/>
              <a:gd name="T74" fmla="*/ 277 w 475"/>
              <a:gd name="T75" fmla="*/ 193 h 334"/>
              <a:gd name="T76" fmla="*/ 275 w 475"/>
              <a:gd name="T77" fmla="*/ 198 h 334"/>
              <a:gd name="T78" fmla="*/ 269 w 475"/>
              <a:gd name="T79" fmla="*/ 200 h 334"/>
              <a:gd name="T80" fmla="*/ 205 w 475"/>
              <a:gd name="T81" fmla="*/ 200 h 334"/>
              <a:gd name="T82" fmla="*/ 200 w 475"/>
              <a:gd name="T83" fmla="*/ 198 h 334"/>
              <a:gd name="T84" fmla="*/ 198 w 475"/>
              <a:gd name="T85" fmla="*/ 193 h 334"/>
              <a:gd name="T86" fmla="*/ 198 w 475"/>
              <a:gd name="T87" fmla="*/ 192 h 334"/>
              <a:gd name="T88" fmla="*/ 204 w 475"/>
              <a:gd name="T89" fmla="*/ 108 h 334"/>
              <a:gd name="T90" fmla="*/ 207 w 475"/>
              <a:gd name="T91" fmla="*/ 103 h 334"/>
              <a:gd name="T92" fmla="*/ 213 w 475"/>
              <a:gd name="T93" fmla="*/ 100 h 334"/>
              <a:gd name="T94" fmla="*/ 262 w 475"/>
              <a:gd name="T95" fmla="*/ 100 h 334"/>
              <a:gd name="T96" fmla="*/ 268 w 475"/>
              <a:gd name="T97" fmla="*/ 103 h 334"/>
              <a:gd name="T98" fmla="*/ 270 w 475"/>
              <a:gd name="T99" fmla="*/ 108 h 334"/>
              <a:gd name="T100" fmla="*/ 277 w 475"/>
              <a:gd name="T101" fmla="*/ 192 h 334"/>
              <a:gd name="T102" fmla="*/ 277 w 475"/>
              <a:gd name="T103" fmla="*/ 193 h 334"/>
              <a:gd name="T104" fmla="*/ 277 w 475"/>
              <a:gd name="T105" fmla="*/ 193 h 334"/>
              <a:gd name="T106" fmla="*/ 277 w 475"/>
              <a:gd name="T107" fmla="*/ 1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75" h="334">
                <a:moveTo>
                  <a:pt x="468" y="284"/>
                </a:moveTo>
                <a:cubicBezTo>
                  <a:pt x="359" y="12"/>
                  <a:pt x="359" y="12"/>
                  <a:pt x="359" y="12"/>
                </a:cubicBezTo>
                <a:cubicBezTo>
                  <a:pt x="358" y="9"/>
                  <a:pt x="355" y="6"/>
                  <a:pt x="352" y="4"/>
                </a:cubicBezTo>
                <a:cubicBezTo>
                  <a:pt x="349" y="1"/>
                  <a:pt x="346" y="0"/>
                  <a:pt x="342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8" y="1"/>
                  <a:pt x="260" y="2"/>
                </a:cubicBezTo>
                <a:cubicBezTo>
                  <a:pt x="262" y="4"/>
                  <a:pt x="263" y="6"/>
                  <a:pt x="263" y="8"/>
                </a:cubicBezTo>
                <a:cubicBezTo>
                  <a:pt x="267" y="58"/>
                  <a:pt x="267" y="58"/>
                  <a:pt x="267" y="58"/>
                </a:cubicBezTo>
                <a:cubicBezTo>
                  <a:pt x="267" y="61"/>
                  <a:pt x="266" y="63"/>
                  <a:pt x="265" y="64"/>
                </a:cubicBezTo>
                <a:cubicBezTo>
                  <a:pt x="263" y="66"/>
                  <a:pt x="261" y="67"/>
                  <a:pt x="259" y="67"/>
                </a:cubicBezTo>
                <a:cubicBezTo>
                  <a:pt x="216" y="67"/>
                  <a:pt x="216" y="67"/>
                  <a:pt x="216" y="67"/>
                </a:cubicBezTo>
                <a:cubicBezTo>
                  <a:pt x="213" y="67"/>
                  <a:pt x="211" y="66"/>
                  <a:pt x="210" y="64"/>
                </a:cubicBezTo>
                <a:cubicBezTo>
                  <a:pt x="208" y="63"/>
                  <a:pt x="208" y="61"/>
                  <a:pt x="208" y="58"/>
                </a:cubicBezTo>
                <a:cubicBezTo>
                  <a:pt x="212" y="8"/>
                  <a:pt x="212" y="8"/>
                  <a:pt x="212" y="8"/>
                </a:cubicBezTo>
                <a:cubicBezTo>
                  <a:pt x="212" y="6"/>
                  <a:pt x="213" y="4"/>
                  <a:pt x="215" y="2"/>
                </a:cubicBezTo>
                <a:cubicBezTo>
                  <a:pt x="216" y="1"/>
                  <a:pt x="218" y="0"/>
                  <a:pt x="221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9" y="0"/>
                  <a:pt x="125" y="1"/>
                  <a:pt x="122" y="4"/>
                </a:cubicBezTo>
                <a:cubicBezTo>
                  <a:pt x="119" y="6"/>
                  <a:pt x="117" y="9"/>
                  <a:pt x="116" y="12"/>
                </a:cubicBezTo>
                <a:cubicBezTo>
                  <a:pt x="7" y="284"/>
                  <a:pt x="7" y="284"/>
                  <a:pt x="7" y="284"/>
                </a:cubicBezTo>
                <a:cubicBezTo>
                  <a:pt x="2" y="295"/>
                  <a:pt x="0" y="305"/>
                  <a:pt x="0" y="315"/>
                </a:cubicBezTo>
                <a:cubicBezTo>
                  <a:pt x="0" y="327"/>
                  <a:pt x="4" y="334"/>
                  <a:pt x="12" y="334"/>
                </a:cubicBezTo>
                <a:cubicBezTo>
                  <a:pt x="196" y="334"/>
                  <a:pt x="196" y="334"/>
                  <a:pt x="196" y="334"/>
                </a:cubicBezTo>
                <a:cubicBezTo>
                  <a:pt x="193" y="334"/>
                  <a:pt x="191" y="333"/>
                  <a:pt x="190" y="331"/>
                </a:cubicBezTo>
                <a:cubicBezTo>
                  <a:pt x="188" y="330"/>
                  <a:pt x="188" y="328"/>
                  <a:pt x="188" y="325"/>
                </a:cubicBezTo>
                <a:cubicBezTo>
                  <a:pt x="193" y="259"/>
                  <a:pt x="193" y="259"/>
                  <a:pt x="193" y="259"/>
                </a:cubicBezTo>
                <a:cubicBezTo>
                  <a:pt x="193" y="256"/>
                  <a:pt x="194" y="254"/>
                  <a:pt x="196" y="253"/>
                </a:cubicBezTo>
                <a:cubicBezTo>
                  <a:pt x="198" y="251"/>
                  <a:pt x="200" y="250"/>
                  <a:pt x="202" y="250"/>
                </a:cubicBezTo>
                <a:cubicBezTo>
                  <a:pt x="273" y="250"/>
                  <a:pt x="273" y="250"/>
                  <a:pt x="273" y="250"/>
                </a:cubicBezTo>
                <a:cubicBezTo>
                  <a:pt x="275" y="250"/>
                  <a:pt x="277" y="251"/>
                  <a:pt x="279" y="253"/>
                </a:cubicBezTo>
                <a:cubicBezTo>
                  <a:pt x="280" y="254"/>
                  <a:pt x="281" y="256"/>
                  <a:pt x="282" y="259"/>
                </a:cubicBezTo>
                <a:cubicBezTo>
                  <a:pt x="287" y="325"/>
                  <a:pt x="287" y="325"/>
                  <a:pt x="287" y="325"/>
                </a:cubicBezTo>
                <a:cubicBezTo>
                  <a:pt x="287" y="328"/>
                  <a:pt x="286" y="330"/>
                  <a:pt x="285" y="331"/>
                </a:cubicBezTo>
                <a:cubicBezTo>
                  <a:pt x="283" y="333"/>
                  <a:pt x="281" y="334"/>
                  <a:pt x="279" y="334"/>
                </a:cubicBezTo>
                <a:cubicBezTo>
                  <a:pt x="463" y="334"/>
                  <a:pt x="463" y="334"/>
                  <a:pt x="463" y="334"/>
                </a:cubicBezTo>
                <a:cubicBezTo>
                  <a:pt x="471" y="334"/>
                  <a:pt x="475" y="327"/>
                  <a:pt x="475" y="315"/>
                </a:cubicBezTo>
                <a:cubicBezTo>
                  <a:pt x="475" y="305"/>
                  <a:pt x="472" y="295"/>
                  <a:pt x="468" y="284"/>
                </a:cubicBezTo>
                <a:close/>
                <a:moveTo>
                  <a:pt x="277" y="193"/>
                </a:moveTo>
                <a:cubicBezTo>
                  <a:pt x="277" y="195"/>
                  <a:pt x="276" y="197"/>
                  <a:pt x="275" y="198"/>
                </a:cubicBezTo>
                <a:cubicBezTo>
                  <a:pt x="273" y="200"/>
                  <a:pt x="271" y="200"/>
                  <a:pt x="269" y="200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03" y="200"/>
                  <a:pt x="202" y="200"/>
                  <a:pt x="200" y="198"/>
                </a:cubicBezTo>
                <a:cubicBezTo>
                  <a:pt x="198" y="197"/>
                  <a:pt x="198" y="195"/>
                  <a:pt x="198" y="193"/>
                </a:cubicBezTo>
                <a:cubicBezTo>
                  <a:pt x="198" y="192"/>
                  <a:pt x="198" y="192"/>
                  <a:pt x="198" y="192"/>
                </a:cubicBezTo>
                <a:cubicBezTo>
                  <a:pt x="204" y="108"/>
                  <a:pt x="204" y="108"/>
                  <a:pt x="204" y="108"/>
                </a:cubicBezTo>
                <a:cubicBezTo>
                  <a:pt x="204" y="106"/>
                  <a:pt x="205" y="104"/>
                  <a:pt x="207" y="103"/>
                </a:cubicBezTo>
                <a:cubicBezTo>
                  <a:pt x="209" y="101"/>
                  <a:pt x="211" y="100"/>
                  <a:pt x="213" y="100"/>
                </a:cubicBezTo>
                <a:cubicBezTo>
                  <a:pt x="262" y="100"/>
                  <a:pt x="262" y="100"/>
                  <a:pt x="262" y="100"/>
                </a:cubicBezTo>
                <a:cubicBezTo>
                  <a:pt x="264" y="100"/>
                  <a:pt x="266" y="101"/>
                  <a:pt x="268" y="103"/>
                </a:cubicBezTo>
                <a:cubicBezTo>
                  <a:pt x="269" y="104"/>
                  <a:pt x="270" y="106"/>
                  <a:pt x="270" y="108"/>
                </a:cubicBezTo>
                <a:cubicBezTo>
                  <a:pt x="277" y="192"/>
                  <a:pt x="277" y="192"/>
                  <a:pt x="277" y="192"/>
                </a:cubicBezTo>
                <a:lnTo>
                  <a:pt x="277" y="193"/>
                </a:lnTo>
                <a:close/>
                <a:moveTo>
                  <a:pt x="277" y="193"/>
                </a:moveTo>
                <a:cubicBezTo>
                  <a:pt x="277" y="193"/>
                  <a:pt x="277" y="193"/>
                  <a:pt x="277" y="19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1270895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638047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78 w 400"/>
              <a:gd name="T27" fmla="*/ 22 h 400"/>
              <a:gd name="T28" fmla="*/ 378 w 400"/>
              <a:gd name="T29" fmla="*/ 2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78" y="22"/>
                </a:moveTo>
                <a:cubicBezTo>
                  <a:pt x="378" y="22"/>
                  <a:pt x="378" y="22"/>
                  <a:pt x="378" y="2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3963199" y="1638047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124 w 400"/>
              <a:gd name="T27" fmla="*/ 324 h 400"/>
              <a:gd name="T28" fmla="*/ 100 w 400"/>
              <a:gd name="T29" fmla="*/ 334 h 400"/>
              <a:gd name="T30" fmla="*/ 77 w 400"/>
              <a:gd name="T31" fmla="*/ 324 h 400"/>
              <a:gd name="T32" fmla="*/ 67 w 400"/>
              <a:gd name="T33" fmla="*/ 300 h 400"/>
              <a:gd name="T34" fmla="*/ 77 w 400"/>
              <a:gd name="T35" fmla="*/ 277 h 400"/>
              <a:gd name="T36" fmla="*/ 100 w 400"/>
              <a:gd name="T37" fmla="*/ 267 h 400"/>
              <a:gd name="T38" fmla="*/ 124 w 400"/>
              <a:gd name="T39" fmla="*/ 277 h 400"/>
              <a:gd name="T40" fmla="*/ 133 w 400"/>
              <a:gd name="T41" fmla="*/ 300 h 400"/>
              <a:gd name="T42" fmla="*/ 124 w 400"/>
              <a:gd name="T43" fmla="*/ 324 h 400"/>
              <a:gd name="T44" fmla="*/ 223 w 400"/>
              <a:gd name="T45" fmla="*/ 331 h 400"/>
              <a:gd name="T46" fmla="*/ 217 w 400"/>
              <a:gd name="T47" fmla="*/ 334 h 400"/>
              <a:gd name="T48" fmla="*/ 183 w 400"/>
              <a:gd name="T49" fmla="*/ 334 h 400"/>
              <a:gd name="T50" fmla="*/ 178 w 400"/>
              <a:gd name="T51" fmla="*/ 331 h 400"/>
              <a:gd name="T52" fmla="*/ 175 w 400"/>
              <a:gd name="T53" fmla="*/ 326 h 400"/>
              <a:gd name="T54" fmla="*/ 143 w 400"/>
              <a:gd name="T55" fmla="*/ 257 h 400"/>
              <a:gd name="T56" fmla="*/ 75 w 400"/>
              <a:gd name="T57" fmla="*/ 225 h 400"/>
              <a:gd name="T58" fmla="*/ 69 w 400"/>
              <a:gd name="T59" fmla="*/ 223 h 400"/>
              <a:gd name="T60" fmla="*/ 67 w 400"/>
              <a:gd name="T61" fmla="*/ 217 h 400"/>
              <a:gd name="T62" fmla="*/ 67 w 400"/>
              <a:gd name="T63" fmla="*/ 184 h 400"/>
              <a:gd name="T64" fmla="*/ 69 w 400"/>
              <a:gd name="T65" fmla="*/ 178 h 400"/>
              <a:gd name="T66" fmla="*/ 76 w 400"/>
              <a:gd name="T67" fmla="*/ 175 h 400"/>
              <a:gd name="T68" fmla="*/ 179 w 400"/>
              <a:gd name="T69" fmla="*/ 222 h 400"/>
              <a:gd name="T70" fmla="*/ 225 w 400"/>
              <a:gd name="T71" fmla="*/ 325 h 400"/>
              <a:gd name="T72" fmla="*/ 223 w 400"/>
              <a:gd name="T73" fmla="*/ 331 h 400"/>
              <a:gd name="T74" fmla="*/ 323 w 400"/>
              <a:gd name="T75" fmla="*/ 331 h 400"/>
              <a:gd name="T76" fmla="*/ 317 w 400"/>
              <a:gd name="T77" fmla="*/ 334 h 400"/>
              <a:gd name="T78" fmla="*/ 283 w 400"/>
              <a:gd name="T79" fmla="*/ 334 h 400"/>
              <a:gd name="T80" fmla="*/ 278 w 400"/>
              <a:gd name="T81" fmla="*/ 331 h 400"/>
              <a:gd name="T82" fmla="*/ 275 w 400"/>
              <a:gd name="T83" fmla="*/ 326 h 400"/>
              <a:gd name="T84" fmla="*/ 246 w 400"/>
              <a:gd name="T85" fmla="*/ 227 h 400"/>
              <a:gd name="T86" fmla="*/ 173 w 400"/>
              <a:gd name="T87" fmla="*/ 154 h 400"/>
              <a:gd name="T88" fmla="*/ 75 w 400"/>
              <a:gd name="T89" fmla="*/ 125 h 400"/>
              <a:gd name="T90" fmla="*/ 69 w 400"/>
              <a:gd name="T91" fmla="*/ 123 h 400"/>
              <a:gd name="T92" fmla="*/ 67 w 400"/>
              <a:gd name="T93" fmla="*/ 117 h 400"/>
              <a:gd name="T94" fmla="*/ 67 w 400"/>
              <a:gd name="T95" fmla="*/ 84 h 400"/>
              <a:gd name="T96" fmla="*/ 69 w 400"/>
              <a:gd name="T97" fmla="*/ 78 h 400"/>
              <a:gd name="T98" fmla="*/ 75 w 400"/>
              <a:gd name="T99" fmla="*/ 75 h 400"/>
              <a:gd name="T100" fmla="*/ 153 w 400"/>
              <a:gd name="T101" fmla="*/ 90 h 400"/>
              <a:gd name="T102" fmla="*/ 221 w 400"/>
              <a:gd name="T103" fmla="*/ 126 h 400"/>
              <a:gd name="T104" fmla="*/ 274 w 400"/>
              <a:gd name="T105" fmla="*/ 180 h 400"/>
              <a:gd name="T106" fmla="*/ 311 w 400"/>
              <a:gd name="T107" fmla="*/ 248 h 400"/>
              <a:gd name="T108" fmla="*/ 325 w 400"/>
              <a:gd name="T109" fmla="*/ 325 h 400"/>
              <a:gd name="T110" fmla="*/ 323 w 400"/>
              <a:gd name="T111" fmla="*/ 331 h 400"/>
              <a:gd name="T112" fmla="*/ 323 w 400"/>
              <a:gd name="T113" fmla="*/ 331 h 400"/>
              <a:gd name="T114" fmla="*/ 323 w 400"/>
              <a:gd name="T115" fmla="*/ 33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124" y="324"/>
                </a:moveTo>
                <a:cubicBezTo>
                  <a:pt x="117" y="330"/>
                  <a:pt x="109" y="334"/>
                  <a:pt x="100" y="334"/>
                </a:cubicBezTo>
                <a:cubicBezTo>
                  <a:pt x="91" y="334"/>
                  <a:pt x="83" y="330"/>
                  <a:pt x="77" y="324"/>
                </a:cubicBezTo>
                <a:cubicBezTo>
                  <a:pt x="70" y="317"/>
                  <a:pt x="67" y="310"/>
                  <a:pt x="67" y="300"/>
                </a:cubicBezTo>
                <a:cubicBezTo>
                  <a:pt x="67" y="291"/>
                  <a:pt x="70" y="283"/>
                  <a:pt x="77" y="277"/>
                </a:cubicBezTo>
                <a:cubicBezTo>
                  <a:pt x="83" y="270"/>
                  <a:pt x="91" y="267"/>
                  <a:pt x="100" y="267"/>
                </a:cubicBezTo>
                <a:cubicBezTo>
                  <a:pt x="109" y="267"/>
                  <a:pt x="117" y="270"/>
                  <a:pt x="124" y="277"/>
                </a:cubicBezTo>
                <a:cubicBezTo>
                  <a:pt x="130" y="283"/>
                  <a:pt x="133" y="291"/>
                  <a:pt x="133" y="300"/>
                </a:cubicBezTo>
                <a:cubicBezTo>
                  <a:pt x="133" y="310"/>
                  <a:pt x="130" y="317"/>
                  <a:pt x="124" y="324"/>
                </a:cubicBezTo>
                <a:close/>
                <a:moveTo>
                  <a:pt x="223" y="331"/>
                </a:moveTo>
                <a:cubicBezTo>
                  <a:pt x="221" y="333"/>
                  <a:pt x="219" y="334"/>
                  <a:pt x="217" y="334"/>
                </a:cubicBezTo>
                <a:cubicBezTo>
                  <a:pt x="183" y="334"/>
                  <a:pt x="183" y="334"/>
                  <a:pt x="183" y="334"/>
                </a:cubicBezTo>
                <a:cubicBezTo>
                  <a:pt x="181" y="334"/>
                  <a:pt x="179" y="333"/>
                  <a:pt x="178" y="331"/>
                </a:cubicBezTo>
                <a:cubicBezTo>
                  <a:pt x="176" y="330"/>
                  <a:pt x="175" y="328"/>
                  <a:pt x="175" y="326"/>
                </a:cubicBezTo>
                <a:cubicBezTo>
                  <a:pt x="173" y="299"/>
                  <a:pt x="163" y="276"/>
                  <a:pt x="143" y="257"/>
                </a:cubicBezTo>
                <a:cubicBezTo>
                  <a:pt x="124" y="238"/>
                  <a:pt x="101" y="227"/>
                  <a:pt x="75" y="225"/>
                </a:cubicBezTo>
                <a:cubicBezTo>
                  <a:pt x="72" y="225"/>
                  <a:pt x="70" y="224"/>
                  <a:pt x="69" y="223"/>
                </a:cubicBezTo>
                <a:cubicBezTo>
                  <a:pt x="67" y="221"/>
                  <a:pt x="67" y="219"/>
                  <a:pt x="67" y="217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7" y="182"/>
                  <a:pt x="68" y="180"/>
                  <a:pt x="69" y="178"/>
                </a:cubicBezTo>
                <a:cubicBezTo>
                  <a:pt x="71" y="176"/>
                  <a:pt x="73" y="175"/>
                  <a:pt x="76" y="175"/>
                </a:cubicBezTo>
                <a:cubicBezTo>
                  <a:pt x="116" y="178"/>
                  <a:pt x="150" y="193"/>
                  <a:pt x="179" y="222"/>
                </a:cubicBezTo>
                <a:cubicBezTo>
                  <a:pt x="207" y="250"/>
                  <a:pt x="223" y="285"/>
                  <a:pt x="225" y="325"/>
                </a:cubicBezTo>
                <a:cubicBezTo>
                  <a:pt x="225" y="327"/>
                  <a:pt x="224" y="329"/>
                  <a:pt x="223" y="331"/>
                </a:cubicBezTo>
                <a:close/>
                <a:moveTo>
                  <a:pt x="323" y="331"/>
                </a:moveTo>
                <a:cubicBezTo>
                  <a:pt x="321" y="333"/>
                  <a:pt x="319" y="334"/>
                  <a:pt x="317" y="334"/>
                </a:cubicBezTo>
                <a:cubicBezTo>
                  <a:pt x="283" y="334"/>
                  <a:pt x="283" y="334"/>
                  <a:pt x="283" y="334"/>
                </a:cubicBezTo>
                <a:cubicBezTo>
                  <a:pt x="281" y="334"/>
                  <a:pt x="279" y="333"/>
                  <a:pt x="278" y="331"/>
                </a:cubicBezTo>
                <a:cubicBezTo>
                  <a:pt x="276" y="330"/>
                  <a:pt x="275" y="328"/>
                  <a:pt x="275" y="326"/>
                </a:cubicBezTo>
                <a:cubicBezTo>
                  <a:pt x="274" y="290"/>
                  <a:pt x="264" y="257"/>
                  <a:pt x="246" y="227"/>
                </a:cubicBezTo>
                <a:cubicBezTo>
                  <a:pt x="228" y="197"/>
                  <a:pt x="204" y="173"/>
                  <a:pt x="173" y="154"/>
                </a:cubicBezTo>
                <a:cubicBezTo>
                  <a:pt x="143" y="136"/>
                  <a:pt x="110" y="127"/>
                  <a:pt x="75" y="125"/>
                </a:cubicBezTo>
                <a:cubicBezTo>
                  <a:pt x="73" y="125"/>
                  <a:pt x="71" y="124"/>
                  <a:pt x="69" y="123"/>
                </a:cubicBezTo>
                <a:cubicBezTo>
                  <a:pt x="68" y="121"/>
                  <a:pt x="67" y="119"/>
                  <a:pt x="67" y="117"/>
                </a:cubicBezTo>
                <a:cubicBezTo>
                  <a:pt x="67" y="84"/>
                  <a:pt x="67" y="84"/>
                  <a:pt x="67" y="84"/>
                </a:cubicBezTo>
                <a:cubicBezTo>
                  <a:pt x="67" y="81"/>
                  <a:pt x="68" y="79"/>
                  <a:pt x="69" y="78"/>
                </a:cubicBezTo>
                <a:cubicBezTo>
                  <a:pt x="71" y="76"/>
                  <a:pt x="73" y="75"/>
                  <a:pt x="75" y="75"/>
                </a:cubicBezTo>
                <a:cubicBezTo>
                  <a:pt x="102" y="76"/>
                  <a:pt x="128" y="81"/>
                  <a:pt x="153" y="90"/>
                </a:cubicBezTo>
                <a:cubicBezTo>
                  <a:pt x="178" y="99"/>
                  <a:pt x="200" y="111"/>
                  <a:pt x="221" y="126"/>
                </a:cubicBezTo>
                <a:cubicBezTo>
                  <a:pt x="241" y="142"/>
                  <a:pt x="259" y="160"/>
                  <a:pt x="274" y="180"/>
                </a:cubicBezTo>
                <a:cubicBezTo>
                  <a:pt x="290" y="200"/>
                  <a:pt x="302" y="223"/>
                  <a:pt x="311" y="248"/>
                </a:cubicBezTo>
                <a:cubicBezTo>
                  <a:pt x="319" y="272"/>
                  <a:pt x="324" y="298"/>
                  <a:pt x="325" y="325"/>
                </a:cubicBezTo>
                <a:cubicBezTo>
                  <a:pt x="325" y="328"/>
                  <a:pt x="325" y="330"/>
                  <a:pt x="323" y="331"/>
                </a:cubicBezTo>
                <a:close/>
                <a:moveTo>
                  <a:pt x="323" y="331"/>
                </a:moveTo>
                <a:cubicBezTo>
                  <a:pt x="323" y="331"/>
                  <a:pt x="323" y="331"/>
                  <a:pt x="323" y="33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7" name="グループ化 86"/>
          <p:cNvGrpSpPr/>
          <p:nvPr/>
        </p:nvGrpSpPr>
        <p:grpSpPr>
          <a:xfrm>
            <a:off x="6905971" y="1631698"/>
            <a:ext cx="1272980" cy="1272980"/>
            <a:chOff x="3452813" y="506413"/>
            <a:chExt cx="636588" cy="636588"/>
          </a:xfrm>
        </p:grpSpPr>
        <p:sp>
          <p:nvSpPr>
            <p:cNvPr id="28" name="Freeform 13"/>
            <p:cNvSpPr>
              <a:spLocks noEditPoints="1"/>
            </p:cNvSpPr>
            <p:nvPr/>
          </p:nvSpPr>
          <p:spPr bwMode="auto">
            <a:xfrm>
              <a:off x="3452813" y="969963"/>
              <a:ext cx="173038" cy="173038"/>
            </a:xfrm>
            <a:custGeom>
              <a:avLst/>
              <a:gdLst>
                <a:gd name="T0" fmla="*/ 50 w 100"/>
                <a:gd name="T1" fmla="*/ 0 h 100"/>
                <a:gd name="T2" fmla="*/ 15 w 100"/>
                <a:gd name="T3" fmla="*/ 15 h 100"/>
                <a:gd name="T4" fmla="*/ 0 w 100"/>
                <a:gd name="T5" fmla="*/ 50 h 100"/>
                <a:gd name="T6" fmla="*/ 15 w 100"/>
                <a:gd name="T7" fmla="*/ 85 h 100"/>
                <a:gd name="T8" fmla="*/ 50 w 100"/>
                <a:gd name="T9" fmla="*/ 100 h 100"/>
                <a:gd name="T10" fmla="*/ 86 w 100"/>
                <a:gd name="T11" fmla="*/ 85 h 100"/>
                <a:gd name="T12" fmla="*/ 100 w 100"/>
                <a:gd name="T13" fmla="*/ 50 h 100"/>
                <a:gd name="T14" fmla="*/ 86 w 100"/>
                <a:gd name="T15" fmla="*/ 15 h 100"/>
                <a:gd name="T16" fmla="*/ 50 w 100"/>
                <a:gd name="T17" fmla="*/ 0 h 100"/>
                <a:gd name="T18" fmla="*/ 50 w 100"/>
                <a:gd name="T19" fmla="*/ 0 h 100"/>
                <a:gd name="T20" fmla="*/ 50 w 100"/>
                <a:gd name="T2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64"/>
                    <a:pt x="5" y="76"/>
                    <a:pt x="15" y="85"/>
                  </a:cubicBezTo>
                  <a:cubicBezTo>
                    <a:pt x="24" y="95"/>
                    <a:pt x="36" y="100"/>
                    <a:pt x="50" y="100"/>
                  </a:cubicBezTo>
                  <a:cubicBezTo>
                    <a:pt x="64" y="100"/>
                    <a:pt x="76" y="95"/>
                    <a:pt x="86" y="85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6" y="15"/>
                  </a:cubicBezTo>
                  <a:cubicBezTo>
                    <a:pt x="76" y="5"/>
                    <a:pt x="64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3452813" y="736600"/>
              <a:ext cx="406400" cy="406400"/>
            </a:xfrm>
            <a:custGeom>
              <a:avLst/>
              <a:gdLst>
                <a:gd name="T0" fmla="*/ 165 w 234"/>
                <a:gd name="T1" fmla="*/ 69 h 234"/>
                <a:gd name="T2" fmla="*/ 98 w 234"/>
                <a:gd name="T3" fmla="*/ 21 h 234"/>
                <a:gd name="T4" fmla="*/ 18 w 234"/>
                <a:gd name="T5" fmla="*/ 0 h 234"/>
                <a:gd name="T6" fmla="*/ 17 w 234"/>
                <a:gd name="T7" fmla="*/ 0 h 234"/>
                <a:gd name="T8" fmla="*/ 5 w 234"/>
                <a:gd name="T9" fmla="*/ 5 h 234"/>
                <a:gd name="T10" fmla="*/ 0 w 234"/>
                <a:gd name="T11" fmla="*/ 17 h 234"/>
                <a:gd name="T12" fmla="*/ 0 w 234"/>
                <a:gd name="T13" fmla="*/ 52 h 234"/>
                <a:gd name="T14" fmla="*/ 4 w 234"/>
                <a:gd name="T15" fmla="*/ 64 h 234"/>
                <a:gd name="T16" fmla="*/ 15 w 234"/>
                <a:gd name="T17" fmla="*/ 69 h 234"/>
                <a:gd name="T18" fmla="*/ 117 w 234"/>
                <a:gd name="T19" fmla="*/ 117 h 234"/>
                <a:gd name="T20" fmla="*/ 165 w 234"/>
                <a:gd name="T21" fmla="*/ 219 h 234"/>
                <a:gd name="T22" fmla="*/ 171 w 234"/>
                <a:gd name="T23" fmla="*/ 230 h 234"/>
                <a:gd name="T24" fmla="*/ 182 w 234"/>
                <a:gd name="T25" fmla="*/ 234 h 234"/>
                <a:gd name="T26" fmla="*/ 217 w 234"/>
                <a:gd name="T27" fmla="*/ 234 h 234"/>
                <a:gd name="T28" fmla="*/ 229 w 234"/>
                <a:gd name="T29" fmla="*/ 229 h 234"/>
                <a:gd name="T30" fmla="*/ 234 w 234"/>
                <a:gd name="T31" fmla="*/ 216 h 234"/>
                <a:gd name="T32" fmla="*/ 213 w 234"/>
                <a:gd name="T33" fmla="*/ 136 h 234"/>
                <a:gd name="T34" fmla="*/ 165 w 234"/>
                <a:gd name="T35" fmla="*/ 69 h 234"/>
                <a:gd name="T36" fmla="*/ 165 w 234"/>
                <a:gd name="T37" fmla="*/ 69 h 234"/>
                <a:gd name="T38" fmla="*/ 165 w 234"/>
                <a:gd name="T39" fmla="*/ 6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234">
                  <a:moveTo>
                    <a:pt x="165" y="69"/>
                  </a:moveTo>
                  <a:cubicBezTo>
                    <a:pt x="146" y="49"/>
                    <a:pt x="123" y="33"/>
                    <a:pt x="98" y="21"/>
                  </a:cubicBezTo>
                  <a:cubicBezTo>
                    <a:pt x="72" y="10"/>
                    <a:pt x="46" y="3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7"/>
                    <a:pt x="1" y="60"/>
                    <a:pt x="4" y="64"/>
                  </a:cubicBezTo>
                  <a:cubicBezTo>
                    <a:pt x="7" y="67"/>
                    <a:pt x="11" y="68"/>
                    <a:pt x="15" y="69"/>
                  </a:cubicBezTo>
                  <a:cubicBezTo>
                    <a:pt x="55" y="73"/>
                    <a:pt x="89" y="89"/>
                    <a:pt x="117" y="117"/>
                  </a:cubicBezTo>
                  <a:cubicBezTo>
                    <a:pt x="145" y="145"/>
                    <a:pt x="161" y="179"/>
                    <a:pt x="165" y="219"/>
                  </a:cubicBezTo>
                  <a:cubicBezTo>
                    <a:pt x="166" y="223"/>
                    <a:pt x="167" y="227"/>
                    <a:pt x="171" y="230"/>
                  </a:cubicBezTo>
                  <a:cubicBezTo>
                    <a:pt x="174" y="233"/>
                    <a:pt x="177" y="234"/>
                    <a:pt x="182" y="234"/>
                  </a:cubicBezTo>
                  <a:cubicBezTo>
                    <a:pt x="217" y="234"/>
                    <a:pt x="217" y="234"/>
                    <a:pt x="217" y="234"/>
                  </a:cubicBezTo>
                  <a:cubicBezTo>
                    <a:pt x="222" y="234"/>
                    <a:pt x="226" y="232"/>
                    <a:pt x="229" y="229"/>
                  </a:cubicBezTo>
                  <a:cubicBezTo>
                    <a:pt x="232" y="225"/>
                    <a:pt x="234" y="221"/>
                    <a:pt x="234" y="216"/>
                  </a:cubicBezTo>
                  <a:cubicBezTo>
                    <a:pt x="231" y="188"/>
                    <a:pt x="224" y="162"/>
                    <a:pt x="213" y="136"/>
                  </a:cubicBezTo>
                  <a:cubicBezTo>
                    <a:pt x="201" y="111"/>
                    <a:pt x="185" y="88"/>
                    <a:pt x="165" y="69"/>
                  </a:cubicBezTo>
                  <a:close/>
                  <a:moveTo>
                    <a:pt x="165" y="69"/>
                  </a:moveTo>
                  <a:cubicBezTo>
                    <a:pt x="165" y="69"/>
                    <a:pt x="165" y="69"/>
                    <a:pt x="165" y="6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452813" y="506413"/>
              <a:ext cx="636588" cy="636588"/>
            </a:xfrm>
            <a:custGeom>
              <a:avLst/>
              <a:gdLst>
                <a:gd name="T0" fmla="*/ 336 w 367"/>
                <a:gd name="T1" fmla="*/ 219 h 367"/>
                <a:gd name="T2" fmla="*/ 259 w 367"/>
                <a:gd name="T3" fmla="*/ 108 h 367"/>
                <a:gd name="T4" fmla="*/ 148 w 367"/>
                <a:gd name="T5" fmla="*/ 31 h 367"/>
                <a:gd name="T6" fmla="*/ 17 w 367"/>
                <a:gd name="T7" fmla="*/ 0 h 367"/>
                <a:gd name="T8" fmla="*/ 17 w 367"/>
                <a:gd name="T9" fmla="*/ 0 h 367"/>
                <a:gd name="T10" fmla="*/ 5 w 367"/>
                <a:gd name="T11" fmla="*/ 5 h 367"/>
                <a:gd name="T12" fmla="*/ 0 w 367"/>
                <a:gd name="T13" fmla="*/ 17 h 367"/>
                <a:gd name="T14" fmla="*/ 0 w 367"/>
                <a:gd name="T15" fmla="*/ 54 h 367"/>
                <a:gd name="T16" fmla="*/ 5 w 367"/>
                <a:gd name="T17" fmla="*/ 65 h 367"/>
                <a:gd name="T18" fmla="*/ 16 w 367"/>
                <a:gd name="T19" fmla="*/ 70 h 367"/>
                <a:gd name="T20" fmla="*/ 122 w 367"/>
                <a:gd name="T21" fmla="*/ 97 h 367"/>
                <a:gd name="T22" fmla="*/ 210 w 367"/>
                <a:gd name="T23" fmla="*/ 157 h 367"/>
                <a:gd name="T24" fmla="*/ 270 w 367"/>
                <a:gd name="T25" fmla="*/ 245 h 367"/>
                <a:gd name="T26" fmla="*/ 296 w 367"/>
                <a:gd name="T27" fmla="*/ 351 h 367"/>
                <a:gd name="T28" fmla="*/ 302 w 367"/>
                <a:gd name="T29" fmla="*/ 363 h 367"/>
                <a:gd name="T30" fmla="*/ 313 w 367"/>
                <a:gd name="T31" fmla="*/ 367 h 367"/>
                <a:gd name="T32" fmla="*/ 350 w 367"/>
                <a:gd name="T33" fmla="*/ 367 h 367"/>
                <a:gd name="T34" fmla="*/ 362 w 367"/>
                <a:gd name="T35" fmla="*/ 362 h 367"/>
                <a:gd name="T36" fmla="*/ 367 w 367"/>
                <a:gd name="T37" fmla="*/ 350 h 367"/>
                <a:gd name="T38" fmla="*/ 336 w 367"/>
                <a:gd name="T39" fmla="*/ 219 h 367"/>
                <a:gd name="T40" fmla="*/ 336 w 367"/>
                <a:gd name="T41" fmla="*/ 219 h 367"/>
                <a:gd name="T42" fmla="*/ 336 w 367"/>
                <a:gd name="T43" fmla="*/ 219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7" h="367">
                  <a:moveTo>
                    <a:pt x="336" y="219"/>
                  </a:moveTo>
                  <a:cubicBezTo>
                    <a:pt x="317" y="177"/>
                    <a:pt x="292" y="140"/>
                    <a:pt x="259" y="108"/>
                  </a:cubicBezTo>
                  <a:cubicBezTo>
                    <a:pt x="227" y="75"/>
                    <a:pt x="190" y="50"/>
                    <a:pt x="148" y="31"/>
                  </a:cubicBezTo>
                  <a:cubicBezTo>
                    <a:pt x="107" y="13"/>
                    <a:pt x="63" y="2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2" y="62"/>
                    <a:pt x="5" y="65"/>
                  </a:cubicBezTo>
                  <a:cubicBezTo>
                    <a:pt x="8" y="69"/>
                    <a:pt x="11" y="70"/>
                    <a:pt x="16" y="70"/>
                  </a:cubicBezTo>
                  <a:cubicBezTo>
                    <a:pt x="53" y="73"/>
                    <a:pt x="89" y="82"/>
                    <a:pt x="122" y="97"/>
                  </a:cubicBezTo>
                  <a:cubicBezTo>
                    <a:pt x="156" y="112"/>
                    <a:pt x="185" y="133"/>
                    <a:pt x="210" y="157"/>
                  </a:cubicBezTo>
                  <a:cubicBezTo>
                    <a:pt x="235" y="182"/>
                    <a:pt x="255" y="211"/>
                    <a:pt x="270" y="245"/>
                  </a:cubicBezTo>
                  <a:cubicBezTo>
                    <a:pt x="286" y="279"/>
                    <a:pt x="294" y="314"/>
                    <a:pt x="296" y="351"/>
                  </a:cubicBezTo>
                  <a:cubicBezTo>
                    <a:pt x="297" y="356"/>
                    <a:pt x="298" y="359"/>
                    <a:pt x="302" y="363"/>
                  </a:cubicBezTo>
                  <a:cubicBezTo>
                    <a:pt x="305" y="366"/>
                    <a:pt x="309" y="367"/>
                    <a:pt x="313" y="367"/>
                  </a:cubicBezTo>
                  <a:cubicBezTo>
                    <a:pt x="350" y="367"/>
                    <a:pt x="350" y="367"/>
                    <a:pt x="350" y="367"/>
                  </a:cubicBezTo>
                  <a:cubicBezTo>
                    <a:pt x="355" y="367"/>
                    <a:pt x="359" y="365"/>
                    <a:pt x="362" y="362"/>
                  </a:cubicBezTo>
                  <a:cubicBezTo>
                    <a:pt x="366" y="358"/>
                    <a:pt x="367" y="354"/>
                    <a:pt x="367" y="350"/>
                  </a:cubicBezTo>
                  <a:cubicBezTo>
                    <a:pt x="365" y="304"/>
                    <a:pt x="354" y="260"/>
                    <a:pt x="336" y="219"/>
                  </a:cubicBezTo>
                  <a:close/>
                  <a:moveTo>
                    <a:pt x="336" y="219"/>
                  </a:moveTo>
                  <a:cubicBezTo>
                    <a:pt x="336" y="219"/>
                    <a:pt x="336" y="219"/>
                    <a:pt x="336" y="21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9855091" y="1628523"/>
            <a:ext cx="930130" cy="1453330"/>
          </a:xfrm>
          <a:custGeom>
            <a:avLst/>
            <a:gdLst>
              <a:gd name="T0" fmla="*/ 232 w 234"/>
              <a:gd name="T1" fmla="*/ 83 h 367"/>
              <a:gd name="T2" fmla="*/ 226 w 234"/>
              <a:gd name="T3" fmla="*/ 81 h 367"/>
              <a:gd name="T4" fmla="*/ 181 w 234"/>
              <a:gd name="T5" fmla="*/ 81 h 367"/>
              <a:gd name="T6" fmla="*/ 165 w 234"/>
              <a:gd name="T7" fmla="*/ 43 h 367"/>
              <a:gd name="T8" fmla="*/ 225 w 234"/>
              <a:gd name="T9" fmla="*/ 43 h 367"/>
              <a:gd name="T10" fmla="*/ 231 w 234"/>
              <a:gd name="T11" fmla="*/ 41 h 367"/>
              <a:gd name="T12" fmla="*/ 234 w 234"/>
              <a:gd name="T13" fmla="*/ 35 h 367"/>
              <a:gd name="T14" fmla="*/ 234 w 234"/>
              <a:gd name="T15" fmla="*/ 8 h 367"/>
              <a:gd name="T16" fmla="*/ 231 w 234"/>
              <a:gd name="T17" fmla="*/ 2 h 367"/>
              <a:gd name="T18" fmla="*/ 225 w 234"/>
              <a:gd name="T19" fmla="*/ 0 h 367"/>
              <a:gd name="T20" fmla="*/ 8 w 234"/>
              <a:gd name="T21" fmla="*/ 0 h 367"/>
              <a:gd name="T22" fmla="*/ 2 w 234"/>
              <a:gd name="T23" fmla="*/ 2 h 367"/>
              <a:gd name="T24" fmla="*/ 0 w 234"/>
              <a:gd name="T25" fmla="*/ 8 h 367"/>
              <a:gd name="T26" fmla="*/ 0 w 234"/>
              <a:gd name="T27" fmla="*/ 43 h 367"/>
              <a:gd name="T28" fmla="*/ 2 w 234"/>
              <a:gd name="T29" fmla="*/ 49 h 367"/>
              <a:gd name="T30" fmla="*/ 8 w 234"/>
              <a:gd name="T31" fmla="*/ 51 h 367"/>
              <a:gd name="T32" fmla="*/ 46 w 234"/>
              <a:gd name="T33" fmla="*/ 51 h 367"/>
              <a:gd name="T34" fmla="*/ 116 w 234"/>
              <a:gd name="T35" fmla="*/ 81 h 367"/>
              <a:gd name="T36" fmla="*/ 8 w 234"/>
              <a:gd name="T37" fmla="*/ 81 h 367"/>
              <a:gd name="T38" fmla="*/ 2 w 234"/>
              <a:gd name="T39" fmla="*/ 83 h 367"/>
              <a:gd name="T40" fmla="*/ 0 w 234"/>
              <a:gd name="T41" fmla="*/ 89 h 367"/>
              <a:gd name="T42" fmla="*/ 0 w 234"/>
              <a:gd name="T43" fmla="*/ 116 h 367"/>
              <a:gd name="T44" fmla="*/ 2 w 234"/>
              <a:gd name="T45" fmla="*/ 122 h 367"/>
              <a:gd name="T46" fmla="*/ 8 w 234"/>
              <a:gd name="T47" fmla="*/ 124 h 367"/>
              <a:gd name="T48" fmla="*/ 120 w 234"/>
              <a:gd name="T49" fmla="*/ 124 h 367"/>
              <a:gd name="T50" fmla="*/ 93 w 234"/>
              <a:gd name="T51" fmla="*/ 157 h 367"/>
              <a:gd name="T52" fmla="*/ 38 w 234"/>
              <a:gd name="T53" fmla="*/ 168 h 367"/>
              <a:gd name="T54" fmla="*/ 8 w 234"/>
              <a:gd name="T55" fmla="*/ 168 h 367"/>
              <a:gd name="T56" fmla="*/ 2 w 234"/>
              <a:gd name="T57" fmla="*/ 170 h 367"/>
              <a:gd name="T58" fmla="*/ 0 w 234"/>
              <a:gd name="T59" fmla="*/ 176 h 367"/>
              <a:gd name="T60" fmla="*/ 0 w 234"/>
              <a:gd name="T61" fmla="*/ 209 h 367"/>
              <a:gd name="T62" fmla="*/ 2 w 234"/>
              <a:gd name="T63" fmla="*/ 215 h 367"/>
              <a:gd name="T64" fmla="*/ 132 w 234"/>
              <a:gd name="T65" fmla="*/ 364 h 367"/>
              <a:gd name="T66" fmla="*/ 139 w 234"/>
              <a:gd name="T67" fmla="*/ 367 h 367"/>
              <a:gd name="T68" fmla="*/ 190 w 234"/>
              <a:gd name="T69" fmla="*/ 367 h 367"/>
              <a:gd name="T70" fmla="*/ 197 w 234"/>
              <a:gd name="T71" fmla="*/ 362 h 367"/>
              <a:gd name="T72" fmla="*/ 196 w 234"/>
              <a:gd name="T73" fmla="*/ 354 h 367"/>
              <a:gd name="T74" fmla="*/ 76 w 234"/>
              <a:gd name="T75" fmla="*/ 214 h 367"/>
              <a:gd name="T76" fmla="*/ 148 w 234"/>
              <a:gd name="T77" fmla="*/ 185 h 367"/>
              <a:gd name="T78" fmla="*/ 182 w 234"/>
              <a:gd name="T79" fmla="*/ 124 h 367"/>
              <a:gd name="T80" fmla="*/ 226 w 234"/>
              <a:gd name="T81" fmla="*/ 124 h 367"/>
              <a:gd name="T82" fmla="*/ 232 w 234"/>
              <a:gd name="T83" fmla="*/ 122 h 367"/>
              <a:gd name="T84" fmla="*/ 234 w 234"/>
              <a:gd name="T85" fmla="*/ 116 h 367"/>
              <a:gd name="T86" fmla="*/ 234 w 234"/>
              <a:gd name="T87" fmla="*/ 89 h 367"/>
              <a:gd name="T88" fmla="*/ 232 w 234"/>
              <a:gd name="T89" fmla="*/ 83 h 367"/>
              <a:gd name="T90" fmla="*/ 232 w 234"/>
              <a:gd name="T91" fmla="*/ 83 h 367"/>
              <a:gd name="T92" fmla="*/ 232 w 234"/>
              <a:gd name="T93" fmla="*/ 83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4" h="367">
                <a:moveTo>
                  <a:pt x="232" y="83"/>
                </a:moveTo>
                <a:cubicBezTo>
                  <a:pt x="230" y="82"/>
                  <a:pt x="228" y="81"/>
                  <a:pt x="226" y="81"/>
                </a:cubicBezTo>
                <a:cubicBezTo>
                  <a:pt x="181" y="81"/>
                  <a:pt x="181" y="81"/>
                  <a:pt x="181" y="81"/>
                </a:cubicBezTo>
                <a:cubicBezTo>
                  <a:pt x="178" y="66"/>
                  <a:pt x="173" y="54"/>
                  <a:pt x="165" y="43"/>
                </a:cubicBezTo>
                <a:cubicBezTo>
                  <a:pt x="225" y="43"/>
                  <a:pt x="225" y="43"/>
                  <a:pt x="225" y="43"/>
                </a:cubicBezTo>
                <a:cubicBezTo>
                  <a:pt x="228" y="43"/>
                  <a:pt x="230" y="42"/>
                  <a:pt x="231" y="41"/>
                </a:cubicBezTo>
                <a:cubicBezTo>
                  <a:pt x="233" y="39"/>
                  <a:pt x="234" y="37"/>
                  <a:pt x="234" y="35"/>
                </a:cubicBezTo>
                <a:cubicBezTo>
                  <a:pt x="234" y="8"/>
                  <a:pt x="234" y="8"/>
                  <a:pt x="234" y="8"/>
                </a:cubicBezTo>
                <a:cubicBezTo>
                  <a:pt x="234" y="6"/>
                  <a:pt x="233" y="4"/>
                  <a:pt x="231" y="2"/>
                </a:cubicBezTo>
                <a:cubicBezTo>
                  <a:pt x="230" y="1"/>
                  <a:pt x="228" y="0"/>
                  <a:pt x="225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1"/>
                  <a:pt x="2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5"/>
                  <a:pt x="1" y="47"/>
                  <a:pt x="2" y="49"/>
                </a:cubicBezTo>
                <a:cubicBezTo>
                  <a:pt x="4" y="51"/>
                  <a:pt x="6" y="51"/>
                  <a:pt x="8" y="51"/>
                </a:cubicBezTo>
                <a:cubicBezTo>
                  <a:pt x="46" y="51"/>
                  <a:pt x="46" y="51"/>
                  <a:pt x="46" y="51"/>
                </a:cubicBezTo>
                <a:cubicBezTo>
                  <a:pt x="83" y="51"/>
                  <a:pt x="106" y="61"/>
                  <a:pt x="116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6" y="81"/>
                  <a:pt x="4" y="82"/>
                  <a:pt x="2" y="83"/>
                </a:cubicBezTo>
                <a:cubicBezTo>
                  <a:pt x="1" y="85"/>
                  <a:pt x="0" y="87"/>
                  <a:pt x="0" y="89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8"/>
                  <a:pt x="1" y="120"/>
                  <a:pt x="2" y="122"/>
                </a:cubicBezTo>
                <a:cubicBezTo>
                  <a:pt x="4" y="123"/>
                  <a:pt x="6" y="124"/>
                  <a:pt x="8" y="124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116" y="138"/>
                  <a:pt x="107" y="149"/>
                  <a:pt x="93" y="157"/>
                </a:cubicBezTo>
                <a:cubicBezTo>
                  <a:pt x="79" y="164"/>
                  <a:pt x="60" y="168"/>
                  <a:pt x="38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6" y="168"/>
                  <a:pt x="4" y="169"/>
                  <a:pt x="2" y="170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2"/>
                  <a:pt x="1" y="214"/>
                  <a:pt x="2" y="215"/>
                </a:cubicBezTo>
                <a:cubicBezTo>
                  <a:pt x="36" y="251"/>
                  <a:pt x="79" y="300"/>
                  <a:pt x="132" y="364"/>
                </a:cubicBezTo>
                <a:cubicBezTo>
                  <a:pt x="134" y="366"/>
                  <a:pt x="136" y="367"/>
                  <a:pt x="139" y="367"/>
                </a:cubicBezTo>
                <a:cubicBezTo>
                  <a:pt x="190" y="367"/>
                  <a:pt x="190" y="367"/>
                  <a:pt x="190" y="367"/>
                </a:cubicBezTo>
                <a:cubicBezTo>
                  <a:pt x="193" y="367"/>
                  <a:pt x="196" y="366"/>
                  <a:pt x="197" y="362"/>
                </a:cubicBezTo>
                <a:cubicBezTo>
                  <a:pt x="199" y="359"/>
                  <a:pt x="199" y="356"/>
                  <a:pt x="196" y="354"/>
                </a:cubicBezTo>
                <a:cubicBezTo>
                  <a:pt x="145" y="291"/>
                  <a:pt x="105" y="245"/>
                  <a:pt x="76" y="214"/>
                </a:cubicBezTo>
                <a:cubicBezTo>
                  <a:pt x="106" y="210"/>
                  <a:pt x="130" y="201"/>
                  <a:pt x="148" y="185"/>
                </a:cubicBezTo>
                <a:cubicBezTo>
                  <a:pt x="167" y="169"/>
                  <a:pt x="178" y="149"/>
                  <a:pt x="182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8" y="124"/>
                  <a:pt x="230" y="123"/>
                  <a:pt x="232" y="122"/>
                </a:cubicBezTo>
                <a:cubicBezTo>
                  <a:pt x="233" y="120"/>
                  <a:pt x="234" y="118"/>
                  <a:pt x="234" y="116"/>
                </a:cubicBezTo>
                <a:cubicBezTo>
                  <a:pt x="234" y="89"/>
                  <a:pt x="234" y="89"/>
                  <a:pt x="234" y="89"/>
                </a:cubicBezTo>
                <a:cubicBezTo>
                  <a:pt x="234" y="87"/>
                  <a:pt x="233" y="85"/>
                  <a:pt x="232" y="83"/>
                </a:cubicBezTo>
                <a:close/>
                <a:moveTo>
                  <a:pt x="232" y="83"/>
                </a:moveTo>
                <a:cubicBezTo>
                  <a:pt x="232" y="83"/>
                  <a:pt x="232" y="83"/>
                  <a:pt x="232" y="8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6" name="Freeform 23"/>
          <p:cNvSpPr>
            <a:spLocks noEditPoints="1"/>
          </p:cNvSpPr>
          <p:nvPr/>
        </p:nvSpPr>
        <p:spPr bwMode="auto">
          <a:xfrm>
            <a:off x="12801035" y="1638047"/>
            <a:ext cx="1272980" cy="1272980"/>
          </a:xfrm>
          <a:custGeom>
            <a:avLst/>
            <a:gdLst>
              <a:gd name="T0" fmla="*/ 395 w 400"/>
              <a:gd name="T1" fmla="*/ 111 h 400"/>
              <a:gd name="T2" fmla="*/ 383 w 400"/>
              <a:gd name="T3" fmla="*/ 91 h 400"/>
              <a:gd name="T4" fmla="*/ 310 w 400"/>
              <a:gd name="T5" fmla="*/ 18 h 400"/>
              <a:gd name="T6" fmla="*/ 290 w 400"/>
              <a:gd name="T7" fmla="*/ 5 h 400"/>
              <a:gd name="T8" fmla="*/ 267 w 400"/>
              <a:gd name="T9" fmla="*/ 0 h 400"/>
              <a:gd name="T10" fmla="*/ 25 w 400"/>
              <a:gd name="T11" fmla="*/ 0 h 400"/>
              <a:gd name="T12" fmla="*/ 7 w 400"/>
              <a:gd name="T13" fmla="*/ 7 h 400"/>
              <a:gd name="T14" fmla="*/ 0 w 400"/>
              <a:gd name="T15" fmla="*/ 25 h 400"/>
              <a:gd name="T16" fmla="*/ 0 w 400"/>
              <a:gd name="T17" fmla="*/ 375 h 400"/>
              <a:gd name="T18" fmla="*/ 7 w 400"/>
              <a:gd name="T19" fmla="*/ 393 h 400"/>
              <a:gd name="T20" fmla="*/ 25 w 400"/>
              <a:gd name="T21" fmla="*/ 400 h 400"/>
              <a:gd name="T22" fmla="*/ 375 w 400"/>
              <a:gd name="T23" fmla="*/ 400 h 400"/>
              <a:gd name="T24" fmla="*/ 393 w 400"/>
              <a:gd name="T25" fmla="*/ 393 h 400"/>
              <a:gd name="T26" fmla="*/ 400 w 400"/>
              <a:gd name="T27" fmla="*/ 375 h 400"/>
              <a:gd name="T28" fmla="*/ 400 w 400"/>
              <a:gd name="T29" fmla="*/ 133 h 400"/>
              <a:gd name="T30" fmla="*/ 395 w 400"/>
              <a:gd name="T31" fmla="*/ 111 h 400"/>
              <a:gd name="T32" fmla="*/ 167 w 400"/>
              <a:gd name="T33" fmla="*/ 42 h 400"/>
              <a:gd name="T34" fmla="*/ 169 w 400"/>
              <a:gd name="T35" fmla="*/ 36 h 400"/>
              <a:gd name="T36" fmla="*/ 175 w 400"/>
              <a:gd name="T37" fmla="*/ 33 h 400"/>
              <a:gd name="T38" fmla="*/ 225 w 400"/>
              <a:gd name="T39" fmla="*/ 33 h 400"/>
              <a:gd name="T40" fmla="*/ 231 w 400"/>
              <a:gd name="T41" fmla="*/ 36 h 400"/>
              <a:gd name="T42" fmla="*/ 234 w 400"/>
              <a:gd name="T43" fmla="*/ 42 h 400"/>
              <a:gd name="T44" fmla="*/ 234 w 400"/>
              <a:gd name="T45" fmla="*/ 125 h 400"/>
              <a:gd name="T46" fmla="*/ 231 w 400"/>
              <a:gd name="T47" fmla="*/ 131 h 400"/>
              <a:gd name="T48" fmla="*/ 225 w 400"/>
              <a:gd name="T49" fmla="*/ 133 h 400"/>
              <a:gd name="T50" fmla="*/ 175 w 400"/>
              <a:gd name="T51" fmla="*/ 133 h 400"/>
              <a:gd name="T52" fmla="*/ 169 w 400"/>
              <a:gd name="T53" fmla="*/ 131 h 400"/>
              <a:gd name="T54" fmla="*/ 167 w 400"/>
              <a:gd name="T55" fmla="*/ 125 h 400"/>
              <a:gd name="T56" fmla="*/ 167 w 400"/>
              <a:gd name="T57" fmla="*/ 42 h 400"/>
              <a:gd name="T58" fmla="*/ 300 w 400"/>
              <a:gd name="T59" fmla="*/ 367 h 400"/>
              <a:gd name="T60" fmla="*/ 100 w 400"/>
              <a:gd name="T61" fmla="*/ 367 h 400"/>
              <a:gd name="T62" fmla="*/ 100 w 400"/>
              <a:gd name="T63" fmla="*/ 267 h 400"/>
              <a:gd name="T64" fmla="*/ 300 w 400"/>
              <a:gd name="T65" fmla="*/ 267 h 400"/>
              <a:gd name="T66" fmla="*/ 300 w 400"/>
              <a:gd name="T67" fmla="*/ 367 h 400"/>
              <a:gd name="T68" fmla="*/ 367 w 400"/>
              <a:gd name="T69" fmla="*/ 367 h 400"/>
              <a:gd name="T70" fmla="*/ 334 w 400"/>
              <a:gd name="T71" fmla="*/ 367 h 400"/>
              <a:gd name="T72" fmla="*/ 334 w 400"/>
              <a:gd name="T73" fmla="*/ 259 h 400"/>
              <a:gd name="T74" fmla="*/ 326 w 400"/>
              <a:gd name="T75" fmla="*/ 241 h 400"/>
              <a:gd name="T76" fmla="*/ 309 w 400"/>
              <a:gd name="T77" fmla="*/ 234 h 400"/>
              <a:gd name="T78" fmla="*/ 92 w 400"/>
              <a:gd name="T79" fmla="*/ 234 h 400"/>
              <a:gd name="T80" fmla="*/ 74 w 400"/>
              <a:gd name="T81" fmla="*/ 241 h 400"/>
              <a:gd name="T82" fmla="*/ 67 w 400"/>
              <a:gd name="T83" fmla="*/ 259 h 400"/>
              <a:gd name="T84" fmla="*/ 67 w 400"/>
              <a:gd name="T85" fmla="*/ 367 h 400"/>
              <a:gd name="T86" fmla="*/ 33 w 400"/>
              <a:gd name="T87" fmla="*/ 367 h 400"/>
              <a:gd name="T88" fmla="*/ 33 w 400"/>
              <a:gd name="T89" fmla="*/ 33 h 400"/>
              <a:gd name="T90" fmla="*/ 67 w 400"/>
              <a:gd name="T91" fmla="*/ 33 h 400"/>
              <a:gd name="T92" fmla="*/ 67 w 400"/>
              <a:gd name="T93" fmla="*/ 142 h 400"/>
              <a:gd name="T94" fmla="*/ 74 w 400"/>
              <a:gd name="T95" fmla="*/ 160 h 400"/>
              <a:gd name="T96" fmla="*/ 92 w 400"/>
              <a:gd name="T97" fmla="*/ 167 h 400"/>
              <a:gd name="T98" fmla="*/ 242 w 400"/>
              <a:gd name="T99" fmla="*/ 167 h 400"/>
              <a:gd name="T100" fmla="*/ 260 w 400"/>
              <a:gd name="T101" fmla="*/ 160 h 400"/>
              <a:gd name="T102" fmla="*/ 267 w 400"/>
              <a:gd name="T103" fmla="*/ 142 h 400"/>
              <a:gd name="T104" fmla="*/ 267 w 400"/>
              <a:gd name="T105" fmla="*/ 33 h 400"/>
              <a:gd name="T106" fmla="*/ 277 w 400"/>
              <a:gd name="T107" fmla="*/ 36 h 400"/>
              <a:gd name="T108" fmla="*/ 286 w 400"/>
              <a:gd name="T109" fmla="*/ 41 h 400"/>
              <a:gd name="T110" fmla="*/ 359 w 400"/>
              <a:gd name="T111" fmla="*/ 114 h 400"/>
              <a:gd name="T112" fmla="*/ 364 w 400"/>
              <a:gd name="T113" fmla="*/ 123 h 400"/>
              <a:gd name="T114" fmla="*/ 367 w 400"/>
              <a:gd name="T115" fmla="*/ 133 h 400"/>
              <a:gd name="T116" fmla="*/ 367 w 400"/>
              <a:gd name="T117" fmla="*/ 367 h 400"/>
              <a:gd name="T118" fmla="*/ 367 w 400"/>
              <a:gd name="T119" fmla="*/ 367 h 400"/>
              <a:gd name="T120" fmla="*/ 367 w 400"/>
              <a:gd name="T121" fmla="*/ 3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0" h="400">
                <a:moveTo>
                  <a:pt x="395" y="111"/>
                </a:moveTo>
                <a:cubicBezTo>
                  <a:pt x="392" y="102"/>
                  <a:pt x="388" y="96"/>
                  <a:pt x="383" y="91"/>
                </a:cubicBezTo>
                <a:cubicBezTo>
                  <a:pt x="310" y="18"/>
                  <a:pt x="310" y="18"/>
                  <a:pt x="310" y="18"/>
                </a:cubicBezTo>
                <a:cubicBezTo>
                  <a:pt x="305" y="13"/>
                  <a:pt x="298" y="9"/>
                  <a:pt x="290" y="5"/>
                </a:cubicBezTo>
                <a:cubicBezTo>
                  <a:pt x="282" y="2"/>
                  <a:pt x="274" y="0"/>
                  <a:pt x="267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375" y="400"/>
                  <a:pt x="375" y="400"/>
                  <a:pt x="375" y="400"/>
                </a:cubicBezTo>
                <a:cubicBezTo>
                  <a:pt x="382" y="400"/>
                  <a:pt x="388" y="398"/>
                  <a:pt x="393" y="393"/>
                </a:cubicBezTo>
                <a:cubicBezTo>
                  <a:pt x="398" y="388"/>
                  <a:pt x="400" y="382"/>
                  <a:pt x="400" y="375"/>
                </a:cubicBezTo>
                <a:cubicBezTo>
                  <a:pt x="400" y="133"/>
                  <a:pt x="400" y="133"/>
                  <a:pt x="400" y="133"/>
                </a:cubicBezTo>
                <a:cubicBezTo>
                  <a:pt x="400" y="127"/>
                  <a:pt x="399" y="119"/>
                  <a:pt x="395" y="111"/>
                </a:cubicBezTo>
                <a:close/>
                <a:moveTo>
                  <a:pt x="167" y="42"/>
                </a:moveTo>
                <a:cubicBezTo>
                  <a:pt x="167" y="39"/>
                  <a:pt x="168" y="37"/>
                  <a:pt x="169" y="36"/>
                </a:cubicBezTo>
                <a:cubicBezTo>
                  <a:pt x="171" y="34"/>
                  <a:pt x="173" y="33"/>
                  <a:pt x="175" y="33"/>
                </a:cubicBezTo>
                <a:cubicBezTo>
                  <a:pt x="225" y="33"/>
                  <a:pt x="225" y="33"/>
                  <a:pt x="225" y="33"/>
                </a:cubicBezTo>
                <a:cubicBezTo>
                  <a:pt x="228" y="33"/>
                  <a:pt x="229" y="34"/>
                  <a:pt x="231" y="36"/>
                </a:cubicBezTo>
                <a:cubicBezTo>
                  <a:pt x="233" y="37"/>
                  <a:pt x="234" y="39"/>
                  <a:pt x="234" y="42"/>
                </a:cubicBezTo>
                <a:cubicBezTo>
                  <a:pt x="234" y="125"/>
                  <a:pt x="234" y="125"/>
                  <a:pt x="234" y="125"/>
                </a:cubicBezTo>
                <a:cubicBezTo>
                  <a:pt x="234" y="127"/>
                  <a:pt x="233" y="129"/>
                  <a:pt x="231" y="131"/>
                </a:cubicBezTo>
                <a:cubicBezTo>
                  <a:pt x="229" y="133"/>
                  <a:pt x="228" y="133"/>
                  <a:pt x="225" y="133"/>
                </a:cubicBezTo>
                <a:cubicBezTo>
                  <a:pt x="175" y="133"/>
                  <a:pt x="175" y="133"/>
                  <a:pt x="175" y="133"/>
                </a:cubicBezTo>
                <a:cubicBezTo>
                  <a:pt x="173" y="133"/>
                  <a:pt x="171" y="133"/>
                  <a:pt x="169" y="131"/>
                </a:cubicBezTo>
                <a:cubicBezTo>
                  <a:pt x="168" y="129"/>
                  <a:pt x="167" y="127"/>
                  <a:pt x="167" y="125"/>
                </a:cubicBezTo>
                <a:lnTo>
                  <a:pt x="167" y="42"/>
                </a:lnTo>
                <a:close/>
                <a:moveTo>
                  <a:pt x="300" y="367"/>
                </a:moveTo>
                <a:cubicBezTo>
                  <a:pt x="100" y="367"/>
                  <a:pt x="100" y="367"/>
                  <a:pt x="100" y="367"/>
                </a:cubicBezTo>
                <a:cubicBezTo>
                  <a:pt x="100" y="267"/>
                  <a:pt x="100" y="267"/>
                  <a:pt x="100" y="267"/>
                </a:cubicBezTo>
                <a:cubicBezTo>
                  <a:pt x="300" y="267"/>
                  <a:pt x="300" y="267"/>
                  <a:pt x="300" y="267"/>
                </a:cubicBezTo>
                <a:lnTo>
                  <a:pt x="300" y="367"/>
                </a:lnTo>
                <a:close/>
                <a:moveTo>
                  <a:pt x="367" y="367"/>
                </a:moveTo>
                <a:cubicBezTo>
                  <a:pt x="334" y="367"/>
                  <a:pt x="334" y="367"/>
                  <a:pt x="334" y="367"/>
                </a:cubicBezTo>
                <a:cubicBezTo>
                  <a:pt x="334" y="259"/>
                  <a:pt x="334" y="259"/>
                  <a:pt x="334" y="259"/>
                </a:cubicBezTo>
                <a:cubicBezTo>
                  <a:pt x="334" y="252"/>
                  <a:pt x="331" y="246"/>
                  <a:pt x="326" y="241"/>
                </a:cubicBezTo>
                <a:cubicBezTo>
                  <a:pt x="322" y="236"/>
                  <a:pt x="316" y="234"/>
                  <a:pt x="309" y="234"/>
                </a:cubicBezTo>
                <a:cubicBezTo>
                  <a:pt x="92" y="234"/>
                  <a:pt x="92" y="234"/>
                  <a:pt x="92" y="234"/>
                </a:cubicBezTo>
                <a:cubicBezTo>
                  <a:pt x="85" y="234"/>
                  <a:pt x="79" y="236"/>
                  <a:pt x="74" y="241"/>
                </a:cubicBezTo>
                <a:cubicBezTo>
                  <a:pt x="69" y="246"/>
                  <a:pt x="67" y="252"/>
                  <a:pt x="67" y="259"/>
                </a:cubicBezTo>
                <a:cubicBezTo>
                  <a:pt x="67" y="367"/>
                  <a:pt x="67" y="367"/>
                  <a:pt x="67" y="367"/>
                </a:cubicBezTo>
                <a:cubicBezTo>
                  <a:pt x="33" y="367"/>
                  <a:pt x="33" y="367"/>
                  <a:pt x="33" y="367"/>
                </a:cubicBezTo>
                <a:cubicBezTo>
                  <a:pt x="33" y="33"/>
                  <a:pt x="33" y="33"/>
                  <a:pt x="33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7" y="142"/>
                  <a:pt x="67" y="142"/>
                  <a:pt x="67" y="142"/>
                </a:cubicBezTo>
                <a:cubicBezTo>
                  <a:pt x="67" y="149"/>
                  <a:pt x="69" y="155"/>
                  <a:pt x="74" y="160"/>
                </a:cubicBezTo>
                <a:cubicBezTo>
                  <a:pt x="79" y="164"/>
                  <a:pt x="85" y="167"/>
                  <a:pt x="92" y="167"/>
                </a:cubicBezTo>
                <a:cubicBezTo>
                  <a:pt x="242" y="167"/>
                  <a:pt x="242" y="167"/>
                  <a:pt x="242" y="167"/>
                </a:cubicBezTo>
                <a:cubicBezTo>
                  <a:pt x="249" y="167"/>
                  <a:pt x="255" y="164"/>
                  <a:pt x="260" y="160"/>
                </a:cubicBezTo>
                <a:cubicBezTo>
                  <a:pt x="265" y="155"/>
                  <a:pt x="267" y="149"/>
                  <a:pt x="267" y="142"/>
                </a:cubicBezTo>
                <a:cubicBezTo>
                  <a:pt x="267" y="33"/>
                  <a:pt x="267" y="33"/>
                  <a:pt x="267" y="33"/>
                </a:cubicBezTo>
                <a:cubicBezTo>
                  <a:pt x="270" y="33"/>
                  <a:pt x="273" y="34"/>
                  <a:pt x="277" y="36"/>
                </a:cubicBezTo>
                <a:cubicBezTo>
                  <a:pt x="281" y="38"/>
                  <a:pt x="284" y="39"/>
                  <a:pt x="286" y="41"/>
                </a:cubicBezTo>
                <a:cubicBezTo>
                  <a:pt x="359" y="114"/>
                  <a:pt x="359" y="114"/>
                  <a:pt x="359" y="114"/>
                </a:cubicBezTo>
                <a:cubicBezTo>
                  <a:pt x="361" y="116"/>
                  <a:pt x="363" y="119"/>
                  <a:pt x="364" y="123"/>
                </a:cubicBezTo>
                <a:cubicBezTo>
                  <a:pt x="366" y="128"/>
                  <a:pt x="367" y="131"/>
                  <a:pt x="367" y="133"/>
                </a:cubicBezTo>
                <a:lnTo>
                  <a:pt x="367" y="367"/>
                </a:lnTo>
                <a:close/>
                <a:moveTo>
                  <a:pt x="367" y="367"/>
                </a:moveTo>
                <a:cubicBezTo>
                  <a:pt x="367" y="367"/>
                  <a:pt x="367" y="367"/>
                  <a:pt x="367" y="3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9" name="Freeform 27"/>
          <p:cNvSpPr>
            <a:spLocks noEditPoints="1"/>
          </p:cNvSpPr>
          <p:nvPr/>
        </p:nvSpPr>
        <p:spPr bwMode="auto">
          <a:xfrm>
            <a:off x="15746981" y="1638047"/>
            <a:ext cx="1272980" cy="1272980"/>
          </a:xfrm>
          <a:custGeom>
            <a:avLst/>
            <a:gdLst>
              <a:gd name="T0" fmla="*/ 384 w 400"/>
              <a:gd name="T1" fmla="*/ 167 h 400"/>
              <a:gd name="T2" fmla="*/ 306 w 400"/>
              <a:gd name="T3" fmla="*/ 94 h 400"/>
              <a:gd name="T4" fmla="*/ 234 w 400"/>
              <a:gd name="T5" fmla="*/ 17 h 400"/>
              <a:gd name="T6" fmla="*/ 217 w 400"/>
              <a:gd name="T7" fmla="*/ 0 h 400"/>
              <a:gd name="T8" fmla="*/ 172 w 400"/>
              <a:gd name="T9" fmla="*/ 5 h 400"/>
              <a:gd name="T10" fmla="*/ 167 w 400"/>
              <a:gd name="T11" fmla="*/ 54 h 400"/>
              <a:gd name="T12" fmla="*/ 54 w 400"/>
              <a:gd name="T13" fmla="*/ 167 h 400"/>
              <a:gd name="T14" fmla="*/ 5 w 400"/>
              <a:gd name="T15" fmla="*/ 172 h 400"/>
              <a:gd name="T16" fmla="*/ 0 w 400"/>
              <a:gd name="T17" fmla="*/ 217 h 400"/>
              <a:gd name="T18" fmla="*/ 17 w 400"/>
              <a:gd name="T19" fmla="*/ 234 h 400"/>
              <a:gd name="T20" fmla="*/ 94 w 400"/>
              <a:gd name="T21" fmla="*/ 306 h 400"/>
              <a:gd name="T22" fmla="*/ 167 w 400"/>
              <a:gd name="T23" fmla="*/ 384 h 400"/>
              <a:gd name="T24" fmla="*/ 184 w 400"/>
              <a:gd name="T25" fmla="*/ 400 h 400"/>
              <a:gd name="T26" fmla="*/ 229 w 400"/>
              <a:gd name="T27" fmla="*/ 395 h 400"/>
              <a:gd name="T28" fmla="*/ 234 w 400"/>
              <a:gd name="T29" fmla="*/ 346 h 400"/>
              <a:gd name="T30" fmla="*/ 346 w 400"/>
              <a:gd name="T31" fmla="*/ 234 h 400"/>
              <a:gd name="T32" fmla="*/ 396 w 400"/>
              <a:gd name="T33" fmla="*/ 229 h 400"/>
              <a:gd name="T34" fmla="*/ 400 w 400"/>
              <a:gd name="T35" fmla="*/ 184 h 400"/>
              <a:gd name="T36" fmla="*/ 272 w 400"/>
              <a:gd name="T37" fmla="*/ 229 h 400"/>
              <a:gd name="T38" fmla="*/ 312 w 400"/>
              <a:gd name="T39" fmla="*/ 234 h 400"/>
              <a:gd name="T40" fmla="*/ 234 w 400"/>
              <a:gd name="T41" fmla="*/ 312 h 400"/>
              <a:gd name="T42" fmla="*/ 229 w 400"/>
              <a:gd name="T43" fmla="*/ 272 h 400"/>
              <a:gd name="T44" fmla="*/ 184 w 400"/>
              <a:gd name="T45" fmla="*/ 267 h 400"/>
              <a:gd name="T46" fmla="*/ 167 w 400"/>
              <a:gd name="T47" fmla="*/ 284 h 400"/>
              <a:gd name="T48" fmla="*/ 118 w 400"/>
              <a:gd name="T49" fmla="*/ 283 h 400"/>
              <a:gd name="T50" fmla="*/ 117 w 400"/>
              <a:gd name="T51" fmla="*/ 234 h 400"/>
              <a:gd name="T52" fmla="*/ 133 w 400"/>
              <a:gd name="T53" fmla="*/ 217 h 400"/>
              <a:gd name="T54" fmla="*/ 129 w 400"/>
              <a:gd name="T55" fmla="*/ 172 h 400"/>
              <a:gd name="T56" fmla="*/ 88 w 400"/>
              <a:gd name="T57" fmla="*/ 167 h 400"/>
              <a:gd name="T58" fmla="*/ 167 w 400"/>
              <a:gd name="T59" fmla="*/ 88 h 400"/>
              <a:gd name="T60" fmla="*/ 172 w 400"/>
              <a:gd name="T61" fmla="*/ 129 h 400"/>
              <a:gd name="T62" fmla="*/ 217 w 400"/>
              <a:gd name="T63" fmla="*/ 133 h 400"/>
              <a:gd name="T64" fmla="*/ 234 w 400"/>
              <a:gd name="T65" fmla="*/ 117 h 400"/>
              <a:gd name="T66" fmla="*/ 283 w 400"/>
              <a:gd name="T67" fmla="*/ 118 h 400"/>
              <a:gd name="T68" fmla="*/ 284 w 400"/>
              <a:gd name="T69" fmla="*/ 167 h 400"/>
              <a:gd name="T70" fmla="*/ 267 w 400"/>
              <a:gd name="T71" fmla="*/ 184 h 400"/>
              <a:gd name="T72" fmla="*/ 272 w 400"/>
              <a:gd name="T73" fmla="*/ 229 h 400"/>
              <a:gd name="T74" fmla="*/ 272 w 400"/>
              <a:gd name="T75" fmla="*/ 22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0" h="400">
                <a:moveTo>
                  <a:pt x="396" y="172"/>
                </a:moveTo>
                <a:cubicBezTo>
                  <a:pt x="392" y="168"/>
                  <a:pt x="388" y="167"/>
                  <a:pt x="384" y="167"/>
                </a:cubicBezTo>
                <a:cubicBezTo>
                  <a:pt x="346" y="167"/>
                  <a:pt x="346" y="167"/>
                  <a:pt x="346" y="167"/>
                </a:cubicBezTo>
                <a:cubicBezTo>
                  <a:pt x="340" y="139"/>
                  <a:pt x="327" y="115"/>
                  <a:pt x="306" y="94"/>
                </a:cubicBezTo>
                <a:cubicBezTo>
                  <a:pt x="286" y="74"/>
                  <a:pt x="262" y="60"/>
                  <a:pt x="234" y="54"/>
                </a:cubicBezTo>
                <a:cubicBezTo>
                  <a:pt x="234" y="17"/>
                  <a:pt x="234" y="17"/>
                  <a:pt x="234" y="17"/>
                </a:cubicBezTo>
                <a:cubicBezTo>
                  <a:pt x="234" y="12"/>
                  <a:pt x="232" y="8"/>
                  <a:pt x="229" y="5"/>
                </a:cubicBezTo>
                <a:cubicBezTo>
                  <a:pt x="225" y="2"/>
                  <a:pt x="221" y="0"/>
                  <a:pt x="217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79" y="0"/>
                  <a:pt x="175" y="2"/>
                  <a:pt x="172" y="5"/>
                </a:cubicBezTo>
                <a:cubicBezTo>
                  <a:pt x="169" y="8"/>
                  <a:pt x="167" y="12"/>
                  <a:pt x="167" y="17"/>
                </a:cubicBezTo>
                <a:cubicBezTo>
                  <a:pt x="167" y="54"/>
                  <a:pt x="167" y="54"/>
                  <a:pt x="167" y="54"/>
                </a:cubicBezTo>
                <a:cubicBezTo>
                  <a:pt x="139" y="60"/>
                  <a:pt x="115" y="74"/>
                  <a:pt x="94" y="94"/>
                </a:cubicBezTo>
                <a:cubicBezTo>
                  <a:pt x="74" y="115"/>
                  <a:pt x="60" y="139"/>
                  <a:pt x="54" y="167"/>
                </a:cubicBezTo>
                <a:cubicBezTo>
                  <a:pt x="17" y="167"/>
                  <a:pt x="17" y="167"/>
                  <a:pt x="17" y="167"/>
                </a:cubicBezTo>
                <a:cubicBezTo>
                  <a:pt x="12" y="167"/>
                  <a:pt x="8" y="168"/>
                  <a:pt x="5" y="172"/>
                </a:cubicBezTo>
                <a:cubicBezTo>
                  <a:pt x="2" y="175"/>
                  <a:pt x="0" y="179"/>
                  <a:pt x="0" y="184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2" y="225"/>
                  <a:pt x="5" y="229"/>
                </a:cubicBezTo>
                <a:cubicBezTo>
                  <a:pt x="8" y="232"/>
                  <a:pt x="12" y="234"/>
                  <a:pt x="17" y="234"/>
                </a:cubicBezTo>
                <a:cubicBezTo>
                  <a:pt x="54" y="234"/>
                  <a:pt x="54" y="234"/>
                  <a:pt x="54" y="234"/>
                </a:cubicBezTo>
                <a:cubicBezTo>
                  <a:pt x="60" y="262"/>
                  <a:pt x="74" y="286"/>
                  <a:pt x="94" y="306"/>
                </a:cubicBezTo>
                <a:cubicBezTo>
                  <a:pt x="115" y="327"/>
                  <a:pt x="139" y="340"/>
                  <a:pt x="167" y="346"/>
                </a:cubicBezTo>
                <a:cubicBezTo>
                  <a:pt x="167" y="384"/>
                  <a:pt x="167" y="384"/>
                  <a:pt x="167" y="384"/>
                </a:cubicBezTo>
                <a:cubicBezTo>
                  <a:pt x="167" y="388"/>
                  <a:pt x="169" y="392"/>
                  <a:pt x="172" y="395"/>
                </a:cubicBezTo>
                <a:cubicBezTo>
                  <a:pt x="175" y="399"/>
                  <a:pt x="179" y="400"/>
                  <a:pt x="184" y="400"/>
                </a:cubicBezTo>
                <a:cubicBezTo>
                  <a:pt x="217" y="400"/>
                  <a:pt x="217" y="400"/>
                  <a:pt x="217" y="400"/>
                </a:cubicBezTo>
                <a:cubicBezTo>
                  <a:pt x="221" y="400"/>
                  <a:pt x="225" y="399"/>
                  <a:pt x="229" y="395"/>
                </a:cubicBezTo>
                <a:cubicBezTo>
                  <a:pt x="232" y="392"/>
                  <a:pt x="234" y="388"/>
                  <a:pt x="234" y="384"/>
                </a:cubicBezTo>
                <a:cubicBezTo>
                  <a:pt x="234" y="346"/>
                  <a:pt x="234" y="346"/>
                  <a:pt x="234" y="346"/>
                </a:cubicBezTo>
                <a:cubicBezTo>
                  <a:pt x="262" y="340"/>
                  <a:pt x="286" y="327"/>
                  <a:pt x="306" y="306"/>
                </a:cubicBezTo>
                <a:cubicBezTo>
                  <a:pt x="327" y="286"/>
                  <a:pt x="340" y="262"/>
                  <a:pt x="346" y="234"/>
                </a:cubicBezTo>
                <a:cubicBezTo>
                  <a:pt x="384" y="234"/>
                  <a:pt x="384" y="234"/>
                  <a:pt x="384" y="234"/>
                </a:cubicBezTo>
                <a:cubicBezTo>
                  <a:pt x="388" y="234"/>
                  <a:pt x="392" y="232"/>
                  <a:pt x="396" y="229"/>
                </a:cubicBezTo>
                <a:cubicBezTo>
                  <a:pt x="399" y="225"/>
                  <a:pt x="400" y="221"/>
                  <a:pt x="400" y="217"/>
                </a:cubicBezTo>
                <a:cubicBezTo>
                  <a:pt x="400" y="184"/>
                  <a:pt x="400" y="184"/>
                  <a:pt x="400" y="184"/>
                </a:cubicBezTo>
                <a:cubicBezTo>
                  <a:pt x="400" y="179"/>
                  <a:pt x="399" y="175"/>
                  <a:pt x="396" y="172"/>
                </a:cubicBezTo>
                <a:close/>
                <a:moveTo>
                  <a:pt x="272" y="229"/>
                </a:moveTo>
                <a:cubicBezTo>
                  <a:pt x="275" y="232"/>
                  <a:pt x="279" y="234"/>
                  <a:pt x="284" y="234"/>
                </a:cubicBezTo>
                <a:cubicBezTo>
                  <a:pt x="312" y="234"/>
                  <a:pt x="312" y="234"/>
                  <a:pt x="312" y="234"/>
                </a:cubicBezTo>
                <a:cubicBezTo>
                  <a:pt x="307" y="252"/>
                  <a:pt x="297" y="269"/>
                  <a:pt x="283" y="283"/>
                </a:cubicBezTo>
                <a:cubicBezTo>
                  <a:pt x="269" y="297"/>
                  <a:pt x="252" y="307"/>
                  <a:pt x="234" y="312"/>
                </a:cubicBezTo>
                <a:cubicBezTo>
                  <a:pt x="234" y="284"/>
                  <a:pt x="234" y="284"/>
                  <a:pt x="234" y="284"/>
                </a:cubicBezTo>
                <a:cubicBezTo>
                  <a:pt x="234" y="279"/>
                  <a:pt x="232" y="275"/>
                  <a:pt x="229" y="272"/>
                </a:cubicBezTo>
                <a:cubicBezTo>
                  <a:pt x="225" y="269"/>
                  <a:pt x="221" y="267"/>
                  <a:pt x="217" y="267"/>
                </a:cubicBezTo>
                <a:cubicBezTo>
                  <a:pt x="184" y="267"/>
                  <a:pt x="184" y="267"/>
                  <a:pt x="184" y="267"/>
                </a:cubicBezTo>
                <a:cubicBezTo>
                  <a:pt x="179" y="267"/>
                  <a:pt x="175" y="269"/>
                  <a:pt x="172" y="272"/>
                </a:cubicBezTo>
                <a:cubicBezTo>
                  <a:pt x="169" y="275"/>
                  <a:pt x="167" y="279"/>
                  <a:pt x="167" y="284"/>
                </a:cubicBezTo>
                <a:cubicBezTo>
                  <a:pt x="167" y="312"/>
                  <a:pt x="167" y="312"/>
                  <a:pt x="167" y="312"/>
                </a:cubicBezTo>
                <a:cubicBezTo>
                  <a:pt x="148" y="307"/>
                  <a:pt x="132" y="297"/>
                  <a:pt x="118" y="283"/>
                </a:cubicBezTo>
                <a:cubicBezTo>
                  <a:pt x="104" y="269"/>
                  <a:pt x="94" y="252"/>
                  <a:pt x="88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21" y="234"/>
                  <a:pt x="125" y="232"/>
                  <a:pt x="129" y="229"/>
                </a:cubicBezTo>
                <a:cubicBezTo>
                  <a:pt x="132" y="225"/>
                  <a:pt x="133" y="221"/>
                  <a:pt x="133" y="217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179"/>
                  <a:pt x="132" y="175"/>
                  <a:pt x="129" y="172"/>
                </a:cubicBezTo>
                <a:cubicBezTo>
                  <a:pt x="125" y="168"/>
                  <a:pt x="121" y="167"/>
                  <a:pt x="117" y="167"/>
                </a:cubicBezTo>
                <a:cubicBezTo>
                  <a:pt x="88" y="167"/>
                  <a:pt x="88" y="167"/>
                  <a:pt x="88" y="167"/>
                </a:cubicBezTo>
                <a:cubicBezTo>
                  <a:pt x="94" y="148"/>
                  <a:pt x="104" y="132"/>
                  <a:pt x="118" y="118"/>
                </a:cubicBezTo>
                <a:cubicBezTo>
                  <a:pt x="132" y="104"/>
                  <a:pt x="148" y="94"/>
                  <a:pt x="167" y="88"/>
                </a:cubicBezTo>
                <a:cubicBezTo>
                  <a:pt x="167" y="117"/>
                  <a:pt x="167" y="117"/>
                  <a:pt x="167" y="117"/>
                </a:cubicBezTo>
                <a:cubicBezTo>
                  <a:pt x="167" y="121"/>
                  <a:pt x="169" y="125"/>
                  <a:pt x="172" y="129"/>
                </a:cubicBezTo>
                <a:cubicBezTo>
                  <a:pt x="175" y="132"/>
                  <a:pt x="179" y="133"/>
                  <a:pt x="184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21" y="133"/>
                  <a:pt x="225" y="132"/>
                  <a:pt x="229" y="129"/>
                </a:cubicBezTo>
                <a:cubicBezTo>
                  <a:pt x="232" y="125"/>
                  <a:pt x="234" y="121"/>
                  <a:pt x="234" y="117"/>
                </a:cubicBezTo>
                <a:cubicBezTo>
                  <a:pt x="234" y="88"/>
                  <a:pt x="234" y="88"/>
                  <a:pt x="234" y="88"/>
                </a:cubicBezTo>
                <a:cubicBezTo>
                  <a:pt x="252" y="94"/>
                  <a:pt x="269" y="104"/>
                  <a:pt x="283" y="118"/>
                </a:cubicBezTo>
                <a:cubicBezTo>
                  <a:pt x="297" y="132"/>
                  <a:pt x="307" y="148"/>
                  <a:pt x="312" y="167"/>
                </a:cubicBezTo>
                <a:cubicBezTo>
                  <a:pt x="284" y="167"/>
                  <a:pt x="284" y="167"/>
                  <a:pt x="284" y="167"/>
                </a:cubicBezTo>
                <a:cubicBezTo>
                  <a:pt x="279" y="167"/>
                  <a:pt x="275" y="168"/>
                  <a:pt x="272" y="172"/>
                </a:cubicBezTo>
                <a:cubicBezTo>
                  <a:pt x="269" y="175"/>
                  <a:pt x="267" y="179"/>
                  <a:pt x="267" y="184"/>
                </a:cubicBezTo>
                <a:cubicBezTo>
                  <a:pt x="267" y="217"/>
                  <a:pt x="267" y="217"/>
                  <a:pt x="267" y="217"/>
                </a:cubicBezTo>
                <a:cubicBezTo>
                  <a:pt x="267" y="221"/>
                  <a:pt x="269" y="225"/>
                  <a:pt x="272" y="229"/>
                </a:cubicBezTo>
                <a:close/>
                <a:moveTo>
                  <a:pt x="272" y="229"/>
                </a:moveTo>
                <a:cubicBezTo>
                  <a:pt x="272" y="229"/>
                  <a:pt x="272" y="229"/>
                  <a:pt x="272" y="22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8" name="グループ化 87"/>
          <p:cNvGrpSpPr/>
          <p:nvPr/>
        </p:nvGrpSpPr>
        <p:grpSpPr>
          <a:xfrm>
            <a:off x="1017254" y="4580818"/>
            <a:ext cx="1269804" cy="1165046"/>
            <a:chOff x="508000" y="1981200"/>
            <a:chExt cx="635000" cy="582613"/>
          </a:xfrm>
        </p:grpSpPr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508000" y="2060575"/>
              <a:ext cx="423863" cy="423863"/>
            </a:xfrm>
            <a:custGeom>
              <a:avLst/>
              <a:gdLst>
                <a:gd name="T0" fmla="*/ 302 w 334"/>
                <a:gd name="T1" fmla="*/ 255 h 333"/>
                <a:gd name="T2" fmla="*/ 287 w 334"/>
                <a:gd name="T3" fmla="*/ 205 h 333"/>
                <a:gd name="T4" fmla="*/ 332 w 334"/>
                <a:gd name="T5" fmla="*/ 196 h 333"/>
                <a:gd name="T6" fmla="*/ 334 w 334"/>
                <a:gd name="T7" fmla="*/ 143 h 333"/>
                <a:gd name="T8" fmla="*/ 327 w 334"/>
                <a:gd name="T9" fmla="*/ 135 h 333"/>
                <a:gd name="T10" fmla="*/ 279 w 334"/>
                <a:gd name="T11" fmla="*/ 108 h 333"/>
                <a:gd name="T12" fmla="*/ 302 w 334"/>
                <a:gd name="T13" fmla="*/ 78 h 333"/>
                <a:gd name="T14" fmla="*/ 266 w 334"/>
                <a:gd name="T15" fmla="*/ 31 h 333"/>
                <a:gd name="T16" fmla="*/ 255 w 334"/>
                <a:gd name="T17" fmla="*/ 31 h 333"/>
                <a:gd name="T18" fmla="*/ 205 w 334"/>
                <a:gd name="T19" fmla="*/ 46 h 333"/>
                <a:gd name="T20" fmla="*/ 196 w 334"/>
                <a:gd name="T21" fmla="*/ 2 h 333"/>
                <a:gd name="T22" fmla="*/ 143 w 334"/>
                <a:gd name="T23" fmla="*/ 0 h 333"/>
                <a:gd name="T24" fmla="*/ 129 w 334"/>
                <a:gd name="T25" fmla="*/ 46 h 333"/>
                <a:gd name="T26" fmla="*/ 79 w 334"/>
                <a:gd name="T27" fmla="*/ 31 h 333"/>
                <a:gd name="T28" fmla="*/ 53 w 334"/>
                <a:gd name="T29" fmla="*/ 44 h 333"/>
                <a:gd name="T30" fmla="*/ 29 w 334"/>
                <a:gd name="T31" fmla="*/ 73 h 333"/>
                <a:gd name="T32" fmla="*/ 55 w 334"/>
                <a:gd name="T33" fmla="*/ 108 h 333"/>
                <a:gd name="T34" fmla="*/ 6 w 334"/>
                <a:gd name="T35" fmla="*/ 134 h 333"/>
                <a:gd name="T36" fmla="*/ 0 w 334"/>
                <a:gd name="T37" fmla="*/ 142 h 333"/>
                <a:gd name="T38" fmla="*/ 2 w 334"/>
                <a:gd name="T39" fmla="*/ 195 h 333"/>
                <a:gd name="T40" fmla="*/ 46 w 334"/>
                <a:gd name="T41" fmla="*/ 204 h 333"/>
                <a:gd name="T42" fmla="*/ 43 w 334"/>
                <a:gd name="T43" fmla="*/ 241 h 333"/>
                <a:gd name="T44" fmla="*/ 30 w 334"/>
                <a:gd name="T45" fmla="*/ 260 h 333"/>
                <a:gd name="T46" fmla="*/ 73 w 334"/>
                <a:gd name="T47" fmla="*/ 304 h 333"/>
                <a:gd name="T48" fmla="*/ 109 w 334"/>
                <a:gd name="T49" fmla="*/ 279 h 333"/>
                <a:gd name="T50" fmla="*/ 135 w 334"/>
                <a:gd name="T51" fmla="*/ 327 h 333"/>
                <a:gd name="T52" fmla="*/ 143 w 334"/>
                <a:gd name="T53" fmla="*/ 333 h 333"/>
                <a:gd name="T54" fmla="*/ 199 w 334"/>
                <a:gd name="T55" fmla="*/ 327 h 333"/>
                <a:gd name="T56" fmla="*/ 225 w 334"/>
                <a:gd name="T57" fmla="*/ 279 h 333"/>
                <a:gd name="T58" fmla="*/ 260 w 334"/>
                <a:gd name="T59" fmla="*/ 304 h 333"/>
                <a:gd name="T60" fmla="*/ 302 w 334"/>
                <a:gd name="T61" fmla="*/ 265 h 333"/>
                <a:gd name="T62" fmla="*/ 214 w 334"/>
                <a:gd name="T63" fmla="*/ 214 h 333"/>
                <a:gd name="T64" fmla="*/ 120 w 334"/>
                <a:gd name="T65" fmla="*/ 214 h 333"/>
                <a:gd name="T66" fmla="*/ 120 w 334"/>
                <a:gd name="T67" fmla="*/ 119 h 333"/>
                <a:gd name="T68" fmla="*/ 214 w 334"/>
                <a:gd name="T69" fmla="*/ 119 h 333"/>
                <a:gd name="T70" fmla="*/ 214 w 334"/>
                <a:gd name="T71" fmla="*/ 214 h 333"/>
                <a:gd name="T72" fmla="*/ 214 w 334"/>
                <a:gd name="T73" fmla="*/ 214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4" h="333">
                  <a:moveTo>
                    <a:pt x="304" y="260"/>
                  </a:moveTo>
                  <a:cubicBezTo>
                    <a:pt x="304" y="258"/>
                    <a:pt x="304" y="257"/>
                    <a:pt x="302" y="255"/>
                  </a:cubicBezTo>
                  <a:cubicBezTo>
                    <a:pt x="293" y="243"/>
                    <a:pt x="285" y="233"/>
                    <a:pt x="279" y="225"/>
                  </a:cubicBezTo>
                  <a:cubicBezTo>
                    <a:pt x="283" y="218"/>
                    <a:pt x="285" y="211"/>
                    <a:pt x="287" y="205"/>
                  </a:cubicBezTo>
                  <a:cubicBezTo>
                    <a:pt x="328" y="199"/>
                    <a:pt x="328" y="199"/>
                    <a:pt x="328" y="199"/>
                  </a:cubicBezTo>
                  <a:cubicBezTo>
                    <a:pt x="329" y="199"/>
                    <a:pt x="331" y="198"/>
                    <a:pt x="332" y="196"/>
                  </a:cubicBezTo>
                  <a:cubicBezTo>
                    <a:pt x="333" y="194"/>
                    <a:pt x="334" y="193"/>
                    <a:pt x="334" y="191"/>
                  </a:cubicBezTo>
                  <a:cubicBezTo>
                    <a:pt x="334" y="143"/>
                    <a:pt x="334" y="143"/>
                    <a:pt x="334" y="143"/>
                  </a:cubicBezTo>
                  <a:cubicBezTo>
                    <a:pt x="334" y="141"/>
                    <a:pt x="333" y="139"/>
                    <a:pt x="332" y="138"/>
                  </a:cubicBezTo>
                  <a:cubicBezTo>
                    <a:pt x="331" y="136"/>
                    <a:pt x="329" y="135"/>
                    <a:pt x="327" y="135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6" y="123"/>
                    <a:pt x="283" y="116"/>
                    <a:pt x="279" y="108"/>
                  </a:cubicBezTo>
                  <a:cubicBezTo>
                    <a:pt x="282" y="104"/>
                    <a:pt x="285" y="98"/>
                    <a:pt x="291" y="92"/>
                  </a:cubicBezTo>
                  <a:cubicBezTo>
                    <a:pt x="296" y="85"/>
                    <a:pt x="300" y="81"/>
                    <a:pt x="302" y="78"/>
                  </a:cubicBezTo>
                  <a:cubicBezTo>
                    <a:pt x="303" y="76"/>
                    <a:pt x="303" y="74"/>
                    <a:pt x="303" y="73"/>
                  </a:cubicBezTo>
                  <a:cubicBezTo>
                    <a:pt x="303" y="68"/>
                    <a:pt x="291" y="54"/>
                    <a:pt x="266" y="31"/>
                  </a:cubicBezTo>
                  <a:cubicBezTo>
                    <a:pt x="264" y="30"/>
                    <a:pt x="262" y="29"/>
                    <a:pt x="260" y="29"/>
                  </a:cubicBezTo>
                  <a:cubicBezTo>
                    <a:pt x="258" y="29"/>
                    <a:pt x="257" y="30"/>
                    <a:pt x="255" y="31"/>
                  </a:cubicBezTo>
                  <a:cubicBezTo>
                    <a:pt x="224" y="54"/>
                    <a:pt x="224" y="54"/>
                    <a:pt x="224" y="54"/>
                  </a:cubicBezTo>
                  <a:cubicBezTo>
                    <a:pt x="217" y="50"/>
                    <a:pt x="211" y="48"/>
                    <a:pt x="205" y="4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4"/>
                    <a:pt x="198" y="3"/>
                    <a:pt x="196" y="2"/>
                  </a:cubicBezTo>
                  <a:cubicBezTo>
                    <a:pt x="195" y="0"/>
                    <a:pt x="193" y="0"/>
                    <a:pt x="191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9" y="0"/>
                    <a:pt x="136" y="2"/>
                    <a:pt x="135" y="6"/>
                  </a:cubicBezTo>
                  <a:cubicBezTo>
                    <a:pt x="133" y="14"/>
                    <a:pt x="131" y="27"/>
                    <a:pt x="129" y="46"/>
                  </a:cubicBezTo>
                  <a:cubicBezTo>
                    <a:pt x="121" y="48"/>
                    <a:pt x="115" y="51"/>
                    <a:pt x="109" y="54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7" y="30"/>
                    <a:pt x="75" y="29"/>
                    <a:pt x="73" y="29"/>
                  </a:cubicBezTo>
                  <a:cubicBezTo>
                    <a:pt x="70" y="29"/>
                    <a:pt x="63" y="34"/>
                    <a:pt x="53" y="44"/>
                  </a:cubicBezTo>
                  <a:cubicBezTo>
                    <a:pt x="42" y="55"/>
                    <a:pt x="35" y="62"/>
                    <a:pt x="31" y="68"/>
                  </a:cubicBezTo>
                  <a:cubicBezTo>
                    <a:pt x="30" y="69"/>
                    <a:pt x="29" y="71"/>
                    <a:pt x="29" y="73"/>
                  </a:cubicBezTo>
                  <a:cubicBezTo>
                    <a:pt x="29" y="74"/>
                    <a:pt x="30" y="76"/>
                    <a:pt x="31" y="78"/>
                  </a:cubicBezTo>
                  <a:cubicBezTo>
                    <a:pt x="41" y="90"/>
                    <a:pt x="49" y="100"/>
                    <a:pt x="55" y="108"/>
                  </a:cubicBezTo>
                  <a:cubicBezTo>
                    <a:pt x="51" y="115"/>
                    <a:pt x="48" y="122"/>
                    <a:pt x="46" y="128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4" y="134"/>
                    <a:pt x="3" y="135"/>
                    <a:pt x="2" y="137"/>
                  </a:cubicBezTo>
                  <a:cubicBezTo>
                    <a:pt x="1" y="138"/>
                    <a:pt x="0" y="140"/>
                    <a:pt x="0" y="14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2"/>
                    <a:pt x="1" y="194"/>
                    <a:pt x="2" y="195"/>
                  </a:cubicBezTo>
                  <a:cubicBezTo>
                    <a:pt x="3" y="197"/>
                    <a:pt x="5" y="198"/>
                    <a:pt x="6" y="198"/>
                  </a:cubicBezTo>
                  <a:cubicBezTo>
                    <a:pt x="46" y="204"/>
                    <a:pt x="46" y="204"/>
                    <a:pt x="46" y="204"/>
                  </a:cubicBezTo>
                  <a:cubicBezTo>
                    <a:pt x="48" y="211"/>
                    <a:pt x="51" y="218"/>
                    <a:pt x="55" y="225"/>
                  </a:cubicBezTo>
                  <a:cubicBezTo>
                    <a:pt x="52" y="229"/>
                    <a:pt x="48" y="234"/>
                    <a:pt x="43" y="241"/>
                  </a:cubicBezTo>
                  <a:cubicBezTo>
                    <a:pt x="37" y="248"/>
                    <a:pt x="34" y="253"/>
                    <a:pt x="32" y="255"/>
                  </a:cubicBezTo>
                  <a:cubicBezTo>
                    <a:pt x="31" y="257"/>
                    <a:pt x="30" y="258"/>
                    <a:pt x="30" y="260"/>
                  </a:cubicBezTo>
                  <a:cubicBezTo>
                    <a:pt x="30" y="265"/>
                    <a:pt x="43" y="279"/>
                    <a:pt x="68" y="302"/>
                  </a:cubicBezTo>
                  <a:cubicBezTo>
                    <a:pt x="70" y="303"/>
                    <a:pt x="71" y="304"/>
                    <a:pt x="73" y="304"/>
                  </a:cubicBezTo>
                  <a:cubicBezTo>
                    <a:pt x="76" y="304"/>
                    <a:pt x="77" y="303"/>
                    <a:pt x="78" y="302"/>
                  </a:cubicBezTo>
                  <a:cubicBezTo>
                    <a:pt x="109" y="279"/>
                    <a:pt x="109" y="279"/>
                    <a:pt x="109" y="279"/>
                  </a:cubicBezTo>
                  <a:cubicBezTo>
                    <a:pt x="116" y="282"/>
                    <a:pt x="123" y="285"/>
                    <a:pt x="129" y="287"/>
                  </a:cubicBezTo>
                  <a:cubicBezTo>
                    <a:pt x="135" y="327"/>
                    <a:pt x="135" y="327"/>
                    <a:pt x="135" y="327"/>
                  </a:cubicBezTo>
                  <a:cubicBezTo>
                    <a:pt x="135" y="328"/>
                    <a:pt x="136" y="330"/>
                    <a:pt x="137" y="331"/>
                  </a:cubicBezTo>
                  <a:cubicBezTo>
                    <a:pt x="139" y="333"/>
                    <a:pt x="141" y="333"/>
                    <a:pt x="143" y="333"/>
                  </a:cubicBezTo>
                  <a:cubicBezTo>
                    <a:pt x="191" y="333"/>
                    <a:pt x="191" y="333"/>
                    <a:pt x="191" y="333"/>
                  </a:cubicBezTo>
                  <a:cubicBezTo>
                    <a:pt x="195" y="333"/>
                    <a:pt x="198" y="331"/>
                    <a:pt x="199" y="327"/>
                  </a:cubicBezTo>
                  <a:cubicBezTo>
                    <a:pt x="201" y="319"/>
                    <a:pt x="203" y="305"/>
                    <a:pt x="205" y="287"/>
                  </a:cubicBezTo>
                  <a:cubicBezTo>
                    <a:pt x="212" y="285"/>
                    <a:pt x="219" y="282"/>
                    <a:pt x="225" y="279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7" y="303"/>
                    <a:pt x="259" y="304"/>
                    <a:pt x="260" y="304"/>
                  </a:cubicBezTo>
                  <a:cubicBezTo>
                    <a:pt x="264" y="304"/>
                    <a:pt x="271" y="299"/>
                    <a:pt x="281" y="288"/>
                  </a:cubicBezTo>
                  <a:cubicBezTo>
                    <a:pt x="291" y="278"/>
                    <a:pt x="298" y="270"/>
                    <a:pt x="302" y="265"/>
                  </a:cubicBezTo>
                  <a:cubicBezTo>
                    <a:pt x="304" y="264"/>
                    <a:pt x="304" y="262"/>
                    <a:pt x="304" y="260"/>
                  </a:cubicBezTo>
                  <a:close/>
                  <a:moveTo>
                    <a:pt x="214" y="214"/>
                  </a:moveTo>
                  <a:cubicBezTo>
                    <a:pt x="201" y="227"/>
                    <a:pt x="185" y="233"/>
                    <a:pt x="167" y="233"/>
                  </a:cubicBezTo>
                  <a:cubicBezTo>
                    <a:pt x="148" y="233"/>
                    <a:pt x="133" y="227"/>
                    <a:pt x="120" y="214"/>
                  </a:cubicBezTo>
                  <a:cubicBezTo>
                    <a:pt x="107" y="201"/>
                    <a:pt x="100" y="185"/>
                    <a:pt x="100" y="166"/>
                  </a:cubicBezTo>
                  <a:cubicBezTo>
                    <a:pt x="100" y="148"/>
                    <a:pt x="107" y="132"/>
                    <a:pt x="120" y="119"/>
                  </a:cubicBezTo>
                  <a:cubicBezTo>
                    <a:pt x="133" y="106"/>
                    <a:pt x="148" y="100"/>
                    <a:pt x="167" y="100"/>
                  </a:cubicBezTo>
                  <a:cubicBezTo>
                    <a:pt x="185" y="100"/>
                    <a:pt x="201" y="106"/>
                    <a:pt x="214" y="119"/>
                  </a:cubicBezTo>
                  <a:cubicBezTo>
                    <a:pt x="227" y="132"/>
                    <a:pt x="234" y="148"/>
                    <a:pt x="234" y="166"/>
                  </a:cubicBezTo>
                  <a:cubicBezTo>
                    <a:pt x="234" y="185"/>
                    <a:pt x="227" y="201"/>
                    <a:pt x="214" y="214"/>
                  </a:cubicBezTo>
                  <a:close/>
                  <a:moveTo>
                    <a:pt x="214" y="214"/>
                  </a:moveTo>
                  <a:cubicBezTo>
                    <a:pt x="214" y="214"/>
                    <a:pt x="214" y="214"/>
                    <a:pt x="214" y="21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889000" y="2320925"/>
              <a:ext cx="254000" cy="242888"/>
            </a:xfrm>
            <a:custGeom>
              <a:avLst/>
              <a:gdLst>
                <a:gd name="T0" fmla="*/ 162 w 201"/>
                <a:gd name="T1" fmla="*/ 70 h 192"/>
                <a:gd name="T2" fmla="*/ 154 w 201"/>
                <a:gd name="T3" fmla="*/ 56 h 192"/>
                <a:gd name="T4" fmla="*/ 167 w 201"/>
                <a:gd name="T5" fmla="*/ 20 h 192"/>
                <a:gd name="T6" fmla="*/ 166 w 201"/>
                <a:gd name="T7" fmla="*/ 18 h 192"/>
                <a:gd name="T8" fmla="*/ 134 w 201"/>
                <a:gd name="T9" fmla="*/ 0 h 192"/>
                <a:gd name="T10" fmla="*/ 132 w 201"/>
                <a:gd name="T11" fmla="*/ 0 h 192"/>
                <a:gd name="T12" fmla="*/ 108 w 201"/>
                <a:gd name="T13" fmla="*/ 30 h 192"/>
                <a:gd name="T14" fmla="*/ 100 w 201"/>
                <a:gd name="T15" fmla="*/ 29 h 192"/>
                <a:gd name="T16" fmla="*/ 93 w 201"/>
                <a:gd name="T17" fmla="*/ 30 h 192"/>
                <a:gd name="T18" fmla="*/ 79 w 201"/>
                <a:gd name="T19" fmla="*/ 12 h 192"/>
                <a:gd name="T20" fmla="*/ 67 w 201"/>
                <a:gd name="T21" fmla="*/ 0 h 192"/>
                <a:gd name="T22" fmla="*/ 59 w 201"/>
                <a:gd name="T23" fmla="*/ 4 h 192"/>
                <a:gd name="T24" fmla="*/ 44 w 201"/>
                <a:gd name="T25" fmla="*/ 13 h 192"/>
                <a:gd name="T26" fmla="*/ 35 w 201"/>
                <a:gd name="T27" fmla="*/ 18 h 192"/>
                <a:gd name="T28" fmla="*/ 34 w 201"/>
                <a:gd name="T29" fmla="*/ 20 h 192"/>
                <a:gd name="T30" fmla="*/ 47 w 201"/>
                <a:gd name="T31" fmla="*/ 56 h 192"/>
                <a:gd name="T32" fmla="*/ 39 w 201"/>
                <a:gd name="T33" fmla="*/ 70 h 192"/>
                <a:gd name="T34" fmla="*/ 0 w 201"/>
                <a:gd name="T35" fmla="*/ 78 h 192"/>
                <a:gd name="T36" fmla="*/ 0 w 201"/>
                <a:gd name="T37" fmla="*/ 114 h 192"/>
                <a:gd name="T38" fmla="*/ 39 w 201"/>
                <a:gd name="T39" fmla="*/ 122 h 192"/>
                <a:gd name="T40" fmla="*/ 47 w 201"/>
                <a:gd name="T41" fmla="*/ 136 h 192"/>
                <a:gd name="T42" fmla="*/ 34 w 201"/>
                <a:gd name="T43" fmla="*/ 172 h 192"/>
                <a:gd name="T44" fmla="*/ 35 w 201"/>
                <a:gd name="T45" fmla="*/ 174 h 192"/>
                <a:gd name="T46" fmla="*/ 67 w 201"/>
                <a:gd name="T47" fmla="*/ 192 h 192"/>
                <a:gd name="T48" fmla="*/ 79 w 201"/>
                <a:gd name="T49" fmla="*/ 180 h 192"/>
                <a:gd name="T50" fmla="*/ 93 w 201"/>
                <a:gd name="T51" fmla="*/ 162 h 192"/>
                <a:gd name="T52" fmla="*/ 100 w 201"/>
                <a:gd name="T53" fmla="*/ 163 h 192"/>
                <a:gd name="T54" fmla="*/ 108 w 201"/>
                <a:gd name="T55" fmla="*/ 162 h 192"/>
                <a:gd name="T56" fmla="*/ 122 w 201"/>
                <a:gd name="T57" fmla="*/ 180 h 192"/>
                <a:gd name="T58" fmla="*/ 134 w 201"/>
                <a:gd name="T59" fmla="*/ 192 h 192"/>
                <a:gd name="T60" fmla="*/ 166 w 201"/>
                <a:gd name="T61" fmla="*/ 174 h 192"/>
                <a:gd name="T62" fmla="*/ 167 w 201"/>
                <a:gd name="T63" fmla="*/ 172 h 192"/>
                <a:gd name="T64" fmla="*/ 154 w 201"/>
                <a:gd name="T65" fmla="*/ 136 h 192"/>
                <a:gd name="T66" fmla="*/ 162 w 201"/>
                <a:gd name="T67" fmla="*/ 122 h 192"/>
                <a:gd name="T68" fmla="*/ 201 w 201"/>
                <a:gd name="T69" fmla="*/ 114 h 192"/>
                <a:gd name="T70" fmla="*/ 201 w 201"/>
                <a:gd name="T71" fmla="*/ 78 h 192"/>
                <a:gd name="T72" fmla="*/ 162 w 201"/>
                <a:gd name="T73" fmla="*/ 70 h 192"/>
                <a:gd name="T74" fmla="*/ 124 w 201"/>
                <a:gd name="T75" fmla="*/ 120 h 192"/>
                <a:gd name="T76" fmla="*/ 100 w 201"/>
                <a:gd name="T77" fmla="*/ 129 h 192"/>
                <a:gd name="T78" fmla="*/ 77 w 201"/>
                <a:gd name="T79" fmla="*/ 120 h 192"/>
                <a:gd name="T80" fmla="*/ 67 w 201"/>
                <a:gd name="T81" fmla="*/ 96 h 192"/>
                <a:gd name="T82" fmla="*/ 77 w 201"/>
                <a:gd name="T83" fmla="*/ 72 h 192"/>
                <a:gd name="T84" fmla="*/ 100 w 201"/>
                <a:gd name="T85" fmla="*/ 63 h 192"/>
                <a:gd name="T86" fmla="*/ 124 w 201"/>
                <a:gd name="T87" fmla="*/ 72 h 192"/>
                <a:gd name="T88" fmla="*/ 134 w 201"/>
                <a:gd name="T89" fmla="*/ 96 h 192"/>
                <a:gd name="T90" fmla="*/ 124 w 201"/>
                <a:gd name="T91" fmla="*/ 120 h 192"/>
                <a:gd name="T92" fmla="*/ 124 w 201"/>
                <a:gd name="T93" fmla="*/ 120 h 192"/>
                <a:gd name="T94" fmla="*/ 124 w 201"/>
                <a:gd name="T95" fmla="*/ 12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1" h="192">
                  <a:moveTo>
                    <a:pt x="162" y="70"/>
                  </a:moveTo>
                  <a:cubicBezTo>
                    <a:pt x="159" y="65"/>
                    <a:pt x="157" y="60"/>
                    <a:pt x="154" y="56"/>
                  </a:cubicBezTo>
                  <a:cubicBezTo>
                    <a:pt x="163" y="36"/>
                    <a:pt x="167" y="24"/>
                    <a:pt x="167" y="20"/>
                  </a:cubicBezTo>
                  <a:cubicBezTo>
                    <a:pt x="167" y="19"/>
                    <a:pt x="167" y="19"/>
                    <a:pt x="166" y="18"/>
                  </a:cubicBezTo>
                  <a:cubicBezTo>
                    <a:pt x="145" y="6"/>
                    <a:pt x="135" y="0"/>
                    <a:pt x="134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5" y="8"/>
                    <a:pt x="117" y="17"/>
                    <a:pt x="108" y="30"/>
                  </a:cubicBezTo>
                  <a:cubicBezTo>
                    <a:pt x="105" y="29"/>
                    <a:pt x="102" y="29"/>
                    <a:pt x="100" y="29"/>
                  </a:cubicBezTo>
                  <a:cubicBezTo>
                    <a:pt x="99" y="29"/>
                    <a:pt x="96" y="29"/>
                    <a:pt x="93" y="30"/>
                  </a:cubicBezTo>
                  <a:cubicBezTo>
                    <a:pt x="90" y="26"/>
                    <a:pt x="86" y="20"/>
                    <a:pt x="79" y="12"/>
                  </a:cubicBezTo>
                  <a:cubicBezTo>
                    <a:pt x="72" y="4"/>
                    <a:pt x="68" y="0"/>
                    <a:pt x="67" y="0"/>
                  </a:cubicBezTo>
                  <a:cubicBezTo>
                    <a:pt x="67" y="0"/>
                    <a:pt x="64" y="1"/>
                    <a:pt x="59" y="4"/>
                  </a:cubicBezTo>
                  <a:cubicBezTo>
                    <a:pt x="54" y="7"/>
                    <a:pt x="49" y="10"/>
                    <a:pt x="44" y="13"/>
                  </a:cubicBezTo>
                  <a:cubicBezTo>
                    <a:pt x="39" y="16"/>
                    <a:pt x="35" y="18"/>
                    <a:pt x="35" y="18"/>
                  </a:cubicBezTo>
                  <a:cubicBezTo>
                    <a:pt x="34" y="19"/>
                    <a:pt x="34" y="19"/>
                    <a:pt x="34" y="20"/>
                  </a:cubicBezTo>
                  <a:cubicBezTo>
                    <a:pt x="34" y="24"/>
                    <a:pt x="38" y="36"/>
                    <a:pt x="47" y="56"/>
                  </a:cubicBezTo>
                  <a:cubicBezTo>
                    <a:pt x="44" y="60"/>
                    <a:pt x="41" y="65"/>
                    <a:pt x="39" y="70"/>
                  </a:cubicBezTo>
                  <a:cubicBezTo>
                    <a:pt x="13" y="72"/>
                    <a:pt x="0" y="75"/>
                    <a:pt x="0" y="78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7"/>
                    <a:pt x="13" y="120"/>
                    <a:pt x="39" y="122"/>
                  </a:cubicBezTo>
                  <a:cubicBezTo>
                    <a:pt x="41" y="127"/>
                    <a:pt x="44" y="131"/>
                    <a:pt x="47" y="136"/>
                  </a:cubicBezTo>
                  <a:cubicBezTo>
                    <a:pt x="38" y="155"/>
                    <a:pt x="34" y="167"/>
                    <a:pt x="34" y="172"/>
                  </a:cubicBezTo>
                  <a:cubicBezTo>
                    <a:pt x="34" y="172"/>
                    <a:pt x="34" y="173"/>
                    <a:pt x="35" y="174"/>
                  </a:cubicBezTo>
                  <a:cubicBezTo>
                    <a:pt x="56" y="186"/>
                    <a:pt x="67" y="192"/>
                    <a:pt x="67" y="192"/>
                  </a:cubicBezTo>
                  <a:cubicBezTo>
                    <a:pt x="68" y="192"/>
                    <a:pt x="72" y="188"/>
                    <a:pt x="79" y="180"/>
                  </a:cubicBezTo>
                  <a:cubicBezTo>
                    <a:pt x="86" y="172"/>
                    <a:pt x="90" y="166"/>
                    <a:pt x="93" y="162"/>
                  </a:cubicBezTo>
                  <a:cubicBezTo>
                    <a:pt x="96" y="162"/>
                    <a:pt x="99" y="163"/>
                    <a:pt x="100" y="163"/>
                  </a:cubicBezTo>
                  <a:cubicBezTo>
                    <a:pt x="102" y="163"/>
                    <a:pt x="105" y="162"/>
                    <a:pt x="108" y="162"/>
                  </a:cubicBezTo>
                  <a:cubicBezTo>
                    <a:pt x="111" y="166"/>
                    <a:pt x="115" y="172"/>
                    <a:pt x="122" y="180"/>
                  </a:cubicBezTo>
                  <a:cubicBezTo>
                    <a:pt x="128" y="188"/>
                    <a:pt x="132" y="192"/>
                    <a:pt x="134" y="192"/>
                  </a:cubicBezTo>
                  <a:cubicBezTo>
                    <a:pt x="134" y="192"/>
                    <a:pt x="145" y="186"/>
                    <a:pt x="166" y="174"/>
                  </a:cubicBezTo>
                  <a:cubicBezTo>
                    <a:pt x="167" y="173"/>
                    <a:pt x="167" y="172"/>
                    <a:pt x="167" y="172"/>
                  </a:cubicBezTo>
                  <a:cubicBezTo>
                    <a:pt x="167" y="167"/>
                    <a:pt x="163" y="155"/>
                    <a:pt x="154" y="136"/>
                  </a:cubicBezTo>
                  <a:cubicBezTo>
                    <a:pt x="157" y="131"/>
                    <a:pt x="160" y="127"/>
                    <a:pt x="162" y="122"/>
                  </a:cubicBezTo>
                  <a:cubicBezTo>
                    <a:pt x="188" y="120"/>
                    <a:pt x="201" y="117"/>
                    <a:pt x="201" y="114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1" y="75"/>
                    <a:pt x="188" y="72"/>
                    <a:pt x="162" y="70"/>
                  </a:cubicBezTo>
                  <a:close/>
                  <a:moveTo>
                    <a:pt x="124" y="120"/>
                  </a:moveTo>
                  <a:cubicBezTo>
                    <a:pt x="118" y="126"/>
                    <a:pt x="110" y="129"/>
                    <a:pt x="100" y="129"/>
                  </a:cubicBezTo>
                  <a:cubicBezTo>
                    <a:pt x="91" y="129"/>
                    <a:pt x="83" y="126"/>
                    <a:pt x="77" y="120"/>
                  </a:cubicBezTo>
                  <a:cubicBezTo>
                    <a:pt x="70" y="113"/>
                    <a:pt x="67" y="105"/>
                    <a:pt x="67" y="96"/>
                  </a:cubicBezTo>
                  <a:cubicBezTo>
                    <a:pt x="67" y="87"/>
                    <a:pt x="70" y="79"/>
                    <a:pt x="77" y="72"/>
                  </a:cubicBezTo>
                  <a:cubicBezTo>
                    <a:pt x="84" y="66"/>
                    <a:pt x="91" y="63"/>
                    <a:pt x="100" y="63"/>
                  </a:cubicBezTo>
                  <a:cubicBezTo>
                    <a:pt x="109" y="63"/>
                    <a:pt x="117" y="66"/>
                    <a:pt x="124" y="72"/>
                  </a:cubicBezTo>
                  <a:cubicBezTo>
                    <a:pt x="131" y="79"/>
                    <a:pt x="134" y="87"/>
                    <a:pt x="134" y="96"/>
                  </a:cubicBezTo>
                  <a:cubicBezTo>
                    <a:pt x="134" y="105"/>
                    <a:pt x="131" y="113"/>
                    <a:pt x="124" y="120"/>
                  </a:cubicBezTo>
                  <a:close/>
                  <a:moveTo>
                    <a:pt x="124" y="120"/>
                  </a:moveTo>
                  <a:cubicBezTo>
                    <a:pt x="124" y="120"/>
                    <a:pt x="124" y="120"/>
                    <a:pt x="124" y="12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889000" y="1981200"/>
              <a:ext cx="254000" cy="244475"/>
            </a:xfrm>
            <a:custGeom>
              <a:avLst/>
              <a:gdLst>
                <a:gd name="T0" fmla="*/ 162 w 201"/>
                <a:gd name="T1" fmla="*/ 70 h 192"/>
                <a:gd name="T2" fmla="*/ 154 w 201"/>
                <a:gd name="T3" fmla="*/ 56 h 192"/>
                <a:gd name="T4" fmla="*/ 167 w 201"/>
                <a:gd name="T5" fmla="*/ 20 h 192"/>
                <a:gd name="T6" fmla="*/ 166 w 201"/>
                <a:gd name="T7" fmla="*/ 18 h 192"/>
                <a:gd name="T8" fmla="*/ 134 w 201"/>
                <a:gd name="T9" fmla="*/ 0 h 192"/>
                <a:gd name="T10" fmla="*/ 132 w 201"/>
                <a:gd name="T11" fmla="*/ 1 h 192"/>
                <a:gd name="T12" fmla="*/ 108 w 201"/>
                <a:gd name="T13" fmla="*/ 30 h 192"/>
                <a:gd name="T14" fmla="*/ 100 w 201"/>
                <a:gd name="T15" fmla="*/ 29 h 192"/>
                <a:gd name="T16" fmla="*/ 93 w 201"/>
                <a:gd name="T17" fmla="*/ 30 h 192"/>
                <a:gd name="T18" fmla="*/ 79 w 201"/>
                <a:gd name="T19" fmla="*/ 12 h 192"/>
                <a:gd name="T20" fmla="*/ 67 w 201"/>
                <a:gd name="T21" fmla="*/ 0 h 192"/>
                <a:gd name="T22" fmla="*/ 59 w 201"/>
                <a:gd name="T23" fmla="*/ 4 h 192"/>
                <a:gd name="T24" fmla="*/ 44 w 201"/>
                <a:gd name="T25" fmla="*/ 13 h 192"/>
                <a:gd name="T26" fmla="*/ 35 w 201"/>
                <a:gd name="T27" fmla="*/ 18 h 192"/>
                <a:gd name="T28" fmla="*/ 34 w 201"/>
                <a:gd name="T29" fmla="*/ 20 h 192"/>
                <a:gd name="T30" fmla="*/ 47 w 201"/>
                <a:gd name="T31" fmla="*/ 56 h 192"/>
                <a:gd name="T32" fmla="*/ 39 w 201"/>
                <a:gd name="T33" fmla="*/ 70 h 192"/>
                <a:gd name="T34" fmla="*/ 0 w 201"/>
                <a:gd name="T35" fmla="*/ 78 h 192"/>
                <a:gd name="T36" fmla="*/ 0 w 201"/>
                <a:gd name="T37" fmla="*/ 114 h 192"/>
                <a:gd name="T38" fmla="*/ 39 w 201"/>
                <a:gd name="T39" fmla="*/ 122 h 192"/>
                <a:gd name="T40" fmla="*/ 47 w 201"/>
                <a:gd name="T41" fmla="*/ 136 h 192"/>
                <a:gd name="T42" fmla="*/ 34 w 201"/>
                <a:gd name="T43" fmla="*/ 172 h 192"/>
                <a:gd name="T44" fmla="*/ 35 w 201"/>
                <a:gd name="T45" fmla="*/ 174 h 192"/>
                <a:gd name="T46" fmla="*/ 67 w 201"/>
                <a:gd name="T47" fmla="*/ 192 h 192"/>
                <a:gd name="T48" fmla="*/ 79 w 201"/>
                <a:gd name="T49" fmla="*/ 180 h 192"/>
                <a:gd name="T50" fmla="*/ 93 w 201"/>
                <a:gd name="T51" fmla="*/ 162 h 192"/>
                <a:gd name="T52" fmla="*/ 100 w 201"/>
                <a:gd name="T53" fmla="*/ 163 h 192"/>
                <a:gd name="T54" fmla="*/ 108 w 201"/>
                <a:gd name="T55" fmla="*/ 162 h 192"/>
                <a:gd name="T56" fmla="*/ 122 w 201"/>
                <a:gd name="T57" fmla="*/ 180 h 192"/>
                <a:gd name="T58" fmla="*/ 134 w 201"/>
                <a:gd name="T59" fmla="*/ 192 h 192"/>
                <a:gd name="T60" fmla="*/ 166 w 201"/>
                <a:gd name="T61" fmla="*/ 174 h 192"/>
                <a:gd name="T62" fmla="*/ 167 w 201"/>
                <a:gd name="T63" fmla="*/ 172 h 192"/>
                <a:gd name="T64" fmla="*/ 154 w 201"/>
                <a:gd name="T65" fmla="*/ 136 h 192"/>
                <a:gd name="T66" fmla="*/ 162 w 201"/>
                <a:gd name="T67" fmla="*/ 122 h 192"/>
                <a:gd name="T68" fmla="*/ 201 w 201"/>
                <a:gd name="T69" fmla="*/ 114 h 192"/>
                <a:gd name="T70" fmla="*/ 201 w 201"/>
                <a:gd name="T71" fmla="*/ 78 h 192"/>
                <a:gd name="T72" fmla="*/ 162 w 201"/>
                <a:gd name="T73" fmla="*/ 70 h 192"/>
                <a:gd name="T74" fmla="*/ 124 w 201"/>
                <a:gd name="T75" fmla="*/ 120 h 192"/>
                <a:gd name="T76" fmla="*/ 100 w 201"/>
                <a:gd name="T77" fmla="*/ 129 h 192"/>
                <a:gd name="T78" fmla="*/ 77 w 201"/>
                <a:gd name="T79" fmla="*/ 120 h 192"/>
                <a:gd name="T80" fmla="*/ 67 w 201"/>
                <a:gd name="T81" fmla="*/ 96 h 192"/>
                <a:gd name="T82" fmla="*/ 77 w 201"/>
                <a:gd name="T83" fmla="*/ 72 h 192"/>
                <a:gd name="T84" fmla="*/ 100 w 201"/>
                <a:gd name="T85" fmla="*/ 63 h 192"/>
                <a:gd name="T86" fmla="*/ 124 w 201"/>
                <a:gd name="T87" fmla="*/ 72 h 192"/>
                <a:gd name="T88" fmla="*/ 134 w 201"/>
                <a:gd name="T89" fmla="*/ 96 h 192"/>
                <a:gd name="T90" fmla="*/ 124 w 201"/>
                <a:gd name="T91" fmla="*/ 120 h 192"/>
                <a:gd name="T92" fmla="*/ 124 w 201"/>
                <a:gd name="T93" fmla="*/ 120 h 192"/>
                <a:gd name="T94" fmla="*/ 124 w 201"/>
                <a:gd name="T95" fmla="*/ 12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1" h="192">
                  <a:moveTo>
                    <a:pt x="162" y="70"/>
                  </a:moveTo>
                  <a:cubicBezTo>
                    <a:pt x="159" y="65"/>
                    <a:pt x="157" y="60"/>
                    <a:pt x="154" y="56"/>
                  </a:cubicBezTo>
                  <a:cubicBezTo>
                    <a:pt x="163" y="36"/>
                    <a:pt x="167" y="24"/>
                    <a:pt x="167" y="20"/>
                  </a:cubicBezTo>
                  <a:cubicBezTo>
                    <a:pt x="167" y="19"/>
                    <a:pt x="167" y="19"/>
                    <a:pt x="166" y="18"/>
                  </a:cubicBezTo>
                  <a:cubicBezTo>
                    <a:pt x="145" y="6"/>
                    <a:pt x="135" y="0"/>
                    <a:pt x="134" y="0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25" y="8"/>
                    <a:pt x="117" y="17"/>
                    <a:pt x="108" y="30"/>
                  </a:cubicBezTo>
                  <a:cubicBezTo>
                    <a:pt x="105" y="29"/>
                    <a:pt x="102" y="29"/>
                    <a:pt x="100" y="29"/>
                  </a:cubicBezTo>
                  <a:cubicBezTo>
                    <a:pt x="99" y="29"/>
                    <a:pt x="96" y="29"/>
                    <a:pt x="93" y="30"/>
                  </a:cubicBezTo>
                  <a:cubicBezTo>
                    <a:pt x="90" y="26"/>
                    <a:pt x="86" y="20"/>
                    <a:pt x="79" y="12"/>
                  </a:cubicBezTo>
                  <a:cubicBezTo>
                    <a:pt x="72" y="4"/>
                    <a:pt x="68" y="0"/>
                    <a:pt x="67" y="0"/>
                  </a:cubicBezTo>
                  <a:cubicBezTo>
                    <a:pt x="67" y="0"/>
                    <a:pt x="64" y="1"/>
                    <a:pt x="59" y="4"/>
                  </a:cubicBezTo>
                  <a:cubicBezTo>
                    <a:pt x="54" y="7"/>
                    <a:pt x="49" y="10"/>
                    <a:pt x="44" y="13"/>
                  </a:cubicBezTo>
                  <a:cubicBezTo>
                    <a:pt x="39" y="16"/>
                    <a:pt x="35" y="18"/>
                    <a:pt x="35" y="18"/>
                  </a:cubicBezTo>
                  <a:cubicBezTo>
                    <a:pt x="34" y="19"/>
                    <a:pt x="34" y="19"/>
                    <a:pt x="34" y="20"/>
                  </a:cubicBezTo>
                  <a:cubicBezTo>
                    <a:pt x="34" y="24"/>
                    <a:pt x="38" y="36"/>
                    <a:pt x="47" y="56"/>
                  </a:cubicBezTo>
                  <a:cubicBezTo>
                    <a:pt x="44" y="60"/>
                    <a:pt x="41" y="65"/>
                    <a:pt x="39" y="70"/>
                  </a:cubicBezTo>
                  <a:cubicBezTo>
                    <a:pt x="13" y="72"/>
                    <a:pt x="0" y="75"/>
                    <a:pt x="0" y="78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7"/>
                    <a:pt x="13" y="120"/>
                    <a:pt x="39" y="122"/>
                  </a:cubicBezTo>
                  <a:cubicBezTo>
                    <a:pt x="41" y="127"/>
                    <a:pt x="44" y="131"/>
                    <a:pt x="47" y="136"/>
                  </a:cubicBezTo>
                  <a:cubicBezTo>
                    <a:pt x="38" y="155"/>
                    <a:pt x="34" y="167"/>
                    <a:pt x="34" y="172"/>
                  </a:cubicBezTo>
                  <a:cubicBezTo>
                    <a:pt x="34" y="172"/>
                    <a:pt x="34" y="173"/>
                    <a:pt x="35" y="174"/>
                  </a:cubicBezTo>
                  <a:cubicBezTo>
                    <a:pt x="56" y="186"/>
                    <a:pt x="67" y="192"/>
                    <a:pt x="67" y="192"/>
                  </a:cubicBezTo>
                  <a:cubicBezTo>
                    <a:pt x="68" y="192"/>
                    <a:pt x="72" y="188"/>
                    <a:pt x="79" y="180"/>
                  </a:cubicBezTo>
                  <a:cubicBezTo>
                    <a:pt x="86" y="172"/>
                    <a:pt x="90" y="166"/>
                    <a:pt x="93" y="162"/>
                  </a:cubicBezTo>
                  <a:cubicBezTo>
                    <a:pt x="96" y="162"/>
                    <a:pt x="99" y="163"/>
                    <a:pt x="100" y="163"/>
                  </a:cubicBezTo>
                  <a:cubicBezTo>
                    <a:pt x="102" y="163"/>
                    <a:pt x="105" y="162"/>
                    <a:pt x="108" y="162"/>
                  </a:cubicBezTo>
                  <a:cubicBezTo>
                    <a:pt x="111" y="166"/>
                    <a:pt x="115" y="172"/>
                    <a:pt x="122" y="180"/>
                  </a:cubicBezTo>
                  <a:cubicBezTo>
                    <a:pt x="128" y="188"/>
                    <a:pt x="132" y="192"/>
                    <a:pt x="134" y="192"/>
                  </a:cubicBezTo>
                  <a:cubicBezTo>
                    <a:pt x="134" y="192"/>
                    <a:pt x="145" y="186"/>
                    <a:pt x="166" y="174"/>
                  </a:cubicBezTo>
                  <a:cubicBezTo>
                    <a:pt x="167" y="173"/>
                    <a:pt x="167" y="172"/>
                    <a:pt x="167" y="172"/>
                  </a:cubicBezTo>
                  <a:cubicBezTo>
                    <a:pt x="167" y="167"/>
                    <a:pt x="163" y="155"/>
                    <a:pt x="154" y="136"/>
                  </a:cubicBezTo>
                  <a:cubicBezTo>
                    <a:pt x="157" y="131"/>
                    <a:pt x="160" y="127"/>
                    <a:pt x="162" y="122"/>
                  </a:cubicBezTo>
                  <a:cubicBezTo>
                    <a:pt x="188" y="120"/>
                    <a:pt x="201" y="117"/>
                    <a:pt x="201" y="114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1" y="75"/>
                    <a:pt x="188" y="72"/>
                    <a:pt x="162" y="70"/>
                  </a:cubicBezTo>
                  <a:close/>
                  <a:moveTo>
                    <a:pt x="124" y="120"/>
                  </a:moveTo>
                  <a:cubicBezTo>
                    <a:pt x="118" y="126"/>
                    <a:pt x="110" y="129"/>
                    <a:pt x="100" y="129"/>
                  </a:cubicBezTo>
                  <a:cubicBezTo>
                    <a:pt x="91" y="129"/>
                    <a:pt x="83" y="126"/>
                    <a:pt x="77" y="120"/>
                  </a:cubicBezTo>
                  <a:cubicBezTo>
                    <a:pt x="70" y="113"/>
                    <a:pt x="67" y="105"/>
                    <a:pt x="67" y="96"/>
                  </a:cubicBezTo>
                  <a:cubicBezTo>
                    <a:pt x="67" y="87"/>
                    <a:pt x="70" y="79"/>
                    <a:pt x="77" y="72"/>
                  </a:cubicBezTo>
                  <a:cubicBezTo>
                    <a:pt x="84" y="66"/>
                    <a:pt x="91" y="63"/>
                    <a:pt x="100" y="63"/>
                  </a:cubicBezTo>
                  <a:cubicBezTo>
                    <a:pt x="109" y="63"/>
                    <a:pt x="117" y="66"/>
                    <a:pt x="124" y="72"/>
                  </a:cubicBezTo>
                  <a:cubicBezTo>
                    <a:pt x="131" y="79"/>
                    <a:pt x="134" y="87"/>
                    <a:pt x="134" y="96"/>
                  </a:cubicBezTo>
                  <a:cubicBezTo>
                    <a:pt x="134" y="105"/>
                    <a:pt x="131" y="113"/>
                    <a:pt x="124" y="120"/>
                  </a:cubicBezTo>
                  <a:close/>
                  <a:moveTo>
                    <a:pt x="124" y="120"/>
                  </a:moveTo>
                  <a:cubicBezTo>
                    <a:pt x="124" y="120"/>
                    <a:pt x="124" y="120"/>
                    <a:pt x="124" y="12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7" name="Freeform 37"/>
          <p:cNvSpPr>
            <a:spLocks noEditPoints="1"/>
          </p:cNvSpPr>
          <p:nvPr/>
        </p:nvSpPr>
        <p:spPr bwMode="auto">
          <a:xfrm>
            <a:off x="3966376" y="4577641"/>
            <a:ext cx="1266631" cy="1133301"/>
          </a:xfrm>
          <a:custGeom>
            <a:avLst/>
            <a:gdLst>
              <a:gd name="T0" fmla="*/ 462 w 467"/>
              <a:gd name="T1" fmla="*/ 138 h 417"/>
              <a:gd name="T2" fmla="*/ 329 w 467"/>
              <a:gd name="T3" fmla="*/ 5 h 417"/>
              <a:gd name="T4" fmla="*/ 317 w 467"/>
              <a:gd name="T5" fmla="*/ 0 h 417"/>
              <a:gd name="T6" fmla="*/ 305 w 467"/>
              <a:gd name="T7" fmla="*/ 5 h 417"/>
              <a:gd name="T8" fmla="*/ 300 w 467"/>
              <a:gd name="T9" fmla="*/ 17 h 417"/>
              <a:gd name="T10" fmla="*/ 300 w 467"/>
              <a:gd name="T11" fmla="*/ 83 h 417"/>
              <a:gd name="T12" fmla="*/ 242 w 467"/>
              <a:gd name="T13" fmla="*/ 83 h 417"/>
              <a:gd name="T14" fmla="*/ 14 w 467"/>
              <a:gd name="T15" fmla="*/ 188 h 417"/>
              <a:gd name="T16" fmla="*/ 0 w 467"/>
              <a:gd name="T17" fmla="*/ 275 h 417"/>
              <a:gd name="T18" fmla="*/ 33 w 467"/>
              <a:gd name="T19" fmla="*/ 393 h 417"/>
              <a:gd name="T20" fmla="*/ 36 w 467"/>
              <a:gd name="T21" fmla="*/ 399 h 417"/>
              <a:gd name="T22" fmla="*/ 39 w 467"/>
              <a:gd name="T23" fmla="*/ 407 h 417"/>
              <a:gd name="T24" fmla="*/ 43 w 467"/>
              <a:gd name="T25" fmla="*/ 413 h 417"/>
              <a:gd name="T26" fmla="*/ 50 w 467"/>
              <a:gd name="T27" fmla="*/ 417 h 417"/>
              <a:gd name="T28" fmla="*/ 56 w 467"/>
              <a:gd name="T29" fmla="*/ 415 h 417"/>
              <a:gd name="T30" fmla="*/ 58 w 467"/>
              <a:gd name="T31" fmla="*/ 408 h 417"/>
              <a:gd name="T32" fmla="*/ 58 w 467"/>
              <a:gd name="T33" fmla="*/ 401 h 417"/>
              <a:gd name="T34" fmla="*/ 57 w 467"/>
              <a:gd name="T35" fmla="*/ 395 h 417"/>
              <a:gd name="T36" fmla="*/ 56 w 467"/>
              <a:gd name="T37" fmla="*/ 363 h 417"/>
              <a:gd name="T38" fmla="*/ 60 w 467"/>
              <a:gd name="T39" fmla="*/ 316 h 417"/>
              <a:gd name="T40" fmla="*/ 73 w 467"/>
              <a:gd name="T41" fmla="*/ 280 h 417"/>
              <a:gd name="T42" fmla="*/ 94 w 467"/>
              <a:gd name="T43" fmla="*/ 253 h 417"/>
              <a:gd name="T44" fmla="*/ 121 w 467"/>
              <a:gd name="T45" fmla="*/ 235 h 417"/>
              <a:gd name="T46" fmla="*/ 156 w 467"/>
              <a:gd name="T47" fmla="*/ 224 h 417"/>
              <a:gd name="T48" fmla="*/ 196 w 467"/>
              <a:gd name="T49" fmla="*/ 218 h 417"/>
              <a:gd name="T50" fmla="*/ 242 w 467"/>
              <a:gd name="T51" fmla="*/ 217 h 417"/>
              <a:gd name="T52" fmla="*/ 300 w 467"/>
              <a:gd name="T53" fmla="*/ 217 h 417"/>
              <a:gd name="T54" fmla="*/ 300 w 467"/>
              <a:gd name="T55" fmla="*/ 284 h 417"/>
              <a:gd name="T56" fmla="*/ 305 w 467"/>
              <a:gd name="T57" fmla="*/ 295 h 417"/>
              <a:gd name="T58" fmla="*/ 317 w 467"/>
              <a:gd name="T59" fmla="*/ 300 h 417"/>
              <a:gd name="T60" fmla="*/ 329 w 467"/>
              <a:gd name="T61" fmla="*/ 295 h 417"/>
              <a:gd name="T62" fmla="*/ 462 w 467"/>
              <a:gd name="T63" fmla="*/ 162 h 417"/>
              <a:gd name="T64" fmla="*/ 467 w 467"/>
              <a:gd name="T65" fmla="*/ 150 h 417"/>
              <a:gd name="T66" fmla="*/ 462 w 467"/>
              <a:gd name="T67" fmla="*/ 138 h 417"/>
              <a:gd name="T68" fmla="*/ 462 w 467"/>
              <a:gd name="T69" fmla="*/ 138 h 417"/>
              <a:gd name="T70" fmla="*/ 462 w 467"/>
              <a:gd name="T71" fmla="*/ 13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7" h="417">
                <a:moveTo>
                  <a:pt x="462" y="138"/>
                </a:moveTo>
                <a:cubicBezTo>
                  <a:pt x="329" y="5"/>
                  <a:pt x="329" y="5"/>
                  <a:pt x="329" y="5"/>
                </a:cubicBezTo>
                <a:cubicBezTo>
                  <a:pt x="325" y="2"/>
                  <a:pt x="322" y="0"/>
                  <a:pt x="317" y="0"/>
                </a:cubicBezTo>
                <a:cubicBezTo>
                  <a:pt x="313" y="0"/>
                  <a:pt x="309" y="2"/>
                  <a:pt x="305" y="5"/>
                </a:cubicBezTo>
                <a:cubicBezTo>
                  <a:pt x="302" y="8"/>
                  <a:pt x="300" y="12"/>
                  <a:pt x="300" y="17"/>
                </a:cubicBezTo>
                <a:cubicBezTo>
                  <a:pt x="300" y="83"/>
                  <a:pt x="300" y="83"/>
                  <a:pt x="300" y="83"/>
                </a:cubicBezTo>
                <a:cubicBezTo>
                  <a:pt x="242" y="83"/>
                  <a:pt x="242" y="83"/>
                  <a:pt x="242" y="83"/>
                </a:cubicBezTo>
                <a:cubicBezTo>
                  <a:pt x="118" y="83"/>
                  <a:pt x="42" y="118"/>
                  <a:pt x="14" y="188"/>
                </a:cubicBezTo>
                <a:cubicBezTo>
                  <a:pt x="5" y="212"/>
                  <a:pt x="0" y="241"/>
                  <a:pt x="0" y="275"/>
                </a:cubicBezTo>
                <a:cubicBezTo>
                  <a:pt x="0" y="304"/>
                  <a:pt x="11" y="343"/>
                  <a:pt x="33" y="393"/>
                </a:cubicBezTo>
                <a:cubicBezTo>
                  <a:pt x="34" y="394"/>
                  <a:pt x="35" y="396"/>
                  <a:pt x="36" y="399"/>
                </a:cubicBezTo>
                <a:cubicBezTo>
                  <a:pt x="37" y="402"/>
                  <a:pt x="38" y="405"/>
                  <a:pt x="39" y="407"/>
                </a:cubicBezTo>
                <a:cubicBezTo>
                  <a:pt x="40" y="409"/>
                  <a:pt x="42" y="411"/>
                  <a:pt x="43" y="413"/>
                </a:cubicBezTo>
                <a:cubicBezTo>
                  <a:pt x="45" y="416"/>
                  <a:pt x="47" y="417"/>
                  <a:pt x="50" y="417"/>
                </a:cubicBezTo>
                <a:cubicBezTo>
                  <a:pt x="53" y="417"/>
                  <a:pt x="55" y="416"/>
                  <a:pt x="56" y="415"/>
                </a:cubicBezTo>
                <a:cubicBezTo>
                  <a:pt x="58" y="413"/>
                  <a:pt x="58" y="411"/>
                  <a:pt x="58" y="408"/>
                </a:cubicBezTo>
                <a:cubicBezTo>
                  <a:pt x="58" y="406"/>
                  <a:pt x="58" y="404"/>
                  <a:pt x="58" y="401"/>
                </a:cubicBezTo>
                <a:cubicBezTo>
                  <a:pt x="57" y="398"/>
                  <a:pt x="57" y="396"/>
                  <a:pt x="57" y="395"/>
                </a:cubicBezTo>
                <a:cubicBezTo>
                  <a:pt x="56" y="383"/>
                  <a:pt x="56" y="372"/>
                  <a:pt x="56" y="363"/>
                </a:cubicBezTo>
                <a:cubicBezTo>
                  <a:pt x="56" y="345"/>
                  <a:pt x="57" y="330"/>
                  <a:pt x="60" y="316"/>
                </a:cubicBezTo>
                <a:cubicBezTo>
                  <a:pt x="63" y="302"/>
                  <a:pt x="68" y="290"/>
                  <a:pt x="73" y="280"/>
                </a:cubicBezTo>
                <a:cubicBezTo>
                  <a:pt x="78" y="269"/>
                  <a:pt x="85" y="261"/>
                  <a:pt x="94" y="253"/>
                </a:cubicBezTo>
                <a:cubicBezTo>
                  <a:pt x="102" y="246"/>
                  <a:pt x="112" y="240"/>
                  <a:pt x="121" y="235"/>
                </a:cubicBezTo>
                <a:cubicBezTo>
                  <a:pt x="131" y="230"/>
                  <a:pt x="143" y="227"/>
                  <a:pt x="156" y="224"/>
                </a:cubicBezTo>
                <a:cubicBezTo>
                  <a:pt x="169" y="221"/>
                  <a:pt x="183" y="220"/>
                  <a:pt x="196" y="218"/>
                </a:cubicBezTo>
                <a:cubicBezTo>
                  <a:pt x="210" y="217"/>
                  <a:pt x="225" y="217"/>
                  <a:pt x="242" y="217"/>
                </a:cubicBezTo>
                <a:cubicBezTo>
                  <a:pt x="300" y="217"/>
                  <a:pt x="300" y="217"/>
                  <a:pt x="300" y="217"/>
                </a:cubicBezTo>
                <a:cubicBezTo>
                  <a:pt x="300" y="284"/>
                  <a:pt x="300" y="284"/>
                  <a:pt x="300" y="284"/>
                </a:cubicBezTo>
                <a:cubicBezTo>
                  <a:pt x="300" y="288"/>
                  <a:pt x="302" y="292"/>
                  <a:pt x="305" y="295"/>
                </a:cubicBezTo>
                <a:cubicBezTo>
                  <a:pt x="309" y="299"/>
                  <a:pt x="313" y="300"/>
                  <a:pt x="317" y="300"/>
                </a:cubicBezTo>
                <a:cubicBezTo>
                  <a:pt x="322" y="300"/>
                  <a:pt x="325" y="299"/>
                  <a:pt x="329" y="295"/>
                </a:cubicBezTo>
                <a:cubicBezTo>
                  <a:pt x="462" y="162"/>
                  <a:pt x="462" y="162"/>
                  <a:pt x="462" y="162"/>
                </a:cubicBezTo>
                <a:cubicBezTo>
                  <a:pt x="466" y="159"/>
                  <a:pt x="467" y="155"/>
                  <a:pt x="467" y="150"/>
                </a:cubicBezTo>
                <a:cubicBezTo>
                  <a:pt x="467" y="146"/>
                  <a:pt x="466" y="142"/>
                  <a:pt x="462" y="138"/>
                </a:cubicBezTo>
                <a:close/>
                <a:moveTo>
                  <a:pt x="462" y="138"/>
                </a:moveTo>
                <a:cubicBezTo>
                  <a:pt x="462" y="138"/>
                  <a:pt x="462" y="138"/>
                  <a:pt x="462" y="13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0" name="Freeform 41"/>
          <p:cNvSpPr>
            <a:spLocks noEditPoints="1"/>
          </p:cNvSpPr>
          <p:nvPr/>
        </p:nvSpPr>
        <p:spPr bwMode="auto">
          <a:xfrm>
            <a:off x="6909145" y="4583992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54 w 400"/>
              <a:gd name="T27" fmla="*/ 162 h 400"/>
              <a:gd name="T28" fmla="*/ 262 w 400"/>
              <a:gd name="T29" fmla="*/ 254 h 400"/>
              <a:gd name="T30" fmla="*/ 250 w 400"/>
              <a:gd name="T31" fmla="*/ 259 h 400"/>
              <a:gd name="T32" fmla="*/ 244 w 400"/>
              <a:gd name="T33" fmla="*/ 257 h 400"/>
              <a:gd name="T34" fmla="*/ 234 w 400"/>
              <a:gd name="T35" fmla="*/ 242 h 400"/>
              <a:gd name="T36" fmla="*/ 234 w 400"/>
              <a:gd name="T37" fmla="*/ 200 h 400"/>
              <a:gd name="T38" fmla="*/ 175 w 400"/>
              <a:gd name="T39" fmla="*/ 206 h 400"/>
              <a:gd name="T40" fmla="*/ 141 w 400"/>
              <a:gd name="T41" fmla="*/ 226 h 400"/>
              <a:gd name="T42" fmla="*/ 125 w 400"/>
              <a:gd name="T43" fmla="*/ 349 h 400"/>
              <a:gd name="T44" fmla="*/ 120 w 400"/>
              <a:gd name="T45" fmla="*/ 358 h 400"/>
              <a:gd name="T46" fmla="*/ 117 w 400"/>
              <a:gd name="T47" fmla="*/ 359 h 400"/>
              <a:gd name="T48" fmla="*/ 110 w 400"/>
              <a:gd name="T49" fmla="*/ 356 h 400"/>
              <a:gd name="T50" fmla="*/ 67 w 400"/>
              <a:gd name="T51" fmla="*/ 250 h 400"/>
              <a:gd name="T52" fmla="*/ 68 w 400"/>
              <a:gd name="T53" fmla="*/ 221 h 400"/>
              <a:gd name="T54" fmla="*/ 74 w 400"/>
              <a:gd name="T55" fmla="*/ 192 h 400"/>
              <a:gd name="T56" fmla="*/ 85 w 400"/>
              <a:gd name="T57" fmla="*/ 164 h 400"/>
              <a:gd name="T58" fmla="*/ 105 w 400"/>
              <a:gd name="T59" fmla="*/ 139 h 400"/>
              <a:gd name="T60" fmla="*/ 135 w 400"/>
              <a:gd name="T61" fmla="*/ 118 h 400"/>
              <a:gd name="T62" fmla="*/ 177 w 400"/>
              <a:gd name="T63" fmla="*/ 105 h 400"/>
              <a:gd name="T64" fmla="*/ 234 w 400"/>
              <a:gd name="T65" fmla="*/ 100 h 400"/>
              <a:gd name="T66" fmla="*/ 234 w 400"/>
              <a:gd name="T67" fmla="*/ 58 h 400"/>
              <a:gd name="T68" fmla="*/ 244 w 400"/>
              <a:gd name="T69" fmla="*/ 43 h 400"/>
              <a:gd name="T70" fmla="*/ 262 w 400"/>
              <a:gd name="T71" fmla="*/ 47 h 400"/>
              <a:gd name="T72" fmla="*/ 354 w 400"/>
              <a:gd name="T73" fmla="*/ 138 h 400"/>
              <a:gd name="T74" fmla="*/ 359 w 400"/>
              <a:gd name="T75" fmla="*/ 150 h 400"/>
              <a:gd name="T76" fmla="*/ 354 w 400"/>
              <a:gd name="T77" fmla="*/ 162 h 400"/>
              <a:gd name="T78" fmla="*/ 354 w 400"/>
              <a:gd name="T79" fmla="*/ 162 h 400"/>
              <a:gd name="T80" fmla="*/ 354 w 400"/>
              <a:gd name="T81" fmla="*/ 16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54" y="162"/>
                </a:moveTo>
                <a:cubicBezTo>
                  <a:pt x="262" y="254"/>
                  <a:pt x="262" y="254"/>
                  <a:pt x="262" y="254"/>
                </a:cubicBezTo>
                <a:cubicBezTo>
                  <a:pt x="259" y="257"/>
                  <a:pt x="255" y="259"/>
                  <a:pt x="250" y="259"/>
                </a:cubicBezTo>
                <a:cubicBezTo>
                  <a:pt x="248" y="259"/>
                  <a:pt x="246" y="258"/>
                  <a:pt x="244" y="257"/>
                </a:cubicBezTo>
                <a:cubicBezTo>
                  <a:pt x="237" y="254"/>
                  <a:pt x="234" y="249"/>
                  <a:pt x="234" y="242"/>
                </a:cubicBezTo>
                <a:cubicBezTo>
                  <a:pt x="234" y="200"/>
                  <a:pt x="234" y="200"/>
                  <a:pt x="234" y="200"/>
                </a:cubicBezTo>
                <a:cubicBezTo>
                  <a:pt x="209" y="200"/>
                  <a:pt x="190" y="202"/>
                  <a:pt x="175" y="206"/>
                </a:cubicBezTo>
                <a:cubicBezTo>
                  <a:pt x="161" y="210"/>
                  <a:pt x="149" y="217"/>
                  <a:pt x="141" y="226"/>
                </a:cubicBezTo>
                <a:cubicBezTo>
                  <a:pt x="123" y="247"/>
                  <a:pt x="118" y="288"/>
                  <a:pt x="125" y="349"/>
                </a:cubicBezTo>
                <a:cubicBezTo>
                  <a:pt x="126" y="354"/>
                  <a:pt x="124" y="356"/>
                  <a:pt x="120" y="358"/>
                </a:cubicBezTo>
                <a:cubicBezTo>
                  <a:pt x="119" y="358"/>
                  <a:pt x="118" y="359"/>
                  <a:pt x="117" y="359"/>
                </a:cubicBezTo>
                <a:cubicBezTo>
                  <a:pt x="114" y="359"/>
                  <a:pt x="112" y="358"/>
                  <a:pt x="110" y="356"/>
                </a:cubicBezTo>
                <a:cubicBezTo>
                  <a:pt x="81" y="317"/>
                  <a:pt x="67" y="282"/>
                  <a:pt x="67" y="250"/>
                </a:cubicBezTo>
                <a:cubicBezTo>
                  <a:pt x="67" y="240"/>
                  <a:pt x="67" y="230"/>
                  <a:pt x="68" y="221"/>
                </a:cubicBezTo>
                <a:cubicBezTo>
                  <a:pt x="69" y="213"/>
                  <a:pt x="71" y="203"/>
                  <a:pt x="74" y="192"/>
                </a:cubicBezTo>
                <a:cubicBezTo>
                  <a:pt x="77" y="182"/>
                  <a:pt x="80" y="172"/>
                  <a:pt x="85" y="164"/>
                </a:cubicBezTo>
                <a:cubicBezTo>
                  <a:pt x="90" y="156"/>
                  <a:pt x="97" y="147"/>
                  <a:pt x="105" y="139"/>
                </a:cubicBezTo>
                <a:cubicBezTo>
                  <a:pt x="114" y="131"/>
                  <a:pt x="124" y="124"/>
                  <a:pt x="135" y="118"/>
                </a:cubicBezTo>
                <a:cubicBezTo>
                  <a:pt x="146" y="113"/>
                  <a:pt x="160" y="109"/>
                  <a:pt x="177" y="105"/>
                </a:cubicBezTo>
                <a:cubicBezTo>
                  <a:pt x="194" y="102"/>
                  <a:pt x="213" y="100"/>
                  <a:pt x="234" y="100"/>
                </a:cubicBezTo>
                <a:cubicBezTo>
                  <a:pt x="234" y="58"/>
                  <a:pt x="234" y="58"/>
                  <a:pt x="234" y="58"/>
                </a:cubicBezTo>
                <a:cubicBezTo>
                  <a:pt x="234" y="51"/>
                  <a:pt x="237" y="46"/>
                  <a:pt x="244" y="43"/>
                </a:cubicBezTo>
                <a:cubicBezTo>
                  <a:pt x="251" y="40"/>
                  <a:pt x="257" y="41"/>
                  <a:pt x="262" y="47"/>
                </a:cubicBezTo>
                <a:cubicBezTo>
                  <a:pt x="354" y="138"/>
                  <a:pt x="354" y="138"/>
                  <a:pt x="354" y="138"/>
                </a:cubicBezTo>
                <a:cubicBezTo>
                  <a:pt x="357" y="142"/>
                  <a:pt x="359" y="146"/>
                  <a:pt x="359" y="150"/>
                </a:cubicBezTo>
                <a:cubicBezTo>
                  <a:pt x="359" y="155"/>
                  <a:pt x="357" y="159"/>
                  <a:pt x="354" y="162"/>
                </a:cubicBezTo>
                <a:close/>
                <a:moveTo>
                  <a:pt x="354" y="162"/>
                </a:moveTo>
                <a:cubicBezTo>
                  <a:pt x="354" y="162"/>
                  <a:pt x="354" y="162"/>
                  <a:pt x="354" y="16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9" name="グループ化 88"/>
          <p:cNvGrpSpPr/>
          <p:nvPr/>
        </p:nvGrpSpPr>
        <p:grpSpPr>
          <a:xfrm>
            <a:off x="9851918" y="4583993"/>
            <a:ext cx="1276153" cy="1174569"/>
            <a:chOff x="4926013" y="1982788"/>
            <a:chExt cx="638175" cy="587375"/>
          </a:xfrm>
        </p:grpSpPr>
        <p:sp>
          <p:nvSpPr>
            <p:cNvPr id="53" name="Freeform 45"/>
            <p:cNvSpPr>
              <a:spLocks noEditPoints="1"/>
            </p:cNvSpPr>
            <p:nvPr/>
          </p:nvSpPr>
          <p:spPr bwMode="auto">
            <a:xfrm>
              <a:off x="5024438" y="1982788"/>
              <a:ext cx="539750" cy="490538"/>
            </a:xfrm>
            <a:custGeom>
              <a:avLst/>
              <a:gdLst>
                <a:gd name="T0" fmla="*/ 362 w 367"/>
                <a:gd name="T1" fmla="*/ 105 h 334"/>
                <a:gd name="T2" fmla="*/ 262 w 367"/>
                <a:gd name="T3" fmla="*/ 5 h 334"/>
                <a:gd name="T4" fmla="*/ 250 w 367"/>
                <a:gd name="T5" fmla="*/ 0 h 334"/>
                <a:gd name="T6" fmla="*/ 244 w 367"/>
                <a:gd name="T7" fmla="*/ 1 h 334"/>
                <a:gd name="T8" fmla="*/ 233 w 367"/>
                <a:gd name="T9" fmla="*/ 17 h 334"/>
                <a:gd name="T10" fmla="*/ 233 w 367"/>
                <a:gd name="T11" fmla="*/ 67 h 334"/>
                <a:gd name="T12" fmla="*/ 192 w 367"/>
                <a:gd name="T13" fmla="*/ 67 h 334"/>
                <a:gd name="T14" fmla="*/ 140 w 367"/>
                <a:gd name="T15" fmla="*/ 70 h 334"/>
                <a:gd name="T16" fmla="*/ 99 w 367"/>
                <a:gd name="T17" fmla="*/ 78 h 334"/>
                <a:gd name="T18" fmla="*/ 66 w 367"/>
                <a:gd name="T19" fmla="*/ 90 h 334"/>
                <a:gd name="T20" fmla="*/ 42 w 367"/>
                <a:gd name="T21" fmla="*/ 106 h 334"/>
                <a:gd name="T22" fmla="*/ 24 w 367"/>
                <a:gd name="T23" fmla="*/ 126 h 334"/>
                <a:gd name="T24" fmla="*/ 12 w 367"/>
                <a:gd name="T25" fmla="*/ 147 h 334"/>
                <a:gd name="T26" fmla="*/ 4 w 367"/>
                <a:gd name="T27" fmla="*/ 170 h 334"/>
                <a:gd name="T28" fmla="*/ 1 w 367"/>
                <a:gd name="T29" fmla="*/ 193 h 334"/>
                <a:gd name="T30" fmla="*/ 0 w 367"/>
                <a:gd name="T31" fmla="*/ 217 h 334"/>
                <a:gd name="T32" fmla="*/ 4 w 367"/>
                <a:gd name="T33" fmla="*/ 249 h 334"/>
                <a:gd name="T34" fmla="*/ 14 w 367"/>
                <a:gd name="T35" fmla="*/ 278 h 334"/>
                <a:gd name="T36" fmla="*/ 27 w 367"/>
                <a:gd name="T37" fmla="*/ 304 h 334"/>
                <a:gd name="T38" fmla="*/ 38 w 367"/>
                <a:gd name="T39" fmla="*/ 322 h 334"/>
                <a:gd name="T40" fmla="*/ 43 w 367"/>
                <a:gd name="T41" fmla="*/ 330 h 334"/>
                <a:gd name="T42" fmla="*/ 50 w 367"/>
                <a:gd name="T43" fmla="*/ 334 h 334"/>
                <a:gd name="T44" fmla="*/ 53 w 367"/>
                <a:gd name="T45" fmla="*/ 333 h 334"/>
                <a:gd name="T46" fmla="*/ 58 w 367"/>
                <a:gd name="T47" fmla="*/ 324 h 334"/>
                <a:gd name="T48" fmla="*/ 77 w 367"/>
                <a:gd name="T49" fmla="*/ 201 h 334"/>
                <a:gd name="T50" fmla="*/ 192 w 367"/>
                <a:gd name="T51" fmla="*/ 167 h 334"/>
                <a:gd name="T52" fmla="*/ 233 w 367"/>
                <a:gd name="T53" fmla="*/ 167 h 334"/>
                <a:gd name="T54" fmla="*/ 233 w 367"/>
                <a:gd name="T55" fmla="*/ 217 h 334"/>
                <a:gd name="T56" fmla="*/ 244 w 367"/>
                <a:gd name="T57" fmla="*/ 232 h 334"/>
                <a:gd name="T58" fmla="*/ 250 w 367"/>
                <a:gd name="T59" fmla="*/ 234 h 334"/>
                <a:gd name="T60" fmla="*/ 262 w 367"/>
                <a:gd name="T61" fmla="*/ 229 h 334"/>
                <a:gd name="T62" fmla="*/ 362 w 367"/>
                <a:gd name="T63" fmla="*/ 129 h 334"/>
                <a:gd name="T64" fmla="*/ 367 w 367"/>
                <a:gd name="T65" fmla="*/ 117 h 334"/>
                <a:gd name="T66" fmla="*/ 362 w 367"/>
                <a:gd name="T67" fmla="*/ 105 h 334"/>
                <a:gd name="T68" fmla="*/ 362 w 367"/>
                <a:gd name="T69" fmla="*/ 105 h 334"/>
                <a:gd name="T70" fmla="*/ 362 w 367"/>
                <a:gd name="T71" fmla="*/ 10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7" h="334">
                  <a:moveTo>
                    <a:pt x="362" y="105"/>
                  </a:moveTo>
                  <a:cubicBezTo>
                    <a:pt x="262" y="5"/>
                    <a:pt x="262" y="5"/>
                    <a:pt x="262" y="5"/>
                  </a:cubicBezTo>
                  <a:cubicBezTo>
                    <a:pt x="258" y="2"/>
                    <a:pt x="255" y="0"/>
                    <a:pt x="250" y="0"/>
                  </a:cubicBezTo>
                  <a:cubicBezTo>
                    <a:pt x="248" y="0"/>
                    <a:pt x="246" y="0"/>
                    <a:pt x="244" y="1"/>
                  </a:cubicBezTo>
                  <a:cubicBezTo>
                    <a:pt x="237" y="4"/>
                    <a:pt x="233" y="9"/>
                    <a:pt x="233" y="1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73" y="67"/>
                    <a:pt x="156" y="68"/>
                    <a:pt x="140" y="70"/>
                  </a:cubicBezTo>
                  <a:cubicBezTo>
                    <a:pt x="125" y="72"/>
                    <a:pt x="111" y="74"/>
                    <a:pt x="99" y="78"/>
                  </a:cubicBezTo>
                  <a:cubicBezTo>
                    <a:pt x="87" y="81"/>
                    <a:pt x="76" y="85"/>
                    <a:pt x="66" y="90"/>
                  </a:cubicBezTo>
                  <a:cubicBezTo>
                    <a:pt x="57" y="95"/>
                    <a:pt x="49" y="101"/>
                    <a:pt x="42" y="106"/>
                  </a:cubicBezTo>
                  <a:cubicBezTo>
                    <a:pt x="35" y="112"/>
                    <a:pt x="29" y="118"/>
                    <a:pt x="24" y="126"/>
                  </a:cubicBezTo>
                  <a:cubicBezTo>
                    <a:pt x="19" y="133"/>
                    <a:pt x="15" y="140"/>
                    <a:pt x="12" y="147"/>
                  </a:cubicBezTo>
                  <a:cubicBezTo>
                    <a:pt x="9" y="154"/>
                    <a:pt x="6" y="161"/>
                    <a:pt x="4" y="170"/>
                  </a:cubicBezTo>
                  <a:cubicBezTo>
                    <a:pt x="2" y="178"/>
                    <a:pt x="1" y="186"/>
                    <a:pt x="1" y="193"/>
                  </a:cubicBezTo>
                  <a:cubicBezTo>
                    <a:pt x="0" y="200"/>
                    <a:pt x="0" y="208"/>
                    <a:pt x="0" y="217"/>
                  </a:cubicBezTo>
                  <a:cubicBezTo>
                    <a:pt x="0" y="227"/>
                    <a:pt x="1" y="237"/>
                    <a:pt x="4" y="249"/>
                  </a:cubicBezTo>
                  <a:cubicBezTo>
                    <a:pt x="7" y="260"/>
                    <a:pt x="11" y="270"/>
                    <a:pt x="14" y="278"/>
                  </a:cubicBezTo>
                  <a:cubicBezTo>
                    <a:pt x="18" y="287"/>
                    <a:pt x="22" y="295"/>
                    <a:pt x="27" y="304"/>
                  </a:cubicBezTo>
                  <a:cubicBezTo>
                    <a:pt x="32" y="313"/>
                    <a:pt x="36" y="319"/>
                    <a:pt x="38" y="322"/>
                  </a:cubicBezTo>
                  <a:cubicBezTo>
                    <a:pt x="39" y="325"/>
                    <a:pt x="41" y="328"/>
                    <a:pt x="43" y="330"/>
                  </a:cubicBezTo>
                  <a:cubicBezTo>
                    <a:pt x="45" y="333"/>
                    <a:pt x="47" y="334"/>
                    <a:pt x="50" y="334"/>
                  </a:cubicBezTo>
                  <a:cubicBezTo>
                    <a:pt x="51" y="334"/>
                    <a:pt x="52" y="334"/>
                    <a:pt x="53" y="333"/>
                  </a:cubicBezTo>
                  <a:cubicBezTo>
                    <a:pt x="57" y="331"/>
                    <a:pt x="59" y="328"/>
                    <a:pt x="58" y="324"/>
                  </a:cubicBezTo>
                  <a:cubicBezTo>
                    <a:pt x="50" y="266"/>
                    <a:pt x="57" y="225"/>
                    <a:pt x="77" y="201"/>
                  </a:cubicBezTo>
                  <a:cubicBezTo>
                    <a:pt x="97" y="178"/>
                    <a:pt x="135" y="167"/>
                    <a:pt x="192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3" y="217"/>
                    <a:pt x="233" y="217"/>
                    <a:pt x="233" y="217"/>
                  </a:cubicBezTo>
                  <a:cubicBezTo>
                    <a:pt x="233" y="224"/>
                    <a:pt x="237" y="229"/>
                    <a:pt x="244" y="232"/>
                  </a:cubicBezTo>
                  <a:cubicBezTo>
                    <a:pt x="246" y="233"/>
                    <a:pt x="248" y="234"/>
                    <a:pt x="250" y="234"/>
                  </a:cubicBezTo>
                  <a:cubicBezTo>
                    <a:pt x="255" y="234"/>
                    <a:pt x="259" y="232"/>
                    <a:pt x="262" y="229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65" y="125"/>
                    <a:pt x="367" y="121"/>
                    <a:pt x="367" y="117"/>
                  </a:cubicBezTo>
                  <a:cubicBezTo>
                    <a:pt x="367" y="112"/>
                    <a:pt x="365" y="108"/>
                    <a:pt x="362" y="105"/>
                  </a:cubicBezTo>
                  <a:close/>
                  <a:moveTo>
                    <a:pt x="362" y="105"/>
                  </a:moveTo>
                  <a:cubicBezTo>
                    <a:pt x="362" y="105"/>
                    <a:pt x="362" y="105"/>
                    <a:pt x="362" y="10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4926013" y="2032000"/>
              <a:ext cx="539750" cy="538163"/>
            </a:xfrm>
            <a:custGeom>
              <a:avLst/>
              <a:gdLst>
                <a:gd name="T0" fmla="*/ 362 w 367"/>
                <a:gd name="T1" fmla="*/ 217 h 367"/>
                <a:gd name="T2" fmla="*/ 352 w 367"/>
                <a:gd name="T3" fmla="*/ 219 h 367"/>
                <a:gd name="T4" fmla="*/ 338 w 367"/>
                <a:gd name="T5" fmla="*/ 229 h 367"/>
                <a:gd name="T6" fmla="*/ 334 w 367"/>
                <a:gd name="T7" fmla="*/ 237 h 367"/>
                <a:gd name="T8" fmla="*/ 334 w 367"/>
                <a:gd name="T9" fmla="*/ 292 h 367"/>
                <a:gd name="T10" fmla="*/ 321 w 367"/>
                <a:gd name="T11" fmla="*/ 322 h 367"/>
                <a:gd name="T12" fmla="*/ 292 w 367"/>
                <a:gd name="T13" fmla="*/ 334 h 367"/>
                <a:gd name="T14" fmla="*/ 75 w 367"/>
                <a:gd name="T15" fmla="*/ 334 h 367"/>
                <a:gd name="T16" fmla="*/ 46 w 367"/>
                <a:gd name="T17" fmla="*/ 322 h 367"/>
                <a:gd name="T18" fmla="*/ 33 w 367"/>
                <a:gd name="T19" fmla="*/ 292 h 367"/>
                <a:gd name="T20" fmla="*/ 33 w 367"/>
                <a:gd name="T21" fmla="*/ 75 h 367"/>
                <a:gd name="T22" fmla="*/ 46 w 367"/>
                <a:gd name="T23" fmla="*/ 46 h 367"/>
                <a:gd name="T24" fmla="*/ 75 w 367"/>
                <a:gd name="T25" fmla="*/ 34 h 367"/>
                <a:gd name="T26" fmla="*/ 104 w 367"/>
                <a:gd name="T27" fmla="*/ 34 h 367"/>
                <a:gd name="T28" fmla="*/ 108 w 367"/>
                <a:gd name="T29" fmla="*/ 33 h 367"/>
                <a:gd name="T30" fmla="*/ 143 w 367"/>
                <a:gd name="T31" fmla="*/ 17 h 367"/>
                <a:gd name="T32" fmla="*/ 150 w 367"/>
                <a:gd name="T33" fmla="*/ 9 h 367"/>
                <a:gd name="T34" fmla="*/ 147 w 367"/>
                <a:gd name="T35" fmla="*/ 3 h 367"/>
                <a:gd name="T36" fmla="*/ 142 w 367"/>
                <a:gd name="T37" fmla="*/ 0 h 367"/>
                <a:gd name="T38" fmla="*/ 75 w 367"/>
                <a:gd name="T39" fmla="*/ 0 h 367"/>
                <a:gd name="T40" fmla="*/ 22 w 367"/>
                <a:gd name="T41" fmla="*/ 22 h 367"/>
                <a:gd name="T42" fmla="*/ 0 w 367"/>
                <a:gd name="T43" fmla="*/ 75 h 367"/>
                <a:gd name="T44" fmla="*/ 0 w 367"/>
                <a:gd name="T45" fmla="*/ 292 h 367"/>
                <a:gd name="T46" fmla="*/ 22 w 367"/>
                <a:gd name="T47" fmla="*/ 345 h 367"/>
                <a:gd name="T48" fmla="*/ 75 w 367"/>
                <a:gd name="T49" fmla="*/ 367 h 367"/>
                <a:gd name="T50" fmla="*/ 292 w 367"/>
                <a:gd name="T51" fmla="*/ 367 h 367"/>
                <a:gd name="T52" fmla="*/ 345 w 367"/>
                <a:gd name="T53" fmla="*/ 345 h 367"/>
                <a:gd name="T54" fmla="*/ 367 w 367"/>
                <a:gd name="T55" fmla="*/ 292 h 367"/>
                <a:gd name="T56" fmla="*/ 367 w 367"/>
                <a:gd name="T57" fmla="*/ 225 h 367"/>
                <a:gd name="T58" fmla="*/ 362 w 367"/>
                <a:gd name="T59" fmla="*/ 217 h 367"/>
                <a:gd name="T60" fmla="*/ 362 w 367"/>
                <a:gd name="T61" fmla="*/ 217 h 367"/>
                <a:gd name="T62" fmla="*/ 362 w 367"/>
                <a:gd name="T63" fmla="*/ 21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367">
                  <a:moveTo>
                    <a:pt x="362" y="217"/>
                  </a:moveTo>
                  <a:cubicBezTo>
                    <a:pt x="358" y="216"/>
                    <a:pt x="355" y="217"/>
                    <a:pt x="352" y="219"/>
                  </a:cubicBezTo>
                  <a:cubicBezTo>
                    <a:pt x="348" y="224"/>
                    <a:pt x="343" y="227"/>
                    <a:pt x="338" y="229"/>
                  </a:cubicBezTo>
                  <a:cubicBezTo>
                    <a:pt x="335" y="231"/>
                    <a:pt x="334" y="233"/>
                    <a:pt x="334" y="237"/>
                  </a:cubicBezTo>
                  <a:cubicBezTo>
                    <a:pt x="334" y="292"/>
                    <a:pt x="334" y="292"/>
                    <a:pt x="334" y="292"/>
                  </a:cubicBezTo>
                  <a:cubicBezTo>
                    <a:pt x="334" y="304"/>
                    <a:pt x="330" y="314"/>
                    <a:pt x="321" y="322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2"/>
                  </a:cubicBezTo>
                  <a:cubicBezTo>
                    <a:pt x="37" y="314"/>
                    <a:pt x="33" y="304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8"/>
                    <a:pt x="64" y="34"/>
                    <a:pt x="75" y="34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105" y="34"/>
                    <a:pt x="107" y="33"/>
                    <a:pt x="108" y="33"/>
                  </a:cubicBezTo>
                  <a:cubicBezTo>
                    <a:pt x="118" y="27"/>
                    <a:pt x="130" y="22"/>
                    <a:pt x="143" y="17"/>
                  </a:cubicBezTo>
                  <a:cubicBezTo>
                    <a:pt x="148" y="16"/>
                    <a:pt x="150" y="13"/>
                    <a:pt x="150" y="9"/>
                  </a:cubicBezTo>
                  <a:cubicBezTo>
                    <a:pt x="150" y="6"/>
                    <a:pt x="149" y="4"/>
                    <a:pt x="147" y="3"/>
                  </a:cubicBezTo>
                  <a:cubicBezTo>
                    <a:pt x="146" y="1"/>
                    <a:pt x="144" y="0"/>
                    <a:pt x="14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8"/>
                    <a:pt x="22" y="22"/>
                  </a:cubicBezTo>
                  <a:cubicBezTo>
                    <a:pt x="7" y="37"/>
                    <a:pt x="0" y="55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1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1"/>
                    <a:pt x="367" y="313"/>
                    <a:pt x="367" y="292"/>
                  </a:cubicBezTo>
                  <a:cubicBezTo>
                    <a:pt x="367" y="225"/>
                    <a:pt x="367" y="225"/>
                    <a:pt x="367" y="225"/>
                  </a:cubicBezTo>
                  <a:cubicBezTo>
                    <a:pt x="367" y="221"/>
                    <a:pt x="365" y="219"/>
                    <a:pt x="362" y="217"/>
                  </a:cubicBezTo>
                  <a:close/>
                  <a:moveTo>
                    <a:pt x="362" y="217"/>
                  </a:moveTo>
                  <a:cubicBezTo>
                    <a:pt x="362" y="217"/>
                    <a:pt x="362" y="217"/>
                    <a:pt x="362" y="2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7" name="Freeform 50"/>
          <p:cNvSpPr>
            <a:spLocks noEditPoints="1"/>
          </p:cNvSpPr>
          <p:nvPr/>
        </p:nvSpPr>
        <p:spPr bwMode="auto">
          <a:xfrm>
            <a:off x="12801035" y="4583992"/>
            <a:ext cx="1272980" cy="1523765"/>
          </a:xfrm>
          <a:custGeom>
            <a:avLst/>
            <a:gdLst>
              <a:gd name="T0" fmla="*/ 329 w 334"/>
              <a:gd name="T1" fmla="*/ 5 h 400"/>
              <a:gd name="T2" fmla="*/ 317 w 334"/>
              <a:gd name="T3" fmla="*/ 0 h 400"/>
              <a:gd name="T4" fmla="*/ 17 w 334"/>
              <a:gd name="T5" fmla="*/ 0 h 400"/>
              <a:gd name="T6" fmla="*/ 5 w 334"/>
              <a:gd name="T7" fmla="*/ 5 h 400"/>
              <a:gd name="T8" fmla="*/ 0 w 334"/>
              <a:gd name="T9" fmla="*/ 17 h 400"/>
              <a:gd name="T10" fmla="*/ 0 w 334"/>
              <a:gd name="T11" fmla="*/ 217 h 400"/>
              <a:gd name="T12" fmla="*/ 9 w 334"/>
              <a:gd name="T13" fmla="*/ 261 h 400"/>
              <a:gd name="T14" fmla="*/ 30 w 334"/>
              <a:gd name="T15" fmla="*/ 300 h 400"/>
              <a:gd name="T16" fmla="*/ 61 w 334"/>
              <a:gd name="T17" fmla="*/ 334 h 400"/>
              <a:gd name="T18" fmla="*/ 94 w 334"/>
              <a:gd name="T19" fmla="*/ 361 h 400"/>
              <a:gd name="T20" fmla="*/ 126 w 334"/>
              <a:gd name="T21" fmla="*/ 381 h 400"/>
              <a:gd name="T22" fmla="*/ 149 w 334"/>
              <a:gd name="T23" fmla="*/ 394 h 400"/>
              <a:gd name="T24" fmla="*/ 160 w 334"/>
              <a:gd name="T25" fmla="*/ 399 h 400"/>
              <a:gd name="T26" fmla="*/ 167 w 334"/>
              <a:gd name="T27" fmla="*/ 400 h 400"/>
              <a:gd name="T28" fmla="*/ 174 w 334"/>
              <a:gd name="T29" fmla="*/ 399 h 400"/>
              <a:gd name="T30" fmla="*/ 185 w 334"/>
              <a:gd name="T31" fmla="*/ 394 h 400"/>
              <a:gd name="T32" fmla="*/ 208 w 334"/>
              <a:gd name="T33" fmla="*/ 381 h 400"/>
              <a:gd name="T34" fmla="*/ 240 w 334"/>
              <a:gd name="T35" fmla="*/ 361 h 400"/>
              <a:gd name="T36" fmla="*/ 273 w 334"/>
              <a:gd name="T37" fmla="*/ 334 h 400"/>
              <a:gd name="T38" fmla="*/ 303 w 334"/>
              <a:gd name="T39" fmla="*/ 300 h 400"/>
              <a:gd name="T40" fmla="*/ 325 w 334"/>
              <a:gd name="T41" fmla="*/ 261 h 400"/>
              <a:gd name="T42" fmla="*/ 334 w 334"/>
              <a:gd name="T43" fmla="*/ 217 h 400"/>
              <a:gd name="T44" fmla="*/ 334 w 334"/>
              <a:gd name="T45" fmla="*/ 17 h 400"/>
              <a:gd name="T46" fmla="*/ 329 w 334"/>
              <a:gd name="T47" fmla="*/ 5 h 400"/>
              <a:gd name="T48" fmla="*/ 284 w 334"/>
              <a:gd name="T49" fmla="*/ 217 h 400"/>
              <a:gd name="T50" fmla="*/ 222 w 334"/>
              <a:gd name="T51" fmla="*/ 311 h 400"/>
              <a:gd name="T52" fmla="*/ 167 w 334"/>
              <a:gd name="T53" fmla="*/ 346 h 400"/>
              <a:gd name="T54" fmla="*/ 167 w 334"/>
              <a:gd name="T55" fmla="*/ 50 h 400"/>
              <a:gd name="T56" fmla="*/ 284 w 334"/>
              <a:gd name="T57" fmla="*/ 50 h 400"/>
              <a:gd name="T58" fmla="*/ 284 w 334"/>
              <a:gd name="T59" fmla="*/ 217 h 400"/>
              <a:gd name="T60" fmla="*/ 284 w 334"/>
              <a:gd name="T61" fmla="*/ 217 h 400"/>
              <a:gd name="T62" fmla="*/ 284 w 334"/>
              <a:gd name="T63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4" h="400">
                <a:moveTo>
                  <a:pt x="329" y="5"/>
                </a:moveTo>
                <a:cubicBezTo>
                  <a:pt x="325" y="2"/>
                  <a:pt x="322" y="0"/>
                  <a:pt x="3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32"/>
                  <a:pt x="3" y="247"/>
                  <a:pt x="9" y="261"/>
                </a:cubicBezTo>
                <a:cubicBezTo>
                  <a:pt x="15" y="276"/>
                  <a:pt x="22" y="289"/>
                  <a:pt x="30" y="300"/>
                </a:cubicBezTo>
                <a:cubicBezTo>
                  <a:pt x="39" y="312"/>
                  <a:pt x="49" y="323"/>
                  <a:pt x="61" y="334"/>
                </a:cubicBezTo>
                <a:cubicBezTo>
                  <a:pt x="73" y="344"/>
                  <a:pt x="84" y="353"/>
                  <a:pt x="94" y="361"/>
                </a:cubicBezTo>
                <a:cubicBezTo>
                  <a:pt x="104" y="368"/>
                  <a:pt x="115" y="374"/>
                  <a:pt x="126" y="381"/>
                </a:cubicBezTo>
                <a:cubicBezTo>
                  <a:pt x="137" y="387"/>
                  <a:pt x="144" y="391"/>
                  <a:pt x="149" y="394"/>
                </a:cubicBezTo>
                <a:cubicBezTo>
                  <a:pt x="154" y="396"/>
                  <a:pt x="157" y="398"/>
                  <a:pt x="160" y="399"/>
                </a:cubicBezTo>
                <a:cubicBezTo>
                  <a:pt x="162" y="400"/>
                  <a:pt x="164" y="400"/>
                  <a:pt x="167" y="400"/>
                </a:cubicBezTo>
                <a:cubicBezTo>
                  <a:pt x="169" y="400"/>
                  <a:pt x="172" y="400"/>
                  <a:pt x="174" y="399"/>
                </a:cubicBezTo>
                <a:cubicBezTo>
                  <a:pt x="176" y="398"/>
                  <a:pt x="180" y="396"/>
                  <a:pt x="185" y="394"/>
                </a:cubicBezTo>
                <a:cubicBezTo>
                  <a:pt x="189" y="391"/>
                  <a:pt x="197" y="387"/>
                  <a:pt x="208" y="381"/>
                </a:cubicBezTo>
                <a:cubicBezTo>
                  <a:pt x="219" y="374"/>
                  <a:pt x="230" y="368"/>
                  <a:pt x="240" y="361"/>
                </a:cubicBezTo>
                <a:cubicBezTo>
                  <a:pt x="250" y="353"/>
                  <a:pt x="261" y="344"/>
                  <a:pt x="273" y="334"/>
                </a:cubicBezTo>
                <a:cubicBezTo>
                  <a:pt x="284" y="323"/>
                  <a:pt x="295" y="312"/>
                  <a:pt x="303" y="300"/>
                </a:cubicBezTo>
                <a:cubicBezTo>
                  <a:pt x="312" y="289"/>
                  <a:pt x="319" y="276"/>
                  <a:pt x="325" y="261"/>
                </a:cubicBezTo>
                <a:cubicBezTo>
                  <a:pt x="331" y="247"/>
                  <a:pt x="334" y="232"/>
                  <a:pt x="334" y="217"/>
                </a:cubicBezTo>
                <a:cubicBezTo>
                  <a:pt x="334" y="17"/>
                  <a:pt x="334" y="17"/>
                  <a:pt x="334" y="17"/>
                </a:cubicBezTo>
                <a:cubicBezTo>
                  <a:pt x="334" y="12"/>
                  <a:pt x="332" y="8"/>
                  <a:pt x="329" y="5"/>
                </a:cubicBezTo>
                <a:close/>
                <a:moveTo>
                  <a:pt x="284" y="217"/>
                </a:moveTo>
                <a:cubicBezTo>
                  <a:pt x="284" y="247"/>
                  <a:pt x="263" y="279"/>
                  <a:pt x="222" y="311"/>
                </a:cubicBezTo>
                <a:cubicBezTo>
                  <a:pt x="206" y="324"/>
                  <a:pt x="188" y="336"/>
                  <a:pt x="167" y="346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284" y="50"/>
                  <a:pt x="284" y="50"/>
                  <a:pt x="284" y="50"/>
                </a:cubicBezTo>
                <a:lnTo>
                  <a:pt x="284" y="217"/>
                </a:lnTo>
                <a:close/>
                <a:moveTo>
                  <a:pt x="284" y="217"/>
                </a:moveTo>
                <a:cubicBezTo>
                  <a:pt x="284" y="217"/>
                  <a:pt x="284" y="217"/>
                  <a:pt x="284" y="2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0" name="Freeform 54"/>
          <p:cNvSpPr>
            <a:spLocks noEditPoints="1"/>
          </p:cNvSpPr>
          <p:nvPr/>
        </p:nvSpPr>
        <p:spPr bwMode="auto">
          <a:xfrm>
            <a:off x="16724730" y="5460158"/>
            <a:ext cx="193646" cy="196820"/>
          </a:xfrm>
          <a:custGeom>
            <a:avLst/>
            <a:gdLst>
              <a:gd name="T0" fmla="*/ 0 w 66"/>
              <a:gd name="T1" fmla="*/ 34 h 67"/>
              <a:gd name="T2" fmla="*/ 9 w 66"/>
              <a:gd name="T3" fmla="*/ 57 h 67"/>
              <a:gd name="T4" fmla="*/ 33 w 66"/>
              <a:gd name="T5" fmla="*/ 67 h 67"/>
              <a:gd name="T6" fmla="*/ 57 w 66"/>
              <a:gd name="T7" fmla="*/ 57 h 67"/>
              <a:gd name="T8" fmla="*/ 66 w 66"/>
              <a:gd name="T9" fmla="*/ 34 h 67"/>
              <a:gd name="T10" fmla="*/ 57 w 66"/>
              <a:gd name="T11" fmla="*/ 10 h 67"/>
              <a:gd name="T12" fmla="*/ 33 w 66"/>
              <a:gd name="T13" fmla="*/ 0 h 67"/>
              <a:gd name="T14" fmla="*/ 9 w 66"/>
              <a:gd name="T15" fmla="*/ 10 h 67"/>
              <a:gd name="T16" fmla="*/ 0 w 66"/>
              <a:gd name="T17" fmla="*/ 34 h 67"/>
              <a:gd name="T18" fmla="*/ 0 w 66"/>
              <a:gd name="T19" fmla="*/ 34 h 67"/>
              <a:gd name="T20" fmla="*/ 0 w 66"/>
              <a:gd name="T21" fmla="*/ 3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7">
                <a:moveTo>
                  <a:pt x="0" y="34"/>
                </a:moveTo>
                <a:cubicBezTo>
                  <a:pt x="0" y="43"/>
                  <a:pt x="3" y="51"/>
                  <a:pt x="9" y="57"/>
                </a:cubicBezTo>
                <a:cubicBezTo>
                  <a:pt x="16" y="64"/>
                  <a:pt x="24" y="67"/>
                  <a:pt x="33" y="67"/>
                </a:cubicBezTo>
                <a:cubicBezTo>
                  <a:pt x="42" y="67"/>
                  <a:pt x="50" y="64"/>
                  <a:pt x="57" y="57"/>
                </a:cubicBezTo>
                <a:cubicBezTo>
                  <a:pt x="63" y="51"/>
                  <a:pt x="66" y="43"/>
                  <a:pt x="66" y="34"/>
                </a:cubicBezTo>
                <a:cubicBezTo>
                  <a:pt x="66" y="25"/>
                  <a:pt x="63" y="17"/>
                  <a:pt x="57" y="10"/>
                </a:cubicBezTo>
                <a:cubicBezTo>
                  <a:pt x="50" y="4"/>
                  <a:pt x="42" y="0"/>
                  <a:pt x="33" y="0"/>
                </a:cubicBezTo>
                <a:cubicBezTo>
                  <a:pt x="24" y="0"/>
                  <a:pt x="16" y="4"/>
                  <a:pt x="9" y="10"/>
                </a:cubicBezTo>
                <a:cubicBezTo>
                  <a:pt x="3" y="17"/>
                  <a:pt x="0" y="25"/>
                  <a:pt x="0" y="34"/>
                </a:cubicBezTo>
                <a:close/>
                <a:moveTo>
                  <a:pt x="0" y="34"/>
                </a:moveTo>
                <a:cubicBezTo>
                  <a:pt x="0" y="34"/>
                  <a:pt x="0" y="34"/>
                  <a:pt x="0" y="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1" name="Freeform 55"/>
          <p:cNvSpPr>
            <a:spLocks noEditPoints="1"/>
          </p:cNvSpPr>
          <p:nvPr/>
        </p:nvSpPr>
        <p:spPr bwMode="auto">
          <a:xfrm>
            <a:off x="15743808" y="4577642"/>
            <a:ext cx="1276153" cy="882514"/>
          </a:xfrm>
          <a:custGeom>
            <a:avLst/>
            <a:gdLst>
              <a:gd name="T0" fmla="*/ 429 w 434"/>
              <a:gd name="T1" fmla="*/ 38 h 300"/>
              <a:gd name="T2" fmla="*/ 417 w 434"/>
              <a:gd name="T3" fmla="*/ 33 h 300"/>
              <a:gd name="T4" fmla="*/ 104 w 434"/>
              <a:gd name="T5" fmla="*/ 33 h 300"/>
              <a:gd name="T6" fmla="*/ 103 w 434"/>
              <a:gd name="T7" fmla="*/ 27 h 300"/>
              <a:gd name="T8" fmla="*/ 101 w 434"/>
              <a:gd name="T9" fmla="*/ 19 h 300"/>
              <a:gd name="T10" fmla="*/ 99 w 434"/>
              <a:gd name="T11" fmla="*/ 12 h 300"/>
              <a:gd name="T12" fmla="*/ 96 w 434"/>
              <a:gd name="T13" fmla="*/ 6 h 300"/>
              <a:gd name="T14" fmla="*/ 91 w 434"/>
              <a:gd name="T15" fmla="*/ 2 h 300"/>
              <a:gd name="T16" fmla="*/ 83 w 434"/>
              <a:gd name="T17" fmla="*/ 0 h 300"/>
              <a:gd name="T18" fmla="*/ 17 w 434"/>
              <a:gd name="T19" fmla="*/ 0 h 300"/>
              <a:gd name="T20" fmla="*/ 5 w 434"/>
              <a:gd name="T21" fmla="*/ 5 h 300"/>
              <a:gd name="T22" fmla="*/ 0 w 434"/>
              <a:gd name="T23" fmla="*/ 17 h 300"/>
              <a:gd name="T24" fmla="*/ 5 w 434"/>
              <a:gd name="T25" fmla="*/ 28 h 300"/>
              <a:gd name="T26" fmla="*/ 17 w 434"/>
              <a:gd name="T27" fmla="*/ 33 h 300"/>
              <a:gd name="T28" fmla="*/ 70 w 434"/>
              <a:gd name="T29" fmla="*/ 33 h 300"/>
              <a:gd name="T30" fmla="*/ 116 w 434"/>
              <a:gd name="T31" fmla="*/ 248 h 300"/>
              <a:gd name="T32" fmla="*/ 111 w 434"/>
              <a:gd name="T33" fmla="*/ 258 h 300"/>
              <a:gd name="T34" fmla="*/ 103 w 434"/>
              <a:gd name="T35" fmla="*/ 273 h 300"/>
              <a:gd name="T36" fmla="*/ 100 w 434"/>
              <a:gd name="T37" fmla="*/ 284 h 300"/>
              <a:gd name="T38" fmla="*/ 105 w 434"/>
              <a:gd name="T39" fmla="*/ 295 h 300"/>
              <a:gd name="T40" fmla="*/ 117 w 434"/>
              <a:gd name="T41" fmla="*/ 300 h 300"/>
              <a:gd name="T42" fmla="*/ 384 w 434"/>
              <a:gd name="T43" fmla="*/ 300 h 300"/>
              <a:gd name="T44" fmla="*/ 396 w 434"/>
              <a:gd name="T45" fmla="*/ 295 h 300"/>
              <a:gd name="T46" fmla="*/ 400 w 434"/>
              <a:gd name="T47" fmla="*/ 284 h 300"/>
              <a:gd name="T48" fmla="*/ 396 w 434"/>
              <a:gd name="T49" fmla="*/ 272 h 300"/>
              <a:gd name="T50" fmla="*/ 384 w 434"/>
              <a:gd name="T51" fmla="*/ 267 h 300"/>
              <a:gd name="T52" fmla="*/ 144 w 434"/>
              <a:gd name="T53" fmla="*/ 267 h 300"/>
              <a:gd name="T54" fmla="*/ 150 w 434"/>
              <a:gd name="T55" fmla="*/ 250 h 300"/>
              <a:gd name="T56" fmla="*/ 150 w 434"/>
              <a:gd name="T57" fmla="*/ 245 h 300"/>
              <a:gd name="T58" fmla="*/ 148 w 434"/>
              <a:gd name="T59" fmla="*/ 238 h 300"/>
              <a:gd name="T60" fmla="*/ 147 w 434"/>
              <a:gd name="T61" fmla="*/ 232 h 300"/>
              <a:gd name="T62" fmla="*/ 419 w 434"/>
              <a:gd name="T63" fmla="*/ 200 h 300"/>
              <a:gd name="T64" fmla="*/ 430 w 434"/>
              <a:gd name="T65" fmla="*/ 195 h 300"/>
              <a:gd name="T66" fmla="*/ 434 w 434"/>
              <a:gd name="T67" fmla="*/ 184 h 300"/>
              <a:gd name="T68" fmla="*/ 434 w 434"/>
              <a:gd name="T69" fmla="*/ 50 h 300"/>
              <a:gd name="T70" fmla="*/ 429 w 434"/>
              <a:gd name="T71" fmla="*/ 38 h 300"/>
              <a:gd name="T72" fmla="*/ 429 w 434"/>
              <a:gd name="T73" fmla="*/ 38 h 300"/>
              <a:gd name="T74" fmla="*/ 429 w 434"/>
              <a:gd name="T75" fmla="*/ 38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300">
                <a:moveTo>
                  <a:pt x="429" y="38"/>
                </a:moveTo>
                <a:cubicBezTo>
                  <a:pt x="426" y="35"/>
                  <a:pt x="422" y="33"/>
                  <a:pt x="417" y="3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4" y="32"/>
                  <a:pt x="103" y="30"/>
                  <a:pt x="103" y="27"/>
                </a:cubicBezTo>
                <a:cubicBezTo>
                  <a:pt x="102" y="23"/>
                  <a:pt x="102" y="21"/>
                  <a:pt x="101" y="19"/>
                </a:cubicBezTo>
                <a:cubicBezTo>
                  <a:pt x="101" y="17"/>
                  <a:pt x="100" y="15"/>
                  <a:pt x="99" y="12"/>
                </a:cubicBezTo>
                <a:cubicBezTo>
                  <a:pt x="99" y="9"/>
                  <a:pt x="97" y="7"/>
                  <a:pt x="96" y="6"/>
                </a:cubicBezTo>
                <a:cubicBezTo>
                  <a:pt x="95" y="4"/>
                  <a:pt x="93" y="3"/>
                  <a:pt x="91" y="2"/>
                </a:cubicBezTo>
                <a:cubicBezTo>
                  <a:pt x="89" y="1"/>
                  <a:pt x="86" y="0"/>
                  <a:pt x="8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1"/>
                  <a:pt x="2" y="25"/>
                  <a:pt x="5" y="28"/>
                </a:cubicBezTo>
                <a:cubicBezTo>
                  <a:pt x="8" y="32"/>
                  <a:pt x="12" y="33"/>
                  <a:pt x="17" y="33"/>
                </a:cubicBezTo>
                <a:cubicBezTo>
                  <a:pt x="70" y="33"/>
                  <a:pt x="70" y="33"/>
                  <a:pt x="70" y="33"/>
                </a:cubicBezTo>
                <a:cubicBezTo>
                  <a:pt x="116" y="248"/>
                  <a:pt x="116" y="248"/>
                  <a:pt x="116" y="248"/>
                </a:cubicBezTo>
                <a:cubicBezTo>
                  <a:pt x="116" y="249"/>
                  <a:pt x="114" y="252"/>
                  <a:pt x="111" y="258"/>
                </a:cubicBezTo>
                <a:cubicBezTo>
                  <a:pt x="107" y="264"/>
                  <a:pt x="105" y="269"/>
                  <a:pt x="103" y="273"/>
                </a:cubicBezTo>
                <a:cubicBezTo>
                  <a:pt x="101" y="278"/>
                  <a:pt x="100" y="281"/>
                  <a:pt x="100" y="284"/>
                </a:cubicBezTo>
                <a:cubicBezTo>
                  <a:pt x="100" y="288"/>
                  <a:pt x="102" y="292"/>
                  <a:pt x="105" y="295"/>
                </a:cubicBezTo>
                <a:cubicBezTo>
                  <a:pt x="108" y="299"/>
                  <a:pt x="112" y="300"/>
                  <a:pt x="117" y="300"/>
                </a:cubicBezTo>
                <a:cubicBezTo>
                  <a:pt x="384" y="300"/>
                  <a:pt x="384" y="300"/>
                  <a:pt x="384" y="300"/>
                </a:cubicBezTo>
                <a:cubicBezTo>
                  <a:pt x="388" y="300"/>
                  <a:pt x="392" y="299"/>
                  <a:pt x="396" y="295"/>
                </a:cubicBezTo>
                <a:cubicBezTo>
                  <a:pt x="399" y="292"/>
                  <a:pt x="400" y="288"/>
                  <a:pt x="400" y="284"/>
                </a:cubicBezTo>
                <a:cubicBezTo>
                  <a:pt x="400" y="279"/>
                  <a:pt x="399" y="275"/>
                  <a:pt x="396" y="272"/>
                </a:cubicBezTo>
                <a:cubicBezTo>
                  <a:pt x="392" y="269"/>
                  <a:pt x="388" y="267"/>
                  <a:pt x="384" y="267"/>
                </a:cubicBezTo>
                <a:cubicBezTo>
                  <a:pt x="144" y="267"/>
                  <a:pt x="144" y="267"/>
                  <a:pt x="144" y="267"/>
                </a:cubicBezTo>
                <a:cubicBezTo>
                  <a:pt x="148" y="259"/>
                  <a:pt x="150" y="253"/>
                  <a:pt x="150" y="250"/>
                </a:cubicBezTo>
                <a:cubicBezTo>
                  <a:pt x="150" y="249"/>
                  <a:pt x="150" y="247"/>
                  <a:pt x="150" y="245"/>
                </a:cubicBezTo>
                <a:cubicBezTo>
                  <a:pt x="149" y="242"/>
                  <a:pt x="149" y="240"/>
                  <a:pt x="148" y="238"/>
                </a:cubicBezTo>
                <a:cubicBezTo>
                  <a:pt x="147" y="235"/>
                  <a:pt x="147" y="233"/>
                  <a:pt x="147" y="232"/>
                </a:cubicBezTo>
                <a:cubicBezTo>
                  <a:pt x="419" y="200"/>
                  <a:pt x="419" y="200"/>
                  <a:pt x="419" y="200"/>
                </a:cubicBezTo>
                <a:cubicBezTo>
                  <a:pt x="423" y="200"/>
                  <a:pt x="427" y="198"/>
                  <a:pt x="430" y="195"/>
                </a:cubicBezTo>
                <a:cubicBezTo>
                  <a:pt x="432" y="191"/>
                  <a:pt x="434" y="188"/>
                  <a:pt x="434" y="184"/>
                </a:cubicBezTo>
                <a:cubicBezTo>
                  <a:pt x="434" y="50"/>
                  <a:pt x="434" y="50"/>
                  <a:pt x="434" y="50"/>
                </a:cubicBezTo>
                <a:cubicBezTo>
                  <a:pt x="434" y="46"/>
                  <a:pt x="432" y="42"/>
                  <a:pt x="429" y="38"/>
                </a:cubicBezTo>
                <a:close/>
                <a:moveTo>
                  <a:pt x="429" y="38"/>
                </a:moveTo>
                <a:cubicBezTo>
                  <a:pt x="429" y="38"/>
                  <a:pt x="429" y="38"/>
                  <a:pt x="429" y="3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56"/>
          <p:cNvSpPr>
            <a:spLocks noEditPoints="1"/>
          </p:cNvSpPr>
          <p:nvPr/>
        </p:nvSpPr>
        <p:spPr bwMode="auto">
          <a:xfrm>
            <a:off x="16039037" y="5460158"/>
            <a:ext cx="196820" cy="196820"/>
          </a:xfrm>
          <a:custGeom>
            <a:avLst/>
            <a:gdLst>
              <a:gd name="T0" fmla="*/ 0 w 67"/>
              <a:gd name="T1" fmla="*/ 34 h 67"/>
              <a:gd name="T2" fmla="*/ 10 w 67"/>
              <a:gd name="T3" fmla="*/ 57 h 67"/>
              <a:gd name="T4" fmla="*/ 33 w 67"/>
              <a:gd name="T5" fmla="*/ 67 h 67"/>
              <a:gd name="T6" fmla="*/ 57 w 67"/>
              <a:gd name="T7" fmla="*/ 57 h 67"/>
              <a:gd name="T8" fmla="*/ 67 w 67"/>
              <a:gd name="T9" fmla="*/ 34 h 67"/>
              <a:gd name="T10" fmla="*/ 57 w 67"/>
              <a:gd name="T11" fmla="*/ 10 h 67"/>
              <a:gd name="T12" fmla="*/ 33 w 67"/>
              <a:gd name="T13" fmla="*/ 0 h 67"/>
              <a:gd name="T14" fmla="*/ 10 w 67"/>
              <a:gd name="T15" fmla="*/ 10 h 67"/>
              <a:gd name="T16" fmla="*/ 0 w 67"/>
              <a:gd name="T17" fmla="*/ 34 h 67"/>
              <a:gd name="T18" fmla="*/ 0 w 67"/>
              <a:gd name="T19" fmla="*/ 34 h 67"/>
              <a:gd name="T20" fmla="*/ 0 w 67"/>
              <a:gd name="T21" fmla="*/ 3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" h="67">
                <a:moveTo>
                  <a:pt x="0" y="34"/>
                </a:moveTo>
                <a:cubicBezTo>
                  <a:pt x="0" y="43"/>
                  <a:pt x="3" y="51"/>
                  <a:pt x="10" y="57"/>
                </a:cubicBezTo>
                <a:cubicBezTo>
                  <a:pt x="16" y="64"/>
                  <a:pt x="24" y="67"/>
                  <a:pt x="33" y="67"/>
                </a:cubicBezTo>
                <a:cubicBezTo>
                  <a:pt x="43" y="67"/>
                  <a:pt x="51" y="64"/>
                  <a:pt x="57" y="57"/>
                </a:cubicBezTo>
                <a:cubicBezTo>
                  <a:pt x="64" y="51"/>
                  <a:pt x="67" y="43"/>
                  <a:pt x="67" y="34"/>
                </a:cubicBezTo>
                <a:cubicBezTo>
                  <a:pt x="67" y="25"/>
                  <a:pt x="64" y="17"/>
                  <a:pt x="57" y="10"/>
                </a:cubicBezTo>
                <a:cubicBezTo>
                  <a:pt x="51" y="4"/>
                  <a:pt x="43" y="0"/>
                  <a:pt x="33" y="0"/>
                </a:cubicBezTo>
                <a:cubicBezTo>
                  <a:pt x="24" y="0"/>
                  <a:pt x="16" y="4"/>
                  <a:pt x="10" y="10"/>
                </a:cubicBezTo>
                <a:cubicBezTo>
                  <a:pt x="3" y="17"/>
                  <a:pt x="0" y="25"/>
                  <a:pt x="0" y="34"/>
                </a:cubicBezTo>
                <a:close/>
                <a:moveTo>
                  <a:pt x="0" y="34"/>
                </a:moveTo>
                <a:cubicBezTo>
                  <a:pt x="0" y="34"/>
                  <a:pt x="0" y="34"/>
                  <a:pt x="0" y="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2" name="グループ化 91"/>
          <p:cNvGrpSpPr/>
          <p:nvPr/>
        </p:nvGrpSpPr>
        <p:grpSpPr>
          <a:xfrm>
            <a:off x="1017254" y="7529938"/>
            <a:ext cx="1272980" cy="1063462"/>
            <a:chOff x="508000" y="3455988"/>
            <a:chExt cx="636588" cy="531813"/>
          </a:xfrm>
        </p:grpSpPr>
        <p:sp>
          <p:nvSpPr>
            <p:cNvPr id="65" name="Freeform 60"/>
            <p:cNvSpPr>
              <a:spLocks noEditPoints="1"/>
            </p:cNvSpPr>
            <p:nvPr/>
          </p:nvSpPr>
          <p:spPr bwMode="auto">
            <a:xfrm>
              <a:off x="879475" y="3455988"/>
              <a:ext cx="265113" cy="531813"/>
            </a:xfrm>
            <a:custGeom>
              <a:avLst/>
              <a:gdLst>
                <a:gd name="T0" fmla="*/ 145 w 167"/>
                <a:gd name="T1" fmla="*/ 22 h 334"/>
                <a:gd name="T2" fmla="*/ 92 w 167"/>
                <a:gd name="T3" fmla="*/ 0 h 334"/>
                <a:gd name="T4" fmla="*/ 9 w 167"/>
                <a:gd name="T5" fmla="*/ 0 h 334"/>
                <a:gd name="T6" fmla="*/ 4 w 167"/>
                <a:gd name="T7" fmla="*/ 2 h 334"/>
                <a:gd name="T8" fmla="*/ 1 w 167"/>
                <a:gd name="T9" fmla="*/ 7 h 334"/>
                <a:gd name="T10" fmla="*/ 0 w 167"/>
                <a:gd name="T11" fmla="*/ 13 h 334"/>
                <a:gd name="T12" fmla="*/ 0 w 167"/>
                <a:gd name="T13" fmla="*/ 20 h 334"/>
                <a:gd name="T14" fmla="*/ 1 w 167"/>
                <a:gd name="T15" fmla="*/ 25 h 334"/>
                <a:gd name="T16" fmla="*/ 1 w 167"/>
                <a:gd name="T17" fmla="*/ 29 h 334"/>
                <a:gd name="T18" fmla="*/ 3 w 167"/>
                <a:gd name="T19" fmla="*/ 31 h 334"/>
                <a:gd name="T20" fmla="*/ 5 w 167"/>
                <a:gd name="T21" fmla="*/ 32 h 334"/>
                <a:gd name="T22" fmla="*/ 8 w 167"/>
                <a:gd name="T23" fmla="*/ 33 h 334"/>
                <a:gd name="T24" fmla="*/ 11 w 167"/>
                <a:gd name="T25" fmla="*/ 33 h 334"/>
                <a:gd name="T26" fmla="*/ 92 w 167"/>
                <a:gd name="T27" fmla="*/ 33 h 334"/>
                <a:gd name="T28" fmla="*/ 122 w 167"/>
                <a:gd name="T29" fmla="*/ 46 h 334"/>
                <a:gd name="T30" fmla="*/ 134 w 167"/>
                <a:gd name="T31" fmla="*/ 75 h 334"/>
                <a:gd name="T32" fmla="*/ 134 w 167"/>
                <a:gd name="T33" fmla="*/ 259 h 334"/>
                <a:gd name="T34" fmla="*/ 122 w 167"/>
                <a:gd name="T35" fmla="*/ 288 h 334"/>
                <a:gd name="T36" fmla="*/ 92 w 167"/>
                <a:gd name="T37" fmla="*/ 300 h 334"/>
                <a:gd name="T38" fmla="*/ 9 w 167"/>
                <a:gd name="T39" fmla="*/ 300 h 334"/>
                <a:gd name="T40" fmla="*/ 4 w 167"/>
                <a:gd name="T41" fmla="*/ 302 h 334"/>
                <a:gd name="T42" fmla="*/ 1 w 167"/>
                <a:gd name="T43" fmla="*/ 307 h 334"/>
                <a:gd name="T44" fmla="*/ 0 w 167"/>
                <a:gd name="T45" fmla="*/ 313 h 334"/>
                <a:gd name="T46" fmla="*/ 0 w 167"/>
                <a:gd name="T47" fmla="*/ 320 h 334"/>
                <a:gd name="T48" fmla="*/ 1 w 167"/>
                <a:gd name="T49" fmla="*/ 325 h 334"/>
                <a:gd name="T50" fmla="*/ 3 w 167"/>
                <a:gd name="T51" fmla="*/ 331 h 334"/>
                <a:gd name="T52" fmla="*/ 9 w 167"/>
                <a:gd name="T53" fmla="*/ 334 h 334"/>
                <a:gd name="T54" fmla="*/ 92 w 167"/>
                <a:gd name="T55" fmla="*/ 334 h 334"/>
                <a:gd name="T56" fmla="*/ 145 w 167"/>
                <a:gd name="T57" fmla="*/ 312 h 334"/>
                <a:gd name="T58" fmla="*/ 167 w 167"/>
                <a:gd name="T59" fmla="*/ 259 h 334"/>
                <a:gd name="T60" fmla="*/ 167 w 167"/>
                <a:gd name="T61" fmla="*/ 75 h 334"/>
                <a:gd name="T62" fmla="*/ 145 w 167"/>
                <a:gd name="T63" fmla="*/ 22 h 334"/>
                <a:gd name="T64" fmla="*/ 145 w 167"/>
                <a:gd name="T65" fmla="*/ 22 h 334"/>
                <a:gd name="T66" fmla="*/ 145 w 167"/>
                <a:gd name="T67" fmla="*/ 2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7" h="334">
                  <a:moveTo>
                    <a:pt x="145" y="22"/>
                  </a:moveTo>
                  <a:cubicBezTo>
                    <a:pt x="131" y="7"/>
                    <a:pt x="113" y="0"/>
                    <a:pt x="9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4" y="2"/>
                  </a:cubicBezTo>
                  <a:cubicBezTo>
                    <a:pt x="2" y="3"/>
                    <a:pt x="1" y="5"/>
                    <a:pt x="1" y="7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6"/>
                    <a:pt x="1" y="28"/>
                    <a:pt x="1" y="29"/>
                  </a:cubicBezTo>
                  <a:cubicBezTo>
                    <a:pt x="1" y="29"/>
                    <a:pt x="2" y="30"/>
                    <a:pt x="3" y="31"/>
                  </a:cubicBezTo>
                  <a:cubicBezTo>
                    <a:pt x="4" y="31"/>
                    <a:pt x="5" y="32"/>
                    <a:pt x="5" y="32"/>
                  </a:cubicBezTo>
                  <a:cubicBezTo>
                    <a:pt x="5" y="33"/>
                    <a:pt x="6" y="33"/>
                    <a:pt x="8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104" y="33"/>
                    <a:pt x="114" y="37"/>
                    <a:pt x="122" y="46"/>
                  </a:cubicBezTo>
                  <a:cubicBezTo>
                    <a:pt x="130" y="54"/>
                    <a:pt x="134" y="64"/>
                    <a:pt x="134" y="75"/>
                  </a:cubicBezTo>
                  <a:cubicBezTo>
                    <a:pt x="134" y="259"/>
                    <a:pt x="134" y="259"/>
                    <a:pt x="134" y="259"/>
                  </a:cubicBezTo>
                  <a:cubicBezTo>
                    <a:pt x="134" y="270"/>
                    <a:pt x="130" y="280"/>
                    <a:pt x="122" y="288"/>
                  </a:cubicBezTo>
                  <a:cubicBezTo>
                    <a:pt x="114" y="296"/>
                    <a:pt x="104" y="300"/>
                    <a:pt x="92" y="300"/>
                  </a:cubicBezTo>
                  <a:cubicBezTo>
                    <a:pt x="9" y="300"/>
                    <a:pt x="9" y="300"/>
                    <a:pt x="9" y="300"/>
                  </a:cubicBezTo>
                  <a:cubicBezTo>
                    <a:pt x="7" y="300"/>
                    <a:pt x="5" y="301"/>
                    <a:pt x="4" y="302"/>
                  </a:cubicBezTo>
                  <a:cubicBezTo>
                    <a:pt x="2" y="303"/>
                    <a:pt x="1" y="305"/>
                    <a:pt x="1" y="307"/>
                  </a:cubicBezTo>
                  <a:cubicBezTo>
                    <a:pt x="1" y="309"/>
                    <a:pt x="0" y="311"/>
                    <a:pt x="0" y="313"/>
                  </a:cubicBezTo>
                  <a:cubicBezTo>
                    <a:pt x="0" y="315"/>
                    <a:pt x="0" y="317"/>
                    <a:pt x="0" y="320"/>
                  </a:cubicBezTo>
                  <a:cubicBezTo>
                    <a:pt x="1" y="323"/>
                    <a:pt x="1" y="325"/>
                    <a:pt x="1" y="325"/>
                  </a:cubicBezTo>
                  <a:cubicBezTo>
                    <a:pt x="1" y="328"/>
                    <a:pt x="1" y="330"/>
                    <a:pt x="3" y="331"/>
                  </a:cubicBezTo>
                  <a:cubicBezTo>
                    <a:pt x="5" y="333"/>
                    <a:pt x="7" y="334"/>
                    <a:pt x="9" y="334"/>
                  </a:cubicBezTo>
                  <a:cubicBezTo>
                    <a:pt x="92" y="334"/>
                    <a:pt x="92" y="334"/>
                    <a:pt x="92" y="334"/>
                  </a:cubicBezTo>
                  <a:cubicBezTo>
                    <a:pt x="113" y="334"/>
                    <a:pt x="131" y="326"/>
                    <a:pt x="145" y="312"/>
                  </a:cubicBezTo>
                  <a:cubicBezTo>
                    <a:pt x="160" y="297"/>
                    <a:pt x="167" y="279"/>
                    <a:pt x="167" y="259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54"/>
                    <a:pt x="160" y="37"/>
                    <a:pt x="145" y="22"/>
                  </a:cubicBezTo>
                  <a:close/>
                  <a:moveTo>
                    <a:pt x="145" y="22"/>
                  </a:moveTo>
                  <a:cubicBezTo>
                    <a:pt x="145" y="22"/>
                    <a:pt x="145" y="22"/>
                    <a:pt x="145" y="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1"/>
            <p:cNvSpPr>
              <a:spLocks noEditPoints="1"/>
            </p:cNvSpPr>
            <p:nvPr/>
          </p:nvSpPr>
          <p:spPr bwMode="auto">
            <a:xfrm>
              <a:off x="508000" y="3468688"/>
              <a:ext cx="492125" cy="504825"/>
            </a:xfrm>
            <a:custGeom>
              <a:avLst/>
              <a:gdLst>
                <a:gd name="T0" fmla="*/ 309 w 309"/>
                <a:gd name="T1" fmla="*/ 159 h 317"/>
                <a:gd name="T2" fmla="*/ 304 w 309"/>
                <a:gd name="T3" fmla="*/ 147 h 317"/>
                <a:gd name="T4" fmla="*/ 162 w 309"/>
                <a:gd name="T5" fmla="*/ 5 h 317"/>
                <a:gd name="T6" fmla="*/ 150 w 309"/>
                <a:gd name="T7" fmla="*/ 0 h 317"/>
                <a:gd name="T8" fmla="*/ 138 w 309"/>
                <a:gd name="T9" fmla="*/ 5 h 317"/>
                <a:gd name="T10" fmla="*/ 133 w 309"/>
                <a:gd name="T11" fmla="*/ 17 h 317"/>
                <a:gd name="T12" fmla="*/ 133 w 309"/>
                <a:gd name="T13" fmla="*/ 92 h 317"/>
                <a:gd name="T14" fmla="*/ 17 w 309"/>
                <a:gd name="T15" fmla="*/ 92 h 317"/>
                <a:gd name="T16" fmla="*/ 5 w 309"/>
                <a:gd name="T17" fmla="*/ 97 h 317"/>
                <a:gd name="T18" fmla="*/ 0 w 309"/>
                <a:gd name="T19" fmla="*/ 109 h 317"/>
                <a:gd name="T20" fmla="*/ 0 w 309"/>
                <a:gd name="T21" fmla="*/ 209 h 317"/>
                <a:gd name="T22" fmla="*/ 5 w 309"/>
                <a:gd name="T23" fmla="*/ 221 h 317"/>
                <a:gd name="T24" fmla="*/ 17 w 309"/>
                <a:gd name="T25" fmla="*/ 226 h 317"/>
                <a:gd name="T26" fmla="*/ 133 w 309"/>
                <a:gd name="T27" fmla="*/ 226 h 317"/>
                <a:gd name="T28" fmla="*/ 133 w 309"/>
                <a:gd name="T29" fmla="*/ 301 h 317"/>
                <a:gd name="T30" fmla="*/ 138 w 309"/>
                <a:gd name="T31" fmla="*/ 312 h 317"/>
                <a:gd name="T32" fmla="*/ 150 w 309"/>
                <a:gd name="T33" fmla="*/ 317 h 317"/>
                <a:gd name="T34" fmla="*/ 162 w 309"/>
                <a:gd name="T35" fmla="*/ 312 h 317"/>
                <a:gd name="T36" fmla="*/ 304 w 309"/>
                <a:gd name="T37" fmla="*/ 171 h 317"/>
                <a:gd name="T38" fmla="*/ 309 w 309"/>
                <a:gd name="T39" fmla="*/ 159 h 317"/>
                <a:gd name="T40" fmla="*/ 309 w 309"/>
                <a:gd name="T41" fmla="*/ 159 h 317"/>
                <a:gd name="T42" fmla="*/ 309 w 309"/>
                <a:gd name="T43" fmla="*/ 15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9" h="317">
                  <a:moveTo>
                    <a:pt x="309" y="159"/>
                  </a:moveTo>
                  <a:cubicBezTo>
                    <a:pt x="309" y="154"/>
                    <a:pt x="307" y="150"/>
                    <a:pt x="304" y="147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ubicBezTo>
                    <a:pt x="146" y="0"/>
                    <a:pt x="142" y="2"/>
                    <a:pt x="138" y="5"/>
                  </a:cubicBezTo>
                  <a:cubicBezTo>
                    <a:pt x="135" y="9"/>
                    <a:pt x="133" y="12"/>
                    <a:pt x="133" y="17"/>
                  </a:cubicBezTo>
                  <a:cubicBezTo>
                    <a:pt x="133" y="92"/>
                    <a:pt x="133" y="92"/>
                    <a:pt x="133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2" y="92"/>
                    <a:pt x="8" y="94"/>
                    <a:pt x="5" y="97"/>
                  </a:cubicBezTo>
                  <a:cubicBezTo>
                    <a:pt x="2" y="100"/>
                    <a:pt x="0" y="104"/>
                    <a:pt x="0" y="1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13"/>
                    <a:pt x="2" y="217"/>
                    <a:pt x="5" y="221"/>
                  </a:cubicBezTo>
                  <a:cubicBezTo>
                    <a:pt x="8" y="224"/>
                    <a:pt x="12" y="226"/>
                    <a:pt x="17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33" y="301"/>
                    <a:pt x="133" y="301"/>
                    <a:pt x="133" y="301"/>
                  </a:cubicBezTo>
                  <a:cubicBezTo>
                    <a:pt x="133" y="305"/>
                    <a:pt x="135" y="309"/>
                    <a:pt x="138" y="312"/>
                  </a:cubicBezTo>
                  <a:cubicBezTo>
                    <a:pt x="142" y="316"/>
                    <a:pt x="146" y="317"/>
                    <a:pt x="150" y="317"/>
                  </a:cubicBezTo>
                  <a:cubicBezTo>
                    <a:pt x="155" y="317"/>
                    <a:pt x="159" y="316"/>
                    <a:pt x="162" y="312"/>
                  </a:cubicBezTo>
                  <a:cubicBezTo>
                    <a:pt x="304" y="171"/>
                    <a:pt x="304" y="171"/>
                    <a:pt x="304" y="171"/>
                  </a:cubicBezTo>
                  <a:cubicBezTo>
                    <a:pt x="307" y="167"/>
                    <a:pt x="309" y="163"/>
                    <a:pt x="309" y="159"/>
                  </a:cubicBezTo>
                  <a:close/>
                  <a:moveTo>
                    <a:pt x="309" y="159"/>
                  </a:moveTo>
                  <a:cubicBezTo>
                    <a:pt x="309" y="159"/>
                    <a:pt x="309" y="159"/>
                    <a:pt x="309" y="15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3960026" y="7529938"/>
            <a:ext cx="1272980" cy="1041239"/>
            <a:chOff x="1979613" y="3455988"/>
            <a:chExt cx="636588" cy="520700"/>
          </a:xfrm>
        </p:grpSpPr>
        <p:sp>
          <p:nvSpPr>
            <p:cNvPr id="69" name="Freeform 65"/>
            <p:cNvSpPr>
              <a:spLocks noEditPoints="1"/>
            </p:cNvSpPr>
            <p:nvPr/>
          </p:nvSpPr>
          <p:spPr bwMode="auto">
            <a:xfrm>
              <a:off x="1979613" y="3455988"/>
              <a:ext cx="260350" cy="520700"/>
            </a:xfrm>
            <a:custGeom>
              <a:avLst/>
              <a:gdLst>
                <a:gd name="T0" fmla="*/ 167 w 167"/>
                <a:gd name="T1" fmla="*/ 309 h 334"/>
                <a:gd name="T2" fmla="*/ 166 w 167"/>
                <a:gd name="T3" fmla="*/ 305 h 334"/>
                <a:gd name="T4" fmla="*/ 165 w 167"/>
                <a:gd name="T5" fmla="*/ 303 h 334"/>
                <a:gd name="T6" fmla="*/ 162 w 167"/>
                <a:gd name="T7" fmla="*/ 301 h 334"/>
                <a:gd name="T8" fmla="*/ 159 w 167"/>
                <a:gd name="T9" fmla="*/ 301 h 334"/>
                <a:gd name="T10" fmla="*/ 156 w 167"/>
                <a:gd name="T11" fmla="*/ 300 h 334"/>
                <a:gd name="T12" fmla="*/ 75 w 167"/>
                <a:gd name="T13" fmla="*/ 300 h 334"/>
                <a:gd name="T14" fmla="*/ 46 w 167"/>
                <a:gd name="T15" fmla="*/ 288 h 334"/>
                <a:gd name="T16" fmla="*/ 33 w 167"/>
                <a:gd name="T17" fmla="*/ 259 h 334"/>
                <a:gd name="T18" fmla="*/ 33 w 167"/>
                <a:gd name="T19" fmla="*/ 75 h 334"/>
                <a:gd name="T20" fmla="*/ 46 w 167"/>
                <a:gd name="T21" fmla="*/ 46 h 334"/>
                <a:gd name="T22" fmla="*/ 75 w 167"/>
                <a:gd name="T23" fmla="*/ 33 h 334"/>
                <a:gd name="T24" fmla="*/ 159 w 167"/>
                <a:gd name="T25" fmla="*/ 33 h 334"/>
                <a:gd name="T26" fmla="*/ 164 w 167"/>
                <a:gd name="T27" fmla="*/ 32 h 334"/>
                <a:gd name="T28" fmla="*/ 166 w 167"/>
                <a:gd name="T29" fmla="*/ 27 h 334"/>
                <a:gd name="T30" fmla="*/ 167 w 167"/>
                <a:gd name="T31" fmla="*/ 20 h 334"/>
                <a:gd name="T32" fmla="*/ 167 w 167"/>
                <a:gd name="T33" fmla="*/ 14 h 334"/>
                <a:gd name="T34" fmla="*/ 167 w 167"/>
                <a:gd name="T35" fmla="*/ 8 h 334"/>
                <a:gd name="T36" fmla="*/ 164 w 167"/>
                <a:gd name="T37" fmla="*/ 2 h 334"/>
                <a:gd name="T38" fmla="*/ 159 w 167"/>
                <a:gd name="T39" fmla="*/ 0 h 334"/>
                <a:gd name="T40" fmla="*/ 75 w 167"/>
                <a:gd name="T41" fmla="*/ 0 h 334"/>
                <a:gd name="T42" fmla="*/ 22 w 167"/>
                <a:gd name="T43" fmla="*/ 22 h 334"/>
                <a:gd name="T44" fmla="*/ 0 w 167"/>
                <a:gd name="T45" fmla="*/ 75 h 334"/>
                <a:gd name="T46" fmla="*/ 0 w 167"/>
                <a:gd name="T47" fmla="*/ 259 h 334"/>
                <a:gd name="T48" fmla="*/ 22 w 167"/>
                <a:gd name="T49" fmla="*/ 312 h 334"/>
                <a:gd name="T50" fmla="*/ 75 w 167"/>
                <a:gd name="T51" fmla="*/ 334 h 334"/>
                <a:gd name="T52" fmla="*/ 159 w 167"/>
                <a:gd name="T53" fmla="*/ 334 h 334"/>
                <a:gd name="T54" fmla="*/ 164 w 167"/>
                <a:gd name="T55" fmla="*/ 332 h 334"/>
                <a:gd name="T56" fmla="*/ 166 w 167"/>
                <a:gd name="T57" fmla="*/ 327 h 334"/>
                <a:gd name="T58" fmla="*/ 167 w 167"/>
                <a:gd name="T59" fmla="*/ 321 h 334"/>
                <a:gd name="T60" fmla="*/ 167 w 167"/>
                <a:gd name="T61" fmla="*/ 314 h 334"/>
                <a:gd name="T62" fmla="*/ 167 w 167"/>
                <a:gd name="T63" fmla="*/ 309 h 334"/>
                <a:gd name="T64" fmla="*/ 167 w 167"/>
                <a:gd name="T65" fmla="*/ 309 h 334"/>
                <a:gd name="T66" fmla="*/ 167 w 167"/>
                <a:gd name="T67" fmla="*/ 30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7" h="334">
                  <a:moveTo>
                    <a:pt x="167" y="309"/>
                  </a:moveTo>
                  <a:cubicBezTo>
                    <a:pt x="166" y="307"/>
                    <a:pt x="166" y="306"/>
                    <a:pt x="166" y="305"/>
                  </a:cubicBezTo>
                  <a:cubicBezTo>
                    <a:pt x="167" y="304"/>
                    <a:pt x="166" y="303"/>
                    <a:pt x="165" y="303"/>
                  </a:cubicBezTo>
                  <a:cubicBezTo>
                    <a:pt x="163" y="302"/>
                    <a:pt x="162" y="302"/>
                    <a:pt x="162" y="301"/>
                  </a:cubicBezTo>
                  <a:cubicBezTo>
                    <a:pt x="162" y="301"/>
                    <a:pt x="161" y="301"/>
                    <a:pt x="159" y="301"/>
                  </a:cubicBezTo>
                  <a:cubicBezTo>
                    <a:pt x="157" y="300"/>
                    <a:pt x="156" y="300"/>
                    <a:pt x="156" y="300"/>
                  </a:cubicBezTo>
                  <a:cubicBezTo>
                    <a:pt x="75" y="300"/>
                    <a:pt x="75" y="300"/>
                    <a:pt x="75" y="300"/>
                  </a:cubicBezTo>
                  <a:cubicBezTo>
                    <a:pt x="64" y="300"/>
                    <a:pt x="54" y="296"/>
                    <a:pt x="46" y="288"/>
                  </a:cubicBezTo>
                  <a:cubicBezTo>
                    <a:pt x="37" y="280"/>
                    <a:pt x="33" y="270"/>
                    <a:pt x="33" y="259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7"/>
                    <a:pt x="64" y="33"/>
                    <a:pt x="75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1" y="33"/>
                    <a:pt x="163" y="33"/>
                    <a:pt x="164" y="32"/>
                  </a:cubicBezTo>
                  <a:cubicBezTo>
                    <a:pt x="165" y="31"/>
                    <a:pt x="166" y="29"/>
                    <a:pt x="166" y="27"/>
                  </a:cubicBezTo>
                  <a:cubicBezTo>
                    <a:pt x="167" y="24"/>
                    <a:pt x="167" y="22"/>
                    <a:pt x="167" y="20"/>
                  </a:cubicBezTo>
                  <a:cubicBezTo>
                    <a:pt x="167" y="19"/>
                    <a:pt x="167" y="16"/>
                    <a:pt x="167" y="14"/>
                  </a:cubicBezTo>
                  <a:cubicBezTo>
                    <a:pt x="167" y="11"/>
                    <a:pt x="167" y="9"/>
                    <a:pt x="167" y="8"/>
                  </a:cubicBezTo>
                  <a:cubicBezTo>
                    <a:pt x="167" y="6"/>
                    <a:pt x="166" y="4"/>
                    <a:pt x="164" y="2"/>
                  </a:cubicBezTo>
                  <a:cubicBezTo>
                    <a:pt x="163" y="1"/>
                    <a:pt x="161" y="0"/>
                    <a:pt x="15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79"/>
                    <a:pt x="7" y="297"/>
                    <a:pt x="22" y="312"/>
                  </a:cubicBezTo>
                  <a:cubicBezTo>
                    <a:pt x="37" y="326"/>
                    <a:pt x="54" y="334"/>
                    <a:pt x="75" y="334"/>
                  </a:cubicBezTo>
                  <a:cubicBezTo>
                    <a:pt x="159" y="334"/>
                    <a:pt x="159" y="334"/>
                    <a:pt x="159" y="334"/>
                  </a:cubicBezTo>
                  <a:cubicBezTo>
                    <a:pt x="161" y="334"/>
                    <a:pt x="163" y="333"/>
                    <a:pt x="164" y="332"/>
                  </a:cubicBezTo>
                  <a:cubicBezTo>
                    <a:pt x="165" y="331"/>
                    <a:pt x="166" y="329"/>
                    <a:pt x="166" y="327"/>
                  </a:cubicBezTo>
                  <a:cubicBezTo>
                    <a:pt x="167" y="325"/>
                    <a:pt x="167" y="323"/>
                    <a:pt x="167" y="321"/>
                  </a:cubicBezTo>
                  <a:cubicBezTo>
                    <a:pt x="167" y="319"/>
                    <a:pt x="167" y="317"/>
                    <a:pt x="167" y="314"/>
                  </a:cubicBezTo>
                  <a:cubicBezTo>
                    <a:pt x="167" y="311"/>
                    <a:pt x="167" y="309"/>
                    <a:pt x="167" y="309"/>
                  </a:cubicBezTo>
                  <a:close/>
                  <a:moveTo>
                    <a:pt x="167" y="309"/>
                  </a:moveTo>
                  <a:cubicBezTo>
                    <a:pt x="167" y="309"/>
                    <a:pt x="167" y="309"/>
                    <a:pt x="167" y="30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6"/>
            <p:cNvSpPr>
              <a:spLocks noEditPoints="1"/>
            </p:cNvSpPr>
            <p:nvPr/>
          </p:nvSpPr>
          <p:spPr bwMode="auto">
            <a:xfrm>
              <a:off x="2135188" y="3468688"/>
              <a:ext cx="481013" cy="493713"/>
            </a:xfrm>
            <a:custGeom>
              <a:avLst/>
              <a:gdLst>
                <a:gd name="T0" fmla="*/ 304 w 309"/>
                <a:gd name="T1" fmla="*/ 147 h 317"/>
                <a:gd name="T2" fmla="*/ 162 w 309"/>
                <a:gd name="T3" fmla="*/ 5 h 317"/>
                <a:gd name="T4" fmla="*/ 150 w 309"/>
                <a:gd name="T5" fmla="*/ 0 h 317"/>
                <a:gd name="T6" fmla="*/ 139 w 309"/>
                <a:gd name="T7" fmla="*/ 5 h 317"/>
                <a:gd name="T8" fmla="*/ 134 w 309"/>
                <a:gd name="T9" fmla="*/ 17 h 317"/>
                <a:gd name="T10" fmla="*/ 134 w 309"/>
                <a:gd name="T11" fmla="*/ 92 h 317"/>
                <a:gd name="T12" fmla="*/ 17 w 309"/>
                <a:gd name="T13" fmla="*/ 92 h 317"/>
                <a:gd name="T14" fmla="*/ 5 w 309"/>
                <a:gd name="T15" fmla="*/ 97 h 317"/>
                <a:gd name="T16" fmla="*/ 0 w 309"/>
                <a:gd name="T17" fmla="*/ 109 h 317"/>
                <a:gd name="T18" fmla="*/ 0 w 309"/>
                <a:gd name="T19" fmla="*/ 209 h 317"/>
                <a:gd name="T20" fmla="*/ 5 w 309"/>
                <a:gd name="T21" fmla="*/ 221 h 317"/>
                <a:gd name="T22" fmla="*/ 17 w 309"/>
                <a:gd name="T23" fmla="*/ 226 h 317"/>
                <a:gd name="T24" fmla="*/ 134 w 309"/>
                <a:gd name="T25" fmla="*/ 226 h 317"/>
                <a:gd name="T26" fmla="*/ 134 w 309"/>
                <a:gd name="T27" fmla="*/ 301 h 317"/>
                <a:gd name="T28" fmla="*/ 139 w 309"/>
                <a:gd name="T29" fmla="*/ 312 h 317"/>
                <a:gd name="T30" fmla="*/ 150 w 309"/>
                <a:gd name="T31" fmla="*/ 317 h 317"/>
                <a:gd name="T32" fmla="*/ 162 w 309"/>
                <a:gd name="T33" fmla="*/ 312 h 317"/>
                <a:gd name="T34" fmla="*/ 304 w 309"/>
                <a:gd name="T35" fmla="*/ 171 h 317"/>
                <a:gd name="T36" fmla="*/ 309 w 309"/>
                <a:gd name="T37" fmla="*/ 159 h 317"/>
                <a:gd name="T38" fmla="*/ 304 w 309"/>
                <a:gd name="T39" fmla="*/ 147 h 317"/>
                <a:gd name="T40" fmla="*/ 304 w 309"/>
                <a:gd name="T41" fmla="*/ 147 h 317"/>
                <a:gd name="T42" fmla="*/ 304 w 309"/>
                <a:gd name="T43" fmla="*/ 14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9" h="317">
                  <a:moveTo>
                    <a:pt x="304" y="147"/>
                  </a:moveTo>
                  <a:cubicBezTo>
                    <a:pt x="162" y="5"/>
                    <a:pt x="162" y="5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ubicBezTo>
                    <a:pt x="146" y="0"/>
                    <a:pt x="142" y="2"/>
                    <a:pt x="139" y="5"/>
                  </a:cubicBezTo>
                  <a:cubicBezTo>
                    <a:pt x="135" y="9"/>
                    <a:pt x="134" y="13"/>
                    <a:pt x="134" y="17"/>
                  </a:cubicBezTo>
                  <a:cubicBezTo>
                    <a:pt x="134" y="92"/>
                    <a:pt x="134" y="92"/>
                    <a:pt x="134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2" y="92"/>
                    <a:pt x="8" y="94"/>
                    <a:pt x="5" y="97"/>
                  </a:cubicBezTo>
                  <a:cubicBezTo>
                    <a:pt x="2" y="100"/>
                    <a:pt x="0" y="104"/>
                    <a:pt x="0" y="1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13"/>
                    <a:pt x="2" y="217"/>
                    <a:pt x="5" y="221"/>
                  </a:cubicBezTo>
                  <a:cubicBezTo>
                    <a:pt x="8" y="224"/>
                    <a:pt x="12" y="226"/>
                    <a:pt x="17" y="226"/>
                  </a:cubicBezTo>
                  <a:cubicBezTo>
                    <a:pt x="134" y="226"/>
                    <a:pt x="134" y="226"/>
                    <a:pt x="134" y="226"/>
                  </a:cubicBezTo>
                  <a:cubicBezTo>
                    <a:pt x="134" y="301"/>
                    <a:pt x="134" y="301"/>
                    <a:pt x="134" y="301"/>
                  </a:cubicBezTo>
                  <a:cubicBezTo>
                    <a:pt x="134" y="305"/>
                    <a:pt x="135" y="309"/>
                    <a:pt x="139" y="312"/>
                  </a:cubicBezTo>
                  <a:cubicBezTo>
                    <a:pt x="142" y="316"/>
                    <a:pt x="146" y="317"/>
                    <a:pt x="150" y="317"/>
                  </a:cubicBezTo>
                  <a:cubicBezTo>
                    <a:pt x="155" y="317"/>
                    <a:pt x="159" y="316"/>
                    <a:pt x="162" y="312"/>
                  </a:cubicBezTo>
                  <a:cubicBezTo>
                    <a:pt x="304" y="171"/>
                    <a:pt x="304" y="171"/>
                    <a:pt x="304" y="171"/>
                  </a:cubicBezTo>
                  <a:cubicBezTo>
                    <a:pt x="307" y="167"/>
                    <a:pt x="309" y="163"/>
                    <a:pt x="309" y="159"/>
                  </a:cubicBezTo>
                  <a:cubicBezTo>
                    <a:pt x="309" y="154"/>
                    <a:pt x="307" y="150"/>
                    <a:pt x="304" y="147"/>
                  </a:cubicBezTo>
                  <a:close/>
                  <a:moveTo>
                    <a:pt x="304" y="147"/>
                  </a:moveTo>
                  <a:cubicBezTo>
                    <a:pt x="304" y="147"/>
                    <a:pt x="304" y="147"/>
                    <a:pt x="304" y="14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912321" y="7529939"/>
            <a:ext cx="1266631" cy="1085682"/>
            <a:chOff x="3455988" y="3455988"/>
            <a:chExt cx="633413" cy="542925"/>
          </a:xfrm>
        </p:grpSpPr>
        <p:sp>
          <p:nvSpPr>
            <p:cNvPr id="73" name="Freeform 70"/>
            <p:cNvSpPr>
              <a:spLocks noEditPoints="1"/>
            </p:cNvSpPr>
            <p:nvPr/>
          </p:nvSpPr>
          <p:spPr bwMode="auto">
            <a:xfrm>
              <a:off x="3455988" y="3910013"/>
              <a:ext cx="90488" cy="88900"/>
            </a:xfrm>
            <a:custGeom>
              <a:avLst/>
              <a:gdLst>
                <a:gd name="T0" fmla="*/ 58 w 67"/>
                <a:gd name="T1" fmla="*/ 0 h 66"/>
                <a:gd name="T2" fmla="*/ 8 w 67"/>
                <a:gd name="T3" fmla="*/ 0 h 66"/>
                <a:gd name="T4" fmla="*/ 2 w 67"/>
                <a:gd name="T5" fmla="*/ 2 h 66"/>
                <a:gd name="T6" fmla="*/ 0 w 67"/>
                <a:gd name="T7" fmla="*/ 8 h 66"/>
                <a:gd name="T8" fmla="*/ 0 w 67"/>
                <a:gd name="T9" fmla="*/ 58 h 66"/>
                <a:gd name="T10" fmla="*/ 2 w 67"/>
                <a:gd name="T11" fmla="*/ 64 h 66"/>
                <a:gd name="T12" fmla="*/ 8 w 67"/>
                <a:gd name="T13" fmla="*/ 66 h 66"/>
                <a:gd name="T14" fmla="*/ 58 w 67"/>
                <a:gd name="T15" fmla="*/ 66 h 66"/>
                <a:gd name="T16" fmla="*/ 64 w 67"/>
                <a:gd name="T17" fmla="*/ 64 h 66"/>
                <a:gd name="T18" fmla="*/ 67 w 67"/>
                <a:gd name="T19" fmla="*/ 58 h 66"/>
                <a:gd name="T20" fmla="*/ 67 w 67"/>
                <a:gd name="T21" fmla="*/ 8 h 66"/>
                <a:gd name="T22" fmla="*/ 64 w 67"/>
                <a:gd name="T23" fmla="*/ 2 h 66"/>
                <a:gd name="T24" fmla="*/ 58 w 67"/>
                <a:gd name="T25" fmla="*/ 0 h 66"/>
                <a:gd name="T26" fmla="*/ 58 w 67"/>
                <a:gd name="T27" fmla="*/ 0 h 66"/>
                <a:gd name="T28" fmla="*/ 58 w 67"/>
                <a:gd name="T2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6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6"/>
                    <a:pt x="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61" y="66"/>
                    <a:pt x="63" y="66"/>
                    <a:pt x="64" y="64"/>
                  </a:cubicBezTo>
                  <a:cubicBezTo>
                    <a:pt x="66" y="63"/>
                    <a:pt x="67" y="61"/>
                    <a:pt x="67" y="5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6"/>
                    <a:pt x="66" y="4"/>
                    <a:pt x="64" y="2"/>
                  </a:cubicBezTo>
                  <a:cubicBezTo>
                    <a:pt x="63" y="0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Freeform 71"/>
            <p:cNvSpPr>
              <a:spLocks noEditPoints="1"/>
            </p:cNvSpPr>
            <p:nvPr/>
          </p:nvSpPr>
          <p:spPr bwMode="auto">
            <a:xfrm>
              <a:off x="3727450" y="3773488"/>
              <a:ext cx="90488" cy="225425"/>
            </a:xfrm>
            <a:custGeom>
              <a:avLst/>
              <a:gdLst>
                <a:gd name="T0" fmla="*/ 59 w 67"/>
                <a:gd name="T1" fmla="*/ 0 h 166"/>
                <a:gd name="T2" fmla="*/ 9 w 67"/>
                <a:gd name="T3" fmla="*/ 0 h 166"/>
                <a:gd name="T4" fmla="*/ 3 w 67"/>
                <a:gd name="T5" fmla="*/ 2 h 166"/>
                <a:gd name="T6" fmla="*/ 0 w 67"/>
                <a:gd name="T7" fmla="*/ 8 h 166"/>
                <a:gd name="T8" fmla="*/ 0 w 67"/>
                <a:gd name="T9" fmla="*/ 158 h 166"/>
                <a:gd name="T10" fmla="*/ 3 w 67"/>
                <a:gd name="T11" fmla="*/ 164 h 166"/>
                <a:gd name="T12" fmla="*/ 9 w 67"/>
                <a:gd name="T13" fmla="*/ 166 h 166"/>
                <a:gd name="T14" fmla="*/ 59 w 67"/>
                <a:gd name="T15" fmla="*/ 166 h 166"/>
                <a:gd name="T16" fmla="*/ 65 w 67"/>
                <a:gd name="T17" fmla="*/ 164 h 166"/>
                <a:gd name="T18" fmla="*/ 67 w 67"/>
                <a:gd name="T19" fmla="*/ 158 h 166"/>
                <a:gd name="T20" fmla="*/ 67 w 67"/>
                <a:gd name="T21" fmla="*/ 8 h 166"/>
                <a:gd name="T22" fmla="*/ 65 w 67"/>
                <a:gd name="T23" fmla="*/ 2 h 166"/>
                <a:gd name="T24" fmla="*/ 59 w 67"/>
                <a:gd name="T25" fmla="*/ 0 h 166"/>
                <a:gd name="T26" fmla="*/ 59 w 67"/>
                <a:gd name="T27" fmla="*/ 0 h 166"/>
                <a:gd name="T28" fmla="*/ 59 w 67"/>
                <a:gd name="T2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66">
                  <a:moveTo>
                    <a:pt x="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0"/>
                    <a:pt x="3" y="2"/>
                  </a:cubicBezTo>
                  <a:cubicBezTo>
                    <a:pt x="1" y="3"/>
                    <a:pt x="0" y="5"/>
                    <a:pt x="0" y="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61"/>
                    <a:pt x="1" y="163"/>
                    <a:pt x="3" y="164"/>
                  </a:cubicBezTo>
                  <a:cubicBezTo>
                    <a:pt x="4" y="166"/>
                    <a:pt x="6" y="166"/>
                    <a:pt x="9" y="166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61" y="166"/>
                    <a:pt x="63" y="166"/>
                    <a:pt x="65" y="164"/>
                  </a:cubicBezTo>
                  <a:cubicBezTo>
                    <a:pt x="66" y="163"/>
                    <a:pt x="67" y="161"/>
                    <a:pt x="67" y="15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3" y="0"/>
                    <a:pt x="61" y="0"/>
                    <a:pt x="59" y="0"/>
                  </a:cubicBezTo>
                  <a:close/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Freeform 72"/>
            <p:cNvSpPr>
              <a:spLocks noEditPoints="1"/>
            </p:cNvSpPr>
            <p:nvPr/>
          </p:nvSpPr>
          <p:spPr bwMode="auto">
            <a:xfrm>
              <a:off x="3590925" y="3863975"/>
              <a:ext cx="92075" cy="134938"/>
            </a:xfrm>
            <a:custGeom>
              <a:avLst/>
              <a:gdLst>
                <a:gd name="T0" fmla="*/ 59 w 67"/>
                <a:gd name="T1" fmla="*/ 0 h 100"/>
                <a:gd name="T2" fmla="*/ 8 w 67"/>
                <a:gd name="T3" fmla="*/ 0 h 100"/>
                <a:gd name="T4" fmla="*/ 2 w 67"/>
                <a:gd name="T5" fmla="*/ 3 h 100"/>
                <a:gd name="T6" fmla="*/ 0 w 67"/>
                <a:gd name="T7" fmla="*/ 9 h 100"/>
                <a:gd name="T8" fmla="*/ 0 w 67"/>
                <a:gd name="T9" fmla="*/ 92 h 100"/>
                <a:gd name="T10" fmla="*/ 2 w 67"/>
                <a:gd name="T11" fmla="*/ 98 h 100"/>
                <a:gd name="T12" fmla="*/ 8 w 67"/>
                <a:gd name="T13" fmla="*/ 100 h 100"/>
                <a:gd name="T14" fmla="*/ 59 w 67"/>
                <a:gd name="T15" fmla="*/ 100 h 100"/>
                <a:gd name="T16" fmla="*/ 65 w 67"/>
                <a:gd name="T17" fmla="*/ 98 h 100"/>
                <a:gd name="T18" fmla="*/ 67 w 67"/>
                <a:gd name="T19" fmla="*/ 92 h 100"/>
                <a:gd name="T20" fmla="*/ 67 w 67"/>
                <a:gd name="T21" fmla="*/ 9 h 100"/>
                <a:gd name="T22" fmla="*/ 65 w 67"/>
                <a:gd name="T23" fmla="*/ 3 h 100"/>
                <a:gd name="T24" fmla="*/ 59 w 67"/>
                <a:gd name="T25" fmla="*/ 0 h 100"/>
                <a:gd name="T26" fmla="*/ 59 w 67"/>
                <a:gd name="T27" fmla="*/ 0 h 100"/>
                <a:gd name="T28" fmla="*/ 59 w 67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00">
                  <a:moveTo>
                    <a:pt x="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5"/>
                    <a:pt x="1" y="97"/>
                    <a:pt x="2" y="98"/>
                  </a:cubicBezTo>
                  <a:cubicBezTo>
                    <a:pt x="4" y="100"/>
                    <a:pt x="6" y="100"/>
                    <a:pt x="8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61" y="100"/>
                    <a:pt x="63" y="100"/>
                    <a:pt x="65" y="98"/>
                  </a:cubicBezTo>
                  <a:cubicBezTo>
                    <a:pt x="66" y="97"/>
                    <a:pt x="67" y="95"/>
                    <a:pt x="67" y="92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6"/>
                    <a:pt x="66" y="4"/>
                    <a:pt x="65" y="3"/>
                  </a:cubicBezTo>
                  <a:cubicBezTo>
                    <a:pt x="63" y="1"/>
                    <a:pt x="61" y="0"/>
                    <a:pt x="59" y="0"/>
                  </a:cubicBezTo>
                  <a:close/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6" name="Freeform 73"/>
            <p:cNvSpPr>
              <a:spLocks noEditPoints="1"/>
            </p:cNvSpPr>
            <p:nvPr/>
          </p:nvSpPr>
          <p:spPr bwMode="auto">
            <a:xfrm>
              <a:off x="3862388" y="3636963"/>
              <a:ext cx="92075" cy="361950"/>
            </a:xfrm>
            <a:custGeom>
              <a:avLst/>
              <a:gdLst>
                <a:gd name="T0" fmla="*/ 59 w 67"/>
                <a:gd name="T1" fmla="*/ 0 h 267"/>
                <a:gd name="T2" fmla="*/ 9 w 67"/>
                <a:gd name="T3" fmla="*/ 0 h 267"/>
                <a:gd name="T4" fmla="*/ 3 w 67"/>
                <a:gd name="T5" fmla="*/ 3 h 267"/>
                <a:gd name="T6" fmla="*/ 0 w 67"/>
                <a:gd name="T7" fmla="*/ 9 h 267"/>
                <a:gd name="T8" fmla="*/ 0 w 67"/>
                <a:gd name="T9" fmla="*/ 259 h 267"/>
                <a:gd name="T10" fmla="*/ 3 w 67"/>
                <a:gd name="T11" fmla="*/ 265 h 267"/>
                <a:gd name="T12" fmla="*/ 9 w 67"/>
                <a:gd name="T13" fmla="*/ 267 h 267"/>
                <a:gd name="T14" fmla="*/ 59 w 67"/>
                <a:gd name="T15" fmla="*/ 267 h 267"/>
                <a:gd name="T16" fmla="*/ 65 w 67"/>
                <a:gd name="T17" fmla="*/ 265 h 267"/>
                <a:gd name="T18" fmla="*/ 67 w 67"/>
                <a:gd name="T19" fmla="*/ 259 h 267"/>
                <a:gd name="T20" fmla="*/ 67 w 67"/>
                <a:gd name="T21" fmla="*/ 9 h 267"/>
                <a:gd name="T22" fmla="*/ 65 w 67"/>
                <a:gd name="T23" fmla="*/ 3 h 267"/>
                <a:gd name="T24" fmla="*/ 59 w 67"/>
                <a:gd name="T25" fmla="*/ 0 h 267"/>
                <a:gd name="T26" fmla="*/ 59 w 67"/>
                <a:gd name="T27" fmla="*/ 0 h 267"/>
                <a:gd name="T28" fmla="*/ 59 w 67"/>
                <a:gd name="T2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267">
                  <a:moveTo>
                    <a:pt x="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62"/>
                    <a:pt x="1" y="264"/>
                    <a:pt x="3" y="265"/>
                  </a:cubicBezTo>
                  <a:cubicBezTo>
                    <a:pt x="4" y="267"/>
                    <a:pt x="6" y="267"/>
                    <a:pt x="9" y="267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61" y="267"/>
                    <a:pt x="63" y="267"/>
                    <a:pt x="65" y="265"/>
                  </a:cubicBezTo>
                  <a:cubicBezTo>
                    <a:pt x="66" y="264"/>
                    <a:pt x="67" y="262"/>
                    <a:pt x="67" y="25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6"/>
                    <a:pt x="66" y="4"/>
                    <a:pt x="65" y="3"/>
                  </a:cubicBezTo>
                  <a:cubicBezTo>
                    <a:pt x="63" y="1"/>
                    <a:pt x="61" y="0"/>
                    <a:pt x="59" y="0"/>
                  </a:cubicBezTo>
                  <a:close/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7" name="Freeform 74"/>
            <p:cNvSpPr>
              <a:spLocks noEditPoints="1"/>
            </p:cNvSpPr>
            <p:nvPr/>
          </p:nvSpPr>
          <p:spPr bwMode="auto">
            <a:xfrm>
              <a:off x="3998913" y="3455988"/>
              <a:ext cx="90488" cy="542925"/>
            </a:xfrm>
            <a:custGeom>
              <a:avLst/>
              <a:gdLst>
                <a:gd name="T0" fmla="*/ 65 w 67"/>
                <a:gd name="T1" fmla="*/ 2 h 400"/>
                <a:gd name="T2" fmla="*/ 59 w 67"/>
                <a:gd name="T3" fmla="*/ 0 h 400"/>
                <a:gd name="T4" fmla="*/ 9 w 67"/>
                <a:gd name="T5" fmla="*/ 0 h 400"/>
                <a:gd name="T6" fmla="*/ 3 w 67"/>
                <a:gd name="T7" fmla="*/ 2 h 400"/>
                <a:gd name="T8" fmla="*/ 0 w 67"/>
                <a:gd name="T9" fmla="*/ 8 h 400"/>
                <a:gd name="T10" fmla="*/ 0 w 67"/>
                <a:gd name="T11" fmla="*/ 392 h 400"/>
                <a:gd name="T12" fmla="*/ 3 w 67"/>
                <a:gd name="T13" fmla="*/ 398 h 400"/>
                <a:gd name="T14" fmla="*/ 9 w 67"/>
                <a:gd name="T15" fmla="*/ 400 h 400"/>
                <a:gd name="T16" fmla="*/ 59 w 67"/>
                <a:gd name="T17" fmla="*/ 400 h 400"/>
                <a:gd name="T18" fmla="*/ 65 w 67"/>
                <a:gd name="T19" fmla="*/ 398 h 400"/>
                <a:gd name="T20" fmla="*/ 67 w 67"/>
                <a:gd name="T21" fmla="*/ 392 h 400"/>
                <a:gd name="T22" fmla="*/ 67 w 67"/>
                <a:gd name="T23" fmla="*/ 8 h 400"/>
                <a:gd name="T24" fmla="*/ 65 w 67"/>
                <a:gd name="T25" fmla="*/ 2 h 400"/>
                <a:gd name="T26" fmla="*/ 65 w 67"/>
                <a:gd name="T27" fmla="*/ 2 h 400"/>
                <a:gd name="T28" fmla="*/ 65 w 67"/>
                <a:gd name="T29" fmla="*/ 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400">
                  <a:moveTo>
                    <a:pt x="65" y="2"/>
                  </a:moveTo>
                  <a:cubicBezTo>
                    <a:pt x="63" y="1"/>
                    <a:pt x="61" y="0"/>
                    <a:pt x="5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5"/>
                    <a:pt x="1" y="397"/>
                    <a:pt x="3" y="398"/>
                  </a:cubicBezTo>
                  <a:cubicBezTo>
                    <a:pt x="4" y="400"/>
                    <a:pt x="6" y="400"/>
                    <a:pt x="9" y="400"/>
                  </a:cubicBezTo>
                  <a:cubicBezTo>
                    <a:pt x="59" y="400"/>
                    <a:pt x="59" y="400"/>
                    <a:pt x="59" y="400"/>
                  </a:cubicBezTo>
                  <a:cubicBezTo>
                    <a:pt x="61" y="400"/>
                    <a:pt x="63" y="400"/>
                    <a:pt x="65" y="398"/>
                  </a:cubicBezTo>
                  <a:cubicBezTo>
                    <a:pt x="66" y="397"/>
                    <a:pt x="67" y="395"/>
                    <a:pt x="67" y="392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6"/>
                    <a:pt x="66" y="4"/>
                    <a:pt x="65" y="2"/>
                  </a:cubicBezTo>
                  <a:close/>
                  <a:moveTo>
                    <a:pt x="65" y="2"/>
                  </a:moveTo>
                  <a:cubicBezTo>
                    <a:pt x="65" y="2"/>
                    <a:pt x="65" y="2"/>
                    <a:pt x="65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0" name="Freeform 78"/>
          <p:cNvSpPr>
            <a:spLocks noEditPoints="1"/>
          </p:cNvSpPr>
          <p:nvPr/>
        </p:nvSpPr>
        <p:spPr bwMode="auto">
          <a:xfrm>
            <a:off x="9858267" y="7529939"/>
            <a:ext cx="1266631" cy="1085682"/>
          </a:xfrm>
          <a:custGeom>
            <a:avLst/>
            <a:gdLst>
              <a:gd name="T0" fmla="*/ 442 w 467"/>
              <a:gd name="T1" fmla="*/ 267 h 400"/>
              <a:gd name="T2" fmla="*/ 417 w 467"/>
              <a:gd name="T3" fmla="*/ 217 h 400"/>
              <a:gd name="T4" fmla="*/ 384 w 467"/>
              <a:gd name="T5" fmla="*/ 184 h 400"/>
              <a:gd name="T6" fmla="*/ 250 w 467"/>
              <a:gd name="T7" fmla="*/ 133 h 400"/>
              <a:gd name="T8" fmla="*/ 293 w 467"/>
              <a:gd name="T9" fmla="*/ 126 h 400"/>
              <a:gd name="T10" fmla="*/ 300 w 467"/>
              <a:gd name="T11" fmla="*/ 25 h 400"/>
              <a:gd name="T12" fmla="*/ 275 w 467"/>
              <a:gd name="T13" fmla="*/ 0 h 400"/>
              <a:gd name="T14" fmla="*/ 174 w 467"/>
              <a:gd name="T15" fmla="*/ 7 h 400"/>
              <a:gd name="T16" fmla="*/ 167 w 467"/>
              <a:gd name="T17" fmla="*/ 108 h 400"/>
              <a:gd name="T18" fmla="*/ 192 w 467"/>
              <a:gd name="T19" fmla="*/ 133 h 400"/>
              <a:gd name="T20" fmla="*/ 217 w 467"/>
              <a:gd name="T21" fmla="*/ 184 h 400"/>
              <a:gd name="T22" fmla="*/ 60 w 467"/>
              <a:gd name="T23" fmla="*/ 193 h 400"/>
              <a:gd name="T24" fmla="*/ 50 w 467"/>
              <a:gd name="T25" fmla="*/ 267 h 400"/>
              <a:gd name="T26" fmla="*/ 7 w 467"/>
              <a:gd name="T27" fmla="*/ 274 h 400"/>
              <a:gd name="T28" fmla="*/ 0 w 467"/>
              <a:gd name="T29" fmla="*/ 375 h 400"/>
              <a:gd name="T30" fmla="*/ 25 w 467"/>
              <a:gd name="T31" fmla="*/ 400 h 400"/>
              <a:gd name="T32" fmla="*/ 126 w 467"/>
              <a:gd name="T33" fmla="*/ 393 h 400"/>
              <a:gd name="T34" fmla="*/ 133 w 467"/>
              <a:gd name="T35" fmla="*/ 292 h 400"/>
              <a:gd name="T36" fmla="*/ 108 w 467"/>
              <a:gd name="T37" fmla="*/ 267 h 400"/>
              <a:gd name="T38" fmla="*/ 83 w 467"/>
              <a:gd name="T39" fmla="*/ 217 h 400"/>
              <a:gd name="T40" fmla="*/ 217 w 467"/>
              <a:gd name="T41" fmla="*/ 267 h 400"/>
              <a:gd name="T42" fmla="*/ 174 w 467"/>
              <a:gd name="T43" fmla="*/ 274 h 400"/>
              <a:gd name="T44" fmla="*/ 167 w 467"/>
              <a:gd name="T45" fmla="*/ 375 h 400"/>
              <a:gd name="T46" fmla="*/ 192 w 467"/>
              <a:gd name="T47" fmla="*/ 400 h 400"/>
              <a:gd name="T48" fmla="*/ 293 w 467"/>
              <a:gd name="T49" fmla="*/ 393 h 400"/>
              <a:gd name="T50" fmla="*/ 300 w 467"/>
              <a:gd name="T51" fmla="*/ 292 h 400"/>
              <a:gd name="T52" fmla="*/ 275 w 467"/>
              <a:gd name="T53" fmla="*/ 267 h 400"/>
              <a:gd name="T54" fmla="*/ 250 w 467"/>
              <a:gd name="T55" fmla="*/ 217 h 400"/>
              <a:gd name="T56" fmla="*/ 384 w 467"/>
              <a:gd name="T57" fmla="*/ 267 h 400"/>
              <a:gd name="T58" fmla="*/ 341 w 467"/>
              <a:gd name="T59" fmla="*/ 274 h 400"/>
              <a:gd name="T60" fmla="*/ 334 w 467"/>
              <a:gd name="T61" fmla="*/ 375 h 400"/>
              <a:gd name="T62" fmla="*/ 359 w 467"/>
              <a:gd name="T63" fmla="*/ 400 h 400"/>
              <a:gd name="T64" fmla="*/ 460 w 467"/>
              <a:gd name="T65" fmla="*/ 393 h 400"/>
              <a:gd name="T66" fmla="*/ 467 w 467"/>
              <a:gd name="T67" fmla="*/ 292 h 400"/>
              <a:gd name="T68" fmla="*/ 460 w 467"/>
              <a:gd name="T69" fmla="*/ 27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7" h="400">
                <a:moveTo>
                  <a:pt x="460" y="274"/>
                </a:moveTo>
                <a:cubicBezTo>
                  <a:pt x="455" y="269"/>
                  <a:pt x="449" y="267"/>
                  <a:pt x="442" y="267"/>
                </a:cubicBezTo>
                <a:cubicBezTo>
                  <a:pt x="417" y="267"/>
                  <a:pt x="417" y="267"/>
                  <a:pt x="417" y="267"/>
                </a:cubicBezTo>
                <a:cubicBezTo>
                  <a:pt x="417" y="217"/>
                  <a:pt x="417" y="217"/>
                  <a:pt x="417" y="217"/>
                </a:cubicBezTo>
                <a:cubicBezTo>
                  <a:pt x="417" y="208"/>
                  <a:pt x="414" y="200"/>
                  <a:pt x="407" y="193"/>
                </a:cubicBezTo>
                <a:cubicBezTo>
                  <a:pt x="401" y="187"/>
                  <a:pt x="393" y="184"/>
                  <a:pt x="384" y="184"/>
                </a:cubicBezTo>
                <a:cubicBezTo>
                  <a:pt x="250" y="184"/>
                  <a:pt x="250" y="184"/>
                  <a:pt x="250" y="184"/>
                </a:cubicBezTo>
                <a:cubicBezTo>
                  <a:pt x="250" y="133"/>
                  <a:pt x="250" y="133"/>
                  <a:pt x="250" y="133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82" y="133"/>
                  <a:pt x="288" y="131"/>
                  <a:pt x="293" y="126"/>
                </a:cubicBezTo>
                <a:cubicBezTo>
                  <a:pt x="298" y="121"/>
                  <a:pt x="300" y="115"/>
                  <a:pt x="300" y="108"/>
                </a:cubicBezTo>
                <a:cubicBezTo>
                  <a:pt x="300" y="25"/>
                  <a:pt x="300" y="25"/>
                  <a:pt x="300" y="25"/>
                </a:cubicBezTo>
                <a:cubicBezTo>
                  <a:pt x="300" y="18"/>
                  <a:pt x="298" y="12"/>
                  <a:pt x="293" y="7"/>
                </a:cubicBezTo>
                <a:cubicBezTo>
                  <a:pt x="288" y="2"/>
                  <a:pt x="282" y="0"/>
                  <a:pt x="275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85" y="0"/>
                  <a:pt x="179" y="2"/>
                  <a:pt x="174" y="7"/>
                </a:cubicBezTo>
                <a:cubicBezTo>
                  <a:pt x="169" y="12"/>
                  <a:pt x="167" y="18"/>
                  <a:pt x="167" y="25"/>
                </a:cubicBezTo>
                <a:cubicBezTo>
                  <a:pt x="167" y="108"/>
                  <a:pt x="167" y="108"/>
                  <a:pt x="167" y="108"/>
                </a:cubicBezTo>
                <a:cubicBezTo>
                  <a:pt x="167" y="115"/>
                  <a:pt x="169" y="121"/>
                  <a:pt x="174" y="126"/>
                </a:cubicBezTo>
                <a:cubicBezTo>
                  <a:pt x="179" y="131"/>
                  <a:pt x="185" y="133"/>
                  <a:pt x="192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7" y="184"/>
                  <a:pt x="217" y="184"/>
                  <a:pt x="217" y="184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74" y="184"/>
                  <a:pt x="67" y="187"/>
                  <a:pt x="60" y="193"/>
                </a:cubicBezTo>
                <a:cubicBezTo>
                  <a:pt x="53" y="200"/>
                  <a:pt x="50" y="208"/>
                  <a:pt x="50" y="217"/>
                </a:cubicBezTo>
                <a:cubicBezTo>
                  <a:pt x="50" y="267"/>
                  <a:pt x="50" y="267"/>
                  <a:pt x="50" y="267"/>
                </a:cubicBezTo>
                <a:cubicBezTo>
                  <a:pt x="25" y="267"/>
                  <a:pt x="25" y="267"/>
                  <a:pt x="25" y="267"/>
                </a:cubicBezTo>
                <a:cubicBezTo>
                  <a:pt x="18" y="267"/>
                  <a:pt x="12" y="269"/>
                  <a:pt x="7" y="274"/>
                </a:cubicBezTo>
                <a:cubicBezTo>
                  <a:pt x="2" y="279"/>
                  <a:pt x="0" y="285"/>
                  <a:pt x="0" y="292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108" y="400"/>
                  <a:pt x="108" y="400"/>
                  <a:pt x="108" y="400"/>
                </a:cubicBezTo>
                <a:cubicBezTo>
                  <a:pt x="115" y="400"/>
                  <a:pt x="121" y="398"/>
                  <a:pt x="126" y="393"/>
                </a:cubicBezTo>
                <a:cubicBezTo>
                  <a:pt x="131" y="388"/>
                  <a:pt x="133" y="382"/>
                  <a:pt x="133" y="375"/>
                </a:cubicBezTo>
                <a:cubicBezTo>
                  <a:pt x="133" y="292"/>
                  <a:pt x="133" y="292"/>
                  <a:pt x="133" y="292"/>
                </a:cubicBezTo>
                <a:cubicBezTo>
                  <a:pt x="133" y="285"/>
                  <a:pt x="131" y="279"/>
                  <a:pt x="126" y="274"/>
                </a:cubicBezTo>
                <a:cubicBezTo>
                  <a:pt x="121" y="269"/>
                  <a:pt x="115" y="267"/>
                  <a:pt x="108" y="267"/>
                </a:cubicBezTo>
                <a:cubicBezTo>
                  <a:pt x="83" y="267"/>
                  <a:pt x="83" y="267"/>
                  <a:pt x="83" y="267"/>
                </a:cubicBezTo>
                <a:cubicBezTo>
                  <a:pt x="83" y="217"/>
                  <a:pt x="83" y="217"/>
                  <a:pt x="83" y="217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17" y="267"/>
                  <a:pt x="217" y="267"/>
                  <a:pt x="217" y="267"/>
                </a:cubicBezTo>
                <a:cubicBezTo>
                  <a:pt x="192" y="267"/>
                  <a:pt x="192" y="267"/>
                  <a:pt x="192" y="267"/>
                </a:cubicBezTo>
                <a:cubicBezTo>
                  <a:pt x="185" y="267"/>
                  <a:pt x="179" y="269"/>
                  <a:pt x="174" y="274"/>
                </a:cubicBezTo>
                <a:cubicBezTo>
                  <a:pt x="169" y="279"/>
                  <a:pt x="167" y="285"/>
                  <a:pt x="167" y="292"/>
                </a:cubicBezTo>
                <a:cubicBezTo>
                  <a:pt x="167" y="375"/>
                  <a:pt x="167" y="375"/>
                  <a:pt x="167" y="375"/>
                </a:cubicBezTo>
                <a:cubicBezTo>
                  <a:pt x="167" y="382"/>
                  <a:pt x="169" y="388"/>
                  <a:pt x="174" y="393"/>
                </a:cubicBezTo>
                <a:cubicBezTo>
                  <a:pt x="179" y="398"/>
                  <a:pt x="185" y="400"/>
                  <a:pt x="192" y="400"/>
                </a:cubicBezTo>
                <a:cubicBezTo>
                  <a:pt x="275" y="400"/>
                  <a:pt x="275" y="400"/>
                  <a:pt x="275" y="400"/>
                </a:cubicBezTo>
                <a:cubicBezTo>
                  <a:pt x="282" y="400"/>
                  <a:pt x="288" y="398"/>
                  <a:pt x="293" y="393"/>
                </a:cubicBezTo>
                <a:cubicBezTo>
                  <a:pt x="298" y="388"/>
                  <a:pt x="300" y="382"/>
                  <a:pt x="300" y="375"/>
                </a:cubicBezTo>
                <a:cubicBezTo>
                  <a:pt x="300" y="292"/>
                  <a:pt x="300" y="292"/>
                  <a:pt x="300" y="292"/>
                </a:cubicBezTo>
                <a:cubicBezTo>
                  <a:pt x="300" y="285"/>
                  <a:pt x="298" y="279"/>
                  <a:pt x="293" y="274"/>
                </a:cubicBezTo>
                <a:cubicBezTo>
                  <a:pt x="288" y="269"/>
                  <a:pt x="282" y="267"/>
                  <a:pt x="275" y="267"/>
                </a:cubicBezTo>
                <a:cubicBezTo>
                  <a:pt x="250" y="267"/>
                  <a:pt x="250" y="267"/>
                  <a:pt x="250" y="267"/>
                </a:cubicBezTo>
                <a:cubicBezTo>
                  <a:pt x="250" y="217"/>
                  <a:pt x="250" y="217"/>
                  <a:pt x="250" y="217"/>
                </a:cubicBezTo>
                <a:cubicBezTo>
                  <a:pt x="384" y="217"/>
                  <a:pt x="384" y="217"/>
                  <a:pt x="384" y="217"/>
                </a:cubicBezTo>
                <a:cubicBezTo>
                  <a:pt x="384" y="267"/>
                  <a:pt x="384" y="267"/>
                  <a:pt x="384" y="267"/>
                </a:cubicBezTo>
                <a:cubicBezTo>
                  <a:pt x="359" y="267"/>
                  <a:pt x="359" y="267"/>
                  <a:pt x="359" y="267"/>
                </a:cubicBezTo>
                <a:cubicBezTo>
                  <a:pt x="352" y="267"/>
                  <a:pt x="346" y="269"/>
                  <a:pt x="341" y="274"/>
                </a:cubicBezTo>
                <a:cubicBezTo>
                  <a:pt x="336" y="279"/>
                  <a:pt x="334" y="285"/>
                  <a:pt x="334" y="292"/>
                </a:cubicBezTo>
                <a:cubicBezTo>
                  <a:pt x="334" y="375"/>
                  <a:pt x="334" y="375"/>
                  <a:pt x="334" y="375"/>
                </a:cubicBezTo>
                <a:cubicBezTo>
                  <a:pt x="334" y="382"/>
                  <a:pt x="336" y="388"/>
                  <a:pt x="341" y="393"/>
                </a:cubicBezTo>
                <a:cubicBezTo>
                  <a:pt x="346" y="398"/>
                  <a:pt x="352" y="400"/>
                  <a:pt x="359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49" y="400"/>
                  <a:pt x="455" y="398"/>
                  <a:pt x="460" y="393"/>
                </a:cubicBezTo>
                <a:cubicBezTo>
                  <a:pt x="465" y="388"/>
                  <a:pt x="467" y="382"/>
                  <a:pt x="467" y="375"/>
                </a:cubicBezTo>
                <a:cubicBezTo>
                  <a:pt x="467" y="292"/>
                  <a:pt x="467" y="292"/>
                  <a:pt x="467" y="292"/>
                </a:cubicBezTo>
                <a:cubicBezTo>
                  <a:pt x="467" y="285"/>
                  <a:pt x="465" y="279"/>
                  <a:pt x="460" y="274"/>
                </a:cubicBezTo>
                <a:close/>
                <a:moveTo>
                  <a:pt x="460" y="274"/>
                </a:moveTo>
                <a:cubicBezTo>
                  <a:pt x="460" y="274"/>
                  <a:pt x="460" y="274"/>
                  <a:pt x="460" y="27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3" name="Freeform 82"/>
          <p:cNvSpPr>
            <a:spLocks noEditPoints="1"/>
          </p:cNvSpPr>
          <p:nvPr/>
        </p:nvSpPr>
        <p:spPr bwMode="auto">
          <a:xfrm>
            <a:off x="12801035" y="7529937"/>
            <a:ext cx="1272980" cy="1272980"/>
          </a:xfrm>
          <a:custGeom>
            <a:avLst/>
            <a:gdLst>
              <a:gd name="T0" fmla="*/ 384 w 400"/>
              <a:gd name="T1" fmla="*/ 200 h 400"/>
              <a:gd name="T2" fmla="*/ 330 w 400"/>
              <a:gd name="T3" fmla="*/ 70 h 400"/>
              <a:gd name="T4" fmla="*/ 200 w 400"/>
              <a:gd name="T5" fmla="*/ 17 h 400"/>
              <a:gd name="T6" fmla="*/ 100 w 400"/>
              <a:gd name="T7" fmla="*/ 0 h 400"/>
              <a:gd name="T8" fmla="*/ 0 w 400"/>
              <a:gd name="T9" fmla="*/ 100 h 400"/>
              <a:gd name="T10" fmla="*/ 17 w 400"/>
              <a:gd name="T11" fmla="*/ 200 h 400"/>
              <a:gd name="T12" fmla="*/ 70 w 400"/>
              <a:gd name="T13" fmla="*/ 330 h 400"/>
              <a:gd name="T14" fmla="*/ 200 w 400"/>
              <a:gd name="T15" fmla="*/ 384 h 400"/>
              <a:gd name="T16" fmla="*/ 300 w 400"/>
              <a:gd name="T17" fmla="*/ 400 h 400"/>
              <a:gd name="T18" fmla="*/ 400 w 400"/>
              <a:gd name="T19" fmla="*/ 300 h 400"/>
              <a:gd name="T20" fmla="*/ 297 w 400"/>
              <a:gd name="T21" fmla="*/ 278 h 400"/>
              <a:gd name="T22" fmla="*/ 242 w 400"/>
              <a:gd name="T23" fmla="*/ 316 h 400"/>
              <a:gd name="T24" fmla="*/ 130 w 400"/>
              <a:gd name="T25" fmla="*/ 304 h 400"/>
              <a:gd name="T26" fmla="*/ 105 w 400"/>
              <a:gd name="T27" fmla="*/ 243 h 400"/>
              <a:gd name="T28" fmla="*/ 138 w 400"/>
              <a:gd name="T29" fmla="*/ 240 h 400"/>
              <a:gd name="T30" fmla="*/ 162 w 400"/>
              <a:gd name="T31" fmla="*/ 262 h 400"/>
              <a:gd name="T32" fmla="*/ 203 w 400"/>
              <a:gd name="T33" fmla="*/ 276 h 400"/>
              <a:gd name="T34" fmla="*/ 241 w 400"/>
              <a:gd name="T35" fmla="*/ 252 h 400"/>
              <a:gd name="T36" fmla="*/ 203 w 400"/>
              <a:gd name="T37" fmla="*/ 227 h 400"/>
              <a:gd name="T38" fmla="*/ 138 w 400"/>
              <a:gd name="T39" fmla="*/ 209 h 400"/>
              <a:gd name="T40" fmla="*/ 103 w 400"/>
              <a:gd name="T41" fmla="*/ 177 h 400"/>
              <a:gd name="T42" fmla="*/ 107 w 400"/>
              <a:gd name="T43" fmla="*/ 116 h 400"/>
              <a:gd name="T44" fmla="*/ 161 w 400"/>
              <a:gd name="T45" fmla="*/ 81 h 400"/>
              <a:gd name="T46" fmla="*/ 243 w 400"/>
              <a:gd name="T47" fmla="*/ 83 h 400"/>
              <a:gd name="T48" fmla="*/ 295 w 400"/>
              <a:gd name="T49" fmla="*/ 126 h 400"/>
              <a:gd name="T50" fmla="*/ 267 w 400"/>
              <a:gd name="T51" fmla="*/ 155 h 400"/>
              <a:gd name="T52" fmla="*/ 245 w 400"/>
              <a:gd name="T53" fmla="*/ 144 h 400"/>
              <a:gd name="T54" fmla="*/ 221 w 400"/>
              <a:gd name="T55" fmla="*/ 128 h 400"/>
              <a:gd name="T56" fmla="*/ 163 w 400"/>
              <a:gd name="T57" fmla="*/ 145 h 400"/>
              <a:gd name="T58" fmla="*/ 169 w 400"/>
              <a:gd name="T59" fmla="*/ 158 h 400"/>
              <a:gd name="T60" fmla="*/ 186 w 400"/>
              <a:gd name="T61" fmla="*/ 165 h 400"/>
              <a:gd name="T62" fmla="*/ 225 w 400"/>
              <a:gd name="T63" fmla="*/ 174 h 400"/>
              <a:gd name="T64" fmla="*/ 269 w 400"/>
              <a:gd name="T65" fmla="*/ 189 h 400"/>
              <a:gd name="T66" fmla="*/ 301 w 400"/>
              <a:gd name="T67" fmla="*/ 220 h 400"/>
              <a:gd name="T68" fmla="*/ 297 w 400"/>
              <a:gd name="T69" fmla="*/ 278 h 400"/>
              <a:gd name="T70" fmla="*/ 297 w 400"/>
              <a:gd name="T71" fmla="*/ 27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400">
                <a:moveTo>
                  <a:pt x="380" y="239"/>
                </a:moveTo>
                <a:cubicBezTo>
                  <a:pt x="382" y="226"/>
                  <a:pt x="384" y="213"/>
                  <a:pt x="384" y="200"/>
                </a:cubicBezTo>
                <a:cubicBezTo>
                  <a:pt x="384" y="175"/>
                  <a:pt x="379" y="152"/>
                  <a:pt x="369" y="129"/>
                </a:cubicBezTo>
                <a:cubicBezTo>
                  <a:pt x="360" y="106"/>
                  <a:pt x="347" y="87"/>
                  <a:pt x="330" y="70"/>
                </a:cubicBezTo>
                <a:cubicBezTo>
                  <a:pt x="314" y="54"/>
                  <a:pt x="294" y="41"/>
                  <a:pt x="272" y="31"/>
                </a:cubicBezTo>
                <a:cubicBezTo>
                  <a:pt x="249" y="22"/>
                  <a:pt x="225" y="17"/>
                  <a:pt x="200" y="17"/>
                </a:cubicBezTo>
                <a:cubicBezTo>
                  <a:pt x="188" y="17"/>
                  <a:pt x="175" y="18"/>
                  <a:pt x="161" y="21"/>
                </a:cubicBezTo>
                <a:cubicBezTo>
                  <a:pt x="143" y="7"/>
                  <a:pt x="123" y="0"/>
                  <a:pt x="100" y="0"/>
                </a:cubicBezTo>
                <a:cubicBezTo>
                  <a:pt x="72" y="0"/>
                  <a:pt x="49" y="10"/>
                  <a:pt x="29" y="29"/>
                </a:cubicBezTo>
                <a:cubicBezTo>
                  <a:pt x="10" y="49"/>
                  <a:pt x="0" y="72"/>
                  <a:pt x="0" y="100"/>
                </a:cubicBezTo>
                <a:cubicBezTo>
                  <a:pt x="0" y="123"/>
                  <a:pt x="7" y="143"/>
                  <a:pt x="21" y="161"/>
                </a:cubicBezTo>
                <a:cubicBezTo>
                  <a:pt x="18" y="174"/>
                  <a:pt x="17" y="188"/>
                  <a:pt x="17" y="200"/>
                </a:cubicBezTo>
                <a:cubicBezTo>
                  <a:pt x="17" y="225"/>
                  <a:pt x="22" y="249"/>
                  <a:pt x="31" y="272"/>
                </a:cubicBezTo>
                <a:cubicBezTo>
                  <a:pt x="41" y="294"/>
                  <a:pt x="54" y="314"/>
                  <a:pt x="70" y="330"/>
                </a:cubicBezTo>
                <a:cubicBezTo>
                  <a:pt x="87" y="347"/>
                  <a:pt x="106" y="360"/>
                  <a:pt x="129" y="369"/>
                </a:cubicBezTo>
                <a:cubicBezTo>
                  <a:pt x="152" y="379"/>
                  <a:pt x="175" y="384"/>
                  <a:pt x="200" y="384"/>
                </a:cubicBezTo>
                <a:cubicBezTo>
                  <a:pt x="213" y="384"/>
                  <a:pt x="226" y="382"/>
                  <a:pt x="239" y="380"/>
                </a:cubicBezTo>
                <a:cubicBezTo>
                  <a:pt x="257" y="393"/>
                  <a:pt x="278" y="400"/>
                  <a:pt x="300" y="400"/>
                </a:cubicBezTo>
                <a:cubicBezTo>
                  <a:pt x="328" y="400"/>
                  <a:pt x="352" y="391"/>
                  <a:pt x="371" y="371"/>
                </a:cubicBezTo>
                <a:cubicBezTo>
                  <a:pt x="391" y="352"/>
                  <a:pt x="400" y="328"/>
                  <a:pt x="400" y="300"/>
                </a:cubicBezTo>
                <a:cubicBezTo>
                  <a:pt x="400" y="278"/>
                  <a:pt x="394" y="257"/>
                  <a:pt x="380" y="239"/>
                </a:cubicBezTo>
                <a:close/>
                <a:moveTo>
                  <a:pt x="297" y="278"/>
                </a:moveTo>
                <a:cubicBezTo>
                  <a:pt x="291" y="288"/>
                  <a:pt x="284" y="296"/>
                  <a:pt x="274" y="302"/>
                </a:cubicBezTo>
                <a:cubicBezTo>
                  <a:pt x="264" y="309"/>
                  <a:pt x="254" y="313"/>
                  <a:pt x="242" y="316"/>
                </a:cubicBezTo>
                <a:cubicBezTo>
                  <a:pt x="231" y="320"/>
                  <a:pt x="218" y="321"/>
                  <a:pt x="206" y="321"/>
                </a:cubicBezTo>
                <a:cubicBezTo>
                  <a:pt x="176" y="321"/>
                  <a:pt x="151" y="315"/>
                  <a:pt x="130" y="304"/>
                </a:cubicBezTo>
                <a:cubicBezTo>
                  <a:pt x="109" y="293"/>
                  <a:pt x="98" y="279"/>
                  <a:pt x="98" y="263"/>
                </a:cubicBezTo>
                <a:cubicBezTo>
                  <a:pt x="98" y="255"/>
                  <a:pt x="100" y="249"/>
                  <a:pt x="105" y="243"/>
                </a:cubicBezTo>
                <a:cubicBezTo>
                  <a:pt x="109" y="238"/>
                  <a:pt x="116" y="236"/>
                  <a:pt x="124" y="236"/>
                </a:cubicBezTo>
                <a:cubicBezTo>
                  <a:pt x="129" y="236"/>
                  <a:pt x="134" y="237"/>
                  <a:pt x="138" y="240"/>
                </a:cubicBezTo>
                <a:cubicBezTo>
                  <a:pt x="143" y="243"/>
                  <a:pt x="147" y="246"/>
                  <a:pt x="150" y="250"/>
                </a:cubicBezTo>
                <a:cubicBezTo>
                  <a:pt x="154" y="254"/>
                  <a:pt x="158" y="258"/>
                  <a:pt x="162" y="262"/>
                </a:cubicBezTo>
                <a:cubicBezTo>
                  <a:pt x="167" y="266"/>
                  <a:pt x="172" y="269"/>
                  <a:pt x="179" y="272"/>
                </a:cubicBezTo>
                <a:cubicBezTo>
                  <a:pt x="186" y="274"/>
                  <a:pt x="194" y="276"/>
                  <a:pt x="203" y="276"/>
                </a:cubicBezTo>
                <a:cubicBezTo>
                  <a:pt x="214" y="276"/>
                  <a:pt x="224" y="274"/>
                  <a:pt x="230" y="269"/>
                </a:cubicBezTo>
                <a:cubicBezTo>
                  <a:pt x="237" y="265"/>
                  <a:pt x="241" y="259"/>
                  <a:pt x="241" y="252"/>
                </a:cubicBezTo>
                <a:cubicBezTo>
                  <a:pt x="241" y="245"/>
                  <a:pt x="238" y="240"/>
                  <a:pt x="233" y="237"/>
                </a:cubicBezTo>
                <a:cubicBezTo>
                  <a:pt x="229" y="234"/>
                  <a:pt x="219" y="231"/>
                  <a:pt x="203" y="227"/>
                </a:cubicBezTo>
                <a:cubicBezTo>
                  <a:pt x="165" y="218"/>
                  <a:pt x="165" y="218"/>
                  <a:pt x="165" y="218"/>
                </a:cubicBezTo>
                <a:cubicBezTo>
                  <a:pt x="155" y="216"/>
                  <a:pt x="146" y="213"/>
                  <a:pt x="138" y="209"/>
                </a:cubicBezTo>
                <a:cubicBezTo>
                  <a:pt x="131" y="206"/>
                  <a:pt x="124" y="202"/>
                  <a:pt x="118" y="197"/>
                </a:cubicBezTo>
                <a:cubicBezTo>
                  <a:pt x="111" y="192"/>
                  <a:pt x="106" y="185"/>
                  <a:pt x="103" y="177"/>
                </a:cubicBezTo>
                <a:cubicBezTo>
                  <a:pt x="100" y="169"/>
                  <a:pt x="98" y="160"/>
                  <a:pt x="98" y="149"/>
                </a:cubicBezTo>
                <a:cubicBezTo>
                  <a:pt x="98" y="137"/>
                  <a:pt x="101" y="126"/>
                  <a:pt x="107" y="116"/>
                </a:cubicBezTo>
                <a:cubicBezTo>
                  <a:pt x="113" y="106"/>
                  <a:pt x="120" y="99"/>
                  <a:pt x="130" y="93"/>
                </a:cubicBezTo>
                <a:cubicBezTo>
                  <a:pt x="140" y="88"/>
                  <a:pt x="150" y="84"/>
                  <a:pt x="161" y="81"/>
                </a:cubicBezTo>
                <a:cubicBezTo>
                  <a:pt x="172" y="78"/>
                  <a:pt x="184" y="77"/>
                  <a:pt x="196" y="77"/>
                </a:cubicBezTo>
                <a:cubicBezTo>
                  <a:pt x="212" y="77"/>
                  <a:pt x="228" y="79"/>
                  <a:pt x="243" y="83"/>
                </a:cubicBezTo>
                <a:cubicBezTo>
                  <a:pt x="258" y="87"/>
                  <a:pt x="270" y="93"/>
                  <a:pt x="280" y="101"/>
                </a:cubicBezTo>
                <a:cubicBezTo>
                  <a:pt x="290" y="108"/>
                  <a:pt x="295" y="117"/>
                  <a:pt x="295" y="126"/>
                </a:cubicBezTo>
                <a:cubicBezTo>
                  <a:pt x="295" y="134"/>
                  <a:pt x="292" y="141"/>
                  <a:pt x="287" y="147"/>
                </a:cubicBezTo>
                <a:cubicBezTo>
                  <a:pt x="282" y="152"/>
                  <a:pt x="276" y="155"/>
                  <a:pt x="267" y="155"/>
                </a:cubicBezTo>
                <a:cubicBezTo>
                  <a:pt x="263" y="155"/>
                  <a:pt x="259" y="154"/>
                  <a:pt x="255" y="152"/>
                </a:cubicBezTo>
                <a:cubicBezTo>
                  <a:pt x="251" y="150"/>
                  <a:pt x="248" y="147"/>
                  <a:pt x="245" y="144"/>
                </a:cubicBezTo>
                <a:cubicBezTo>
                  <a:pt x="241" y="141"/>
                  <a:pt x="238" y="138"/>
                  <a:pt x="235" y="135"/>
                </a:cubicBezTo>
                <a:cubicBezTo>
                  <a:pt x="231" y="133"/>
                  <a:pt x="226" y="130"/>
                  <a:pt x="221" y="128"/>
                </a:cubicBezTo>
                <a:cubicBezTo>
                  <a:pt x="215" y="126"/>
                  <a:pt x="208" y="125"/>
                  <a:pt x="200" y="125"/>
                </a:cubicBezTo>
                <a:cubicBezTo>
                  <a:pt x="175" y="125"/>
                  <a:pt x="163" y="132"/>
                  <a:pt x="163" y="145"/>
                </a:cubicBezTo>
                <a:cubicBezTo>
                  <a:pt x="163" y="148"/>
                  <a:pt x="164" y="151"/>
                  <a:pt x="165" y="153"/>
                </a:cubicBezTo>
                <a:cubicBezTo>
                  <a:pt x="166" y="155"/>
                  <a:pt x="168" y="157"/>
                  <a:pt x="169" y="158"/>
                </a:cubicBezTo>
                <a:cubicBezTo>
                  <a:pt x="171" y="160"/>
                  <a:pt x="173" y="161"/>
                  <a:pt x="177" y="162"/>
                </a:cubicBezTo>
                <a:cubicBezTo>
                  <a:pt x="181" y="164"/>
                  <a:pt x="184" y="165"/>
                  <a:pt x="186" y="165"/>
                </a:cubicBezTo>
                <a:cubicBezTo>
                  <a:pt x="189" y="166"/>
                  <a:pt x="192" y="167"/>
                  <a:pt x="198" y="168"/>
                </a:cubicBezTo>
                <a:cubicBezTo>
                  <a:pt x="225" y="174"/>
                  <a:pt x="225" y="174"/>
                  <a:pt x="225" y="174"/>
                </a:cubicBezTo>
                <a:cubicBezTo>
                  <a:pt x="233" y="176"/>
                  <a:pt x="241" y="178"/>
                  <a:pt x="248" y="180"/>
                </a:cubicBezTo>
                <a:cubicBezTo>
                  <a:pt x="254" y="182"/>
                  <a:pt x="261" y="185"/>
                  <a:pt x="269" y="189"/>
                </a:cubicBezTo>
                <a:cubicBezTo>
                  <a:pt x="277" y="193"/>
                  <a:pt x="283" y="197"/>
                  <a:pt x="288" y="202"/>
                </a:cubicBezTo>
                <a:cubicBezTo>
                  <a:pt x="293" y="207"/>
                  <a:pt x="297" y="213"/>
                  <a:pt x="301" y="220"/>
                </a:cubicBezTo>
                <a:cubicBezTo>
                  <a:pt x="304" y="227"/>
                  <a:pt x="306" y="235"/>
                  <a:pt x="306" y="244"/>
                </a:cubicBezTo>
                <a:cubicBezTo>
                  <a:pt x="306" y="256"/>
                  <a:pt x="303" y="268"/>
                  <a:pt x="297" y="278"/>
                </a:cubicBezTo>
                <a:close/>
                <a:moveTo>
                  <a:pt x="297" y="278"/>
                </a:moveTo>
                <a:cubicBezTo>
                  <a:pt x="297" y="278"/>
                  <a:pt x="297" y="278"/>
                  <a:pt x="297" y="27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6" name="Freeform 86"/>
          <p:cNvSpPr>
            <a:spLocks noEditPoints="1"/>
          </p:cNvSpPr>
          <p:nvPr/>
        </p:nvSpPr>
        <p:spPr bwMode="auto">
          <a:xfrm>
            <a:off x="15743807" y="7529938"/>
            <a:ext cx="1272980" cy="1266631"/>
          </a:xfrm>
          <a:custGeom>
            <a:avLst/>
            <a:gdLst>
              <a:gd name="T0" fmla="*/ 424 w 427"/>
              <a:gd name="T1" fmla="*/ 2 h 425"/>
              <a:gd name="T2" fmla="*/ 418 w 427"/>
              <a:gd name="T3" fmla="*/ 0 h 425"/>
              <a:gd name="T4" fmla="*/ 306 w 427"/>
              <a:gd name="T5" fmla="*/ 19 h 425"/>
              <a:gd name="T6" fmla="*/ 212 w 427"/>
              <a:gd name="T7" fmla="*/ 86 h 425"/>
              <a:gd name="T8" fmla="*/ 166 w 427"/>
              <a:gd name="T9" fmla="*/ 137 h 425"/>
              <a:gd name="T10" fmla="*/ 67 w 427"/>
              <a:gd name="T11" fmla="*/ 142 h 425"/>
              <a:gd name="T12" fmla="*/ 61 w 427"/>
              <a:gd name="T13" fmla="*/ 146 h 425"/>
              <a:gd name="T14" fmla="*/ 2 w 427"/>
              <a:gd name="T15" fmla="*/ 246 h 425"/>
              <a:gd name="T16" fmla="*/ 4 w 427"/>
              <a:gd name="T17" fmla="*/ 256 h 425"/>
              <a:gd name="T18" fmla="*/ 20 w 427"/>
              <a:gd name="T19" fmla="*/ 273 h 425"/>
              <a:gd name="T20" fmla="*/ 26 w 427"/>
              <a:gd name="T21" fmla="*/ 275 h 425"/>
              <a:gd name="T22" fmla="*/ 29 w 427"/>
              <a:gd name="T23" fmla="*/ 275 h 425"/>
              <a:gd name="T24" fmla="*/ 101 w 427"/>
              <a:gd name="T25" fmla="*/ 253 h 425"/>
              <a:gd name="T26" fmla="*/ 174 w 427"/>
              <a:gd name="T27" fmla="*/ 326 h 425"/>
              <a:gd name="T28" fmla="*/ 152 w 427"/>
              <a:gd name="T29" fmla="*/ 398 h 425"/>
              <a:gd name="T30" fmla="*/ 154 w 427"/>
              <a:gd name="T31" fmla="*/ 406 h 425"/>
              <a:gd name="T32" fmla="*/ 170 w 427"/>
              <a:gd name="T33" fmla="*/ 423 h 425"/>
              <a:gd name="T34" fmla="*/ 176 w 427"/>
              <a:gd name="T35" fmla="*/ 425 h 425"/>
              <a:gd name="T36" fmla="*/ 181 w 427"/>
              <a:gd name="T37" fmla="*/ 424 h 425"/>
              <a:gd name="T38" fmla="*/ 281 w 427"/>
              <a:gd name="T39" fmla="*/ 366 h 425"/>
              <a:gd name="T40" fmla="*/ 285 w 427"/>
              <a:gd name="T41" fmla="*/ 359 h 425"/>
              <a:gd name="T42" fmla="*/ 290 w 427"/>
              <a:gd name="T43" fmla="*/ 260 h 425"/>
              <a:gd name="T44" fmla="*/ 341 w 427"/>
              <a:gd name="T45" fmla="*/ 215 h 425"/>
              <a:gd name="T46" fmla="*/ 407 w 427"/>
              <a:gd name="T47" fmla="*/ 121 h 425"/>
              <a:gd name="T48" fmla="*/ 427 w 427"/>
              <a:gd name="T49" fmla="*/ 8 h 425"/>
              <a:gd name="T50" fmla="*/ 424 w 427"/>
              <a:gd name="T51" fmla="*/ 2 h 425"/>
              <a:gd name="T52" fmla="*/ 361 w 427"/>
              <a:gd name="T53" fmla="*/ 101 h 425"/>
              <a:gd name="T54" fmla="*/ 343 w 427"/>
              <a:gd name="T55" fmla="*/ 108 h 425"/>
              <a:gd name="T56" fmla="*/ 326 w 427"/>
              <a:gd name="T57" fmla="*/ 101 h 425"/>
              <a:gd name="T58" fmla="*/ 318 w 427"/>
              <a:gd name="T59" fmla="*/ 83 h 425"/>
              <a:gd name="T60" fmla="*/ 326 w 427"/>
              <a:gd name="T61" fmla="*/ 66 h 425"/>
              <a:gd name="T62" fmla="*/ 343 w 427"/>
              <a:gd name="T63" fmla="*/ 58 h 425"/>
              <a:gd name="T64" fmla="*/ 361 w 427"/>
              <a:gd name="T65" fmla="*/ 66 h 425"/>
              <a:gd name="T66" fmla="*/ 368 w 427"/>
              <a:gd name="T67" fmla="*/ 83 h 425"/>
              <a:gd name="T68" fmla="*/ 361 w 427"/>
              <a:gd name="T69" fmla="*/ 101 h 425"/>
              <a:gd name="T70" fmla="*/ 361 w 427"/>
              <a:gd name="T71" fmla="*/ 101 h 425"/>
              <a:gd name="T72" fmla="*/ 361 w 427"/>
              <a:gd name="T73" fmla="*/ 101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7" h="425">
                <a:moveTo>
                  <a:pt x="424" y="2"/>
                </a:moveTo>
                <a:cubicBezTo>
                  <a:pt x="422" y="1"/>
                  <a:pt x="420" y="0"/>
                  <a:pt x="418" y="0"/>
                </a:cubicBezTo>
                <a:cubicBezTo>
                  <a:pt x="373" y="0"/>
                  <a:pt x="335" y="6"/>
                  <a:pt x="306" y="19"/>
                </a:cubicBezTo>
                <a:cubicBezTo>
                  <a:pt x="276" y="31"/>
                  <a:pt x="245" y="53"/>
                  <a:pt x="212" y="86"/>
                </a:cubicBezTo>
                <a:cubicBezTo>
                  <a:pt x="198" y="100"/>
                  <a:pt x="183" y="117"/>
                  <a:pt x="166" y="137"/>
                </a:cubicBezTo>
                <a:cubicBezTo>
                  <a:pt x="67" y="142"/>
                  <a:pt x="67" y="142"/>
                  <a:pt x="67" y="142"/>
                </a:cubicBezTo>
                <a:cubicBezTo>
                  <a:pt x="65" y="142"/>
                  <a:pt x="62" y="144"/>
                  <a:pt x="61" y="146"/>
                </a:cubicBezTo>
                <a:cubicBezTo>
                  <a:pt x="2" y="246"/>
                  <a:pt x="2" y="246"/>
                  <a:pt x="2" y="246"/>
                </a:cubicBezTo>
                <a:cubicBezTo>
                  <a:pt x="0" y="250"/>
                  <a:pt x="1" y="253"/>
                  <a:pt x="4" y="256"/>
                </a:cubicBezTo>
                <a:cubicBezTo>
                  <a:pt x="20" y="273"/>
                  <a:pt x="20" y="273"/>
                  <a:pt x="20" y="273"/>
                </a:cubicBezTo>
                <a:cubicBezTo>
                  <a:pt x="22" y="275"/>
                  <a:pt x="24" y="275"/>
                  <a:pt x="26" y="275"/>
                </a:cubicBezTo>
                <a:cubicBezTo>
                  <a:pt x="27" y="275"/>
                  <a:pt x="28" y="275"/>
                  <a:pt x="29" y="275"/>
                </a:cubicBezTo>
                <a:cubicBezTo>
                  <a:pt x="101" y="253"/>
                  <a:pt x="101" y="253"/>
                  <a:pt x="101" y="253"/>
                </a:cubicBezTo>
                <a:cubicBezTo>
                  <a:pt x="174" y="326"/>
                  <a:pt x="174" y="326"/>
                  <a:pt x="174" y="326"/>
                </a:cubicBezTo>
                <a:cubicBezTo>
                  <a:pt x="152" y="398"/>
                  <a:pt x="152" y="398"/>
                  <a:pt x="152" y="398"/>
                </a:cubicBezTo>
                <a:cubicBezTo>
                  <a:pt x="151" y="401"/>
                  <a:pt x="152" y="404"/>
                  <a:pt x="154" y="406"/>
                </a:cubicBezTo>
                <a:cubicBezTo>
                  <a:pt x="170" y="423"/>
                  <a:pt x="170" y="423"/>
                  <a:pt x="170" y="423"/>
                </a:cubicBezTo>
                <a:cubicBezTo>
                  <a:pt x="172" y="425"/>
                  <a:pt x="174" y="425"/>
                  <a:pt x="176" y="425"/>
                </a:cubicBezTo>
                <a:cubicBezTo>
                  <a:pt x="178" y="425"/>
                  <a:pt x="179" y="425"/>
                  <a:pt x="181" y="424"/>
                </a:cubicBezTo>
                <a:cubicBezTo>
                  <a:pt x="281" y="366"/>
                  <a:pt x="281" y="366"/>
                  <a:pt x="281" y="366"/>
                </a:cubicBezTo>
                <a:cubicBezTo>
                  <a:pt x="283" y="364"/>
                  <a:pt x="285" y="362"/>
                  <a:pt x="285" y="359"/>
                </a:cubicBezTo>
                <a:cubicBezTo>
                  <a:pt x="290" y="260"/>
                  <a:pt x="290" y="260"/>
                  <a:pt x="290" y="260"/>
                </a:cubicBezTo>
                <a:cubicBezTo>
                  <a:pt x="310" y="244"/>
                  <a:pt x="327" y="228"/>
                  <a:pt x="341" y="215"/>
                </a:cubicBezTo>
                <a:cubicBezTo>
                  <a:pt x="372" y="183"/>
                  <a:pt x="394" y="152"/>
                  <a:pt x="407" y="121"/>
                </a:cubicBezTo>
                <a:cubicBezTo>
                  <a:pt x="420" y="89"/>
                  <a:pt x="427" y="52"/>
                  <a:pt x="427" y="8"/>
                </a:cubicBezTo>
                <a:cubicBezTo>
                  <a:pt x="427" y="6"/>
                  <a:pt x="426" y="4"/>
                  <a:pt x="424" y="2"/>
                </a:cubicBezTo>
                <a:close/>
                <a:moveTo>
                  <a:pt x="361" y="101"/>
                </a:moveTo>
                <a:cubicBezTo>
                  <a:pt x="356" y="106"/>
                  <a:pt x="350" y="108"/>
                  <a:pt x="343" y="108"/>
                </a:cubicBezTo>
                <a:cubicBezTo>
                  <a:pt x="336" y="108"/>
                  <a:pt x="330" y="106"/>
                  <a:pt x="326" y="101"/>
                </a:cubicBezTo>
                <a:cubicBezTo>
                  <a:pt x="321" y="96"/>
                  <a:pt x="318" y="90"/>
                  <a:pt x="318" y="83"/>
                </a:cubicBezTo>
                <a:cubicBezTo>
                  <a:pt x="318" y="76"/>
                  <a:pt x="321" y="71"/>
                  <a:pt x="326" y="66"/>
                </a:cubicBezTo>
                <a:cubicBezTo>
                  <a:pt x="330" y="61"/>
                  <a:pt x="336" y="58"/>
                  <a:pt x="343" y="58"/>
                </a:cubicBezTo>
                <a:cubicBezTo>
                  <a:pt x="350" y="58"/>
                  <a:pt x="356" y="61"/>
                  <a:pt x="361" y="66"/>
                </a:cubicBezTo>
                <a:cubicBezTo>
                  <a:pt x="366" y="71"/>
                  <a:pt x="368" y="76"/>
                  <a:pt x="368" y="83"/>
                </a:cubicBezTo>
                <a:cubicBezTo>
                  <a:pt x="368" y="90"/>
                  <a:pt x="366" y="96"/>
                  <a:pt x="361" y="101"/>
                </a:cubicBezTo>
                <a:close/>
                <a:moveTo>
                  <a:pt x="361" y="101"/>
                </a:moveTo>
                <a:cubicBezTo>
                  <a:pt x="361" y="101"/>
                  <a:pt x="361" y="101"/>
                  <a:pt x="361" y="10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541087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グループ化 117"/>
          <p:cNvGrpSpPr/>
          <p:nvPr/>
        </p:nvGrpSpPr>
        <p:grpSpPr>
          <a:xfrm>
            <a:off x="1017254" y="1292026"/>
            <a:ext cx="1272980" cy="1272980"/>
            <a:chOff x="508000" y="509588"/>
            <a:chExt cx="636588" cy="636588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508000" y="5095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54 w 400"/>
                <a:gd name="T27" fmla="*/ 265 h 400"/>
                <a:gd name="T28" fmla="*/ 318 w 400"/>
                <a:gd name="T29" fmla="*/ 318 h 400"/>
                <a:gd name="T30" fmla="*/ 265 w 400"/>
                <a:gd name="T31" fmla="*/ 354 h 400"/>
                <a:gd name="T32" fmla="*/ 200 w 400"/>
                <a:gd name="T33" fmla="*/ 367 h 400"/>
                <a:gd name="T34" fmla="*/ 135 w 400"/>
                <a:gd name="T35" fmla="*/ 354 h 400"/>
                <a:gd name="T36" fmla="*/ 82 w 400"/>
                <a:gd name="T37" fmla="*/ 318 h 400"/>
                <a:gd name="T38" fmla="*/ 47 w 400"/>
                <a:gd name="T39" fmla="*/ 265 h 400"/>
                <a:gd name="T40" fmla="*/ 33 w 400"/>
                <a:gd name="T41" fmla="*/ 200 h 400"/>
                <a:gd name="T42" fmla="*/ 47 w 400"/>
                <a:gd name="T43" fmla="*/ 135 h 400"/>
                <a:gd name="T44" fmla="*/ 82 w 400"/>
                <a:gd name="T45" fmla="*/ 82 h 400"/>
                <a:gd name="T46" fmla="*/ 135 w 400"/>
                <a:gd name="T47" fmla="*/ 47 h 400"/>
                <a:gd name="T48" fmla="*/ 200 w 400"/>
                <a:gd name="T49" fmla="*/ 33 h 400"/>
                <a:gd name="T50" fmla="*/ 265 w 400"/>
                <a:gd name="T51" fmla="*/ 47 h 400"/>
                <a:gd name="T52" fmla="*/ 318 w 400"/>
                <a:gd name="T53" fmla="*/ 82 h 400"/>
                <a:gd name="T54" fmla="*/ 354 w 400"/>
                <a:gd name="T55" fmla="*/ 135 h 400"/>
                <a:gd name="T56" fmla="*/ 367 w 400"/>
                <a:gd name="T57" fmla="*/ 200 h 400"/>
                <a:gd name="T58" fmla="*/ 354 w 400"/>
                <a:gd name="T59" fmla="*/ 265 h 400"/>
                <a:gd name="T60" fmla="*/ 354 w 400"/>
                <a:gd name="T61" fmla="*/ 265 h 400"/>
                <a:gd name="T62" fmla="*/ 354 w 400"/>
                <a:gd name="T63" fmla="*/ 26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54" y="265"/>
                  </a:moveTo>
                  <a:cubicBezTo>
                    <a:pt x="345" y="286"/>
                    <a:pt x="333" y="303"/>
                    <a:pt x="318" y="318"/>
                  </a:cubicBezTo>
                  <a:cubicBezTo>
                    <a:pt x="303" y="333"/>
                    <a:pt x="286" y="345"/>
                    <a:pt x="265" y="354"/>
                  </a:cubicBezTo>
                  <a:cubicBezTo>
                    <a:pt x="244" y="363"/>
                    <a:pt x="223" y="367"/>
                    <a:pt x="200" y="367"/>
                  </a:cubicBezTo>
                  <a:cubicBezTo>
                    <a:pt x="178" y="367"/>
                    <a:pt x="156" y="363"/>
                    <a:pt x="135" y="354"/>
                  </a:cubicBezTo>
                  <a:cubicBezTo>
                    <a:pt x="115" y="345"/>
                    <a:pt x="97" y="333"/>
                    <a:pt x="82" y="318"/>
                  </a:cubicBezTo>
                  <a:cubicBezTo>
                    <a:pt x="67" y="303"/>
                    <a:pt x="56" y="286"/>
                    <a:pt x="47" y="265"/>
                  </a:cubicBezTo>
                  <a:cubicBezTo>
                    <a:pt x="38" y="244"/>
                    <a:pt x="33" y="223"/>
                    <a:pt x="33" y="200"/>
                  </a:cubicBezTo>
                  <a:cubicBezTo>
                    <a:pt x="33" y="178"/>
                    <a:pt x="38" y="156"/>
                    <a:pt x="47" y="135"/>
                  </a:cubicBezTo>
                  <a:cubicBezTo>
                    <a:pt x="56" y="115"/>
                    <a:pt x="67" y="97"/>
                    <a:pt x="82" y="82"/>
                  </a:cubicBezTo>
                  <a:cubicBezTo>
                    <a:pt x="97" y="67"/>
                    <a:pt x="115" y="56"/>
                    <a:pt x="135" y="47"/>
                  </a:cubicBezTo>
                  <a:cubicBezTo>
                    <a:pt x="156" y="38"/>
                    <a:pt x="178" y="33"/>
                    <a:pt x="200" y="33"/>
                  </a:cubicBezTo>
                  <a:cubicBezTo>
                    <a:pt x="223" y="33"/>
                    <a:pt x="244" y="38"/>
                    <a:pt x="265" y="47"/>
                  </a:cubicBezTo>
                  <a:cubicBezTo>
                    <a:pt x="286" y="56"/>
                    <a:pt x="303" y="67"/>
                    <a:pt x="318" y="82"/>
                  </a:cubicBezTo>
                  <a:cubicBezTo>
                    <a:pt x="333" y="97"/>
                    <a:pt x="345" y="115"/>
                    <a:pt x="354" y="135"/>
                  </a:cubicBezTo>
                  <a:cubicBezTo>
                    <a:pt x="363" y="156"/>
                    <a:pt x="367" y="178"/>
                    <a:pt x="367" y="200"/>
                  </a:cubicBezTo>
                  <a:cubicBezTo>
                    <a:pt x="367" y="223"/>
                    <a:pt x="363" y="244"/>
                    <a:pt x="354" y="265"/>
                  </a:cubicBezTo>
                  <a:close/>
                  <a:moveTo>
                    <a:pt x="354" y="265"/>
                  </a:moveTo>
                  <a:cubicBezTo>
                    <a:pt x="354" y="265"/>
                    <a:pt x="354" y="265"/>
                    <a:pt x="354" y="26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671513" y="868363"/>
              <a:ext cx="309563" cy="146050"/>
            </a:xfrm>
            <a:custGeom>
              <a:avLst/>
              <a:gdLst>
                <a:gd name="T0" fmla="*/ 182 w 194"/>
                <a:gd name="T1" fmla="*/ 1 h 92"/>
                <a:gd name="T2" fmla="*/ 169 w 194"/>
                <a:gd name="T3" fmla="*/ 2 h 92"/>
                <a:gd name="T4" fmla="*/ 161 w 194"/>
                <a:gd name="T5" fmla="*/ 12 h 92"/>
                <a:gd name="T6" fmla="*/ 137 w 194"/>
                <a:gd name="T7" fmla="*/ 46 h 92"/>
                <a:gd name="T8" fmla="*/ 97 w 194"/>
                <a:gd name="T9" fmla="*/ 59 h 92"/>
                <a:gd name="T10" fmla="*/ 58 w 194"/>
                <a:gd name="T11" fmla="*/ 46 h 92"/>
                <a:gd name="T12" fmla="*/ 34 w 194"/>
                <a:gd name="T13" fmla="*/ 12 h 92"/>
                <a:gd name="T14" fmla="*/ 25 w 194"/>
                <a:gd name="T15" fmla="*/ 2 h 92"/>
                <a:gd name="T16" fmla="*/ 13 w 194"/>
                <a:gd name="T17" fmla="*/ 1 h 92"/>
                <a:gd name="T18" fmla="*/ 3 w 194"/>
                <a:gd name="T19" fmla="*/ 9 h 92"/>
                <a:gd name="T20" fmla="*/ 2 w 194"/>
                <a:gd name="T21" fmla="*/ 22 h 92"/>
                <a:gd name="T22" fmla="*/ 38 w 194"/>
                <a:gd name="T23" fmla="*/ 73 h 92"/>
                <a:gd name="T24" fmla="*/ 97 w 194"/>
                <a:gd name="T25" fmla="*/ 92 h 92"/>
                <a:gd name="T26" fmla="*/ 157 w 194"/>
                <a:gd name="T27" fmla="*/ 73 h 92"/>
                <a:gd name="T28" fmla="*/ 193 w 194"/>
                <a:gd name="T29" fmla="*/ 22 h 92"/>
                <a:gd name="T30" fmla="*/ 192 w 194"/>
                <a:gd name="T31" fmla="*/ 9 h 92"/>
                <a:gd name="T32" fmla="*/ 182 w 194"/>
                <a:gd name="T33" fmla="*/ 1 h 92"/>
                <a:gd name="T34" fmla="*/ 182 w 194"/>
                <a:gd name="T35" fmla="*/ 1 h 92"/>
                <a:gd name="T36" fmla="*/ 182 w 194"/>
                <a:gd name="T37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4" h="92">
                  <a:moveTo>
                    <a:pt x="182" y="1"/>
                  </a:moveTo>
                  <a:cubicBezTo>
                    <a:pt x="178" y="0"/>
                    <a:pt x="173" y="0"/>
                    <a:pt x="169" y="2"/>
                  </a:cubicBezTo>
                  <a:cubicBezTo>
                    <a:pt x="165" y="4"/>
                    <a:pt x="162" y="7"/>
                    <a:pt x="161" y="12"/>
                  </a:cubicBezTo>
                  <a:cubicBezTo>
                    <a:pt x="157" y="26"/>
                    <a:pt x="148" y="37"/>
                    <a:pt x="137" y="46"/>
                  </a:cubicBezTo>
                  <a:cubicBezTo>
                    <a:pt x="125" y="54"/>
                    <a:pt x="112" y="59"/>
                    <a:pt x="97" y="59"/>
                  </a:cubicBezTo>
                  <a:cubicBezTo>
                    <a:pt x="83" y="59"/>
                    <a:pt x="69" y="54"/>
                    <a:pt x="58" y="46"/>
                  </a:cubicBezTo>
                  <a:cubicBezTo>
                    <a:pt x="46" y="37"/>
                    <a:pt x="38" y="26"/>
                    <a:pt x="34" y="12"/>
                  </a:cubicBezTo>
                  <a:cubicBezTo>
                    <a:pt x="32" y="7"/>
                    <a:pt x="30" y="4"/>
                    <a:pt x="25" y="2"/>
                  </a:cubicBezTo>
                  <a:cubicBezTo>
                    <a:pt x="21" y="0"/>
                    <a:pt x="17" y="0"/>
                    <a:pt x="13" y="1"/>
                  </a:cubicBezTo>
                  <a:cubicBezTo>
                    <a:pt x="8" y="2"/>
                    <a:pt x="5" y="5"/>
                    <a:pt x="3" y="9"/>
                  </a:cubicBezTo>
                  <a:cubicBezTo>
                    <a:pt x="1" y="13"/>
                    <a:pt x="0" y="18"/>
                    <a:pt x="2" y="22"/>
                  </a:cubicBezTo>
                  <a:cubicBezTo>
                    <a:pt x="8" y="43"/>
                    <a:pt x="20" y="60"/>
                    <a:pt x="38" y="73"/>
                  </a:cubicBezTo>
                  <a:cubicBezTo>
                    <a:pt x="55" y="86"/>
                    <a:pt x="75" y="92"/>
                    <a:pt x="97" y="92"/>
                  </a:cubicBezTo>
                  <a:cubicBezTo>
                    <a:pt x="119" y="92"/>
                    <a:pt x="139" y="86"/>
                    <a:pt x="157" y="73"/>
                  </a:cubicBezTo>
                  <a:cubicBezTo>
                    <a:pt x="174" y="60"/>
                    <a:pt x="186" y="43"/>
                    <a:pt x="193" y="22"/>
                  </a:cubicBezTo>
                  <a:cubicBezTo>
                    <a:pt x="194" y="18"/>
                    <a:pt x="194" y="13"/>
                    <a:pt x="192" y="9"/>
                  </a:cubicBezTo>
                  <a:cubicBezTo>
                    <a:pt x="190" y="5"/>
                    <a:pt x="186" y="2"/>
                    <a:pt x="182" y="1"/>
                  </a:cubicBezTo>
                  <a:close/>
                  <a:moveTo>
                    <a:pt x="182" y="1"/>
                  </a:moveTo>
                  <a:cubicBezTo>
                    <a:pt x="182" y="1"/>
                    <a:pt x="182" y="1"/>
                    <a:pt x="182" y="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4" name="Freeform 7"/>
            <p:cNvSpPr>
              <a:spLocks noEditPoints="1"/>
            </p:cNvSpPr>
            <p:nvPr/>
          </p:nvSpPr>
          <p:spPr bwMode="auto">
            <a:xfrm>
              <a:off x="666750" y="668338"/>
              <a:ext cx="106363" cy="106363"/>
            </a:xfrm>
            <a:custGeom>
              <a:avLst/>
              <a:gdLst>
                <a:gd name="T0" fmla="*/ 33 w 67"/>
                <a:gd name="T1" fmla="*/ 67 h 67"/>
                <a:gd name="T2" fmla="*/ 57 w 67"/>
                <a:gd name="T3" fmla="*/ 57 h 67"/>
                <a:gd name="T4" fmla="*/ 67 w 67"/>
                <a:gd name="T5" fmla="*/ 33 h 67"/>
                <a:gd name="T6" fmla="*/ 57 w 67"/>
                <a:gd name="T7" fmla="*/ 10 h 67"/>
                <a:gd name="T8" fmla="*/ 33 w 67"/>
                <a:gd name="T9" fmla="*/ 0 h 67"/>
                <a:gd name="T10" fmla="*/ 10 w 67"/>
                <a:gd name="T11" fmla="*/ 10 h 67"/>
                <a:gd name="T12" fmla="*/ 0 w 67"/>
                <a:gd name="T13" fmla="*/ 33 h 67"/>
                <a:gd name="T14" fmla="*/ 10 w 67"/>
                <a:gd name="T15" fmla="*/ 57 h 67"/>
                <a:gd name="T16" fmla="*/ 33 w 67"/>
                <a:gd name="T17" fmla="*/ 67 h 67"/>
                <a:gd name="T18" fmla="*/ 33 w 67"/>
                <a:gd name="T19" fmla="*/ 67 h 67"/>
                <a:gd name="T20" fmla="*/ 33 w 67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33" y="67"/>
                  </a:moveTo>
                  <a:cubicBezTo>
                    <a:pt x="43" y="67"/>
                    <a:pt x="51" y="64"/>
                    <a:pt x="57" y="57"/>
                  </a:cubicBezTo>
                  <a:cubicBezTo>
                    <a:pt x="64" y="51"/>
                    <a:pt x="67" y="43"/>
                    <a:pt x="67" y="33"/>
                  </a:cubicBezTo>
                  <a:cubicBezTo>
                    <a:pt x="67" y="24"/>
                    <a:pt x="64" y="16"/>
                    <a:pt x="57" y="10"/>
                  </a:cubicBezTo>
                  <a:cubicBezTo>
                    <a:pt x="51" y="3"/>
                    <a:pt x="4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10" y="57"/>
                  </a:cubicBezTo>
                  <a:cubicBezTo>
                    <a:pt x="16" y="64"/>
                    <a:pt x="24" y="67"/>
                    <a:pt x="33" y="67"/>
                  </a:cubicBezTo>
                  <a:close/>
                  <a:moveTo>
                    <a:pt x="33" y="67"/>
                  </a:moveTo>
                  <a:cubicBezTo>
                    <a:pt x="33" y="67"/>
                    <a:pt x="33" y="67"/>
                    <a:pt x="33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881063" y="668338"/>
              <a:ext cx="104775" cy="106363"/>
            </a:xfrm>
            <a:custGeom>
              <a:avLst/>
              <a:gdLst>
                <a:gd name="T0" fmla="*/ 33 w 66"/>
                <a:gd name="T1" fmla="*/ 0 h 67"/>
                <a:gd name="T2" fmla="*/ 9 w 66"/>
                <a:gd name="T3" fmla="*/ 10 h 67"/>
                <a:gd name="T4" fmla="*/ 0 w 66"/>
                <a:gd name="T5" fmla="*/ 33 h 67"/>
                <a:gd name="T6" fmla="*/ 9 w 66"/>
                <a:gd name="T7" fmla="*/ 57 h 67"/>
                <a:gd name="T8" fmla="*/ 33 w 66"/>
                <a:gd name="T9" fmla="*/ 67 h 67"/>
                <a:gd name="T10" fmla="*/ 57 w 66"/>
                <a:gd name="T11" fmla="*/ 57 h 67"/>
                <a:gd name="T12" fmla="*/ 66 w 66"/>
                <a:gd name="T13" fmla="*/ 33 h 67"/>
                <a:gd name="T14" fmla="*/ 57 w 66"/>
                <a:gd name="T15" fmla="*/ 10 h 67"/>
                <a:gd name="T16" fmla="*/ 33 w 66"/>
                <a:gd name="T17" fmla="*/ 0 h 67"/>
                <a:gd name="T18" fmla="*/ 33 w 66"/>
                <a:gd name="T19" fmla="*/ 0 h 67"/>
                <a:gd name="T20" fmla="*/ 33 w 66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67">
                  <a:moveTo>
                    <a:pt x="33" y="0"/>
                  </a:moveTo>
                  <a:cubicBezTo>
                    <a:pt x="24" y="0"/>
                    <a:pt x="16" y="3"/>
                    <a:pt x="9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9" y="57"/>
                  </a:cubicBezTo>
                  <a:cubicBezTo>
                    <a:pt x="16" y="64"/>
                    <a:pt x="24" y="67"/>
                    <a:pt x="33" y="67"/>
                  </a:cubicBezTo>
                  <a:cubicBezTo>
                    <a:pt x="42" y="67"/>
                    <a:pt x="50" y="64"/>
                    <a:pt x="57" y="57"/>
                  </a:cubicBezTo>
                  <a:cubicBezTo>
                    <a:pt x="63" y="51"/>
                    <a:pt x="66" y="43"/>
                    <a:pt x="66" y="33"/>
                  </a:cubicBezTo>
                  <a:cubicBezTo>
                    <a:pt x="66" y="24"/>
                    <a:pt x="63" y="16"/>
                    <a:pt x="57" y="10"/>
                  </a:cubicBezTo>
                  <a:cubicBezTo>
                    <a:pt x="50" y="3"/>
                    <a:pt x="42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3956850" y="1285677"/>
            <a:ext cx="1272980" cy="1739633"/>
            <a:chOff x="1978025" y="506412"/>
            <a:chExt cx="636588" cy="869951"/>
          </a:xfrm>
        </p:grpSpPr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1978025" y="506412"/>
              <a:ext cx="636588" cy="355600"/>
            </a:xfrm>
            <a:custGeom>
              <a:avLst/>
              <a:gdLst>
                <a:gd name="T0" fmla="*/ 17 w 267"/>
                <a:gd name="T1" fmla="*/ 150 h 150"/>
                <a:gd name="T2" fmla="*/ 250 w 267"/>
                <a:gd name="T3" fmla="*/ 150 h 150"/>
                <a:gd name="T4" fmla="*/ 262 w 267"/>
                <a:gd name="T5" fmla="*/ 145 h 150"/>
                <a:gd name="T6" fmla="*/ 267 w 267"/>
                <a:gd name="T7" fmla="*/ 133 h 150"/>
                <a:gd name="T8" fmla="*/ 262 w 267"/>
                <a:gd name="T9" fmla="*/ 122 h 150"/>
                <a:gd name="T10" fmla="*/ 145 w 267"/>
                <a:gd name="T11" fmla="*/ 5 h 150"/>
                <a:gd name="T12" fmla="*/ 133 w 267"/>
                <a:gd name="T13" fmla="*/ 0 h 150"/>
                <a:gd name="T14" fmla="*/ 122 w 267"/>
                <a:gd name="T15" fmla="*/ 5 h 150"/>
                <a:gd name="T16" fmla="*/ 5 w 267"/>
                <a:gd name="T17" fmla="*/ 122 h 150"/>
                <a:gd name="T18" fmla="*/ 0 w 267"/>
                <a:gd name="T19" fmla="*/ 133 h 150"/>
                <a:gd name="T20" fmla="*/ 5 w 267"/>
                <a:gd name="T21" fmla="*/ 145 h 150"/>
                <a:gd name="T22" fmla="*/ 17 w 267"/>
                <a:gd name="T23" fmla="*/ 150 h 150"/>
                <a:gd name="T24" fmla="*/ 17 w 267"/>
                <a:gd name="T25" fmla="*/ 150 h 150"/>
                <a:gd name="T26" fmla="*/ 17 w 267"/>
                <a:gd name="T2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7" h="150">
                  <a:moveTo>
                    <a:pt x="17" y="150"/>
                  </a:moveTo>
                  <a:cubicBezTo>
                    <a:pt x="250" y="150"/>
                    <a:pt x="250" y="150"/>
                    <a:pt x="250" y="150"/>
                  </a:cubicBezTo>
                  <a:cubicBezTo>
                    <a:pt x="255" y="150"/>
                    <a:pt x="259" y="149"/>
                    <a:pt x="262" y="145"/>
                  </a:cubicBezTo>
                  <a:cubicBezTo>
                    <a:pt x="265" y="142"/>
                    <a:pt x="267" y="138"/>
                    <a:pt x="267" y="133"/>
                  </a:cubicBezTo>
                  <a:cubicBezTo>
                    <a:pt x="267" y="129"/>
                    <a:pt x="265" y="125"/>
                    <a:pt x="262" y="122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2" y="2"/>
                    <a:pt x="138" y="0"/>
                    <a:pt x="133" y="0"/>
                  </a:cubicBezTo>
                  <a:cubicBezTo>
                    <a:pt x="129" y="0"/>
                    <a:pt x="125" y="2"/>
                    <a:pt x="122" y="5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2" y="125"/>
                    <a:pt x="0" y="129"/>
                    <a:pt x="0" y="133"/>
                  </a:cubicBezTo>
                  <a:cubicBezTo>
                    <a:pt x="0" y="138"/>
                    <a:pt x="2" y="142"/>
                    <a:pt x="5" y="145"/>
                  </a:cubicBezTo>
                  <a:cubicBezTo>
                    <a:pt x="8" y="149"/>
                    <a:pt x="12" y="150"/>
                    <a:pt x="17" y="150"/>
                  </a:cubicBezTo>
                  <a:close/>
                  <a:moveTo>
                    <a:pt x="17" y="150"/>
                  </a:moveTo>
                  <a:cubicBezTo>
                    <a:pt x="17" y="150"/>
                    <a:pt x="17" y="150"/>
                    <a:pt x="17" y="15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1978025" y="1020763"/>
              <a:ext cx="636588" cy="355600"/>
            </a:xfrm>
            <a:custGeom>
              <a:avLst/>
              <a:gdLst>
                <a:gd name="T0" fmla="*/ 250 w 267"/>
                <a:gd name="T1" fmla="*/ 0 h 150"/>
                <a:gd name="T2" fmla="*/ 17 w 267"/>
                <a:gd name="T3" fmla="*/ 0 h 150"/>
                <a:gd name="T4" fmla="*/ 5 w 267"/>
                <a:gd name="T5" fmla="*/ 5 h 150"/>
                <a:gd name="T6" fmla="*/ 0 w 267"/>
                <a:gd name="T7" fmla="*/ 17 h 150"/>
                <a:gd name="T8" fmla="*/ 5 w 267"/>
                <a:gd name="T9" fmla="*/ 28 h 150"/>
                <a:gd name="T10" fmla="*/ 122 w 267"/>
                <a:gd name="T11" fmla="*/ 145 h 150"/>
                <a:gd name="T12" fmla="*/ 133 w 267"/>
                <a:gd name="T13" fmla="*/ 150 h 150"/>
                <a:gd name="T14" fmla="*/ 145 w 267"/>
                <a:gd name="T15" fmla="*/ 145 h 150"/>
                <a:gd name="T16" fmla="*/ 262 w 267"/>
                <a:gd name="T17" fmla="*/ 28 h 150"/>
                <a:gd name="T18" fmla="*/ 267 w 267"/>
                <a:gd name="T19" fmla="*/ 17 h 150"/>
                <a:gd name="T20" fmla="*/ 262 w 267"/>
                <a:gd name="T21" fmla="*/ 5 h 150"/>
                <a:gd name="T22" fmla="*/ 250 w 267"/>
                <a:gd name="T23" fmla="*/ 0 h 150"/>
                <a:gd name="T24" fmla="*/ 250 w 267"/>
                <a:gd name="T25" fmla="*/ 0 h 150"/>
                <a:gd name="T26" fmla="*/ 250 w 267"/>
                <a:gd name="T2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7" h="150">
                  <a:moveTo>
                    <a:pt x="25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21"/>
                    <a:pt x="2" y="25"/>
                    <a:pt x="5" y="28"/>
                  </a:cubicBezTo>
                  <a:cubicBezTo>
                    <a:pt x="122" y="145"/>
                    <a:pt x="122" y="145"/>
                    <a:pt x="122" y="145"/>
                  </a:cubicBezTo>
                  <a:cubicBezTo>
                    <a:pt x="125" y="148"/>
                    <a:pt x="129" y="150"/>
                    <a:pt x="133" y="150"/>
                  </a:cubicBezTo>
                  <a:cubicBezTo>
                    <a:pt x="138" y="150"/>
                    <a:pt x="142" y="148"/>
                    <a:pt x="145" y="145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5" y="25"/>
                    <a:pt x="267" y="21"/>
                    <a:pt x="267" y="17"/>
                  </a:cubicBezTo>
                  <a:cubicBezTo>
                    <a:pt x="267" y="12"/>
                    <a:pt x="265" y="8"/>
                    <a:pt x="262" y="5"/>
                  </a:cubicBezTo>
                  <a:cubicBezTo>
                    <a:pt x="259" y="2"/>
                    <a:pt x="255" y="0"/>
                    <a:pt x="250" y="0"/>
                  </a:cubicBezTo>
                  <a:close/>
                  <a:moveTo>
                    <a:pt x="250" y="0"/>
                  </a:move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6905971" y="1285676"/>
            <a:ext cx="1269804" cy="1390437"/>
            <a:chOff x="3452813" y="506412"/>
            <a:chExt cx="635000" cy="695326"/>
          </a:xfrm>
        </p:grpSpPr>
        <p:sp>
          <p:nvSpPr>
            <p:cNvPr id="32" name="Freeform 17"/>
            <p:cNvSpPr>
              <a:spLocks noEditPoints="1"/>
            </p:cNvSpPr>
            <p:nvPr/>
          </p:nvSpPr>
          <p:spPr bwMode="auto">
            <a:xfrm>
              <a:off x="3452813" y="506412"/>
              <a:ext cx="276225" cy="695325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3" name="Freeform 18"/>
            <p:cNvSpPr>
              <a:spLocks noEditPoints="1"/>
            </p:cNvSpPr>
            <p:nvPr/>
          </p:nvSpPr>
          <p:spPr bwMode="auto">
            <a:xfrm>
              <a:off x="3825875" y="904875"/>
              <a:ext cx="227013" cy="296863"/>
            </a:xfrm>
            <a:custGeom>
              <a:avLst/>
              <a:gdLst>
                <a:gd name="T0" fmla="*/ 121 w 153"/>
                <a:gd name="T1" fmla="*/ 170 h 200"/>
                <a:gd name="T2" fmla="*/ 57 w 153"/>
                <a:gd name="T3" fmla="*/ 170 h 200"/>
                <a:gd name="T4" fmla="*/ 49 w 153"/>
                <a:gd name="T5" fmla="*/ 171 h 200"/>
                <a:gd name="T6" fmla="*/ 45 w 153"/>
                <a:gd name="T7" fmla="*/ 172 h 200"/>
                <a:gd name="T8" fmla="*/ 45 w 153"/>
                <a:gd name="T9" fmla="*/ 171 h 200"/>
                <a:gd name="T10" fmla="*/ 48 w 153"/>
                <a:gd name="T11" fmla="*/ 168 h 200"/>
                <a:gd name="T12" fmla="*/ 53 w 153"/>
                <a:gd name="T13" fmla="*/ 161 h 200"/>
                <a:gd name="T14" fmla="*/ 150 w 153"/>
                <a:gd name="T15" fmla="*/ 23 h 200"/>
                <a:gd name="T16" fmla="*/ 150 w 153"/>
                <a:gd name="T17" fmla="*/ 0 h 200"/>
                <a:gd name="T18" fmla="*/ 2 w 153"/>
                <a:gd name="T19" fmla="*/ 0 h 200"/>
                <a:gd name="T20" fmla="*/ 2 w 153"/>
                <a:gd name="T21" fmla="*/ 60 h 200"/>
                <a:gd name="T22" fmla="*/ 33 w 153"/>
                <a:gd name="T23" fmla="*/ 60 h 200"/>
                <a:gd name="T24" fmla="*/ 33 w 153"/>
                <a:gd name="T25" fmla="*/ 30 h 200"/>
                <a:gd name="T26" fmla="*/ 94 w 153"/>
                <a:gd name="T27" fmla="*/ 30 h 200"/>
                <a:gd name="T28" fmla="*/ 101 w 153"/>
                <a:gd name="T29" fmla="*/ 29 h 200"/>
                <a:gd name="T30" fmla="*/ 103 w 153"/>
                <a:gd name="T31" fmla="*/ 29 h 200"/>
                <a:gd name="T32" fmla="*/ 105 w 153"/>
                <a:gd name="T33" fmla="*/ 29 h 200"/>
                <a:gd name="T34" fmla="*/ 105 w 153"/>
                <a:gd name="T35" fmla="*/ 29 h 200"/>
                <a:gd name="T36" fmla="*/ 102 w 153"/>
                <a:gd name="T37" fmla="*/ 32 h 200"/>
                <a:gd name="T38" fmla="*/ 97 w 153"/>
                <a:gd name="T39" fmla="*/ 39 h 200"/>
                <a:gd name="T40" fmla="*/ 0 w 153"/>
                <a:gd name="T41" fmla="*/ 177 h 200"/>
                <a:gd name="T42" fmla="*/ 0 w 153"/>
                <a:gd name="T43" fmla="*/ 200 h 200"/>
                <a:gd name="T44" fmla="*/ 153 w 153"/>
                <a:gd name="T45" fmla="*/ 200 h 200"/>
                <a:gd name="T46" fmla="*/ 153 w 153"/>
                <a:gd name="T47" fmla="*/ 139 h 200"/>
                <a:gd name="T48" fmla="*/ 121 w 153"/>
                <a:gd name="T49" fmla="*/ 139 h 200"/>
                <a:gd name="T50" fmla="*/ 121 w 153"/>
                <a:gd name="T51" fmla="*/ 170 h 200"/>
                <a:gd name="T52" fmla="*/ 121 w 153"/>
                <a:gd name="T53" fmla="*/ 170 h 200"/>
                <a:gd name="T54" fmla="*/ 121 w 153"/>
                <a:gd name="T55" fmla="*/ 17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" h="200">
                  <a:moveTo>
                    <a:pt x="121" y="170"/>
                  </a:moveTo>
                  <a:cubicBezTo>
                    <a:pt x="57" y="170"/>
                    <a:pt x="57" y="170"/>
                    <a:pt x="57" y="170"/>
                  </a:cubicBezTo>
                  <a:cubicBezTo>
                    <a:pt x="53" y="170"/>
                    <a:pt x="50" y="171"/>
                    <a:pt x="49" y="171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48" y="168"/>
                    <a:pt x="48" y="168"/>
                    <a:pt x="48" y="168"/>
                  </a:cubicBezTo>
                  <a:cubicBezTo>
                    <a:pt x="51" y="165"/>
                    <a:pt x="52" y="163"/>
                    <a:pt x="53" y="161"/>
                  </a:cubicBezTo>
                  <a:cubicBezTo>
                    <a:pt x="150" y="23"/>
                    <a:pt x="150" y="23"/>
                    <a:pt x="150" y="23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7" y="30"/>
                    <a:pt x="99" y="29"/>
                    <a:pt x="101" y="29"/>
                  </a:cubicBezTo>
                  <a:cubicBezTo>
                    <a:pt x="102" y="29"/>
                    <a:pt x="103" y="29"/>
                    <a:pt x="103" y="29"/>
                  </a:cubicBezTo>
                  <a:cubicBezTo>
                    <a:pt x="104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6"/>
                    <a:pt x="97" y="39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53" y="200"/>
                    <a:pt x="153" y="200"/>
                    <a:pt x="153" y="200"/>
                  </a:cubicBezTo>
                  <a:cubicBezTo>
                    <a:pt x="153" y="139"/>
                    <a:pt x="153" y="139"/>
                    <a:pt x="153" y="139"/>
                  </a:cubicBezTo>
                  <a:cubicBezTo>
                    <a:pt x="121" y="139"/>
                    <a:pt x="121" y="139"/>
                    <a:pt x="121" y="139"/>
                  </a:cubicBezTo>
                  <a:lnTo>
                    <a:pt x="121" y="170"/>
                  </a:lnTo>
                  <a:close/>
                  <a:moveTo>
                    <a:pt x="121" y="170"/>
                  </a:moveTo>
                  <a:cubicBezTo>
                    <a:pt x="121" y="170"/>
                    <a:pt x="121" y="170"/>
                    <a:pt x="121" y="17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4" name="Freeform 19"/>
            <p:cNvSpPr>
              <a:spLocks noEditPoints="1"/>
            </p:cNvSpPr>
            <p:nvPr/>
          </p:nvSpPr>
          <p:spPr bwMode="auto">
            <a:xfrm>
              <a:off x="3790950" y="506412"/>
              <a:ext cx="296863" cy="298450"/>
            </a:xfrm>
            <a:custGeom>
              <a:avLst/>
              <a:gdLst>
                <a:gd name="T0" fmla="*/ 181 w 199"/>
                <a:gd name="T1" fmla="*/ 173 h 200"/>
                <a:gd name="T2" fmla="*/ 121 w 199"/>
                <a:gd name="T3" fmla="*/ 0 h 200"/>
                <a:gd name="T4" fmla="*/ 78 w 199"/>
                <a:gd name="T5" fmla="*/ 0 h 200"/>
                <a:gd name="T6" fmla="*/ 19 w 199"/>
                <a:gd name="T7" fmla="*/ 173 h 200"/>
                <a:gd name="T8" fmla="*/ 0 w 199"/>
                <a:gd name="T9" fmla="*/ 173 h 200"/>
                <a:gd name="T10" fmla="*/ 0 w 199"/>
                <a:gd name="T11" fmla="*/ 200 h 200"/>
                <a:gd name="T12" fmla="*/ 75 w 199"/>
                <a:gd name="T13" fmla="*/ 200 h 200"/>
                <a:gd name="T14" fmla="*/ 75 w 199"/>
                <a:gd name="T15" fmla="*/ 173 h 200"/>
                <a:gd name="T16" fmla="*/ 56 w 199"/>
                <a:gd name="T17" fmla="*/ 173 h 200"/>
                <a:gd name="T18" fmla="*/ 68 w 199"/>
                <a:gd name="T19" fmla="*/ 135 h 200"/>
                <a:gd name="T20" fmla="*/ 131 w 199"/>
                <a:gd name="T21" fmla="*/ 135 h 200"/>
                <a:gd name="T22" fmla="*/ 143 w 199"/>
                <a:gd name="T23" fmla="*/ 173 h 200"/>
                <a:gd name="T24" fmla="*/ 124 w 199"/>
                <a:gd name="T25" fmla="*/ 173 h 200"/>
                <a:gd name="T26" fmla="*/ 124 w 199"/>
                <a:gd name="T27" fmla="*/ 200 h 200"/>
                <a:gd name="T28" fmla="*/ 199 w 199"/>
                <a:gd name="T29" fmla="*/ 200 h 200"/>
                <a:gd name="T30" fmla="*/ 199 w 199"/>
                <a:gd name="T31" fmla="*/ 173 h 200"/>
                <a:gd name="T32" fmla="*/ 181 w 199"/>
                <a:gd name="T33" fmla="*/ 173 h 200"/>
                <a:gd name="T34" fmla="*/ 76 w 199"/>
                <a:gd name="T35" fmla="*/ 106 h 200"/>
                <a:gd name="T36" fmla="*/ 95 w 199"/>
                <a:gd name="T37" fmla="*/ 50 h 200"/>
                <a:gd name="T38" fmla="*/ 97 w 199"/>
                <a:gd name="T39" fmla="*/ 42 h 200"/>
                <a:gd name="T40" fmla="*/ 98 w 199"/>
                <a:gd name="T41" fmla="*/ 37 h 200"/>
                <a:gd name="T42" fmla="*/ 99 w 199"/>
                <a:gd name="T43" fmla="*/ 32 h 200"/>
                <a:gd name="T44" fmla="*/ 100 w 199"/>
                <a:gd name="T45" fmla="*/ 32 h 200"/>
                <a:gd name="T46" fmla="*/ 101 w 199"/>
                <a:gd name="T47" fmla="*/ 37 h 200"/>
                <a:gd name="T48" fmla="*/ 104 w 199"/>
                <a:gd name="T49" fmla="*/ 50 h 200"/>
                <a:gd name="T50" fmla="*/ 123 w 199"/>
                <a:gd name="T51" fmla="*/ 106 h 200"/>
                <a:gd name="T52" fmla="*/ 76 w 199"/>
                <a:gd name="T53" fmla="*/ 106 h 200"/>
                <a:gd name="T54" fmla="*/ 76 w 199"/>
                <a:gd name="T55" fmla="*/ 106 h 200"/>
                <a:gd name="T56" fmla="*/ 76 w 199"/>
                <a:gd name="T57" fmla="*/ 10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200">
                  <a:moveTo>
                    <a:pt x="181" y="173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5" y="200"/>
                    <a:pt x="75" y="200"/>
                    <a:pt x="75" y="200"/>
                  </a:cubicBezTo>
                  <a:cubicBezTo>
                    <a:pt x="75" y="173"/>
                    <a:pt x="75" y="173"/>
                    <a:pt x="75" y="173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131" y="135"/>
                    <a:pt x="131" y="135"/>
                    <a:pt x="131" y="135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24" y="173"/>
                    <a:pt x="124" y="173"/>
                    <a:pt x="124" y="173"/>
                  </a:cubicBezTo>
                  <a:cubicBezTo>
                    <a:pt x="124" y="200"/>
                    <a:pt x="124" y="200"/>
                    <a:pt x="124" y="200"/>
                  </a:cubicBezTo>
                  <a:cubicBezTo>
                    <a:pt x="199" y="200"/>
                    <a:pt x="199" y="200"/>
                    <a:pt x="199" y="200"/>
                  </a:cubicBezTo>
                  <a:cubicBezTo>
                    <a:pt x="199" y="173"/>
                    <a:pt x="199" y="173"/>
                    <a:pt x="199" y="173"/>
                  </a:cubicBezTo>
                  <a:lnTo>
                    <a:pt x="181" y="173"/>
                  </a:lnTo>
                  <a:close/>
                  <a:moveTo>
                    <a:pt x="76" y="106"/>
                  </a:moveTo>
                  <a:cubicBezTo>
                    <a:pt x="95" y="50"/>
                    <a:pt x="95" y="50"/>
                    <a:pt x="95" y="50"/>
                  </a:cubicBezTo>
                  <a:cubicBezTo>
                    <a:pt x="96" y="47"/>
                    <a:pt x="97" y="45"/>
                    <a:pt x="97" y="42"/>
                  </a:cubicBezTo>
                  <a:cubicBezTo>
                    <a:pt x="98" y="39"/>
                    <a:pt x="98" y="37"/>
                    <a:pt x="98" y="37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3"/>
                    <a:pt x="100" y="34"/>
                    <a:pt x="101" y="37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23" y="106"/>
                    <a:pt x="123" y="106"/>
                    <a:pt x="123" y="106"/>
                  </a:cubicBezTo>
                  <a:lnTo>
                    <a:pt x="76" y="106"/>
                  </a:lnTo>
                  <a:close/>
                  <a:moveTo>
                    <a:pt x="76" y="106"/>
                  </a:moveTo>
                  <a:cubicBezTo>
                    <a:pt x="76" y="106"/>
                    <a:pt x="76" y="106"/>
                    <a:pt x="76" y="10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9848741" y="1285678"/>
            <a:ext cx="1272980" cy="1292027"/>
            <a:chOff x="4924425" y="506413"/>
            <a:chExt cx="636588" cy="646113"/>
          </a:xfrm>
        </p:grpSpPr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5237163" y="690563"/>
              <a:ext cx="185738" cy="93663"/>
            </a:xfrm>
            <a:custGeom>
              <a:avLst/>
              <a:gdLst>
                <a:gd name="T0" fmla="*/ 9 w 134"/>
                <a:gd name="T1" fmla="*/ 67 h 67"/>
                <a:gd name="T2" fmla="*/ 126 w 134"/>
                <a:gd name="T3" fmla="*/ 67 h 67"/>
                <a:gd name="T4" fmla="*/ 132 w 134"/>
                <a:gd name="T5" fmla="*/ 65 h 67"/>
                <a:gd name="T6" fmla="*/ 134 w 134"/>
                <a:gd name="T7" fmla="*/ 59 h 67"/>
                <a:gd name="T8" fmla="*/ 134 w 134"/>
                <a:gd name="T9" fmla="*/ 9 h 67"/>
                <a:gd name="T10" fmla="*/ 132 w 134"/>
                <a:gd name="T11" fmla="*/ 3 h 67"/>
                <a:gd name="T12" fmla="*/ 126 w 134"/>
                <a:gd name="T13" fmla="*/ 0 h 67"/>
                <a:gd name="T14" fmla="*/ 9 w 134"/>
                <a:gd name="T15" fmla="*/ 0 h 67"/>
                <a:gd name="T16" fmla="*/ 3 w 134"/>
                <a:gd name="T17" fmla="*/ 3 h 67"/>
                <a:gd name="T18" fmla="*/ 0 w 134"/>
                <a:gd name="T19" fmla="*/ 9 h 67"/>
                <a:gd name="T20" fmla="*/ 0 w 134"/>
                <a:gd name="T21" fmla="*/ 59 h 67"/>
                <a:gd name="T22" fmla="*/ 3 w 134"/>
                <a:gd name="T23" fmla="*/ 65 h 67"/>
                <a:gd name="T24" fmla="*/ 9 w 134"/>
                <a:gd name="T25" fmla="*/ 67 h 67"/>
                <a:gd name="T26" fmla="*/ 9 w 134"/>
                <a:gd name="T27" fmla="*/ 67 h 67"/>
                <a:gd name="T28" fmla="*/ 9 w 13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67">
                  <a:moveTo>
                    <a:pt x="9" y="67"/>
                  </a:moveTo>
                  <a:cubicBezTo>
                    <a:pt x="126" y="67"/>
                    <a:pt x="126" y="67"/>
                    <a:pt x="126" y="67"/>
                  </a:cubicBezTo>
                  <a:cubicBezTo>
                    <a:pt x="128" y="67"/>
                    <a:pt x="130" y="66"/>
                    <a:pt x="132" y="65"/>
                  </a:cubicBezTo>
                  <a:cubicBezTo>
                    <a:pt x="133" y="63"/>
                    <a:pt x="134" y="61"/>
                    <a:pt x="134" y="5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6"/>
                    <a:pt x="133" y="4"/>
                    <a:pt x="132" y="3"/>
                  </a:cubicBezTo>
                  <a:cubicBezTo>
                    <a:pt x="130" y="1"/>
                    <a:pt x="128" y="0"/>
                    <a:pt x="1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9" y="67"/>
                  </a:cubicBezTo>
                  <a:close/>
                  <a:moveTo>
                    <a:pt x="9" y="67"/>
                  </a:moveTo>
                  <a:cubicBezTo>
                    <a:pt x="9" y="67"/>
                    <a:pt x="9" y="67"/>
                    <a:pt x="9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5237163" y="506413"/>
              <a:ext cx="115888" cy="93663"/>
            </a:xfrm>
            <a:custGeom>
              <a:avLst/>
              <a:gdLst>
                <a:gd name="T0" fmla="*/ 9 w 84"/>
                <a:gd name="T1" fmla="*/ 67 h 67"/>
                <a:gd name="T2" fmla="*/ 76 w 84"/>
                <a:gd name="T3" fmla="*/ 67 h 67"/>
                <a:gd name="T4" fmla="*/ 82 w 84"/>
                <a:gd name="T5" fmla="*/ 64 h 67"/>
                <a:gd name="T6" fmla="*/ 84 w 84"/>
                <a:gd name="T7" fmla="*/ 58 h 67"/>
                <a:gd name="T8" fmla="*/ 84 w 84"/>
                <a:gd name="T9" fmla="*/ 8 h 67"/>
                <a:gd name="T10" fmla="*/ 82 w 84"/>
                <a:gd name="T11" fmla="*/ 2 h 67"/>
                <a:gd name="T12" fmla="*/ 76 w 84"/>
                <a:gd name="T13" fmla="*/ 0 h 67"/>
                <a:gd name="T14" fmla="*/ 9 w 84"/>
                <a:gd name="T15" fmla="*/ 0 h 67"/>
                <a:gd name="T16" fmla="*/ 3 w 84"/>
                <a:gd name="T17" fmla="*/ 2 h 67"/>
                <a:gd name="T18" fmla="*/ 0 w 84"/>
                <a:gd name="T19" fmla="*/ 8 h 67"/>
                <a:gd name="T20" fmla="*/ 0 w 84"/>
                <a:gd name="T21" fmla="*/ 58 h 67"/>
                <a:gd name="T22" fmla="*/ 3 w 84"/>
                <a:gd name="T23" fmla="*/ 64 h 67"/>
                <a:gd name="T24" fmla="*/ 9 w 84"/>
                <a:gd name="T25" fmla="*/ 67 h 67"/>
                <a:gd name="T26" fmla="*/ 9 w 84"/>
                <a:gd name="T27" fmla="*/ 67 h 67"/>
                <a:gd name="T28" fmla="*/ 9 w 8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67">
                  <a:moveTo>
                    <a:pt x="9" y="67"/>
                  </a:moveTo>
                  <a:cubicBezTo>
                    <a:pt x="76" y="67"/>
                    <a:pt x="76" y="67"/>
                    <a:pt x="76" y="67"/>
                  </a:cubicBezTo>
                  <a:cubicBezTo>
                    <a:pt x="78" y="67"/>
                    <a:pt x="80" y="66"/>
                    <a:pt x="82" y="64"/>
                  </a:cubicBezTo>
                  <a:cubicBezTo>
                    <a:pt x="83" y="63"/>
                    <a:pt x="84" y="61"/>
                    <a:pt x="84" y="5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4" y="6"/>
                    <a:pt x="83" y="4"/>
                    <a:pt x="82" y="2"/>
                  </a:cubicBezTo>
                  <a:cubicBezTo>
                    <a:pt x="80" y="1"/>
                    <a:pt x="78" y="0"/>
                    <a:pt x="7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9" y="67"/>
                  </a:cubicBezTo>
                  <a:close/>
                  <a:moveTo>
                    <a:pt x="9" y="67"/>
                  </a:moveTo>
                  <a:cubicBezTo>
                    <a:pt x="9" y="67"/>
                    <a:pt x="9" y="67"/>
                    <a:pt x="9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4924425" y="506413"/>
              <a:ext cx="255588" cy="646113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5237163" y="1060450"/>
              <a:ext cx="323850" cy="92075"/>
            </a:xfrm>
            <a:custGeom>
              <a:avLst/>
              <a:gdLst>
                <a:gd name="T0" fmla="*/ 232 w 234"/>
                <a:gd name="T1" fmla="*/ 3 h 67"/>
                <a:gd name="T2" fmla="*/ 226 w 234"/>
                <a:gd name="T3" fmla="*/ 0 h 67"/>
                <a:gd name="T4" fmla="*/ 9 w 234"/>
                <a:gd name="T5" fmla="*/ 0 h 67"/>
                <a:gd name="T6" fmla="*/ 3 w 234"/>
                <a:gd name="T7" fmla="*/ 3 h 67"/>
                <a:gd name="T8" fmla="*/ 0 w 234"/>
                <a:gd name="T9" fmla="*/ 9 h 67"/>
                <a:gd name="T10" fmla="*/ 0 w 234"/>
                <a:gd name="T11" fmla="*/ 59 h 67"/>
                <a:gd name="T12" fmla="*/ 3 w 234"/>
                <a:gd name="T13" fmla="*/ 65 h 67"/>
                <a:gd name="T14" fmla="*/ 9 w 234"/>
                <a:gd name="T15" fmla="*/ 67 h 67"/>
                <a:gd name="T16" fmla="*/ 226 w 234"/>
                <a:gd name="T17" fmla="*/ 67 h 67"/>
                <a:gd name="T18" fmla="*/ 232 w 234"/>
                <a:gd name="T19" fmla="*/ 65 h 67"/>
                <a:gd name="T20" fmla="*/ 234 w 234"/>
                <a:gd name="T21" fmla="*/ 59 h 67"/>
                <a:gd name="T22" fmla="*/ 234 w 234"/>
                <a:gd name="T23" fmla="*/ 9 h 67"/>
                <a:gd name="T24" fmla="*/ 232 w 234"/>
                <a:gd name="T25" fmla="*/ 3 h 67"/>
                <a:gd name="T26" fmla="*/ 232 w 234"/>
                <a:gd name="T27" fmla="*/ 3 h 67"/>
                <a:gd name="T28" fmla="*/ 232 w 234"/>
                <a:gd name="T29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4" h="67">
                  <a:moveTo>
                    <a:pt x="232" y="3"/>
                  </a:moveTo>
                  <a:cubicBezTo>
                    <a:pt x="230" y="1"/>
                    <a:pt x="228" y="0"/>
                    <a:pt x="2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8" y="67"/>
                    <a:pt x="230" y="66"/>
                    <a:pt x="232" y="65"/>
                  </a:cubicBezTo>
                  <a:cubicBezTo>
                    <a:pt x="233" y="63"/>
                    <a:pt x="234" y="61"/>
                    <a:pt x="234" y="59"/>
                  </a:cubicBezTo>
                  <a:cubicBezTo>
                    <a:pt x="234" y="9"/>
                    <a:pt x="234" y="9"/>
                    <a:pt x="234" y="9"/>
                  </a:cubicBezTo>
                  <a:cubicBezTo>
                    <a:pt x="234" y="6"/>
                    <a:pt x="233" y="4"/>
                    <a:pt x="232" y="3"/>
                  </a:cubicBezTo>
                  <a:close/>
                  <a:moveTo>
                    <a:pt x="232" y="3"/>
                  </a:moveTo>
                  <a:cubicBezTo>
                    <a:pt x="232" y="3"/>
                    <a:pt x="232" y="3"/>
                    <a:pt x="232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1" name="Freeform 27"/>
            <p:cNvSpPr>
              <a:spLocks noEditPoints="1"/>
            </p:cNvSpPr>
            <p:nvPr/>
          </p:nvSpPr>
          <p:spPr bwMode="auto">
            <a:xfrm>
              <a:off x="5237163" y="876300"/>
              <a:ext cx="255588" cy="92075"/>
            </a:xfrm>
            <a:custGeom>
              <a:avLst/>
              <a:gdLst>
                <a:gd name="T0" fmla="*/ 9 w 184"/>
                <a:gd name="T1" fmla="*/ 67 h 67"/>
                <a:gd name="T2" fmla="*/ 176 w 184"/>
                <a:gd name="T3" fmla="*/ 67 h 67"/>
                <a:gd name="T4" fmla="*/ 182 w 184"/>
                <a:gd name="T5" fmla="*/ 64 h 67"/>
                <a:gd name="T6" fmla="*/ 184 w 184"/>
                <a:gd name="T7" fmla="*/ 58 h 67"/>
                <a:gd name="T8" fmla="*/ 184 w 184"/>
                <a:gd name="T9" fmla="*/ 8 h 67"/>
                <a:gd name="T10" fmla="*/ 182 w 184"/>
                <a:gd name="T11" fmla="*/ 2 h 67"/>
                <a:gd name="T12" fmla="*/ 176 w 184"/>
                <a:gd name="T13" fmla="*/ 0 h 67"/>
                <a:gd name="T14" fmla="*/ 9 w 184"/>
                <a:gd name="T15" fmla="*/ 0 h 67"/>
                <a:gd name="T16" fmla="*/ 3 w 184"/>
                <a:gd name="T17" fmla="*/ 2 h 67"/>
                <a:gd name="T18" fmla="*/ 0 w 184"/>
                <a:gd name="T19" fmla="*/ 8 h 67"/>
                <a:gd name="T20" fmla="*/ 0 w 184"/>
                <a:gd name="T21" fmla="*/ 58 h 67"/>
                <a:gd name="T22" fmla="*/ 3 w 184"/>
                <a:gd name="T23" fmla="*/ 64 h 67"/>
                <a:gd name="T24" fmla="*/ 9 w 184"/>
                <a:gd name="T25" fmla="*/ 67 h 67"/>
                <a:gd name="T26" fmla="*/ 9 w 184"/>
                <a:gd name="T27" fmla="*/ 67 h 67"/>
                <a:gd name="T28" fmla="*/ 9 w 18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67">
                  <a:moveTo>
                    <a:pt x="9" y="67"/>
                  </a:moveTo>
                  <a:cubicBezTo>
                    <a:pt x="176" y="67"/>
                    <a:pt x="176" y="67"/>
                    <a:pt x="176" y="67"/>
                  </a:cubicBezTo>
                  <a:cubicBezTo>
                    <a:pt x="178" y="67"/>
                    <a:pt x="180" y="66"/>
                    <a:pt x="182" y="64"/>
                  </a:cubicBezTo>
                  <a:cubicBezTo>
                    <a:pt x="183" y="63"/>
                    <a:pt x="184" y="61"/>
                    <a:pt x="184" y="58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4" y="6"/>
                    <a:pt x="183" y="4"/>
                    <a:pt x="182" y="2"/>
                  </a:cubicBezTo>
                  <a:cubicBezTo>
                    <a:pt x="180" y="1"/>
                    <a:pt x="178" y="0"/>
                    <a:pt x="17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9" y="67"/>
                  </a:cubicBezTo>
                  <a:close/>
                  <a:moveTo>
                    <a:pt x="9" y="67"/>
                  </a:moveTo>
                  <a:cubicBezTo>
                    <a:pt x="9" y="67"/>
                    <a:pt x="9" y="67"/>
                    <a:pt x="9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12794686" y="1285678"/>
            <a:ext cx="1272980" cy="1292027"/>
            <a:chOff x="6397625" y="506413"/>
            <a:chExt cx="636588" cy="646113"/>
          </a:xfrm>
        </p:grpSpPr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6710363" y="1060450"/>
              <a:ext cx="115888" cy="92075"/>
            </a:xfrm>
            <a:custGeom>
              <a:avLst/>
              <a:gdLst>
                <a:gd name="T0" fmla="*/ 76 w 84"/>
                <a:gd name="T1" fmla="*/ 0 h 67"/>
                <a:gd name="T2" fmla="*/ 9 w 84"/>
                <a:gd name="T3" fmla="*/ 0 h 67"/>
                <a:gd name="T4" fmla="*/ 3 w 84"/>
                <a:gd name="T5" fmla="*/ 3 h 67"/>
                <a:gd name="T6" fmla="*/ 0 w 84"/>
                <a:gd name="T7" fmla="*/ 9 h 67"/>
                <a:gd name="T8" fmla="*/ 0 w 84"/>
                <a:gd name="T9" fmla="*/ 59 h 67"/>
                <a:gd name="T10" fmla="*/ 3 w 84"/>
                <a:gd name="T11" fmla="*/ 65 h 67"/>
                <a:gd name="T12" fmla="*/ 9 w 84"/>
                <a:gd name="T13" fmla="*/ 67 h 67"/>
                <a:gd name="T14" fmla="*/ 76 w 84"/>
                <a:gd name="T15" fmla="*/ 67 h 67"/>
                <a:gd name="T16" fmla="*/ 82 w 84"/>
                <a:gd name="T17" fmla="*/ 65 h 67"/>
                <a:gd name="T18" fmla="*/ 84 w 84"/>
                <a:gd name="T19" fmla="*/ 59 h 67"/>
                <a:gd name="T20" fmla="*/ 84 w 84"/>
                <a:gd name="T21" fmla="*/ 9 h 67"/>
                <a:gd name="T22" fmla="*/ 82 w 84"/>
                <a:gd name="T23" fmla="*/ 3 h 67"/>
                <a:gd name="T24" fmla="*/ 76 w 84"/>
                <a:gd name="T25" fmla="*/ 0 h 67"/>
                <a:gd name="T26" fmla="*/ 76 w 84"/>
                <a:gd name="T27" fmla="*/ 0 h 67"/>
                <a:gd name="T28" fmla="*/ 76 w 8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67">
                  <a:moveTo>
                    <a:pt x="7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8" y="67"/>
                    <a:pt x="80" y="66"/>
                    <a:pt x="82" y="65"/>
                  </a:cubicBezTo>
                  <a:cubicBezTo>
                    <a:pt x="83" y="63"/>
                    <a:pt x="84" y="61"/>
                    <a:pt x="84" y="5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6"/>
                    <a:pt x="83" y="4"/>
                    <a:pt x="82" y="3"/>
                  </a:cubicBezTo>
                  <a:cubicBezTo>
                    <a:pt x="80" y="1"/>
                    <a:pt x="78" y="0"/>
                    <a:pt x="76" y="0"/>
                  </a:cubicBezTo>
                  <a:close/>
                  <a:moveTo>
                    <a:pt x="76" y="0"/>
                  </a:moveTo>
                  <a:cubicBezTo>
                    <a:pt x="76" y="0"/>
                    <a:pt x="76" y="0"/>
                    <a:pt x="7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6397625" y="506413"/>
              <a:ext cx="255588" cy="646113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33"/>
            <p:cNvSpPr>
              <a:spLocks noEditPoints="1"/>
            </p:cNvSpPr>
            <p:nvPr/>
          </p:nvSpPr>
          <p:spPr bwMode="auto">
            <a:xfrm>
              <a:off x="6710363" y="876300"/>
              <a:ext cx="185738" cy="92075"/>
            </a:xfrm>
            <a:custGeom>
              <a:avLst/>
              <a:gdLst>
                <a:gd name="T0" fmla="*/ 126 w 134"/>
                <a:gd name="T1" fmla="*/ 0 h 67"/>
                <a:gd name="T2" fmla="*/ 9 w 134"/>
                <a:gd name="T3" fmla="*/ 0 h 67"/>
                <a:gd name="T4" fmla="*/ 3 w 134"/>
                <a:gd name="T5" fmla="*/ 2 h 67"/>
                <a:gd name="T6" fmla="*/ 0 w 134"/>
                <a:gd name="T7" fmla="*/ 8 h 67"/>
                <a:gd name="T8" fmla="*/ 0 w 134"/>
                <a:gd name="T9" fmla="*/ 58 h 67"/>
                <a:gd name="T10" fmla="*/ 3 w 134"/>
                <a:gd name="T11" fmla="*/ 64 h 67"/>
                <a:gd name="T12" fmla="*/ 9 w 134"/>
                <a:gd name="T13" fmla="*/ 67 h 67"/>
                <a:gd name="T14" fmla="*/ 126 w 134"/>
                <a:gd name="T15" fmla="*/ 67 h 67"/>
                <a:gd name="T16" fmla="*/ 132 w 134"/>
                <a:gd name="T17" fmla="*/ 64 h 67"/>
                <a:gd name="T18" fmla="*/ 134 w 134"/>
                <a:gd name="T19" fmla="*/ 58 h 67"/>
                <a:gd name="T20" fmla="*/ 134 w 134"/>
                <a:gd name="T21" fmla="*/ 8 h 67"/>
                <a:gd name="T22" fmla="*/ 132 w 134"/>
                <a:gd name="T23" fmla="*/ 2 h 67"/>
                <a:gd name="T24" fmla="*/ 126 w 134"/>
                <a:gd name="T25" fmla="*/ 0 h 67"/>
                <a:gd name="T26" fmla="*/ 126 w 134"/>
                <a:gd name="T27" fmla="*/ 0 h 67"/>
                <a:gd name="T28" fmla="*/ 126 w 13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67">
                  <a:moveTo>
                    <a:pt x="1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8" y="67"/>
                    <a:pt x="130" y="66"/>
                    <a:pt x="132" y="64"/>
                  </a:cubicBezTo>
                  <a:cubicBezTo>
                    <a:pt x="133" y="63"/>
                    <a:pt x="134" y="61"/>
                    <a:pt x="134" y="58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4" y="6"/>
                    <a:pt x="133" y="4"/>
                    <a:pt x="132" y="2"/>
                  </a:cubicBezTo>
                  <a:cubicBezTo>
                    <a:pt x="130" y="1"/>
                    <a:pt x="128" y="0"/>
                    <a:pt x="126" y="0"/>
                  </a:cubicBezTo>
                  <a:close/>
                  <a:moveTo>
                    <a:pt x="126" y="0"/>
                  </a:moveTo>
                  <a:cubicBezTo>
                    <a:pt x="126" y="0"/>
                    <a:pt x="126" y="0"/>
                    <a:pt x="12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4"/>
            <p:cNvSpPr>
              <a:spLocks noEditPoints="1"/>
            </p:cNvSpPr>
            <p:nvPr/>
          </p:nvSpPr>
          <p:spPr bwMode="auto">
            <a:xfrm>
              <a:off x="6710363" y="506413"/>
              <a:ext cx="323850" cy="93663"/>
            </a:xfrm>
            <a:custGeom>
              <a:avLst/>
              <a:gdLst>
                <a:gd name="T0" fmla="*/ 232 w 234"/>
                <a:gd name="T1" fmla="*/ 2 h 67"/>
                <a:gd name="T2" fmla="*/ 226 w 234"/>
                <a:gd name="T3" fmla="*/ 0 h 67"/>
                <a:gd name="T4" fmla="*/ 9 w 234"/>
                <a:gd name="T5" fmla="*/ 0 h 67"/>
                <a:gd name="T6" fmla="*/ 3 w 234"/>
                <a:gd name="T7" fmla="*/ 2 h 67"/>
                <a:gd name="T8" fmla="*/ 0 w 234"/>
                <a:gd name="T9" fmla="*/ 8 h 67"/>
                <a:gd name="T10" fmla="*/ 0 w 234"/>
                <a:gd name="T11" fmla="*/ 58 h 67"/>
                <a:gd name="T12" fmla="*/ 3 w 234"/>
                <a:gd name="T13" fmla="*/ 64 h 67"/>
                <a:gd name="T14" fmla="*/ 9 w 234"/>
                <a:gd name="T15" fmla="*/ 67 h 67"/>
                <a:gd name="T16" fmla="*/ 226 w 234"/>
                <a:gd name="T17" fmla="*/ 67 h 67"/>
                <a:gd name="T18" fmla="*/ 232 w 234"/>
                <a:gd name="T19" fmla="*/ 64 h 67"/>
                <a:gd name="T20" fmla="*/ 234 w 234"/>
                <a:gd name="T21" fmla="*/ 58 h 67"/>
                <a:gd name="T22" fmla="*/ 234 w 234"/>
                <a:gd name="T23" fmla="*/ 8 h 67"/>
                <a:gd name="T24" fmla="*/ 232 w 234"/>
                <a:gd name="T25" fmla="*/ 2 h 67"/>
                <a:gd name="T26" fmla="*/ 232 w 234"/>
                <a:gd name="T27" fmla="*/ 2 h 67"/>
                <a:gd name="T28" fmla="*/ 232 w 234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4" h="67">
                  <a:moveTo>
                    <a:pt x="232" y="2"/>
                  </a:moveTo>
                  <a:cubicBezTo>
                    <a:pt x="230" y="1"/>
                    <a:pt x="228" y="0"/>
                    <a:pt x="2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8" y="67"/>
                    <a:pt x="230" y="66"/>
                    <a:pt x="232" y="64"/>
                  </a:cubicBezTo>
                  <a:cubicBezTo>
                    <a:pt x="233" y="63"/>
                    <a:pt x="234" y="61"/>
                    <a:pt x="234" y="58"/>
                  </a:cubicBezTo>
                  <a:cubicBezTo>
                    <a:pt x="234" y="8"/>
                    <a:pt x="234" y="8"/>
                    <a:pt x="234" y="8"/>
                  </a:cubicBezTo>
                  <a:cubicBezTo>
                    <a:pt x="234" y="6"/>
                    <a:pt x="233" y="4"/>
                    <a:pt x="232" y="2"/>
                  </a:cubicBezTo>
                  <a:close/>
                  <a:moveTo>
                    <a:pt x="232" y="2"/>
                  </a:moveTo>
                  <a:cubicBezTo>
                    <a:pt x="232" y="2"/>
                    <a:pt x="232" y="2"/>
                    <a:pt x="232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8" name="Freeform 35"/>
            <p:cNvSpPr>
              <a:spLocks noEditPoints="1"/>
            </p:cNvSpPr>
            <p:nvPr/>
          </p:nvSpPr>
          <p:spPr bwMode="auto">
            <a:xfrm>
              <a:off x="6710363" y="690563"/>
              <a:ext cx="255588" cy="93663"/>
            </a:xfrm>
            <a:custGeom>
              <a:avLst/>
              <a:gdLst>
                <a:gd name="T0" fmla="*/ 176 w 184"/>
                <a:gd name="T1" fmla="*/ 0 h 67"/>
                <a:gd name="T2" fmla="*/ 9 w 184"/>
                <a:gd name="T3" fmla="*/ 0 h 67"/>
                <a:gd name="T4" fmla="*/ 3 w 184"/>
                <a:gd name="T5" fmla="*/ 3 h 67"/>
                <a:gd name="T6" fmla="*/ 0 w 184"/>
                <a:gd name="T7" fmla="*/ 9 h 67"/>
                <a:gd name="T8" fmla="*/ 0 w 184"/>
                <a:gd name="T9" fmla="*/ 59 h 67"/>
                <a:gd name="T10" fmla="*/ 3 w 184"/>
                <a:gd name="T11" fmla="*/ 65 h 67"/>
                <a:gd name="T12" fmla="*/ 9 w 184"/>
                <a:gd name="T13" fmla="*/ 67 h 67"/>
                <a:gd name="T14" fmla="*/ 176 w 184"/>
                <a:gd name="T15" fmla="*/ 67 h 67"/>
                <a:gd name="T16" fmla="*/ 182 w 184"/>
                <a:gd name="T17" fmla="*/ 65 h 67"/>
                <a:gd name="T18" fmla="*/ 184 w 184"/>
                <a:gd name="T19" fmla="*/ 59 h 67"/>
                <a:gd name="T20" fmla="*/ 184 w 184"/>
                <a:gd name="T21" fmla="*/ 9 h 67"/>
                <a:gd name="T22" fmla="*/ 182 w 184"/>
                <a:gd name="T23" fmla="*/ 3 h 67"/>
                <a:gd name="T24" fmla="*/ 176 w 184"/>
                <a:gd name="T25" fmla="*/ 0 h 67"/>
                <a:gd name="T26" fmla="*/ 176 w 184"/>
                <a:gd name="T27" fmla="*/ 0 h 67"/>
                <a:gd name="T28" fmla="*/ 176 w 18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67">
                  <a:moveTo>
                    <a:pt x="17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8" y="67"/>
                    <a:pt x="180" y="66"/>
                    <a:pt x="182" y="65"/>
                  </a:cubicBezTo>
                  <a:cubicBezTo>
                    <a:pt x="183" y="63"/>
                    <a:pt x="184" y="61"/>
                    <a:pt x="184" y="59"/>
                  </a:cubicBezTo>
                  <a:cubicBezTo>
                    <a:pt x="184" y="9"/>
                    <a:pt x="184" y="9"/>
                    <a:pt x="184" y="9"/>
                  </a:cubicBezTo>
                  <a:cubicBezTo>
                    <a:pt x="184" y="6"/>
                    <a:pt x="183" y="4"/>
                    <a:pt x="182" y="3"/>
                  </a:cubicBezTo>
                  <a:cubicBezTo>
                    <a:pt x="180" y="1"/>
                    <a:pt x="178" y="0"/>
                    <a:pt x="176" y="0"/>
                  </a:cubicBezTo>
                  <a:close/>
                  <a:moveTo>
                    <a:pt x="176" y="0"/>
                  </a:moveTo>
                  <a:cubicBezTo>
                    <a:pt x="176" y="0"/>
                    <a:pt x="176" y="0"/>
                    <a:pt x="17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15743808" y="1285678"/>
            <a:ext cx="1276153" cy="1565034"/>
            <a:chOff x="7872413" y="506413"/>
            <a:chExt cx="638175" cy="782638"/>
          </a:xfrm>
        </p:grpSpPr>
        <p:sp>
          <p:nvSpPr>
            <p:cNvPr id="51" name="Freeform 39"/>
            <p:cNvSpPr>
              <a:spLocks noEditPoints="1"/>
            </p:cNvSpPr>
            <p:nvPr/>
          </p:nvSpPr>
          <p:spPr bwMode="auto">
            <a:xfrm>
              <a:off x="7872413" y="506413"/>
              <a:ext cx="311150" cy="782638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0"/>
            <p:cNvSpPr>
              <a:spLocks noEditPoints="1"/>
            </p:cNvSpPr>
            <p:nvPr/>
          </p:nvSpPr>
          <p:spPr bwMode="auto">
            <a:xfrm>
              <a:off x="8275638" y="954088"/>
              <a:ext cx="234950" cy="334963"/>
            </a:xfrm>
            <a:custGeom>
              <a:avLst/>
              <a:gdLst>
                <a:gd name="T0" fmla="*/ 119 w 140"/>
                <a:gd name="T1" fmla="*/ 25 h 200"/>
                <a:gd name="T2" fmla="*/ 65 w 140"/>
                <a:gd name="T3" fmla="*/ 0 h 200"/>
                <a:gd name="T4" fmla="*/ 18 w 140"/>
                <a:gd name="T5" fmla="*/ 19 h 200"/>
                <a:gd name="T6" fmla="*/ 0 w 140"/>
                <a:gd name="T7" fmla="*/ 65 h 200"/>
                <a:gd name="T8" fmla="*/ 17 w 140"/>
                <a:gd name="T9" fmla="*/ 110 h 200"/>
                <a:gd name="T10" fmla="*/ 62 w 140"/>
                <a:gd name="T11" fmla="*/ 129 h 200"/>
                <a:gd name="T12" fmla="*/ 84 w 140"/>
                <a:gd name="T13" fmla="*/ 125 h 200"/>
                <a:gd name="T14" fmla="*/ 100 w 140"/>
                <a:gd name="T15" fmla="*/ 116 h 200"/>
                <a:gd name="T16" fmla="*/ 101 w 140"/>
                <a:gd name="T17" fmla="*/ 116 h 200"/>
                <a:gd name="T18" fmla="*/ 83 w 140"/>
                <a:gd name="T19" fmla="*/ 154 h 200"/>
                <a:gd name="T20" fmla="*/ 48 w 140"/>
                <a:gd name="T21" fmla="*/ 169 h 200"/>
                <a:gd name="T22" fmla="*/ 29 w 140"/>
                <a:gd name="T23" fmla="*/ 166 h 200"/>
                <a:gd name="T24" fmla="*/ 21 w 140"/>
                <a:gd name="T25" fmla="*/ 163 h 200"/>
                <a:gd name="T26" fmla="*/ 10 w 140"/>
                <a:gd name="T27" fmla="*/ 192 h 200"/>
                <a:gd name="T28" fmla="*/ 21 w 140"/>
                <a:gd name="T29" fmla="*/ 196 h 200"/>
                <a:gd name="T30" fmla="*/ 50 w 140"/>
                <a:gd name="T31" fmla="*/ 200 h 200"/>
                <a:gd name="T32" fmla="*/ 83 w 140"/>
                <a:gd name="T33" fmla="*/ 194 h 200"/>
                <a:gd name="T34" fmla="*/ 108 w 140"/>
                <a:gd name="T35" fmla="*/ 177 h 200"/>
                <a:gd name="T36" fmla="*/ 126 w 140"/>
                <a:gd name="T37" fmla="*/ 152 h 200"/>
                <a:gd name="T38" fmla="*/ 137 w 140"/>
                <a:gd name="T39" fmla="*/ 122 h 200"/>
                <a:gd name="T40" fmla="*/ 140 w 140"/>
                <a:gd name="T41" fmla="*/ 90 h 200"/>
                <a:gd name="T42" fmla="*/ 119 w 140"/>
                <a:gd name="T43" fmla="*/ 25 h 200"/>
                <a:gd name="T44" fmla="*/ 95 w 140"/>
                <a:gd name="T45" fmla="*/ 93 h 200"/>
                <a:gd name="T46" fmla="*/ 73 w 140"/>
                <a:gd name="T47" fmla="*/ 100 h 200"/>
                <a:gd name="T48" fmla="*/ 45 w 140"/>
                <a:gd name="T49" fmla="*/ 90 h 200"/>
                <a:gd name="T50" fmla="*/ 36 w 140"/>
                <a:gd name="T51" fmla="*/ 65 h 200"/>
                <a:gd name="T52" fmla="*/ 44 w 140"/>
                <a:gd name="T53" fmla="*/ 41 h 200"/>
                <a:gd name="T54" fmla="*/ 65 w 140"/>
                <a:gd name="T55" fmla="*/ 31 h 200"/>
                <a:gd name="T56" fmla="*/ 92 w 140"/>
                <a:gd name="T57" fmla="*/ 45 h 200"/>
                <a:gd name="T58" fmla="*/ 104 w 140"/>
                <a:gd name="T59" fmla="*/ 75 h 200"/>
                <a:gd name="T60" fmla="*/ 95 w 140"/>
                <a:gd name="T61" fmla="*/ 93 h 200"/>
                <a:gd name="T62" fmla="*/ 95 w 140"/>
                <a:gd name="T63" fmla="*/ 93 h 200"/>
                <a:gd name="T64" fmla="*/ 95 w 140"/>
                <a:gd name="T65" fmla="*/ 9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0" h="200">
                  <a:moveTo>
                    <a:pt x="119" y="25"/>
                  </a:moveTo>
                  <a:cubicBezTo>
                    <a:pt x="105" y="8"/>
                    <a:pt x="87" y="0"/>
                    <a:pt x="65" y="0"/>
                  </a:cubicBezTo>
                  <a:cubicBezTo>
                    <a:pt x="47" y="0"/>
                    <a:pt x="31" y="6"/>
                    <a:pt x="18" y="19"/>
                  </a:cubicBezTo>
                  <a:cubicBezTo>
                    <a:pt x="6" y="32"/>
                    <a:pt x="0" y="47"/>
                    <a:pt x="0" y="65"/>
                  </a:cubicBezTo>
                  <a:cubicBezTo>
                    <a:pt x="0" y="83"/>
                    <a:pt x="5" y="98"/>
                    <a:pt x="17" y="110"/>
                  </a:cubicBezTo>
                  <a:cubicBezTo>
                    <a:pt x="29" y="123"/>
                    <a:pt x="44" y="129"/>
                    <a:pt x="62" y="129"/>
                  </a:cubicBezTo>
                  <a:cubicBezTo>
                    <a:pt x="70" y="129"/>
                    <a:pt x="77" y="128"/>
                    <a:pt x="84" y="125"/>
                  </a:cubicBezTo>
                  <a:cubicBezTo>
                    <a:pt x="91" y="123"/>
                    <a:pt x="96" y="120"/>
                    <a:pt x="100" y="116"/>
                  </a:cubicBezTo>
                  <a:cubicBezTo>
                    <a:pt x="101" y="116"/>
                    <a:pt x="101" y="116"/>
                    <a:pt x="101" y="116"/>
                  </a:cubicBezTo>
                  <a:cubicBezTo>
                    <a:pt x="98" y="131"/>
                    <a:pt x="92" y="143"/>
                    <a:pt x="83" y="154"/>
                  </a:cubicBezTo>
                  <a:cubicBezTo>
                    <a:pt x="75" y="164"/>
                    <a:pt x="63" y="169"/>
                    <a:pt x="48" y="169"/>
                  </a:cubicBezTo>
                  <a:cubicBezTo>
                    <a:pt x="42" y="169"/>
                    <a:pt x="35" y="168"/>
                    <a:pt x="29" y="166"/>
                  </a:cubicBezTo>
                  <a:cubicBezTo>
                    <a:pt x="26" y="165"/>
                    <a:pt x="23" y="164"/>
                    <a:pt x="21" y="163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14" y="193"/>
                    <a:pt x="17" y="195"/>
                    <a:pt x="21" y="196"/>
                  </a:cubicBezTo>
                  <a:cubicBezTo>
                    <a:pt x="29" y="199"/>
                    <a:pt x="39" y="200"/>
                    <a:pt x="50" y="200"/>
                  </a:cubicBezTo>
                  <a:cubicBezTo>
                    <a:pt x="62" y="200"/>
                    <a:pt x="73" y="198"/>
                    <a:pt x="83" y="194"/>
                  </a:cubicBezTo>
                  <a:cubicBezTo>
                    <a:pt x="93" y="190"/>
                    <a:pt x="102" y="184"/>
                    <a:pt x="108" y="177"/>
                  </a:cubicBezTo>
                  <a:cubicBezTo>
                    <a:pt x="115" y="170"/>
                    <a:pt x="121" y="161"/>
                    <a:pt x="126" y="152"/>
                  </a:cubicBezTo>
                  <a:cubicBezTo>
                    <a:pt x="131" y="142"/>
                    <a:pt x="135" y="132"/>
                    <a:pt x="137" y="122"/>
                  </a:cubicBezTo>
                  <a:cubicBezTo>
                    <a:pt x="139" y="112"/>
                    <a:pt x="140" y="101"/>
                    <a:pt x="140" y="90"/>
                  </a:cubicBezTo>
                  <a:cubicBezTo>
                    <a:pt x="140" y="63"/>
                    <a:pt x="133" y="41"/>
                    <a:pt x="119" y="25"/>
                  </a:cubicBezTo>
                  <a:close/>
                  <a:moveTo>
                    <a:pt x="95" y="93"/>
                  </a:moveTo>
                  <a:cubicBezTo>
                    <a:pt x="89" y="98"/>
                    <a:pt x="81" y="100"/>
                    <a:pt x="73" y="100"/>
                  </a:cubicBezTo>
                  <a:cubicBezTo>
                    <a:pt x="61" y="100"/>
                    <a:pt x="52" y="97"/>
                    <a:pt x="45" y="90"/>
                  </a:cubicBezTo>
                  <a:cubicBezTo>
                    <a:pt x="39" y="84"/>
                    <a:pt x="36" y="75"/>
                    <a:pt x="36" y="65"/>
                  </a:cubicBezTo>
                  <a:cubicBezTo>
                    <a:pt x="36" y="56"/>
                    <a:pt x="38" y="47"/>
                    <a:pt x="44" y="41"/>
                  </a:cubicBezTo>
                  <a:cubicBezTo>
                    <a:pt x="49" y="34"/>
                    <a:pt x="56" y="31"/>
                    <a:pt x="65" y="31"/>
                  </a:cubicBezTo>
                  <a:cubicBezTo>
                    <a:pt x="76" y="31"/>
                    <a:pt x="85" y="36"/>
                    <a:pt x="92" y="45"/>
                  </a:cubicBezTo>
                  <a:cubicBezTo>
                    <a:pt x="100" y="54"/>
                    <a:pt x="104" y="64"/>
                    <a:pt x="104" y="75"/>
                  </a:cubicBezTo>
                  <a:cubicBezTo>
                    <a:pt x="104" y="82"/>
                    <a:pt x="101" y="88"/>
                    <a:pt x="95" y="93"/>
                  </a:cubicBezTo>
                  <a:close/>
                  <a:moveTo>
                    <a:pt x="95" y="93"/>
                  </a:moveTo>
                  <a:cubicBezTo>
                    <a:pt x="95" y="93"/>
                    <a:pt x="95" y="93"/>
                    <a:pt x="95" y="9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1"/>
            <p:cNvSpPr>
              <a:spLocks noEditPoints="1"/>
            </p:cNvSpPr>
            <p:nvPr/>
          </p:nvSpPr>
          <p:spPr bwMode="auto">
            <a:xfrm>
              <a:off x="8286750" y="506413"/>
              <a:ext cx="211138" cy="334963"/>
            </a:xfrm>
            <a:custGeom>
              <a:avLst/>
              <a:gdLst>
                <a:gd name="T0" fmla="*/ 38 w 125"/>
                <a:gd name="T1" fmla="*/ 56 h 200"/>
                <a:gd name="T2" fmla="*/ 45 w 125"/>
                <a:gd name="T3" fmla="*/ 47 h 200"/>
                <a:gd name="T4" fmla="*/ 46 w 125"/>
                <a:gd name="T5" fmla="*/ 44 h 200"/>
                <a:gd name="T6" fmla="*/ 47 w 125"/>
                <a:gd name="T7" fmla="*/ 44 h 200"/>
                <a:gd name="T8" fmla="*/ 47 w 125"/>
                <a:gd name="T9" fmla="*/ 48 h 200"/>
                <a:gd name="T10" fmla="*/ 47 w 125"/>
                <a:gd name="T11" fmla="*/ 53 h 200"/>
                <a:gd name="T12" fmla="*/ 47 w 125"/>
                <a:gd name="T13" fmla="*/ 58 h 200"/>
                <a:gd name="T14" fmla="*/ 47 w 125"/>
                <a:gd name="T15" fmla="*/ 171 h 200"/>
                <a:gd name="T16" fmla="*/ 3 w 125"/>
                <a:gd name="T17" fmla="*/ 171 h 200"/>
                <a:gd name="T18" fmla="*/ 3 w 125"/>
                <a:gd name="T19" fmla="*/ 200 h 200"/>
                <a:gd name="T20" fmla="*/ 125 w 125"/>
                <a:gd name="T21" fmla="*/ 200 h 200"/>
                <a:gd name="T22" fmla="*/ 125 w 125"/>
                <a:gd name="T23" fmla="*/ 171 h 200"/>
                <a:gd name="T24" fmla="*/ 82 w 125"/>
                <a:gd name="T25" fmla="*/ 171 h 200"/>
                <a:gd name="T26" fmla="*/ 82 w 125"/>
                <a:gd name="T27" fmla="*/ 0 h 200"/>
                <a:gd name="T28" fmla="*/ 50 w 125"/>
                <a:gd name="T29" fmla="*/ 0 h 200"/>
                <a:gd name="T30" fmla="*/ 0 w 125"/>
                <a:gd name="T31" fmla="*/ 48 h 200"/>
                <a:gd name="T32" fmla="*/ 22 w 125"/>
                <a:gd name="T33" fmla="*/ 71 h 200"/>
                <a:gd name="T34" fmla="*/ 38 w 125"/>
                <a:gd name="T35" fmla="*/ 56 h 200"/>
                <a:gd name="T36" fmla="*/ 38 w 125"/>
                <a:gd name="T37" fmla="*/ 56 h 200"/>
                <a:gd name="T38" fmla="*/ 38 w 125"/>
                <a:gd name="T39" fmla="*/ 5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5" h="200">
                  <a:moveTo>
                    <a:pt x="38" y="56"/>
                  </a:moveTo>
                  <a:cubicBezTo>
                    <a:pt x="41" y="52"/>
                    <a:pt x="43" y="50"/>
                    <a:pt x="45" y="47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9"/>
                    <a:pt x="47" y="51"/>
                    <a:pt x="47" y="53"/>
                  </a:cubicBezTo>
                  <a:cubicBezTo>
                    <a:pt x="47" y="55"/>
                    <a:pt x="47" y="57"/>
                    <a:pt x="47" y="58"/>
                  </a:cubicBezTo>
                  <a:cubicBezTo>
                    <a:pt x="47" y="171"/>
                    <a:pt x="47" y="171"/>
                    <a:pt x="47" y="171"/>
                  </a:cubicBezTo>
                  <a:cubicBezTo>
                    <a:pt x="3" y="171"/>
                    <a:pt x="3" y="171"/>
                    <a:pt x="3" y="171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125" y="200"/>
                    <a:pt x="125" y="200"/>
                    <a:pt x="125" y="200"/>
                  </a:cubicBezTo>
                  <a:cubicBezTo>
                    <a:pt x="125" y="171"/>
                    <a:pt x="125" y="171"/>
                    <a:pt x="125" y="171"/>
                  </a:cubicBezTo>
                  <a:cubicBezTo>
                    <a:pt x="82" y="171"/>
                    <a:pt x="82" y="171"/>
                    <a:pt x="82" y="17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2" y="71"/>
                    <a:pt x="22" y="71"/>
                    <a:pt x="22" y="71"/>
                  </a:cubicBezTo>
                  <a:lnTo>
                    <a:pt x="38" y="56"/>
                  </a:lnTo>
                  <a:close/>
                  <a:moveTo>
                    <a:pt x="38" y="56"/>
                  </a:moveTo>
                  <a:cubicBezTo>
                    <a:pt x="38" y="56"/>
                    <a:pt x="38" y="56"/>
                    <a:pt x="38" y="5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1014082" y="4230035"/>
            <a:ext cx="1276153" cy="1565034"/>
            <a:chOff x="506413" y="1979613"/>
            <a:chExt cx="638175" cy="782638"/>
          </a:xfrm>
        </p:grpSpPr>
        <p:sp>
          <p:nvSpPr>
            <p:cNvPr id="56" name="Freeform 45"/>
            <p:cNvSpPr>
              <a:spLocks noEditPoints="1"/>
            </p:cNvSpPr>
            <p:nvPr/>
          </p:nvSpPr>
          <p:spPr bwMode="auto">
            <a:xfrm>
              <a:off x="506413" y="1979613"/>
              <a:ext cx="311150" cy="782638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46"/>
            <p:cNvSpPr>
              <a:spLocks noEditPoints="1"/>
            </p:cNvSpPr>
            <p:nvPr/>
          </p:nvSpPr>
          <p:spPr bwMode="auto">
            <a:xfrm>
              <a:off x="920750" y="2427288"/>
              <a:ext cx="211138" cy="334963"/>
            </a:xfrm>
            <a:custGeom>
              <a:avLst/>
              <a:gdLst>
                <a:gd name="T0" fmla="*/ 82 w 125"/>
                <a:gd name="T1" fmla="*/ 0 h 200"/>
                <a:gd name="T2" fmla="*/ 50 w 125"/>
                <a:gd name="T3" fmla="*/ 0 h 200"/>
                <a:gd name="T4" fmla="*/ 0 w 125"/>
                <a:gd name="T5" fmla="*/ 48 h 200"/>
                <a:gd name="T6" fmla="*/ 22 w 125"/>
                <a:gd name="T7" fmla="*/ 71 h 200"/>
                <a:gd name="T8" fmla="*/ 38 w 125"/>
                <a:gd name="T9" fmla="*/ 56 h 200"/>
                <a:gd name="T10" fmla="*/ 45 w 125"/>
                <a:gd name="T11" fmla="*/ 47 h 200"/>
                <a:gd name="T12" fmla="*/ 46 w 125"/>
                <a:gd name="T13" fmla="*/ 44 h 200"/>
                <a:gd name="T14" fmla="*/ 47 w 125"/>
                <a:gd name="T15" fmla="*/ 44 h 200"/>
                <a:gd name="T16" fmla="*/ 47 w 125"/>
                <a:gd name="T17" fmla="*/ 48 h 200"/>
                <a:gd name="T18" fmla="*/ 47 w 125"/>
                <a:gd name="T19" fmla="*/ 53 h 200"/>
                <a:gd name="T20" fmla="*/ 47 w 125"/>
                <a:gd name="T21" fmla="*/ 58 h 200"/>
                <a:gd name="T22" fmla="*/ 47 w 125"/>
                <a:gd name="T23" fmla="*/ 170 h 200"/>
                <a:gd name="T24" fmla="*/ 3 w 125"/>
                <a:gd name="T25" fmla="*/ 170 h 200"/>
                <a:gd name="T26" fmla="*/ 3 w 125"/>
                <a:gd name="T27" fmla="*/ 200 h 200"/>
                <a:gd name="T28" fmla="*/ 125 w 125"/>
                <a:gd name="T29" fmla="*/ 200 h 200"/>
                <a:gd name="T30" fmla="*/ 125 w 125"/>
                <a:gd name="T31" fmla="*/ 170 h 200"/>
                <a:gd name="T32" fmla="*/ 82 w 125"/>
                <a:gd name="T33" fmla="*/ 170 h 200"/>
                <a:gd name="T34" fmla="*/ 82 w 125"/>
                <a:gd name="T35" fmla="*/ 0 h 200"/>
                <a:gd name="T36" fmla="*/ 82 w 125"/>
                <a:gd name="T37" fmla="*/ 0 h 200"/>
                <a:gd name="T38" fmla="*/ 82 w 125"/>
                <a:gd name="T3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5" h="200">
                  <a:moveTo>
                    <a:pt x="82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41" y="52"/>
                    <a:pt x="43" y="50"/>
                    <a:pt x="45" y="47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9"/>
                    <a:pt x="47" y="51"/>
                    <a:pt x="47" y="53"/>
                  </a:cubicBezTo>
                  <a:cubicBezTo>
                    <a:pt x="47" y="55"/>
                    <a:pt x="47" y="57"/>
                    <a:pt x="47" y="58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3" y="170"/>
                    <a:pt x="3" y="170"/>
                    <a:pt x="3" y="170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125" y="200"/>
                    <a:pt x="125" y="200"/>
                    <a:pt x="125" y="20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82" y="170"/>
                    <a:pt x="82" y="170"/>
                    <a:pt x="82" y="170"/>
                  </a:cubicBezTo>
                  <a:lnTo>
                    <a:pt x="82" y="0"/>
                  </a:lnTo>
                  <a:close/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47"/>
            <p:cNvSpPr>
              <a:spLocks noEditPoints="1"/>
            </p:cNvSpPr>
            <p:nvPr/>
          </p:nvSpPr>
          <p:spPr bwMode="auto">
            <a:xfrm>
              <a:off x="909638" y="1979613"/>
              <a:ext cx="234950" cy="334963"/>
            </a:xfrm>
            <a:custGeom>
              <a:avLst/>
              <a:gdLst>
                <a:gd name="T0" fmla="*/ 119 w 140"/>
                <a:gd name="T1" fmla="*/ 25 h 200"/>
                <a:gd name="T2" fmla="*/ 65 w 140"/>
                <a:gd name="T3" fmla="*/ 0 h 200"/>
                <a:gd name="T4" fmla="*/ 18 w 140"/>
                <a:gd name="T5" fmla="*/ 19 h 200"/>
                <a:gd name="T6" fmla="*/ 0 w 140"/>
                <a:gd name="T7" fmla="*/ 65 h 200"/>
                <a:gd name="T8" fmla="*/ 17 w 140"/>
                <a:gd name="T9" fmla="*/ 110 h 200"/>
                <a:gd name="T10" fmla="*/ 62 w 140"/>
                <a:gd name="T11" fmla="*/ 129 h 200"/>
                <a:gd name="T12" fmla="*/ 84 w 140"/>
                <a:gd name="T13" fmla="*/ 125 h 200"/>
                <a:gd name="T14" fmla="*/ 100 w 140"/>
                <a:gd name="T15" fmla="*/ 116 h 200"/>
                <a:gd name="T16" fmla="*/ 101 w 140"/>
                <a:gd name="T17" fmla="*/ 116 h 200"/>
                <a:gd name="T18" fmla="*/ 83 w 140"/>
                <a:gd name="T19" fmla="*/ 154 h 200"/>
                <a:gd name="T20" fmla="*/ 48 w 140"/>
                <a:gd name="T21" fmla="*/ 169 h 200"/>
                <a:gd name="T22" fmla="*/ 29 w 140"/>
                <a:gd name="T23" fmla="*/ 166 h 200"/>
                <a:gd name="T24" fmla="*/ 21 w 140"/>
                <a:gd name="T25" fmla="*/ 163 h 200"/>
                <a:gd name="T26" fmla="*/ 10 w 140"/>
                <a:gd name="T27" fmla="*/ 192 h 200"/>
                <a:gd name="T28" fmla="*/ 21 w 140"/>
                <a:gd name="T29" fmla="*/ 196 h 200"/>
                <a:gd name="T30" fmla="*/ 50 w 140"/>
                <a:gd name="T31" fmla="*/ 200 h 200"/>
                <a:gd name="T32" fmla="*/ 83 w 140"/>
                <a:gd name="T33" fmla="*/ 194 h 200"/>
                <a:gd name="T34" fmla="*/ 108 w 140"/>
                <a:gd name="T35" fmla="*/ 177 h 200"/>
                <a:gd name="T36" fmla="*/ 126 w 140"/>
                <a:gd name="T37" fmla="*/ 152 h 200"/>
                <a:gd name="T38" fmla="*/ 137 w 140"/>
                <a:gd name="T39" fmla="*/ 122 h 200"/>
                <a:gd name="T40" fmla="*/ 140 w 140"/>
                <a:gd name="T41" fmla="*/ 90 h 200"/>
                <a:gd name="T42" fmla="*/ 119 w 140"/>
                <a:gd name="T43" fmla="*/ 25 h 200"/>
                <a:gd name="T44" fmla="*/ 95 w 140"/>
                <a:gd name="T45" fmla="*/ 93 h 200"/>
                <a:gd name="T46" fmla="*/ 73 w 140"/>
                <a:gd name="T47" fmla="*/ 100 h 200"/>
                <a:gd name="T48" fmla="*/ 45 w 140"/>
                <a:gd name="T49" fmla="*/ 90 h 200"/>
                <a:gd name="T50" fmla="*/ 36 w 140"/>
                <a:gd name="T51" fmla="*/ 65 h 200"/>
                <a:gd name="T52" fmla="*/ 44 w 140"/>
                <a:gd name="T53" fmla="*/ 41 h 200"/>
                <a:gd name="T54" fmla="*/ 65 w 140"/>
                <a:gd name="T55" fmla="*/ 31 h 200"/>
                <a:gd name="T56" fmla="*/ 92 w 140"/>
                <a:gd name="T57" fmla="*/ 45 h 200"/>
                <a:gd name="T58" fmla="*/ 104 w 140"/>
                <a:gd name="T59" fmla="*/ 75 h 200"/>
                <a:gd name="T60" fmla="*/ 95 w 140"/>
                <a:gd name="T61" fmla="*/ 93 h 200"/>
                <a:gd name="T62" fmla="*/ 95 w 140"/>
                <a:gd name="T63" fmla="*/ 93 h 200"/>
                <a:gd name="T64" fmla="*/ 95 w 140"/>
                <a:gd name="T65" fmla="*/ 9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0" h="200">
                  <a:moveTo>
                    <a:pt x="119" y="25"/>
                  </a:moveTo>
                  <a:cubicBezTo>
                    <a:pt x="105" y="8"/>
                    <a:pt x="87" y="0"/>
                    <a:pt x="65" y="0"/>
                  </a:cubicBezTo>
                  <a:cubicBezTo>
                    <a:pt x="47" y="0"/>
                    <a:pt x="31" y="6"/>
                    <a:pt x="18" y="19"/>
                  </a:cubicBezTo>
                  <a:cubicBezTo>
                    <a:pt x="6" y="32"/>
                    <a:pt x="0" y="47"/>
                    <a:pt x="0" y="65"/>
                  </a:cubicBezTo>
                  <a:cubicBezTo>
                    <a:pt x="0" y="83"/>
                    <a:pt x="5" y="98"/>
                    <a:pt x="17" y="110"/>
                  </a:cubicBezTo>
                  <a:cubicBezTo>
                    <a:pt x="29" y="123"/>
                    <a:pt x="44" y="129"/>
                    <a:pt x="62" y="129"/>
                  </a:cubicBezTo>
                  <a:cubicBezTo>
                    <a:pt x="70" y="129"/>
                    <a:pt x="77" y="128"/>
                    <a:pt x="84" y="125"/>
                  </a:cubicBezTo>
                  <a:cubicBezTo>
                    <a:pt x="91" y="123"/>
                    <a:pt x="96" y="120"/>
                    <a:pt x="100" y="116"/>
                  </a:cubicBezTo>
                  <a:cubicBezTo>
                    <a:pt x="101" y="116"/>
                    <a:pt x="101" y="116"/>
                    <a:pt x="101" y="116"/>
                  </a:cubicBezTo>
                  <a:cubicBezTo>
                    <a:pt x="98" y="131"/>
                    <a:pt x="92" y="144"/>
                    <a:pt x="83" y="154"/>
                  </a:cubicBezTo>
                  <a:cubicBezTo>
                    <a:pt x="75" y="164"/>
                    <a:pt x="63" y="169"/>
                    <a:pt x="48" y="169"/>
                  </a:cubicBezTo>
                  <a:cubicBezTo>
                    <a:pt x="42" y="169"/>
                    <a:pt x="35" y="168"/>
                    <a:pt x="29" y="166"/>
                  </a:cubicBezTo>
                  <a:cubicBezTo>
                    <a:pt x="26" y="165"/>
                    <a:pt x="23" y="164"/>
                    <a:pt x="21" y="163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14" y="193"/>
                    <a:pt x="17" y="195"/>
                    <a:pt x="21" y="196"/>
                  </a:cubicBezTo>
                  <a:cubicBezTo>
                    <a:pt x="29" y="199"/>
                    <a:pt x="39" y="200"/>
                    <a:pt x="50" y="200"/>
                  </a:cubicBezTo>
                  <a:cubicBezTo>
                    <a:pt x="62" y="200"/>
                    <a:pt x="73" y="198"/>
                    <a:pt x="83" y="194"/>
                  </a:cubicBezTo>
                  <a:cubicBezTo>
                    <a:pt x="93" y="190"/>
                    <a:pt x="102" y="184"/>
                    <a:pt x="108" y="177"/>
                  </a:cubicBezTo>
                  <a:cubicBezTo>
                    <a:pt x="115" y="170"/>
                    <a:pt x="121" y="161"/>
                    <a:pt x="126" y="152"/>
                  </a:cubicBezTo>
                  <a:cubicBezTo>
                    <a:pt x="131" y="142"/>
                    <a:pt x="135" y="132"/>
                    <a:pt x="137" y="122"/>
                  </a:cubicBezTo>
                  <a:cubicBezTo>
                    <a:pt x="139" y="112"/>
                    <a:pt x="140" y="101"/>
                    <a:pt x="140" y="90"/>
                  </a:cubicBezTo>
                  <a:cubicBezTo>
                    <a:pt x="140" y="63"/>
                    <a:pt x="133" y="41"/>
                    <a:pt x="119" y="25"/>
                  </a:cubicBezTo>
                  <a:close/>
                  <a:moveTo>
                    <a:pt x="95" y="93"/>
                  </a:moveTo>
                  <a:cubicBezTo>
                    <a:pt x="89" y="98"/>
                    <a:pt x="81" y="100"/>
                    <a:pt x="73" y="100"/>
                  </a:cubicBezTo>
                  <a:cubicBezTo>
                    <a:pt x="61" y="100"/>
                    <a:pt x="52" y="97"/>
                    <a:pt x="45" y="90"/>
                  </a:cubicBezTo>
                  <a:cubicBezTo>
                    <a:pt x="39" y="84"/>
                    <a:pt x="36" y="75"/>
                    <a:pt x="36" y="65"/>
                  </a:cubicBezTo>
                  <a:cubicBezTo>
                    <a:pt x="36" y="56"/>
                    <a:pt x="38" y="47"/>
                    <a:pt x="44" y="41"/>
                  </a:cubicBezTo>
                  <a:cubicBezTo>
                    <a:pt x="49" y="34"/>
                    <a:pt x="56" y="31"/>
                    <a:pt x="65" y="31"/>
                  </a:cubicBezTo>
                  <a:cubicBezTo>
                    <a:pt x="76" y="31"/>
                    <a:pt x="85" y="36"/>
                    <a:pt x="92" y="45"/>
                  </a:cubicBezTo>
                  <a:cubicBezTo>
                    <a:pt x="100" y="54"/>
                    <a:pt x="104" y="64"/>
                    <a:pt x="104" y="75"/>
                  </a:cubicBezTo>
                  <a:cubicBezTo>
                    <a:pt x="104" y="82"/>
                    <a:pt x="101" y="88"/>
                    <a:pt x="95" y="93"/>
                  </a:cubicBezTo>
                  <a:close/>
                  <a:moveTo>
                    <a:pt x="95" y="93"/>
                  </a:moveTo>
                  <a:cubicBezTo>
                    <a:pt x="95" y="93"/>
                    <a:pt x="95" y="93"/>
                    <a:pt x="95" y="9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1" name="Freeform 51"/>
          <p:cNvSpPr>
            <a:spLocks noEditPoints="1"/>
          </p:cNvSpPr>
          <p:nvPr/>
        </p:nvSpPr>
        <p:spPr bwMode="auto">
          <a:xfrm>
            <a:off x="3956850" y="4650659"/>
            <a:ext cx="1272980" cy="723790"/>
          </a:xfrm>
          <a:custGeom>
            <a:avLst/>
            <a:gdLst>
              <a:gd name="T0" fmla="*/ 262 w 267"/>
              <a:gd name="T1" fmla="*/ 5 h 150"/>
              <a:gd name="T2" fmla="*/ 250 w 267"/>
              <a:gd name="T3" fmla="*/ 0 h 150"/>
              <a:gd name="T4" fmla="*/ 17 w 267"/>
              <a:gd name="T5" fmla="*/ 0 h 150"/>
              <a:gd name="T6" fmla="*/ 5 w 267"/>
              <a:gd name="T7" fmla="*/ 5 h 150"/>
              <a:gd name="T8" fmla="*/ 0 w 267"/>
              <a:gd name="T9" fmla="*/ 17 h 150"/>
              <a:gd name="T10" fmla="*/ 5 w 267"/>
              <a:gd name="T11" fmla="*/ 28 h 150"/>
              <a:gd name="T12" fmla="*/ 122 w 267"/>
              <a:gd name="T13" fmla="*/ 145 h 150"/>
              <a:gd name="T14" fmla="*/ 133 w 267"/>
              <a:gd name="T15" fmla="*/ 150 h 150"/>
              <a:gd name="T16" fmla="*/ 145 w 267"/>
              <a:gd name="T17" fmla="*/ 145 h 150"/>
              <a:gd name="T18" fmla="*/ 262 w 267"/>
              <a:gd name="T19" fmla="*/ 28 h 150"/>
              <a:gd name="T20" fmla="*/ 267 w 267"/>
              <a:gd name="T21" fmla="*/ 17 h 150"/>
              <a:gd name="T22" fmla="*/ 262 w 267"/>
              <a:gd name="T23" fmla="*/ 5 h 150"/>
              <a:gd name="T24" fmla="*/ 262 w 267"/>
              <a:gd name="T25" fmla="*/ 5 h 150"/>
              <a:gd name="T26" fmla="*/ 262 w 267"/>
              <a:gd name="T27" fmla="*/ 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7" h="150">
                <a:moveTo>
                  <a:pt x="262" y="5"/>
                </a:moveTo>
                <a:cubicBezTo>
                  <a:pt x="259" y="2"/>
                  <a:pt x="255" y="0"/>
                  <a:pt x="25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1"/>
                  <a:pt x="2" y="25"/>
                  <a:pt x="5" y="28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5" y="149"/>
                  <a:pt x="129" y="150"/>
                  <a:pt x="133" y="150"/>
                </a:cubicBezTo>
                <a:cubicBezTo>
                  <a:pt x="138" y="150"/>
                  <a:pt x="142" y="149"/>
                  <a:pt x="145" y="145"/>
                </a:cubicBezTo>
                <a:cubicBezTo>
                  <a:pt x="262" y="28"/>
                  <a:pt x="262" y="28"/>
                  <a:pt x="262" y="28"/>
                </a:cubicBezTo>
                <a:cubicBezTo>
                  <a:pt x="265" y="25"/>
                  <a:pt x="267" y="21"/>
                  <a:pt x="267" y="17"/>
                </a:cubicBezTo>
                <a:cubicBezTo>
                  <a:pt x="267" y="12"/>
                  <a:pt x="265" y="8"/>
                  <a:pt x="262" y="5"/>
                </a:cubicBezTo>
                <a:close/>
                <a:moveTo>
                  <a:pt x="262" y="5"/>
                </a:moveTo>
                <a:cubicBezTo>
                  <a:pt x="262" y="5"/>
                  <a:pt x="262" y="5"/>
                  <a:pt x="262" y="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6" name="グループ化 125"/>
          <p:cNvGrpSpPr/>
          <p:nvPr/>
        </p:nvGrpSpPr>
        <p:grpSpPr>
          <a:xfrm>
            <a:off x="6905971" y="4317334"/>
            <a:ext cx="1269804" cy="1390437"/>
            <a:chOff x="3452813" y="1979612"/>
            <a:chExt cx="635000" cy="695326"/>
          </a:xfrm>
        </p:grpSpPr>
        <p:sp>
          <p:nvSpPr>
            <p:cNvPr id="64" name="Freeform 55"/>
            <p:cNvSpPr>
              <a:spLocks noEditPoints="1"/>
            </p:cNvSpPr>
            <p:nvPr/>
          </p:nvSpPr>
          <p:spPr bwMode="auto">
            <a:xfrm>
              <a:off x="3452813" y="1979612"/>
              <a:ext cx="276225" cy="695325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Freeform 56"/>
            <p:cNvSpPr>
              <a:spLocks noEditPoints="1"/>
            </p:cNvSpPr>
            <p:nvPr/>
          </p:nvSpPr>
          <p:spPr bwMode="auto">
            <a:xfrm>
              <a:off x="3790950" y="2378075"/>
              <a:ext cx="296863" cy="296863"/>
            </a:xfrm>
            <a:custGeom>
              <a:avLst/>
              <a:gdLst>
                <a:gd name="T0" fmla="*/ 181 w 199"/>
                <a:gd name="T1" fmla="*/ 173 h 200"/>
                <a:gd name="T2" fmla="*/ 121 w 199"/>
                <a:gd name="T3" fmla="*/ 0 h 200"/>
                <a:gd name="T4" fmla="*/ 78 w 199"/>
                <a:gd name="T5" fmla="*/ 0 h 200"/>
                <a:gd name="T6" fmla="*/ 19 w 199"/>
                <a:gd name="T7" fmla="*/ 173 h 200"/>
                <a:gd name="T8" fmla="*/ 0 w 199"/>
                <a:gd name="T9" fmla="*/ 173 h 200"/>
                <a:gd name="T10" fmla="*/ 0 w 199"/>
                <a:gd name="T11" fmla="*/ 200 h 200"/>
                <a:gd name="T12" fmla="*/ 75 w 199"/>
                <a:gd name="T13" fmla="*/ 200 h 200"/>
                <a:gd name="T14" fmla="*/ 75 w 199"/>
                <a:gd name="T15" fmla="*/ 173 h 200"/>
                <a:gd name="T16" fmla="*/ 56 w 199"/>
                <a:gd name="T17" fmla="*/ 173 h 200"/>
                <a:gd name="T18" fmla="*/ 68 w 199"/>
                <a:gd name="T19" fmla="*/ 135 h 200"/>
                <a:gd name="T20" fmla="*/ 131 w 199"/>
                <a:gd name="T21" fmla="*/ 135 h 200"/>
                <a:gd name="T22" fmla="*/ 143 w 199"/>
                <a:gd name="T23" fmla="*/ 173 h 200"/>
                <a:gd name="T24" fmla="*/ 124 w 199"/>
                <a:gd name="T25" fmla="*/ 173 h 200"/>
                <a:gd name="T26" fmla="*/ 124 w 199"/>
                <a:gd name="T27" fmla="*/ 200 h 200"/>
                <a:gd name="T28" fmla="*/ 199 w 199"/>
                <a:gd name="T29" fmla="*/ 200 h 200"/>
                <a:gd name="T30" fmla="*/ 199 w 199"/>
                <a:gd name="T31" fmla="*/ 173 h 200"/>
                <a:gd name="T32" fmla="*/ 181 w 199"/>
                <a:gd name="T33" fmla="*/ 173 h 200"/>
                <a:gd name="T34" fmla="*/ 76 w 199"/>
                <a:gd name="T35" fmla="*/ 106 h 200"/>
                <a:gd name="T36" fmla="*/ 95 w 199"/>
                <a:gd name="T37" fmla="*/ 49 h 200"/>
                <a:gd name="T38" fmla="*/ 97 w 199"/>
                <a:gd name="T39" fmla="*/ 42 h 200"/>
                <a:gd name="T40" fmla="*/ 98 w 199"/>
                <a:gd name="T41" fmla="*/ 37 h 200"/>
                <a:gd name="T42" fmla="*/ 99 w 199"/>
                <a:gd name="T43" fmla="*/ 32 h 200"/>
                <a:gd name="T44" fmla="*/ 100 w 199"/>
                <a:gd name="T45" fmla="*/ 32 h 200"/>
                <a:gd name="T46" fmla="*/ 101 w 199"/>
                <a:gd name="T47" fmla="*/ 37 h 200"/>
                <a:gd name="T48" fmla="*/ 104 w 199"/>
                <a:gd name="T49" fmla="*/ 49 h 200"/>
                <a:gd name="T50" fmla="*/ 123 w 199"/>
                <a:gd name="T51" fmla="*/ 106 h 200"/>
                <a:gd name="T52" fmla="*/ 76 w 199"/>
                <a:gd name="T53" fmla="*/ 106 h 200"/>
                <a:gd name="T54" fmla="*/ 76 w 199"/>
                <a:gd name="T55" fmla="*/ 106 h 200"/>
                <a:gd name="T56" fmla="*/ 76 w 199"/>
                <a:gd name="T57" fmla="*/ 10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200">
                  <a:moveTo>
                    <a:pt x="181" y="173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5" y="200"/>
                    <a:pt x="75" y="200"/>
                    <a:pt x="75" y="200"/>
                  </a:cubicBezTo>
                  <a:cubicBezTo>
                    <a:pt x="75" y="173"/>
                    <a:pt x="75" y="173"/>
                    <a:pt x="75" y="173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131" y="135"/>
                    <a:pt x="131" y="135"/>
                    <a:pt x="131" y="135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24" y="173"/>
                    <a:pt x="124" y="173"/>
                    <a:pt x="124" y="173"/>
                  </a:cubicBezTo>
                  <a:cubicBezTo>
                    <a:pt x="124" y="200"/>
                    <a:pt x="124" y="200"/>
                    <a:pt x="124" y="200"/>
                  </a:cubicBezTo>
                  <a:cubicBezTo>
                    <a:pt x="199" y="200"/>
                    <a:pt x="199" y="200"/>
                    <a:pt x="199" y="200"/>
                  </a:cubicBezTo>
                  <a:cubicBezTo>
                    <a:pt x="199" y="173"/>
                    <a:pt x="199" y="173"/>
                    <a:pt x="199" y="173"/>
                  </a:cubicBezTo>
                  <a:lnTo>
                    <a:pt x="181" y="173"/>
                  </a:lnTo>
                  <a:close/>
                  <a:moveTo>
                    <a:pt x="76" y="106"/>
                  </a:moveTo>
                  <a:cubicBezTo>
                    <a:pt x="95" y="49"/>
                    <a:pt x="95" y="49"/>
                    <a:pt x="95" y="49"/>
                  </a:cubicBezTo>
                  <a:cubicBezTo>
                    <a:pt x="96" y="47"/>
                    <a:pt x="97" y="45"/>
                    <a:pt x="97" y="42"/>
                  </a:cubicBezTo>
                  <a:cubicBezTo>
                    <a:pt x="98" y="39"/>
                    <a:pt x="98" y="37"/>
                    <a:pt x="98" y="37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3"/>
                    <a:pt x="100" y="34"/>
                    <a:pt x="101" y="37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23" y="106"/>
                    <a:pt x="123" y="106"/>
                    <a:pt x="123" y="106"/>
                  </a:cubicBezTo>
                  <a:lnTo>
                    <a:pt x="76" y="106"/>
                  </a:lnTo>
                  <a:close/>
                  <a:moveTo>
                    <a:pt x="76" y="106"/>
                  </a:moveTo>
                  <a:cubicBezTo>
                    <a:pt x="76" y="106"/>
                    <a:pt x="76" y="106"/>
                    <a:pt x="76" y="10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3825875" y="1979612"/>
              <a:ext cx="227013" cy="298450"/>
            </a:xfrm>
            <a:custGeom>
              <a:avLst/>
              <a:gdLst>
                <a:gd name="T0" fmla="*/ 153 w 153"/>
                <a:gd name="T1" fmla="*/ 139 h 200"/>
                <a:gd name="T2" fmla="*/ 121 w 153"/>
                <a:gd name="T3" fmla="*/ 139 h 200"/>
                <a:gd name="T4" fmla="*/ 121 w 153"/>
                <a:gd name="T5" fmla="*/ 170 h 200"/>
                <a:gd name="T6" fmla="*/ 57 w 153"/>
                <a:gd name="T7" fmla="*/ 170 h 200"/>
                <a:gd name="T8" fmla="*/ 49 w 153"/>
                <a:gd name="T9" fmla="*/ 171 h 200"/>
                <a:gd name="T10" fmla="*/ 45 w 153"/>
                <a:gd name="T11" fmla="*/ 172 h 200"/>
                <a:gd name="T12" fmla="*/ 45 w 153"/>
                <a:gd name="T13" fmla="*/ 171 h 200"/>
                <a:gd name="T14" fmla="*/ 48 w 153"/>
                <a:gd name="T15" fmla="*/ 168 h 200"/>
                <a:gd name="T16" fmla="*/ 53 w 153"/>
                <a:gd name="T17" fmla="*/ 161 h 200"/>
                <a:gd name="T18" fmla="*/ 150 w 153"/>
                <a:gd name="T19" fmla="*/ 23 h 200"/>
                <a:gd name="T20" fmla="*/ 150 w 153"/>
                <a:gd name="T21" fmla="*/ 0 h 200"/>
                <a:gd name="T22" fmla="*/ 2 w 153"/>
                <a:gd name="T23" fmla="*/ 0 h 200"/>
                <a:gd name="T24" fmla="*/ 2 w 153"/>
                <a:gd name="T25" fmla="*/ 60 h 200"/>
                <a:gd name="T26" fmla="*/ 33 w 153"/>
                <a:gd name="T27" fmla="*/ 60 h 200"/>
                <a:gd name="T28" fmla="*/ 33 w 153"/>
                <a:gd name="T29" fmla="*/ 30 h 200"/>
                <a:gd name="T30" fmla="*/ 94 w 153"/>
                <a:gd name="T31" fmla="*/ 30 h 200"/>
                <a:gd name="T32" fmla="*/ 101 w 153"/>
                <a:gd name="T33" fmla="*/ 29 h 200"/>
                <a:gd name="T34" fmla="*/ 103 w 153"/>
                <a:gd name="T35" fmla="*/ 29 h 200"/>
                <a:gd name="T36" fmla="*/ 105 w 153"/>
                <a:gd name="T37" fmla="*/ 29 h 200"/>
                <a:gd name="T38" fmla="*/ 105 w 153"/>
                <a:gd name="T39" fmla="*/ 29 h 200"/>
                <a:gd name="T40" fmla="*/ 102 w 153"/>
                <a:gd name="T41" fmla="*/ 32 h 200"/>
                <a:gd name="T42" fmla="*/ 97 w 153"/>
                <a:gd name="T43" fmla="*/ 39 h 200"/>
                <a:gd name="T44" fmla="*/ 0 w 153"/>
                <a:gd name="T45" fmla="*/ 177 h 200"/>
                <a:gd name="T46" fmla="*/ 0 w 153"/>
                <a:gd name="T47" fmla="*/ 200 h 200"/>
                <a:gd name="T48" fmla="*/ 153 w 153"/>
                <a:gd name="T49" fmla="*/ 200 h 200"/>
                <a:gd name="T50" fmla="*/ 153 w 153"/>
                <a:gd name="T51" fmla="*/ 139 h 200"/>
                <a:gd name="T52" fmla="*/ 153 w 153"/>
                <a:gd name="T53" fmla="*/ 139 h 200"/>
                <a:gd name="T54" fmla="*/ 153 w 153"/>
                <a:gd name="T55" fmla="*/ 13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" h="200">
                  <a:moveTo>
                    <a:pt x="153" y="139"/>
                  </a:moveTo>
                  <a:cubicBezTo>
                    <a:pt x="121" y="139"/>
                    <a:pt x="121" y="139"/>
                    <a:pt x="121" y="139"/>
                  </a:cubicBezTo>
                  <a:cubicBezTo>
                    <a:pt x="121" y="170"/>
                    <a:pt x="121" y="170"/>
                    <a:pt x="121" y="170"/>
                  </a:cubicBezTo>
                  <a:cubicBezTo>
                    <a:pt x="57" y="170"/>
                    <a:pt x="57" y="170"/>
                    <a:pt x="57" y="170"/>
                  </a:cubicBezTo>
                  <a:cubicBezTo>
                    <a:pt x="53" y="170"/>
                    <a:pt x="50" y="171"/>
                    <a:pt x="49" y="171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48" y="168"/>
                    <a:pt x="48" y="168"/>
                    <a:pt x="48" y="168"/>
                  </a:cubicBezTo>
                  <a:cubicBezTo>
                    <a:pt x="51" y="165"/>
                    <a:pt x="52" y="163"/>
                    <a:pt x="53" y="161"/>
                  </a:cubicBezTo>
                  <a:cubicBezTo>
                    <a:pt x="150" y="23"/>
                    <a:pt x="150" y="23"/>
                    <a:pt x="150" y="23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7" y="30"/>
                    <a:pt x="99" y="29"/>
                    <a:pt x="101" y="29"/>
                  </a:cubicBezTo>
                  <a:cubicBezTo>
                    <a:pt x="102" y="29"/>
                    <a:pt x="103" y="29"/>
                    <a:pt x="103" y="29"/>
                  </a:cubicBezTo>
                  <a:cubicBezTo>
                    <a:pt x="104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6"/>
                    <a:pt x="97" y="39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53" y="200"/>
                    <a:pt x="153" y="200"/>
                    <a:pt x="153" y="200"/>
                  </a:cubicBezTo>
                  <a:lnTo>
                    <a:pt x="153" y="139"/>
                  </a:lnTo>
                  <a:close/>
                  <a:moveTo>
                    <a:pt x="153" y="139"/>
                  </a:moveTo>
                  <a:cubicBezTo>
                    <a:pt x="153" y="139"/>
                    <a:pt x="153" y="139"/>
                    <a:pt x="153" y="13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9" name="Freeform 61"/>
          <p:cNvSpPr>
            <a:spLocks noEditPoints="1"/>
          </p:cNvSpPr>
          <p:nvPr/>
        </p:nvSpPr>
        <p:spPr bwMode="auto">
          <a:xfrm>
            <a:off x="9848741" y="4650659"/>
            <a:ext cx="1272980" cy="723790"/>
          </a:xfrm>
          <a:custGeom>
            <a:avLst/>
            <a:gdLst>
              <a:gd name="T0" fmla="*/ 262 w 267"/>
              <a:gd name="T1" fmla="*/ 122 h 150"/>
              <a:gd name="T2" fmla="*/ 145 w 267"/>
              <a:gd name="T3" fmla="*/ 5 h 150"/>
              <a:gd name="T4" fmla="*/ 133 w 267"/>
              <a:gd name="T5" fmla="*/ 0 h 150"/>
              <a:gd name="T6" fmla="*/ 122 w 267"/>
              <a:gd name="T7" fmla="*/ 5 h 150"/>
              <a:gd name="T8" fmla="*/ 5 w 267"/>
              <a:gd name="T9" fmla="*/ 122 h 150"/>
              <a:gd name="T10" fmla="*/ 0 w 267"/>
              <a:gd name="T11" fmla="*/ 133 h 150"/>
              <a:gd name="T12" fmla="*/ 5 w 267"/>
              <a:gd name="T13" fmla="*/ 145 h 150"/>
              <a:gd name="T14" fmla="*/ 17 w 267"/>
              <a:gd name="T15" fmla="*/ 150 h 150"/>
              <a:gd name="T16" fmla="*/ 250 w 267"/>
              <a:gd name="T17" fmla="*/ 150 h 150"/>
              <a:gd name="T18" fmla="*/ 262 w 267"/>
              <a:gd name="T19" fmla="*/ 145 h 150"/>
              <a:gd name="T20" fmla="*/ 267 w 267"/>
              <a:gd name="T21" fmla="*/ 133 h 150"/>
              <a:gd name="T22" fmla="*/ 262 w 267"/>
              <a:gd name="T23" fmla="*/ 122 h 150"/>
              <a:gd name="T24" fmla="*/ 262 w 267"/>
              <a:gd name="T25" fmla="*/ 122 h 150"/>
              <a:gd name="T26" fmla="*/ 262 w 267"/>
              <a:gd name="T27" fmla="*/ 12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7" h="150">
                <a:moveTo>
                  <a:pt x="262" y="122"/>
                </a:moveTo>
                <a:cubicBezTo>
                  <a:pt x="145" y="5"/>
                  <a:pt x="145" y="5"/>
                  <a:pt x="145" y="5"/>
                </a:cubicBezTo>
                <a:cubicBezTo>
                  <a:pt x="142" y="2"/>
                  <a:pt x="138" y="0"/>
                  <a:pt x="133" y="0"/>
                </a:cubicBezTo>
                <a:cubicBezTo>
                  <a:pt x="129" y="0"/>
                  <a:pt x="125" y="2"/>
                  <a:pt x="122" y="5"/>
                </a:cubicBezTo>
                <a:cubicBezTo>
                  <a:pt x="5" y="122"/>
                  <a:pt x="5" y="122"/>
                  <a:pt x="5" y="122"/>
                </a:cubicBezTo>
                <a:cubicBezTo>
                  <a:pt x="2" y="125"/>
                  <a:pt x="0" y="129"/>
                  <a:pt x="0" y="133"/>
                </a:cubicBezTo>
                <a:cubicBezTo>
                  <a:pt x="0" y="138"/>
                  <a:pt x="2" y="142"/>
                  <a:pt x="5" y="145"/>
                </a:cubicBezTo>
                <a:cubicBezTo>
                  <a:pt x="8" y="149"/>
                  <a:pt x="12" y="150"/>
                  <a:pt x="17" y="150"/>
                </a:cubicBezTo>
                <a:cubicBezTo>
                  <a:pt x="250" y="150"/>
                  <a:pt x="250" y="150"/>
                  <a:pt x="250" y="150"/>
                </a:cubicBezTo>
                <a:cubicBezTo>
                  <a:pt x="255" y="150"/>
                  <a:pt x="259" y="149"/>
                  <a:pt x="262" y="145"/>
                </a:cubicBezTo>
                <a:cubicBezTo>
                  <a:pt x="265" y="142"/>
                  <a:pt x="267" y="138"/>
                  <a:pt x="267" y="133"/>
                </a:cubicBezTo>
                <a:cubicBezTo>
                  <a:pt x="267" y="129"/>
                  <a:pt x="265" y="125"/>
                  <a:pt x="262" y="122"/>
                </a:cubicBezTo>
                <a:close/>
                <a:moveTo>
                  <a:pt x="262" y="122"/>
                </a:moveTo>
                <a:cubicBezTo>
                  <a:pt x="262" y="122"/>
                  <a:pt x="262" y="122"/>
                  <a:pt x="262" y="12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5" name="グループ化 124"/>
          <p:cNvGrpSpPr/>
          <p:nvPr/>
        </p:nvGrpSpPr>
        <p:grpSpPr>
          <a:xfrm>
            <a:off x="12804211" y="4514153"/>
            <a:ext cx="1266629" cy="996798"/>
            <a:chOff x="6402388" y="1979612"/>
            <a:chExt cx="633412" cy="498476"/>
          </a:xfrm>
        </p:grpSpPr>
        <p:sp>
          <p:nvSpPr>
            <p:cNvPr id="72" name="Freeform 65"/>
            <p:cNvSpPr>
              <a:spLocks noEditPoints="1"/>
            </p:cNvSpPr>
            <p:nvPr/>
          </p:nvSpPr>
          <p:spPr bwMode="auto">
            <a:xfrm>
              <a:off x="6402388" y="1979612"/>
              <a:ext cx="498475" cy="407988"/>
            </a:xfrm>
            <a:custGeom>
              <a:avLst/>
              <a:gdLst>
                <a:gd name="T0" fmla="*/ 276 w 367"/>
                <a:gd name="T1" fmla="*/ 249 h 300"/>
                <a:gd name="T2" fmla="*/ 343 w 367"/>
                <a:gd name="T3" fmla="*/ 200 h 300"/>
                <a:gd name="T4" fmla="*/ 367 w 367"/>
                <a:gd name="T5" fmla="*/ 133 h 300"/>
                <a:gd name="T6" fmla="*/ 343 w 367"/>
                <a:gd name="T7" fmla="*/ 66 h 300"/>
                <a:gd name="T8" fmla="*/ 276 w 367"/>
                <a:gd name="T9" fmla="*/ 18 h 300"/>
                <a:gd name="T10" fmla="*/ 184 w 367"/>
                <a:gd name="T11" fmla="*/ 0 h 300"/>
                <a:gd name="T12" fmla="*/ 91 w 367"/>
                <a:gd name="T13" fmla="*/ 18 h 300"/>
                <a:gd name="T14" fmla="*/ 25 w 367"/>
                <a:gd name="T15" fmla="*/ 66 h 300"/>
                <a:gd name="T16" fmla="*/ 0 w 367"/>
                <a:gd name="T17" fmla="*/ 133 h 300"/>
                <a:gd name="T18" fmla="*/ 19 w 367"/>
                <a:gd name="T19" fmla="*/ 192 h 300"/>
                <a:gd name="T20" fmla="*/ 69 w 367"/>
                <a:gd name="T21" fmla="*/ 238 h 300"/>
                <a:gd name="T22" fmla="*/ 64 w 367"/>
                <a:gd name="T23" fmla="*/ 250 h 300"/>
                <a:gd name="T24" fmla="*/ 58 w 367"/>
                <a:gd name="T25" fmla="*/ 260 h 300"/>
                <a:gd name="T26" fmla="*/ 52 w 367"/>
                <a:gd name="T27" fmla="*/ 267 h 300"/>
                <a:gd name="T28" fmla="*/ 45 w 367"/>
                <a:gd name="T29" fmla="*/ 275 h 300"/>
                <a:gd name="T30" fmla="*/ 39 w 367"/>
                <a:gd name="T31" fmla="*/ 281 h 300"/>
                <a:gd name="T32" fmla="*/ 38 w 367"/>
                <a:gd name="T33" fmla="*/ 282 h 300"/>
                <a:gd name="T34" fmla="*/ 37 w 367"/>
                <a:gd name="T35" fmla="*/ 284 h 300"/>
                <a:gd name="T36" fmla="*/ 36 w 367"/>
                <a:gd name="T37" fmla="*/ 285 h 300"/>
                <a:gd name="T38" fmla="*/ 35 w 367"/>
                <a:gd name="T39" fmla="*/ 287 h 300"/>
                <a:gd name="T40" fmla="*/ 34 w 367"/>
                <a:gd name="T41" fmla="*/ 288 h 300"/>
                <a:gd name="T42" fmla="*/ 34 w 367"/>
                <a:gd name="T43" fmla="*/ 289 h 300"/>
                <a:gd name="T44" fmla="*/ 33 w 367"/>
                <a:gd name="T45" fmla="*/ 291 h 300"/>
                <a:gd name="T46" fmla="*/ 34 w 367"/>
                <a:gd name="T47" fmla="*/ 293 h 300"/>
                <a:gd name="T48" fmla="*/ 37 w 367"/>
                <a:gd name="T49" fmla="*/ 298 h 300"/>
                <a:gd name="T50" fmla="*/ 42 w 367"/>
                <a:gd name="T51" fmla="*/ 300 h 300"/>
                <a:gd name="T52" fmla="*/ 43 w 367"/>
                <a:gd name="T53" fmla="*/ 300 h 300"/>
                <a:gd name="T54" fmla="*/ 65 w 367"/>
                <a:gd name="T55" fmla="*/ 296 h 300"/>
                <a:gd name="T56" fmla="*/ 138 w 367"/>
                <a:gd name="T57" fmla="*/ 263 h 300"/>
                <a:gd name="T58" fmla="*/ 184 w 367"/>
                <a:gd name="T59" fmla="*/ 267 h 300"/>
                <a:gd name="T60" fmla="*/ 276 w 367"/>
                <a:gd name="T61" fmla="*/ 249 h 300"/>
                <a:gd name="T62" fmla="*/ 276 w 367"/>
                <a:gd name="T63" fmla="*/ 249 h 300"/>
                <a:gd name="T64" fmla="*/ 276 w 367"/>
                <a:gd name="T65" fmla="*/ 24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7" h="300">
                  <a:moveTo>
                    <a:pt x="276" y="249"/>
                  </a:moveTo>
                  <a:cubicBezTo>
                    <a:pt x="304" y="237"/>
                    <a:pt x="326" y="221"/>
                    <a:pt x="343" y="200"/>
                  </a:cubicBezTo>
                  <a:cubicBezTo>
                    <a:pt x="359" y="180"/>
                    <a:pt x="367" y="158"/>
                    <a:pt x="367" y="133"/>
                  </a:cubicBezTo>
                  <a:cubicBezTo>
                    <a:pt x="367" y="109"/>
                    <a:pt x="359" y="87"/>
                    <a:pt x="343" y="66"/>
                  </a:cubicBezTo>
                  <a:cubicBezTo>
                    <a:pt x="326" y="46"/>
                    <a:pt x="304" y="30"/>
                    <a:pt x="276" y="18"/>
                  </a:cubicBezTo>
                  <a:cubicBezTo>
                    <a:pt x="247" y="6"/>
                    <a:pt x="217" y="0"/>
                    <a:pt x="184" y="0"/>
                  </a:cubicBezTo>
                  <a:cubicBezTo>
                    <a:pt x="150" y="0"/>
                    <a:pt x="120" y="6"/>
                    <a:pt x="91" y="18"/>
                  </a:cubicBezTo>
                  <a:cubicBezTo>
                    <a:pt x="63" y="30"/>
                    <a:pt x="41" y="46"/>
                    <a:pt x="25" y="66"/>
                  </a:cubicBezTo>
                  <a:cubicBezTo>
                    <a:pt x="8" y="87"/>
                    <a:pt x="0" y="109"/>
                    <a:pt x="0" y="133"/>
                  </a:cubicBezTo>
                  <a:cubicBezTo>
                    <a:pt x="0" y="154"/>
                    <a:pt x="6" y="174"/>
                    <a:pt x="19" y="192"/>
                  </a:cubicBezTo>
                  <a:cubicBezTo>
                    <a:pt x="31" y="210"/>
                    <a:pt x="48" y="226"/>
                    <a:pt x="69" y="238"/>
                  </a:cubicBezTo>
                  <a:cubicBezTo>
                    <a:pt x="68" y="242"/>
                    <a:pt x="66" y="246"/>
                    <a:pt x="64" y="250"/>
                  </a:cubicBezTo>
                  <a:cubicBezTo>
                    <a:pt x="62" y="253"/>
                    <a:pt x="60" y="256"/>
                    <a:pt x="58" y="260"/>
                  </a:cubicBezTo>
                  <a:cubicBezTo>
                    <a:pt x="55" y="263"/>
                    <a:pt x="53" y="265"/>
                    <a:pt x="52" y="267"/>
                  </a:cubicBezTo>
                  <a:cubicBezTo>
                    <a:pt x="50" y="269"/>
                    <a:pt x="48" y="271"/>
                    <a:pt x="45" y="275"/>
                  </a:cubicBezTo>
                  <a:cubicBezTo>
                    <a:pt x="42" y="278"/>
                    <a:pt x="40" y="280"/>
                    <a:pt x="39" y="281"/>
                  </a:cubicBezTo>
                  <a:cubicBezTo>
                    <a:pt x="39" y="281"/>
                    <a:pt x="39" y="282"/>
                    <a:pt x="38" y="282"/>
                  </a:cubicBezTo>
                  <a:cubicBezTo>
                    <a:pt x="37" y="283"/>
                    <a:pt x="37" y="284"/>
                    <a:pt x="37" y="284"/>
                  </a:cubicBezTo>
                  <a:cubicBezTo>
                    <a:pt x="37" y="284"/>
                    <a:pt x="36" y="284"/>
                    <a:pt x="36" y="285"/>
                  </a:cubicBezTo>
                  <a:cubicBezTo>
                    <a:pt x="35" y="286"/>
                    <a:pt x="35" y="287"/>
                    <a:pt x="35" y="287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34" y="288"/>
                    <a:pt x="34" y="289"/>
                    <a:pt x="34" y="289"/>
                  </a:cubicBezTo>
                  <a:cubicBezTo>
                    <a:pt x="33" y="290"/>
                    <a:pt x="33" y="290"/>
                    <a:pt x="33" y="291"/>
                  </a:cubicBezTo>
                  <a:cubicBezTo>
                    <a:pt x="33" y="292"/>
                    <a:pt x="33" y="292"/>
                    <a:pt x="34" y="293"/>
                  </a:cubicBezTo>
                  <a:cubicBezTo>
                    <a:pt x="34" y="295"/>
                    <a:pt x="35" y="297"/>
                    <a:pt x="37" y="298"/>
                  </a:cubicBezTo>
                  <a:cubicBezTo>
                    <a:pt x="38" y="300"/>
                    <a:pt x="40" y="300"/>
                    <a:pt x="42" y="300"/>
                  </a:cubicBezTo>
                  <a:cubicBezTo>
                    <a:pt x="43" y="300"/>
                    <a:pt x="43" y="300"/>
                    <a:pt x="43" y="300"/>
                  </a:cubicBezTo>
                  <a:cubicBezTo>
                    <a:pt x="51" y="299"/>
                    <a:pt x="59" y="298"/>
                    <a:pt x="65" y="296"/>
                  </a:cubicBezTo>
                  <a:cubicBezTo>
                    <a:pt x="92" y="289"/>
                    <a:pt x="116" y="278"/>
                    <a:pt x="138" y="263"/>
                  </a:cubicBezTo>
                  <a:cubicBezTo>
                    <a:pt x="153" y="266"/>
                    <a:pt x="169" y="267"/>
                    <a:pt x="184" y="267"/>
                  </a:cubicBezTo>
                  <a:cubicBezTo>
                    <a:pt x="217" y="267"/>
                    <a:pt x="247" y="261"/>
                    <a:pt x="276" y="249"/>
                  </a:cubicBezTo>
                  <a:close/>
                  <a:moveTo>
                    <a:pt x="276" y="249"/>
                  </a:moveTo>
                  <a:cubicBezTo>
                    <a:pt x="276" y="249"/>
                    <a:pt x="276" y="249"/>
                    <a:pt x="276" y="24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66"/>
            <p:cNvSpPr>
              <a:spLocks noEditPoints="1"/>
            </p:cNvSpPr>
            <p:nvPr/>
          </p:nvSpPr>
          <p:spPr bwMode="auto">
            <a:xfrm>
              <a:off x="6619875" y="2108200"/>
              <a:ext cx="415925" cy="369888"/>
            </a:xfrm>
            <a:custGeom>
              <a:avLst/>
              <a:gdLst>
                <a:gd name="T0" fmla="*/ 288 w 306"/>
                <a:gd name="T1" fmla="*/ 165 h 273"/>
                <a:gd name="T2" fmla="*/ 306 w 306"/>
                <a:gd name="T3" fmla="*/ 106 h 273"/>
                <a:gd name="T4" fmla="*/ 287 w 306"/>
                <a:gd name="T5" fmla="*/ 46 h 273"/>
                <a:gd name="T6" fmla="*/ 233 w 306"/>
                <a:gd name="T7" fmla="*/ 0 h 273"/>
                <a:gd name="T8" fmla="*/ 239 w 306"/>
                <a:gd name="T9" fmla="*/ 39 h 273"/>
                <a:gd name="T10" fmla="*/ 222 w 306"/>
                <a:gd name="T11" fmla="*/ 106 h 273"/>
                <a:gd name="T12" fmla="*/ 172 w 306"/>
                <a:gd name="T13" fmla="*/ 161 h 273"/>
                <a:gd name="T14" fmla="*/ 103 w 306"/>
                <a:gd name="T15" fmla="*/ 195 h 273"/>
                <a:gd name="T16" fmla="*/ 23 w 306"/>
                <a:gd name="T17" fmla="*/ 206 h 273"/>
                <a:gd name="T18" fmla="*/ 0 w 306"/>
                <a:gd name="T19" fmla="*/ 205 h 273"/>
                <a:gd name="T20" fmla="*/ 123 w 306"/>
                <a:gd name="T21" fmla="*/ 240 h 273"/>
                <a:gd name="T22" fmla="*/ 169 w 306"/>
                <a:gd name="T23" fmla="*/ 236 h 273"/>
                <a:gd name="T24" fmla="*/ 241 w 306"/>
                <a:gd name="T25" fmla="*/ 269 h 273"/>
                <a:gd name="T26" fmla="*/ 263 w 306"/>
                <a:gd name="T27" fmla="*/ 273 h 273"/>
                <a:gd name="T28" fmla="*/ 269 w 306"/>
                <a:gd name="T29" fmla="*/ 271 h 273"/>
                <a:gd name="T30" fmla="*/ 273 w 306"/>
                <a:gd name="T31" fmla="*/ 266 h 273"/>
                <a:gd name="T32" fmla="*/ 273 w 306"/>
                <a:gd name="T33" fmla="*/ 264 h 273"/>
                <a:gd name="T34" fmla="*/ 273 w 306"/>
                <a:gd name="T35" fmla="*/ 262 h 273"/>
                <a:gd name="T36" fmla="*/ 272 w 306"/>
                <a:gd name="T37" fmla="*/ 261 h 273"/>
                <a:gd name="T38" fmla="*/ 272 w 306"/>
                <a:gd name="T39" fmla="*/ 259 h 273"/>
                <a:gd name="T40" fmla="*/ 271 w 306"/>
                <a:gd name="T41" fmla="*/ 258 h 273"/>
                <a:gd name="T42" fmla="*/ 270 w 306"/>
                <a:gd name="T43" fmla="*/ 257 h 273"/>
                <a:gd name="T44" fmla="*/ 268 w 306"/>
                <a:gd name="T45" fmla="*/ 255 h 273"/>
                <a:gd name="T46" fmla="*/ 267 w 306"/>
                <a:gd name="T47" fmla="*/ 254 h 273"/>
                <a:gd name="T48" fmla="*/ 261 w 306"/>
                <a:gd name="T49" fmla="*/ 248 h 273"/>
                <a:gd name="T50" fmla="*/ 255 w 306"/>
                <a:gd name="T51" fmla="*/ 240 h 273"/>
                <a:gd name="T52" fmla="*/ 249 w 306"/>
                <a:gd name="T53" fmla="*/ 232 h 273"/>
                <a:gd name="T54" fmla="*/ 242 w 306"/>
                <a:gd name="T55" fmla="*/ 222 h 273"/>
                <a:gd name="T56" fmla="*/ 237 w 306"/>
                <a:gd name="T57" fmla="*/ 211 h 273"/>
                <a:gd name="T58" fmla="*/ 288 w 306"/>
                <a:gd name="T59" fmla="*/ 165 h 273"/>
                <a:gd name="T60" fmla="*/ 288 w 306"/>
                <a:gd name="T61" fmla="*/ 165 h 273"/>
                <a:gd name="T62" fmla="*/ 288 w 306"/>
                <a:gd name="T63" fmla="*/ 16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6" h="273">
                  <a:moveTo>
                    <a:pt x="288" y="165"/>
                  </a:moveTo>
                  <a:cubicBezTo>
                    <a:pt x="300" y="147"/>
                    <a:pt x="306" y="127"/>
                    <a:pt x="306" y="106"/>
                  </a:cubicBezTo>
                  <a:cubicBezTo>
                    <a:pt x="306" y="85"/>
                    <a:pt x="300" y="65"/>
                    <a:pt x="287" y="46"/>
                  </a:cubicBezTo>
                  <a:cubicBezTo>
                    <a:pt x="274" y="28"/>
                    <a:pt x="256" y="12"/>
                    <a:pt x="233" y="0"/>
                  </a:cubicBezTo>
                  <a:cubicBezTo>
                    <a:pt x="237" y="13"/>
                    <a:pt x="239" y="26"/>
                    <a:pt x="239" y="39"/>
                  </a:cubicBezTo>
                  <a:cubicBezTo>
                    <a:pt x="239" y="63"/>
                    <a:pt x="234" y="85"/>
                    <a:pt x="222" y="106"/>
                  </a:cubicBezTo>
                  <a:cubicBezTo>
                    <a:pt x="210" y="127"/>
                    <a:pt x="194" y="145"/>
                    <a:pt x="172" y="161"/>
                  </a:cubicBezTo>
                  <a:cubicBezTo>
                    <a:pt x="152" y="176"/>
                    <a:pt x="129" y="187"/>
                    <a:pt x="103" y="195"/>
                  </a:cubicBezTo>
                  <a:cubicBezTo>
                    <a:pt x="77" y="202"/>
                    <a:pt x="51" y="206"/>
                    <a:pt x="23" y="206"/>
                  </a:cubicBezTo>
                  <a:cubicBezTo>
                    <a:pt x="17" y="206"/>
                    <a:pt x="10" y="206"/>
                    <a:pt x="0" y="205"/>
                  </a:cubicBezTo>
                  <a:cubicBezTo>
                    <a:pt x="35" y="228"/>
                    <a:pt x="76" y="240"/>
                    <a:pt x="123" y="240"/>
                  </a:cubicBezTo>
                  <a:cubicBezTo>
                    <a:pt x="138" y="240"/>
                    <a:pt x="153" y="238"/>
                    <a:pt x="169" y="236"/>
                  </a:cubicBezTo>
                  <a:cubicBezTo>
                    <a:pt x="190" y="251"/>
                    <a:pt x="214" y="262"/>
                    <a:pt x="241" y="269"/>
                  </a:cubicBezTo>
                  <a:cubicBezTo>
                    <a:pt x="247" y="270"/>
                    <a:pt x="255" y="272"/>
                    <a:pt x="263" y="273"/>
                  </a:cubicBezTo>
                  <a:cubicBezTo>
                    <a:pt x="266" y="273"/>
                    <a:pt x="267" y="273"/>
                    <a:pt x="269" y="271"/>
                  </a:cubicBezTo>
                  <a:cubicBezTo>
                    <a:pt x="271" y="270"/>
                    <a:pt x="272" y="268"/>
                    <a:pt x="273" y="266"/>
                  </a:cubicBezTo>
                  <a:cubicBezTo>
                    <a:pt x="272" y="264"/>
                    <a:pt x="273" y="264"/>
                    <a:pt x="273" y="264"/>
                  </a:cubicBezTo>
                  <a:cubicBezTo>
                    <a:pt x="273" y="264"/>
                    <a:pt x="273" y="263"/>
                    <a:pt x="273" y="262"/>
                  </a:cubicBezTo>
                  <a:cubicBezTo>
                    <a:pt x="272" y="261"/>
                    <a:pt x="272" y="261"/>
                    <a:pt x="272" y="261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8"/>
                    <a:pt x="271" y="258"/>
                  </a:cubicBezTo>
                  <a:cubicBezTo>
                    <a:pt x="270" y="257"/>
                    <a:pt x="270" y="257"/>
                    <a:pt x="270" y="257"/>
                  </a:cubicBezTo>
                  <a:cubicBezTo>
                    <a:pt x="269" y="256"/>
                    <a:pt x="269" y="256"/>
                    <a:pt x="268" y="255"/>
                  </a:cubicBezTo>
                  <a:cubicBezTo>
                    <a:pt x="268" y="255"/>
                    <a:pt x="268" y="254"/>
                    <a:pt x="267" y="254"/>
                  </a:cubicBezTo>
                  <a:cubicBezTo>
                    <a:pt x="266" y="253"/>
                    <a:pt x="264" y="251"/>
                    <a:pt x="261" y="248"/>
                  </a:cubicBezTo>
                  <a:cubicBezTo>
                    <a:pt x="258" y="244"/>
                    <a:pt x="256" y="242"/>
                    <a:pt x="255" y="240"/>
                  </a:cubicBezTo>
                  <a:cubicBezTo>
                    <a:pt x="253" y="238"/>
                    <a:pt x="251" y="236"/>
                    <a:pt x="249" y="232"/>
                  </a:cubicBezTo>
                  <a:cubicBezTo>
                    <a:pt x="246" y="229"/>
                    <a:pt x="244" y="226"/>
                    <a:pt x="242" y="222"/>
                  </a:cubicBezTo>
                  <a:cubicBezTo>
                    <a:pt x="240" y="219"/>
                    <a:pt x="239" y="215"/>
                    <a:pt x="237" y="211"/>
                  </a:cubicBezTo>
                  <a:cubicBezTo>
                    <a:pt x="258" y="198"/>
                    <a:pt x="275" y="183"/>
                    <a:pt x="288" y="165"/>
                  </a:cubicBezTo>
                  <a:close/>
                  <a:moveTo>
                    <a:pt x="288" y="165"/>
                  </a:moveTo>
                  <a:cubicBezTo>
                    <a:pt x="288" y="165"/>
                    <a:pt x="288" y="165"/>
                    <a:pt x="288" y="16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15746981" y="4349082"/>
            <a:ext cx="1272980" cy="1326945"/>
            <a:chOff x="7874000" y="1979613"/>
            <a:chExt cx="636588" cy="663575"/>
          </a:xfrm>
        </p:grpSpPr>
        <p:sp>
          <p:nvSpPr>
            <p:cNvPr id="76" name="Freeform 70"/>
            <p:cNvSpPr>
              <a:spLocks noEditPoints="1"/>
            </p:cNvSpPr>
            <p:nvPr/>
          </p:nvSpPr>
          <p:spPr bwMode="auto">
            <a:xfrm>
              <a:off x="7959725" y="2451100"/>
              <a:ext cx="119063" cy="119063"/>
            </a:xfrm>
            <a:custGeom>
              <a:avLst/>
              <a:gdLst>
                <a:gd name="T0" fmla="*/ 38 w 75"/>
                <a:gd name="T1" fmla="*/ 0 h 75"/>
                <a:gd name="T2" fmla="*/ 11 w 75"/>
                <a:gd name="T3" fmla="*/ 11 h 75"/>
                <a:gd name="T4" fmla="*/ 0 w 75"/>
                <a:gd name="T5" fmla="*/ 38 h 75"/>
                <a:gd name="T6" fmla="*/ 11 w 75"/>
                <a:gd name="T7" fmla="*/ 64 h 75"/>
                <a:gd name="T8" fmla="*/ 38 w 75"/>
                <a:gd name="T9" fmla="*/ 75 h 75"/>
                <a:gd name="T10" fmla="*/ 64 w 75"/>
                <a:gd name="T11" fmla="*/ 64 h 75"/>
                <a:gd name="T12" fmla="*/ 75 w 75"/>
                <a:gd name="T13" fmla="*/ 38 h 75"/>
                <a:gd name="T14" fmla="*/ 64 w 75"/>
                <a:gd name="T15" fmla="*/ 11 h 75"/>
                <a:gd name="T16" fmla="*/ 38 w 75"/>
                <a:gd name="T17" fmla="*/ 0 h 75"/>
                <a:gd name="T18" fmla="*/ 38 w 75"/>
                <a:gd name="T19" fmla="*/ 0 h 75"/>
                <a:gd name="T20" fmla="*/ 38 w 75"/>
                <a:gd name="T2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5">
                  <a:moveTo>
                    <a:pt x="38" y="0"/>
                  </a:moveTo>
                  <a:cubicBezTo>
                    <a:pt x="27" y="0"/>
                    <a:pt x="18" y="4"/>
                    <a:pt x="11" y="11"/>
                  </a:cubicBezTo>
                  <a:cubicBezTo>
                    <a:pt x="4" y="18"/>
                    <a:pt x="0" y="27"/>
                    <a:pt x="0" y="38"/>
                  </a:cubicBezTo>
                  <a:cubicBezTo>
                    <a:pt x="0" y="48"/>
                    <a:pt x="4" y="57"/>
                    <a:pt x="11" y="64"/>
                  </a:cubicBezTo>
                  <a:cubicBezTo>
                    <a:pt x="18" y="72"/>
                    <a:pt x="27" y="75"/>
                    <a:pt x="38" y="75"/>
                  </a:cubicBezTo>
                  <a:cubicBezTo>
                    <a:pt x="48" y="75"/>
                    <a:pt x="57" y="72"/>
                    <a:pt x="64" y="64"/>
                  </a:cubicBezTo>
                  <a:cubicBezTo>
                    <a:pt x="72" y="57"/>
                    <a:pt x="75" y="48"/>
                    <a:pt x="75" y="38"/>
                  </a:cubicBezTo>
                  <a:cubicBezTo>
                    <a:pt x="75" y="27"/>
                    <a:pt x="72" y="18"/>
                    <a:pt x="64" y="11"/>
                  </a:cubicBezTo>
                  <a:cubicBezTo>
                    <a:pt x="57" y="4"/>
                    <a:pt x="48" y="0"/>
                    <a:pt x="38" y="0"/>
                  </a:cubicBezTo>
                  <a:close/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7" name="Freeform 71"/>
            <p:cNvSpPr>
              <a:spLocks noEditPoints="1"/>
            </p:cNvSpPr>
            <p:nvPr/>
          </p:nvSpPr>
          <p:spPr bwMode="auto">
            <a:xfrm>
              <a:off x="7874000" y="2257425"/>
              <a:ext cx="131763" cy="134938"/>
            </a:xfrm>
            <a:custGeom>
              <a:avLst/>
              <a:gdLst>
                <a:gd name="T0" fmla="*/ 83 w 83"/>
                <a:gd name="T1" fmla="*/ 42 h 84"/>
                <a:gd name="T2" fmla="*/ 71 w 83"/>
                <a:gd name="T3" fmla="*/ 12 h 84"/>
                <a:gd name="T4" fmla="*/ 42 w 83"/>
                <a:gd name="T5" fmla="*/ 0 h 84"/>
                <a:gd name="T6" fmla="*/ 12 w 83"/>
                <a:gd name="T7" fmla="*/ 12 h 84"/>
                <a:gd name="T8" fmla="*/ 0 w 83"/>
                <a:gd name="T9" fmla="*/ 42 h 84"/>
                <a:gd name="T10" fmla="*/ 12 w 83"/>
                <a:gd name="T11" fmla="*/ 71 h 84"/>
                <a:gd name="T12" fmla="*/ 42 w 83"/>
                <a:gd name="T13" fmla="*/ 84 h 84"/>
                <a:gd name="T14" fmla="*/ 71 w 83"/>
                <a:gd name="T15" fmla="*/ 71 h 84"/>
                <a:gd name="T16" fmla="*/ 83 w 83"/>
                <a:gd name="T17" fmla="*/ 42 h 84"/>
                <a:gd name="T18" fmla="*/ 83 w 83"/>
                <a:gd name="T19" fmla="*/ 42 h 84"/>
                <a:gd name="T20" fmla="*/ 83 w 83"/>
                <a:gd name="T21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84">
                  <a:moveTo>
                    <a:pt x="83" y="42"/>
                  </a:moveTo>
                  <a:cubicBezTo>
                    <a:pt x="83" y="30"/>
                    <a:pt x="79" y="21"/>
                    <a:pt x="71" y="12"/>
                  </a:cubicBezTo>
                  <a:cubicBezTo>
                    <a:pt x="63" y="4"/>
                    <a:pt x="53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1"/>
                    <a:pt x="0" y="30"/>
                    <a:pt x="0" y="42"/>
                  </a:cubicBezTo>
                  <a:cubicBezTo>
                    <a:pt x="0" y="53"/>
                    <a:pt x="4" y="63"/>
                    <a:pt x="12" y="71"/>
                  </a:cubicBezTo>
                  <a:cubicBezTo>
                    <a:pt x="20" y="80"/>
                    <a:pt x="30" y="84"/>
                    <a:pt x="42" y="84"/>
                  </a:cubicBezTo>
                  <a:cubicBezTo>
                    <a:pt x="53" y="84"/>
                    <a:pt x="63" y="80"/>
                    <a:pt x="71" y="71"/>
                  </a:cubicBezTo>
                  <a:cubicBezTo>
                    <a:pt x="79" y="63"/>
                    <a:pt x="83" y="53"/>
                    <a:pt x="83" y="42"/>
                  </a:cubicBezTo>
                  <a:close/>
                  <a:moveTo>
                    <a:pt x="83" y="42"/>
                  </a:moveTo>
                  <a:cubicBezTo>
                    <a:pt x="83" y="42"/>
                    <a:pt x="83" y="42"/>
                    <a:pt x="83" y="4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8" name="Freeform 72"/>
            <p:cNvSpPr>
              <a:spLocks noEditPoints="1"/>
            </p:cNvSpPr>
            <p:nvPr/>
          </p:nvSpPr>
          <p:spPr bwMode="auto">
            <a:xfrm>
              <a:off x="8359775" y="2105025"/>
              <a:ext cx="65088" cy="66675"/>
            </a:xfrm>
            <a:custGeom>
              <a:avLst/>
              <a:gdLst>
                <a:gd name="T0" fmla="*/ 20 w 41"/>
                <a:gd name="T1" fmla="*/ 42 h 42"/>
                <a:gd name="T2" fmla="*/ 35 w 41"/>
                <a:gd name="T3" fmla="*/ 36 h 42"/>
                <a:gd name="T4" fmla="*/ 41 w 41"/>
                <a:gd name="T5" fmla="*/ 21 h 42"/>
                <a:gd name="T6" fmla="*/ 35 w 41"/>
                <a:gd name="T7" fmla="*/ 6 h 42"/>
                <a:gd name="T8" fmla="*/ 20 w 41"/>
                <a:gd name="T9" fmla="*/ 0 h 42"/>
                <a:gd name="T10" fmla="*/ 6 w 41"/>
                <a:gd name="T11" fmla="*/ 6 h 42"/>
                <a:gd name="T12" fmla="*/ 0 w 41"/>
                <a:gd name="T13" fmla="*/ 21 h 42"/>
                <a:gd name="T14" fmla="*/ 6 w 41"/>
                <a:gd name="T15" fmla="*/ 36 h 42"/>
                <a:gd name="T16" fmla="*/ 20 w 41"/>
                <a:gd name="T17" fmla="*/ 42 h 42"/>
                <a:gd name="T18" fmla="*/ 20 w 41"/>
                <a:gd name="T19" fmla="*/ 42 h 42"/>
                <a:gd name="T20" fmla="*/ 20 w 41"/>
                <a:gd name="T2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2">
                  <a:moveTo>
                    <a:pt x="20" y="42"/>
                  </a:moveTo>
                  <a:cubicBezTo>
                    <a:pt x="26" y="42"/>
                    <a:pt x="31" y="40"/>
                    <a:pt x="35" y="36"/>
                  </a:cubicBezTo>
                  <a:cubicBezTo>
                    <a:pt x="39" y="32"/>
                    <a:pt x="41" y="27"/>
                    <a:pt x="41" y="21"/>
                  </a:cubicBezTo>
                  <a:cubicBezTo>
                    <a:pt x="41" y="15"/>
                    <a:pt x="39" y="10"/>
                    <a:pt x="35" y="6"/>
                  </a:cubicBezTo>
                  <a:cubicBezTo>
                    <a:pt x="31" y="2"/>
                    <a:pt x="26" y="0"/>
                    <a:pt x="20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2" y="10"/>
                    <a:pt x="0" y="15"/>
                    <a:pt x="0" y="21"/>
                  </a:cubicBezTo>
                  <a:cubicBezTo>
                    <a:pt x="0" y="27"/>
                    <a:pt x="2" y="32"/>
                    <a:pt x="6" y="36"/>
                  </a:cubicBezTo>
                  <a:cubicBezTo>
                    <a:pt x="10" y="40"/>
                    <a:pt x="15" y="42"/>
                    <a:pt x="20" y="42"/>
                  </a:cubicBezTo>
                  <a:close/>
                  <a:moveTo>
                    <a:pt x="20" y="42"/>
                  </a:moveTo>
                  <a:cubicBezTo>
                    <a:pt x="20" y="42"/>
                    <a:pt x="20" y="42"/>
                    <a:pt x="20" y="4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7947025" y="2065338"/>
              <a:ext cx="146050" cy="146050"/>
            </a:xfrm>
            <a:custGeom>
              <a:avLst/>
              <a:gdLst>
                <a:gd name="T0" fmla="*/ 46 w 92"/>
                <a:gd name="T1" fmla="*/ 0 h 92"/>
                <a:gd name="T2" fmla="*/ 13 w 92"/>
                <a:gd name="T3" fmla="*/ 14 h 92"/>
                <a:gd name="T4" fmla="*/ 0 w 92"/>
                <a:gd name="T5" fmla="*/ 46 h 92"/>
                <a:gd name="T6" fmla="*/ 13 w 92"/>
                <a:gd name="T7" fmla="*/ 79 h 92"/>
                <a:gd name="T8" fmla="*/ 46 w 92"/>
                <a:gd name="T9" fmla="*/ 92 h 92"/>
                <a:gd name="T10" fmla="*/ 78 w 92"/>
                <a:gd name="T11" fmla="*/ 79 h 92"/>
                <a:gd name="T12" fmla="*/ 92 w 92"/>
                <a:gd name="T13" fmla="*/ 46 h 92"/>
                <a:gd name="T14" fmla="*/ 78 w 92"/>
                <a:gd name="T15" fmla="*/ 14 h 92"/>
                <a:gd name="T16" fmla="*/ 46 w 92"/>
                <a:gd name="T17" fmla="*/ 0 h 92"/>
                <a:gd name="T18" fmla="*/ 46 w 92"/>
                <a:gd name="T19" fmla="*/ 0 h 92"/>
                <a:gd name="T20" fmla="*/ 46 w 92"/>
                <a:gd name="T2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33" y="0"/>
                    <a:pt x="22" y="5"/>
                    <a:pt x="13" y="14"/>
                  </a:cubicBezTo>
                  <a:cubicBezTo>
                    <a:pt x="4" y="23"/>
                    <a:pt x="0" y="33"/>
                    <a:pt x="0" y="46"/>
                  </a:cubicBezTo>
                  <a:cubicBezTo>
                    <a:pt x="0" y="59"/>
                    <a:pt x="4" y="70"/>
                    <a:pt x="13" y="79"/>
                  </a:cubicBezTo>
                  <a:cubicBezTo>
                    <a:pt x="22" y="88"/>
                    <a:pt x="33" y="92"/>
                    <a:pt x="46" y="92"/>
                  </a:cubicBezTo>
                  <a:cubicBezTo>
                    <a:pt x="58" y="92"/>
                    <a:pt x="69" y="88"/>
                    <a:pt x="78" y="79"/>
                  </a:cubicBezTo>
                  <a:cubicBezTo>
                    <a:pt x="87" y="70"/>
                    <a:pt x="92" y="59"/>
                    <a:pt x="92" y="46"/>
                  </a:cubicBezTo>
                  <a:cubicBezTo>
                    <a:pt x="92" y="33"/>
                    <a:pt x="87" y="23"/>
                    <a:pt x="78" y="14"/>
                  </a:cubicBezTo>
                  <a:cubicBezTo>
                    <a:pt x="69" y="5"/>
                    <a:pt x="58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0" name="Freeform 74"/>
            <p:cNvSpPr>
              <a:spLocks noEditPoints="1"/>
            </p:cNvSpPr>
            <p:nvPr/>
          </p:nvSpPr>
          <p:spPr bwMode="auto">
            <a:xfrm>
              <a:off x="8431213" y="2286000"/>
              <a:ext cx="79375" cy="79375"/>
            </a:xfrm>
            <a:custGeom>
              <a:avLst/>
              <a:gdLst>
                <a:gd name="T0" fmla="*/ 43 w 50"/>
                <a:gd name="T1" fmla="*/ 7 h 50"/>
                <a:gd name="T2" fmla="*/ 25 w 50"/>
                <a:gd name="T3" fmla="*/ 0 h 50"/>
                <a:gd name="T4" fmla="*/ 8 w 50"/>
                <a:gd name="T5" fmla="*/ 7 h 50"/>
                <a:gd name="T6" fmla="*/ 0 w 50"/>
                <a:gd name="T7" fmla="*/ 25 h 50"/>
                <a:gd name="T8" fmla="*/ 8 w 50"/>
                <a:gd name="T9" fmla="*/ 43 h 50"/>
                <a:gd name="T10" fmla="*/ 25 w 50"/>
                <a:gd name="T11" fmla="*/ 50 h 50"/>
                <a:gd name="T12" fmla="*/ 43 w 50"/>
                <a:gd name="T13" fmla="*/ 43 h 50"/>
                <a:gd name="T14" fmla="*/ 50 w 50"/>
                <a:gd name="T15" fmla="*/ 25 h 50"/>
                <a:gd name="T16" fmla="*/ 43 w 50"/>
                <a:gd name="T17" fmla="*/ 7 h 50"/>
                <a:gd name="T18" fmla="*/ 43 w 50"/>
                <a:gd name="T19" fmla="*/ 7 h 50"/>
                <a:gd name="T20" fmla="*/ 43 w 50"/>
                <a:gd name="T2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0">
                  <a:moveTo>
                    <a:pt x="43" y="7"/>
                  </a:moveTo>
                  <a:cubicBezTo>
                    <a:pt x="38" y="2"/>
                    <a:pt x="32" y="0"/>
                    <a:pt x="25" y="0"/>
                  </a:cubicBezTo>
                  <a:cubicBezTo>
                    <a:pt x="18" y="0"/>
                    <a:pt x="13" y="2"/>
                    <a:pt x="8" y="7"/>
                  </a:cubicBezTo>
                  <a:cubicBezTo>
                    <a:pt x="3" y="12"/>
                    <a:pt x="0" y="18"/>
                    <a:pt x="0" y="25"/>
                  </a:cubicBezTo>
                  <a:cubicBezTo>
                    <a:pt x="0" y="32"/>
                    <a:pt x="3" y="38"/>
                    <a:pt x="8" y="43"/>
                  </a:cubicBezTo>
                  <a:cubicBezTo>
                    <a:pt x="13" y="48"/>
                    <a:pt x="18" y="50"/>
                    <a:pt x="25" y="50"/>
                  </a:cubicBezTo>
                  <a:cubicBezTo>
                    <a:pt x="32" y="50"/>
                    <a:pt x="38" y="48"/>
                    <a:pt x="43" y="43"/>
                  </a:cubicBezTo>
                  <a:cubicBezTo>
                    <a:pt x="48" y="38"/>
                    <a:pt x="50" y="32"/>
                    <a:pt x="50" y="25"/>
                  </a:cubicBezTo>
                  <a:cubicBezTo>
                    <a:pt x="50" y="18"/>
                    <a:pt x="48" y="12"/>
                    <a:pt x="43" y="7"/>
                  </a:cubicBezTo>
                  <a:close/>
                  <a:moveTo>
                    <a:pt x="43" y="7"/>
                  </a:moveTo>
                  <a:cubicBezTo>
                    <a:pt x="43" y="7"/>
                    <a:pt x="43" y="7"/>
                    <a:pt x="43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8345488" y="2465388"/>
              <a:ext cx="93663" cy="92075"/>
            </a:xfrm>
            <a:custGeom>
              <a:avLst/>
              <a:gdLst>
                <a:gd name="T0" fmla="*/ 29 w 59"/>
                <a:gd name="T1" fmla="*/ 0 h 58"/>
                <a:gd name="T2" fmla="*/ 9 w 59"/>
                <a:gd name="T3" fmla="*/ 8 h 58"/>
                <a:gd name="T4" fmla="*/ 0 w 59"/>
                <a:gd name="T5" fmla="*/ 29 h 58"/>
                <a:gd name="T6" fmla="*/ 9 w 59"/>
                <a:gd name="T7" fmla="*/ 49 h 58"/>
                <a:gd name="T8" fmla="*/ 29 w 59"/>
                <a:gd name="T9" fmla="*/ 58 h 58"/>
                <a:gd name="T10" fmla="*/ 50 w 59"/>
                <a:gd name="T11" fmla="*/ 49 h 58"/>
                <a:gd name="T12" fmla="*/ 59 w 59"/>
                <a:gd name="T13" fmla="*/ 29 h 58"/>
                <a:gd name="T14" fmla="*/ 50 w 59"/>
                <a:gd name="T15" fmla="*/ 8 h 58"/>
                <a:gd name="T16" fmla="*/ 29 w 59"/>
                <a:gd name="T17" fmla="*/ 0 h 58"/>
                <a:gd name="T18" fmla="*/ 29 w 59"/>
                <a:gd name="T19" fmla="*/ 0 h 58"/>
                <a:gd name="T20" fmla="*/ 29 w 59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58">
                  <a:moveTo>
                    <a:pt x="29" y="0"/>
                  </a:moveTo>
                  <a:cubicBezTo>
                    <a:pt x="21" y="0"/>
                    <a:pt x="15" y="2"/>
                    <a:pt x="9" y="8"/>
                  </a:cubicBezTo>
                  <a:cubicBezTo>
                    <a:pt x="3" y="14"/>
                    <a:pt x="0" y="21"/>
                    <a:pt x="0" y="29"/>
                  </a:cubicBezTo>
                  <a:cubicBezTo>
                    <a:pt x="0" y="37"/>
                    <a:pt x="3" y="44"/>
                    <a:pt x="9" y="49"/>
                  </a:cubicBezTo>
                  <a:cubicBezTo>
                    <a:pt x="15" y="55"/>
                    <a:pt x="21" y="58"/>
                    <a:pt x="29" y="58"/>
                  </a:cubicBezTo>
                  <a:cubicBezTo>
                    <a:pt x="37" y="58"/>
                    <a:pt x="44" y="55"/>
                    <a:pt x="50" y="49"/>
                  </a:cubicBezTo>
                  <a:cubicBezTo>
                    <a:pt x="56" y="44"/>
                    <a:pt x="59" y="37"/>
                    <a:pt x="59" y="29"/>
                  </a:cubicBezTo>
                  <a:cubicBezTo>
                    <a:pt x="59" y="21"/>
                    <a:pt x="56" y="14"/>
                    <a:pt x="50" y="8"/>
                  </a:cubicBezTo>
                  <a:cubicBezTo>
                    <a:pt x="44" y="2"/>
                    <a:pt x="37" y="0"/>
                    <a:pt x="29" y="0"/>
                  </a:cubicBezTo>
                  <a:close/>
                  <a:moveTo>
                    <a:pt x="29" y="0"/>
                  </a:move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6"/>
            <p:cNvSpPr>
              <a:spLocks noEditPoints="1"/>
            </p:cNvSpPr>
            <p:nvPr/>
          </p:nvSpPr>
          <p:spPr bwMode="auto">
            <a:xfrm>
              <a:off x="8151813" y="2536825"/>
              <a:ext cx="107950" cy="106363"/>
            </a:xfrm>
            <a:custGeom>
              <a:avLst/>
              <a:gdLst>
                <a:gd name="T0" fmla="*/ 34 w 67"/>
                <a:gd name="T1" fmla="*/ 0 h 67"/>
                <a:gd name="T2" fmla="*/ 10 w 67"/>
                <a:gd name="T3" fmla="*/ 10 h 67"/>
                <a:gd name="T4" fmla="*/ 0 w 67"/>
                <a:gd name="T5" fmla="*/ 34 h 67"/>
                <a:gd name="T6" fmla="*/ 10 w 67"/>
                <a:gd name="T7" fmla="*/ 57 h 67"/>
                <a:gd name="T8" fmla="*/ 34 w 67"/>
                <a:gd name="T9" fmla="*/ 67 h 67"/>
                <a:gd name="T10" fmla="*/ 57 w 67"/>
                <a:gd name="T11" fmla="*/ 57 h 67"/>
                <a:gd name="T12" fmla="*/ 67 w 67"/>
                <a:gd name="T13" fmla="*/ 34 h 67"/>
                <a:gd name="T14" fmla="*/ 57 w 67"/>
                <a:gd name="T15" fmla="*/ 10 h 67"/>
                <a:gd name="T16" fmla="*/ 34 w 67"/>
                <a:gd name="T17" fmla="*/ 0 h 67"/>
                <a:gd name="T18" fmla="*/ 34 w 67"/>
                <a:gd name="T19" fmla="*/ 0 h 67"/>
                <a:gd name="T20" fmla="*/ 34 w 67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24" y="0"/>
                    <a:pt x="17" y="4"/>
                    <a:pt x="10" y="10"/>
                  </a:cubicBezTo>
                  <a:cubicBezTo>
                    <a:pt x="3" y="17"/>
                    <a:pt x="0" y="25"/>
                    <a:pt x="0" y="34"/>
                  </a:cubicBezTo>
                  <a:cubicBezTo>
                    <a:pt x="0" y="43"/>
                    <a:pt x="3" y="51"/>
                    <a:pt x="10" y="57"/>
                  </a:cubicBezTo>
                  <a:cubicBezTo>
                    <a:pt x="17" y="64"/>
                    <a:pt x="24" y="67"/>
                    <a:pt x="34" y="67"/>
                  </a:cubicBezTo>
                  <a:cubicBezTo>
                    <a:pt x="43" y="67"/>
                    <a:pt x="51" y="64"/>
                    <a:pt x="57" y="57"/>
                  </a:cubicBezTo>
                  <a:cubicBezTo>
                    <a:pt x="64" y="51"/>
                    <a:pt x="67" y="43"/>
                    <a:pt x="67" y="34"/>
                  </a:cubicBezTo>
                  <a:cubicBezTo>
                    <a:pt x="67" y="25"/>
                    <a:pt x="64" y="17"/>
                    <a:pt x="57" y="10"/>
                  </a:cubicBezTo>
                  <a:cubicBezTo>
                    <a:pt x="51" y="4"/>
                    <a:pt x="43" y="0"/>
                    <a:pt x="34" y="0"/>
                  </a:cubicBezTo>
                  <a:close/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3" name="Freeform 77"/>
            <p:cNvSpPr>
              <a:spLocks noEditPoints="1"/>
            </p:cNvSpPr>
            <p:nvPr/>
          </p:nvSpPr>
          <p:spPr bwMode="auto">
            <a:xfrm>
              <a:off x="8126413" y="1979613"/>
              <a:ext cx="160338" cy="158750"/>
            </a:xfrm>
            <a:custGeom>
              <a:avLst/>
              <a:gdLst>
                <a:gd name="T0" fmla="*/ 50 w 100"/>
                <a:gd name="T1" fmla="*/ 0 h 100"/>
                <a:gd name="T2" fmla="*/ 14 w 100"/>
                <a:gd name="T3" fmla="*/ 15 h 100"/>
                <a:gd name="T4" fmla="*/ 0 w 100"/>
                <a:gd name="T5" fmla="*/ 50 h 100"/>
                <a:gd name="T6" fmla="*/ 14 w 100"/>
                <a:gd name="T7" fmla="*/ 86 h 100"/>
                <a:gd name="T8" fmla="*/ 50 w 100"/>
                <a:gd name="T9" fmla="*/ 100 h 100"/>
                <a:gd name="T10" fmla="*/ 85 w 100"/>
                <a:gd name="T11" fmla="*/ 86 h 100"/>
                <a:gd name="T12" fmla="*/ 100 w 100"/>
                <a:gd name="T13" fmla="*/ 50 h 100"/>
                <a:gd name="T14" fmla="*/ 85 w 100"/>
                <a:gd name="T15" fmla="*/ 15 h 100"/>
                <a:gd name="T16" fmla="*/ 50 w 100"/>
                <a:gd name="T17" fmla="*/ 0 h 100"/>
                <a:gd name="T18" fmla="*/ 50 w 100"/>
                <a:gd name="T19" fmla="*/ 0 h 100"/>
                <a:gd name="T20" fmla="*/ 50 w 100"/>
                <a:gd name="T2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36" y="0"/>
                    <a:pt x="24" y="5"/>
                    <a:pt x="14" y="15"/>
                  </a:cubicBezTo>
                  <a:cubicBezTo>
                    <a:pt x="4" y="24"/>
                    <a:pt x="0" y="36"/>
                    <a:pt x="0" y="50"/>
                  </a:cubicBezTo>
                  <a:cubicBezTo>
                    <a:pt x="0" y="64"/>
                    <a:pt x="4" y="76"/>
                    <a:pt x="14" y="86"/>
                  </a:cubicBezTo>
                  <a:cubicBezTo>
                    <a:pt x="24" y="95"/>
                    <a:pt x="36" y="100"/>
                    <a:pt x="50" y="100"/>
                  </a:cubicBezTo>
                  <a:cubicBezTo>
                    <a:pt x="63" y="100"/>
                    <a:pt x="75" y="95"/>
                    <a:pt x="85" y="86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5" y="15"/>
                  </a:cubicBezTo>
                  <a:cubicBezTo>
                    <a:pt x="75" y="5"/>
                    <a:pt x="63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6" name="Freeform 81"/>
          <p:cNvSpPr>
            <a:spLocks noEditPoints="1"/>
          </p:cNvSpPr>
          <p:nvPr/>
        </p:nvSpPr>
        <p:spPr bwMode="auto">
          <a:xfrm>
            <a:off x="1017254" y="7348989"/>
            <a:ext cx="1272980" cy="1272980"/>
          </a:xfrm>
          <a:custGeom>
            <a:avLst/>
            <a:gdLst>
              <a:gd name="T0" fmla="*/ 396 w 400"/>
              <a:gd name="T1" fmla="*/ 5 h 400"/>
              <a:gd name="T2" fmla="*/ 384 w 400"/>
              <a:gd name="T3" fmla="*/ 0 h 400"/>
              <a:gd name="T4" fmla="*/ 17 w 400"/>
              <a:gd name="T5" fmla="*/ 0 h 400"/>
              <a:gd name="T6" fmla="*/ 5 w 400"/>
              <a:gd name="T7" fmla="*/ 5 h 400"/>
              <a:gd name="T8" fmla="*/ 0 w 400"/>
              <a:gd name="T9" fmla="*/ 17 h 400"/>
              <a:gd name="T10" fmla="*/ 0 w 400"/>
              <a:gd name="T11" fmla="*/ 384 h 400"/>
              <a:gd name="T12" fmla="*/ 5 w 400"/>
              <a:gd name="T13" fmla="*/ 395 h 400"/>
              <a:gd name="T14" fmla="*/ 17 w 400"/>
              <a:gd name="T15" fmla="*/ 400 h 400"/>
              <a:gd name="T16" fmla="*/ 384 w 400"/>
              <a:gd name="T17" fmla="*/ 400 h 400"/>
              <a:gd name="T18" fmla="*/ 396 w 400"/>
              <a:gd name="T19" fmla="*/ 395 h 400"/>
              <a:gd name="T20" fmla="*/ 400 w 400"/>
              <a:gd name="T21" fmla="*/ 384 h 400"/>
              <a:gd name="T22" fmla="*/ 400 w 400"/>
              <a:gd name="T23" fmla="*/ 17 h 400"/>
              <a:gd name="T24" fmla="*/ 396 w 400"/>
              <a:gd name="T25" fmla="*/ 5 h 400"/>
              <a:gd name="T26" fmla="*/ 396 w 400"/>
              <a:gd name="T27" fmla="*/ 5 h 400"/>
              <a:gd name="T28" fmla="*/ 396 w 400"/>
              <a:gd name="T29" fmla="*/ 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0" h="400">
                <a:moveTo>
                  <a:pt x="396" y="5"/>
                </a:moveTo>
                <a:cubicBezTo>
                  <a:pt x="392" y="2"/>
                  <a:pt x="388" y="0"/>
                  <a:pt x="384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388"/>
                  <a:pt x="2" y="392"/>
                  <a:pt x="5" y="395"/>
                </a:cubicBezTo>
                <a:cubicBezTo>
                  <a:pt x="8" y="399"/>
                  <a:pt x="12" y="400"/>
                  <a:pt x="17" y="400"/>
                </a:cubicBezTo>
                <a:cubicBezTo>
                  <a:pt x="384" y="400"/>
                  <a:pt x="384" y="400"/>
                  <a:pt x="384" y="400"/>
                </a:cubicBezTo>
                <a:cubicBezTo>
                  <a:pt x="388" y="400"/>
                  <a:pt x="392" y="399"/>
                  <a:pt x="396" y="395"/>
                </a:cubicBezTo>
                <a:cubicBezTo>
                  <a:pt x="399" y="392"/>
                  <a:pt x="400" y="388"/>
                  <a:pt x="400" y="384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400" y="12"/>
                  <a:pt x="399" y="8"/>
                  <a:pt x="396" y="5"/>
                </a:cubicBezTo>
                <a:close/>
                <a:moveTo>
                  <a:pt x="396" y="5"/>
                </a:moveTo>
                <a:cubicBezTo>
                  <a:pt x="396" y="5"/>
                  <a:pt x="396" y="5"/>
                  <a:pt x="396" y="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8" name="グループ化 127"/>
          <p:cNvGrpSpPr/>
          <p:nvPr/>
        </p:nvGrpSpPr>
        <p:grpSpPr>
          <a:xfrm>
            <a:off x="3966376" y="7202962"/>
            <a:ext cx="1266631" cy="1565034"/>
            <a:chOff x="1982788" y="3455988"/>
            <a:chExt cx="633413" cy="782638"/>
          </a:xfrm>
        </p:grpSpPr>
        <p:sp>
          <p:nvSpPr>
            <p:cNvPr id="89" name="Rectangle 85"/>
            <p:cNvSpPr>
              <a:spLocks noChangeArrowheads="1"/>
            </p:cNvSpPr>
            <p:nvPr/>
          </p:nvSpPr>
          <p:spPr bwMode="auto">
            <a:xfrm>
              <a:off x="1982788" y="3798888"/>
              <a:ext cx="633413" cy="128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0" name="Freeform 86"/>
            <p:cNvSpPr>
              <a:spLocks noEditPoints="1"/>
            </p:cNvSpPr>
            <p:nvPr/>
          </p:nvSpPr>
          <p:spPr bwMode="auto">
            <a:xfrm>
              <a:off x="1982788" y="3963988"/>
              <a:ext cx="633413" cy="274638"/>
            </a:xfrm>
            <a:custGeom>
              <a:avLst/>
              <a:gdLst>
                <a:gd name="T0" fmla="*/ 0 w 323"/>
                <a:gd name="T1" fmla="*/ 0 h 140"/>
                <a:gd name="T2" fmla="*/ 0 w 323"/>
                <a:gd name="T3" fmla="*/ 17 h 140"/>
                <a:gd name="T4" fmla="*/ 15 w 323"/>
                <a:gd name="T5" fmla="*/ 55 h 140"/>
                <a:gd name="T6" fmla="*/ 51 w 323"/>
                <a:gd name="T7" fmla="*/ 70 h 140"/>
                <a:gd name="T8" fmla="*/ 189 w 323"/>
                <a:gd name="T9" fmla="*/ 70 h 140"/>
                <a:gd name="T10" fmla="*/ 189 w 323"/>
                <a:gd name="T11" fmla="*/ 140 h 140"/>
                <a:gd name="T12" fmla="*/ 257 w 323"/>
                <a:gd name="T13" fmla="*/ 70 h 140"/>
                <a:gd name="T14" fmla="*/ 272 w 323"/>
                <a:gd name="T15" fmla="*/ 70 h 140"/>
                <a:gd name="T16" fmla="*/ 308 w 323"/>
                <a:gd name="T17" fmla="*/ 55 h 140"/>
                <a:gd name="T18" fmla="*/ 323 w 323"/>
                <a:gd name="T19" fmla="*/ 17 h 140"/>
                <a:gd name="T20" fmla="*/ 323 w 323"/>
                <a:gd name="T21" fmla="*/ 0 h 140"/>
                <a:gd name="T22" fmla="*/ 0 w 323"/>
                <a:gd name="T23" fmla="*/ 0 h 140"/>
                <a:gd name="T24" fmla="*/ 0 w 323"/>
                <a:gd name="T25" fmla="*/ 0 h 140"/>
                <a:gd name="T26" fmla="*/ 0 w 323"/>
                <a:gd name="T2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140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32"/>
                    <a:pt x="5" y="44"/>
                    <a:pt x="15" y="55"/>
                  </a:cubicBezTo>
                  <a:cubicBezTo>
                    <a:pt x="25" y="65"/>
                    <a:pt x="37" y="70"/>
                    <a:pt x="51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72" y="70"/>
                    <a:pt x="272" y="70"/>
                    <a:pt x="272" y="70"/>
                  </a:cubicBezTo>
                  <a:cubicBezTo>
                    <a:pt x="286" y="70"/>
                    <a:pt x="298" y="65"/>
                    <a:pt x="308" y="55"/>
                  </a:cubicBezTo>
                  <a:cubicBezTo>
                    <a:pt x="318" y="44"/>
                    <a:pt x="323" y="32"/>
                    <a:pt x="323" y="17"/>
                  </a:cubicBezTo>
                  <a:cubicBezTo>
                    <a:pt x="323" y="0"/>
                    <a:pt x="323" y="0"/>
                    <a:pt x="323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Rectangle 87"/>
            <p:cNvSpPr>
              <a:spLocks noChangeArrowheads="1"/>
            </p:cNvSpPr>
            <p:nvPr/>
          </p:nvSpPr>
          <p:spPr bwMode="auto">
            <a:xfrm>
              <a:off x="1982788" y="3630613"/>
              <a:ext cx="633413" cy="1301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88"/>
            <p:cNvSpPr>
              <a:spLocks noEditPoints="1"/>
            </p:cNvSpPr>
            <p:nvPr/>
          </p:nvSpPr>
          <p:spPr bwMode="auto">
            <a:xfrm>
              <a:off x="1982788" y="3455988"/>
              <a:ext cx="633413" cy="136525"/>
            </a:xfrm>
            <a:custGeom>
              <a:avLst/>
              <a:gdLst>
                <a:gd name="T0" fmla="*/ 323 w 323"/>
                <a:gd name="T1" fmla="*/ 53 h 70"/>
                <a:gd name="T2" fmla="*/ 308 w 323"/>
                <a:gd name="T3" fmla="*/ 16 h 70"/>
                <a:gd name="T4" fmla="*/ 272 w 323"/>
                <a:gd name="T5" fmla="*/ 0 h 70"/>
                <a:gd name="T6" fmla="*/ 51 w 323"/>
                <a:gd name="T7" fmla="*/ 0 h 70"/>
                <a:gd name="T8" fmla="*/ 15 w 323"/>
                <a:gd name="T9" fmla="*/ 16 h 70"/>
                <a:gd name="T10" fmla="*/ 0 w 323"/>
                <a:gd name="T11" fmla="*/ 53 h 70"/>
                <a:gd name="T12" fmla="*/ 0 w 323"/>
                <a:gd name="T13" fmla="*/ 70 h 70"/>
                <a:gd name="T14" fmla="*/ 323 w 323"/>
                <a:gd name="T15" fmla="*/ 70 h 70"/>
                <a:gd name="T16" fmla="*/ 323 w 323"/>
                <a:gd name="T17" fmla="*/ 53 h 70"/>
                <a:gd name="T18" fmla="*/ 323 w 323"/>
                <a:gd name="T19" fmla="*/ 53 h 70"/>
                <a:gd name="T20" fmla="*/ 323 w 323"/>
                <a:gd name="T21" fmla="*/ 5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70">
                  <a:moveTo>
                    <a:pt x="323" y="53"/>
                  </a:moveTo>
                  <a:cubicBezTo>
                    <a:pt x="323" y="38"/>
                    <a:pt x="318" y="26"/>
                    <a:pt x="308" y="16"/>
                  </a:cubicBezTo>
                  <a:cubicBezTo>
                    <a:pt x="298" y="5"/>
                    <a:pt x="286" y="0"/>
                    <a:pt x="27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7" y="0"/>
                    <a:pt x="25" y="5"/>
                    <a:pt x="15" y="16"/>
                  </a:cubicBezTo>
                  <a:cubicBezTo>
                    <a:pt x="5" y="26"/>
                    <a:pt x="0" y="38"/>
                    <a:pt x="0" y="53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23" y="70"/>
                    <a:pt x="323" y="70"/>
                    <a:pt x="323" y="70"/>
                  </a:cubicBezTo>
                  <a:lnTo>
                    <a:pt x="323" y="53"/>
                  </a:lnTo>
                  <a:close/>
                  <a:moveTo>
                    <a:pt x="323" y="53"/>
                  </a:moveTo>
                  <a:cubicBezTo>
                    <a:pt x="323" y="53"/>
                    <a:pt x="323" y="53"/>
                    <a:pt x="323" y="5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6905972" y="7177567"/>
            <a:ext cx="1272978" cy="1615829"/>
            <a:chOff x="3452813" y="3452812"/>
            <a:chExt cx="636587" cy="808039"/>
          </a:xfrm>
        </p:grpSpPr>
        <p:sp>
          <p:nvSpPr>
            <p:cNvPr id="95" name="Freeform 92"/>
            <p:cNvSpPr>
              <a:spLocks noEditPoints="1"/>
            </p:cNvSpPr>
            <p:nvPr/>
          </p:nvSpPr>
          <p:spPr bwMode="auto">
            <a:xfrm>
              <a:off x="3554413" y="3968750"/>
              <a:ext cx="325438" cy="96838"/>
            </a:xfrm>
            <a:custGeom>
              <a:avLst/>
              <a:gdLst>
                <a:gd name="T0" fmla="*/ 205 w 205"/>
                <a:gd name="T1" fmla="*/ 18 h 61"/>
                <a:gd name="T2" fmla="*/ 5 w 205"/>
                <a:gd name="T3" fmla="*/ 0 h 61"/>
                <a:gd name="T4" fmla="*/ 0 w 205"/>
                <a:gd name="T5" fmla="*/ 42 h 61"/>
                <a:gd name="T6" fmla="*/ 201 w 205"/>
                <a:gd name="T7" fmla="*/ 61 h 61"/>
                <a:gd name="T8" fmla="*/ 205 w 205"/>
                <a:gd name="T9" fmla="*/ 18 h 61"/>
                <a:gd name="T10" fmla="*/ 205 w 205"/>
                <a:gd name="T11" fmla="*/ 18 h 61"/>
                <a:gd name="T12" fmla="*/ 205 w 205"/>
                <a:gd name="T13" fmla="*/ 1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61">
                  <a:moveTo>
                    <a:pt x="205" y="18"/>
                  </a:moveTo>
                  <a:lnTo>
                    <a:pt x="5" y="0"/>
                  </a:lnTo>
                  <a:lnTo>
                    <a:pt x="0" y="42"/>
                  </a:lnTo>
                  <a:lnTo>
                    <a:pt x="201" y="61"/>
                  </a:lnTo>
                  <a:lnTo>
                    <a:pt x="205" y="18"/>
                  </a:lnTo>
                  <a:close/>
                  <a:moveTo>
                    <a:pt x="205" y="18"/>
                  </a:moveTo>
                  <a:lnTo>
                    <a:pt x="205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7" name="Freeform 94"/>
            <p:cNvSpPr>
              <a:spLocks noEditPoints="1"/>
            </p:cNvSpPr>
            <p:nvPr/>
          </p:nvSpPr>
          <p:spPr bwMode="auto">
            <a:xfrm>
              <a:off x="3552825" y="4084638"/>
              <a:ext cx="319088" cy="69850"/>
            </a:xfrm>
            <a:custGeom>
              <a:avLst/>
              <a:gdLst>
                <a:gd name="T0" fmla="*/ 201 w 201"/>
                <a:gd name="T1" fmla="*/ 0 h 44"/>
                <a:gd name="T2" fmla="*/ 0 w 201"/>
                <a:gd name="T3" fmla="*/ 1 h 44"/>
                <a:gd name="T4" fmla="*/ 0 w 201"/>
                <a:gd name="T5" fmla="*/ 44 h 44"/>
                <a:gd name="T6" fmla="*/ 201 w 201"/>
                <a:gd name="T7" fmla="*/ 44 h 44"/>
                <a:gd name="T8" fmla="*/ 201 w 201"/>
                <a:gd name="T9" fmla="*/ 0 h 44"/>
                <a:gd name="T10" fmla="*/ 201 w 201"/>
                <a:gd name="T11" fmla="*/ 0 h 44"/>
                <a:gd name="T12" fmla="*/ 201 w 201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44">
                  <a:moveTo>
                    <a:pt x="201" y="0"/>
                  </a:moveTo>
                  <a:lnTo>
                    <a:pt x="0" y="1"/>
                  </a:lnTo>
                  <a:lnTo>
                    <a:pt x="0" y="44"/>
                  </a:lnTo>
                  <a:lnTo>
                    <a:pt x="201" y="44"/>
                  </a:lnTo>
                  <a:lnTo>
                    <a:pt x="201" y="0"/>
                  </a:lnTo>
                  <a:close/>
                  <a:moveTo>
                    <a:pt x="201" y="0"/>
                  </a:moveTo>
                  <a:lnTo>
                    <a:pt x="20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9" name="Freeform 96"/>
            <p:cNvSpPr>
              <a:spLocks noEditPoints="1"/>
            </p:cNvSpPr>
            <p:nvPr/>
          </p:nvSpPr>
          <p:spPr bwMode="auto">
            <a:xfrm>
              <a:off x="3630613" y="3668713"/>
              <a:ext cx="311150" cy="220663"/>
            </a:xfrm>
            <a:custGeom>
              <a:avLst/>
              <a:gdLst>
                <a:gd name="T0" fmla="*/ 196 w 196"/>
                <a:gd name="T1" fmla="*/ 102 h 139"/>
                <a:gd name="T2" fmla="*/ 22 w 196"/>
                <a:gd name="T3" fmla="*/ 0 h 139"/>
                <a:gd name="T4" fmla="*/ 0 w 196"/>
                <a:gd name="T5" fmla="*/ 37 h 139"/>
                <a:gd name="T6" fmla="*/ 174 w 196"/>
                <a:gd name="T7" fmla="*/ 139 h 139"/>
                <a:gd name="T8" fmla="*/ 196 w 196"/>
                <a:gd name="T9" fmla="*/ 102 h 139"/>
                <a:gd name="T10" fmla="*/ 196 w 196"/>
                <a:gd name="T11" fmla="*/ 102 h 139"/>
                <a:gd name="T12" fmla="*/ 196 w 196"/>
                <a:gd name="T13" fmla="*/ 10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39">
                  <a:moveTo>
                    <a:pt x="196" y="102"/>
                  </a:moveTo>
                  <a:lnTo>
                    <a:pt x="22" y="0"/>
                  </a:lnTo>
                  <a:lnTo>
                    <a:pt x="0" y="37"/>
                  </a:lnTo>
                  <a:lnTo>
                    <a:pt x="174" y="139"/>
                  </a:lnTo>
                  <a:lnTo>
                    <a:pt x="196" y="102"/>
                  </a:lnTo>
                  <a:close/>
                  <a:moveTo>
                    <a:pt x="196" y="102"/>
                  </a:moveTo>
                  <a:lnTo>
                    <a:pt x="196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1" name="Freeform 98"/>
            <p:cNvSpPr>
              <a:spLocks noEditPoints="1"/>
            </p:cNvSpPr>
            <p:nvPr/>
          </p:nvSpPr>
          <p:spPr bwMode="auto">
            <a:xfrm>
              <a:off x="3573463" y="3825875"/>
              <a:ext cx="328613" cy="147638"/>
            </a:xfrm>
            <a:custGeom>
              <a:avLst/>
              <a:gdLst>
                <a:gd name="T0" fmla="*/ 207 w 207"/>
                <a:gd name="T1" fmla="*/ 52 h 93"/>
                <a:gd name="T2" fmla="*/ 12 w 207"/>
                <a:gd name="T3" fmla="*/ 0 h 93"/>
                <a:gd name="T4" fmla="*/ 0 w 207"/>
                <a:gd name="T5" fmla="*/ 42 h 93"/>
                <a:gd name="T6" fmla="*/ 195 w 207"/>
                <a:gd name="T7" fmla="*/ 93 h 93"/>
                <a:gd name="T8" fmla="*/ 207 w 207"/>
                <a:gd name="T9" fmla="*/ 52 h 93"/>
                <a:gd name="T10" fmla="*/ 207 w 207"/>
                <a:gd name="T11" fmla="*/ 52 h 93"/>
                <a:gd name="T12" fmla="*/ 207 w 207"/>
                <a:gd name="T13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93">
                  <a:moveTo>
                    <a:pt x="207" y="52"/>
                  </a:moveTo>
                  <a:lnTo>
                    <a:pt x="12" y="0"/>
                  </a:lnTo>
                  <a:lnTo>
                    <a:pt x="0" y="42"/>
                  </a:lnTo>
                  <a:lnTo>
                    <a:pt x="195" y="93"/>
                  </a:lnTo>
                  <a:lnTo>
                    <a:pt x="207" y="52"/>
                  </a:lnTo>
                  <a:close/>
                  <a:moveTo>
                    <a:pt x="207" y="52"/>
                  </a:moveTo>
                  <a:lnTo>
                    <a:pt x="207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3" name="Freeform 100"/>
            <p:cNvSpPr>
              <a:spLocks noEditPoints="1"/>
            </p:cNvSpPr>
            <p:nvPr/>
          </p:nvSpPr>
          <p:spPr bwMode="auto">
            <a:xfrm>
              <a:off x="3452813" y="3929063"/>
              <a:ext cx="528638" cy="331788"/>
            </a:xfrm>
            <a:custGeom>
              <a:avLst/>
              <a:gdLst>
                <a:gd name="T0" fmla="*/ 298 w 333"/>
                <a:gd name="T1" fmla="*/ 175 h 209"/>
                <a:gd name="T2" fmla="*/ 35 w 333"/>
                <a:gd name="T3" fmla="*/ 175 h 209"/>
                <a:gd name="T4" fmla="*/ 35 w 333"/>
                <a:gd name="T5" fmla="*/ 0 h 209"/>
                <a:gd name="T6" fmla="*/ 0 w 333"/>
                <a:gd name="T7" fmla="*/ 0 h 209"/>
                <a:gd name="T8" fmla="*/ 0 w 333"/>
                <a:gd name="T9" fmla="*/ 209 h 209"/>
                <a:gd name="T10" fmla="*/ 0 w 333"/>
                <a:gd name="T11" fmla="*/ 209 h 209"/>
                <a:gd name="T12" fmla="*/ 10 w 333"/>
                <a:gd name="T13" fmla="*/ 209 h 209"/>
                <a:gd name="T14" fmla="*/ 333 w 333"/>
                <a:gd name="T15" fmla="*/ 209 h 209"/>
                <a:gd name="T16" fmla="*/ 333 w 333"/>
                <a:gd name="T17" fmla="*/ 209 h 209"/>
                <a:gd name="T18" fmla="*/ 333 w 333"/>
                <a:gd name="T19" fmla="*/ 199 h 209"/>
                <a:gd name="T20" fmla="*/ 333 w 333"/>
                <a:gd name="T21" fmla="*/ 0 h 209"/>
                <a:gd name="T22" fmla="*/ 298 w 333"/>
                <a:gd name="T23" fmla="*/ 0 h 209"/>
                <a:gd name="T24" fmla="*/ 298 w 333"/>
                <a:gd name="T25" fmla="*/ 175 h 209"/>
                <a:gd name="T26" fmla="*/ 298 w 333"/>
                <a:gd name="T27" fmla="*/ 175 h 209"/>
                <a:gd name="T28" fmla="*/ 298 w 333"/>
                <a:gd name="T29" fmla="*/ 17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209">
                  <a:moveTo>
                    <a:pt x="298" y="175"/>
                  </a:moveTo>
                  <a:lnTo>
                    <a:pt x="35" y="175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10" y="209"/>
                  </a:lnTo>
                  <a:lnTo>
                    <a:pt x="333" y="209"/>
                  </a:lnTo>
                  <a:lnTo>
                    <a:pt x="333" y="209"/>
                  </a:lnTo>
                  <a:lnTo>
                    <a:pt x="333" y="199"/>
                  </a:lnTo>
                  <a:lnTo>
                    <a:pt x="333" y="0"/>
                  </a:lnTo>
                  <a:lnTo>
                    <a:pt x="298" y="0"/>
                  </a:lnTo>
                  <a:lnTo>
                    <a:pt x="298" y="175"/>
                  </a:lnTo>
                  <a:close/>
                  <a:moveTo>
                    <a:pt x="298" y="175"/>
                  </a:moveTo>
                  <a:lnTo>
                    <a:pt x="298" y="17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5" name="Freeform 102"/>
            <p:cNvSpPr>
              <a:spLocks noEditPoints="1"/>
            </p:cNvSpPr>
            <p:nvPr/>
          </p:nvSpPr>
          <p:spPr bwMode="auto">
            <a:xfrm>
              <a:off x="3965575" y="3452812"/>
              <a:ext cx="123825" cy="325438"/>
            </a:xfrm>
            <a:custGeom>
              <a:avLst/>
              <a:gdLst>
                <a:gd name="T0" fmla="*/ 43 w 78"/>
                <a:gd name="T1" fmla="*/ 0 h 205"/>
                <a:gd name="T2" fmla="*/ 0 w 78"/>
                <a:gd name="T3" fmla="*/ 8 h 205"/>
                <a:gd name="T4" fmla="*/ 35 w 78"/>
                <a:gd name="T5" fmla="*/ 205 h 205"/>
                <a:gd name="T6" fmla="*/ 78 w 78"/>
                <a:gd name="T7" fmla="*/ 198 h 205"/>
                <a:gd name="T8" fmla="*/ 43 w 78"/>
                <a:gd name="T9" fmla="*/ 0 h 205"/>
                <a:gd name="T10" fmla="*/ 43 w 78"/>
                <a:gd name="T11" fmla="*/ 0 h 205"/>
                <a:gd name="T12" fmla="*/ 43 w 78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205">
                  <a:moveTo>
                    <a:pt x="43" y="0"/>
                  </a:moveTo>
                  <a:lnTo>
                    <a:pt x="0" y="8"/>
                  </a:lnTo>
                  <a:lnTo>
                    <a:pt x="35" y="205"/>
                  </a:lnTo>
                  <a:lnTo>
                    <a:pt x="78" y="198"/>
                  </a:lnTo>
                  <a:lnTo>
                    <a:pt x="43" y="0"/>
                  </a:lnTo>
                  <a:close/>
                  <a:moveTo>
                    <a:pt x="43" y="0"/>
                  </a:move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7" name="Freeform 104"/>
            <p:cNvSpPr>
              <a:spLocks noEditPoints="1"/>
            </p:cNvSpPr>
            <p:nvPr/>
          </p:nvSpPr>
          <p:spPr bwMode="auto">
            <a:xfrm>
              <a:off x="3771900" y="3517900"/>
              <a:ext cx="238125" cy="303213"/>
            </a:xfrm>
            <a:custGeom>
              <a:avLst/>
              <a:gdLst>
                <a:gd name="T0" fmla="*/ 0 w 150"/>
                <a:gd name="T1" fmla="*/ 25 h 191"/>
                <a:gd name="T2" fmla="*/ 114 w 150"/>
                <a:gd name="T3" fmla="*/ 191 h 191"/>
                <a:gd name="T4" fmla="*/ 150 w 150"/>
                <a:gd name="T5" fmla="*/ 167 h 191"/>
                <a:gd name="T6" fmla="*/ 36 w 150"/>
                <a:gd name="T7" fmla="*/ 0 h 191"/>
                <a:gd name="T8" fmla="*/ 0 w 150"/>
                <a:gd name="T9" fmla="*/ 25 h 191"/>
                <a:gd name="T10" fmla="*/ 0 w 150"/>
                <a:gd name="T11" fmla="*/ 25 h 191"/>
                <a:gd name="T12" fmla="*/ 0 w 150"/>
                <a:gd name="T13" fmla="*/ 2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91">
                  <a:moveTo>
                    <a:pt x="0" y="25"/>
                  </a:moveTo>
                  <a:lnTo>
                    <a:pt x="114" y="191"/>
                  </a:lnTo>
                  <a:lnTo>
                    <a:pt x="150" y="167"/>
                  </a:lnTo>
                  <a:lnTo>
                    <a:pt x="36" y="0"/>
                  </a:lnTo>
                  <a:lnTo>
                    <a:pt x="0" y="25"/>
                  </a:lnTo>
                  <a:close/>
                  <a:moveTo>
                    <a:pt x="0" y="25"/>
                  </a:move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110" name="AutoShape 107"/>
          <p:cNvSpPr>
            <a:spLocks noChangeAspect="1" noChangeArrowheads="1" noTextEdit="1"/>
          </p:cNvSpPr>
          <p:nvPr/>
        </p:nvSpPr>
        <p:spPr bwMode="auto">
          <a:xfrm>
            <a:off x="9855090" y="7377562"/>
            <a:ext cx="1269804" cy="121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11" name="Freeform 109"/>
          <p:cNvSpPr>
            <a:spLocks noEditPoints="1"/>
          </p:cNvSpPr>
          <p:nvPr/>
        </p:nvSpPr>
        <p:spPr bwMode="auto">
          <a:xfrm>
            <a:off x="9851918" y="7377562"/>
            <a:ext cx="1276153" cy="1215838"/>
          </a:xfrm>
          <a:custGeom>
            <a:avLst/>
            <a:gdLst>
              <a:gd name="T0" fmla="*/ 434 w 434"/>
              <a:gd name="T1" fmla="*/ 160 h 414"/>
              <a:gd name="T2" fmla="*/ 419 w 434"/>
              <a:gd name="T3" fmla="*/ 148 h 414"/>
              <a:gd name="T4" fmla="*/ 288 w 434"/>
              <a:gd name="T5" fmla="*/ 129 h 414"/>
              <a:gd name="T6" fmla="*/ 230 w 434"/>
              <a:gd name="T7" fmla="*/ 11 h 414"/>
              <a:gd name="T8" fmla="*/ 217 w 434"/>
              <a:gd name="T9" fmla="*/ 0 h 414"/>
              <a:gd name="T10" fmla="*/ 204 w 434"/>
              <a:gd name="T11" fmla="*/ 11 h 414"/>
              <a:gd name="T12" fmla="*/ 145 w 434"/>
              <a:gd name="T13" fmla="*/ 129 h 414"/>
              <a:gd name="T14" fmla="*/ 15 w 434"/>
              <a:gd name="T15" fmla="*/ 148 h 414"/>
              <a:gd name="T16" fmla="*/ 0 w 434"/>
              <a:gd name="T17" fmla="*/ 160 h 414"/>
              <a:gd name="T18" fmla="*/ 7 w 434"/>
              <a:gd name="T19" fmla="*/ 173 h 414"/>
              <a:gd name="T20" fmla="*/ 101 w 434"/>
              <a:gd name="T21" fmla="*/ 265 h 414"/>
              <a:gd name="T22" fmla="*/ 79 w 434"/>
              <a:gd name="T23" fmla="*/ 395 h 414"/>
              <a:gd name="T24" fmla="*/ 78 w 434"/>
              <a:gd name="T25" fmla="*/ 401 h 414"/>
              <a:gd name="T26" fmla="*/ 81 w 434"/>
              <a:gd name="T27" fmla="*/ 410 h 414"/>
              <a:gd name="T28" fmla="*/ 89 w 434"/>
              <a:gd name="T29" fmla="*/ 414 h 414"/>
              <a:gd name="T30" fmla="*/ 100 w 434"/>
              <a:gd name="T31" fmla="*/ 411 h 414"/>
              <a:gd name="T32" fmla="*/ 217 w 434"/>
              <a:gd name="T33" fmla="*/ 349 h 414"/>
              <a:gd name="T34" fmla="*/ 334 w 434"/>
              <a:gd name="T35" fmla="*/ 411 h 414"/>
              <a:gd name="T36" fmla="*/ 344 w 434"/>
              <a:gd name="T37" fmla="*/ 414 h 414"/>
              <a:gd name="T38" fmla="*/ 355 w 434"/>
              <a:gd name="T39" fmla="*/ 401 h 414"/>
              <a:gd name="T40" fmla="*/ 355 w 434"/>
              <a:gd name="T41" fmla="*/ 395 h 414"/>
              <a:gd name="T42" fmla="*/ 332 w 434"/>
              <a:gd name="T43" fmla="*/ 265 h 414"/>
              <a:gd name="T44" fmla="*/ 427 w 434"/>
              <a:gd name="T45" fmla="*/ 173 h 414"/>
              <a:gd name="T46" fmla="*/ 434 w 434"/>
              <a:gd name="T47" fmla="*/ 160 h 414"/>
              <a:gd name="T48" fmla="*/ 296 w 434"/>
              <a:gd name="T49" fmla="*/ 253 h 414"/>
              <a:gd name="T50" fmla="*/ 315 w 434"/>
              <a:gd name="T51" fmla="*/ 363 h 414"/>
              <a:gd name="T52" fmla="*/ 217 w 434"/>
              <a:gd name="T53" fmla="*/ 311 h 414"/>
              <a:gd name="T54" fmla="*/ 118 w 434"/>
              <a:gd name="T55" fmla="*/ 363 h 414"/>
              <a:gd name="T56" fmla="*/ 137 w 434"/>
              <a:gd name="T57" fmla="*/ 253 h 414"/>
              <a:gd name="T58" fmla="*/ 58 w 434"/>
              <a:gd name="T59" fmla="*/ 176 h 414"/>
              <a:gd name="T60" fmla="*/ 168 w 434"/>
              <a:gd name="T61" fmla="*/ 160 h 414"/>
              <a:gd name="T62" fmla="*/ 217 w 434"/>
              <a:gd name="T63" fmla="*/ 60 h 414"/>
              <a:gd name="T64" fmla="*/ 266 w 434"/>
              <a:gd name="T65" fmla="*/ 160 h 414"/>
              <a:gd name="T66" fmla="*/ 376 w 434"/>
              <a:gd name="T67" fmla="*/ 176 h 414"/>
              <a:gd name="T68" fmla="*/ 296 w 434"/>
              <a:gd name="T69" fmla="*/ 253 h 414"/>
              <a:gd name="T70" fmla="*/ 296 w 434"/>
              <a:gd name="T71" fmla="*/ 253 h 414"/>
              <a:gd name="T72" fmla="*/ 296 w 434"/>
              <a:gd name="T73" fmla="*/ 253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34" h="414">
                <a:moveTo>
                  <a:pt x="434" y="160"/>
                </a:moveTo>
                <a:cubicBezTo>
                  <a:pt x="434" y="154"/>
                  <a:pt x="429" y="150"/>
                  <a:pt x="419" y="148"/>
                </a:cubicBezTo>
                <a:cubicBezTo>
                  <a:pt x="288" y="129"/>
                  <a:pt x="288" y="129"/>
                  <a:pt x="288" y="129"/>
                </a:cubicBezTo>
                <a:cubicBezTo>
                  <a:pt x="230" y="11"/>
                  <a:pt x="230" y="11"/>
                  <a:pt x="230" y="11"/>
                </a:cubicBezTo>
                <a:cubicBezTo>
                  <a:pt x="226" y="4"/>
                  <a:pt x="222" y="0"/>
                  <a:pt x="217" y="0"/>
                </a:cubicBezTo>
                <a:cubicBezTo>
                  <a:pt x="212" y="0"/>
                  <a:pt x="207" y="4"/>
                  <a:pt x="204" y="11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5" y="148"/>
                  <a:pt x="15" y="148"/>
                  <a:pt x="15" y="148"/>
                </a:cubicBezTo>
                <a:cubicBezTo>
                  <a:pt x="5" y="150"/>
                  <a:pt x="0" y="154"/>
                  <a:pt x="0" y="160"/>
                </a:cubicBezTo>
                <a:cubicBezTo>
                  <a:pt x="0" y="164"/>
                  <a:pt x="2" y="168"/>
                  <a:pt x="7" y="173"/>
                </a:cubicBezTo>
                <a:cubicBezTo>
                  <a:pt x="101" y="265"/>
                  <a:pt x="101" y="265"/>
                  <a:pt x="101" y="265"/>
                </a:cubicBezTo>
                <a:cubicBezTo>
                  <a:pt x="79" y="395"/>
                  <a:pt x="79" y="395"/>
                  <a:pt x="79" y="395"/>
                </a:cubicBezTo>
                <a:cubicBezTo>
                  <a:pt x="79" y="398"/>
                  <a:pt x="78" y="400"/>
                  <a:pt x="78" y="401"/>
                </a:cubicBezTo>
                <a:cubicBezTo>
                  <a:pt x="78" y="404"/>
                  <a:pt x="79" y="407"/>
                  <a:pt x="81" y="410"/>
                </a:cubicBezTo>
                <a:cubicBezTo>
                  <a:pt x="83" y="412"/>
                  <a:pt x="86" y="414"/>
                  <a:pt x="89" y="414"/>
                </a:cubicBezTo>
                <a:cubicBezTo>
                  <a:pt x="93" y="414"/>
                  <a:pt x="96" y="413"/>
                  <a:pt x="100" y="411"/>
                </a:cubicBezTo>
                <a:cubicBezTo>
                  <a:pt x="217" y="349"/>
                  <a:pt x="217" y="349"/>
                  <a:pt x="217" y="349"/>
                </a:cubicBezTo>
                <a:cubicBezTo>
                  <a:pt x="334" y="411"/>
                  <a:pt x="334" y="411"/>
                  <a:pt x="334" y="411"/>
                </a:cubicBezTo>
                <a:cubicBezTo>
                  <a:pt x="338" y="413"/>
                  <a:pt x="341" y="414"/>
                  <a:pt x="344" y="414"/>
                </a:cubicBezTo>
                <a:cubicBezTo>
                  <a:pt x="352" y="414"/>
                  <a:pt x="355" y="409"/>
                  <a:pt x="355" y="401"/>
                </a:cubicBezTo>
                <a:cubicBezTo>
                  <a:pt x="355" y="398"/>
                  <a:pt x="355" y="397"/>
                  <a:pt x="355" y="395"/>
                </a:cubicBezTo>
                <a:cubicBezTo>
                  <a:pt x="332" y="265"/>
                  <a:pt x="332" y="265"/>
                  <a:pt x="332" y="265"/>
                </a:cubicBezTo>
                <a:cubicBezTo>
                  <a:pt x="427" y="173"/>
                  <a:pt x="427" y="173"/>
                  <a:pt x="427" y="173"/>
                </a:cubicBezTo>
                <a:cubicBezTo>
                  <a:pt x="432" y="168"/>
                  <a:pt x="434" y="164"/>
                  <a:pt x="434" y="160"/>
                </a:cubicBezTo>
                <a:close/>
                <a:moveTo>
                  <a:pt x="296" y="253"/>
                </a:moveTo>
                <a:cubicBezTo>
                  <a:pt x="315" y="363"/>
                  <a:pt x="315" y="363"/>
                  <a:pt x="315" y="363"/>
                </a:cubicBezTo>
                <a:cubicBezTo>
                  <a:pt x="217" y="311"/>
                  <a:pt x="217" y="311"/>
                  <a:pt x="217" y="311"/>
                </a:cubicBezTo>
                <a:cubicBezTo>
                  <a:pt x="118" y="363"/>
                  <a:pt x="118" y="363"/>
                  <a:pt x="118" y="363"/>
                </a:cubicBezTo>
                <a:cubicBezTo>
                  <a:pt x="137" y="253"/>
                  <a:pt x="137" y="253"/>
                  <a:pt x="137" y="253"/>
                </a:cubicBezTo>
                <a:cubicBezTo>
                  <a:pt x="58" y="176"/>
                  <a:pt x="58" y="176"/>
                  <a:pt x="58" y="176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376" y="176"/>
                  <a:pt x="376" y="176"/>
                  <a:pt x="376" y="176"/>
                </a:cubicBezTo>
                <a:lnTo>
                  <a:pt x="296" y="253"/>
                </a:lnTo>
                <a:close/>
                <a:moveTo>
                  <a:pt x="296" y="253"/>
                </a:moveTo>
                <a:cubicBezTo>
                  <a:pt x="296" y="253"/>
                  <a:pt x="296" y="253"/>
                  <a:pt x="296" y="25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14" name="Freeform 113"/>
          <p:cNvSpPr>
            <a:spLocks noEditPoints="1"/>
          </p:cNvSpPr>
          <p:nvPr/>
        </p:nvSpPr>
        <p:spPr bwMode="auto">
          <a:xfrm>
            <a:off x="12794686" y="7380735"/>
            <a:ext cx="1272980" cy="1209489"/>
          </a:xfrm>
          <a:custGeom>
            <a:avLst/>
            <a:gdLst>
              <a:gd name="T0" fmla="*/ 434 w 436"/>
              <a:gd name="T1" fmla="*/ 157 h 414"/>
              <a:gd name="T2" fmla="*/ 420 w 436"/>
              <a:gd name="T3" fmla="*/ 148 h 414"/>
              <a:gd name="T4" fmla="*/ 289 w 436"/>
              <a:gd name="T5" fmla="*/ 129 h 414"/>
              <a:gd name="T6" fmla="*/ 231 w 436"/>
              <a:gd name="T7" fmla="*/ 11 h 414"/>
              <a:gd name="T8" fmla="*/ 218 w 436"/>
              <a:gd name="T9" fmla="*/ 0 h 414"/>
              <a:gd name="T10" fmla="*/ 205 w 436"/>
              <a:gd name="T11" fmla="*/ 11 h 414"/>
              <a:gd name="T12" fmla="*/ 146 w 436"/>
              <a:gd name="T13" fmla="*/ 129 h 414"/>
              <a:gd name="T14" fmla="*/ 16 w 436"/>
              <a:gd name="T15" fmla="*/ 148 h 414"/>
              <a:gd name="T16" fmla="*/ 2 w 436"/>
              <a:gd name="T17" fmla="*/ 157 h 414"/>
              <a:gd name="T18" fmla="*/ 8 w 436"/>
              <a:gd name="T19" fmla="*/ 173 h 414"/>
              <a:gd name="T20" fmla="*/ 102 w 436"/>
              <a:gd name="T21" fmla="*/ 265 h 414"/>
              <a:gd name="T22" fmla="*/ 80 w 436"/>
              <a:gd name="T23" fmla="*/ 395 h 414"/>
              <a:gd name="T24" fmla="*/ 82 w 436"/>
              <a:gd name="T25" fmla="*/ 409 h 414"/>
              <a:gd name="T26" fmla="*/ 90 w 436"/>
              <a:gd name="T27" fmla="*/ 414 h 414"/>
              <a:gd name="T28" fmla="*/ 101 w 436"/>
              <a:gd name="T29" fmla="*/ 411 h 414"/>
              <a:gd name="T30" fmla="*/ 218 w 436"/>
              <a:gd name="T31" fmla="*/ 349 h 414"/>
              <a:gd name="T32" fmla="*/ 335 w 436"/>
              <a:gd name="T33" fmla="*/ 411 h 414"/>
              <a:gd name="T34" fmla="*/ 345 w 436"/>
              <a:gd name="T35" fmla="*/ 414 h 414"/>
              <a:gd name="T36" fmla="*/ 354 w 436"/>
              <a:gd name="T37" fmla="*/ 409 h 414"/>
              <a:gd name="T38" fmla="*/ 356 w 436"/>
              <a:gd name="T39" fmla="*/ 395 h 414"/>
              <a:gd name="T40" fmla="*/ 333 w 436"/>
              <a:gd name="T41" fmla="*/ 265 h 414"/>
              <a:gd name="T42" fmla="*/ 428 w 436"/>
              <a:gd name="T43" fmla="*/ 173 h 414"/>
              <a:gd name="T44" fmla="*/ 434 w 436"/>
              <a:gd name="T45" fmla="*/ 157 h 414"/>
              <a:gd name="T46" fmla="*/ 310 w 436"/>
              <a:gd name="T47" fmla="*/ 241 h 414"/>
              <a:gd name="T48" fmla="*/ 297 w 436"/>
              <a:gd name="T49" fmla="*/ 253 h 414"/>
              <a:gd name="T50" fmla="*/ 301 w 436"/>
              <a:gd name="T51" fmla="*/ 271 h 414"/>
              <a:gd name="T52" fmla="*/ 316 w 436"/>
              <a:gd name="T53" fmla="*/ 363 h 414"/>
              <a:gd name="T54" fmla="*/ 233 w 436"/>
              <a:gd name="T55" fmla="*/ 319 h 414"/>
              <a:gd name="T56" fmla="*/ 218 w 436"/>
              <a:gd name="T57" fmla="*/ 311 h 414"/>
              <a:gd name="T58" fmla="*/ 218 w 436"/>
              <a:gd name="T59" fmla="*/ 60 h 414"/>
              <a:gd name="T60" fmla="*/ 259 w 436"/>
              <a:gd name="T61" fmla="*/ 144 h 414"/>
              <a:gd name="T62" fmla="*/ 267 w 436"/>
              <a:gd name="T63" fmla="*/ 160 h 414"/>
              <a:gd name="T64" fmla="*/ 284 w 436"/>
              <a:gd name="T65" fmla="*/ 162 h 414"/>
              <a:gd name="T66" fmla="*/ 377 w 436"/>
              <a:gd name="T67" fmla="*/ 176 h 414"/>
              <a:gd name="T68" fmla="*/ 310 w 436"/>
              <a:gd name="T69" fmla="*/ 241 h 414"/>
              <a:gd name="T70" fmla="*/ 310 w 436"/>
              <a:gd name="T71" fmla="*/ 241 h 414"/>
              <a:gd name="T72" fmla="*/ 310 w 436"/>
              <a:gd name="T73" fmla="*/ 24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36" h="414">
                <a:moveTo>
                  <a:pt x="434" y="157"/>
                </a:moveTo>
                <a:cubicBezTo>
                  <a:pt x="433" y="153"/>
                  <a:pt x="428" y="150"/>
                  <a:pt x="420" y="148"/>
                </a:cubicBezTo>
                <a:cubicBezTo>
                  <a:pt x="289" y="129"/>
                  <a:pt x="289" y="129"/>
                  <a:pt x="289" y="129"/>
                </a:cubicBezTo>
                <a:cubicBezTo>
                  <a:pt x="231" y="11"/>
                  <a:pt x="231" y="11"/>
                  <a:pt x="231" y="11"/>
                </a:cubicBezTo>
                <a:cubicBezTo>
                  <a:pt x="227" y="4"/>
                  <a:pt x="223" y="0"/>
                  <a:pt x="218" y="0"/>
                </a:cubicBezTo>
                <a:cubicBezTo>
                  <a:pt x="213" y="0"/>
                  <a:pt x="209" y="4"/>
                  <a:pt x="205" y="11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8" y="150"/>
                  <a:pt x="3" y="153"/>
                  <a:pt x="2" y="157"/>
                </a:cubicBezTo>
                <a:cubicBezTo>
                  <a:pt x="0" y="162"/>
                  <a:pt x="2" y="167"/>
                  <a:pt x="8" y="173"/>
                </a:cubicBezTo>
                <a:cubicBezTo>
                  <a:pt x="102" y="265"/>
                  <a:pt x="102" y="265"/>
                  <a:pt x="102" y="265"/>
                </a:cubicBezTo>
                <a:cubicBezTo>
                  <a:pt x="80" y="395"/>
                  <a:pt x="80" y="395"/>
                  <a:pt x="80" y="395"/>
                </a:cubicBezTo>
                <a:cubicBezTo>
                  <a:pt x="79" y="401"/>
                  <a:pt x="80" y="406"/>
                  <a:pt x="82" y="409"/>
                </a:cubicBezTo>
                <a:cubicBezTo>
                  <a:pt x="83" y="412"/>
                  <a:pt x="86" y="414"/>
                  <a:pt x="90" y="414"/>
                </a:cubicBezTo>
                <a:cubicBezTo>
                  <a:pt x="93" y="414"/>
                  <a:pt x="97" y="413"/>
                  <a:pt x="101" y="411"/>
                </a:cubicBezTo>
                <a:cubicBezTo>
                  <a:pt x="218" y="349"/>
                  <a:pt x="218" y="349"/>
                  <a:pt x="218" y="349"/>
                </a:cubicBezTo>
                <a:cubicBezTo>
                  <a:pt x="335" y="411"/>
                  <a:pt x="335" y="411"/>
                  <a:pt x="335" y="411"/>
                </a:cubicBezTo>
                <a:cubicBezTo>
                  <a:pt x="339" y="413"/>
                  <a:pt x="342" y="414"/>
                  <a:pt x="345" y="414"/>
                </a:cubicBezTo>
                <a:cubicBezTo>
                  <a:pt x="349" y="414"/>
                  <a:pt x="352" y="412"/>
                  <a:pt x="354" y="409"/>
                </a:cubicBezTo>
                <a:cubicBezTo>
                  <a:pt x="356" y="406"/>
                  <a:pt x="357" y="401"/>
                  <a:pt x="356" y="395"/>
                </a:cubicBezTo>
                <a:cubicBezTo>
                  <a:pt x="333" y="265"/>
                  <a:pt x="333" y="265"/>
                  <a:pt x="333" y="265"/>
                </a:cubicBezTo>
                <a:cubicBezTo>
                  <a:pt x="428" y="173"/>
                  <a:pt x="428" y="173"/>
                  <a:pt x="428" y="173"/>
                </a:cubicBezTo>
                <a:cubicBezTo>
                  <a:pt x="434" y="167"/>
                  <a:pt x="436" y="162"/>
                  <a:pt x="434" y="157"/>
                </a:cubicBezTo>
                <a:close/>
                <a:moveTo>
                  <a:pt x="310" y="241"/>
                </a:moveTo>
                <a:cubicBezTo>
                  <a:pt x="297" y="253"/>
                  <a:pt x="297" y="253"/>
                  <a:pt x="297" y="253"/>
                </a:cubicBezTo>
                <a:cubicBezTo>
                  <a:pt x="301" y="271"/>
                  <a:pt x="301" y="271"/>
                  <a:pt x="301" y="271"/>
                </a:cubicBezTo>
                <a:cubicBezTo>
                  <a:pt x="316" y="363"/>
                  <a:pt x="316" y="363"/>
                  <a:pt x="316" y="363"/>
                </a:cubicBezTo>
                <a:cubicBezTo>
                  <a:pt x="233" y="319"/>
                  <a:pt x="233" y="319"/>
                  <a:pt x="233" y="319"/>
                </a:cubicBezTo>
                <a:cubicBezTo>
                  <a:pt x="218" y="311"/>
                  <a:pt x="218" y="311"/>
                  <a:pt x="218" y="311"/>
                </a:cubicBezTo>
                <a:cubicBezTo>
                  <a:pt x="218" y="60"/>
                  <a:pt x="218" y="60"/>
                  <a:pt x="218" y="60"/>
                </a:cubicBezTo>
                <a:cubicBezTo>
                  <a:pt x="259" y="144"/>
                  <a:pt x="259" y="144"/>
                  <a:pt x="259" y="144"/>
                </a:cubicBezTo>
                <a:cubicBezTo>
                  <a:pt x="267" y="160"/>
                  <a:pt x="267" y="160"/>
                  <a:pt x="267" y="160"/>
                </a:cubicBezTo>
                <a:cubicBezTo>
                  <a:pt x="284" y="162"/>
                  <a:pt x="284" y="162"/>
                  <a:pt x="284" y="162"/>
                </a:cubicBezTo>
                <a:cubicBezTo>
                  <a:pt x="377" y="176"/>
                  <a:pt x="377" y="176"/>
                  <a:pt x="377" y="176"/>
                </a:cubicBezTo>
                <a:lnTo>
                  <a:pt x="310" y="241"/>
                </a:lnTo>
                <a:close/>
                <a:moveTo>
                  <a:pt x="310" y="241"/>
                </a:moveTo>
                <a:cubicBezTo>
                  <a:pt x="310" y="241"/>
                  <a:pt x="310" y="241"/>
                  <a:pt x="310" y="24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17" name="Freeform 117"/>
          <p:cNvSpPr>
            <a:spLocks noEditPoints="1"/>
          </p:cNvSpPr>
          <p:nvPr/>
        </p:nvSpPr>
        <p:spPr bwMode="auto">
          <a:xfrm>
            <a:off x="15743808" y="7377562"/>
            <a:ext cx="1276153" cy="1215838"/>
          </a:xfrm>
          <a:custGeom>
            <a:avLst/>
            <a:gdLst>
              <a:gd name="T0" fmla="*/ 434 w 434"/>
              <a:gd name="T1" fmla="*/ 160 h 414"/>
              <a:gd name="T2" fmla="*/ 419 w 434"/>
              <a:gd name="T3" fmla="*/ 148 h 414"/>
              <a:gd name="T4" fmla="*/ 288 w 434"/>
              <a:gd name="T5" fmla="*/ 129 h 414"/>
              <a:gd name="T6" fmla="*/ 230 w 434"/>
              <a:gd name="T7" fmla="*/ 11 h 414"/>
              <a:gd name="T8" fmla="*/ 217 w 434"/>
              <a:gd name="T9" fmla="*/ 0 h 414"/>
              <a:gd name="T10" fmla="*/ 204 w 434"/>
              <a:gd name="T11" fmla="*/ 11 h 414"/>
              <a:gd name="T12" fmla="*/ 145 w 434"/>
              <a:gd name="T13" fmla="*/ 129 h 414"/>
              <a:gd name="T14" fmla="*/ 15 w 434"/>
              <a:gd name="T15" fmla="*/ 148 h 414"/>
              <a:gd name="T16" fmla="*/ 0 w 434"/>
              <a:gd name="T17" fmla="*/ 160 h 414"/>
              <a:gd name="T18" fmla="*/ 7 w 434"/>
              <a:gd name="T19" fmla="*/ 173 h 414"/>
              <a:gd name="T20" fmla="*/ 101 w 434"/>
              <a:gd name="T21" fmla="*/ 265 h 414"/>
              <a:gd name="T22" fmla="*/ 79 w 434"/>
              <a:gd name="T23" fmla="*/ 395 h 414"/>
              <a:gd name="T24" fmla="*/ 78 w 434"/>
              <a:gd name="T25" fmla="*/ 401 h 414"/>
              <a:gd name="T26" fmla="*/ 81 w 434"/>
              <a:gd name="T27" fmla="*/ 410 h 414"/>
              <a:gd name="T28" fmla="*/ 89 w 434"/>
              <a:gd name="T29" fmla="*/ 414 h 414"/>
              <a:gd name="T30" fmla="*/ 100 w 434"/>
              <a:gd name="T31" fmla="*/ 411 h 414"/>
              <a:gd name="T32" fmla="*/ 217 w 434"/>
              <a:gd name="T33" fmla="*/ 349 h 414"/>
              <a:gd name="T34" fmla="*/ 334 w 434"/>
              <a:gd name="T35" fmla="*/ 411 h 414"/>
              <a:gd name="T36" fmla="*/ 344 w 434"/>
              <a:gd name="T37" fmla="*/ 414 h 414"/>
              <a:gd name="T38" fmla="*/ 352 w 434"/>
              <a:gd name="T39" fmla="*/ 410 h 414"/>
              <a:gd name="T40" fmla="*/ 355 w 434"/>
              <a:gd name="T41" fmla="*/ 401 h 414"/>
              <a:gd name="T42" fmla="*/ 355 w 434"/>
              <a:gd name="T43" fmla="*/ 395 h 414"/>
              <a:gd name="T44" fmla="*/ 332 w 434"/>
              <a:gd name="T45" fmla="*/ 265 h 414"/>
              <a:gd name="T46" fmla="*/ 427 w 434"/>
              <a:gd name="T47" fmla="*/ 173 h 414"/>
              <a:gd name="T48" fmla="*/ 434 w 434"/>
              <a:gd name="T49" fmla="*/ 160 h 414"/>
              <a:gd name="T50" fmla="*/ 434 w 434"/>
              <a:gd name="T51" fmla="*/ 160 h 414"/>
              <a:gd name="T52" fmla="*/ 434 w 434"/>
              <a:gd name="T53" fmla="*/ 16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4" h="414">
                <a:moveTo>
                  <a:pt x="434" y="160"/>
                </a:moveTo>
                <a:cubicBezTo>
                  <a:pt x="434" y="154"/>
                  <a:pt x="429" y="150"/>
                  <a:pt x="419" y="148"/>
                </a:cubicBezTo>
                <a:cubicBezTo>
                  <a:pt x="288" y="129"/>
                  <a:pt x="288" y="129"/>
                  <a:pt x="288" y="129"/>
                </a:cubicBezTo>
                <a:cubicBezTo>
                  <a:pt x="230" y="11"/>
                  <a:pt x="230" y="11"/>
                  <a:pt x="230" y="11"/>
                </a:cubicBezTo>
                <a:cubicBezTo>
                  <a:pt x="226" y="4"/>
                  <a:pt x="222" y="0"/>
                  <a:pt x="217" y="0"/>
                </a:cubicBezTo>
                <a:cubicBezTo>
                  <a:pt x="212" y="0"/>
                  <a:pt x="207" y="4"/>
                  <a:pt x="204" y="11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5" y="148"/>
                  <a:pt x="15" y="148"/>
                  <a:pt x="15" y="148"/>
                </a:cubicBezTo>
                <a:cubicBezTo>
                  <a:pt x="5" y="150"/>
                  <a:pt x="0" y="154"/>
                  <a:pt x="0" y="160"/>
                </a:cubicBezTo>
                <a:cubicBezTo>
                  <a:pt x="0" y="164"/>
                  <a:pt x="2" y="168"/>
                  <a:pt x="7" y="173"/>
                </a:cubicBezTo>
                <a:cubicBezTo>
                  <a:pt x="101" y="265"/>
                  <a:pt x="101" y="265"/>
                  <a:pt x="101" y="265"/>
                </a:cubicBezTo>
                <a:cubicBezTo>
                  <a:pt x="79" y="395"/>
                  <a:pt x="79" y="395"/>
                  <a:pt x="79" y="395"/>
                </a:cubicBezTo>
                <a:cubicBezTo>
                  <a:pt x="79" y="398"/>
                  <a:pt x="78" y="400"/>
                  <a:pt x="78" y="401"/>
                </a:cubicBezTo>
                <a:cubicBezTo>
                  <a:pt x="78" y="404"/>
                  <a:pt x="79" y="407"/>
                  <a:pt x="81" y="410"/>
                </a:cubicBezTo>
                <a:cubicBezTo>
                  <a:pt x="83" y="412"/>
                  <a:pt x="86" y="414"/>
                  <a:pt x="89" y="414"/>
                </a:cubicBezTo>
                <a:cubicBezTo>
                  <a:pt x="93" y="414"/>
                  <a:pt x="96" y="413"/>
                  <a:pt x="100" y="411"/>
                </a:cubicBezTo>
                <a:cubicBezTo>
                  <a:pt x="217" y="349"/>
                  <a:pt x="217" y="349"/>
                  <a:pt x="217" y="349"/>
                </a:cubicBezTo>
                <a:cubicBezTo>
                  <a:pt x="334" y="411"/>
                  <a:pt x="334" y="411"/>
                  <a:pt x="334" y="411"/>
                </a:cubicBezTo>
                <a:cubicBezTo>
                  <a:pt x="338" y="413"/>
                  <a:pt x="341" y="414"/>
                  <a:pt x="344" y="414"/>
                </a:cubicBezTo>
                <a:cubicBezTo>
                  <a:pt x="348" y="414"/>
                  <a:pt x="351" y="412"/>
                  <a:pt x="352" y="410"/>
                </a:cubicBezTo>
                <a:cubicBezTo>
                  <a:pt x="354" y="407"/>
                  <a:pt x="355" y="404"/>
                  <a:pt x="355" y="401"/>
                </a:cubicBezTo>
                <a:cubicBezTo>
                  <a:pt x="355" y="398"/>
                  <a:pt x="355" y="397"/>
                  <a:pt x="355" y="395"/>
                </a:cubicBezTo>
                <a:cubicBezTo>
                  <a:pt x="332" y="265"/>
                  <a:pt x="332" y="265"/>
                  <a:pt x="332" y="265"/>
                </a:cubicBezTo>
                <a:cubicBezTo>
                  <a:pt x="427" y="173"/>
                  <a:pt x="427" y="173"/>
                  <a:pt x="427" y="173"/>
                </a:cubicBezTo>
                <a:cubicBezTo>
                  <a:pt x="432" y="168"/>
                  <a:pt x="434" y="164"/>
                  <a:pt x="434" y="160"/>
                </a:cubicBezTo>
                <a:close/>
                <a:moveTo>
                  <a:pt x="434" y="160"/>
                </a:moveTo>
                <a:cubicBezTo>
                  <a:pt x="434" y="160"/>
                  <a:pt x="434" y="160"/>
                  <a:pt x="434" y="16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293854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READ ME</a:t>
            </a:r>
            <a:endParaRPr kumimoji="1" lang="ja-JP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dirty="0"/>
              <a:t>These icons are originally provided by Dave Gandy on </a:t>
            </a:r>
            <a:r>
              <a:rPr lang="en-US" altLang="ja-JP" dirty="0">
                <a:hlinkClick r:id="rId2"/>
              </a:rPr>
              <a:t>http://www.flaticon.com/packs/font-awesome</a:t>
            </a:r>
            <a:r>
              <a:rPr lang="en-US" altLang="ja-JP" dirty="0"/>
              <a:t> under </a:t>
            </a:r>
            <a:r>
              <a:rPr lang="en-US" altLang="ja-JP" dirty="0">
                <a:hlinkClick r:id="rId3"/>
              </a:rPr>
              <a:t>CC BY 3.0 </a:t>
            </a:r>
            <a:r>
              <a:rPr lang="en-US" altLang="ja-JP" dirty="0"/>
              <a:t>license.</a:t>
            </a:r>
          </a:p>
          <a:p>
            <a:r>
              <a:rPr lang="en-US" altLang="ja-JP" dirty="0"/>
              <a:t>You may use these icons for personal or commercial use as long as you follow the license.</a:t>
            </a:r>
          </a:p>
          <a:p>
            <a:r>
              <a:rPr lang="en-US" altLang="ja-JP" dirty="0"/>
              <a:t>I converted eps files to </a:t>
            </a:r>
            <a:r>
              <a:rPr lang="en-US" altLang="ja-JP" dirty="0" err="1"/>
              <a:t>emf</a:t>
            </a:r>
            <a:r>
              <a:rPr lang="en-US" altLang="ja-JP" dirty="0"/>
              <a:t> via Illustrator(Adobe), which makes it possible to handle them in PowerPoint.</a:t>
            </a:r>
          </a:p>
          <a:p>
            <a:r>
              <a:rPr lang="en-US" altLang="ja-JP" dirty="0"/>
              <a:t>All icons are editable. You can change color, size as you like easily.</a:t>
            </a:r>
          </a:p>
          <a:p>
            <a:endParaRPr lang="en-US" altLang="ja-JP" dirty="0"/>
          </a:p>
          <a:p>
            <a:r>
              <a:rPr lang="ja-JP" altLang="en-US" dirty="0"/>
              <a:t>オリジナルのアイコンは、</a:t>
            </a:r>
            <a:r>
              <a:rPr lang="en-US" altLang="ja-JP" dirty="0"/>
              <a:t>Dave</a:t>
            </a:r>
            <a:r>
              <a:rPr lang="ja-JP" altLang="en-US" dirty="0"/>
              <a:t> </a:t>
            </a:r>
            <a:r>
              <a:rPr lang="en-US" altLang="ja-JP" dirty="0"/>
              <a:t>Gandy</a:t>
            </a:r>
            <a:r>
              <a:rPr lang="ja-JP" altLang="en-US" dirty="0"/>
              <a:t>によって作成され、</a:t>
            </a:r>
            <a:r>
              <a:rPr lang="en-US" altLang="ja-JP" dirty="0"/>
              <a:t>CC BY 3.0</a:t>
            </a:r>
            <a:r>
              <a:rPr lang="ja-JP" altLang="en-US" dirty="0"/>
              <a:t>ライセンスの元、</a:t>
            </a:r>
            <a:r>
              <a:rPr lang="en-US" altLang="ja-JP" dirty="0">
                <a:hlinkClick r:id="rId2"/>
              </a:rPr>
              <a:t> http://www.flaticon.com/packs/font-awesome</a:t>
            </a:r>
            <a:r>
              <a:rPr lang="ja-JP" altLang="en-US" dirty="0"/>
              <a:t>で公開されています。</a:t>
            </a:r>
            <a:endParaRPr lang="en-US" altLang="ja-JP" dirty="0"/>
          </a:p>
          <a:p>
            <a:r>
              <a:rPr lang="ja-JP" altLang="en-US" dirty="0"/>
              <a:t>上記ライセンスに従う限り、個人利用、または商用利用どちらでも利用可能です。</a:t>
            </a:r>
            <a:endParaRPr lang="en-US" altLang="ja-JP" dirty="0"/>
          </a:p>
          <a:p>
            <a:r>
              <a:rPr lang="en-US" altLang="ja-JP" dirty="0"/>
              <a:t>PowerPoint</a:t>
            </a:r>
            <a:r>
              <a:rPr lang="ja-JP" altLang="en-US" dirty="0"/>
              <a:t>で扱える形式にするため、</a:t>
            </a:r>
            <a:r>
              <a:rPr lang="en-US" altLang="ja-JP" dirty="0"/>
              <a:t>eps</a:t>
            </a:r>
            <a:r>
              <a:rPr lang="ja-JP" altLang="en-US" dirty="0"/>
              <a:t>ファイルを</a:t>
            </a:r>
            <a:r>
              <a:rPr lang="en-US" altLang="ja-JP" dirty="0" err="1"/>
              <a:t>emf</a:t>
            </a:r>
            <a:r>
              <a:rPr lang="ja-JP" altLang="en-US" dirty="0"/>
              <a:t>に変換しています。</a:t>
            </a:r>
            <a:endParaRPr lang="en-US" altLang="ja-JP" dirty="0"/>
          </a:p>
          <a:p>
            <a:r>
              <a:rPr lang="ja-JP" altLang="en-US" dirty="0"/>
              <a:t>すべてのアイコンは編集可能です。</a:t>
            </a:r>
            <a:r>
              <a:rPr lang="en-US" altLang="ja-JP" dirty="0"/>
              <a:t>PowerPoint</a:t>
            </a:r>
            <a:r>
              <a:rPr lang="ja-JP" altLang="en-US" dirty="0"/>
              <a:t>で扱える形式ですので、簡単に色やサイズを変えることができます。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29730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1356156" y="1447581"/>
            <a:ext cx="927729" cy="1390437"/>
          </a:xfrm>
          <a:custGeom>
            <a:avLst/>
            <a:gdLst>
              <a:gd name="T0" fmla="*/ 264 w 267"/>
              <a:gd name="T1" fmla="*/ 1 h 403"/>
              <a:gd name="T2" fmla="*/ 255 w 267"/>
              <a:gd name="T3" fmla="*/ 5 h 403"/>
              <a:gd name="T4" fmla="*/ 70 w 267"/>
              <a:gd name="T5" fmla="*/ 190 h 403"/>
              <a:gd name="T6" fmla="*/ 67 w 267"/>
              <a:gd name="T7" fmla="*/ 195 h 403"/>
              <a:gd name="T8" fmla="*/ 67 w 267"/>
              <a:gd name="T9" fmla="*/ 18 h 403"/>
              <a:gd name="T10" fmla="*/ 62 w 267"/>
              <a:gd name="T11" fmla="*/ 6 h 403"/>
              <a:gd name="T12" fmla="*/ 50 w 267"/>
              <a:gd name="T13" fmla="*/ 1 h 403"/>
              <a:gd name="T14" fmla="*/ 17 w 267"/>
              <a:gd name="T15" fmla="*/ 1 h 403"/>
              <a:gd name="T16" fmla="*/ 5 w 267"/>
              <a:gd name="T17" fmla="*/ 6 h 403"/>
              <a:gd name="T18" fmla="*/ 0 w 267"/>
              <a:gd name="T19" fmla="*/ 18 h 403"/>
              <a:gd name="T20" fmla="*/ 0 w 267"/>
              <a:gd name="T21" fmla="*/ 385 h 403"/>
              <a:gd name="T22" fmla="*/ 5 w 267"/>
              <a:gd name="T23" fmla="*/ 397 h 403"/>
              <a:gd name="T24" fmla="*/ 17 w 267"/>
              <a:gd name="T25" fmla="*/ 402 h 403"/>
              <a:gd name="T26" fmla="*/ 50 w 267"/>
              <a:gd name="T27" fmla="*/ 402 h 403"/>
              <a:gd name="T28" fmla="*/ 62 w 267"/>
              <a:gd name="T29" fmla="*/ 397 h 403"/>
              <a:gd name="T30" fmla="*/ 67 w 267"/>
              <a:gd name="T31" fmla="*/ 385 h 403"/>
              <a:gd name="T32" fmla="*/ 67 w 267"/>
              <a:gd name="T33" fmla="*/ 208 h 403"/>
              <a:gd name="T34" fmla="*/ 70 w 267"/>
              <a:gd name="T35" fmla="*/ 213 h 403"/>
              <a:gd name="T36" fmla="*/ 255 w 267"/>
              <a:gd name="T37" fmla="*/ 398 h 403"/>
              <a:gd name="T38" fmla="*/ 264 w 267"/>
              <a:gd name="T39" fmla="*/ 402 h 403"/>
              <a:gd name="T40" fmla="*/ 267 w 267"/>
              <a:gd name="T41" fmla="*/ 393 h 403"/>
              <a:gd name="T42" fmla="*/ 267 w 267"/>
              <a:gd name="T43" fmla="*/ 10 h 403"/>
              <a:gd name="T44" fmla="*/ 264 w 267"/>
              <a:gd name="T45" fmla="*/ 1 h 403"/>
              <a:gd name="T46" fmla="*/ 264 w 267"/>
              <a:gd name="T47" fmla="*/ 1 h 403"/>
              <a:gd name="T48" fmla="*/ 264 w 267"/>
              <a:gd name="T49" fmla="*/ 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7" h="403">
                <a:moveTo>
                  <a:pt x="264" y="1"/>
                </a:moveTo>
                <a:cubicBezTo>
                  <a:pt x="261" y="0"/>
                  <a:pt x="259" y="1"/>
                  <a:pt x="255" y="5"/>
                </a:cubicBezTo>
                <a:cubicBezTo>
                  <a:pt x="70" y="190"/>
                  <a:pt x="70" y="190"/>
                  <a:pt x="70" y="190"/>
                </a:cubicBezTo>
                <a:cubicBezTo>
                  <a:pt x="69" y="191"/>
                  <a:pt x="67" y="193"/>
                  <a:pt x="67" y="195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14"/>
                  <a:pt x="65" y="10"/>
                  <a:pt x="62" y="6"/>
                </a:cubicBezTo>
                <a:cubicBezTo>
                  <a:pt x="58" y="3"/>
                  <a:pt x="55" y="1"/>
                  <a:pt x="50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2" y="1"/>
                  <a:pt x="8" y="3"/>
                  <a:pt x="5" y="6"/>
                </a:cubicBezTo>
                <a:cubicBezTo>
                  <a:pt x="2" y="10"/>
                  <a:pt x="0" y="14"/>
                  <a:pt x="0" y="18"/>
                </a:cubicBezTo>
                <a:cubicBezTo>
                  <a:pt x="0" y="385"/>
                  <a:pt x="0" y="385"/>
                  <a:pt x="0" y="385"/>
                </a:cubicBezTo>
                <a:cubicBezTo>
                  <a:pt x="0" y="390"/>
                  <a:pt x="2" y="394"/>
                  <a:pt x="5" y="397"/>
                </a:cubicBezTo>
                <a:cubicBezTo>
                  <a:pt x="8" y="400"/>
                  <a:pt x="12" y="402"/>
                  <a:pt x="17" y="402"/>
                </a:cubicBezTo>
                <a:cubicBezTo>
                  <a:pt x="50" y="402"/>
                  <a:pt x="50" y="402"/>
                  <a:pt x="50" y="402"/>
                </a:cubicBezTo>
                <a:cubicBezTo>
                  <a:pt x="55" y="402"/>
                  <a:pt x="58" y="400"/>
                  <a:pt x="62" y="397"/>
                </a:cubicBezTo>
                <a:cubicBezTo>
                  <a:pt x="65" y="394"/>
                  <a:pt x="67" y="390"/>
                  <a:pt x="67" y="385"/>
                </a:cubicBezTo>
                <a:cubicBezTo>
                  <a:pt x="67" y="208"/>
                  <a:pt x="67" y="208"/>
                  <a:pt x="67" y="208"/>
                </a:cubicBezTo>
                <a:cubicBezTo>
                  <a:pt x="67" y="210"/>
                  <a:pt x="69" y="212"/>
                  <a:pt x="70" y="213"/>
                </a:cubicBezTo>
                <a:cubicBezTo>
                  <a:pt x="255" y="398"/>
                  <a:pt x="255" y="398"/>
                  <a:pt x="255" y="398"/>
                </a:cubicBezTo>
                <a:cubicBezTo>
                  <a:pt x="259" y="402"/>
                  <a:pt x="261" y="403"/>
                  <a:pt x="264" y="402"/>
                </a:cubicBezTo>
                <a:cubicBezTo>
                  <a:pt x="266" y="401"/>
                  <a:pt x="267" y="398"/>
                  <a:pt x="267" y="393"/>
                </a:cubicBezTo>
                <a:cubicBezTo>
                  <a:pt x="267" y="10"/>
                  <a:pt x="267" y="10"/>
                  <a:pt x="267" y="10"/>
                </a:cubicBezTo>
                <a:cubicBezTo>
                  <a:pt x="267" y="5"/>
                  <a:pt x="266" y="2"/>
                  <a:pt x="264" y="1"/>
                </a:cubicBezTo>
                <a:close/>
                <a:moveTo>
                  <a:pt x="264" y="1"/>
                </a:moveTo>
                <a:cubicBezTo>
                  <a:pt x="264" y="1"/>
                  <a:pt x="264" y="1"/>
                  <a:pt x="264" y="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9" name="Freeform 9"/>
          <p:cNvSpPr>
            <a:spLocks noEditPoints="1"/>
          </p:cNvSpPr>
          <p:nvPr/>
        </p:nvSpPr>
        <p:spPr bwMode="auto">
          <a:xfrm>
            <a:off x="4302101" y="1447581"/>
            <a:ext cx="927729" cy="1390437"/>
          </a:xfrm>
          <a:custGeom>
            <a:avLst/>
            <a:gdLst>
              <a:gd name="T0" fmla="*/ 262 w 267"/>
              <a:gd name="T1" fmla="*/ 6 h 403"/>
              <a:gd name="T2" fmla="*/ 250 w 267"/>
              <a:gd name="T3" fmla="*/ 1 h 403"/>
              <a:gd name="T4" fmla="*/ 217 w 267"/>
              <a:gd name="T5" fmla="*/ 1 h 403"/>
              <a:gd name="T6" fmla="*/ 205 w 267"/>
              <a:gd name="T7" fmla="*/ 6 h 403"/>
              <a:gd name="T8" fmla="*/ 200 w 267"/>
              <a:gd name="T9" fmla="*/ 18 h 403"/>
              <a:gd name="T10" fmla="*/ 200 w 267"/>
              <a:gd name="T11" fmla="*/ 195 h 403"/>
              <a:gd name="T12" fmla="*/ 197 w 267"/>
              <a:gd name="T13" fmla="*/ 190 h 403"/>
              <a:gd name="T14" fmla="*/ 12 w 267"/>
              <a:gd name="T15" fmla="*/ 5 h 403"/>
              <a:gd name="T16" fmla="*/ 3 w 267"/>
              <a:gd name="T17" fmla="*/ 1 h 403"/>
              <a:gd name="T18" fmla="*/ 0 w 267"/>
              <a:gd name="T19" fmla="*/ 10 h 403"/>
              <a:gd name="T20" fmla="*/ 0 w 267"/>
              <a:gd name="T21" fmla="*/ 393 h 403"/>
              <a:gd name="T22" fmla="*/ 3 w 267"/>
              <a:gd name="T23" fmla="*/ 402 h 403"/>
              <a:gd name="T24" fmla="*/ 12 w 267"/>
              <a:gd name="T25" fmla="*/ 398 h 403"/>
              <a:gd name="T26" fmla="*/ 197 w 267"/>
              <a:gd name="T27" fmla="*/ 213 h 403"/>
              <a:gd name="T28" fmla="*/ 200 w 267"/>
              <a:gd name="T29" fmla="*/ 208 h 403"/>
              <a:gd name="T30" fmla="*/ 200 w 267"/>
              <a:gd name="T31" fmla="*/ 385 h 403"/>
              <a:gd name="T32" fmla="*/ 205 w 267"/>
              <a:gd name="T33" fmla="*/ 397 h 403"/>
              <a:gd name="T34" fmla="*/ 217 w 267"/>
              <a:gd name="T35" fmla="*/ 402 h 403"/>
              <a:gd name="T36" fmla="*/ 250 w 267"/>
              <a:gd name="T37" fmla="*/ 402 h 403"/>
              <a:gd name="T38" fmla="*/ 262 w 267"/>
              <a:gd name="T39" fmla="*/ 397 h 403"/>
              <a:gd name="T40" fmla="*/ 267 w 267"/>
              <a:gd name="T41" fmla="*/ 385 h 403"/>
              <a:gd name="T42" fmla="*/ 267 w 267"/>
              <a:gd name="T43" fmla="*/ 18 h 403"/>
              <a:gd name="T44" fmla="*/ 262 w 267"/>
              <a:gd name="T45" fmla="*/ 6 h 403"/>
              <a:gd name="T46" fmla="*/ 262 w 267"/>
              <a:gd name="T47" fmla="*/ 6 h 403"/>
              <a:gd name="T48" fmla="*/ 262 w 267"/>
              <a:gd name="T49" fmla="*/ 6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7" h="403">
                <a:moveTo>
                  <a:pt x="262" y="6"/>
                </a:moveTo>
                <a:cubicBezTo>
                  <a:pt x="259" y="3"/>
                  <a:pt x="255" y="1"/>
                  <a:pt x="250" y="1"/>
                </a:cubicBezTo>
                <a:cubicBezTo>
                  <a:pt x="217" y="1"/>
                  <a:pt x="217" y="1"/>
                  <a:pt x="217" y="1"/>
                </a:cubicBezTo>
                <a:cubicBezTo>
                  <a:pt x="212" y="1"/>
                  <a:pt x="208" y="3"/>
                  <a:pt x="205" y="6"/>
                </a:cubicBezTo>
                <a:cubicBezTo>
                  <a:pt x="202" y="10"/>
                  <a:pt x="200" y="14"/>
                  <a:pt x="200" y="18"/>
                </a:cubicBezTo>
                <a:cubicBezTo>
                  <a:pt x="200" y="195"/>
                  <a:pt x="200" y="195"/>
                  <a:pt x="200" y="195"/>
                </a:cubicBezTo>
                <a:cubicBezTo>
                  <a:pt x="199" y="193"/>
                  <a:pt x="198" y="191"/>
                  <a:pt x="197" y="190"/>
                </a:cubicBezTo>
                <a:cubicBezTo>
                  <a:pt x="12" y="5"/>
                  <a:pt x="12" y="5"/>
                  <a:pt x="12" y="5"/>
                </a:cubicBezTo>
                <a:cubicBezTo>
                  <a:pt x="8" y="1"/>
                  <a:pt x="6" y="0"/>
                  <a:pt x="3" y="1"/>
                </a:cubicBezTo>
                <a:cubicBezTo>
                  <a:pt x="1" y="2"/>
                  <a:pt x="0" y="5"/>
                  <a:pt x="0" y="10"/>
                </a:cubicBezTo>
                <a:cubicBezTo>
                  <a:pt x="0" y="393"/>
                  <a:pt x="0" y="393"/>
                  <a:pt x="0" y="393"/>
                </a:cubicBezTo>
                <a:cubicBezTo>
                  <a:pt x="0" y="398"/>
                  <a:pt x="1" y="401"/>
                  <a:pt x="3" y="402"/>
                </a:cubicBezTo>
                <a:cubicBezTo>
                  <a:pt x="6" y="403"/>
                  <a:pt x="8" y="402"/>
                  <a:pt x="12" y="398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8" y="212"/>
                  <a:pt x="199" y="210"/>
                  <a:pt x="200" y="208"/>
                </a:cubicBezTo>
                <a:cubicBezTo>
                  <a:pt x="200" y="385"/>
                  <a:pt x="200" y="385"/>
                  <a:pt x="200" y="385"/>
                </a:cubicBezTo>
                <a:cubicBezTo>
                  <a:pt x="200" y="390"/>
                  <a:pt x="202" y="394"/>
                  <a:pt x="205" y="397"/>
                </a:cubicBezTo>
                <a:cubicBezTo>
                  <a:pt x="208" y="400"/>
                  <a:pt x="212" y="402"/>
                  <a:pt x="217" y="402"/>
                </a:cubicBezTo>
                <a:cubicBezTo>
                  <a:pt x="250" y="402"/>
                  <a:pt x="250" y="402"/>
                  <a:pt x="250" y="402"/>
                </a:cubicBezTo>
                <a:cubicBezTo>
                  <a:pt x="255" y="402"/>
                  <a:pt x="259" y="400"/>
                  <a:pt x="262" y="397"/>
                </a:cubicBezTo>
                <a:cubicBezTo>
                  <a:pt x="265" y="394"/>
                  <a:pt x="267" y="390"/>
                  <a:pt x="267" y="385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4"/>
                  <a:pt x="265" y="10"/>
                  <a:pt x="262" y="6"/>
                </a:cubicBezTo>
                <a:close/>
                <a:moveTo>
                  <a:pt x="262" y="6"/>
                </a:moveTo>
                <a:cubicBezTo>
                  <a:pt x="262" y="6"/>
                  <a:pt x="262" y="6"/>
                  <a:pt x="262" y="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2" name="Freeform 13"/>
          <p:cNvSpPr>
            <a:spLocks noEditPoints="1"/>
          </p:cNvSpPr>
          <p:nvPr/>
        </p:nvSpPr>
        <p:spPr bwMode="auto">
          <a:xfrm>
            <a:off x="6905971" y="1449168"/>
            <a:ext cx="1272980" cy="1387262"/>
          </a:xfrm>
          <a:custGeom>
            <a:avLst/>
            <a:gdLst>
              <a:gd name="T0" fmla="*/ 317 w 367"/>
              <a:gd name="T1" fmla="*/ 100 h 400"/>
              <a:gd name="T2" fmla="*/ 267 w 367"/>
              <a:gd name="T3" fmla="*/ 150 h 400"/>
              <a:gd name="T4" fmla="*/ 300 w 367"/>
              <a:gd name="T5" fmla="*/ 197 h 400"/>
              <a:gd name="T6" fmla="*/ 276 w 367"/>
              <a:gd name="T7" fmla="*/ 348 h 400"/>
              <a:gd name="T8" fmla="*/ 158 w 367"/>
              <a:gd name="T9" fmla="*/ 348 h 400"/>
              <a:gd name="T10" fmla="*/ 133 w 367"/>
              <a:gd name="T11" fmla="*/ 266 h 400"/>
              <a:gd name="T12" fmla="*/ 234 w 367"/>
              <a:gd name="T13" fmla="*/ 167 h 400"/>
              <a:gd name="T14" fmla="*/ 229 w 367"/>
              <a:gd name="T15" fmla="*/ 22 h 400"/>
              <a:gd name="T16" fmla="*/ 213 w 367"/>
              <a:gd name="T17" fmla="*/ 17 h 400"/>
              <a:gd name="T18" fmla="*/ 184 w 367"/>
              <a:gd name="T19" fmla="*/ 0 h 400"/>
              <a:gd name="T20" fmla="*/ 150 w 367"/>
              <a:gd name="T21" fmla="*/ 33 h 400"/>
              <a:gd name="T22" fmla="*/ 184 w 367"/>
              <a:gd name="T23" fmla="*/ 67 h 400"/>
              <a:gd name="T24" fmla="*/ 200 w 367"/>
              <a:gd name="T25" fmla="*/ 167 h 400"/>
              <a:gd name="T26" fmla="*/ 117 w 367"/>
              <a:gd name="T27" fmla="*/ 234 h 400"/>
              <a:gd name="T28" fmla="*/ 33 w 367"/>
              <a:gd name="T29" fmla="*/ 167 h 400"/>
              <a:gd name="T30" fmla="*/ 50 w 367"/>
              <a:gd name="T31" fmla="*/ 67 h 400"/>
              <a:gd name="T32" fmla="*/ 83 w 367"/>
              <a:gd name="T33" fmla="*/ 33 h 400"/>
              <a:gd name="T34" fmla="*/ 50 w 367"/>
              <a:gd name="T35" fmla="*/ 0 h 400"/>
              <a:gd name="T36" fmla="*/ 21 w 367"/>
              <a:gd name="T37" fmla="*/ 17 h 400"/>
              <a:gd name="T38" fmla="*/ 5 w 367"/>
              <a:gd name="T39" fmla="*/ 22 h 400"/>
              <a:gd name="T40" fmla="*/ 0 w 367"/>
              <a:gd name="T41" fmla="*/ 167 h 400"/>
              <a:gd name="T42" fmla="*/ 100 w 367"/>
              <a:gd name="T43" fmla="*/ 266 h 400"/>
              <a:gd name="T44" fmla="*/ 134 w 367"/>
              <a:gd name="T45" fmla="*/ 371 h 400"/>
              <a:gd name="T46" fmla="*/ 299 w 367"/>
              <a:gd name="T47" fmla="*/ 371 h 400"/>
              <a:gd name="T48" fmla="*/ 334 w 367"/>
              <a:gd name="T49" fmla="*/ 197 h 400"/>
              <a:gd name="T50" fmla="*/ 367 w 367"/>
              <a:gd name="T51" fmla="*/ 150 h 400"/>
              <a:gd name="T52" fmla="*/ 329 w 367"/>
              <a:gd name="T53" fmla="*/ 162 h 400"/>
              <a:gd name="T54" fmla="*/ 305 w 367"/>
              <a:gd name="T55" fmla="*/ 162 h 400"/>
              <a:gd name="T56" fmla="*/ 305 w 367"/>
              <a:gd name="T57" fmla="*/ 138 h 400"/>
              <a:gd name="T58" fmla="*/ 329 w 367"/>
              <a:gd name="T59" fmla="*/ 138 h 400"/>
              <a:gd name="T60" fmla="*/ 329 w 367"/>
              <a:gd name="T61" fmla="*/ 162 h 400"/>
              <a:gd name="T62" fmla="*/ 329 w 367"/>
              <a:gd name="T63" fmla="*/ 16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7" h="400">
                <a:moveTo>
                  <a:pt x="352" y="115"/>
                </a:moveTo>
                <a:cubicBezTo>
                  <a:pt x="343" y="105"/>
                  <a:pt x="331" y="100"/>
                  <a:pt x="317" y="100"/>
                </a:cubicBezTo>
                <a:cubicBezTo>
                  <a:pt x="303" y="100"/>
                  <a:pt x="291" y="105"/>
                  <a:pt x="282" y="115"/>
                </a:cubicBezTo>
                <a:cubicBezTo>
                  <a:pt x="272" y="124"/>
                  <a:pt x="267" y="136"/>
                  <a:pt x="267" y="150"/>
                </a:cubicBezTo>
                <a:cubicBezTo>
                  <a:pt x="267" y="161"/>
                  <a:pt x="270" y="171"/>
                  <a:pt x="276" y="179"/>
                </a:cubicBezTo>
                <a:cubicBezTo>
                  <a:pt x="282" y="188"/>
                  <a:pt x="290" y="194"/>
                  <a:pt x="300" y="197"/>
                </a:cubicBezTo>
                <a:cubicBezTo>
                  <a:pt x="300" y="300"/>
                  <a:pt x="300" y="300"/>
                  <a:pt x="300" y="300"/>
                </a:cubicBezTo>
                <a:cubicBezTo>
                  <a:pt x="300" y="319"/>
                  <a:pt x="292" y="334"/>
                  <a:pt x="276" y="348"/>
                </a:cubicBezTo>
                <a:cubicBezTo>
                  <a:pt x="260" y="361"/>
                  <a:pt x="240" y="367"/>
                  <a:pt x="217" y="367"/>
                </a:cubicBezTo>
                <a:cubicBezTo>
                  <a:pt x="194" y="367"/>
                  <a:pt x="174" y="361"/>
                  <a:pt x="158" y="348"/>
                </a:cubicBezTo>
                <a:cubicBezTo>
                  <a:pt x="142" y="334"/>
                  <a:pt x="133" y="319"/>
                  <a:pt x="133" y="300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62" y="262"/>
                  <a:pt x="186" y="251"/>
                  <a:pt x="205" y="233"/>
                </a:cubicBezTo>
                <a:cubicBezTo>
                  <a:pt x="224" y="214"/>
                  <a:pt x="234" y="192"/>
                  <a:pt x="234" y="167"/>
                </a:cubicBezTo>
                <a:cubicBezTo>
                  <a:pt x="234" y="33"/>
                  <a:pt x="234" y="33"/>
                  <a:pt x="234" y="33"/>
                </a:cubicBezTo>
                <a:cubicBezTo>
                  <a:pt x="234" y="29"/>
                  <a:pt x="232" y="25"/>
                  <a:pt x="229" y="22"/>
                </a:cubicBezTo>
                <a:cubicBezTo>
                  <a:pt x="225" y="18"/>
                  <a:pt x="221" y="17"/>
                  <a:pt x="217" y="17"/>
                </a:cubicBezTo>
                <a:cubicBezTo>
                  <a:pt x="216" y="17"/>
                  <a:pt x="214" y="17"/>
                  <a:pt x="213" y="17"/>
                </a:cubicBezTo>
                <a:cubicBezTo>
                  <a:pt x="210" y="12"/>
                  <a:pt x="206" y="8"/>
                  <a:pt x="200" y="5"/>
                </a:cubicBezTo>
                <a:cubicBezTo>
                  <a:pt x="195" y="2"/>
                  <a:pt x="190" y="0"/>
                  <a:pt x="184" y="0"/>
                </a:cubicBezTo>
                <a:cubicBezTo>
                  <a:pt x="174" y="0"/>
                  <a:pt x="166" y="3"/>
                  <a:pt x="160" y="10"/>
                </a:cubicBezTo>
                <a:cubicBezTo>
                  <a:pt x="153" y="16"/>
                  <a:pt x="150" y="24"/>
                  <a:pt x="150" y="33"/>
                </a:cubicBezTo>
                <a:cubicBezTo>
                  <a:pt x="150" y="43"/>
                  <a:pt x="153" y="50"/>
                  <a:pt x="160" y="57"/>
                </a:cubicBezTo>
                <a:cubicBezTo>
                  <a:pt x="166" y="63"/>
                  <a:pt x="174" y="67"/>
                  <a:pt x="184" y="67"/>
                </a:cubicBezTo>
                <a:cubicBezTo>
                  <a:pt x="189" y="67"/>
                  <a:pt x="195" y="65"/>
                  <a:pt x="200" y="62"/>
                </a:cubicBezTo>
                <a:cubicBezTo>
                  <a:pt x="200" y="167"/>
                  <a:pt x="200" y="167"/>
                  <a:pt x="200" y="167"/>
                </a:cubicBezTo>
                <a:cubicBezTo>
                  <a:pt x="200" y="185"/>
                  <a:pt x="192" y="201"/>
                  <a:pt x="176" y="214"/>
                </a:cubicBezTo>
                <a:cubicBezTo>
                  <a:pt x="159" y="227"/>
                  <a:pt x="140" y="234"/>
                  <a:pt x="117" y="234"/>
                </a:cubicBezTo>
                <a:cubicBezTo>
                  <a:pt x="94" y="234"/>
                  <a:pt x="74" y="227"/>
                  <a:pt x="58" y="214"/>
                </a:cubicBezTo>
                <a:cubicBezTo>
                  <a:pt x="42" y="201"/>
                  <a:pt x="33" y="185"/>
                  <a:pt x="33" y="167"/>
                </a:cubicBezTo>
                <a:cubicBezTo>
                  <a:pt x="33" y="62"/>
                  <a:pt x="33" y="62"/>
                  <a:pt x="33" y="62"/>
                </a:cubicBezTo>
                <a:cubicBezTo>
                  <a:pt x="39" y="65"/>
                  <a:pt x="44" y="67"/>
                  <a:pt x="50" y="67"/>
                </a:cubicBezTo>
                <a:cubicBezTo>
                  <a:pt x="59" y="67"/>
                  <a:pt x="67" y="63"/>
                  <a:pt x="74" y="57"/>
                </a:cubicBezTo>
                <a:cubicBezTo>
                  <a:pt x="80" y="50"/>
                  <a:pt x="83" y="43"/>
                  <a:pt x="83" y="33"/>
                </a:cubicBezTo>
                <a:cubicBezTo>
                  <a:pt x="83" y="24"/>
                  <a:pt x="80" y="16"/>
                  <a:pt x="74" y="10"/>
                </a:cubicBezTo>
                <a:cubicBezTo>
                  <a:pt x="67" y="3"/>
                  <a:pt x="59" y="0"/>
                  <a:pt x="50" y="0"/>
                </a:cubicBezTo>
                <a:cubicBezTo>
                  <a:pt x="44" y="0"/>
                  <a:pt x="38" y="2"/>
                  <a:pt x="33" y="5"/>
                </a:cubicBezTo>
                <a:cubicBezTo>
                  <a:pt x="28" y="8"/>
                  <a:pt x="24" y="12"/>
                  <a:pt x="21" y="17"/>
                </a:cubicBezTo>
                <a:cubicBezTo>
                  <a:pt x="19" y="17"/>
                  <a:pt x="18" y="17"/>
                  <a:pt x="17" y="17"/>
                </a:cubicBezTo>
                <a:cubicBezTo>
                  <a:pt x="12" y="17"/>
                  <a:pt x="8" y="18"/>
                  <a:pt x="5" y="22"/>
                </a:cubicBezTo>
                <a:cubicBezTo>
                  <a:pt x="2" y="25"/>
                  <a:pt x="0" y="29"/>
                  <a:pt x="0" y="33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92"/>
                  <a:pt x="10" y="214"/>
                  <a:pt x="29" y="233"/>
                </a:cubicBezTo>
                <a:cubicBezTo>
                  <a:pt x="48" y="251"/>
                  <a:pt x="72" y="262"/>
                  <a:pt x="100" y="266"/>
                </a:cubicBezTo>
                <a:cubicBezTo>
                  <a:pt x="100" y="300"/>
                  <a:pt x="100" y="300"/>
                  <a:pt x="100" y="300"/>
                </a:cubicBezTo>
                <a:cubicBezTo>
                  <a:pt x="100" y="328"/>
                  <a:pt x="112" y="352"/>
                  <a:pt x="134" y="371"/>
                </a:cubicBezTo>
                <a:cubicBezTo>
                  <a:pt x="157" y="391"/>
                  <a:pt x="185" y="400"/>
                  <a:pt x="217" y="400"/>
                </a:cubicBezTo>
                <a:cubicBezTo>
                  <a:pt x="249" y="400"/>
                  <a:pt x="277" y="391"/>
                  <a:pt x="299" y="371"/>
                </a:cubicBezTo>
                <a:cubicBezTo>
                  <a:pt x="322" y="352"/>
                  <a:pt x="334" y="328"/>
                  <a:pt x="334" y="300"/>
                </a:cubicBezTo>
                <a:cubicBezTo>
                  <a:pt x="334" y="197"/>
                  <a:pt x="334" y="197"/>
                  <a:pt x="334" y="197"/>
                </a:cubicBezTo>
                <a:cubicBezTo>
                  <a:pt x="344" y="194"/>
                  <a:pt x="352" y="188"/>
                  <a:pt x="358" y="179"/>
                </a:cubicBezTo>
                <a:cubicBezTo>
                  <a:pt x="364" y="171"/>
                  <a:pt x="367" y="161"/>
                  <a:pt x="367" y="150"/>
                </a:cubicBezTo>
                <a:cubicBezTo>
                  <a:pt x="367" y="136"/>
                  <a:pt x="362" y="124"/>
                  <a:pt x="352" y="115"/>
                </a:cubicBezTo>
                <a:close/>
                <a:moveTo>
                  <a:pt x="329" y="162"/>
                </a:moveTo>
                <a:cubicBezTo>
                  <a:pt x="325" y="165"/>
                  <a:pt x="322" y="167"/>
                  <a:pt x="317" y="167"/>
                </a:cubicBezTo>
                <a:cubicBezTo>
                  <a:pt x="313" y="167"/>
                  <a:pt x="309" y="165"/>
                  <a:pt x="305" y="162"/>
                </a:cubicBezTo>
                <a:cubicBezTo>
                  <a:pt x="302" y="159"/>
                  <a:pt x="300" y="155"/>
                  <a:pt x="300" y="150"/>
                </a:cubicBezTo>
                <a:cubicBezTo>
                  <a:pt x="300" y="146"/>
                  <a:pt x="302" y="142"/>
                  <a:pt x="305" y="138"/>
                </a:cubicBezTo>
                <a:cubicBezTo>
                  <a:pt x="309" y="135"/>
                  <a:pt x="313" y="133"/>
                  <a:pt x="317" y="133"/>
                </a:cubicBezTo>
                <a:cubicBezTo>
                  <a:pt x="322" y="133"/>
                  <a:pt x="325" y="135"/>
                  <a:pt x="329" y="138"/>
                </a:cubicBezTo>
                <a:cubicBezTo>
                  <a:pt x="332" y="142"/>
                  <a:pt x="334" y="146"/>
                  <a:pt x="334" y="150"/>
                </a:cubicBezTo>
                <a:cubicBezTo>
                  <a:pt x="334" y="155"/>
                  <a:pt x="332" y="159"/>
                  <a:pt x="329" y="162"/>
                </a:cubicBezTo>
                <a:close/>
                <a:moveTo>
                  <a:pt x="329" y="162"/>
                </a:moveTo>
                <a:cubicBezTo>
                  <a:pt x="329" y="162"/>
                  <a:pt x="329" y="162"/>
                  <a:pt x="329" y="16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58" name="グループ化 57"/>
          <p:cNvGrpSpPr/>
          <p:nvPr/>
        </p:nvGrpSpPr>
        <p:grpSpPr>
          <a:xfrm>
            <a:off x="9858267" y="1599960"/>
            <a:ext cx="1266631" cy="1085682"/>
            <a:chOff x="4929188" y="509588"/>
            <a:chExt cx="633413" cy="542925"/>
          </a:xfrm>
        </p:grpSpPr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5064125" y="509588"/>
              <a:ext cx="320675" cy="249238"/>
            </a:xfrm>
            <a:custGeom>
              <a:avLst/>
              <a:gdLst>
                <a:gd name="T0" fmla="*/ 26 w 236"/>
                <a:gd name="T1" fmla="*/ 184 h 184"/>
                <a:gd name="T2" fmla="*/ 220 w 236"/>
                <a:gd name="T3" fmla="*/ 184 h 184"/>
                <a:gd name="T4" fmla="*/ 195 w 236"/>
                <a:gd name="T5" fmla="*/ 170 h 184"/>
                <a:gd name="T6" fmla="*/ 150 w 236"/>
                <a:gd name="T7" fmla="*/ 153 h 184"/>
                <a:gd name="T8" fmla="*/ 77 w 236"/>
                <a:gd name="T9" fmla="*/ 119 h 184"/>
                <a:gd name="T10" fmla="*/ 60 w 236"/>
                <a:gd name="T11" fmla="*/ 83 h 184"/>
                <a:gd name="T12" fmla="*/ 77 w 236"/>
                <a:gd name="T13" fmla="*/ 45 h 184"/>
                <a:gd name="T14" fmla="*/ 125 w 236"/>
                <a:gd name="T15" fmla="*/ 29 h 184"/>
                <a:gd name="T16" fmla="*/ 179 w 236"/>
                <a:gd name="T17" fmla="*/ 53 h 184"/>
                <a:gd name="T18" fmla="*/ 206 w 236"/>
                <a:gd name="T19" fmla="*/ 106 h 184"/>
                <a:gd name="T20" fmla="*/ 210 w 236"/>
                <a:gd name="T21" fmla="*/ 107 h 184"/>
                <a:gd name="T22" fmla="*/ 232 w 236"/>
                <a:gd name="T23" fmla="*/ 108 h 184"/>
                <a:gd name="T24" fmla="*/ 235 w 236"/>
                <a:gd name="T25" fmla="*/ 108 h 184"/>
                <a:gd name="T26" fmla="*/ 236 w 236"/>
                <a:gd name="T27" fmla="*/ 96 h 184"/>
                <a:gd name="T28" fmla="*/ 233 w 236"/>
                <a:gd name="T29" fmla="*/ 48 h 184"/>
                <a:gd name="T30" fmla="*/ 227 w 236"/>
                <a:gd name="T31" fmla="*/ 17 h 184"/>
                <a:gd name="T32" fmla="*/ 181 w 236"/>
                <a:gd name="T33" fmla="*/ 5 h 184"/>
                <a:gd name="T34" fmla="*/ 138 w 236"/>
                <a:gd name="T35" fmla="*/ 0 h 184"/>
                <a:gd name="T36" fmla="*/ 35 w 236"/>
                <a:gd name="T37" fmla="*/ 33 h 184"/>
                <a:gd name="T38" fmla="*/ 0 w 236"/>
                <a:gd name="T39" fmla="*/ 114 h 184"/>
                <a:gd name="T40" fmla="*/ 13 w 236"/>
                <a:gd name="T41" fmla="*/ 163 h 184"/>
                <a:gd name="T42" fmla="*/ 26 w 236"/>
                <a:gd name="T43" fmla="*/ 184 h 184"/>
                <a:gd name="T44" fmla="*/ 26 w 236"/>
                <a:gd name="T45" fmla="*/ 184 h 184"/>
                <a:gd name="T46" fmla="*/ 26 w 236"/>
                <a:gd name="T47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6" h="184">
                  <a:moveTo>
                    <a:pt x="26" y="184"/>
                  </a:moveTo>
                  <a:cubicBezTo>
                    <a:pt x="220" y="184"/>
                    <a:pt x="220" y="184"/>
                    <a:pt x="220" y="184"/>
                  </a:cubicBezTo>
                  <a:cubicBezTo>
                    <a:pt x="213" y="179"/>
                    <a:pt x="205" y="175"/>
                    <a:pt x="195" y="170"/>
                  </a:cubicBezTo>
                  <a:cubicBezTo>
                    <a:pt x="177" y="162"/>
                    <a:pt x="162" y="156"/>
                    <a:pt x="150" y="153"/>
                  </a:cubicBezTo>
                  <a:cubicBezTo>
                    <a:pt x="113" y="142"/>
                    <a:pt x="89" y="131"/>
                    <a:pt x="77" y="119"/>
                  </a:cubicBezTo>
                  <a:cubicBezTo>
                    <a:pt x="66" y="107"/>
                    <a:pt x="60" y="95"/>
                    <a:pt x="60" y="83"/>
                  </a:cubicBezTo>
                  <a:cubicBezTo>
                    <a:pt x="60" y="67"/>
                    <a:pt x="66" y="55"/>
                    <a:pt x="77" y="45"/>
                  </a:cubicBezTo>
                  <a:cubicBezTo>
                    <a:pt x="89" y="34"/>
                    <a:pt x="105" y="29"/>
                    <a:pt x="125" y="29"/>
                  </a:cubicBezTo>
                  <a:cubicBezTo>
                    <a:pt x="146" y="29"/>
                    <a:pt x="164" y="37"/>
                    <a:pt x="179" y="53"/>
                  </a:cubicBezTo>
                  <a:cubicBezTo>
                    <a:pt x="189" y="63"/>
                    <a:pt x="198" y="80"/>
                    <a:pt x="206" y="106"/>
                  </a:cubicBezTo>
                  <a:cubicBezTo>
                    <a:pt x="210" y="107"/>
                    <a:pt x="210" y="107"/>
                    <a:pt x="210" y="107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6" y="103"/>
                    <a:pt x="236" y="99"/>
                    <a:pt x="236" y="96"/>
                  </a:cubicBezTo>
                  <a:cubicBezTo>
                    <a:pt x="236" y="86"/>
                    <a:pt x="235" y="70"/>
                    <a:pt x="233" y="48"/>
                  </a:cubicBezTo>
                  <a:cubicBezTo>
                    <a:pt x="231" y="34"/>
                    <a:pt x="229" y="24"/>
                    <a:pt x="227" y="17"/>
                  </a:cubicBezTo>
                  <a:cubicBezTo>
                    <a:pt x="208" y="11"/>
                    <a:pt x="193" y="7"/>
                    <a:pt x="181" y="5"/>
                  </a:cubicBezTo>
                  <a:cubicBezTo>
                    <a:pt x="161" y="2"/>
                    <a:pt x="146" y="0"/>
                    <a:pt x="138" y="0"/>
                  </a:cubicBezTo>
                  <a:cubicBezTo>
                    <a:pt x="92" y="0"/>
                    <a:pt x="58" y="11"/>
                    <a:pt x="35" y="33"/>
                  </a:cubicBezTo>
                  <a:cubicBezTo>
                    <a:pt x="12" y="55"/>
                    <a:pt x="0" y="82"/>
                    <a:pt x="0" y="114"/>
                  </a:cubicBezTo>
                  <a:cubicBezTo>
                    <a:pt x="0" y="129"/>
                    <a:pt x="4" y="146"/>
                    <a:pt x="13" y="163"/>
                  </a:cubicBezTo>
                  <a:cubicBezTo>
                    <a:pt x="17" y="171"/>
                    <a:pt x="21" y="177"/>
                    <a:pt x="26" y="184"/>
                  </a:cubicBezTo>
                  <a:close/>
                  <a:moveTo>
                    <a:pt x="26" y="184"/>
                  </a:moveTo>
                  <a:cubicBezTo>
                    <a:pt x="26" y="184"/>
                    <a:pt x="26" y="184"/>
                    <a:pt x="26" y="18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8"/>
            <p:cNvSpPr>
              <a:spLocks noEditPoints="1"/>
            </p:cNvSpPr>
            <p:nvPr/>
          </p:nvSpPr>
          <p:spPr bwMode="auto">
            <a:xfrm>
              <a:off x="5075238" y="849313"/>
              <a:ext cx="352425" cy="203200"/>
            </a:xfrm>
            <a:custGeom>
              <a:avLst/>
              <a:gdLst>
                <a:gd name="T0" fmla="*/ 150 w 259"/>
                <a:gd name="T1" fmla="*/ 0 h 150"/>
                <a:gd name="T2" fmla="*/ 186 w 259"/>
                <a:gd name="T3" fmla="*/ 19 h 150"/>
                <a:gd name="T4" fmla="*/ 207 w 259"/>
                <a:gd name="T5" fmla="*/ 60 h 150"/>
                <a:gd name="T6" fmla="*/ 195 w 259"/>
                <a:gd name="T7" fmla="*/ 93 h 150"/>
                <a:gd name="T8" fmla="*/ 163 w 259"/>
                <a:gd name="T9" fmla="*/ 116 h 150"/>
                <a:gd name="T10" fmla="*/ 127 w 259"/>
                <a:gd name="T11" fmla="*/ 123 h 150"/>
                <a:gd name="T12" fmla="*/ 92 w 259"/>
                <a:gd name="T13" fmla="*/ 117 h 150"/>
                <a:gd name="T14" fmla="*/ 65 w 259"/>
                <a:gd name="T15" fmla="*/ 102 h 150"/>
                <a:gd name="T16" fmla="*/ 44 w 259"/>
                <a:gd name="T17" fmla="*/ 78 h 150"/>
                <a:gd name="T18" fmla="*/ 41 w 259"/>
                <a:gd name="T19" fmla="*/ 71 h 150"/>
                <a:gd name="T20" fmla="*/ 35 w 259"/>
                <a:gd name="T21" fmla="*/ 56 h 150"/>
                <a:gd name="T22" fmla="*/ 27 w 259"/>
                <a:gd name="T23" fmla="*/ 38 h 150"/>
                <a:gd name="T24" fmla="*/ 0 w 259"/>
                <a:gd name="T25" fmla="*/ 38 h 150"/>
                <a:gd name="T26" fmla="*/ 0 w 259"/>
                <a:gd name="T27" fmla="*/ 50 h 150"/>
                <a:gd name="T28" fmla="*/ 0 w 259"/>
                <a:gd name="T29" fmla="*/ 59 h 150"/>
                <a:gd name="T30" fmla="*/ 0 w 259"/>
                <a:gd name="T31" fmla="*/ 77 h 150"/>
                <a:gd name="T32" fmla="*/ 0 w 259"/>
                <a:gd name="T33" fmla="*/ 118 h 150"/>
                <a:gd name="T34" fmla="*/ 0 w 259"/>
                <a:gd name="T35" fmla="*/ 121 h 150"/>
                <a:gd name="T36" fmla="*/ 3 w 259"/>
                <a:gd name="T37" fmla="*/ 127 h 150"/>
                <a:gd name="T38" fmla="*/ 21 w 259"/>
                <a:gd name="T39" fmla="*/ 134 h 150"/>
                <a:gd name="T40" fmla="*/ 58 w 259"/>
                <a:gd name="T41" fmla="*/ 144 h 150"/>
                <a:gd name="T42" fmla="*/ 109 w 259"/>
                <a:gd name="T43" fmla="*/ 150 h 150"/>
                <a:gd name="T44" fmla="*/ 162 w 259"/>
                <a:gd name="T45" fmla="*/ 145 h 150"/>
                <a:gd name="T46" fmla="*/ 201 w 259"/>
                <a:gd name="T47" fmla="*/ 128 h 150"/>
                <a:gd name="T48" fmla="*/ 230 w 259"/>
                <a:gd name="T49" fmla="*/ 107 h 150"/>
                <a:gd name="T50" fmla="*/ 248 w 259"/>
                <a:gd name="T51" fmla="*/ 80 h 150"/>
                <a:gd name="T52" fmla="*/ 259 w 259"/>
                <a:gd name="T53" fmla="*/ 24 h 150"/>
                <a:gd name="T54" fmla="*/ 257 w 259"/>
                <a:gd name="T55" fmla="*/ 0 h 150"/>
                <a:gd name="T56" fmla="*/ 150 w 259"/>
                <a:gd name="T57" fmla="*/ 0 h 150"/>
                <a:gd name="T58" fmla="*/ 150 w 259"/>
                <a:gd name="T59" fmla="*/ 0 h 150"/>
                <a:gd name="T60" fmla="*/ 150 w 259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150">
                  <a:moveTo>
                    <a:pt x="150" y="0"/>
                  </a:moveTo>
                  <a:cubicBezTo>
                    <a:pt x="168" y="8"/>
                    <a:pt x="180" y="14"/>
                    <a:pt x="186" y="19"/>
                  </a:cubicBezTo>
                  <a:cubicBezTo>
                    <a:pt x="200" y="31"/>
                    <a:pt x="207" y="45"/>
                    <a:pt x="207" y="60"/>
                  </a:cubicBezTo>
                  <a:cubicBezTo>
                    <a:pt x="207" y="72"/>
                    <a:pt x="203" y="83"/>
                    <a:pt x="195" y="93"/>
                  </a:cubicBezTo>
                  <a:cubicBezTo>
                    <a:pt x="187" y="104"/>
                    <a:pt x="176" y="111"/>
                    <a:pt x="163" y="116"/>
                  </a:cubicBezTo>
                  <a:cubicBezTo>
                    <a:pt x="150" y="120"/>
                    <a:pt x="138" y="123"/>
                    <a:pt x="127" y="123"/>
                  </a:cubicBezTo>
                  <a:cubicBezTo>
                    <a:pt x="114" y="123"/>
                    <a:pt x="103" y="121"/>
                    <a:pt x="92" y="117"/>
                  </a:cubicBezTo>
                  <a:cubicBezTo>
                    <a:pt x="81" y="113"/>
                    <a:pt x="72" y="108"/>
                    <a:pt x="65" y="102"/>
                  </a:cubicBezTo>
                  <a:cubicBezTo>
                    <a:pt x="57" y="96"/>
                    <a:pt x="50" y="88"/>
                    <a:pt x="44" y="78"/>
                  </a:cubicBezTo>
                  <a:cubicBezTo>
                    <a:pt x="43" y="76"/>
                    <a:pt x="42" y="74"/>
                    <a:pt x="41" y="71"/>
                  </a:cubicBezTo>
                  <a:cubicBezTo>
                    <a:pt x="39" y="67"/>
                    <a:pt x="37" y="63"/>
                    <a:pt x="35" y="56"/>
                  </a:cubicBezTo>
                  <a:cubicBezTo>
                    <a:pt x="32" y="50"/>
                    <a:pt x="30" y="43"/>
                    <a:pt x="27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6"/>
                    <a:pt x="0" y="72"/>
                    <a:pt x="0" y="77"/>
                  </a:cubicBezTo>
                  <a:cubicBezTo>
                    <a:pt x="0" y="85"/>
                    <a:pt x="0" y="99"/>
                    <a:pt x="0" y="118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3"/>
                    <a:pt x="1" y="125"/>
                    <a:pt x="3" y="127"/>
                  </a:cubicBezTo>
                  <a:cubicBezTo>
                    <a:pt x="5" y="129"/>
                    <a:pt x="11" y="131"/>
                    <a:pt x="21" y="134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72" y="148"/>
                    <a:pt x="89" y="150"/>
                    <a:pt x="109" y="150"/>
                  </a:cubicBezTo>
                  <a:cubicBezTo>
                    <a:pt x="130" y="150"/>
                    <a:pt x="148" y="149"/>
                    <a:pt x="162" y="145"/>
                  </a:cubicBezTo>
                  <a:cubicBezTo>
                    <a:pt x="174" y="142"/>
                    <a:pt x="188" y="136"/>
                    <a:pt x="201" y="128"/>
                  </a:cubicBezTo>
                  <a:cubicBezTo>
                    <a:pt x="214" y="120"/>
                    <a:pt x="223" y="113"/>
                    <a:pt x="230" y="107"/>
                  </a:cubicBezTo>
                  <a:cubicBezTo>
                    <a:pt x="238" y="98"/>
                    <a:pt x="244" y="89"/>
                    <a:pt x="248" y="80"/>
                  </a:cubicBezTo>
                  <a:cubicBezTo>
                    <a:pt x="256" y="62"/>
                    <a:pt x="259" y="44"/>
                    <a:pt x="259" y="24"/>
                  </a:cubicBezTo>
                  <a:cubicBezTo>
                    <a:pt x="259" y="15"/>
                    <a:pt x="258" y="7"/>
                    <a:pt x="257" y="0"/>
                  </a:cubicBezTo>
                  <a:cubicBezTo>
                    <a:pt x="150" y="0"/>
                    <a:pt x="150" y="0"/>
                    <a:pt x="150" y="0"/>
                  </a:cubicBez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7" name="Freeform 19"/>
            <p:cNvSpPr>
              <a:spLocks noEditPoints="1"/>
            </p:cNvSpPr>
            <p:nvPr/>
          </p:nvSpPr>
          <p:spPr bwMode="auto">
            <a:xfrm>
              <a:off x="4929188" y="781050"/>
              <a:ext cx="633413" cy="46038"/>
            </a:xfrm>
            <a:custGeom>
              <a:avLst/>
              <a:gdLst>
                <a:gd name="T0" fmla="*/ 465 w 467"/>
                <a:gd name="T1" fmla="*/ 3 h 34"/>
                <a:gd name="T2" fmla="*/ 459 w 467"/>
                <a:gd name="T3" fmla="*/ 0 h 34"/>
                <a:gd name="T4" fmla="*/ 8 w 467"/>
                <a:gd name="T5" fmla="*/ 0 h 34"/>
                <a:gd name="T6" fmla="*/ 2 w 467"/>
                <a:gd name="T7" fmla="*/ 3 h 34"/>
                <a:gd name="T8" fmla="*/ 0 w 467"/>
                <a:gd name="T9" fmla="*/ 9 h 34"/>
                <a:gd name="T10" fmla="*/ 0 w 467"/>
                <a:gd name="T11" fmla="*/ 25 h 34"/>
                <a:gd name="T12" fmla="*/ 2 w 467"/>
                <a:gd name="T13" fmla="*/ 31 h 34"/>
                <a:gd name="T14" fmla="*/ 8 w 467"/>
                <a:gd name="T15" fmla="*/ 34 h 34"/>
                <a:gd name="T16" fmla="*/ 459 w 467"/>
                <a:gd name="T17" fmla="*/ 34 h 34"/>
                <a:gd name="T18" fmla="*/ 465 w 467"/>
                <a:gd name="T19" fmla="*/ 31 h 34"/>
                <a:gd name="T20" fmla="*/ 467 w 467"/>
                <a:gd name="T21" fmla="*/ 25 h 34"/>
                <a:gd name="T22" fmla="*/ 467 w 467"/>
                <a:gd name="T23" fmla="*/ 9 h 34"/>
                <a:gd name="T24" fmla="*/ 465 w 467"/>
                <a:gd name="T25" fmla="*/ 3 h 34"/>
                <a:gd name="T26" fmla="*/ 465 w 467"/>
                <a:gd name="T27" fmla="*/ 3 h 34"/>
                <a:gd name="T28" fmla="*/ 465 w 467"/>
                <a:gd name="T2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34">
                  <a:moveTo>
                    <a:pt x="465" y="3"/>
                  </a:moveTo>
                  <a:cubicBezTo>
                    <a:pt x="463" y="1"/>
                    <a:pt x="461" y="0"/>
                    <a:pt x="4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459" y="34"/>
                    <a:pt x="459" y="34"/>
                    <a:pt x="459" y="34"/>
                  </a:cubicBezTo>
                  <a:cubicBezTo>
                    <a:pt x="461" y="34"/>
                    <a:pt x="463" y="33"/>
                    <a:pt x="465" y="31"/>
                  </a:cubicBezTo>
                  <a:cubicBezTo>
                    <a:pt x="466" y="30"/>
                    <a:pt x="467" y="28"/>
                    <a:pt x="467" y="25"/>
                  </a:cubicBezTo>
                  <a:cubicBezTo>
                    <a:pt x="467" y="9"/>
                    <a:pt x="467" y="9"/>
                    <a:pt x="467" y="9"/>
                  </a:cubicBezTo>
                  <a:cubicBezTo>
                    <a:pt x="467" y="6"/>
                    <a:pt x="466" y="4"/>
                    <a:pt x="465" y="3"/>
                  </a:cubicBezTo>
                  <a:close/>
                  <a:moveTo>
                    <a:pt x="465" y="3"/>
                  </a:moveTo>
                  <a:cubicBezTo>
                    <a:pt x="465" y="3"/>
                    <a:pt x="465" y="3"/>
                    <a:pt x="465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12804211" y="1599960"/>
            <a:ext cx="1266629" cy="1085682"/>
            <a:chOff x="6402388" y="509588"/>
            <a:chExt cx="633412" cy="542925"/>
          </a:xfrm>
        </p:grpSpPr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02388" y="600075"/>
              <a:ext cx="101600" cy="452438"/>
            </a:xfrm>
            <a:custGeom>
              <a:avLst/>
              <a:gdLst>
                <a:gd name="T0" fmla="*/ 17 w 75"/>
                <a:gd name="T1" fmla="*/ 17 h 333"/>
                <a:gd name="T2" fmla="*/ 0 w 75"/>
                <a:gd name="T3" fmla="*/ 58 h 333"/>
                <a:gd name="T4" fmla="*/ 0 w 75"/>
                <a:gd name="T5" fmla="*/ 275 h 333"/>
                <a:gd name="T6" fmla="*/ 17 w 75"/>
                <a:gd name="T7" fmla="*/ 316 h 333"/>
                <a:gd name="T8" fmla="*/ 58 w 75"/>
                <a:gd name="T9" fmla="*/ 333 h 333"/>
                <a:gd name="T10" fmla="*/ 75 w 75"/>
                <a:gd name="T11" fmla="*/ 333 h 333"/>
                <a:gd name="T12" fmla="*/ 75 w 75"/>
                <a:gd name="T13" fmla="*/ 0 h 333"/>
                <a:gd name="T14" fmla="*/ 58 w 75"/>
                <a:gd name="T15" fmla="*/ 0 h 333"/>
                <a:gd name="T16" fmla="*/ 17 w 75"/>
                <a:gd name="T17" fmla="*/ 17 h 333"/>
                <a:gd name="T18" fmla="*/ 17 w 75"/>
                <a:gd name="T19" fmla="*/ 17 h 333"/>
                <a:gd name="T20" fmla="*/ 17 w 75"/>
                <a:gd name="T21" fmla="*/ 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333">
                  <a:moveTo>
                    <a:pt x="17" y="17"/>
                  </a:moveTo>
                  <a:cubicBezTo>
                    <a:pt x="6" y="28"/>
                    <a:pt x="0" y="42"/>
                    <a:pt x="0" y="58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291"/>
                    <a:pt x="6" y="305"/>
                    <a:pt x="17" y="316"/>
                  </a:cubicBezTo>
                  <a:cubicBezTo>
                    <a:pt x="29" y="328"/>
                    <a:pt x="42" y="333"/>
                    <a:pt x="58" y="333"/>
                  </a:cubicBezTo>
                  <a:cubicBezTo>
                    <a:pt x="75" y="333"/>
                    <a:pt x="75" y="333"/>
                    <a:pt x="75" y="333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9" y="5"/>
                    <a:pt x="17" y="17"/>
                  </a:cubicBezTo>
                  <a:close/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537325" y="509588"/>
              <a:ext cx="363538" cy="542925"/>
            </a:xfrm>
            <a:custGeom>
              <a:avLst/>
              <a:gdLst>
                <a:gd name="T0" fmla="*/ 234 w 267"/>
                <a:gd name="T1" fmla="*/ 25 h 400"/>
                <a:gd name="T2" fmla="*/ 226 w 267"/>
                <a:gd name="T3" fmla="*/ 7 h 400"/>
                <a:gd name="T4" fmla="*/ 209 w 267"/>
                <a:gd name="T5" fmla="*/ 0 h 400"/>
                <a:gd name="T6" fmla="*/ 59 w 267"/>
                <a:gd name="T7" fmla="*/ 0 h 400"/>
                <a:gd name="T8" fmla="*/ 41 w 267"/>
                <a:gd name="T9" fmla="*/ 7 h 400"/>
                <a:gd name="T10" fmla="*/ 33 w 267"/>
                <a:gd name="T11" fmla="*/ 25 h 400"/>
                <a:gd name="T12" fmla="*/ 33 w 267"/>
                <a:gd name="T13" fmla="*/ 67 h 400"/>
                <a:gd name="T14" fmla="*/ 0 w 267"/>
                <a:gd name="T15" fmla="*/ 67 h 400"/>
                <a:gd name="T16" fmla="*/ 0 w 267"/>
                <a:gd name="T17" fmla="*/ 400 h 400"/>
                <a:gd name="T18" fmla="*/ 267 w 267"/>
                <a:gd name="T19" fmla="*/ 400 h 400"/>
                <a:gd name="T20" fmla="*/ 267 w 267"/>
                <a:gd name="T21" fmla="*/ 67 h 400"/>
                <a:gd name="T22" fmla="*/ 234 w 267"/>
                <a:gd name="T23" fmla="*/ 67 h 400"/>
                <a:gd name="T24" fmla="*/ 234 w 267"/>
                <a:gd name="T25" fmla="*/ 25 h 400"/>
                <a:gd name="T26" fmla="*/ 200 w 267"/>
                <a:gd name="T27" fmla="*/ 67 h 400"/>
                <a:gd name="T28" fmla="*/ 67 w 267"/>
                <a:gd name="T29" fmla="*/ 67 h 400"/>
                <a:gd name="T30" fmla="*/ 67 w 267"/>
                <a:gd name="T31" fmla="*/ 33 h 400"/>
                <a:gd name="T32" fmla="*/ 200 w 267"/>
                <a:gd name="T33" fmla="*/ 33 h 400"/>
                <a:gd name="T34" fmla="*/ 200 w 267"/>
                <a:gd name="T35" fmla="*/ 67 h 400"/>
                <a:gd name="T36" fmla="*/ 200 w 267"/>
                <a:gd name="T37" fmla="*/ 67 h 400"/>
                <a:gd name="T38" fmla="*/ 200 w 267"/>
                <a:gd name="T39" fmla="*/ 6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7" h="400">
                  <a:moveTo>
                    <a:pt x="234" y="25"/>
                  </a:moveTo>
                  <a:cubicBezTo>
                    <a:pt x="234" y="18"/>
                    <a:pt x="231" y="12"/>
                    <a:pt x="226" y="7"/>
                  </a:cubicBezTo>
                  <a:cubicBezTo>
                    <a:pt x="222" y="2"/>
                    <a:pt x="216" y="0"/>
                    <a:pt x="20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2" y="0"/>
                    <a:pt x="46" y="2"/>
                    <a:pt x="41" y="7"/>
                  </a:cubicBezTo>
                  <a:cubicBezTo>
                    <a:pt x="36" y="12"/>
                    <a:pt x="33" y="18"/>
                    <a:pt x="33" y="25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267" y="400"/>
                    <a:pt x="267" y="400"/>
                    <a:pt x="267" y="400"/>
                  </a:cubicBezTo>
                  <a:cubicBezTo>
                    <a:pt x="267" y="67"/>
                    <a:pt x="267" y="67"/>
                    <a:pt x="267" y="67"/>
                  </a:cubicBezTo>
                  <a:cubicBezTo>
                    <a:pt x="234" y="67"/>
                    <a:pt x="234" y="67"/>
                    <a:pt x="234" y="67"/>
                  </a:cubicBezTo>
                  <a:lnTo>
                    <a:pt x="234" y="25"/>
                  </a:lnTo>
                  <a:close/>
                  <a:moveTo>
                    <a:pt x="200" y="67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200" y="33"/>
                    <a:pt x="200" y="33"/>
                    <a:pt x="200" y="33"/>
                  </a:cubicBezTo>
                  <a:lnTo>
                    <a:pt x="200" y="67"/>
                  </a:lnTo>
                  <a:close/>
                  <a:moveTo>
                    <a:pt x="200" y="67"/>
                  </a:moveTo>
                  <a:cubicBezTo>
                    <a:pt x="200" y="67"/>
                    <a:pt x="200" y="67"/>
                    <a:pt x="200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2" name="Freeform 25"/>
            <p:cNvSpPr>
              <a:spLocks noEditPoints="1"/>
            </p:cNvSpPr>
            <p:nvPr/>
          </p:nvSpPr>
          <p:spPr bwMode="auto">
            <a:xfrm>
              <a:off x="6934200" y="600075"/>
              <a:ext cx="101600" cy="452438"/>
            </a:xfrm>
            <a:custGeom>
              <a:avLst/>
              <a:gdLst>
                <a:gd name="T0" fmla="*/ 58 w 75"/>
                <a:gd name="T1" fmla="*/ 17 h 333"/>
                <a:gd name="T2" fmla="*/ 17 w 75"/>
                <a:gd name="T3" fmla="*/ 0 h 333"/>
                <a:gd name="T4" fmla="*/ 0 w 75"/>
                <a:gd name="T5" fmla="*/ 0 h 333"/>
                <a:gd name="T6" fmla="*/ 0 w 75"/>
                <a:gd name="T7" fmla="*/ 333 h 333"/>
                <a:gd name="T8" fmla="*/ 17 w 75"/>
                <a:gd name="T9" fmla="*/ 333 h 333"/>
                <a:gd name="T10" fmla="*/ 58 w 75"/>
                <a:gd name="T11" fmla="*/ 316 h 333"/>
                <a:gd name="T12" fmla="*/ 75 w 75"/>
                <a:gd name="T13" fmla="*/ 275 h 333"/>
                <a:gd name="T14" fmla="*/ 75 w 75"/>
                <a:gd name="T15" fmla="*/ 58 h 333"/>
                <a:gd name="T16" fmla="*/ 58 w 75"/>
                <a:gd name="T17" fmla="*/ 17 h 333"/>
                <a:gd name="T18" fmla="*/ 58 w 75"/>
                <a:gd name="T19" fmla="*/ 17 h 333"/>
                <a:gd name="T20" fmla="*/ 58 w 75"/>
                <a:gd name="T21" fmla="*/ 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333">
                  <a:moveTo>
                    <a:pt x="58" y="17"/>
                  </a:moveTo>
                  <a:cubicBezTo>
                    <a:pt x="47" y="5"/>
                    <a:pt x="33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7" y="333"/>
                    <a:pt x="17" y="333"/>
                    <a:pt x="17" y="333"/>
                  </a:cubicBezTo>
                  <a:cubicBezTo>
                    <a:pt x="33" y="333"/>
                    <a:pt x="47" y="328"/>
                    <a:pt x="58" y="316"/>
                  </a:cubicBezTo>
                  <a:cubicBezTo>
                    <a:pt x="69" y="305"/>
                    <a:pt x="75" y="291"/>
                    <a:pt x="75" y="275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42"/>
                    <a:pt x="69" y="28"/>
                    <a:pt x="58" y="17"/>
                  </a:cubicBezTo>
                  <a:close/>
                  <a:moveTo>
                    <a:pt x="58" y="17"/>
                  </a:moveTo>
                  <a:cubicBezTo>
                    <a:pt x="58" y="17"/>
                    <a:pt x="58" y="17"/>
                    <a:pt x="58" y="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5" name="Freeform 29"/>
          <p:cNvSpPr>
            <a:spLocks noEditPoints="1"/>
          </p:cNvSpPr>
          <p:nvPr/>
        </p:nvSpPr>
        <p:spPr bwMode="auto">
          <a:xfrm>
            <a:off x="15750157" y="1479329"/>
            <a:ext cx="1266631" cy="1326945"/>
          </a:xfrm>
          <a:custGeom>
            <a:avLst/>
            <a:gdLst>
              <a:gd name="T0" fmla="*/ 444 w 446"/>
              <a:gd name="T1" fmla="*/ 298 h 467"/>
              <a:gd name="T2" fmla="*/ 397 w 446"/>
              <a:gd name="T3" fmla="*/ 233 h 467"/>
              <a:gd name="T4" fmla="*/ 444 w 446"/>
              <a:gd name="T5" fmla="*/ 169 h 467"/>
              <a:gd name="T6" fmla="*/ 445 w 446"/>
              <a:gd name="T7" fmla="*/ 161 h 467"/>
              <a:gd name="T8" fmla="*/ 440 w 446"/>
              <a:gd name="T9" fmla="*/ 156 h 467"/>
              <a:gd name="T10" fmla="*/ 363 w 446"/>
              <a:gd name="T11" fmla="*/ 131 h 467"/>
              <a:gd name="T12" fmla="*/ 363 w 446"/>
              <a:gd name="T13" fmla="*/ 51 h 467"/>
              <a:gd name="T14" fmla="*/ 360 w 446"/>
              <a:gd name="T15" fmla="*/ 44 h 467"/>
              <a:gd name="T16" fmla="*/ 352 w 446"/>
              <a:gd name="T17" fmla="*/ 43 h 467"/>
              <a:gd name="T18" fmla="*/ 276 w 446"/>
              <a:gd name="T19" fmla="*/ 68 h 467"/>
              <a:gd name="T20" fmla="*/ 229 w 446"/>
              <a:gd name="T21" fmla="*/ 3 h 467"/>
              <a:gd name="T22" fmla="*/ 223 w 446"/>
              <a:gd name="T23" fmla="*/ 0 h 467"/>
              <a:gd name="T24" fmla="*/ 216 w 446"/>
              <a:gd name="T25" fmla="*/ 3 h 467"/>
              <a:gd name="T26" fmla="*/ 169 w 446"/>
              <a:gd name="T27" fmla="*/ 68 h 467"/>
              <a:gd name="T28" fmla="*/ 93 w 446"/>
              <a:gd name="T29" fmla="*/ 43 h 467"/>
              <a:gd name="T30" fmla="*/ 85 w 446"/>
              <a:gd name="T31" fmla="*/ 44 h 467"/>
              <a:gd name="T32" fmla="*/ 82 w 446"/>
              <a:gd name="T33" fmla="*/ 51 h 467"/>
              <a:gd name="T34" fmla="*/ 82 w 446"/>
              <a:gd name="T35" fmla="*/ 131 h 467"/>
              <a:gd name="T36" fmla="*/ 6 w 446"/>
              <a:gd name="T37" fmla="*/ 156 h 467"/>
              <a:gd name="T38" fmla="*/ 0 w 446"/>
              <a:gd name="T39" fmla="*/ 161 h 467"/>
              <a:gd name="T40" fmla="*/ 2 w 446"/>
              <a:gd name="T41" fmla="*/ 169 h 467"/>
              <a:gd name="T42" fmla="*/ 48 w 446"/>
              <a:gd name="T43" fmla="*/ 233 h 467"/>
              <a:gd name="T44" fmla="*/ 2 w 446"/>
              <a:gd name="T45" fmla="*/ 298 h 467"/>
              <a:gd name="T46" fmla="*/ 0 w 446"/>
              <a:gd name="T47" fmla="*/ 306 h 467"/>
              <a:gd name="T48" fmla="*/ 6 w 446"/>
              <a:gd name="T49" fmla="*/ 311 h 467"/>
              <a:gd name="T50" fmla="*/ 82 w 446"/>
              <a:gd name="T51" fmla="*/ 336 h 467"/>
              <a:gd name="T52" fmla="*/ 82 w 446"/>
              <a:gd name="T53" fmla="*/ 416 h 467"/>
              <a:gd name="T54" fmla="*/ 85 w 446"/>
              <a:gd name="T55" fmla="*/ 422 h 467"/>
              <a:gd name="T56" fmla="*/ 93 w 446"/>
              <a:gd name="T57" fmla="*/ 423 h 467"/>
              <a:gd name="T58" fmla="*/ 169 w 446"/>
              <a:gd name="T59" fmla="*/ 399 h 467"/>
              <a:gd name="T60" fmla="*/ 216 w 446"/>
              <a:gd name="T61" fmla="*/ 464 h 467"/>
              <a:gd name="T62" fmla="*/ 223 w 446"/>
              <a:gd name="T63" fmla="*/ 467 h 467"/>
              <a:gd name="T64" fmla="*/ 229 w 446"/>
              <a:gd name="T65" fmla="*/ 464 h 467"/>
              <a:gd name="T66" fmla="*/ 276 w 446"/>
              <a:gd name="T67" fmla="*/ 399 h 467"/>
              <a:gd name="T68" fmla="*/ 352 w 446"/>
              <a:gd name="T69" fmla="*/ 423 h 467"/>
              <a:gd name="T70" fmla="*/ 360 w 446"/>
              <a:gd name="T71" fmla="*/ 422 h 467"/>
              <a:gd name="T72" fmla="*/ 363 w 446"/>
              <a:gd name="T73" fmla="*/ 416 h 467"/>
              <a:gd name="T74" fmla="*/ 363 w 446"/>
              <a:gd name="T75" fmla="*/ 336 h 467"/>
              <a:gd name="T76" fmla="*/ 440 w 446"/>
              <a:gd name="T77" fmla="*/ 311 h 467"/>
              <a:gd name="T78" fmla="*/ 445 w 446"/>
              <a:gd name="T79" fmla="*/ 306 h 467"/>
              <a:gd name="T80" fmla="*/ 444 w 446"/>
              <a:gd name="T81" fmla="*/ 298 h 467"/>
              <a:gd name="T82" fmla="*/ 361 w 446"/>
              <a:gd name="T83" fmla="*/ 292 h 467"/>
              <a:gd name="T84" fmla="*/ 329 w 446"/>
              <a:gd name="T85" fmla="*/ 340 h 467"/>
              <a:gd name="T86" fmla="*/ 281 w 446"/>
              <a:gd name="T87" fmla="*/ 372 h 467"/>
              <a:gd name="T88" fmla="*/ 223 w 446"/>
              <a:gd name="T89" fmla="*/ 384 h 467"/>
              <a:gd name="T90" fmla="*/ 164 w 446"/>
              <a:gd name="T91" fmla="*/ 372 h 467"/>
              <a:gd name="T92" fmla="*/ 116 w 446"/>
              <a:gd name="T93" fmla="*/ 340 h 467"/>
              <a:gd name="T94" fmla="*/ 84 w 446"/>
              <a:gd name="T95" fmla="*/ 292 h 467"/>
              <a:gd name="T96" fmla="*/ 72 w 446"/>
              <a:gd name="T97" fmla="*/ 233 h 467"/>
              <a:gd name="T98" fmla="*/ 84 w 446"/>
              <a:gd name="T99" fmla="*/ 175 h 467"/>
              <a:gd name="T100" fmla="*/ 116 w 446"/>
              <a:gd name="T101" fmla="*/ 127 h 467"/>
              <a:gd name="T102" fmla="*/ 164 w 446"/>
              <a:gd name="T103" fmla="*/ 95 h 467"/>
              <a:gd name="T104" fmla="*/ 223 w 446"/>
              <a:gd name="T105" fmla="*/ 83 h 467"/>
              <a:gd name="T106" fmla="*/ 281 w 446"/>
              <a:gd name="T107" fmla="*/ 95 h 467"/>
              <a:gd name="T108" fmla="*/ 329 w 446"/>
              <a:gd name="T109" fmla="*/ 127 h 467"/>
              <a:gd name="T110" fmla="*/ 361 w 446"/>
              <a:gd name="T111" fmla="*/ 175 h 467"/>
              <a:gd name="T112" fmla="*/ 373 w 446"/>
              <a:gd name="T113" fmla="*/ 233 h 467"/>
              <a:gd name="T114" fmla="*/ 361 w 446"/>
              <a:gd name="T115" fmla="*/ 292 h 467"/>
              <a:gd name="T116" fmla="*/ 361 w 446"/>
              <a:gd name="T117" fmla="*/ 292 h 467"/>
              <a:gd name="T118" fmla="*/ 361 w 446"/>
              <a:gd name="T119" fmla="*/ 29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6" h="467">
                <a:moveTo>
                  <a:pt x="444" y="298"/>
                </a:moveTo>
                <a:cubicBezTo>
                  <a:pt x="397" y="233"/>
                  <a:pt x="397" y="233"/>
                  <a:pt x="397" y="233"/>
                </a:cubicBezTo>
                <a:cubicBezTo>
                  <a:pt x="444" y="169"/>
                  <a:pt x="444" y="169"/>
                  <a:pt x="444" y="169"/>
                </a:cubicBezTo>
                <a:cubicBezTo>
                  <a:pt x="445" y="166"/>
                  <a:pt x="446" y="164"/>
                  <a:pt x="445" y="161"/>
                </a:cubicBezTo>
                <a:cubicBezTo>
                  <a:pt x="444" y="159"/>
                  <a:pt x="442" y="157"/>
                  <a:pt x="440" y="156"/>
                </a:cubicBezTo>
                <a:cubicBezTo>
                  <a:pt x="363" y="131"/>
                  <a:pt x="363" y="131"/>
                  <a:pt x="363" y="131"/>
                </a:cubicBezTo>
                <a:cubicBezTo>
                  <a:pt x="363" y="51"/>
                  <a:pt x="363" y="51"/>
                  <a:pt x="363" y="51"/>
                </a:cubicBezTo>
                <a:cubicBezTo>
                  <a:pt x="363" y="48"/>
                  <a:pt x="362" y="46"/>
                  <a:pt x="360" y="44"/>
                </a:cubicBezTo>
                <a:cubicBezTo>
                  <a:pt x="357" y="43"/>
                  <a:pt x="355" y="42"/>
                  <a:pt x="352" y="43"/>
                </a:cubicBezTo>
                <a:cubicBezTo>
                  <a:pt x="276" y="68"/>
                  <a:pt x="276" y="68"/>
                  <a:pt x="276" y="68"/>
                </a:cubicBezTo>
                <a:cubicBezTo>
                  <a:pt x="229" y="3"/>
                  <a:pt x="229" y="3"/>
                  <a:pt x="229" y="3"/>
                </a:cubicBezTo>
                <a:cubicBezTo>
                  <a:pt x="228" y="1"/>
                  <a:pt x="226" y="0"/>
                  <a:pt x="223" y="0"/>
                </a:cubicBezTo>
                <a:cubicBezTo>
                  <a:pt x="220" y="0"/>
                  <a:pt x="217" y="1"/>
                  <a:pt x="216" y="3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93" y="43"/>
                  <a:pt x="93" y="43"/>
                  <a:pt x="93" y="43"/>
                </a:cubicBezTo>
                <a:cubicBezTo>
                  <a:pt x="90" y="42"/>
                  <a:pt x="88" y="43"/>
                  <a:pt x="85" y="44"/>
                </a:cubicBezTo>
                <a:cubicBezTo>
                  <a:pt x="83" y="46"/>
                  <a:pt x="82" y="48"/>
                  <a:pt x="82" y="51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6" y="156"/>
                  <a:pt x="6" y="156"/>
                  <a:pt x="6" y="156"/>
                </a:cubicBezTo>
                <a:cubicBezTo>
                  <a:pt x="3" y="157"/>
                  <a:pt x="1" y="159"/>
                  <a:pt x="0" y="161"/>
                </a:cubicBezTo>
                <a:cubicBezTo>
                  <a:pt x="0" y="164"/>
                  <a:pt x="0" y="166"/>
                  <a:pt x="2" y="169"/>
                </a:cubicBezTo>
                <a:cubicBezTo>
                  <a:pt x="48" y="233"/>
                  <a:pt x="48" y="233"/>
                  <a:pt x="48" y="233"/>
                </a:cubicBezTo>
                <a:cubicBezTo>
                  <a:pt x="2" y="298"/>
                  <a:pt x="2" y="298"/>
                  <a:pt x="2" y="298"/>
                </a:cubicBezTo>
                <a:cubicBezTo>
                  <a:pt x="0" y="300"/>
                  <a:pt x="0" y="303"/>
                  <a:pt x="0" y="306"/>
                </a:cubicBezTo>
                <a:cubicBezTo>
                  <a:pt x="1" y="308"/>
                  <a:pt x="3" y="310"/>
                  <a:pt x="6" y="311"/>
                </a:cubicBezTo>
                <a:cubicBezTo>
                  <a:pt x="82" y="336"/>
                  <a:pt x="82" y="336"/>
                  <a:pt x="82" y="336"/>
                </a:cubicBezTo>
                <a:cubicBezTo>
                  <a:pt x="82" y="416"/>
                  <a:pt x="82" y="416"/>
                  <a:pt x="82" y="416"/>
                </a:cubicBezTo>
                <a:cubicBezTo>
                  <a:pt x="82" y="418"/>
                  <a:pt x="83" y="421"/>
                  <a:pt x="85" y="422"/>
                </a:cubicBezTo>
                <a:cubicBezTo>
                  <a:pt x="88" y="424"/>
                  <a:pt x="90" y="424"/>
                  <a:pt x="93" y="423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216" y="464"/>
                  <a:pt x="216" y="464"/>
                  <a:pt x="216" y="464"/>
                </a:cubicBezTo>
                <a:cubicBezTo>
                  <a:pt x="218" y="466"/>
                  <a:pt x="220" y="467"/>
                  <a:pt x="223" y="467"/>
                </a:cubicBezTo>
                <a:cubicBezTo>
                  <a:pt x="225" y="467"/>
                  <a:pt x="228" y="466"/>
                  <a:pt x="229" y="464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352" y="423"/>
                  <a:pt x="352" y="423"/>
                  <a:pt x="352" y="423"/>
                </a:cubicBezTo>
                <a:cubicBezTo>
                  <a:pt x="355" y="424"/>
                  <a:pt x="357" y="424"/>
                  <a:pt x="360" y="422"/>
                </a:cubicBezTo>
                <a:cubicBezTo>
                  <a:pt x="362" y="421"/>
                  <a:pt x="363" y="418"/>
                  <a:pt x="363" y="416"/>
                </a:cubicBezTo>
                <a:cubicBezTo>
                  <a:pt x="363" y="336"/>
                  <a:pt x="363" y="336"/>
                  <a:pt x="363" y="336"/>
                </a:cubicBezTo>
                <a:cubicBezTo>
                  <a:pt x="440" y="311"/>
                  <a:pt x="440" y="311"/>
                  <a:pt x="440" y="311"/>
                </a:cubicBezTo>
                <a:cubicBezTo>
                  <a:pt x="442" y="310"/>
                  <a:pt x="444" y="308"/>
                  <a:pt x="445" y="306"/>
                </a:cubicBezTo>
                <a:cubicBezTo>
                  <a:pt x="446" y="303"/>
                  <a:pt x="445" y="300"/>
                  <a:pt x="444" y="298"/>
                </a:cubicBezTo>
                <a:close/>
                <a:moveTo>
                  <a:pt x="361" y="292"/>
                </a:moveTo>
                <a:cubicBezTo>
                  <a:pt x="353" y="310"/>
                  <a:pt x="342" y="326"/>
                  <a:pt x="329" y="340"/>
                </a:cubicBezTo>
                <a:cubicBezTo>
                  <a:pt x="315" y="353"/>
                  <a:pt x="299" y="364"/>
                  <a:pt x="281" y="372"/>
                </a:cubicBezTo>
                <a:cubicBezTo>
                  <a:pt x="262" y="380"/>
                  <a:pt x="243" y="384"/>
                  <a:pt x="223" y="384"/>
                </a:cubicBezTo>
                <a:cubicBezTo>
                  <a:pt x="202" y="384"/>
                  <a:pt x="183" y="380"/>
                  <a:pt x="164" y="372"/>
                </a:cubicBezTo>
                <a:cubicBezTo>
                  <a:pt x="146" y="364"/>
                  <a:pt x="130" y="353"/>
                  <a:pt x="116" y="340"/>
                </a:cubicBezTo>
                <a:cubicBezTo>
                  <a:pt x="103" y="326"/>
                  <a:pt x="92" y="310"/>
                  <a:pt x="84" y="292"/>
                </a:cubicBezTo>
                <a:cubicBezTo>
                  <a:pt x="76" y="273"/>
                  <a:pt x="72" y="254"/>
                  <a:pt x="72" y="233"/>
                </a:cubicBezTo>
                <a:cubicBezTo>
                  <a:pt x="72" y="213"/>
                  <a:pt x="76" y="194"/>
                  <a:pt x="84" y="175"/>
                </a:cubicBezTo>
                <a:cubicBezTo>
                  <a:pt x="92" y="157"/>
                  <a:pt x="103" y="141"/>
                  <a:pt x="116" y="127"/>
                </a:cubicBezTo>
                <a:cubicBezTo>
                  <a:pt x="130" y="114"/>
                  <a:pt x="146" y="103"/>
                  <a:pt x="164" y="95"/>
                </a:cubicBezTo>
                <a:cubicBezTo>
                  <a:pt x="183" y="87"/>
                  <a:pt x="202" y="83"/>
                  <a:pt x="223" y="83"/>
                </a:cubicBezTo>
                <a:cubicBezTo>
                  <a:pt x="243" y="83"/>
                  <a:pt x="262" y="87"/>
                  <a:pt x="281" y="95"/>
                </a:cubicBezTo>
                <a:cubicBezTo>
                  <a:pt x="299" y="103"/>
                  <a:pt x="315" y="114"/>
                  <a:pt x="329" y="127"/>
                </a:cubicBezTo>
                <a:cubicBezTo>
                  <a:pt x="342" y="141"/>
                  <a:pt x="353" y="157"/>
                  <a:pt x="361" y="175"/>
                </a:cubicBezTo>
                <a:cubicBezTo>
                  <a:pt x="369" y="194"/>
                  <a:pt x="373" y="213"/>
                  <a:pt x="373" y="233"/>
                </a:cubicBezTo>
                <a:cubicBezTo>
                  <a:pt x="373" y="254"/>
                  <a:pt x="369" y="273"/>
                  <a:pt x="361" y="292"/>
                </a:cubicBezTo>
                <a:close/>
                <a:moveTo>
                  <a:pt x="361" y="292"/>
                </a:moveTo>
                <a:cubicBezTo>
                  <a:pt x="361" y="292"/>
                  <a:pt x="361" y="292"/>
                  <a:pt x="361" y="29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62" name="グループ化 61"/>
          <p:cNvGrpSpPr/>
          <p:nvPr/>
        </p:nvGrpSpPr>
        <p:grpSpPr>
          <a:xfrm>
            <a:off x="1020430" y="4755417"/>
            <a:ext cx="1269804" cy="1152348"/>
            <a:chOff x="509588" y="2349500"/>
            <a:chExt cx="635000" cy="576263"/>
          </a:xfrm>
        </p:grpSpPr>
        <p:sp>
          <p:nvSpPr>
            <p:cNvPr id="38" name="Freeform 33"/>
            <p:cNvSpPr>
              <a:spLocks noEditPoints="1"/>
            </p:cNvSpPr>
            <p:nvPr/>
          </p:nvSpPr>
          <p:spPr bwMode="auto">
            <a:xfrm>
              <a:off x="509588" y="2551113"/>
              <a:ext cx="371475" cy="374650"/>
            </a:xfrm>
            <a:custGeom>
              <a:avLst/>
              <a:gdLst>
                <a:gd name="T0" fmla="*/ 151 w 233"/>
                <a:gd name="T1" fmla="*/ 114 h 235"/>
                <a:gd name="T2" fmla="*/ 199 w 233"/>
                <a:gd name="T3" fmla="*/ 44 h 235"/>
                <a:gd name="T4" fmla="*/ 232 w 233"/>
                <a:gd name="T5" fmla="*/ 44 h 235"/>
                <a:gd name="T6" fmla="*/ 232 w 233"/>
                <a:gd name="T7" fmla="*/ 0 h 235"/>
                <a:gd name="T8" fmla="*/ 165 w 233"/>
                <a:gd name="T9" fmla="*/ 0 h 235"/>
                <a:gd name="T10" fmla="*/ 128 w 233"/>
                <a:gd name="T11" fmla="*/ 60 h 235"/>
                <a:gd name="T12" fmla="*/ 121 w 233"/>
                <a:gd name="T13" fmla="*/ 71 h 235"/>
                <a:gd name="T14" fmla="*/ 119 w 233"/>
                <a:gd name="T15" fmla="*/ 76 h 235"/>
                <a:gd name="T16" fmla="*/ 118 w 233"/>
                <a:gd name="T17" fmla="*/ 76 h 235"/>
                <a:gd name="T18" fmla="*/ 115 w 233"/>
                <a:gd name="T19" fmla="*/ 71 h 235"/>
                <a:gd name="T20" fmla="*/ 109 w 233"/>
                <a:gd name="T21" fmla="*/ 60 h 235"/>
                <a:gd name="T22" fmla="*/ 73 w 233"/>
                <a:gd name="T23" fmla="*/ 0 h 235"/>
                <a:gd name="T24" fmla="*/ 1 w 233"/>
                <a:gd name="T25" fmla="*/ 0 h 235"/>
                <a:gd name="T26" fmla="*/ 1 w 233"/>
                <a:gd name="T27" fmla="*/ 44 h 235"/>
                <a:gd name="T28" fmla="*/ 37 w 233"/>
                <a:gd name="T29" fmla="*/ 44 h 235"/>
                <a:gd name="T30" fmla="*/ 85 w 233"/>
                <a:gd name="T31" fmla="*/ 115 h 235"/>
                <a:gd name="T32" fmla="*/ 33 w 233"/>
                <a:gd name="T33" fmla="*/ 191 h 235"/>
                <a:gd name="T34" fmla="*/ 0 w 233"/>
                <a:gd name="T35" fmla="*/ 191 h 235"/>
                <a:gd name="T36" fmla="*/ 0 w 233"/>
                <a:gd name="T37" fmla="*/ 235 h 235"/>
                <a:gd name="T38" fmla="*/ 67 w 233"/>
                <a:gd name="T39" fmla="*/ 235 h 235"/>
                <a:gd name="T40" fmla="*/ 108 w 233"/>
                <a:gd name="T41" fmla="*/ 169 h 235"/>
                <a:gd name="T42" fmla="*/ 114 w 233"/>
                <a:gd name="T43" fmla="*/ 158 h 235"/>
                <a:gd name="T44" fmla="*/ 117 w 233"/>
                <a:gd name="T45" fmla="*/ 152 h 235"/>
                <a:gd name="T46" fmla="*/ 117 w 233"/>
                <a:gd name="T47" fmla="*/ 152 h 235"/>
                <a:gd name="T48" fmla="*/ 120 w 233"/>
                <a:gd name="T49" fmla="*/ 158 h 235"/>
                <a:gd name="T50" fmla="*/ 126 w 233"/>
                <a:gd name="T51" fmla="*/ 169 h 235"/>
                <a:gd name="T52" fmla="*/ 168 w 233"/>
                <a:gd name="T53" fmla="*/ 235 h 235"/>
                <a:gd name="T54" fmla="*/ 233 w 233"/>
                <a:gd name="T55" fmla="*/ 235 h 235"/>
                <a:gd name="T56" fmla="*/ 233 w 233"/>
                <a:gd name="T57" fmla="*/ 191 h 235"/>
                <a:gd name="T58" fmla="*/ 204 w 233"/>
                <a:gd name="T59" fmla="*/ 191 h 235"/>
                <a:gd name="T60" fmla="*/ 151 w 233"/>
                <a:gd name="T61" fmla="*/ 114 h 235"/>
                <a:gd name="T62" fmla="*/ 151 w 233"/>
                <a:gd name="T63" fmla="*/ 114 h 235"/>
                <a:gd name="T64" fmla="*/ 151 w 233"/>
                <a:gd name="T65" fmla="*/ 1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35">
                  <a:moveTo>
                    <a:pt x="151" y="114"/>
                  </a:moveTo>
                  <a:cubicBezTo>
                    <a:pt x="199" y="44"/>
                    <a:pt x="199" y="44"/>
                    <a:pt x="199" y="44"/>
                  </a:cubicBezTo>
                  <a:cubicBezTo>
                    <a:pt x="232" y="44"/>
                    <a:pt x="232" y="44"/>
                    <a:pt x="232" y="44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3"/>
                    <a:pt x="119" y="75"/>
                    <a:pt x="119" y="76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117" y="74"/>
                    <a:pt x="116" y="72"/>
                    <a:pt x="115" y="71"/>
                  </a:cubicBezTo>
                  <a:cubicBezTo>
                    <a:pt x="111" y="64"/>
                    <a:pt x="109" y="61"/>
                    <a:pt x="109" y="6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67" y="235"/>
                    <a:pt x="67" y="235"/>
                    <a:pt x="67" y="235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10" y="165"/>
                    <a:pt x="112" y="161"/>
                    <a:pt x="114" y="158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8" y="155"/>
                    <a:pt x="119" y="156"/>
                    <a:pt x="120" y="158"/>
                  </a:cubicBezTo>
                  <a:cubicBezTo>
                    <a:pt x="126" y="169"/>
                    <a:pt x="126" y="169"/>
                    <a:pt x="126" y="169"/>
                  </a:cubicBezTo>
                  <a:cubicBezTo>
                    <a:pt x="168" y="235"/>
                    <a:pt x="168" y="235"/>
                    <a:pt x="168" y="235"/>
                  </a:cubicBezTo>
                  <a:cubicBezTo>
                    <a:pt x="233" y="235"/>
                    <a:pt x="233" y="235"/>
                    <a:pt x="233" y="235"/>
                  </a:cubicBezTo>
                  <a:cubicBezTo>
                    <a:pt x="233" y="191"/>
                    <a:pt x="233" y="191"/>
                    <a:pt x="233" y="191"/>
                  </a:cubicBezTo>
                  <a:cubicBezTo>
                    <a:pt x="204" y="191"/>
                    <a:pt x="204" y="191"/>
                    <a:pt x="204" y="191"/>
                  </a:cubicBezTo>
                  <a:lnTo>
                    <a:pt x="151" y="114"/>
                  </a:lnTo>
                  <a:close/>
                  <a:moveTo>
                    <a:pt x="151" y="114"/>
                  </a:moveTo>
                  <a:cubicBezTo>
                    <a:pt x="151" y="114"/>
                    <a:pt x="151" y="114"/>
                    <a:pt x="151" y="11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928688" y="2349500"/>
              <a:ext cx="215900" cy="311150"/>
            </a:xfrm>
            <a:custGeom>
              <a:avLst/>
              <a:gdLst>
                <a:gd name="T0" fmla="*/ 103 w 136"/>
                <a:gd name="T1" fmla="*/ 141 h 195"/>
                <a:gd name="T2" fmla="*/ 103 w 136"/>
                <a:gd name="T3" fmla="*/ 162 h 195"/>
                <a:gd name="T4" fmla="*/ 42 w 136"/>
                <a:gd name="T5" fmla="*/ 162 h 195"/>
                <a:gd name="T6" fmla="*/ 50 w 136"/>
                <a:gd name="T7" fmla="*/ 145 h 195"/>
                <a:gd name="T8" fmla="*/ 67 w 136"/>
                <a:gd name="T9" fmla="*/ 132 h 195"/>
                <a:gd name="T10" fmla="*/ 89 w 136"/>
                <a:gd name="T11" fmla="*/ 119 h 195"/>
                <a:gd name="T12" fmla="*/ 110 w 136"/>
                <a:gd name="T13" fmla="*/ 104 h 195"/>
                <a:gd name="T14" fmla="*/ 126 w 136"/>
                <a:gd name="T15" fmla="*/ 84 h 195"/>
                <a:gd name="T16" fmla="*/ 133 w 136"/>
                <a:gd name="T17" fmla="*/ 57 h 195"/>
                <a:gd name="T18" fmla="*/ 115 w 136"/>
                <a:gd name="T19" fmla="*/ 16 h 195"/>
                <a:gd name="T20" fmla="*/ 68 w 136"/>
                <a:gd name="T21" fmla="*/ 0 h 195"/>
                <a:gd name="T22" fmla="*/ 19 w 136"/>
                <a:gd name="T23" fmla="*/ 17 h 195"/>
                <a:gd name="T24" fmla="*/ 3 w 136"/>
                <a:gd name="T25" fmla="*/ 34 h 195"/>
                <a:gd name="T26" fmla="*/ 30 w 136"/>
                <a:gd name="T27" fmla="*/ 58 h 195"/>
                <a:gd name="T28" fmla="*/ 40 w 136"/>
                <a:gd name="T29" fmla="*/ 48 h 195"/>
                <a:gd name="T30" fmla="*/ 65 w 136"/>
                <a:gd name="T31" fmla="*/ 38 h 195"/>
                <a:gd name="T32" fmla="*/ 83 w 136"/>
                <a:gd name="T33" fmla="*/ 44 h 195"/>
                <a:gd name="T34" fmla="*/ 91 w 136"/>
                <a:gd name="T35" fmla="*/ 61 h 195"/>
                <a:gd name="T36" fmla="*/ 84 w 136"/>
                <a:gd name="T37" fmla="*/ 77 h 195"/>
                <a:gd name="T38" fmla="*/ 67 w 136"/>
                <a:gd name="T39" fmla="*/ 92 h 195"/>
                <a:gd name="T40" fmla="*/ 45 w 136"/>
                <a:gd name="T41" fmla="*/ 106 h 195"/>
                <a:gd name="T42" fmla="*/ 24 w 136"/>
                <a:gd name="T43" fmla="*/ 123 h 195"/>
                <a:gd name="T44" fmla="*/ 7 w 136"/>
                <a:gd name="T45" fmla="*/ 145 h 195"/>
                <a:gd name="T46" fmla="*/ 0 w 136"/>
                <a:gd name="T47" fmla="*/ 176 h 195"/>
                <a:gd name="T48" fmla="*/ 1 w 136"/>
                <a:gd name="T49" fmla="*/ 188 h 195"/>
                <a:gd name="T50" fmla="*/ 2 w 136"/>
                <a:gd name="T51" fmla="*/ 195 h 195"/>
                <a:gd name="T52" fmla="*/ 136 w 136"/>
                <a:gd name="T53" fmla="*/ 195 h 195"/>
                <a:gd name="T54" fmla="*/ 136 w 136"/>
                <a:gd name="T55" fmla="*/ 141 h 195"/>
                <a:gd name="T56" fmla="*/ 103 w 136"/>
                <a:gd name="T57" fmla="*/ 141 h 195"/>
                <a:gd name="T58" fmla="*/ 103 w 136"/>
                <a:gd name="T59" fmla="*/ 141 h 195"/>
                <a:gd name="T60" fmla="*/ 103 w 136"/>
                <a:gd name="T61" fmla="*/ 14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6" h="195">
                  <a:moveTo>
                    <a:pt x="103" y="141"/>
                  </a:moveTo>
                  <a:cubicBezTo>
                    <a:pt x="103" y="162"/>
                    <a:pt x="103" y="162"/>
                    <a:pt x="103" y="162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43" y="156"/>
                    <a:pt x="45" y="151"/>
                    <a:pt x="50" y="145"/>
                  </a:cubicBezTo>
                  <a:cubicBezTo>
                    <a:pt x="55" y="140"/>
                    <a:pt x="61" y="136"/>
                    <a:pt x="67" y="132"/>
                  </a:cubicBezTo>
                  <a:cubicBezTo>
                    <a:pt x="74" y="128"/>
                    <a:pt x="81" y="124"/>
                    <a:pt x="89" y="119"/>
                  </a:cubicBezTo>
                  <a:cubicBezTo>
                    <a:pt x="96" y="114"/>
                    <a:pt x="103" y="109"/>
                    <a:pt x="110" y="104"/>
                  </a:cubicBezTo>
                  <a:cubicBezTo>
                    <a:pt x="116" y="99"/>
                    <a:pt x="122" y="92"/>
                    <a:pt x="126" y="84"/>
                  </a:cubicBezTo>
                  <a:cubicBezTo>
                    <a:pt x="130" y="76"/>
                    <a:pt x="133" y="67"/>
                    <a:pt x="133" y="57"/>
                  </a:cubicBezTo>
                  <a:cubicBezTo>
                    <a:pt x="133" y="40"/>
                    <a:pt x="127" y="26"/>
                    <a:pt x="115" y="16"/>
                  </a:cubicBezTo>
                  <a:cubicBezTo>
                    <a:pt x="103" y="5"/>
                    <a:pt x="88" y="0"/>
                    <a:pt x="68" y="0"/>
                  </a:cubicBezTo>
                  <a:cubicBezTo>
                    <a:pt x="50" y="0"/>
                    <a:pt x="34" y="6"/>
                    <a:pt x="19" y="17"/>
                  </a:cubicBezTo>
                  <a:cubicBezTo>
                    <a:pt x="13" y="22"/>
                    <a:pt x="7" y="28"/>
                    <a:pt x="3" y="34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4" y="53"/>
                    <a:pt x="37" y="50"/>
                    <a:pt x="40" y="48"/>
                  </a:cubicBezTo>
                  <a:cubicBezTo>
                    <a:pt x="48" y="41"/>
                    <a:pt x="56" y="38"/>
                    <a:pt x="65" y="38"/>
                  </a:cubicBezTo>
                  <a:cubicBezTo>
                    <a:pt x="72" y="38"/>
                    <a:pt x="78" y="40"/>
                    <a:pt x="83" y="44"/>
                  </a:cubicBezTo>
                  <a:cubicBezTo>
                    <a:pt x="89" y="49"/>
                    <a:pt x="91" y="54"/>
                    <a:pt x="91" y="61"/>
                  </a:cubicBezTo>
                  <a:cubicBezTo>
                    <a:pt x="91" y="66"/>
                    <a:pt x="89" y="72"/>
                    <a:pt x="84" y="77"/>
                  </a:cubicBezTo>
                  <a:cubicBezTo>
                    <a:pt x="80" y="83"/>
                    <a:pt x="74" y="88"/>
                    <a:pt x="67" y="92"/>
                  </a:cubicBezTo>
                  <a:cubicBezTo>
                    <a:pt x="61" y="95"/>
                    <a:pt x="53" y="100"/>
                    <a:pt x="45" y="106"/>
                  </a:cubicBezTo>
                  <a:cubicBezTo>
                    <a:pt x="38" y="111"/>
                    <a:pt x="30" y="117"/>
                    <a:pt x="24" y="123"/>
                  </a:cubicBezTo>
                  <a:cubicBezTo>
                    <a:pt x="17" y="128"/>
                    <a:pt x="11" y="136"/>
                    <a:pt x="7" y="145"/>
                  </a:cubicBezTo>
                  <a:cubicBezTo>
                    <a:pt x="2" y="154"/>
                    <a:pt x="0" y="165"/>
                    <a:pt x="0" y="176"/>
                  </a:cubicBezTo>
                  <a:cubicBezTo>
                    <a:pt x="0" y="179"/>
                    <a:pt x="0" y="183"/>
                    <a:pt x="1" y="188"/>
                  </a:cubicBezTo>
                  <a:cubicBezTo>
                    <a:pt x="2" y="195"/>
                    <a:pt x="2" y="195"/>
                    <a:pt x="2" y="195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6" y="141"/>
                    <a:pt x="136" y="141"/>
                    <a:pt x="136" y="141"/>
                  </a:cubicBezTo>
                  <a:lnTo>
                    <a:pt x="103" y="141"/>
                  </a:lnTo>
                  <a:close/>
                  <a:moveTo>
                    <a:pt x="103" y="141"/>
                  </a:moveTo>
                  <a:cubicBezTo>
                    <a:pt x="103" y="141"/>
                    <a:pt x="103" y="141"/>
                    <a:pt x="103" y="1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2" name="Freeform 38"/>
          <p:cNvSpPr>
            <a:spLocks noEditPoints="1"/>
          </p:cNvSpPr>
          <p:nvPr/>
        </p:nvSpPr>
        <p:spPr bwMode="auto">
          <a:xfrm>
            <a:off x="3960027" y="4791923"/>
            <a:ext cx="1276153" cy="1079335"/>
          </a:xfrm>
          <a:custGeom>
            <a:avLst/>
            <a:gdLst>
              <a:gd name="T0" fmla="*/ 42 w 434"/>
              <a:gd name="T1" fmla="*/ 0 h 367"/>
              <a:gd name="T2" fmla="*/ 0 w 434"/>
              <a:gd name="T3" fmla="*/ 325 h 367"/>
              <a:gd name="T4" fmla="*/ 392 w 434"/>
              <a:gd name="T5" fmla="*/ 367 h 367"/>
              <a:gd name="T6" fmla="*/ 434 w 434"/>
              <a:gd name="T7" fmla="*/ 42 h 367"/>
              <a:gd name="T8" fmla="*/ 131 w 434"/>
              <a:gd name="T9" fmla="*/ 331 h 367"/>
              <a:gd name="T10" fmla="*/ 36 w 434"/>
              <a:gd name="T11" fmla="*/ 331 h 367"/>
              <a:gd name="T12" fmla="*/ 36 w 434"/>
              <a:gd name="T13" fmla="*/ 269 h 367"/>
              <a:gd name="T14" fmla="*/ 131 w 434"/>
              <a:gd name="T15" fmla="*/ 269 h 367"/>
              <a:gd name="T16" fmla="*/ 133 w 434"/>
              <a:gd name="T17" fmla="*/ 225 h 367"/>
              <a:gd name="T18" fmla="*/ 42 w 434"/>
              <a:gd name="T19" fmla="*/ 234 h 367"/>
              <a:gd name="T20" fmla="*/ 33 w 434"/>
              <a:gd name="T21" fmla="*/ 175 h 367"/>
              <a:gd name="T22" fmla="*/ 125 w 434"/>
              <a:gd name="T23" fmla="*/ 167 h 367"/>
              <a:gd name="T24" fmla="*/ 133 w 434"/>
              <a:gd name="T25" fmla="*/ 225 h 367"/>
              <a:gd name="T26" fmla="*/ 125 w 434"/>
              <a:gd name="T27" fmla="*/ 133 h 367"/>
              <a:gd name="T28" fmla="*/ 33 w 434"/>
              <a:gd name="T29" fmla="*/ 125 h 367"/>
              <a:gd name="T30" fmla="*/ 42 w 434"/>
              <a:gd name="T31" fmla="*/ 67 h 367"/>
              <a:gd name="T32" fmla="*/ 133 w 434"/>
              <a:gd name="T33" fmla="*/ 75 h 367"/>
              <a:gd name="T34" fmla="*/ 265 w 434"/>
              <a:gd name="T35" fmla="*/ 331 h 367"/>
              <a:gd name="T36" fmla="*/ 169 w 434"/>
              <a:gd name="T37" fmla="*/ 331 h 367"/>
              <a:gd name="T38" fmla="*/ 169 w 434"/>
              <a:gd name="T39" fmla="*/ 269 h 367"/>
              <a:gd name="T40" fmla="*/ 265 w 434"/>
              <a:gd name="T41" fmla="*/ 269 h 367"/>
              <a:gd name="T42" fmla="*/ 267 w 434"/>
              <a:gd name="T43" fmla="*/ 225 h 367"/>
              <a:gd name="T44" fmla="*/ 175 w 434"/>
              <a:gd name="T45" fmla="*/ 234 h 367"/>
              <a:gd name="T46" fmla="*/ 167 w 434"/>
              <a:gd name="T47" fmla="*/ 175 h 367"/>
              <a:gd name="T48" fmla="*/ 259 w 434"/>
              <a:gd name="T49" fmla="*/ 167 h 367"/>
              <a:gd name="T50" fmla="*/ 267 w 434"/>
              <a:gd name="T51" fmla="*/ 225 h 367"/>
              <a:gd name="T52" fmla="*/ 259 w 434"/>
              <a:gd name="T53" fmla="*/ 133 h 367"/>
              <a:gd name="T54" fmla="*/ 167 w 434"/>
              <a:gd name="T55" fmla="*/ 125 h 367"/>
              <a:gd name="T56" fmla="*/ 175 w 434"/>
              <a:gd name="T57" fmla="*/ 67 h 367"/>
              <a:gd name="T58" fmla="*/ 267 w 434"/>
              <a:gd name="T59" fmla="*/ 75 h 367"/>
              <a:gd name="T60" fmla="*/ 398 w 434"/>
              <a:gd name="T61" fmla="*/ 331 h 367"/>
              <a:gd name="T62" fmla="*/ 303 w 434"/>
              <a:gd name="T63" fmla="*/ 331 h 367"/>
              <a:gd name="T64" fmla="*/ 303 w 434"/>
              <a:gd name="T65" fmla="*/ 269 h 367"/>
              <a:gd name="T66" fmla="*/ 398 w 434"/>
              <a:gd name="T67" fmla="*/ 269 h 367"/>
              <a:gd name="T68" fmla="*/ 400 w 434"/>
              <a:gd name="T69" fmla="*/ 225 h 367"/>
              <a:gd name="T70" fmla="*/ 309 w 434"/>
              <a:gd name="T71" fmla="*/ 234 h 367"/>
              <a:gd name="T72" fmla="*/ 300 w 434"/>
              <a:gd name="T73" fmla="*/ 175 h 367"/>
              <a:gd name="T74" fmla="*/ 392 w 434"/>
              <a:gd name="T75" fmla="*/ 167 h 367"/>
              <a:gd name="T76" fmla="*/ 400 w 434"/>
              <a:gd name="T77" fmla="*/ 225 h 367"/>
              <a:gd name="T78" fmla="*/ 392 w 434"/>
              <a:gd name="T79" fmla="*/ 133 h 367"/>
              <a:gd name="T80" fmla="*/ 300 w 434"/>
              <a:gd name="T81" fmla="*/ 125 h 367"/>
              <a:gd name="T82" fmla="*/ 309 w 434"/>
              <a:gd name="T83" fmla="*/ 67 h 367"/>
              <a:gd name="T84" fmla="*/ 400 w 434"/>
              <a:gd name="T85" fmla="*/ 75 h 367"/>
              <a:gd name="T86" fmla="*/ 400 w 434"/>
              <a:gd name="T87" fmla="*/ 12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4" h="367">
                <a:moveTo>
                  <a:pt x="422" y="12"/>
                </a:moveTo>
                <a:cubicBezTo>
                  <a:pt x="413" y="4"/>
                  <a:pt x="404" y="0"/>
                  <a:pt x="39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392" y="367"/>
                  <a:pt x="392" y="367"/>
                  <a:pt x="392" y="367"/>
                </a:cubicBezTo>
                <a:cubicBezTo>
                  <a:pt x="404" y="367"/>
                  <a:pt x="413" y="363"/>
                  <a:pt x="422" y="355"/>
                </a:cubicBezTo>
                <a:cubicBezTo>
                  <a:pt x="430" y="347"/>
                  <a:pt x="434" y="337"/>
                  <a:pt x="434" y="325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34" y="30"/>
                  <a:pt x="430" y="20"/>
                  <a:pt x="422" y="12"/>
                </a:cubicBezTo>
                <a:close/>
                <a:moveTo>
                  <a:pt x="133" y="325"/>
                </a:moveTo>
                <a:cubicBezTo>
                  <a:pt x="133" y="328"/>
                  <a:pt x="133" y="330"/>
                  <a:pt x="131" y="331"/>
                </a:cubicBezTo>
                <a:cubicBezTo>
                  <a:pt x="130" y="333"/>
                  <a:pt x="128" y="334"/>
                  <a:pt x="125" y="334"/>
                </a:cubicBezTo>
                <a:cubicBezTo>
                  <a:pt x="42" y="334"/>
                  <a:pt x="42" y="334"/>
                  <a:pt x="42" y="334"/>
                </a:cubicBezTo>
                <a:cubicBezTo>
                  <a:pt x="39" y="334"/>
                  <a:pt x="37" y="333"/>
                  <a:pt x="36" y="331"/>
                </a:cubicBezTo>
                <a:cubicBezTo>
                  <a:pt x="34" y="330"/>
                  <a:pt x="33" y="328"/>
                  <a:pt x="33" y="325"/>
                </a:cubicBezTo>
                <a:cubicBezTo>
                  <a:pt x="33" y="275"/>
                  <a:pt x="33" y="275"/>
                  <a:pt x="33" y="275"/>
                </a:cubicBezTo>
                <a:cubicBezTo>
                  <a:pt x="33" y="273"/>
                  <a:pt x="34" y="271"/>
                  <a:pt x="36" y="269"/>
                </a:cubicBezTo>
                <a:cubicBezTo>
                  <a:pt x="37" y="268"/>
                  <a:pt x="39" y="267"/>
                  <a:pt x="42" y="267"/>
                </a:cubicBezTo>
                <a:cubicBezTo>
                  <a:pt x="125" y="267"/>
                  <a:pt x="125" y="267"/>
                  <a:pt x="125" y="267"/>
                </a:cubicBezTo>
                <a:cubicBezTo>
                  <a:pt x="128" y="267"/>
                  <a:pt x="130" y="268"/>
                  <a:pt x="131" y="269"/>
                </a:cubicBezTo>
                <a:cubicBezTo>
                  <a:pt x="133" y="271"/>
                  <a:pt x="133" y="273"/>
                  <a:pt x="133" y="275"/>
                </a:cubicBezTo>
                <a:lnTo>
                  <a:pt x="133" y="325"/>
                </a:lnTo>
                <a:close/>
                <a:moveTo>
                  <a:pt x="133" y="225"/>
                </a:moveTo>
                <a:cubicBezTo>
                  <a:pt x="133" y="228"/>
                  <a:pt x="133" y="230"/>
                  <a:pt x="131" y="231"/>
                </a:cubicBezTo>
                <a:cubicBezTo>
                  <a:pt x="130" y="233"/>
                  <a:pt x="128" y="234"/>
                  <a:pt x="125" y="234"/>
                </a:cubicBezTo>
                <a:cubicBezTo>
                  <a:pt x="42" y="234"/>
                  <a:pt x="42" y="234"/>
                  <a:pt x="42" y="234"/>
                </a:cubicBezTo>
                <a:cubicBezTo>
                  <a:pt x="39" y="234"/>
                  <a:pt x="37" y="233"/>
                  <a:pt x="36" y="231"/>
                </a:cubicBezTo>
                <a:cubicBezTo>
                  <a:pt x="34" y="230"/>
                  <a:pt x="33" y="228"/>
                  <a:pt x="33" y="22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3"/>
                  <a:pt x="34" y="171"/>
                  <a:pt x="36" y="169"/>
                </a:cubicBezTo>
                <a:cubicBezTo>
                  <a:pt x="37" y="168"/>
                  <a:pt x="39" y="167"/>
                  <a:pt x="42" y="167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128" y="167"/>
                  <a:pt x="130" y="168"/>
                  <a:pt x="131" y="169"/>
                </a:cubicBezTo>
                <a:cubicBezTo>
                  <a:pt x="133" y="171"/>
                  <a:pt x="133" y="173"/>
                  <a:pt x="133" y="175"/>
                </a:cubicBezTo>
                <a:lnTo>
                  <a:pt x="133" y="225"/>
                </a:lnTo>
                <a:close/>
                <a:moveTo>
                  <a:pt x="133" y="125"/>
                </a:moveTo>
                <a:cubicBezTo>
                  <a:pt x="133" y="128"/>
                  <a:pt x="133" y="130"/>
                  <a:pt x="131" y="131"/>
                </a:cubicBezTo>
                <a:cubicBezTo>
                  <a:pt x="130" y="133"/>
                  <a:pt x="128" y="133"/>
                  <a:pt x="125" y="133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39" y="133"/>
                  <a:pt x="37" y="133"/>
                  <a:pt x="36" y="131"/>
                </a:cubicBezTo>
                <a:cubicBezTo>
                  <a:pt x="34" y="130"/>
                  <a:pt x="33" y="128"/>
                  <a:pt x="33" y="125"/>
                </a:cubicBezTo>
                <a:cubicBezTo>
                  <a:pt x="33" y="75"/>
                  <a:pt x="33" y="75"/>
                  <a:pt x="33" y="75"/>
                </a:cubicBezTo>
                <a:cubicBezTo>
                  <a:pt x="33" y="73"/>
                  <a:pt x="34" y="71"/>
                  <a:pt x="36" y="69"/>
                </a:cubicBezTo>
                <a:cubicBezTo>
                  <a:pt x="37" y="68"/>
                  <a:pt x="39" y="67"/>
                  <a:pt x="42" y="67"/>
                </a:cubicBezTo>
                <a:cubicBezTo>
                  <a:pt x="125" y="67"/>
                  <a:pt x="125" y="67"/>
                  <a:pt x="125" y="67"/>
                </a:cubicBezTo>
                <a:cubicBezTo>
                  <a:pt x="128" y="67"/>
                  <a:pt x="130" y="68"/>
                  <a:pt x="131" y="69"/>
                </a:cubicBezTo>
                <a:cubicBezTo>
                  <a:pt x="133" y="71"/>
                  <a:pt x="133" y="73"/>
                  <a:pt x="133" y="75"/>
                </a:cubicBezTo>
                <a:lnTo>
                  <a:pt x="133" y="125"/>
                </a:lnTo>
                <a:close/>
                <a:moveTo>
                  <a:pt x="267" y="325"/>
                </a:moveTo>
                <a:cubicBezTo>
                  <a:pt x="267" y="328"/>
                  <a:pt x="266" y="330"/>
                  <a:pt x="265" y="331"/>
                </a:cubicBezTo>
                <a:cubicBezTo>
                  <a:pt x="263" y="333"/>
                  <a:pt x="261" y="334"/>
                  <a:pt x="259" y="334"/>
                </a:cubicBezTo>
                <a:cubicBezTo>
                  <a:pt x="175" y="334"/>
                  <a:pt x="175" y="334"/>
                  <a:pt x="175" y="334"/>
                </a:cubicBezTo>
                <a:cubicBezTo>
                  <a:pt x="173" y="334"/>
                  <a:pt x="171" y="333"/>
                  <a:pt x="169" y="331"/>
                </a:cubicBezTo>
                <a:cubicBezTo>
                  <a:pt x="168" y="330"/>
                  <a:pt x="167" y="328"/>
                  <a:pt x="167" y="325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7" y="273"/>
                  <a:pt x="168" y="271"/>
                  <a:pt x="169" y="269"/>
                </a:cubicBezTo>
                <a:cubicBezTo>
                  <a:pt x="171" y="268"/>
                  <a:pt x="173" y="267"/>
                  <a:pt x="175" y="267"/>
                </a:cubicBezTo>
                <a:cubicBezTo>
                  <a:pt x="259" y="267"/>
                  <a:pt x="259" y="267"/>
                  <a:pt x="259" y="267"/>
                </a:cubicBezTo>
                <a:cubicBezTo>
                  <a:pt x="261" y="267"/>
                  <a:pt x="263" y="268"/>
                  <a:pt x="265" y="269"/>
                </a:cubicBezTo>
                <a:cubicBezTo>
                  <a:pt x="266" y="271"/>
                  <a:pt x="267" y="273"/>
                  <a:pt x="267" y="275"/>
                </a:cubicBezTo>
                <a:lnTo>
                  <a:pt x="267" y="325"/>
                </a:lnTo>
                <a:close/>
                <a:moveTo>
                  <a:pt x="267" y="225"/>
                </a:moveTo>
                <a:cubicBezTo>
                  <a:pt x="267" y="228"/>
                  <a:pt x="266" y="230"/>
                  <a:pt x="265" y="231"/>
                </a:cubicBezTo>
                <a:cubicBezTo>
                  <a:pt x="263" y="233"/>
                  <a:pt x="261" y="234"/>
                  <a:pt x="259" y="234"/>
                </a:cubicBezTo>
                <a:cubicBezTo>
                  <a:pt x="175" y="234"/>
                  <a:pt x="175" y="234"/>
                  <a:pt x="175" y="234"/>
                </a:cubicBezTo>
                <a:cubicBezTo>
                  <a:pt x="173" y="234"/>
                  <a:pt x="171" y="233"/>
                  <a:pt x="169" y="231"/>
                </a:cubicBezTo>
                <a:cubicBezTo>
                  <a:pt x="168" y="230"/>
                  <a:pt x="167" y="228"/>
                  <a:pt x="167" y="225"/>
                </a:cubicBezTo>
                <a:cubicBezTo>
                  <a:pt x="167" y="175"/>
                  <a:pt x="167" y="175"/>
                  <a:pt x="167" y="175"/>
                </a:cubicBezTo>
                <a:cubicBezTo>
                  <a:pt x="167" y="173"/>
                  <a:pt x="168" y="171"/>
                  <a:pt x="169" y="169"/>
                </a:cubicBezTo>
                <a:cubicBezTo>
                  <a:pt x="171" y="168"/>
                  <a:pt x="173" y="167"/>
                  <a:pt x="175" y="167"/>
                </a:cubicBezTo>
                <a:cubicBezTo>
                  <a:pt x="259" y="167"/>
                  <a:pt x="259" y="167"/>
                  <a:pt x="259" y="167"/>
                </a:cubicBezTo>
                <a:cubicBezTo>
                  <a:pt x="261" y="167"/>
                  <a:pt x="263" y="168"/>
                  <a:pt x="265" y="169"/>
                </a:cubicBezTo>
                <a:cubicBezTo>
                  <a:pt x="266" y="171"/>
                  <a:pt x="267" y="173"/>
                  <a:pt x="267" y="175"/>
                </a:cubicBezTo>
                <a:lnTo>
                  <a:pt x="267" y="225"/>
                </a:lnTo>
                <a:close/>
                <a:moveTo>
                  <a:pt x="267" y="125"/>
                </a:moveTo>
                <a:cubicBezTo>
                  <a:pt x="267" y="128"/>
                  <a:pt x="266" y="130"/>
                  <a:pt x="265" y="131"/>
                </a:cubicBezTo>
                <a:cubicBezTo>
                  <a:pt x="263" y="133"/>
                  <a:pt x="261" y="133"/>
                  <a:pt x="259" y="133"/>
                </a:cubicBezTo>
                <a:cubicBezTo>
                  <a:pt x="175" y="133"/>
                  <a:pt x="175" y="133"/>
                  <a:pt x="175" y="133"/>
                </a:cubicBezTo>
                <a:cubicBezTo>
                  <a:pt x="173" y="133"/>
                  <a:pt x="171" y="133"/>
                  <a:pt x="169" y="131"/>
                </a:cubicBezTo>
                <a:cubicBezTo>
                  <a:pt x="168" y="130"/>
                  <a:pt x="167" y="128"/>
                  <a:pt x="167" y="125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7" y="73"/>
                  <a:pt x="168" y="71"/>
                  <a:pt x="169" y="69"/>
                </a:cubicBezTo>
                <a:cubicBezTo>
                  <a:pt x="171" y="68"/>
                  <a:pt x="173" y="67"/>
                  <a:pt x="175" y="67"/>
                </a:cubicBezTo>
                <a:cubicBezTo>
                  <a:pt x="259" y="67"/>
                  <a:pt x="259" y="67"/>
                  <a:pt x="259" y="67"/>
                </a:cubicBezTo>
                <a:cubicBezTo>
                  <a:pt x="261" y="67"/>
                  <a:pt x="263" y="68"/>
                  <a:pt x="265" y="69"/>
                </a:cubicBezTo>
                <a:cubicBezTo>
                  <a:pt x="266" y="71"/>
                  <a:pt x="267" y="73"/>
                  <a:pt x="267" y="75"/>
                </a:cubicBezTo>
                <a:lnTo>
                  <a:pt x="267" y="125"/>
                </a:lnTo>
                <a:close/>
                <a:moveTo>
                  <a:pt x="400" y="325"/>
                </a:moveTo>
                <a:cubicBezTo>
                  <a:pt x="400" y="328"/>
                  <a:pt x="400" y="330"/>
                  <a:pt x="398" y="331"/>
                </a:cubicBezTo>
                <a:cubicBezTo>
                  <a:pt x="397" y="333"/>
                  <a:pt x="395" y="334"/>
                  <a:pt x="392" y="334"/>
                </a:cubicBezTo>
                <a:cubicBezTo>
                  <a:pt x="309" y="334"/>
                  <a:pt x="309" y="334"/>
                  <a:pt x="309" y="334"/>
                </a:cubicBezTo>
                <a:cubicBezTo>
                  <a:pt x="306" y="334"/>
                  <a:pt x="304" y="333"/>
                  <a:pt x="303" y="331"/>
                </a:cubicBezTo>
                <a:cubicBezTo>
                  <a:pt x="301" y="330"/>
                  <a:pt x="300" y="328"/>
                  <a:pt x="300" y="325"/>
                </a:cubicBezTo>
                <a:cubicBezTo>
                  <a:pt x="300" y="275"/>
                  <a:pt x="300" y="275"/>
                  <a:pt x="300" y="275"/>
                </a:cubicBezTo>
                <a:cubicBezTo>
                  <a:pt x="300" y="273"/>
                  <a:pt x="301" y="271"/>
                  <a:pt x="303" y="269"/>
                </a:cubicBezTo>
                <a:cubicBezTo>
                  <a:pt x="304" y="268"/>
                  <a:pt x="306" y="267"/>
                  <a:pt x="309" y="267"/>
                </a:cubicBezTo>
                <a:cubicBezTo>
                  <a:pt x="392" y="267"/>
                  <a:pt x="392" y="267"/>
                  <a:pt x="392" y="267"/>
                </a:cubicBezTo>
                <a:cubicBezTo>
                  <a:pt x="395" y="267"/>
                  <a:pt x="397" y="268"/>
                  <a:pt x="398" y="269"/>
                </a:cubicBezTo>
                <a:cubicBezTo>
                  <a:pt x="400" y="271"/>
                  <a:pt x="400" y="273"/>
                  <a:pt x="400" y="275"/>
                </a:cubicBezTo>
                <a:lnTo>
                  <a:pt x="400" y="325"/>
                </a:lnTo>
                <a:close/>
                <a:moveTo>
                  <a:pt x="400" y="225"/>
                </a:moveTo>
                <a:cubicBezTo>
                  <a:pt x="400" y="228"/>
                  <a:pt x="400" y="230"/>
                  <a:pt x="398" y="231"/>
                </a:cubicBezTo>
                <a:cubicBezTo>
                  <a:pt x="397" y="233"/>
                  <a:pt x="395" y="234"/>
                  <a:pt x="392" y="234"/>
                </a:cubicBezTo>
                <a:cubicBezTo>
                  <a:pt x="309" y="234"/>
                  <a:pt x="309" y="234"/>
                  <a:pt x="309" y="234"/>
                </a:cubicBezTo>
                <a:cubicBezTo>
                  <a:pt x="306" y="234"/>
                  <a:pt x="304" y="233"/>
                  <a:pt x="303" y="231"/>
                </a:cubicBezTo>
                <a:cubicBezTo>
                  <a:pt x="301" y="230"/>
                  <a:pt x="300" y="228"/>
                  <a:pt x="300" y="225"/>
                </a:cubicBezTo>
                <a:cubicBezTo>
                  <a:pt x="300" y="175"/>
                  <a:pt x="300" y="175"/>
                  <a:pt x="300" y="175"/>
                </a:cubicBezTo>
                <a:cubicBezTo>
                  <a:pt x="300" y="173"/>
                  <a:pt x="301" y="171"/>
                  <a:pt x="303" y="169"/>
                </a:cubicBezTo>
                <a:cubicBezTo>
                  <a:pt x="304" y="168"/>
                  <a:pt x="306" y="167"/>
                  <a:pt x="309" y="167"/>
                </a:cubicBezTo>
                <a:cubicBezTo>
                  <a:pt x="392" y="167"/>
                  <a:pt x="392" y="167"/>
                  <a:pt x="392" y="167"/>
                </a:cubicBezTo>
                <a:cubicBezTo>
                  <a:pt x="395" y="167"/>
                  <a:pt x="397" y="168"/>
                  <a:pt x="398" y="169"/>
                </a:cubicBezTo>
                <a:cubicBezTo>
                  <a:pt x="400" y="171"/>
                  <a:pt x="400" y="173"/>
                  <a:pt x="400" y="175"/>
                </a:cubicBezTo>
                <a:lnTo>
                  <a:pt x="400" y="225"/>
                </a:lnTo>
                <a:close/>
                <a:moveTo>
                  <a:pt x="400" y="125"/>
                </a:moveTo>
                <a:cubicBezTo>
                  <a:pt x="400" y="128"/>
                  <a:pt x="400" y="130"/>
                  <a:pt x="398" y="131"/>
                </a:cubicBezTo>
                <a:cubicBezTo>
                  <a:pt x="397" y="133"/>
                  <a:pt x="395" y="133"/>
                  <a:pt x="392" y="133"/>
                </a:cubicBezTo>
                <a:cubicBezTo>
                  <a:pt x="309" y="133"/>
                  <a:pt x="309" y="133"/>
                  <a:pt x="309" y="133"/>
                </a:cubicBezTo>
                <a:cubicBezTo>
                  <a:pt x="306" y="133"/>
                  <a:pt x="304" y="133"/>
                  <a:pt x="303" y="131"/>
                </a:cubicBezTo>
                <a:cubicBezTo>
                  <a:pt x="301" y="130"/>
                  <a:pt x="300" y="128"/>
                  <a:pt x="300" y="125"/>
                </a:cubicBezTo>
                <a:cubicBezTo>
                  <a:pt x="300" y="75"/>
                  <a:pt x="300" y="75"/>
                  <a:pt x="300" y="75"/>
                </a:cubicBezTo>
                <a:cubicBezTo>
                  <a:pt x="300" y="73"/>
                  <a:pt x="301" y="71"/>
                  <a:pt x="303" y="69"/>
                </a:cubicBezTo>
                <a:cubicBezTo>
                  <a:pt x="304" y="68"/>
                  <a:pt x="306" y="67"/>
                  <a:pt x="309" y="67"/>
                </a:cubicBezTo>
                <a:cubicBezTo>
                  <a:pt x="392" y="67"/>
                  <a:pt x="392" y="67"/>
                  <a:pt x="392" y="67"/>
                </a:cubicBezTo>
                <a:cubicBezTo>
                  <a:pt x="395" y="67"/>
                  <a:pt x="397" y="68"/>
                  <a:pt x="398" y="69"/>
                </a:cubicBezTo>
                <a:cubicBezTo>
                  <a:pt x="400" y="71"/>
                  <a:pt x="400" y="73"/>
                  <a:pt x="400" y="75"/>
                </a:cubicBezTo>
                <a:lnTo>
                  <a:pt x="400" y="125"/>
                </a:lnTo>
                <a:close/>
                <a:moveTo>
                  <a:pt x="400" y="125"/>
                </a:moveTo>
                <a:cubicBezTo>
                  <a:pt x="400" y="125"/>
                  <a:pt x="400" y="125"/>
                  <a:pt x="400" y="12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5" name="Freeform 42"/>
          <p:cNvSpPr>
            <a:spLocks noEditPoints="1"/>
          </p:cNvSpPr>
          <p:nvPr/>
        </p:nvSpPr>
        <p:spPr bwMode="auto">
          <a:xfrm>
            <a:off x="6912321" y="4698275"/>
            <a:ext cx="1266631" cy="1266631"/>
          </a:xfrm>
          <a:custGeom>
            <a:avLst/>
            <a:gdLst>
              <a:gd name="T0" fmla="*/ 385 w 395"/>
              <a:gd name="T1" fmla="*/ 210 h 395"/>
              <a:gd name="T2" fmla="*/ 199 w 395"/>
              <a:gd name="T3" fmla="*/ 24 h 395"/>
              <a:gd name="T4" fmla="*/ 172 w 395"/>
              <a:gd name="T5" fmla="*/ 7 h 395"/>
              <a:gd name="T6" fmla="*/ 142 w 395"/>
              <a:gd name="T7" fmla="*/ 0 h 395"/>
              <a:gd name="T8" fmla="*/ 33 w 395"/>
              <a:gd name="T9" fmla="*/ 0 h 395"/>
              <a:gd name="T10" fmla="*/ 10 w 395"/>
              <a:gd name="T11" fmla="*/ 10 h 395"/>
              <a:gd name="T12" fmla="*/ 0 w 395"/>
              <a:gd name="T13" fmla="*/ 33 h 395"/>
              <a:gd name="T14" fmla="*/ 0 w 395"/>
              <a:gd name="T15" fmla="*/ 142 h 395"/>
              <a:gd name="T16" fmla="*/ 7 w 395"/>
              <a:gd name="T17" fmla="*/ 172 h 395"/>
              <a:gd name="T18" fmla="*/ 24 w 395"/>
              <a:gd name="T19" fmla="*/ 199 h 395"/>
              <a:gd name="T20" fmla="*/ 210 w 395"/>
              <a:gd name="T21" fmla="*/ 385 h 395"/>
              <a:gd name="T22" fmla="*/ 234 w 395"/>
              <a:gd name="T23" fmla="*/ 395 h 395"/>
              <a:gd name="T24" fmla="*/ 257 w 395"/>
              <a:gd name="T25" fmla="*/ 385 h 395"/>
              <a:gd name="T26" fmla="*/ 385 w 395"/>
              <a:gd name="T27" fmla="*/ 257 h 395"/>
              <a:gd name="T28" fmla="*/ 395 w 395"/>
              <a:gd name="T29" fmla="*/ 234 h 395"/>
              <a:gd name="T30" fmla="*/ 385 w 395"/>
              <a:gd name="T31" fmla="*/ 210 h 395"/>
              <a:gd name="T32" fmla="*/ 107 w 395"/>
              <a:gd name="T33" fmla="*/ 107 h 395"/>
              <a:gd name="T34" fmla="*/ 83 w 395"/>
              <a:gd name="T35" fmla="*/ 117 h 395"/>
              <a:gd name="T36" fmla="*/ 60 w 395"/>
              <a:gd name="T37" fmla="*/ 107 h 395"/>
              <a:gd name="T38" fmla="*/ 50 w 395"/>
              <a:gd name="T39" fmla="*/ 83 h 395"/>
              <a:gd name="T40" fmla="*/ 60 w 395"/>
              <a:gd name="T41" fmla="*/ 60 h 395"/>
              <a:gd name="T42" fmla="*/ 83 w 395"/>
              <a:gd name="T43" fmla="*/ 50 h 395"/>
              <a:gd name="T44" fmla="*/ 107 w 395"/>
              <a:gd name="T45" fmla="*/ 60 h 395"/>
              <a:gd name="T46" fmla="*/ 117 w 395"/>
              <a:gd name="T47" fmla="*/ 83 h 395"/>
              <a:gd name="T48" fmla="*/ 107 w 395"/>
              <a:gd name="T49" fmla="*/ 107 h 395"/>
              <a:gd name="T50" fmla="*/ 107 w 395"/>
              <a:gd name="T51" fmla="*/ 107 h 395"/>
              <a:gd name="T52" fmla="*/ 107 w 395"/>
              <a:gd name="T53" fmla="*/ 107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5" h="395">
                <a:moveTo>
                  <a:pt x="385" y="210"/>
                </a:moveTo>
                <a:cubicBezTo>
                  <a:pt x="199" y="24"/>
                  <a:pt x="199" y="24"/>
                  <a:pt x="199" y="24"/>
                </a:cubicBezTo>
                <a:cubicBezTo>
                  <a:pt x="192" y="17"/>
                  <a:pt x="183" y="12"/>
                  <a:pt x="172" y="7"/>
                </a:cubicBezTo>
                <a:cubicBezTo>
                  <a:pt x="161" y="2"/>
                  <a:pt x="151" y="0"/>
                  <a:pt x="14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4" y="0"/>
                  <a:pt x="17" y="3"/>
                  <a:pt x="10" y="10"/>
                </a:cubicBezTo>
                <a:cubicBezTo>
                  <a:pt x="3" y="17"/>
                  <a:pt x="0" y="24"/>
                  <a:pt x="0" y="33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51"/>
                  <a:pt x="2" y="161"/>
                  <a:pt x="7" y="172"/>
                </a:cubicBezTo>
                <a:cubicBezTo>
                  <a:pt x="12" y="183"/>
                  <a:pt x="17" y="192"/>
                  <a:pt x="24" y="199"/>
                </a:cubicBezTo>
                <a:cubicBezTo>
                  <a:pt x="210" y="385"/>
                  <a:pt x="210" y="385"/>
                  <a:pt x="210" y="385"/>
                </a:cubicBezTo>
                <a:cubicBezTo>
                  <a:pt x="217" y="392"/>
                  <a:pt x="224" y="395"/>
                  <a:pt x="234" y="395"/>
                </a:cubicBezTo>
                <a:cubicBezTo>
                  <a:pt x="243" y="395"/>
                  <a:pt x="251" y="392"/>
                  <a:pt x="257" y="385"/>
                </a:cubicBezTo>
                <a:cubicBezTo>
                  <a:pt x="385" y="257"/>
                  <a:pt x="385" y="257"/>
                  <a:pt x="385" y="257"/>
                </a:cubicBezTo>
                <a:cubicBezTo>
                  <a:pt x="392" y="251"/>
                  <a:pt x="395" y="243"/>
                  <a:pt x="395" y="234"/>
                </a:cubicBezTo>
                <a:cubicBezTo>
                  <a:pt x="395" y="225"/>
                  <a:pt x="392" y="217"/>
                  <a:pt x="385" y="210"/>
                </a:cubicBezTo>
                <a:close/>
                <a:moveTo>
                  <a:pt x="107" y="107"/>
                </a:moveTo>
                <a:cubicBezTo>
                  <a:pt x="101" y="114"/>
                  <a:pt x="93" y="117"/>
                  <a:pt x="83" y="117"/>
                </a:cubicBezTo>
                <a:cubicBezTo>
                  <a:pt x="74" y="117"/>
                  <a:pt x="66" y="114"/>
                  <a:pt x="60" y="107"/>
                </a:cubicBezTo>
                <a:cubicBezTo>
                  <a:pt x="53" y="100"/>
                  <a:pt x="50" y="93"/>
                  <a:pt x="50" y="83"/>
                </a:cubicBezTo>
                <a:cubicBezTo>
                  <a:pt x="50" y="74"/>
                  <a:pt x="53" y="66"/>
                  <a:pt x="60" y="60"/>
                </a:cubicBezTo>
                <a:cubicBezTo>
                  <a:pt x="66" y="53"/>
                  <a:pt x="74" y="50"/>
                  <a:pt x="83" y="50"/>
                </a:cubicBezTo>
                <a:cubicBezTo>
                  <a:pt x="93" y="50"/>
                  <a:pt x="101" y="53"/>
                  <a:pt x="107" y="60"/>
                </a:cubicBezTo>
                <a:cubicBezTo>
                  <a:pt x="114" y="66"/>
                  <a:pt x="117" y="74"/>
                  <a:pt x="117" y="83"/>
                </a:cubicBezTo>
                <a:cubicBezTo>
                  <a:pt x="117" y="93"/>
                  <a:pt x="114" y="100"/>
                  <a:pt x="107" y="107"/>
                </a:cubicBezTo>
                <a:close/>
                <a:moveTo>
                  <a:pt x="107" y="107"/>
                </a:moveTo>
                <a:cubicBezTo>
                  <a:pt x="107" y="107"/>
                  <a:pt x="107" y="107"/>
                  <a:pt x="107" y="10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61" name="グループ化 60"/>
          <p:cNvGrpSpPr/>
          <p:nvPr/>
        </p:nvGrpSpPr>
        <p:grpSpPr>
          <a:xfrm>
            <a:off x="9858266" y="4823667"/>
            <a:ext cx="1269804" cy="1015843"/>
            <a:chOff x="4929188" y="2347913"/>
            <a:chExt cx="635000" cy="508000"/>
          </a:xfrm>
        </p:grpSpPr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4929188" y="2347913"/>
              <a:ext cx="506413" cy="508000"/>
            </a:xfrm>
            <a:custGeom>
              <a:avLst/>
              <a:gdLst>
                <a:gd name="T0" fmla="*/ 395 w 395"/>
                <a:gd name="T1" fmla="*/ 234 h 395"/>
                <a:gd name="T2" fmla="*/ 385 w 395"/>
                <a:gd name="T3" fmla="*/ 210 h 395"/>
                <a:gd name="T4" fmla="*/ 199 w 395"/>
                <a:gd name="T5" fmla="*/ 24 h 395"/>
                <a:gd name="T6" fmla="*/ 172 w 395"/>
                <a:gd name="T7" fmla="*/ 7 h 395"/>
                <a:gd name="T8" fmla="*/ 142 w 395"/>
                <a:gd name="T9" fmla="*/ 0 h 395"/>
                <a:gd name="T10" fmla="*/ 33 w 395"/>
                <a:gd name="T11" fmla="*/ 0 h 395"/>
                <a:gd name="T12" fmla="*/ 10 w 395"/>
                <a:gd name="T13" fmla="*/ 10 h 395"/>
                <a:gd name="T14" fmla="*/ 0 w 395"/>
                <a:gd name="T15" fmla="*/ 33 h 395"/>
                <a:gd name="T16" fmla="*/ 0 w 395"/>
                <a:gd name="T17" fmla="*/ 142 h 395"/>
                <a:gd name="T18" fmla="*/ 7 w 395"/>
                <a:gd name="T19" fmla="*/ 172 h 395"/>
                <a:gd name="T20" fmla="*/ 24 w 395"/>
                <a:gd name="T21" fmla="*/ 199 h 395"/>
                <a:gd name="T22" fmla="*/ 210 w 395"/>
                <a:gd name="T23" fmla="*/ 385 h 395"/>
                <a:gd name="T24" fmla="*/ 234 w 395"/>
                <a:gd name="T25" fmla="*/ 395 h 395"/>
                <a:gd name="T26" fmla="*/ 257 w 395"/>
                <a:gd name="T27" fmla="*/ 385 h 395"/>
                <a:gd name="T28" fmla="*/ 385 w 395"/>
                <a:gd name="T29" fmla="*/ 257 h 395"/>
                <a:gd name="T30" fmla="*/ 395 w 395"/>
                <a:gd name="T31" fmla="*/ 234 h 395"/>
                <a:gd name="T32" fmla="*/ 107 w 395"/>
                <a:gd name="T33" fmla="*/ 107 h 395"/>
                <a:gd name="T34" fmla="*/ 83 w 395"/>
                <a:gd name="T35" fmla="*/ 117 h 395"/>
                <a:gd name="T36" fmla="*/ 60 w 395"/>
                <a:gd name="T37" fmla="*/ 107 h 395"/>
                <a:gd name="T38" fmla="*/ 50 w 395"/>
                <a:gd name="T39" fmla="*/ 83 h 395"/>
                <a:gd name="T40" fmla="*/ 60 w 395"/>
                <a:gd name="T41" fmla="*/ 60 h 395"/>
                <a:gd name="T42" fmla="*/ 83 w 395"/>
                <a:gd name="T43" fmla="*/ 50 h 395"/>
                <a:gd name="T44" fmla="*/ 107 w 395"/>
                <a:gd name="T45" fmla="*/ 60 h 395"/>
                <a:gd name="T46" fmla="*/ 117 w 395"/>
                <a:gd name="T47" fmla="*/ 83 h 395"/>
                <a:gd name="T48" fmla="*/ 107 w 395"/>
                <a:gd name="T49" fmla="*/ 107 h 395"/>
                <a:gd name="T50" fmla="*/ 107 w 395"/>
                <a:gd name="T51" fmla="*/ 107 h 395"/>
                <a:gd name="T52" fmla="*/ 107 w 395"/>
                <a:gd name="T53" fmla="*/ 10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5" h="395">
                  <a:moveTo>
                    <a:pt x="395" y="234"/>
                  </a:moveTo>
                  <a:cubicBezTo>
                    <a:pt x="395" y="225"/>
                    <a:pt x="392" y="217"/>
                    <a:pt x="385" y="210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2" y="17"/>
                    <a:pt x="183" y="12"/>
                    <a:pt x="172" y="7"/>
                  </a:cubicBezTo>
                  <a:cubicBezTo>
                    <a:pt x="161" y="2"/>
                    <a:pt x="151" y="0"/>
                    <a:pt x="14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7" y="3"/>
                    <a:pt x="10" y="10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1"/>
                    <a:pt x="2" y="161"/>
                    <a:pt x="7" y="172"/>
                  </a:cubicBezTo>
                  <a:cubicBezTo>
                    <a:pt x="12" y="183"/>
                    <a:pt x="17" y="192"/>
                    <a:pt x="24" y="199"/>
                  </a:cubicBezTo>
                  <a:cubicBezTo>
                    <a:pt x="210" y="385"/>
                    <a:pt x="210" y="385"/>
                    <a:pt x="210" y="385"/>
                  </a:cubicBezTo>
                  <a:cubicBezTo>
                    <a:pt x="217" y="392"/>
                    <a:pt x="224" y="395"/>
                    <a:pt x="234" y="395"/>
                  </a:cubicBezTo>
                  <a:cubicBezTo>
                    <a:pt x="243" y="395"/>
                    <a:pt x="251" y="392"/>
                    <a:pt x="257" y="385"/>
                  </a:cubicBezTo>
                  <a:cubicBezTo>
                    <a:pt x="385" y="257"/>
                    <a:pt x="385" y="257"/>
                    <a:pt x="385" y="257"/>
                  </a:cubicBezTo>
                  <a:cubicBezTo>
                    <a:pt x="392" y="251"/>
                    <a:pt x="395" y="243"/>
                    <a:pt x="395" y="234"/>
                  </a:cubicBezTo>
                  <a:close/>
                  <a:moveTo>
                    <a:pt x="107" y="107"/>
                  </a:moveTo>
                  <a:cubicBezTo>
                    <a:pt x="101" y="114"/>
                    <a:pt x="93" y="117"/>
                    <a:pt x="83" y="117"/>
                  </a:cubicBezTo>
                  <a:cubicBezTo>
                    <a:pt x="74" y="117"/>
                    <a:pt x="66" y="114"/>
                    <a:pt x="60" y="107"/>
                  </a:cubicBezTo>
                  <a:cubicBezTo>
                    <a:pt x="53" y="100"/>
                    <a:pt x="50" y="93"/>
                    <a:pt x="50" y="83"/>
                  </a:cubicBezTo>
                  <a:cubicBezTo>
                    <a:pt x="50" y="74"/>
                    <a:pt x="53" y="66"/>
                    <a:pt x="60" y="60"/>
                  </a:cubicBezTo>
                  <a:cubicBezTo>
                    <a:pt x="66" y="53"/>
                    <a:pt x="74" y="50"/>
                    <a:pt x="83" y="50"/>
                  </a:cubicBezTo>
                  <a:cubicBezTo>
                    <a:pt x="93" y="50"/>
                    <a:pt x="101" y="53"/>
                    <a:pt x="107" y="60"/>
                  </a:cubicBezTo>
                  <a:cubicBezTo>
                    <a:pt x="114" y="66"/>
                    <a:pt x="117" y="74"/>
                    <a:pt x="117" y="83"/>
                  </a:cubicBezTo>
                  <a:cubicBezTo>
                    <a:pt x="117" y="93"/>
                    <a:pt x="114" y="100"/>
                    <a:pt x="107" y="107"/>
                  </a:cubicBezTo>
                  <a:close/>
                  <a:moveTo>
                    <a:pt x="107" y="107"/>
                  </a:moveTo>
                  <a:cubicBezTo>
                    <a:pt x="107" y="107"/>
                    <a:pt x="107" y="107"/>
                    <a:pt x="107" y="10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5164138" y="2347913"/>
              <a:ext cx="400050" cy="508000"/>
            </a:xfrm>
            <a:custGeom>
              <a:avLst/>
              <a:gdLst>
                <a:gd name="T0" fmla="*/ 301 w 311"/>
                <a:gd name="T1" fmla="*/ 210 h 395"/>
                <a:gd name="T2" fmla="*/ 115 w 311"/>
                <a:gd name="T3" fmla="*/ 24 h 395"/>
                <a:gd name="T4" fmla="*/ 88 w 311"/>
                <a:gd name="T5" fmla="*/ 7 h 395"/>
                <a:gd name="T6" fmla="*/ 58 w 311"/>
                <a:gd name="T7" fmla="*/ 0 h 395"/>
                <a:gd name="T8" fmla="*/ 0 w 311"/>
                <a:gd name="T9" fmla="*/ 0 h 395"/>
                <a:gd name="T10" fmla="*/ 30 w 311"/>
                <a:gd name="T11" fmla="*/ 7 h 395"/>
                <a:gd name="T12" fmla="*/ 57 w 311"/>
                <a:gd name="T13" fmla="*/ 24 h 395"/>
                <a:gd name="T14" fmla="*/ 243 w 311"/>
                <a:gd name="T15" fmla="*/ 210 h 395"/>
                <a:gd name="T16" fmla="*/ 253 w 311"/>
                <a:gd name="T17" fmla="*/ 234 h 395"/>
                <a:gd name="T18" fmla="*/ 243 w 311"/>
                <a:gd name="T19" fmla="*/ 257 h 395"/>
                <a:gd name="T20" fmla="*/ 121 w 311"/>
                <a:gd name="T21" fmla="*/ 380 h 395"/>
                <a:gd name="T22" fmla="*/ 134 w 311"/>
                <a:gd name="T23" fmla="*/ 391 h 395"/>
                <a:gd name="T24" fmla="*/ 150 w 311"/>
                <a:gd name="T25" fmla="*/ 395 h 395"/>
                <a:gd name="T26" fmla="*/ 173 w 311"/>
                <a:gd name="T27" fmla="*/ 385 h 395"/>
                <a:gd name="T28" fmla="*/ 301 w 311"/>
                <a:gd name="T29" fmla="*/ 257 h 395"/>
                <a:gd name="T30" fmla="*/ 311 w 311"/>
                <a:gd name="T31" fmla="*/ 234 h 395"/>
                <a:gd name="T32" fmla="*/ 301 w 311"/>
                <a:gd name="T33" fmla="*/ 210 h 395"/>
                <a:gd name="T34" fmla="*/ 301 w 311"/>
                <a:gd name="T35" fmla="*/ 210 h 395"/>
                <a:gd name="T36" fmla="*/ 301 w 311"/>
                <a:gd name="T37" fmla="*/ 21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1" h="395">
                  <a:moveTo>
                    <a:pt x="301" y="210"/>
                  </a:moveTo>
                  <a:cubicBezTo>
                    <a:pt x="115" y="24"/>
                    <a:pt x="115" y="24"/>
                    <a:pt x="115" y="24"/>
                  </a:cubicBezTo>
                  <a:cubicBezTo>
                    <a:pt x="108" y="17"/>
                    <a:pt x="100" y="12"/>
                    <a:pt x="88" y="7"/>
                  </a:cubicBezTo>
                  <a:cubicBezTo>
                    <a:pt x="77" y="2"/>
                    <a:pt x="67" y="0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19" y="2"/>
                    <a:pt x="30" y="7"/>
                  </a:cubicBezTo>
                  <a:cubicBezTo>
                    <a:pt x="41" y="12"/>
                    <a:pt x="50" y="17"/>
                    <a:pt x="57" y="24"/>
                  </a:cubicBezTo>
                  <a:cubicBezTo>
                    <a:pt x="243" y="210"/>
                    <a:pt x="243" y="210"/>
                    <a:pt x="243" y="210"/>
                  </a:cubicBezTo>
                  <a:cubicBezTo>
                    <a:pt x="249" y="217"/>
                    <a:pt x="253" y="225"/>
                    <a:pt x="253" y="234"/>
                  </a:cubicBezTo>
                  <a:cubicBezTo>
                    <a:pt x="253" y="243"/>
                    <a:pt x="249" y="251"/>
                    <a:pt x="243" y="257"/>
                  </a:cubicBezTo>
                  <a:cubicBezTo>
                    <a:pt x="121" y="380"/>
                    <a:pt x="121" y="380"/>
                    <a:pt x="121" y="380"/>
                  </a:cubicBezTo>
                  <a:cubicBezTo>
                    <a:pt x="126" y="385"/>
                    <a:pt x="130" y="389"/>
                    <a:pt x="134" y="391"/>
                  </a:cubicBezTo>
                  <a:cubicBezTo>
                    <a:pt x="138" y="394"/>
                    <a:pt x="143" y="395"/>
                    <a:pt x="150" y="395"/>
                  </a:cubicBezTo>
                  <a:cubicBezTo>
                    <a:pt x="159" y="395"/>
                    <a:pt x="167" y="392"/>
                    <a:pt x="173" y="385"/>
                  </a:cubicBezTo>
                  <a:cubicBezTo>
                    <a:pt x="301" y="257"/>
                    <a:pt x="301" y="257"/>
                    <a:pt x="301" y="257"/>
                  </a:cubicBezTo>
                  <a:cubicBezTo>
                    <a:pt x="308" y="251"/>
                    <a:pt x="311" y="243"/>
                    <a:pt x="311" y="234"/>
                  </a:cubicBezTo>
                  <a:cubicBezTo>
                    <a:pt x="311" y="225"/>
                    <a:pt x="308" y="217"/>
                    <a:pt x="301" y="210"/>
                  </a:cubicBezTo>
                  <a:close/>
                  <a:moveTo>
                    <a:pt x="301" y="210"/>
                  </a:moveTo>
                  <a:cubicBezTo>
                    <a:pt x="301" y="210"/>
                    <a:pt x="301" y="210"/>
                    <a:pt x="301" y="21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60" name="グループ化 59"/>
          <p:cNvGrpSpPr/>
          <p:nvPr/>
        </p:nvGrpSpPr>
        <p:grpSpPr>
          <a:xfrm>
            <a:off x="12804212" y="4833190"/>
            <a:ext cx="1266631" cy="996798"/>
            <a:chOff x="6402388" y="2347912"/>
            <a:chExt cx="633413" cy="498476"/>
          </a:xfrm>
        </p:grpSpPr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6402388" y="2711450"/>
              <a:ext cx="633413" cy="134938"/>
            </a:xfrm>
            <a:custGeom>
              <a:avLst/>
              <a:gdLst>
                <a:gd name="T0" fmla="*/ 451 w 467"/>
                <a:gd name="T1" fmla="*/ 0 h 100"/>
                <a:gd name="T2" fmla="*/ 17 w 467"/>
                <a:gd name="T3" fmla="*/ 0 h 100"/>
                <a:gd name="T4" fmla="*/ 5 w 467"/>
                <a:gd name="T5" fmla="*/ 5 h 100"/>
                <a:gd name="T6" fmla="*/ 0 w 467"/>
                <a:gd name="T7" fmla="*/ 17 h 100"/>
                <a:gd name="T8" fmla="*/ 0 w 467"/>
                <a:gd name="T9" fmla="*/ 83 h 100"/>
                <a:gd name="T10" fmla="*/ 5 w 467"/>
                <a:gd name="T11" fmla="*/ 95 h 100"/>
                <a:gd name="T12" fmla="*/ 17 w 467"/>
                <a:gd name="T13" fmla="*/ 100 h 100"/>
                <a:gd name="T14" fmla="*/ 451 w 467"/>
                <a:gd name="T15" fmla="*/ 100 h 100"/>
                <a:gd name="T16" fmla="*/ 462 w 467"/>
                <a:gd name="T17" fmla="*/ 95 h 100"/>
                <a:gd name="T18" fmla="*/ 467 w 467"/>
                <a:gd name="T19" fmla="*/ 83 h 100"/>
                <a:gd name="T20" fmla="*/ 467 w 467"/>
                <a:gd name="T21" fmla="*/ 17 h 100"/>
                <a:gd name="T22" fmla="*/ 462 w 467"/>
                <a:gd name="T23" fmla="*/ 5 h 100"/>
                <a:gd name="T24" fmla="*/ 451 w 467"/>
                <a:gd name="T25" fmla="*/ 0 h 100"/>
                <a:gd name="T26" fmla="*/ 434 w 467"/>
                <a:gd name="T27" fmla="*/ 67 h 100"/>
                <a:gd name="T28" fmla="*/ 267 w 467"/>
                <a:gd name="T29" fmla="*/ 67 h 100"/>
                <a:gd name="T30" fmla="*/ 267 w 467"/>
                <a:gd name="T31" fmla="*/ 33 h 100"/>
                <a:gd name="T32" fmla="*/ 434 w 467"/>
                <a:gd name="T33" fmla="*/ 33 h 100"/>
                <a:gd name="T34" fmla="*/ 434 w 467"/>
                <a:gd name="T35" fmla="*/ 67 h 100"/>
                <a:gd name="T36" fmla="*/ 434 w 467"/>
                <a:gd name="T37" fmla="*/ 67 h 100"/>
                <a:gd name="T38" fmla="*/ 434 w 467"/>
                <a:gd name="T39" fmla="*/ 6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7" h="100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2" y="92"/>
                    <a:pt x="5" y="95"/>
                  </a:cubicBezTo>
                  <a:cubicBezTo>
                    <a:pt x="8" y="98"/>
                    <a:pt x="12" y="100"/>
                    <a:pt x="17" y="100"/>
                  </a:cubicBezTo>
                  <a:cubicBezTo>
                    <a:pt x="451" y="100"/>
                    <a:pt x="451" y="100"/>
                    <a:pt x="451" y="100"/>
                  </a:cubicBezTo>
                  <a:cubicBezTo>
                    <a:pt x="455" y="100"/>
                    <a:pt x="459" y="98"/>
                    <a:pt x="462" y="95"/>
                  </a:cubicBezTo>
                  <a:cubicBezTo>
                    <a:pt x="466" y="92"/>
                    <a:pt x="467" y="88"/>
                    <a:pt x="467" y="83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34" y="67"/>
                  </a:moveTo>
                  <a:cubicBezTo>
                    <a:pt x="267" y="67"/>
                    <a:pt x="267" y="67"/>
                    <a:pt x="267" y="67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434" y="33"/>
                    <a:pt x="434" y="33"/>
                    <a:pt x="434" y="33"/>
                  </a:cubicBezTo>
                  <a:cubicBezTo>
                    <a:pt x="434" y="67"/>
                    <a:pt x="434" y="67"/>
                    <a:pt x="434" y="67"/>
                  </a:cubicBezTo>
                  <a:close/>
                  <a:moveTo>
                    <a:pt x="434" y="67"/>
                  </a:moveTo>
                  <a:cubicBezTo>
                    <a:pt x="434" y="67"/>
                    <a:pt x="434" y="67"/>
                    <a:pt x="434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402388" y="2528888"/>
              <a:ext cx="633413" cy="136525"/>
            </a:xfrm>
            <a:custGeom>
              <a:avLst/>
              <a:gdLst>
                <a:gd name="T0" fmla="*/ 451 w 467"/>
                <a:gd name="T1" fmla="*/ 0 h 101"/>
                <a:gd name="T2" fmla="*/ 17 w 467"/>
                <a:gd name="T3" fmla="*/ 0 h 101"/>
                <a:gd name="T4" fmla="*/ 5 w 467"/>
                <a:gd name="T5" fmla="*/ 5 h 101"/>
                <a:gd name="T6" fmla="*/ 0 w 467"/>
                <a:gd name="T7" fmla="*/ 17 h 101"/>
                <a:gd name="T8" fmla="*/ 0 w 467"/>
                <a:gd name="T9" fmla="*/ 84 h 101"/>
                <a:gd name="T10" fmla="*/ 5 w 467"/>
                <a:gd name="T11" fmla="*/ 96 h 101"/>
                <a:gd name="T12" fmla="*/ 17 w 467"/>
                <a:gd name="T13" fmla="*/ 101 h 101"/>
                <a:gd name="T14" fmla="*/ 451 w 467"/>
                <a:gd name="T15" fmla="*/ 101 h 101"/>
                <a:gd name="T16" fmla="*/ 462 w 467"/>
                <a:gd name="T17" fmla="*/ 96 h 101"/>
                <a:gd name="T18" fmla="*/ 467 w 467"/>
                <a:gd name="T19" fmla="*/ 84 h 101"/>
                <a:gd name="T20" fmla="*/ 467 w 467"/>
                <a:gd name="T21" fmla="*/ 17 h 101"/>
                <a:gd name="T22" fmla="*/ 462 w 467"/>
                <a:gd name="T23" fmla="*/ 5 h 101"/>
                <a:gd name="T24" fmla="*/ 451 w 467"/>
                <a:gd name="T25" fmla="*/ 0 h 101"/>
                <a:gd name="T26" fmla="*/ 434 w 467"/>
                <a:gd name="T27" fmla="*/ 67 h 101"/>
                <a:gd name="T28" fmla="*/ 167 w 467"/>
                <a:gd name="T29" fmla="*/ 67 h 101"/>
                <a:gd name="T30" fmla="*/ 167 w 467"/>
                <a:gd name="T31" fmla="*/ 34 h 101"/>
                <a:gd name="T32" fmla="*/ 434 w 467"/>
                <a:gd name="T33" fmla="*/ 34 h 101"/>
                <a:gd name="T34" fmla="*/ 434 w 467"/>
                <a:gd name="T35" fmla="*/ 67 h 101"/>
                <a:gd name="T36" fmla="*/ 434 w 467"/>
                <a:gd name="T37" fmla="*/ 67 h 101"/>
                <a:gd name="T38" fmla="*/ 434 w 467"/>
                <a:gd name="T39" fmla="*/ 6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7" h="101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6"/>
                  </a:cubicBezTo>
                  <a:cubicBezTo>
                    <a:pt x="8" y="99"/>
                    <a:pt x="12" y="101"/>
                    <a:pt x="17" y="101"/>
                  </a:cubicBezTo>
                  <a:cubicBezTo>
                    <a:pt x="451" y="101"/>
                    <a:pt x="451" y="101"/>
                    <a:pt x="451" y="101"/>
                  </a:cubicBezTo>
                  <a:cubicBezTo>
                    <a:pt x="455" y="101"/>
                    <a:pt x="459" y="99"/>
                    <a:pt x="462" y="96"/>
                  </a:cubicBezTo>
                  <a:cubicBezTo>
                    <a:pt x="466" y="92"/>
                    <a:pt x="467" y="88"/>
                    <a:pt x="467" y="84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3"/>
                    <a:pt x="466" y="9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34" y="67"/>
                  </a:moveTo>
                  <a:cubicBezTo>
                    <a:pt x="167" y="67"/>
                    <a:pt x="167" y="67"/>
                    <a:pt x="167" y="67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434" y="34"/>
                    <a:pt x="434" y="34"/>
                    <a:pt x="434" y="34"/>
                  </a:cubicBezTo>
                  <a:lnTo>
                    <a:pt x="434" y="67"/>
                  </a:lnTo>
                  <a:close/>
                  <a:moveTo>
                    <a:pt x="434" y="67"/>
                  </a:moveTo>
                  <a:cubicBezTo>
                    <a:pt x="434" y="67"/>
                    <a:pt x="434" y="67"/>
                    <a:pt x="434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6402388" y="2347912"/>
              <a:ext cx="633413" cy="136525"/>
            </a:xfrm>
            <a:custGeom>
              <a:avLst/>
              <a:gdLst>
                <a:gd name="T0" fmla="*/ 462 w 467"/>
                <a:gd name="T1" fmla="*/ 5 h 100"/>
                <a:gd name="T2" fmla="*/ 451 w 467"/>
                <a:gd name="T3" fmla="*/ 0 h 100"/>
                <a:gd name="T4" fmla="*/ 17 w 467"/>
                <a:gd name="T5" fmla="*/ 0 h 100"/>
                <a:gd name="T6" fmla="*/ 5 w 467"/>
                <a:gd name="T7" fmla="*/ 5 h 100"/>
                <a:gd name="T8" fmla="*/ 0 w 467"/>
                <a:gd name="T9" fmla="*/ 17 h 100"/>
                <a:gd name="T10" fmla="*/ 0 w 467"/>
                <a:gd name="T11" fmla="*/ 83 h 100"/>
                <a:gd name="T12" fmla="*/ 5 w 467"/>
                <a:gd name="T13" fmla="*/ 95 h 100"/>
                <a:gd name="T14" fmla="*/ 17 w 467"/>
                <a:gd name="T15" fmla="*/ 100 h 100"/>
                <a:gd name="T16" fmla="*/ 451 w 467"/>
                <a:gd name="T17" fmla="*/ 100 h 100"/>
                <a:gd name="T18" fmla="*/ 462 w 467"/>
                <a:gd name="T19" fmla="*/ 95 h 100"/>
                <a:gd name="T20" fmla="*/ 467 w 467"/>
                <a:gd name="T21" fmla="*/ 83 h 100"/>
                <a:gd name="T22" fmla="*/ 467 w 467"/>
                <a:gd name="T23" fmla="*/ 17 h 100"/>
                <a:gd name="T24" fmla="*/ 462 w 467"/>
                <a:gd name="T25" fmla="*/ 5 h 100"/>
                <a:gd name="T26" fmla="*/ 434 w 467"/>
                <a:gd name="T27" fmla="*/ 67 h 100"/>
                <a:gd name="T28" fmla="*/ 334 w 467"/>
                <a:gd name="T29" fmla="*/ 67 h 100"/>
                <a:gd name="T30" fmla="*/ 334 w 467"/>
                <a:gd name="T31" fmla="*/ 33 h 100"/>
                <a:gd name="T32" fmla="*/ 434 w 467"/>
                <a:gd name="T33" fmla="*/ 33 h 100"/>
                <a:gd name="T34" fmla="*/ 434 w 467"/>
                <a:gd name="T35" fmla="*/ 67 h 100"/>
                <a:gd name="T36" fmla="*/ 434 w 467"/>
                <a:gd name="T37" fmla="*/ 67 h 100"/>
                <a:gd name="T38" fmla="*/ 434 w 467"/>
                <a:gd name="T39" fmla="*/ 6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7" h="100">
                  <a:moveTo>
                    <a:pt x="462" y="5"/>
                  </a:moveTo>
                  <a:cubicBezTo>
                    <a:pt x="459" y="2"/>
                    <a:pt x="455" y="0"/>
                    <a:pt x="45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2" y="92"/>
                    <a:pt x="5" y="95"/>
                  </a:cubicBezTo>
                  <a:cubicBezTo>
                    <a:pt x="8" y="98"/>
                    <a:pt x="12" y="100"/>
                    <a:pt x="17" y="100"/>
                  </a:cubicBezTo>
                  <a:cubicBezTo>
                    <a:pt x="451" y="100"/>
                    <a:pt x="451" y="100"/>
                    <a:pt x="451" y="100"/>
                  </a:cubicBezTo>
                  <a:cubicBezTo>
                    <a:pt x="455" y="100"/>
                    <a:pt x="459" y="98"/>
                    <a:pt x="462" y="95"/>
                  </a:cubicBezTo>
                  <a:cubicBezTo>
                    <a:pt x="466" y="92"/>
                    <a:pt x="467" y="88"/>
                    <a:pt x="467" y="83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lose/>
                  <a:moveTo>
                    <a:pt x="434" y="67"/>
                  </a:moveTo>
                  <a:cubicBezTo>
                    <a:pt x="334" y="67"/>
                    <a:pt x="334" y="67"/>
                    <a:pt x="334" y="67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434" y="33"/>
                    <a:pt x="434" y="33"/>
                    <a:pt x="434" y="33"/>
                  </a:cubicBezTo>
                  <a:lnTo>
                    <a:pt x="434" y="67"/>
                  </a:lnTo>
                  <a:close/>
                  <a:moveTo>
                    <a:pt x="434" y="67"/>
                  </a:moveTo>
                  <a:cubicBezTo>
                    <a:pt x="434" y="67"/>
                    <a:pt x="434" y="67"/>
                    <a:pt x="434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7" name="Freeform 57"/>
          <p:cNvSpPr>
            <a:spLocks noEditPoints="1"/>
          </p:cNvSpPr>
          <p:nvPr/>
        </p:nvSpPr>
        <p:spPr bwMode="auto">
          <a:xfrm>
            <a:off x="15743807" y="4695099"/>
            <a:ext cx="1272980" cy="1272980"/>
          </a:xfrm>
          <a:custGeom>
            <a:avLst/>
            <a:gdLst>
              <a:gd name="T0" fmla="*/ 366 w 367"/>
              <a:gd name="T1" fmla="*/ 284 h 367"/>
              <a:gd name="T2" fmla="*/ 346 w 367"/>
              <a:gd name="T3" fmla="*/ 271 h 367"/>
              <a:gd name="T4" fmla="*/ 332 w 367"/>
              <a:gd name="T5" fmla="*/ 263 h 367"/>
              <a:gd name="T6" fmla="*/ 316 w 367"/>
              <a:gd name="T7" fmla="*/ 254 h 367"/>
              <a:gd name="T8" fmla="*/ 302 w 367"/>
              <a:gd name="T9" fmla="*/ 246 h 367"/>
              <a:gd name="T10" fmla="*/ 295 w 367"/>
              <a:gd name="T11" fmla="*/ 241 h 367"/>
              <a:gd name="T12" fmla="*/ 286 w 367"/>
              <a:gd name="T13" fmla="*/ 235 h 367"/>
              <a:gd name="T14" fmla="*/ 279 w 367"/>
              <a:gd name="T15" fmla="*/ 234 h 367"/>
              <a:gd name="T16" fmla="*/ 266 w 367"/>
              <a:gd name="T17" fmla="*/ 241 h 367"/>
              <a:gd name="T18" fmla="*/ 251 w 367"/>
              <a:gd name="T19" fmla="*/ 257 h 367"/>
              <a:gd name="T20" fmla="*/ 238 w 367"/>
              <a:gd name="T21" fmla="*/ 273 h 367"/>
              <a:gd name="T22" fmla="*/ 226 w 367"/>
              <a:gd name="T23" fmla="*/ 281 h 367"/>
              <a:gd name="T24" fmla="*/ 220 w 367"/>
              <a:gd name="T25" fmla="*/ 279 h 367"/>
              <a:gd name="T26" fmla="*/ 214 w 367"/>
              <a:gd name="T27" fmla="*/ 277 h 367"/>
              <a:gd name="T28" fmla="*/ 208 w 367"/>
              <a:gd name="T29" fmla="*/ 274 h 367"/>
              <a:gd name="T30" fmla="*/ 203 w 367"/>
              <a:gd name="T31" fmla="*/ 271 h 367"/>
              <a:gd name="T32" fmla="*/ 142 w 367"/>
              <a:gd name="T33" fmla="*/ 225 h 367"/>
              <a:gd name="T34" fmla="*/ 96 w 367"/>
              <a:gd name="T35" fmla="*/ 164 h 367"/>
              <a:gd name="T36" fmla="*/ 93 w 367"/>
              <a:gd name="T37" fmla="*/ 159 h 367"/>
              <a:gd name="T38" fmla="*/ 90 w 367"/>
              <a:gd name="T39" fmla="*/ 153 h 367"/>
              <a:gd name="T40" fmla="*/ 88 w 367"/>
              <a:gd name="T41" fmla="*/ 147 h 367"/>
              <a:gd name="T42" fmla="*/ 86 w 367"/>
              <a:gd name="T43" fmla="*/ 142 h 367"/>
              <a:gd name="T44" fmla="*/ 94 w 367"/>
              <a:gd name="T45" fmla="*/ 130 h 367"/>
              <a:gd name="T46" fmla="*/ 110 w 367"/>
              <a:gd name="T47" fmla="*/ 116 h 367"/>
              <a:gd name="T48" fmla="*/ 126 w 367"/>
              <a:gd name="T49" fmla="*/ 101 h 367"/>
              <a:gd name="T50" fmla="*/ 133 w 367"/>
              <a:gd name="T51" fmla="*/ 88 h 367"/>
              <a:gd name="T52" fmla="*/ 132 w 367"/>
              <a:gd name="T53" fmla="*/ 81 h 367"/>
              <a:gd name="T54" fmla="*/ 126 w 367"/>
              <a:gd name="T55" fmla="*/ 72 h 367"/>
              <a:gd name="T56" fmla="*/ 121 w 367"/>
              <a:gd name="T57" fmla="*/ 65 h 367"/>
              <a:gd name="T58" fmla="*/ 113 w 367"/>
              <a:gd name="T59" fmla="*/ 51 h 367"/>
              <a:gd name="T60" fmla="*/ 104 w 367"/>
              <a:gd name="T61" fmla="*/ 35 h 367"/>
              <a:gd name="T62" fmla="*/ 96 w 367"/>
              <a:gd name="T63" fmla="*/ 21 h 367"/>
              <a:gd name="T64" fmla="*/ 83 w 367"/>
              <a:gd name="T65" fmla="*/ 1 h 367"/>
              <a:gd name="T66" fmla="*/ 77 w 367"/>
              <a:gd name="T67" fmla="*/ 0 h 367"/>
              <a:gd name="T68" fmla="*/ 59 w 367"/>
              <a:gd name="T69" fmla="*/ 3 h 367"/>
              <a:gd name="T70" fmla="*/ 41 w 367"/>
              <a:gd name="T71" fmla="*/ 8 h 367"/>
              <a:gd name="T72" fmla="*/ 13 w 367"/>
              <a:gd name="T73" fmla="*/ 40 h 367"/>
              <a:gd name="T74" fmla="*/ 0 w 367"/>
              <a:gd name="T75" fmla="*/ 88 h 367"/>
              <a:gd name="T76" fmla="*/ 1 w 367"/>
              <a:gd name="T77" fmla="*/ 102 h 367"/>
              <a:gd name="T78" fmla="*/ 4 w 367"/>
              <a:gd name="T79" fmla="*/ 117 h 367"/>
              <a:gd name="T80" fmla="*/ 8 w 367"/>
              <a:gd name="T81" fmla="*/ 129 h 367"/>
              <a:gd name="T82" fmla="*/ 13 w 367"/>
              <a:gd name="T83" fmla="*/ 144 h 367"/>
              <a:gd name="T84" fmla="*/ 18 w 367"/>
              <a:gd name="T85" fmla="*/ 157 h 367"/>
              <a:gd name="T86" fmla="*/ 40 w 367"/>
              <a:gd name="T87" fmla="*/ 202 h 367"/>
              <a:gd name="T88" fmla="*/ 96 w 367"/>
              <a:gd name="T89" fmla="*/ 271 h 367"/>
              <a:gd name="T90" fmla="*/ 165 w 367"/>
              <a:gd name="T91" fmla="*/ 327 h 367"/>
              <a:gd name="T92" fmla="*/ 210 w 367"/>
              <a:gd name="T93" fmla="*/ 349 h 367"/>
              <a:gd name="T94" fmla="*/ 223 w 367"/>
              <a:gd name="T95" fmla="*/ 354 h 367"/>
              <a:gd name="T96" fmla="*/ 238 w 367"/>
              <a:gd name="T97" fmla="*/ 359 h 367"/>
              <a:gd name="T98" fmla="*/ 250 w 367"/>
              <a:gd name="T99" fmla="*/ 363 h 367"/>
              <a:gd name="T100" fmla="*/ 265 w 367"/>
              <a:gd name="T101" fmla="*/ 366 h 367"/>
              <a:gd name="T102" fmla="*/ 279 w 367"/>
              <a:gd name="T103" fmla="*/ 367 h 367"/>
              <a:gd name="T104" fmla="*/ 327 w 367"/>
              <a:gd name="T105" fmla="*/ 354 h 367"/>
              <a:gd name="T106" fmla="*/ 359 w 367"/>
              <a:gd name="T107" fmla="*/ 326 h 367"/>
              <a:gd name="T108" fmla="*/ 364 w 367"/>
              <a:gd name="T109" fmla="*/ 308 h 367"/>
              <a:gd name="T110" fmla="*/ 367 w 367"/>
              <a:gd name="T111" fmla="*/ 290 h 367"/>
              <a:gd name="T112" fmla="*/ 366 w 367"/>
              <a:gd name="T113" fmla="*/ 284 h 367"/>
              <a:gd name="T114" fmla="*/ 366 w 367"/>
              <a:gd name="T115" fmla="*/ 284 h 367"/>
              <a:gd name="T116" fmla="*/ 366 w 367"/>
              <a:gd name="T117" fmla="*/ 28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7" h="367">
                <a:moveTo>
                  <a:pt x="366" y="284"/>
                </a:moveTo>
                <a:cubicBezTo>
                  <a:pt x="365" y="281"/>
                  <a:pt x="359" y="277"/>
                  <a:pt x="346" y="271"/>
                </a:cubicBezTo>
                <a:cubicBezTo>
                  <a:pt x="343" y="269"/>
                  <a:pt x="338" y="266"/>
                  <a:pt x="332" y="263"/>
                </a:cubicBezTo>
                <a:cubicBezTo>
                  <a:pt x="326" y="259"/>
                  <a:pt x="321" y="256"/>
                  <a:pt x="316" y="254"/>
                </a:cubicBezTo>
                <a:cubicBezTo>
                  <a:pt x="311" y="251"/>
                  <a:pt x="306" y="248"/>
                  <a:pt x="302" y="246"/>
                </a:cubicBezTo>
                <a:cubicBezTo>
                  <a:pt x="301" y="245"/>
                  <a:pt x="299" y="244"/>
                  <a:pt x="295" y="241"/>
                </a:cubicBezTo>
                <a:cubicBezTo>
                  <a:pt x="292" y="238"/>
                  <a:pt x="289" y="237"/>
                  <a:pt x="286" y="235"/>
                </a:cubicBezTo>
                <a:cubicBezTo>
                  <a:pt x="284" y="234"/>
                  <a:pt x="281" y="234"/>
                  <a:pt x="279" y="234"/>
                </a:cubicBezTo>
                <a:cubicBezTo>
                  <a:pt x="275" y="234"/>
                  <a:pt x="271" y="236"/>
                  <a:pt x="266" y="241"/>
                </a:cubicBezTo>
                <a:cubicBezTo>
                  <a:pt x="260" y="246"/>
                  <a:pt x="256" y="251"/>
                  <a:pt x="251" y="257"/>
                </a:cubicBezTo>
                <a:cubicBezTo>
                  <a:pt x="247" y="263"/>
                  <a:pt x="242" y="268"/>
                  <a:pt x="238" y="273"/>
                </a:cubicBezTo>
                <a:cubicBezTo>
                  <a:pt x="233" y="278"/>
                  <a:pt x="229" y="281"/>
                  <a:pt x="226" y="281"/>
                </a:cubicBezTo>
                <a:cubicBezTo>
                  <a:pt x="224" y="281"/>
                  <a:pt x="222" y="280"/>
                  <a:pt x="220" y="279"/>
                </a:cubicBezTo>
                <a:cubicBezTo>
                  <a:pt x="217" y="279"/>
                  <a:pt x="216" y="278"/>
                  <a:pt x="214" y="277"/>
                </a:cubicBezTo>
                <a:cubicBezTo>
                  <a:pt x="213" y="277"/>
                  <a:pt x="211" y="275"/>
                  <a:pt x="208" y="274"/>
                </a:cubicBezTo>
                <a:cubicBezTo>
                  <a:pt x="205" y="272"/>
                  <a:pt x="203" y="271"/>
                  <a:pt x="203" y="271"/>
                </a:cubicBezTo>
                <a:cubicBezTo>
                  <a:pt x="179" y="257"/>
                  <a:pt x="159" y="242"/>
                  <a:pt x="142" y="225"/>
                </a:cubicBezTo>
                <a:cubicBezTo>
                  <a:pt x="125" y="208"/>
                  <a:pt x="110" y="188"/>
                  <a:pt x="96" y="164"/>
                </a:cubicBezTo>
                <a:cubicBezTo>
                  <a:pt x="96" y="164"/>
                  <a:pt x="95" y="162"/>
                  <a:pt x="93" y="159"/>
                </a:cubicBezTo>
                <a:cubicBezTo>
                  <a:pt x="92" y="156"/>
                  <a:pt x="90" y="154"/>
                  <a:pt x="90" y="153"/>
                </a:cubicBezTo>
                <a:cubicBezTo>
                  <a:pt x="89" y="152"/>
                  <a:pt x="88" y="150"/>
                  <a:pt x="88" y="147"/>
                </a:cubicBezTo>
                <a:cubicBezTo>
                  <a:pt x="87" y="145"/>
                  <a:pt x="86" y="143"/>
                  <a:pt x="86" y="142"/>
                </a:cubicBezTo>
                <a:cubicBezTo>
                  <a:pt x="86" y="138"/>
                  <a:pt x="89" y="134"/>
                  <a:pt x="94" y="130"/>
                </a:cubicBezTo>
                <a:cubicBezTo>
                  <a:pt x="99" y="125"/>
                  <a:pt x="104" y="120"/>
                  <a:pt x="110" y="116"/>
                </a:cubicBezTo>
                <a:cubicBezTo>
                  <a:pt x="116" y="111"/>
                  <a:pt x="121" y="107"/>
                  <a:pt x="126" y="101"/>
                </a:cubicBezTo>
                <a:cubicBezTo>
                  <a:pt x="131" y="96"/>
                  <a:pt x="133" y="92"/>
                  <a:pt x="133" y="88"/>
                </a:cubicBezTo>
                <a:cubicBezTo>
                  <a:pt x="133" y="86"/>
                  <a:pt x="133" y="83"/>
                  <a:pt x="132" y="81"/>
                </a:cubicBezTo>
                <a:cubicBezTo>
                  <a:pt x="130" y="78"/>
                  <a:pt x="129" y="75"/>
                  <a:pt x="126" y="72"/>
                </a:cubicBezTo>
                <a:cubicBezTo>
                  <a:pt x="124" y="68"/>
                  <a:pt x="122" y="66"/>
                  <a:pt x="121" y="65"/>
                </a:cubicBezTo>
                <a:cubicBezTo>
                  <a:pt x="119" y="61"/>
                  <a:pt x="116" y="56"/>
                  <a:pt x="113" y="51"/>
                </a:cubicBezTo>
                <a:cubicBezTo>
                  <a:pt x="111" y="46"/>
                  <a:pt x="108" y="41"/>
                  <a:pt x="104" y="35"/>
                </a:cubicBezTo>
                <a:cubicBezTo>
                  <a:pt x="101" y="29"/>
                  <a:pt x="98" y="24"/>
                  <a:pt x="96" y="21"/>
                </a:cubicBezTo>
                <a:cubicBezTo>
                  <a:pt x="90" y="8"/>
                  <a:pt x="86" y="2"/>
                  <a:pt x="83" y="1"/>
                </a:cubicBezTo>
                <a:cubicBezTo>
                  <a:pt x="81" y="0"/>
                  <a:pt x="80" y="0"/>
                  <a:pt x="77" y="0"/>
                </a:cubicBezTo>
                <a:cubicBezTo>
                  <a:pt x="72" y="0"/>
                  <a:pt x="66" y="1"/>
                  <a:pt x="59" y="3"/>
                </a:cubicBezTo>
                <a:cubicBezTo>
                  <a:pt x="51" y="4"/>
                  <a:pt x="45" y="6"/>
                  <a:pt x="41" y="8"/>
                </a:cubicBezTo>
                <a:cubicBezTo>
                  <a:pt x="32" y="12"/>
                  <a:pt x="23" y="22"/>
                  <a:pt x="13" y="40"/>
                </a:cubicBezTo>
                <a:cubicBezTo>
                  <a:pt x="4" y="56"/>
                  <a:pt x="0" y="72"/>
                  <a:pt x="0" y="88"/>
                </a:cubicBezTo>
                <a:cubicBezTo>
                  <a:pt x="0" y="93"/>
                  <a:pt x="0" y="98"/>
                  <a:pt x="1" y="102"/>
                </a:cubicBezTo>
                <a:cubicBezTo>
                  <a:pt x="2" y="106"/>
                  <a:pt x="3" y="111"/>
                  <a:pt x="4" y="117"/>
                </a:cubicBezTo>
                <a:cubicBezTo>
                  <a:pt x="6" y="123"/>
                  <a:pt x="7" y="127"/>
                  <a:pt x="8" y="129"/>
                </a:cubicBezTo>
                <a:cubicBezTo>
                  <a:pt x="9" y="132"/>
                  <a:pt x="11" y="137"/>
                  <a:pt x="13" y="144"/>
                </a:cubicBezTo>
                <a:cubicBezTo>
                  <a:pt x="16" y="151"/>
                  <a:pt x="17" y="155"/>
                  <a:pt x="18" y="157"/>
                </a:cubicBezTo>
                <a:cubicBezTo>
                  <a:pt x="24" y="174"/>
                  <a:pt x="31" y="189"/>
                  <a:pt x="40" y="202"/>
                </a:cubicBezTo>
                <a:cubicBezTo>
                  <a:pt x="53" y="225"/>
                  <a:pt x="72" y="248"/>
                  <a:pt x="96" y="271"/>
                </a:cubicBezTo>
                <a:cubicBezTo>
                  <a:pt x="120" y="295"/>
                  <a:pt x="143" y="314"/>
                  <a:pt x="165" y="327"/>
                </a:cubicBezTo>
                <a:cubicBezTo>
                  <a:pt x="178" y="336"/>
                  <a:pt x="193" y="343"/>
                  <a:pt x="210" y="349"/>
                </a:cubicBezTo>
                <a:cubicBezTo>
                  <a:pt x="212" y="350"/>
                  <a:pt x="216" y="351"/>
                  <a:pt x="223" y="354"/>
                </a:cubicBezTo>
                <a:cubicBezTo>
                  <a:pt x="230" y="356"/>
                  <a:pt x="235" y="358"/>
                  <a:pt x="238" y="359"/>
                </a:cubicBezTo>
                <a:cubicBezTo>
                  <a:pt x="240" y="360"/>
                  <a:pt x="244" y="361"/>
                  <a:pt x="250" y="363"/>
                </a:cubicBezTo>
                <a:cubicBezTo>
                  <a:pt x="256" y="364"/>
                  <a:pt x="261" y="366"/>
                  <a:pt x="265" y="366"/>
                </a:cubicBezTo>
                <a:cubicBezTo>
                  <a:pt x="269" y="367"/>
                  <a:pt x="274" y="367"/>
                  <a:pt x="279" y="367"/>
                </a:cubicBezTo>
                <a:cubicBezTo>
                  <a:pt x="295" y="367"/>
                  <a:pt x="311" y="363"/>
                  <a:pt x="327" y="354"/>
                </a:cubicBezTo>
                <a:cubicBezTo>
                  <a:pt x="345" y="344"/>
                  <a:pt x="355" y="335"/>
                  <a:pt x="359" y="326"/>
                </a:cubicBezTo>
                <a:cubicBezTo>
                  <a:pt x="361" y="322"/>
                  <a:pt x="363" y="316"/>
                  <a:pt x="364" y="308"/>
                </a:cubicBezTo>
                <a:cubicBezTo>
                  <a:pt x="366" y="301"/>
                  <a:pt x="367" y="295"/>
                  <a:pt x="367" y="290"/>
                </a:cubicBezTo>
                <a:cubicBezTo>
                  <a:pt x="367" y="287"/>
                  <a:pt x="367" y="286"/>
                  <a:pt x="366" y="284"/>
                </a:cubicBezTo>
                <a:close/>
                <a:moveTo>
                  <a:pt x="366" y="284"/>
                </a:moveTo>
                <a:cubicBezTo>
                  <a:pt x="366" y="284"/>
                  <a:pt x="366" y="284"/>
                  <a:pt x="366" y="28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1569622" y="7622849"/>
            <a:ext cx="450780" cy="1245876"/>
          </a:xfrm>
          <a:custGeom>
            <a:avLst/>
            <a:gdLst>
              <a:gd name="T0" fmla="*/ 150 w 167"/>
              <a:gd name="T1" fmla="*/ 367 h 467"/>
              <a:gd name="T2" fmla="*/ 117 w 167"/>
              <a:gd name="T3" fmla="*/ 367 h 467"/>
              <a:gd name="T4" fmla="*/ 117 w 167"/>
              <a:gd name="T5" fmla="*/ 100 h 467"/>
              <a:gd name="T6" fmla="*/ 150 w 167"/>
              <a:gd name="T7" fmla="*/ 100 h 467"/>
              <a:gd name="T8" fmla="*/ 162 w 167"/>
              <a:gd name="T9" fmla="*/ 95 h 467"/>
              <a:gd name="T10" fmla="*/ 167 w 167"/>
              <a:gd name="T11" fmla="*/ 83 h 467"/>
              <a:gd name="T12" fmla="*/ 162 w 167"/>
              <a:gd name="T13" fmla="*/ 72 h 467"/>
              <a:gd name="T14" fmla="*/ 95 w 167"/>
              <a:gd name="T15" fmla="*/ 5 h 467"/>
              <a:gd name="T16" fmla="*/ 83 w 167"/>
              <a:gd name="T17" fmla="*/ 0 h 467"/>
              <a:gd name="T18" fmla="*/ 72 w 167"/>
              <a:gd name="T19" fmla="*/ 5 h 467"/>
              <a:gd name="T20" fmla="*/ 5 w 167"/>
              <a:gd name="T21" fmla="*/ 72 h 467"/>
              <a:gd name="T22" fmla="*/ 0 w 167"/>
              <a:gd name="T23" fmla="*/ 83 h 467"/>
              <a:gd name="T24" fmla="*/ 5 w 167"/>
              <a:gd name="T25" fmla="*/ 95 h 467"/>
              <a:gd name="T26" fmla="*/ 17 w 167"/>
              <a:gd name="T27" fmla="*/ 100 h 467"/>
              <a:gd name="T28" fmla="*/ 50 w 167"/>
              <a:gd name="T29" fmla="*/ 100 h 467"/>
              <a:gd name="T30" fmla="*/ 50 w 167"/>
              <a:gd name="T31" fmla="*/ 367 h 467"/>
              <a:gd name="T32" fmla="*/ 17 w 167"/>
              <a:gd name="T33" fmla="*/ 367 h 467"/>
              <a:gd name="T34" fmla="*/ 5 w 167"/>
              <a:gd name="T35" fmla="*/ 372 h 467"/>
              <a:gd name="T36" fmla="*/ 0 w 167"/>
              <a:gd name="T37" fmla="*/ 384 h 467"/>
              <a:gd name="T38" fmla="*/ 5 w 167"/>
              <a:gd name="T39" fmla="*/ 395 h 467"/>
              <a:gd name="T40" fmla="*/ 72 w 167"/>
              <a:gd name="T41" fmla="*/ 462 h 467"/>
              <a:gd name="T42" fmla="*/ 83 w 167"/>
              <a:gd name="T43" fmla="*/ 467 h 467"/>
              <a:gd name="T44" fmla="*/ 95 w 167"/>
              <a:gd name="T45" fmla="*/ 462 h 467"/>
              <a:gd name="T46" fmla="*/ 162 w 167"/>
              <a:gd name="T47" fmla="*/ 395 h 467"/>
              <a:gd name="T48" fmla="*/ 167 w 167"/>
              <a:gd name="T49" fmla="*/ 384 h 467"/>
              <a:gd name="T50" fmla="*/ 162 w 167"/>
              <a:gd name="T51" fmla="*/ 372 h 467"/>
              <a:gd name="T52" fmla="*/ 150 w 167"/>
              <a:gd name="T53" fmla="*/ 367 h 467"/>
              <a:gd name="T54" fmla="*/ 150 w 167"/>
              <a:gd name="T55" fmla="*/ 367 h 467"/>
              <a:gd name="T56" fmla="*/ 150 w 167"/>
              <a:gd name="T57" fmla="*/ 3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7" h="467">
                <a:moveTo>
                  <a:pt x="150" y="367"/>
                </a:moveTo>
                <a:cubicBezTo>
                  <a:pt x="117" y="367"/>
                  <a:pt x="117" y="367"/>
                  <a:pt x="117" y="36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50" y="100"/>
                  <a:pt x="150" y="100"/>
                  <a:pt x="150" y="100"/>
                </a:cubicBezTo>
                <a:cubicBezTo>
                  <a:pt x="155" y="100"/>
                  <a:pt x="159" y="98"/>
                  <a:pt x="162" y="95"/>
                </a:cubicBezTo>
                <a:cubicBezTo>
                  <a:pt x="165" y="92"/>
                  <a:pt x="167" y="88"/>
                  <a:pt x="167" y="83"/>
                </a:cubicBezTo>
                <a:cubicBezTo>
                  <a:pt x="167" y="79"/>
                  <a:pt x="165" y="75"/>
                  <a:pt x="162" y="72"/>
                </a:cubicBezTo>
                <a:cubicBezTo>
                  <a:pt x="95" y="5"/>
                  <a:pt x="95" y="5"/>
                  <a:pt x="95" y="5"/>
                </a:cubicBezTo>
                <a:cubicBezTo>
                  <a:pt x="92" y="2"/>
                  <a:pt x="88" y="0"/>
                  <a:pt x="83" y="0"/>
                </a:cubicBezTo>
                <a:cubicBezTo>
                  <a:pt x="79" y="0"/>
                  <a:pt x="75" y="2"/>
                  <a:pt x="72" y="5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5"/>
                  <a:pt x="0" y="79"/>
                  <a:pt x="0" y="83"/>
                </a:cubicBezTo>
                <a:cubicBezTo>
                  <a:pt x="0" y="88"/>
                  <a:pt x="2" y="92"/>
                  <a:pt x="5" y="95"/>
                </a:cubicBezTo>
                <a:cubicBezTo>
                  <a:pt x="8" y="98"/>
                  <a:pt x="12" y="100"/>
                  <a:pt x="17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367"/>
                  <a:pt x="50" y="367"/>
                  <a:pt x="50" y="367"/>
                </a:cubicBezTo>
                <a:cubicBezTo>
                  <a:pt x="17" y="367"/>
                  <a:pt x="17" y="367"/>
                  <a:pt x="17" y="367"/>
                </a:cubicBezTo>
                <a:cubicBezTo>
                  <a:pt x="12" y="367"/>
                  <a:pt x="8" y="369"/>
                  <a:pt x="5" y="372"/>
                </a:cubicBezTo>
                <a:cubicBezTo>
                  <a:pt x="2" y="375"/>
                  <a:pt x="0" y="379"/>
                  <a:pt x="0" y="384"/>
                </a:cubicBezTo>
                <a:cubicBezTo>
                  <a:pt x="0" y="388"/>
                  <a:pt x="2" y="392"/>
                  <a:pt x="5" y="395"/>
                </a:cubicBezTo>
                <a:cubicBezTo>
                  <a:pt x="72" y="462"/>
                  <a:pt x="72" y="462"/>
                  <a:pt x="72" y="462"/>
                </a:cubicBezTo>
                <a:cubicBezTo>
                  <a:pt x="75" y="466"/>
                  <a:pt x="79" y="467"/>
                  <a:pt x="83" y="467"/>
                </a:cubicBezTo>
                <a:cubicBezTo>
                  <a:pt x="88" y="467"/>
                  <a:pt x="92" y="466"/>
                  <a:pt x="95" y="462"/>
                </a:cubicBezTo>
                <a:cubicBezTo>
                  <a:pt x="162" y="395"/>
                  <a:pt x="162" y="395"/>
                  <a:pt x="162" y="395"/>
                </a:cubicBezTo>
                <a:cubicBezTo>
                  <a:pt x="165" y="392"/>
                  <a:pt x="167" y="388"/>
                  <a:pt x="167" y="384"/>
                </a:cubicBezTo>
                <a:cubicBezTo>
                  <a:pt x="167" y="379"/>
                  <a:pt x="165" y="375"/>
                  <a:pt x="162" y="372"/>
                </a:cubicBezTo>
                <a:cubicBezTo>
                  <a:pt x="159" y="369"/>
                  <a:pt x="155" y="367"/>
                  <a:pt x="150" y="367"/>
                </a:cubicBezTo>
                <a:close/>
                <a:moveTo>
                  <a:pt x="150" y="367"/>
                </a:moveTo>
                <a:cubicBezTo>
                  <a:pt x="150" y="367"/>
                  <a:pt x="150" y="367"/>
                  <a:pt x="150" y="3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44" name="グループ化 26"/>
          <p:cNvGrpSpPr/>
          <p:nvPr/>
        </p:nvGrpSpPr>
        <p:grpSpPr>
          <a:xfrm>
            <a:off x="3963199" y="7609297"/>
            <a:ext cx="1272980" cy="1272980"/>
            <a:chOff x="1981200" y="509588"/>
            <a:chExt cx="636588" cy="636588"/>
          </a:xfrm>
        </p:grpSpPr>
        <p:sp>
          <p:nvSpPr>
            <p:cNvPr id="46" name="Freeform 9"/>
            <p:cNvSpPr>
              <a:spLocks noEditPoints="1"/>
            </p:cNvSpPr>
            <p:nvPr/>
          </p:nvSpPr>
          <p:spPr bwMode="auto">
            <a:xfrm>
              <a:off x="1981200" y="5095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334 w 400"/>
                <a:gd name="T27" fmla="*/ 325 h 400"/>
                <a:gd name="T28" fmla="*/ 331 w 400"/>
                <a:gd name="T29" fmla="*/ 331 h 400"/>
                <a:gd name="T30" fmla="*/ 325 w 400"/>
                <a:gd name="T31" fmla="*/ 334 h 400"/>
                <a:gd name="T32" fmla="*/ 75 w 400"/>
                <a:gd name="T33" fmla="*/ 334 h 400"/>
                <a:gd name="T34" fmla="*/ 69 w 400"/>
                <a:gd name="T35" fmla="*/ 331 h 400"/>
                <a:gd name="T36" fmla="*/ 67 w 400"/>
                <a:gd name="T37" fmla="*/ 325 h 400"/>
                <a:gd name="T38" fmla="*/ 67 w 400"/>
                <a:gd name="T39" fmla="*/ 75 h 400"/>
                <a:gd name="T40" fmla="*/ 69 w 400"/>
                <a:gd name="T41" fmla="*/ 69 h 400"/>
                <a:gd name="T42" fmla="*/ 75 w 400"/>
                <a:gd name="T43" fmla="*/ 67 h 400"/>
                <a:gd name="T44" fmla="*/ 325 w 400"/>
                <a:gd name="T45" fmla="*/ 67 h 400"/>
                <a:gd name="T46" fmla="*/ 331 w 400"/>
                <a:gd name="T47" fmla="*/ 69 h 400"/>
                <a:gd name="T48" fmla="*/ 334 w 400"/>
                <a:gd name="T49" fmla="*/ 75 h 400"/>
                <a:gd name="T50" fmla="*/ 334 w 400"/>
                <a:gd name="T51" fmla="*/ 325 h 400"/>
                <a:gd name="T52" fmla="*/ 334 w 400"/>
                <a:gd name="T53" fmla="*/ 325 h 400"/>
                <a:gd name="T54" fmla="*/ 334 w 400"/>
                <a:gd name="T55" fmla="*/ 32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334" y="325"/>
                  </a:moveTo>
                  <a:cubicBezTo>
                    <a:pt x="334" y="328"/>
                    <a:pt x="333" y="330"/>
                    <a:pt x="331" y="331"/>
                  </a:cubicBezTo>
                  <a:cubicBezTo>
                    <a:pt x="330" y="333"/>
                    <a:pt x="328" y="334"/>
                    <a:pt x="325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3"/>
                    <a:pt x="68" y="71"/>
                    <a:pt x="69" y="69"/>
                  </a:cubicBezTo>
                  <a:cubicBezTo>
                    <a:pt x="71" y="68"/>
                    <a:pt x="73" y="67"/>
                    <a:pt x="75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8" y="67"/>
                    <a:pt x="330" y="68"/>
                    <a:pt x="331" y="69"/>
                  </a:cubicBezTo>
                  <a:cubicBezTo>
                    <a:pt x="333" y="71"/>
                    <a:pt x="334" y="73"/>
                    <a:pt x="334" y="75"/>
                  </a:cubicBezTo>
                  <a:cubicBezTo>
                    <a:pt x="334" y="325"/>
                    <a:pt x="334" y="325"/>
                    <a:pt x="334" y="325"/>
                  </a:cubicBezTo>
                  <a:close/>
                  <a:moveTo>
                    <a:pt x="334" y="325"/>
                  </a:moveTo>
                  <a:cubicBezTo>
                    <a:pt x="334" y="325"/>
                    <a:pt x="334" y="325"/>
                    <a:pt x="334" y="3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10"/>
            <p:cNvSpPr>
              <a:spLocks noEditPoints="1"/>
            </p:cNvSpPr>
            <p:nvPr/>
          </p:nvSpPr>
          <p:spPr bwMode="auto">
            <a:xfrm>
              <a:off x="2166938" y="668338"/>
              <a:ext cx="239713" cy="319088"/>
            </a:xfrm>
            <a:custGeom>
              <a:avLst/>
              <a:gdLst>
                <a:gd name="T0" fmla="*/ 133 w 150"/>
                <a:gd name="T1" fmla="*/ 0 h 200"/>
                <a:gd name="T2" fmla="*/ 124 w 150"/>
                <a:gd name="T3" fmla="*/ 3 h 200"/>
                <a:gd name="T4" fmla="*/ 7 w 150"/>
                <a:gd name="T5" fmla="*/ 87 h 200"/>
                <a:gd name="T6" fmla="*/ 0 w 150"/>
                <a:gd name="T7" fmla="*/ 100 h 200"/>
                <a:gd name="T8" fmla="*/ 7 w 150"/>
                <a:gd name="T9" fmla="*/ 114 h 200"/>
                <a:gd name="T10" fmla="*/ 124 w 150"/>
                <a:gd name="T11" fmla="*/ 197 h 200"/>
                <a:gd name="T12" fmla="*/ 133 w 150"/>
                <a:gd name="T13" fmla="*/ 200 h 200"/>
                <a:gd name="T14" fmla="*/ 145 w 150"/>
                <a:gd name="T15" fmla="*/ 195 h 200"/>
                <a:gd name="T16" fmla="*/ 150 w 150"/>
                <a:gd name="T17" fmla="*/ 184 h 200"/>
                <a:gd name="T18" fmla="*/ 150 w 150"/>
                <a:gd name="T19" fmla="*/ 17 h 200"/>
                <a:gd name="T20" fmla="*/ 145 w 150"/>
                <a:gd name="T21" fmla="*/ 5 h 200"/>
                <a:gd name="T22" fmla="*/ 133 w 150"/>
                <a:gd name="T23" fmla="*/ 0 h 200"/>
                <a:gd name="T24" fmla="*/ 133 w 150"/>
                <a:gd name="T25" fmla="*/ 0 h 200"/>
                <a:gd name="T26" fmla="*/ 133 w 150"/>
                <a:gd name="T2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0" h="200">
                  <a:moveTo>
                    <a:pt x="133" y="0"/>
                  </a:moveTo>
                  <a:cubicBezTo>
                    <a:pt x="130" y="0"/>
                    <a:pt x="127" y="1"/>
                    <a:pt x="124" y="3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2" y="90"/>
                    <a:pt x="0" y="94"/>
                    <a:pt x="0" y="100"/>
                  </a:cubicBezTo>
                  <a:cubicBezTo>
                    <a:pt x="0" y="106"/>
                    <a:pt x="2" y="110"/>
                    <a:pt x="7" y="114"/>
                  </a:cubicBezTo>
                  <a:cubicBezTo>
                    <a:pt x="124" y="197"/>
                    <a:pt x="124" y="197"/>
                    <a:pt x="124" y="197"/>
                  </a:cubicBezTo>
                  <a:cubicBezTo>
                    <a:pt x="127" y="199"/>
                    <a:pt x="130" y="200"/>
                    <a:pt x="133" y="200"/>
                  </a:cubicBezTo>
                  <a:cubicBezTo>
                    <a:pt x="138" y="200"/>
                    <a:pt x="142" y="199"/>
                    <a:pt x="145" y="195"/>
                  </a:cubicBezTo>
                  <a:cubicBezTo>
                    <a:pt x="148" y="192"/>
                    <a:pt x="150" y="188"/>
                    <a:pt x="150" y="184"/>
                  </a:cubicBezTo>
                  <a:cubicBezTo>
                    <a:pt x="150" y="17"/>
                    <a:pt x="150" y="17"/>
                    <a:pt x="150" y="17"/>
                  </a:cubicBezTo>
                  <a:cubicBezTo>
                    <a:pt x="150" y="12"/>
                    <a:pt x="148" y="8"/>
                    <a:pt x="145" y="5"/>
                  </a:cubicBezTo>
                  <a:cubicBezTo>
                    <a:pt x="142" y="2"/>
                    <a:pt x="138" y="0"/>
                    <a:pt x="133" y="0"/>
                  </a:cubicBezTo>
                  <a:close/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0" name="Freeform 14"/>
          <p:cNvSpPr>
            <a:spLocks noEditPoints="1"/>
          </p:cNvSpPr>
          <p:nvPr/>
        </p:nvSpPr>
        <p:spPr bwMode="auto">
          <a:xfrm>
            <a:off x="6909145" y="7609297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27 w 400"/>
              <a:gd name="T27" fmla="*/ 133 h 400"/>
              <a:gd name="T28" fmla="*/ 305 w 400"/>
              <a:gd name="T29" fmla="*/ 192 h 400"/>
              <a:gd name="T30" fmla="*/ 260 w 400"/>
              <a:gd name="T31" fmla="*/ 268 h 400"/>
              <a:gd name="T32" fmla="*/ 195 w 400"/>
              <a:gd name="T33" fmla="*/ 330 h 400"/>
              <a:gd name="T34" fmla="*/ 175 w 400"/>
              <a:gd name="T35" fmla="*/ 338 h 400"/>
              <a:gd name="T36" fmla="*/ 153 w 400"/>
              <a:gd name="T37" fmla="*/ 338 h 400"/>
              <a:gd name="T38" fmla="*/ 126 w 400"/>
              <a:gd name="T39" fmla="*/ 305 h 400"/>
              <a:gd name="T40" fmla="*/ 112 w 400"/>
              <a:gd name="T41" fmla="*/ 254 h 400"/>
              <a:gd name="T42" fmla="*/ 98 w 400"/>
              <a:gd name="T43" fmla="*/ 205 h 400"/>
              <a:gd name="T44" fmla="*/ 95 w 400"/>
              <a:gd name="T45" fmla="*/ 194 h 400"/>
              <a:gd name="T46" fmla="*/ 91 w 400"/>
              <a:gd name="T47" fmla="*/ 182 h 400"/>
              <a:gd name="T48" fmla="*/ 86 w 400"/>
              <a:gd name="T49" fmla="*/ 172 h 400"/>
              <a:gd name="T50" fmla="*/ 75 w 400"/>
              <a:gd name="T51" fmla="*/ 164 h 400"/>
              <a:gd name="T52" fmla="*/ 60 w 400"/>
              <a:gd name="T53" fmla="*/ 167 h 400"/>
              <a:gd name="T54" fmla="*/ 46 w 400"/>
              <a:gd name="T55" fmla="*/ 169 h 400"/>
              <a:gd name="T56" fmla="*/ 40 w 400"/>
              <a:gd name="T57" fmla="*/ 164 h 400"/>
              <a:gd name="T58" fmla="*/ 33 w 400"/>
              <a:gd name="T59" fmla="*/ 157 h 400"/>
              <a:gd name="T60" fmla="*/ 33 w 400"/>
              <a:gd name="T61" fmla="*/ 155 h 400"/>
              <a:gd name="T62" fmla="*/ 65 w 400"/>
              <a:gd name="T63" fmla="*/ 129 h 400"/>
              <a:gd name="T64" fmla="*/ 101 w 400"/>
              <a:gd name="T65" fmla="*/ 101 h 400"/>
              <a:gd name="T66" fmla="*/ 134 w 400"/>
              <a:gd name="T67" fmla="*/ 94 h 400"/>
              <a:gd name="T68" fmla="*/ 147 w 400"/>
              <a:gd name="T69" fmla="*/ 105 h 400"/>
              <a:gd name="T70" fmla="*/ 156 w 400"/>
              <a:gd name="T71" fmla="*/ 123 h 400"/>
              <a:gd name="T72" fmla="*/ 165 w 400"/>
              <a:gd name="T73" fmla="*/ 166 h 400"/>
              <a:gd name="T74" fmla="*/ 168 w 400"/>
              <a:gd name="T75" fmla="*/ 184 h 400"/>
              <a:gd name="T76" fmla="*/ 170 w 400"/>
              <a:gd name="T77" fmla="*/ 206 h 400"/>
              <a:gd name="T78" fmla="*/ 175 w 400"/>
              <a:gd name="T79" fmla="*/ 225 h 400"/>
              <a:gd name="T80" fmla="*/ 185 w 400"/>
              <a:gd name="T81" fmla="*/ 242 h 400"/>
              <a:gd name="T82" fmla="*/ 208 w 400"/>
              <a:gd name="T83" fmla="*/ 246 h 400"/>
              <a:gd name="T84" fmla="*/ 226 w 400"/>
              <a:gd name="T85" fmla="*/ 220 h 400"/>
              <a:gd name="T86" fmla="*/ 240 w 400"/>
              <a:gd name="T87" fmla="*/ 182 h 400"/>
              <a:gd name="T88" fmla="*/ 233 w 400"/>
              <a:gd name="T89" fmla="*/ 157 h 400"/>
              <a:gd name="T90" fmla="*/ 203 w 400"/>
              <a:gd name="T91" fmla="*/ 153 h 400"/>
              <a:gd name="T92" fmla="*/ 215 w 400"/>
              <a:gd name="T93" fmla="*/ 129 h 400"/>
              <a:gd name="T94" fmla="*/ 230 w 400"/>
              <a:gd name="T95" fmla="*/ 110 h 400"/>
              <a:gd name="T96" fmla="*/ 247 w 400"/>
              <a:gd name="T97" fmla="*/ 98 h 400"/>
              <a:gd name="T98" fmla="*/ 262 w 400"/>
              <a:gd name="T99" fmla="*/ 90 h 400"/>
              <a:gd name="T100" fmla="*/ 273 w 400"/>
              <a:gd name="T101" fmla="*/ 87 h 400"/>
              <a:gd name="T102" fmla="*/ 321 w 400"/>
              <a:gd name="T103" fmla="*/ 98 h 400"/>
              <a:gd name="T104" fmla="*/ 327 w 400"/>
              <a:gd name="T105" fmla="*/ 133 h 400"/>
              <a:gd name="T106" fmla="*/ 327 w 400"/>
              <a:gd name="T107" fmla="*/ 133 h 400"/>
              <a:gd name="T108" fmla="*/ 327 w 400"/>
              <a:gd name="T109" fmla="*/ 1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27" y="133"/>
                </a:moveTo>
                <a:cubicBezTo>
                  <a:pt x="325" y="145"/>
                  <a:pt x="317" y="165"/>
                  <a:pt x="305" y="192"/>
                </a:cubicBezTo>
                <a:cubicBezTo>
                  <a:pt x="294" y="218"/>
                  <a:pt x="279" y="244"/>
                  <a:pt x="260" y="268"/>
                </a:cubicBezTo>
                <a:cubicBezTo>
                  <a:pt x="240" y="296"/>
                  <a:pt x="218" y="316"/>
                  <a:pt x="195" y="330"/>
                </a:cubicBezTo>
                <a:cubicBezTo>
                  <a:pt x="189" y="333"/>
                  <a:pt x="183" y="336"/>
                  <a:pt x="175" y="338"/>
                </a:cubicBezTo>
                <a:cubicBezTo>
                  <a:pt x="168" y="340"/>
                  <a:pt x="161" y="340"/>
                  <a:pt x="153" y="338"/>
                </a:cubicBezTo>
                <a:cubicBezTo>
                  <a:pt x="143" y="333"/>
                  <a:pt x="134" y="322"/>
                  <a:pt x="126" y="305"/>
                </a:cubicBezTo>
                <a:cubicBezTo>
                  <a:pt x="123" y="296"/>
                  <a:pt x="118" y="279"/>
                  <a:pt x="112" y="254"/>
                </a:cubicBezTo>
                <a:cubicBezTo>
                  <a:pt x="105" y="229"/>
                  <a:pt x="101" y="213"/>
                  <a:pt x="98" y="205"/>
                </a:cubicBezTo>
                <a:cubicBezTo>
                  <a:pt x="97" y="203"/>
                  <a:pt x="96" y="199"/>
                  <a:pt x="95" y="194"/>
                </a:cubicBezTo>
                <a:cubicBezTo>
                  <a:pt x="93" y="190"/>
                  <a:pt x="92" y="185"/>
                  <a:pt x="91" y="182"/>
                </a:cubicBezTo>
                <a:cubicBezTo>
                  <a:pt x="89" y="178"/>
                  <a:pt x="88" y="175"/>
                  <a:pt x="86" y="172"/>
                </a:cubicBezTo>
                <a:cubicBezTo>
                  <a:pt x="83" y="167"/>
                  <a:pt x="79" y="164"/>
                  <a:pt x="75" y="164"/>
                </a:cubicBezTo>
                <a:cubicBezTo>
                  <a:pt x="71" y="164"/>
                  <a:pt x="66" y="165"/>
                  <a:pt x="60" y="167"/>
                </a:cubicBezTo>
                <a:cubicBezTo>
                  <a:pt x="54" y="169"/>
                  <a:pt x="49" y="169"/>
                  <a:pt x="46" y="169"/>
                </a:cubicBezTo>
                <a:cubicBezTo>
                  <a:pt x="44" y="169"/>
                  <a:pt x="42" y="167"/>
                  <a:pt x="40" y="164"/>
                </a:cubicBezTo>
                <a:cubicBezTo>
                  <a:pt x="38" y="161"/>
                  <a:pt x="36" y="158"/>
                  <a:pt x="33" y="157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40" y="150"/>
                  <a:pt x="51" y="141"/>
                  <a:pt x="65" y="129"/>
                </a:cubicBezTo>
                <a:cubicBezTo>
                  <a:pt x="80" y="116"/>
                  <a:pt x="92" y="106"/>
                  <a:pt x="101" y="101"/>
                </a:cubicBezTo>
                <a:cubicBezTo>
                  <a:pt x="113" y="94"/>
                  <a:pt x="124" y="92"/>
                  <a:pt x="134" y="94"/>
                </a:cubicBezTo>
                <a:cubicBezTo>
                  <a:pt x="139" y="96"/>
                  <a:pt x="143" y="99"/>
                  <a:pt x="147" y="105"/>
                </a:cubicBezTo>
                <a:cubicBezTo>
                  <a:pt x="151" y="110"/>
                  <a:pt x="154" y="116"/>
                  <a:pt x="156" y="123"/>
                </a:cubicBezTo>
                <a:cubicBezTo>
                  <a:pt x="158" y="129"/>
                  <a:pt x="161" y="143"/>
                  <a:pt x="165" y="166"/>
                </a:cubicBezTo>
                <a:cubicBezTo>
                  <a:pt x="166" y="169"/>
                  <a:pt x="167" y="175"/>
                  <a:pt x="168" y="184"/>
                </a:cubicBezTo>
                <a:cubicBezTo>
                  <a:pt x="168" y="193"/>
                  <a:pt x="169" y="200"/>
                  <a:pt x="170" y="206"/>
                </a:cubicBezTo>
                <a:cubicBezTo>
                  <a:pt x="171" y="212"/>
                  <a:pt x="173" y="218"/>
                  <a:pt x="175" y="225"/>
                </a:cubicBezTo>
                <a:cubicBezTo>
                  <a:pt x="178" y="232"/>
                  <a:pt x="181" y="238"/>
                  <a:pt x="185" y="242"/>
                </a:cubicBezTo>
                <a:cubicBezTo>
                  <a:pt x="192" y="250"/>
                  <a:pt x="200" y="251"/>
                  <a:pt x="208" y="246"/>
                </a:cubicBezTo>
                <a:cubicBezTo>
                  <a:pt x="212" y="242"/>
                  <a:pt x="219" y="233"/>
                  <a:pt x="226" y="220"/>
                </a:cubicBezTo>
                <a:cubicBezTo>
                  <a:pt x="234" y="204"/>
                  <a:pt x="239" y="192"/>
                  <a:pt x="240" y="182"/>
                </a:cubicBezTo>
                <a:cubicBezTo>
                  <a:pt x="241" y="169"/>
                  <a:pt x="239" y="161"/>
                  <a:pt x="233" y="157"/>
                </a:cubicBezTo>
                <a:cubicBezTo>
                  <a:pt x="227" y="153"/>
                  <a:pt x="217" y="151"/>
                  <a:pt x="203" y="153"/>
                </a:cubicBezTo>
                <a:cubicBezTo>
                  <a:pt x="206" y="144"/>
                  <a:pt x="210" y="136"/>
                  <a:pt x="215" y="129"/>
                </a:cubicBezTo>
                <a:cubicBezTo>
                  <a:pt x="220" y="121"/>
                  <a:pt x="225" y="115"/>
                  <a:pt x="230" y="110"/>
                </a:cubicBezTo>
                <a:cubicBezTo>
                  <a:pt x="236" y="106"/>
                  <a:pt x="241" y="101"/>
                  <a:pt x="247" y="98"/>
                </a:cubicBezTo>
                <a:cubicBezTo>
                  <a:pt x="253" y="94"/>
                  <a:pt x="258" y="91"/>
                  <a:pt x="262" y="90"/>
                </a:cubicBezTo>
                <a:cubicBezTo>
                  <a:pt x="266" y="88"/>
                  <a:pt x="270" y="87"/>
                  <a:pt x="273" y="87"/>
                </a:cubicBezTo>
                <a:cubicBezTo>
                  <a:pt x="296" y="83"/>
                  <a:pt x="312" y="87"/>
                  <a:pt x="321" y="98"/>
                </a:cubicBezTo>
                <a:cubicBezTo>
                  <a:pt x="328" y="106"/>
                  <a:pt x="330" y="118"/>
                  <a:pt x="327" y="133"/>
                </a:cubicBezTo>
                <a:close/>
                <a:moveTo>
                  <a:pt x="327" y="133"/>
                </a:moveTo>
                <a:cubicBezTo>
                  <a:pt x="327" y="133"/>
                  <a:pt x="327" y="133"/>
                  <a:pt x="327" y="13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1" name="Freeform 18"/>
          <p:cNvSpPr>
            <a:spLocks noEditPoints="1"/>
          </p:cNvSpPr>
          <p:nvPr/>
        </p:nvSpPr>
        <p:spPr bwMode="auto">
          <a:xfrm>
            <a:off x="9851916" y="7644219"/>
            <a:ext cx="1272980" cy="1203140"/>
          </a:xfrm>
          <a:custGeom>
            <a:avLst/>
            <a:gdLst>
              <a:gd name="T0" fmla="*/ 382 w 439"/>
              <a:gd name="T1" fmla="*/ 290 h 415"/>
              <a:gd name="T2" fmla="*/ 392 w 439"/>
              <a:gd name="T3" fmla="*/ 301 h 415"/>
              <a:gd name="T4" fmla="*/ 401 w 439"/>
              <a:gd name="T5" fmla="*/ 309 h 415"/>
              <a:gd name="T6" fmla="*/ 409 w 439"/>
              <a:gd name="T7" fmla="*/ 314 h 415"/>
              <a:gd name="T8" fmla="*/ 426 w 439"/>
              <a:gd name="T9" fmla="*/ 301 h 415"/>
              <a:gd name="T10" fmla="*/ 439 w 439"/>
              <a:gd name="T11" fmla="*/ 284 h 415"/>
              <a:gd name="T12" fmla="*/ 431 w 439"/>
              <a:gd name="T13" fmla="*/ 273 h 415"/>
              <a:gd name="T14" fmla="*/ 412 w 439"/>
              <a:gd name="T15" fmla="*/ 253 h 415"/>
              <a:gd name="T16" fmla="*/ 390 w 439"/>
              <a:gd name="T17" fmla="*/ 230 h 415"/>
              <a:gd name="T18" fmla="*/ 368 w 439"/>
              <a:gd name="T19" fmla="*/ 209 h 415"/>
              <a:gd name="T20" fmla="*/ 356 w 439"/>
              <a:gd name="T21" fmla="*/ 198 h 415"/>
              <a:gd name="T22" fmla="*/ 350 w 439"/>
              <a:gd name="T23" fmla="*/ 195 h 415"/>
              <a:gd name="T24" fmla="*/ 333 w 439"/>
              <a:gd name="T25" fmla="*/ 208 h 415"/>
              <a:gd name="T26" fmla="*/ 320 w 439"/>
              <a:gd name="T27" fmla="*/ 225 h 415"/>
              <a:gd name="T28" fmla="*/ 325 w 439"/>
              <a:gd name="T29" fmla="*/ 233 h 415"/>
              <a:gd name="T30" fmla="*/ 333 w 439"/>
              <a:gd name="T31" fmla="*/ 242 h 415"/>
              <a:gd name="T32" fmla="*/ 344 w 439"/>
              <a:gd name="T33" fmla="*/ 252 h 415"/>
              <a:gd name="T34" fmla="*/ 350 w 439"/>
              <a:gd name="T35" fmla="*/ 259 h 415"/>
              <a:gd name="T36" fmla="*/ 325 w 439"/>
              <a:gd name="T37" fmla="*/ 284 h 415"/>
              <a:gd name="T38" fmla="*/ 233 w 439"/>
              <a:gd name="T39" fmla="*/ 191 h 415"/>
              <a:gd name="T40" fmla="*/ 267 w 439"/>
              <a:gd name="T41" fmla="*/ 96 h 415"/>
              <a:gd name="T42" fmla="*/ 240 w 439"/>
              <a:gd name="T43" fmla="*/ 27 h 415"/>
              <a:gd name="T44" fmla="*/ 171 w 439"/>
              <a:gd name="T45" fmla="*/ 0 h 415"/>
              <a:gd name="T46" fmla="*/ 89 w 439"/>
              <a:gd name="T47" fmla="*/ 25 h 415"/>
              <a:gd name="T48" fmla="*/ 25 w 439"/>
              <a:gd name="T49" fmla="*/ 89 h 415"/>
              <a:gd name="T50" fmla="*/ 0 w 439"/>
              <a:gd name="T51" fmla="*/ 171 h 415"/>
              <a:gd name="T52" fmla="*/ 27 w 439"/>
              <a:gd name="T53" fmla="*/ 240 h 415"/>
              <a:gd name="T54" fmla="*/ 96 w 439"/>
              <a:gd name="T55" fmla="*/ 267 h 415"/>
              <a:gd name="T56" fmla="*/ 191 w 439"/>
              <a:gd name="T57" fmla="*/ 233 h 415"/>
              <a:gd name="T58" fmla="*/ 366 w 439"/>
              <a:gd name="T59" fmla="*/ 408 h 415"/>
              <a:gd name="T60" fmla="*/ 384 w 439"/>
              <a:gd name="T61" fmla="*/ 415 h 415"/>
              <a:gd name="T62" fmla="*/ 405 w 439"/>
              <a:gd name="T63" fmla="*/ 405 h 415"/>
              <a:gd name="T64" fmla="*/ 415 w 439"/>
              <a:gd name="T65" fmla="*/ 384 h 415"/>
              <a:gd name="T66" fmla="*/ 408 w 439"/>
              <a:gd name="T67" fmla="*/ 366 h 415"/>
              <a:gd name="T68" fmla="*/ 350 w 439"/>
              <a:gd name="T69" fmla="*/ 309 h 415"/>
              <a:gd name="T70" fmla="*/ 375 w 439"/>
              <a:gd name="T71" fmla="*/ 284 h 415"/>
              <a:gd name="T72" fmla="*/ 382 w 439"/>
              <a:gd name="T73" fmla="*/ 290 h 415"/>
              <a:gd name="T74" fmla="*/ 202 w 439"/>
              <a:gd name="T75" fmla="*/ 136 h 415"/>
              <a:gd name="T76" fmla="*/ 167 w 439"/>
              <a:gd name="T77" fmla="*/ 150 h 415"/>
              <a:gd name="T78" fmla="*/ 145 w 439"/>
              <a:gd name="T79" fmla="*/ 145 h 415"/>
              <a:gd name="T80" fmla="*/ 150 w 439"/>
              <a:gd name="T81" fmla="*/ 167 h 415"/>
              <a:gd name="T82" fmla="*/ 136 w 439"/>
              <a:gd name="T83" fmla="*/ 202 h 415"/>
              <a:gd name="T84" fmla="*/ 100 w 439"/>
              <a:gd name="T85" fmla="*/ 217 h 415"/>
              <a:gd name="T86" fmla="*/ 65 w 439"/>
              <a:gd name="T87" fmla="*/ 202 h 415"/>
              <a:gd name="T88" fmla="*/ 50 w 439"/>
              <a:gd name="T89" fmla="*/ 167 h 415"/>
              <a:gd name="T90" fmla="*/ 65 w 439"/>
              <a:gd name="T91" fmla="*/ 131 h 415"/>
              <a:gd name="T92" fmla="*/ 100 w 439"/>
              <a:gd name="T93" fmla="*/ 117 h 415"/>
              <a:gd name="T94" fmla="*/ 122 w 439"/>
              <a:gd name="T95" fmla="*/ 122 h 415"/>
              <a:gd name="T96" fmla="*/ 117 w 439"/>
              <a:gd name="T97" fmla="*/ 100 h 415"/>
              <a:gd name="T98" fmla="*/ 131 w 439"/>
              <a:gd name="T99" fmla="*/ 65 h 415"/>
              <a:gd name="T100" fmla="*/ 167 w 439"/>
              <a:gd name="T101" fmla="*/ 50 h 415"/>
              <a:gd name="T102" fmla="*/ 202 w 439"/>
              <a:gd name="T103" fmla="*/ 65 h 415"/>
              <a:gd name="T104" fmla="*/ 217 w 439"/>
              <a:gd name="T105" fmla="*/ 100 h 415"/>
              <a:gd name="T106" fmla="*/ 202 w 439"/>
              <a:gd name="T107" fmla="*/ 136 h 415"/>
              <a:gd name="T108" fmla="*/ 202 w 439"/>
              <a:gd name="T109" fmla="*/ 136 h 415"/>
              <a:gd name="T110" fmla="*/ 202 w 439"/>
              <a:gd name="T111" fmla="*/ 136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9" h="415">
                <a:moveTo>
                  <a:pt x="382" y="290"/>
                </a:moveTo>
                <a:cubicBezTo>
                  <a:pt x="386" y="294"/>
                  <a:pt x="389" y="298"/>
                  <a:pt x="392" y="301"/>
                </a:cubicBezTo>
                <a:cubicBezTo>
                  <a:pt x="395" y="304"/>
                  <a:pt x="398" y="307"/>
                  <a:pt x="401" y="309"/>
                </a:cubicBezTo>
                <a:cubicBezTo>
                  <a:pt x="405" y="312"/>
                  <a:pt x="407" y="314"/>
                  <a:pt x="409" y="314"/>
                </a:cubicBezTo>
                <a:cubicBezTo>
                  <a:pt x="412" y="314"/>
                  <a:pt x="418" y="309"/>
                  <a:pt x="426" y="301"/>
                </a:cubicBezTo>
                <a:cubicBezTo>
                  <a:pt x="435" y="292"/>
                  <a:pt x="439" y="287"/>
                  <a:pt x="439" y="284"/>
                </a:cubicBezTo>
                <a:cubicBezTo>
                  <a:pt x="439" y="282"/>
                  <a:pt x="436" y="279"/>
                  <a:pt x="431" y="273"/>
                </a:cubicBezTo>
                <a:cubicBezTo>
                  <a:pt x="426" y="267"/>
                  <a:pt x="420" y="260"/>
                  <a:pt x="412" y="253"/>
                </a:cubicBezTo>
                <a:cubicBezTo>
                  <a:pt x="405" y="245"/>
                  <a:pt x="397" y="237"/>
                  <a:pt x="390" y="230"/>
                </a:cubicBezTo>
                <a:cubicBezTo>
                  <a:pt x="382" y="223"/>
                  <a:pt x="375" y="216"/>
                  <a:pt x="368" y="209"/>
                </a:cubicBezTo>
                <a:cubicBezTo>
                  <a:pt x="361" y="203"/>
                  <a:pt x="357" y="199"/>
                  <a:pt x="356" y="198"/>
                </a:cubicBezTo>
                <a:cubicBezTo>
                  <a:pt x="355" y="196"/>
                  <a:pt x="353" y="195"/>
                  <a:pt x="350" y="195"/>
                </a:cubicBezTo>
                <a:cubicBezTo>
                  <a:pt x="347" y="195"/>
                  <a:pt x="342" y="200"/>
                  <a:pt x="333" y="208"/>
                </a:cubicBezTo>
                <a:cubicBezTo>
                  <a:pt x="325" y="217"/>
                  <a:pt x="320" y="222"/>
                  <a:pt x="320" y="225"/>
                </a:cubicBezTo>
                <a:cubicBezTo>
                  <a:pt x="320" y="227"/>
                  <a:pt x="322" y="229"/>
                  <a:pt x="325" y="233"/>
                </a:cubicBezTo>
                <a:cubicBezTo>
                  <a:pt x="327" y="236"/>
                  <a:pt x="330" y="239"/>
                  <a:pt x="333" y="242"/>
                </a:cubicBezTo>
                <a:cubicBezTo>
                  <a:pt x="336" y="245"/>
                  <a:pt x="340" y="248"/>
                  <a:pt x="344" y="252"/>
                </a:cubicBezTo>
                <a:cubicBezTo>
                  <a:pt x="348" y="256"/>
                  <a:pt x="350" y="258"/>
                  <a:pt x="350" y="259"/>
                </a:cubicBezTo>
                <a:cubicBezTo>
                  <a:pt x="325" y="284"/>
                  <a:pt x="325" y="284"/>
                  <a:pt x="325" y="284"/>
                </a:cubicBezTo>
                <a:cubicBezTo>
                  <a:pt x="233" y="191"/>
                  <a:pt x="233" y="191"/>
                  <a:pt x="233" y="191"/>
                </a:cubicBezTo>
                <a:cubicBezTo>
                  <a:pt x="256" y="161"/>
                  <a:pt x="267" y="129"/>
                  <a:pt x="267" y="96"/>
                </a:cubicBezTo>
                <a:cubicBezTo>
                  <a:pt x="267" y="68"/>
                  <a:pt x="258" y="45"/>
                  <a:pt x="240" y="27"/>
                </a:cubicBezTo>
                <a:cubicBezTo>
                  <a:pt x="222" y="9"/>
                  <a:pt x="199" y="0"/>
                  <a:pt x="171" y="0"/>
                </a:cubicBezTo>
                <a:cubicBezTo>
                  <a:pt x="143" y="0"/>
                  <a:pt x="116" y="8"/>
                  <a:pt x="89" y="25"/>
                </a:cubicBezTo>
                <a:cubicBezTo>
                  <a:pt x="63" y="41"/>
                  <a:pt x="41" y="63"/>
                  <a:pt x="25" y="89"/>
                </a:cubicBezTo>
                <a:cubicBezTo>
                  <a:pt x="8" y="116"/>
                  <a:pt x="0" y="143"/>
                  <a:pt x="0" y="171"/>
                </a:cubicBezTo>
                <a:cubicBezTo>
                  <a:pt x="0" y="199"/>
                  <a:pt x="9" y="222"/>
                  <a:pt x="27" y="240"/>
                </a:cubicBezTo>
                <a:cubicBezTo>
                  <a:pt x="45" y="258"/>
                  <a:pt x="68" y="267"/>
                  <a:pt x="96" y="267"/>
                </a:cubicBezTo>
                <a:cubicBezTo>
                  <a:pt x="129" y="267"/>
                  <a:pt x="161" y="256"/>
                  <a:pt x="191" y="233"/>
                </a:cubicBezTo>
                <a:cubicBezTo>
                  <a:pt x="366" y="408"/>
                  <a:pt x="366" y="408"/>
                  <a:pt x="366" y="408"/>
                </a:cubicBezTo>
                <a:cubicBezTo>
                  <a:pt x="371" y="413"/>
                  <a:pt x="377" y="415"/>
                  <a:pt x="384" y="415"/>
                </a:cubicBezTo>
                <a:cubicBezTo>
                  <a:pt x="391" y="415"/>
                  <a:pt x="398" y="412"/>
                  <a:pt x="405" y="405"/>
                </a:cubicBezTo>
                <a:cubicBezTo>
                  <a:pt x="412" y="398"/>
                  <a:pt x="415" y="391"/>
                  <a:pt x="415" y="384"/>
                </a:cubicBezTo>
                <a:cubicBezTo>
                  <a:pt x="415" y="377"/>
                  <a:pt x="413" y="371"/>
                  <a:pt x="408" y="366"/>
                </a:cubicBezTo>
                <a:cubicBezTo>
                  <a:pt x="350" y="309"/>
                  <a:pt x="350" y="309"/>
                  <a:pt x="350" y="309"/>
                </a:cubicBezTo>
                <a:cubicBezTo>
                  <a:pt x="375" y="284"/>
                  <a:pt x="375" y="284"/>
                  <a:pt x="375" y="284"/>
                </a:cubicBezTo>
                <a:cubicBezTo>
                  <a:pt x="376" y="284"/>
                  <a:pt x="378" y="286"/>
                  <a:pt x="382" y="290"/>
                </a:cubicBezTo>
                <a:close/>
                <a:moveTo>
                  <a:pt x="202" y="136"/>
                </a:moveTo>
                <a:cubicBezTo>
                  <a:pt x="193" y="145"/>
                  <a:pt x="181" y="150"/>
                  <a:pt x="167" y="150"/>
                </a:cubicBezTo>
                <a:cubicBezTo>
                  <a:pt x="160" y="150"/>
                  <a:pt x="152" y="149"/>
                  <a:pt x="145" y="145"/>
                </a:cubicBezTo>
                <a:cubicBezTo>
                  <a:pt x="149" y="152"/>
                  <a:pt x="150" y="160"/>
                  <a:pt x="150" y="167"/>
                </a:cubicBezTo>
                <a:cubicBezTo>
                  <a:pt x="150" y="181"/>
                  <a:pt x="145" y="193"/>
                  <a:pt x="136" y="202"/>
                </a:cubicBezTo>
                <a:cubicBezTo>
                  <a:pt x="126" y="212"/>
                  <a:pt x="114" y="217"/>
                  <a:pt x="100" y="217"/>
                </a:cubicBezTo>
                <a:cubicBezTo>
                  <a:pt x="86" y="217"/>
                  <a:pt x="74" y="212"/>
                  <a:pt x="65" y="202"/>
                </a:cubicBezTo>
                <a:cubicBezTo>
                  <a:pt x="55" y="193"/>
                  <a:pt x="50" y="181"/>
                  <a:pt x="50" y="167"/>
                </a:cubicBezTo>
                <a:cubicBezTo>
                  <a:pt x="50" y="153"/>
                  <a:pt x="55" y="141"/>
                  <a:pt x="65" y="131"/>
                </a:cubicBezTo>
                <a:cubicBezTo>
                  <a:pt x="74" y="122"/>
                  <a:pt x="86" y="117"/>
                  <a:pt x="100" y="117"/>
                </a:cubicBezTo>
                <a:cubicBezTo>
                  <a:pt x="107" y="117"/>
                  <a:pt x="115" y="118"/>
                  <a:pt x="122" y="122"/>
                </a:cubicBezTo>
                <a:cubicBezTo>
                  <a:pt x="118" y="115"/>
                  <a:pt x="117" y="107"/>
                  <a:pt x="117" y="100"/>
                </a:cubicBezTo>
                <a:cubicBezTo>
                  <a:pt x="117" y="86"/>
                  <a:pt x="122" y="74"/>
                  <a:pt x="131" y="65"/>
                </a:cubicBezTo>
                <a:cubicBezTo>
                  <a:pt x="141" y="55"/>
                  <a:pt x="153" y="50"/>
                  <a:pt x="167" y="50"/>
                </a:cubicBezTo>
                <a:cubicBezTo>
                  <a:pt x="181" y="50"/>
                  <a:pt x="193" y="55"/>
                  <a:pt x="202" y="65"/>
                </a:cubicBezTo>
                <a:cubicBezTo>
                  <a:pt x="212" y="74"/>
                  <a:pt x="217" y="86"/>
                  <a:pt x="217" y="100"/>
                </a:cubicBezTo>
                <a:cubicBezTo>
                  <a:pt x="217" y="114"/>
                  <a:pt x="212" y="126"/>
                  <a:pt x="202" y="136"/>
                </a:cubicBezTo>
                <a:close/>
                <a:moveTo>
                  <a:pt x="202" y="136"/>
                </a:moveTo>
                <a:cubicBezTo>
                  <a:pt x="202" y="136"/>
                  <a:pt x="202" y="136"/>
                  <a:pt x="202" y="13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5" name="Freeform 22"/>
          <p:cNvSpPr>
            <a:spLocks noEditPoints="1"/>
          </p:cNvSpPr>
          <p:nvPr/>
        </p:nvSpPr>
        <p:spPr bwMode="auto">
          <a:xfrm>
            <a:off x="12343907" y="7647392"/>
            <a:ext cx="2099634" cy="1196791"/>
          </a:xfrm>
          <a:custGeom>
            <a:avLst/>
            <a:gdLst>
              <a:gd name="T0" fmla="*/ 496 w 504"/>
              <a:gd name="T1" fmla="*/ 255 h 286"/>
              <a:gd name="T2" fmla="*/ 446 w 504"/>
              <a:gd name="T3" fmla="*/ 197 h 286"/>
              <a:gd name="T4" fmla="*/ 446 w 504"/>
              <a:gd name="T5" fmla="*/ 196 h 286"/>
              <a:gd name="T6" fmla="*/ 424 w 504"/>
              <a:gd name="T7" fmla="*/ 175 h 286"/>
              <a:gd name="T8" fmla="*/ 444 w 504"/>
              <a:gd name="T9" fmla="*/ 119 h 286"/>
              <a:gd name="T10" fmla="*/ 500 w 504"/>
              <a:gd name="T11" fmla="*/ 21 h 286"/>
              <a:gd name="T12" fmla="*/ 490 w 504"/>
              <a:gd name="T13" fmla="*/ 14 h 286"/>
              <a:gd name="T14" fmla="*/ 399 w 504"/>
              <a:gd name="T15" fmla="*/ 14 h 286"/>
              <a:gd name="T16" fmla="*/ 390 w 504"/>
              <a:gd name="T17" fmla="*/ 15 h 286"/>
              <a:gd name="T18" fmla="*/ 388 w 504"/>
              <a:gd name="T19" fmla="*/ 16 h 286"/>
              <a:gd name="T20" fmla="*/ 382 w 504"/>
              <a:gd name="T21" fmla="*/ 23 h 286"/>
              <a:gd name="T22" fmla="*/ 337 w 504"/>
              <a:gd name="T23" fmla="*/ 110 h 286"/>
              <a:gd name="T24" fmla="*/ 313 w 504"/>
              <a:gd name="T25" fmla="*/ 136 h 286"/>
              <a:gd name="T26" fmla="*/ 302 w 504"/>
              <a:gd name="T27" fmla="*/ 138 h 286"/>
              <a:gd name="T28" fmla="*/ 293 w 504"/>
              <a:gd name="T29" fmla="*/ 122 h 286"/>
              <a:gd name="T30" fmla="*/ 292 w 504"/>
              <a:gd name="T31" fmla="*/ 99 h 286"/>
              <a:gd name="T32" fmla="*/ 293 w 504"/>
              <a:gd name="T33" fmla="*/ 66 h 286"/>
              <a:gd name="T34" fmla="*/ 294 w 504"/>
              <a:gd name="T35" fmla="*/ 33 h 286"/>
              <a:gd name="T36" fmla="*/ 290 w 504"/>
              <a:gd name="T37" fmla="*/ 13 h 286"/>
              <a:gd name="T38" fmla="*/ 276 w 504"/>
              <a:gd name="T39" fmla="*/ 3 h 286"/>
              <a:gd name="T40" fmla="*/ 179 w 504"/>
              <a:gd name="T41" fmla="*/ 6 h 286"/>
              <a:gd name="T42" fmla="*/ 167 w 504"/>
              <a:gd name="T43" fmla="*/ 20 h 286"/>
              <a:gd name="T44" fmla="*/ 191 w 504"/>
              <a:gd name="T45" fmla="*/ 35 h 286"/>
              <a:gd name="T46" fmla="*/ 197 w 504"/>
              <a:gd name="T47" fmla="*/ 66 h 286"/>
              <a:gd name="T48" fmla="*/ 195 w 504"/>
              <a:gd name="T49" fmla="*/ 119 h 286"/>
              <a:gd name="T50" fmla="*/ 188 w 504"/>
              <a:gd name="T51" fmla="*/ 137 h 286"/>
              <a:gd name="T52" fmla="*/ 180 w 504"/>
              <a:gd name="T53" fmla="*/ 140 h 286"/>
              <a:gd name="T54" fmla="*/ 160 w 504"/>
              <a:gd name="T55" fmla="*/ 126 h 286"/>
              <a:gd name="T56" fmla="*/ 133 w 504"/>
              <a:gd name="T57" fmla="*/ 81 h 286"/>
              <a:gd name="T58" fmla="*/ 118 w 504"/>
              <a:gd name="T59" fmla="*/ 53 h 286"/>
              <a:gd name="T60" fmla="*/ 100 w 504"/>
              <a:gd name="T61" fmla="*/ 17 h 286"/>
              <a:gd name="T62" fmla="*/ 94 w 504"/>
              <a:gd name="T63" fmla="*/ 14 h 286"/>
              <a:gd name="T64" fmla="*/ 17 w 504"/>
              <a:gd name="T65" fmla="*/ 13 h 286"/>
              <a:gd name="T66" fmla="*/ 1 w 504"/>
              <a:gd name="T67" fmla="*/ 20 h 286"/>
              <a:gd name="T68" fmla="*/ 2 w 504"/>
              <a:gd name="T69" fmla="*/ 31 h 286"/>
              <a:gd name="T70" fmla="*/ 68 w 504"/>
              <a:gd name="T71" fmla="*/ 157 h 286"/>
              <a:gd name="T72" fmla="*/ 114 w 504"/>
              <a:gd name="T73" fmla="*/ 220 h 286"/>
              <a:gd name="T74" fmla="*/ 127 w 504"/>
              <a:gd name="T75" fmla="*/ 234 h 286"/>
              <a:gd name="T76" fmla="*/ 173 w 504"/>
              <a:gd name="T77" fmla="*/ 266 h 286"/>
              <a:gd name="T78" fmla="*/ 245 w 504"/>
              <a:gd name="T79" fmla="*/ 284 h 286"/>
              <a:gd name="T80" fmla="*/ 289 w 504"/>
              <a:gd name="T81" fmla="*/ 278 h 286"/>
              <a:gd name="T82" fmla="*/ 292 w 504"/>
              <a:gd name="T83" fmla="*/ 272 h 286"/>
              <a:gd name="T84" fmla="*/ 294 w 504"/>
              <a:gd name="T85" fmla="*/ 245 h 286"/>
              <a:gd name="T86" fmla="*/ 305 w 504"/>
              <a:gd name="T87" fmla="*/ 224 h 286"/>
              <a:gd name="T88" fmla="*/ 311 w 504"/>
              <a:gd name="T89" fmla="*/ 219 h 286"/>
              <a:gd name="T90" fmla="*/ 342 w 504"/>
              <a:gd name="T91" fmla="*/ 238 h 286"/>
              <a:gd name="T92" fmla="*/ 378 w 504"/>
              <a:gd name="T93" fmla="*/ 275 h 286"/>
              <a:gd name="T94" fmla="*/ 397 w 504"/>
              <a:gd name="T95" fmla="*/ 284 h 286"/>
              <a:gd name="T96" fmla="*/ 478 w 504"/>
              <a:gd name="T97" fmla="*/ 284 h 286"/>
              <a:gd name="T98" fmla="*/ 500 w 504"/>
              <a:gd name="T99" fmla="*/ 274 h 286"/>
              <a:gd name="T100" fmla="*/ 498 w 504"/>
              <a:gd name="T101" fmla="*/ 258 h 286"/>
              <a:gd name="T102" fmla="*/ 498 w 504"/>
              <a:gd name="T103" fmla="*/ 258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4" h="286">
                <a:moveTo>
                  <a:pt x="498" y="258"/>
                </a:moveTo>
                <a:cubicBezTo>
                  <a:pt x="497" y="257"/>
                  <a:pt x="497" y="256"/>
                  <a:pt x="496" y="255"/>
                </a:cubicBezTo>
                <a:cubicBezTo>
                  <a:pt x="488" y="239"/>
                  <a:pt x="471" y="220"/>
                  <a:pt x="447" y="197"/>
                </a:cubicBezTo>
                <a:cubicBezTo>
                  <a:pt x="446" y="197"/>
                  <a:pt x="446" y="197"/>
                  <a:pt x="446" y="197"/>
                </a:cubicBezTo>
                <a:cubicBezTo>
                  <a:pt x="446" y="196"/>
                  <a:pt x="446" y="196"/>
                  <a:pt x="446" y="196"/>
                </a:cubicBezTo>
                <a:cubicBezTo>
                  <a:pt x="446" y="196"/>
                  <a:pt x="446" y="196"/>
                  <a:pt x="446" y="196"/>
                </a:cubicBezTo>
                <a:cubicBezTo>
                  <a:pt x="445" y="196"/>
                  <a:pt x="445" y="196"/>
                  <a:pt x="445" y="196"/>
                </a:cubicBezTo>
                <a:cubicBezTo>
                  <a:pt x="434" y="185"/>
                  <a:pt x="427" y="178"/>
                  <a:pt x="424" y="175"/>
                </a:cubicBezTo>
                <a:cubicBezTo>
                  <a:pt x="419" y="168"/>
                  <a:pt x="418" y="161"/>
                  <a:pt x="421" y="154"/>
                </a:cubicBezTo>
                <a:cubicBezTo>
                  <a:pt x="423" y="148"/>
                  <a:pt x="430" y="137"/>
                  <a:pt x="444" y="119"/>
                </a:cubicBezTo>
                <a:cubicBezTo>
                  <a:pt x="451" y="110"/>
                  <a:pt x="457" y="103"/>
                  <a:pt x="461" y="97"/>
                </a:cubicBezTo>
                <a:cubicBezTo>
                  <a:pt x="491" y="57"/>
                  <a:pt x="504" y="32"/>
                  <a:pt x="500" y="21"/>
                </a:cubicBezTo>
                <a:cubicBezTo>
                  <a:pt x="498" y="18"/>
                  <a:pt x="498" y="18"/>
                  <a:pt x="498" y="18"/>
                </a:cubicBezTo>
                <a:cubicBezTo>
                  <a:pt x="497" y="16"/>
                  <a:pt x="495" y="15"/>
                  <a:pt x="490" y="14"/>
                </a:cubicBezTo>
                <a:cubicBezTo>
                  <a:pt x="486" y="12"/>
                  <a:pt x="481" y="12"/>
                  <a:pt x="474" y="13"/>
                </a:cubicBezTo>
                <a:cubicBezTo>
                  <a:pt x="399" y="14"/>
                  <a:pt x="399" y="14"/>
                  <a:pt x="399" y="14"/>
                </a:cubicBezTo>
                <a:cubicBezTo>
                  <a:pt x="397" y="13"/>
                  <a:pt x="396" y="13"/>
                  <a:pt x="393" y="14"/>
                </a:cubicBezTo>
                <a:cubicBezTo>
                  <a:pt x="391" y="14"/>
                  <a:pt x="390" y="15"/>
                  <a:pt x="390" y="15"/>
                </a:cubicBezTo>
                <a:cubicBezTo>
                  <a:pt x="389" y="15"/>
                  <a:pt x="389" y="15"/>
                  <a:pt x="389" y="15"/>
                </a:cubicBezTo>
                <a:cubicBezTo>
                  <a:pt x="388" y="16"/>
                  <a:pt x="388" y="16"/>
                  <a:pt x="388" y="16"/>
                </a:cubicBezTo>
                <a:cubicBezTo>
                  <a:pt x="387" y="16"/>
                  <a:pt x="386" y="17"/>
                  <a:pt x="385" y="19"/>
                </a:cubicBezTo>
                <a:cubicBezTo>
                  <a:pt x="384" y="20"/>
                  <a:pt x="383" y="22"/>
                  <a:pt x="382" y="23"/>
                </a:cubicBezTo>
                <a:cubicBezTo>
                  <a:pt x="374" y="44"/>
                  <a:pt x="365" y="64"/>
                  <a:pt x="354" y="82"/>
                </a:cubicBezTo>
                <a:cubicBezTo>
                  <a:pt x="348" y="93"/>
                  <a:pt x="342" y="102"/>
                  <a:pt x="337" y="110"/>
                </a:cubicBezTo>
                <a:cubicBezTo>
                  <a:pt x="331" y="118"/>
                  <a:pt x="327" y="124"/>
                  <a:pt x="323" y="127"/>
                </a:cubicBezTo>
                <a:cubicBezTo>
                  <a:pt x="319" y="131"/>
                  <a:pt x="316" y="134"/>
                  <a:pt x="313" y="136"/>
                </a:cubicBezTo>
                <a:cubicBezTo>
                  <a:pt x="310" y="139"/>
                  <a:pt x="308" y="140"/>
                  <a:pt x="306" y="139"/>
                </a:cubicBezTo>
                <a:cubicBezTo>
                  <a:pt x="305" y="139"/>
                  <a:pt x="303" y="139"/>
                  <a:pt x="302" y="138"/>
                </a:cubicBezTo>
                <a:cubicBezTo>
                  <a:pt x="299" y="137"/>
                  <a:pt x="298" y="135"/>
                  <a:pt x="296" y="132"/>
                </a:cubicBezTo>
                <a:cubicBezTo>
                  <a:pt x="295" y="129"/>
                  <a:pt x="294" y="126"/>
                  <a:pt x="293" y="122"/>
                </a:cubicBezTo>
                <a:cubicBezTo>
                  <a:pt x="293" y="118"/>
                  <a:pt x="292" y="114"/>
                  <a:pt x="292" y="111"/>
                </a:cubicBezTo>
                <a:cubicBezTo>
                  <a:pt x="292" y="108"/>
                  <a:pt x="292" y="104"/>
                  <a:pt x="292" y="99"/>
                </a:cubicBezTo>
                <a:cubicBezTo>
                  <a:pt x="292" y="93"/>
                  <a:pt x="293" y="90"/>
                  <a:pt x="293" y="88"/>
                </a:cubicBezTo>
                <a:cubicBezTo>
                  <a:pt x="293" y="81"/>
                  <a:pt x="293" y="74"/>
                  <a:pt x="293" y="66"/>
                </a:cubicBezTo>
                <a:cubicBezTo>
                  <a:pt x="293" y="58"/>
                  <a:pt x="293" y="52"/>
                  <a:pt x="294" y="48"/>
                </a:cubicBezTo>
                <a:cubicBezTo>
                  <a:pt x="294" y="43"/>
                  <a:pt x="294" y="38"/>
                  <a:pt x="294" y="33"/>
                </a:cubicBezTo>
                <a:cubicBezTo>
                  <a:pt x="294" y="28"/>
                  <a:pt x="294" y="24"/>
                  <a:pt x="293" y="22"/>
                </a:cubicBezTo>
                <a:cubicBezTo>
                  <a:pt x="292" y="19"/>
                  <a:pt x="291" y="16"/>
                  <a:pt x="290" y="13"/>
                </a:cubicBezTo>
                <a:cubicBezTo>
                  <a:pt x="289" y="11"/>
                  <a:pt x="287" y="8"/>
                  <a:pt x="285" y="7"/>
                </a:cubicBezTo>
                <a:cubicBezTo>
                  <a:pt x="282" y="5"/>
                  <a:pt x="280" y="4"/>
                  <a:pt x="276" y="3"/>
                </a:cubicBezTo>
                <a:cubicBezTo>
                  <a:pt x="267" y="1"/>
                  <a:pt x="255" y="0"/>
                  <a:pt x="241" y="0"/>
                </a:cubicBezTo>
                <a:cubicBezTo>
                  <a:pt x="209" y="0"/>
                  <a:pt x="188" y="2"/>
                  <a:pt x="179" y="6"/>
                </a:cubicBezTo>
                <a:cubicBezTo>
                  <a:pt x="175" y="8"/>
                  <a:pt x="172" y="11"/>
                  <a:pt x="169" y="14"/>
                </a:cubicBezTo>
                <a:cubicBezTo>
                  <a:pt x="166" y="18"/>
                  <a:pt x="165" y="20"/>
                  <a:pt x="167" y="20"/>
                </a:cubicBezTo>
                <a:cubicBezTo>
                  <a:pt x="178" y="22"/>
                  <a:pt x="185" y="26"/>
                  <a:pt x="190" y="32"/>
                </a:cubicBezTo>
                <a:cubicBezTo>
                  <a:pt x="191" y="35"/>
                  <a:pt x="191" y="35"/>
                  <a:pt x="191" y="35"/>
                </a:cubicBezTo>
                <a:cubicBezTo>
                  <a:pt x="192" y="37"/>
                  <a:pt x="194" y="41"/>
                  <a:pt x="195" y="47"/>
                </a:cubicBezTo>
                <a:cubicBezTo>
                  <a:pt x="196" y="52"/>
                  <a:pt x="197" y="59"/>
                  <a:pt x="197" y="66"/>
                </a:cubicBezTo>
                <a:cubicBezTo>
                  <a:pt x="198" y="78"/>
                  <a:pt x="198" y="89"/>
                  <a:pt x="197" y="98"/>
                </a:cubicBezTo>
                <a:cubicBezTo>
                  <a:pt x="196" y="107"/>
                  <a:pt x="195" y="114"/>
                  <a:pt x="195" y="119"/>
                </a:cubicBezTo>
                <a:cubicBezTo>
                  <a:pt x="194" y="124"/>
                  <a:pt x="193" y="129"/>
                  <a:pt x="191" y="132"/>
                </a:cubicBezTo>
                <a:cubicBezTo>
                  <a:pt x="190" y="135"/>
                  <a:pt x="189" y="137"/>
                  <a:pt x="188" y="137"/>
                </a:cubicBezTo>
                <a:cubicBezTo>
                  <a:pt x="187" y="138"/>
                  <a:pt x="187" y="139"/>
                  <a:pt x="187" y="139"/>
                </a:cubicBezTo>
                <a:cubicBezTo>
                  <a:pt x="184" y="140"/>
                  <a:pt x="182" y="140"/>
                  <a:pt x="180" y="140"/>
                </a:cubicBezTo>
                <a:cubicBezTo>
                  <a:pt x="177" y="140"/>
                  <a:pt x="174" y="139"/>
                  <a:pt x="171" y="136"/>
                </a:cubicBezTo>
                <a:cubicBezTo>
                  <a:pt x="167" y="134"/>
                  <a:pt x="164" y="131"/>
                  <a:pt x="160" y="126"/>
                </a:cubicBezTo>
                <a:cubicBezTo>
                  <a:pt x="156" y="122"/>
                  <a:pt x="152" y="116"/>
                  <a:pt x="147" y="108"/>
                </a:cubicBezTo>
                <a:cubicBezTo>
                  <a:pt x="143" y="101"/>
                  <a:pt x="138" y="92"/>
                  <a:pt x="133" y="81"/>
                </a:cubicBezTo>
                <a:cubicBezTo>
                  <a:pt x="129" y="74"/>
                  <a:pt x="129" y="74"/>
                  <a:pt x="129" y="74"/>
                </a:cubicBezTo>
                <a:cubicBezTo>
                  <a:pt x="126" y="69"/>
                  <a:pt x="122" y="62"/>
                  <a:pt x="118" y="53"/>
                </a:cubicBezTo>
                <a:cubicBezTo>
                  <a:pt x="113" y="43"/>
                  <a:pt x="109" y="34"/>
                  <a:pt x="106" y="26"/>
                </a:cubicBezTo>
                <a:cubicBezTo>
                  <a:pt x="104" y="22"/>
                  <a:pt x="102" y="19"/>
                  <a:pt x="100" y="17"/>
                </a:cubicBezTo>
                <a:cubicBezTo>
                  <a:pt x="98" y="16"/>
                  <a:pt x="98" y="16"/>
                  <a:pt x="98" y="16"/>
                </a:cubicBezTo>
                <a:cubicBezTo>
                  <a:pt x="97" y="16"/>
                  <a:pt x="96" y="15"/>
                  <a:pt x="94" y="14"/>
                </a:cubicBezTo>
                <a:cubicBezTo>
                  <a:pt x="92" y="13"/>
                  <a:pt x="90" y="13"/>
                  <a:pt x="88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9" y="13"/>
                  <a:pt x="4" y="15"/>
                  <a:pt x="2" y="18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2"/>
                  <a:pt x="0" y="24"/>
                </a:cubicBezTo>
                <a:cubicBezTo>
                  <a:pt x="0" y="26"/>
                  <a:pt x="1" y="28"/>
                  <a:pt x="2" y="31"/>
                </a:cubicBezTo>
                <a:cubicBezTo>
                  <a:pt x="12" y="55"/>
                  <a:pt x="23" y="79"/>
                  <a:pt x="36" y="102"/>
                </a:cubicBezTo>
                <a:cubicBezTo>
                  <a:pt x="48" y="124"/>
                  <a:pt x="58" y="143"/>
                  <a:pt x="68" y="157"/>
                </a:cubicBezTo>
                <a:cubicBezTo>
                  <a:pt x="77" y="171"/>
                  <a:pt x="86" y="184"/>
                  <a:pt x="95" y="196"/>
                </a:cubicBezTo>
                <a:cubicBezTo>
                  <a:pt x="105" y="208"/>
                  <a:pt x="111" y="216"/>
                  <a:pt x="114" y="220"/>
                </a:cubicBezTo>
                <a:cubicBezTo>
                  <a:pt x="117" y="223"/>
                  <a:pt x="119" y="226"/>
                  <a:pt x="121" y="228"/>
                </a:cubicBezTo>
                <a:cubicBezTo>
                  <a:pt x="127" y="234"/>
                  <a:pt x="127" y="234"/>
                  <a:pt x="127" y="234"/>
                </a:cubicBezTo>
                <a:cubicBezTo>
                  <a:pt x="132" y="238"/>
                  <a:pt x="138" y="243"/>
                  <a:pt x="146" y="249"/>
                </a:cubicBezTo>
                <a:cubicBezTo>
                  <a:pt x="154" y="255"/>
                  <a:pt x="163" y="260"/>
                  <a:pt x="173" y="266"/>
                </a:cubicBezTo>
                <a:cubicBezTo>
                  <a:pt x="183" y="272"/>
                  <a:pt x="194" y="276"/>
                  <a:pt x="207" y="280"/>
                </a:cubicBezTo>
                <a:cubicBezTo>
                  <a:pt x="220" y="283"/>
                  <a:pt x="233" y="285"/>
                  <a:pt x="245" y="284"/>
                </a:cubicBezTo>
                <a:cubicBezTo>
                  <a:pt x="275" y="284"/>
                  <a:pt x="275" y="284"/>
                  <a:pt x="275" y="284"/>
                </a:cubicBezTo>
                <a:cubicBezTo>
                  <a:pt x="281" y="284"/>
                  <a:pt x="286" y="282"/>
                  <a:pt x="289" y="278"/>
                </a:cubicBezTo>
                <a:cubicBezTo>
                  <a:pt x="290" y="277"/>
                  <a:pt x="290" y="277"/>
                  <a:pt x="290" y="277"/>
                </a:cubicBezTo>
                <a:cubicBezTo>
                  <a:pt x="291" y="276"/>
                  <a:pt x="291" y="275"/>
                  <a:pt x="292" y="272"/>
                </a:cubicBezTo>
                <a:cubicBezTo>
                  <a:pt x="292" y="270"/>
                  <a:pt x="293" y="268"/>
                  <a:pt x="293" y="265"/>
                </a:cubicBezTo>
                <a:cubicBezTo>
                  <a:pt x="293" y="258"/>
                  <a:pt x="293" y="251"/>
                  <a:pt x="294" y="245"/>
                </a:cubicBezTo>
                <a:cubicBezTo>
                  <a:pt x="296" y="239"/>
                  <a:pt x="297" y="234"/>
                  <a:pt x="299" y="231"/>
                </a:cubicBezTo>
                <a:cubicBezTo>
                  <a:pt x="301" y="228"/>
                  <a:pt x="302" y="226"/>
                  <a:pt x="305" y="224"/>
                </a:cubicBezTo>
                <a:cubicBezTo>
                  <a:pt x="307" y="222"/>
                  <a:pt x="308" y="220"/>
                  <a:pt x="309" y="220"/>
                </a:cubicBezTo>
                <a:cubicBezTo>
                  <a:pt x="310" y="220"/>
                  <a:pt x="311" y="219"/>
                  <a:pt x="311" y="219"/>
                </a:cubicBezTo>
                <a:cubicBezTo>
                  <a:pt x="315" y="218"/>
                  <a:pt x="320" y="219"/>
                  <a:pt x="326" y="223"/>
                </a:cubicBezTo>
                <a:cubicBezTo>
                  <a:pt x="331" y="227"/>
                  <a:pt x="337" y="232"/>
                  <a:pt x="342" y="238"/>
                </a:cubicBezTo>
                <a:cubicBezTo>
                  <a:pt x="347" y="244"/>
                  <a:pt x="353" y="251"/>
                  <a:pt x="360" y="258"/>
                </a:cubicBezTo>
                <a:cubicBezTo>
                  <a:pt x="366" y="266"/>
                  <a:pt x="373" y="271"/>
                  <a:pt x="378" y="275"/>
                </a:cubicBezTo>
                <a:cubicBezTo>
                  <a:pt x="383" y="278"/>
                  <a:pt x="383" y="278"/>
                  <a:pt x="383" y="278"/>
                </a:cubicBezTo>
                <a:cubicBezTo>
                  <a:pt x="386" y="280"/>
                  <a:pt x="391" y="282"/>
                  <a:pt x="397" y="284"/>
                </a:cubicBezTo>
                <a:cubicBezTo>
                  <a:pt x="402" y="286"/>
                  <a:pt x="407" y="286"/>
                  <a:pt x="411" y="285"/>
                </a:cubicBezTo>
                <a:cubicBezTo>
                  <a:pt x="478" y="284"/>
                  <a:pt x="478" y="284"/>
                  <a:pt x="478" y="284"/>
                </a:cubicBezTo>
                <a:cubicBezTo>
                  <a:pt x="484" y="284"/>
                  <a:pt x="490" y="283"/>
                  <a:pt x="493" y="281"/>
                </a:cubicBezTo>
                <a:cubicBezTo>
                  <a:pt x="497" y="279"/>
                  <a:pt x="499" y="276"/>
                  <a:pt x="500" y="274"/>
                </a:cubicBezTo>
                <a:cubicBezTo>
                  <a:pt x="500" y="271"/>
                  <a:pt x="501" y="268"/>
                  <a:pt x="500" y="265"/>
                </a:cubicBezTo>
                <a:cubicBezTo>
                  <a:pt x="499" y="262"/>
                  <a:pt x="499" y="259"/>
                  <a:pt x="498" y="258"/>
                </a:cubicBezTo>
                <a:close/>
                <a:moveTo>
                  <a:pt x="498" y="258"/>
                </a:moveTo>
                <a:cubicBezTo>
                  <a:pt x="498" y="258"/>
                  <a:pt x="498" y="258"/>
                  <a:pt x="498" y="25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6" name="Freeform 26"/>
          <p:cNvSpPr>
            <a:spLocks noEditPoints="1"/>
          </p:cNvSpPr>
          <p:nvPr/>
        </p:nvSpPr>
        <p:spPr bwMode="auto">
          <a:xfrm>
            <a:off x="15753331" y="7645804"/>
            <a:ext cx="761700" cy="1199967"/>
          </a:xfrm>
          <a:custGeom>
            <a:avLst/>
            <a:gdLst>
              <a:gd name="T0" fmla="*/ 195 w 200"/>
              <a:gd name="T1" fmla="*/ 5 h 317"/>
              <a:gd name="T2" fmla="*/ 184 w 200"/>
              <a:gd name="T3" fmla="*/ 0 h 317"/>
              <a:gd name="T4" fmla="*/ 172 w 200"/>
              <a:gd name="T5" fmla="*/ 5 h 317"/>
              <a:gd name="T6" fmla="*/ 85 w 200"/>
              <a:gd name="T7" fmla="*/ 92 h 317"/>
              <a:gd name="T8" fmla="*/ 17 w 200"/>
              <a:gd name="T9" fmla="*/ 92 h 317"/>
              <a:gd name="T10" fmla="*/ 5 w 200"/>
              <a:gd name="T11" fmla="*/ 97 h 317"/>
              <a:gd name="T12" fmla="*/ 0 w 200"/>
              <a:gd name="T13" fmla="*/ 108 h 317"/>
              <a:gd name="T14" fmla="*/ 0 w 200"/>
              <a:gd name="T15" fmla="*/ 209 h 317"/>
              <a:gd name="T16" fmla="*/ 5 w 200"/>
              <a:gd name="T17" fmla="*/ 220 h 317"/>
              <a:gd name="T18" fmla="*/ 17 w 200"/>
              <a:gd name="T19" fmla="*/ 225 h 317"/>
              <a:gd name="T20" fmla="*/ 85 w 200"/>
              <a:gd name="T21" fmla="*/ 225 h 317"/>
              <a:gd name="T22" fmla="*/ 172 w 200"/>
              <a:gd name="T23" fmla="*/ 312 h 317"/>
              <a:gd name="T24" fmla="*/ 184 w 200"/>
              <a:gd name="T25" fmla="*/ 317 h 317"/>
              <a:gd name="T26" fmla="*/ 195 w 200"/>
              <a:gd name="T27" fmla="*/ 312 h 317"/>
              <a:gd name="T28" fmla="*/ 200 w 200"/>
              <a:gd name="T29" fmla="*/ 300 h 317"/>
              <a:gd name="T30" fmla="*/ 200 w 200"/>
              <a:gd name="T31" fmla="*/ 17 h 317"/>
              <a:gd name="T32" fmla="*/ 195 w 200"/>
              <a:gd name="T33" fmla="*/ 5 h 317"/>
              <a:gd name="T34" fmla="*/ 195 w 200"/>
              <a:gd name="T35" fmla="*/ 5 h 317"/>
              <a:gd name="T36" fmla="*/ 195 w 200"/>
              <a:gd name="T37" fmla="*/ 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0" h="317">
                <a:moveTo>
                  <a:pt x="195" y="5"/>
                </a:moveTo>
                <a:cubicBezTo>
                  <a:pt x="192" y="2"/>
                  <a:pt x="188" y="0"/>
                  <a:pt x="184" y="0"/>
                </a:cubicBezTo>
                <a:cubicBezTo>
                  <a:pt x="179" y="0"/>
                  <a:pt x="175" y="2"/>
                  <a:pt x="172" y="5"/>
                </a:cubicBezTo>
                <a:cubicBezTo>
                  <a:pt x="85" y="92"/>
                  <a:pt x="85" y="92"/>
                  <a:pt x="85" y="92"/>
                </a:cubicBezTo>
                <a:cubicBezTo>
                  <a:pt x="17" y="92"/>
                  <a:pt x="17" y="92"/>
                  <a:pt x="17" y="92"/>
                </a:cubicBezTo>
                <a:cubicBezTo>
                  <a:pt x="12" y="92"/>
                  <a:pt x="8" y="93"/>
                  <a:pt x="5" y="97"/>
                </a:cubicBezTo>
                <a:cubicBezTo>
                  <a:pt x="2" y="100"/>
                  <a:pt x="0" y="104"/>
                  <a:pt x="0" y="108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3"/>
                  <a:pt x="2" y="217"/>
                  <a:pt x="5" y="220"/>
                </a:cubicBezTo>
                <a:cubicBezTo>
                  <a:pt x="8" y="224"/>
                  <a:pt x="12" y="225"/>
                  <a:pt x="17" y="225"/>
                </a:cubicBezTo>
                <a:cubicBezTo>
                  <a:pt x="85" y="225"/>
                  <a:pt x="85" y="225"/>
                  <a:pt x="85" y="225"/>
                </a:cubicBezTo>
                <a:cubicBezTo>
                  <a:pt x="172" y="312"/>
                  <a:pt x="172" y="312"/>
                  <a:pt x="172" y="312"/>
                </a:cubicBezTo>
                <a:cubicBezTo>
                  <a:pt x="175" y="315"/>
                  <a:pt x="179" y="317"/>
                  <a:pt x="184" y="317"/>
                </a:cubicBezTo>
                <a:cubicBezTo>
                  <a:pt x="188" y="317"/>
                  <a:pt x="192" y="315"/>
                  <a:pt x="195" y="312"/>
                </a:cubicBezTo>
                <a:cubicBezTo>
                  <a:pt x="199" y="309"/>
                  <a:pt x="200" y="305"/>
                  <a:pt x="200" y="300"/>
                </a:cubicBezTo>
                <a:cubicBezTo>
                  <a:pt x="200" y="17"/>
                  <a:pt x="200" y="17"/>
                  <a:pt x="200" y="17"/>
                </a:cubicBezTo>
                <a:cubicBezTo>
                  <a:pt x="200" y="12"/>
                  <a:pt x="199" y="8"/>
                  <a:pt x="195" y="5"/>
                </a:cubicBezTo>
                <a:close/>
                <a:moveTo>
                  <a:pt x="195" y="5"/>
                </a:moveTo>
                <a:cubicBezTo>
                  <a:pt x="195" y="5"/>
                  <a:pt x="195" y="5"/>
                  <a:pt x="195" y="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9425813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638047"/>
            <a:ext cx="1272980" cy="1272980"/>
          </a:xfrm>
          <a:custGeom>
            <a:avLst/>
            <a:gdLst>
              <a:gd name="T0" fmla="*/ 325 w 400"/>
              <a:gd name="T1" fmla="*/ 0 h 400"/>
              <a:gd name="T2" fmla="*/ 22 w 400"/>
              <a:gd name="T3" fmla="*/ 22 h 400"/>
              <a:gd name="T4" fmla="*/ 0 w 400"/>
              <a:gd name="T5" fmla="*/ 325 h 400"/>
              <a:gd name="T6" fmla="*/ 75 w 400"/>
              <a:gd name="T7" fmla="*/ 400 h 400"/>
              <a:gd name="T8" fmla="*/ 378 w 400"/>
              <a:gd name="T9" fmla="*/ 378 h 400"/>
              <a:gd name="T10" fmla="*/ 400 w 400"/>
              <a:gd name="T11" fmla="*/ 75 h 400"/>
              <a:gd name="T12" fmla="*/ 328 w 400"/>
              <a:gd name="T13" fmla="*/ 304 h 400"/>
              <a:gd name="T14" fmla="*/ 269 w 400"/>
              <a:gd name="T15" fmla="*/ 334 h 400"/>
              <a:gd name="T16" fmla="*/ 253 w 400"/>
              <a:gd name="T17" fmla="*/ 332 h 400"/>
              <a:gd name="T18" fmla="*/ 236 w 400"/>
              <a:gd name="T19" fmla="*/ 327 h 400"/>
              <a:gd name="T20" fmla="*/ 220 w 400"/>
              <a:gd name="T21" fmla="*/ 321 h 400"/>
              <a:gd name="T22" fmla="*/ 80 w 400"/>
              <a:gd name="T23" fmla="*/ 181 h 400"/>
              <a:gd name="T24" fmla="*/ 74 w 400"/>
              <a:gd name="T25" fmla="*/ 164 h 400"/>
              <a:gd name="T26" fmla="*/ 69 w 400"/>
              <a:gd name="T27" fmla="*/ 148 h 400"/>
              <a:gd name="T28" fmla="*/ 67 w 400"/>
              <a:gd name="T29" fmla="*/ 131 h 400"/>
              <a:gd name="T30" fmla="*/ 96 w 400"/>
              <a:gd name="T31" fmla="*/ 72 h 400"/>
              <a:gd name="T32" fmla="*/ 127 w 400"/>
              <a:gd name="T33" fmla="*/ 67 h 400"/>
              <a:gd name="T34" fmla="*/ 138 w 400"/>
              <a:gd name="T35" fmla="*/ 83 h 400"/>
              <a:gd name="T36" fmla="*/ 151 w 400"/>
              <a:gd name="T37" fmla="*/ 107 h 400"/>
              <a:gd name="T38" fmla="*/ 159 w 400"/>
              <a:gd name="T39" fmla="*/ 119 h 400"/>
              <a:gd name="T40" fmla="*/ 164 w 400"/>
              <a:gd name="T41" fmla="*/ 131 h 400"/>
              <a:gd name="T42" fmla="*/ 147 w 400"/>
              <a:gd name="T43" fmla="*/ 151 h 400"/>
              <a:gd name="T44" fmla="*/ 130 w 400"/>
              <a:gd name="T45" fmla="*/ 170 h 400"/>
              <a:gd name="T46" fmla="*/ 132 w 400"/>
              <a:gd name="T47" fmla="*/ 178 h 400"/>
              <a:gd name="T48" fmla="*/ 137 w 400"/>
              <a:gd name="T49" fmla="*/ 186 h 400"/>
              <a:gd name="T50" fmla="*/ 214 w 400"/>
              <a:gd name="T51" fmla="*/ 264 h 400"/>
              <a:gd name="T52" fmla="*/ 222 w 400"/>
              <a:gd name="T53" fmla="*/ 268 h 400"/>
              <a:gd name="T54" fmla="*/ 231 w 400"/>
              <a:gd name="T55" fmla="*/ 271 h 400"/>
              <a:gd name="T56" fmla="*/ 257 w 400"/>
              <a:gd name="T57" fmla="*/ 245 h 400"/>
              <a:gd name="T58" fmla="*/ 275 w 400"/>
              <a:gd name="T59" fmla="*/ 238 h 400"/>
              <a:gd name="T60" fmla="*/ 286 w 400"/>
              <a:gd name="T61" fmla="*/ 245 h 400"/>
              <a:gd name="T62" fmla="*/ 323 w 400"/>
              <a:gd name="T63" fmla="*/ 266 h 400"/>
              <a:gd name="T64" fmla="*/ 334 w 400"/>
              <a:gd name="T65" fmla="*/ 278 h 400"/>
              <a:gd name="T66" fmla="*/ 328 w 400"/>
              <a:gd name="T67" fmla="*/ 30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28" y="304"/>
                </a:moveTo>
                <a:cubicBezTo>
                  <a:pt x="324" y="312"/>
                  <a:pt x="316" y="319"/>
                  <a:pt x="303" y="325"/>
                </a:cubicBezTo>
                <a:cubicBezTo>
                  <a:pt x="291" y="331"/>
                  <a:pt x="279" y="334"/>
                  <a:pt x="269" y="334"/>
                </a:cubicBezTo>
                <a:cubicBezTo>
                  <a:pt x="267" y="334"/>
                  <a:pt x="264" y="333"/>
                  <a:pt x="260" y="333"/>
                </a:cubicBezTo>
                <a:cubicBezTo>
                  <a:pt x="257" y="333"/>
                  <a:pt x="255" y="332"/>
                  <a:pt x="253" y="332"/>
                </a:cubicBezTo>
                <a:cubicBezTo>
                  <a:pt x="250" y="331"/>
                  <a:pt x="247" y="331"/>
                  <a:pt x="244" y="329"/>
                </a:cubicBezTo>
                <a:cubicBezTo>
                  <a:pt x="240" y="328"/>
                  <a:pt x="238" y="327"/>
                  <a:pt x="236" y="327"/>
                </a:cubicBezTo>
                <a:cubicBezTo>
                  <a:pt x="235" y="326"/>
                  <a:pt x="232" y="325"/>
                  <a:pt x="228" y="324"/>
                </a:cubicBezTo>
                <a:cubicBezTo>
                  <a:pt x="223" y="322"/>
                  <a:pt x="221" y="321"/>
                  <a:pt x="220" y="321"/>
                </a:cubicBezTo>
                <a:cubicBezTo>
                  <a:pt x="191" y="310"/>
                  <a:pt x="163" y="291"/>
                  <a:pt x="136" y="264"/>
                </a:cubicBezTo>
                <a:cubicBezTo>
                  <a:pt x="109" y="237"/>
                  <a:pt x="90" y="209"/>
                  <a:pt x="80" y="181"/>
                </a:cubicBezTo>
                <a:cubicBezTo>
                  <a:pt x="79" y="180"/>
                  <a:pt x="78" y="177"/>
                  <a:pt x="77" y="173"/>
                </a:cubicBezTo>
                <a:cubicBezTo>
                  <a:pt x="75" y="169"/>
                  <a:pt x="74" y="166"/>
                  <a:pt x="74" y="164"/>
                </a:cubicBezTo>
                <a:cubicBezTo>
                  <a:pt x="73" y="163"/>
                  <a:pt x="72" y="160"/>
                  <a:pt x="71" y="157"/>
                </a:cubicBezTo>
                <a:cubicBezTo>
                  <a:pt x="70" y="153"/>
                  <a:pt x="69" y="150"/>
                  <a:pt x="69" y="148"/>
                </a:cubicBezTo>
                <a:cubicBezTo>
                  <a:pt x="68" y="146"/>
                  <a:pt x="68" y="143"/>
                  <a:pt x="67" y="140"/>
                </a:cubicBezTo>
                <a:cubicBezTo>
                  <a:pt x="67" y="137"/>
                  <a:pt x="67" y="134"/>
                  <a:pt x="67" y="131"/>
                </a:cubicBezTo>
                <a:cubicBezTo>
                  <a:pt x="67" y="121"/>
                  <a:pt x="70" y="110"/>
                  <a:pt x="76" y="97"/>
                </a:cubicBezTo>
                <a:cubicBezTo>
                  <a:pt x="82" y="84"/>
                  <a:pt x="88" y="76"/>
                  <a:pt x="96" y="72"/>
                </a:cubicBezTo>
                <a:cubicBezTo>
                  <a:pt x="106" y="69"/>
                  <a:pt x="114" y="67"/>
                  <a:pt x="123" y="67"/>
                </a:cubicBezTo>
                <a:cubicBezTo>
                  <a:pt x="125" y="67"/>
                  <a:pt x="126" y="67"/>
                  <a:pt x="127" y="67"/>
                </a:cubicBezTo>
                <a:cubicBezTo>
                  <a:pt x="128" y="68"/>
                  <a:pt x="129" y="69"/>
                  <a:pt x="131" y="72"/>
                </a:cubicBezTo>
                <a:cubicBezTo>
                  <a:pt x="133" y="75"/>
                  <a:pt x="135" y="78"/>
                  <a:pt x="138" y="83"/>
                </a:cubicBezTo>
                <a:cubicBezTo>
                  <a:pt x="140" y="87"/>
                  <a:pt x="142" y="91"/>
                  <a:pt x="145" y="95"/>
                </a:cubicBezTo>
                <a:cubicBezTo>
                  <a:pt x="147" y="99"/>
                  <a:pt x="149" y="103"/>
                  <a:pt x="151" y="107"/>
                </a:cubicBezTo>
                <a:cubicBezTo>
                  <a:pt x="153" y="111"/>
                  <a:pt x="155" y="113"/>
                  <a:pt x="155" y="114"/>
                </a:cubicBezTo>
                <a:cubicBezTo>
                  <a:pt x="156" y="115"/>
                  <a:pt x="157" y="117"/>
                  <a:pt x="159" y="119"/>
                </a:cubicBezTo>
                <a:cubicBezTo>
                  <a:pt x="160" y="122"/>
                  <a:pt x="162" y="124"/>
                  <a:pt x="162" y="126"/>
                </a:cubicBezTo>
                <a:cubicBezTo>
                  <a:pt x="163" y="128"/>
                  <a:pt x="164" y="129"/>
                  <a:pt x="164" y="131"/>
                </a:cubicBezTo>
                <a:cubicBezTo>
                  <a:pt x="164" y="134"/>
                  <a:pt x="162" y="137"/>
                  <a:pt x="158" y="141"/>
                </a:cubicBezTo>
                <a:cubicBezTo>
                  <a:pt x="155" y="144"/>
                  <a:pt x="151" y="148"/>
                  <a:pt x="147" y="151"/>
                </a:cubicBezTo>
                <a:cubicBezTo>
                  <a:pt x="142" y="154"/>
                  <a:pt x="138" y="157"/>
                  <a:pt x="135" y="161"/>
                </a:cubicBezTo>
                <a:cubicBezTo>
                  <a:pt x="131" y="165"/>
                  <a:pt x="130" y="167"/>
                  <a:pt x="130" y="170"/>
                </a:cubicBezTo>
                <a:cubicBezTo>
                  <a:pt x="130" y="171"/>
                  <a:pt x="130" y="172"/>
                  <a:pt x="130" y="174"/>
                </a:cubicBezTo>
                <a:cubicBezTo>
                  <a:pt x="131" y="176"/>
                  <a:pt x="132" y="177"/>
                  <a:pt x="132" y="178"/>
                </a:cubicBezTo>
                <a:cubicBezTo>
                  <a:pt x="133" y="179"/>
                  <a:pt x="134" y="181"/>
                  <a:pt x="135" y="182"/>
                </a:cubicBezTo>
                <a:cubicBezTo>
                  <a:pt x="136" y="184"/>
                  <a:pt x="137" y="186"/>
                  <a:pt x="137" y="186"/>
                </a:cubicBezTo>
                <a:cubicBezTo>
                  <a:pt x="146" y="203"/>
                  <a:pt x="157" y="218"/>
                  <a:pt x="170" y="231"/>
                </a:cubicBezTo>
                <a:cubicBezTo>
                  <a:pt x="182" y="243"/>
                  <a:pt x="197" y="254"/>
                  <a:pt x="214" y="264"/>
                </a:cubicBezTo>
                <a:cubicBezTo>
                  <a:pt x="215" y="264"/>
                  <a:pt x="216" y="265"/>
                  <a:pt x="218" y="266"/>
                </a:cubicBezTo>
                <a:cubicBezTo>
                  <a:pt x="220" y="267"/>
                  <a:pt x="221" y="268"/>
                  <a:pt x="222" y="268"/>
                </a:cubicBezTo>
                <a:cubicBezTo>
                  <a:pt x="223" y="269"/>
                  <a:pt x="225" y="269"/>
                  <a:pt x="226" y="270"/>
                </a:cubicBezTo>
                <a:cubicBezTo>
                  <a:pt x="228" y="271"/>
                  <a:pt x="230" y="271"/>
                  <a:pt x="231" y="271"/>
                </a:cubicBezTo>
                <a:cubicBezTo>
                  <a:pt x="234" y="271"/>
                  <a:pt x="237" y="268"/>
                  <a:pt x="242" y="262"/>
                </a:cubicBezTo>
                <a:cubicBezTo>
                  <a:pt x="247" y="257"/>
                  <a:pt x="252" y="251"/>
                  <a:pt x="257" y="245"/>
                </a:cubicBezTo>
                <a:cubicBezTo>
                  <a:pt x="262" y="240"/>
                  <a:pt x="266" y="237"/>
                  <a:pt x="269" y="237"/>
                </a:cubicBezTo>
                <a:cubicBezTo>
                  <a:pt x="271" y="237"/>
                  <a:pt x="273" y="237"/>
                  <a:pt x="275" y="238"/>
                </a:cubicBezTo>
                <a:cubicBezTo>
                  <a:pt x="277" y="239"/>
                  <a:pt x="279" y="240"/>
                  <a:pt x="281" y="242"/>
                </a:cubicBezTo>
                <a:cubicBezTo>
                  <a:pt x="284" y="244"/>
                  <a:pt x="285" y="245"/>
                  <a:pt x="286" y="245"/>
                </a:cubicBezTo>
                <a:cubicBezTo>
                  <a:pt x="300" y="253"/>
                  <a:pt x="300" y="253"/>
                  <a:pt x="300" y="253"/>
                </a:cubicBezTo>
                <a:cubicBezTo>
                  <a:pt x="309" y="258"/>
                  <a:pt x="317" y="262"/>
                  <a:pt x="323" y="266"/>
                </a:cubicBezTo>
                <a:cubicBezTo>
                  <a:pt x="329" y="270"/>
                  <a:pt x="333" y="272"/>
                  <a:pt x="333" y="273"/>
                </a:cubicBezTo>
                <a:cubicBezTo>
                  <a:pt x="334" y="274"/>
                  <a:pt x="334" y="276"/>
                  <a:pt x="334" y="278"/>
                </a:cubicBezTo>
                <a:cubicBezTo>
                  <a:pt x="334" y="286"/>
                  <a:pt x="332" y="295"/>
                  <a:pt x="328" y="304"/>
                </a:cubicBezTo>
                <a:close/>
                <a:moveTo>
                  <a:pt x="328" y="304"/>
                </a:moveTo>
                <a:cubicBezTo>
                  <a:pt x="328" y="304"/>
                  <a:pt x="328" y="304"/>
                  <a:pt x="328" y="30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1" name="グループ化 90"/>
          <p:cNvGrpSpPr/>
          <p:nvPr/>
        </p:nvGrpSpPr>
        <p:grpSpPr>
          <a:xfrm>
            <a:off x="3990183" y="1912641"/>
            <a:ext cx="1272980" cy="831722"/>
            <a:chOff x="1981200" y="509588"/>
            <a:chExt cx="636588" cy="415925"/>
          </a:xfrm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2222500" y="876300"/>
              <a:ext cx="395288" cy="49213"/>
            </a:xfrm>
            <a:custGeom>
              <a:avLst/>
              <a:gdLst>
                <a:gd name="T0" fmla="*/ 265 w 267"/>
                <a:gd name="T1" fmla="*/ 2 h 33"/>
                <a:gd name="T2" fmla="*/ 259 w 267"/>
                <a:gd name="T3" fmla="*/ 0 h 33"/>
                <a:gd name="T4" fmla="*/ 9 w 267"/>
                <a:gd name="T5" fmla="*/ 0 h 33"/>
                <a:gd name="T6" fmla="*/ 3 w 267"/>
                <a:gd name="T7" fmla="*/ 2 h 33"/>
                <a:gd name="T8" fmla="*/ 0 w 267"/>
                <a:gd name="T9" fmla="*/ 8 h 33"/>
                <a:gd name="T10" fmla="*/ 0 w 267"/>
                <a:gd name="T11" fmla="*/ 25 h 33"/>
                <a:gd name="T12" fmla="*/ 3 w 267"/>
                <a:gd name="T13" fmla="*/ 31 h 33"/>
                <a:gd name="T14" fmla="*/ 9 w 267"/>
                <a:gd name="T15" fmla="*/ 33 h 33"/>
                <a:gd name="T16" fmla="*/ 259 w 267"/>
                <a:gd name="T17" fmla="*/ 33 h 33"/>
                <a:gd name="T18" fmla="*/ 265 w 267"/>
                <a:gd name="T19" fmla="*/ 31 h 33"/>
                <a:gd name="T20" fmla="*/ 267 w 267"/>
                <a:gd name="T21" fmla="*/ 25 h 33"/>
                <a:gd name="T22" fmla="*/ 267 w 267"/>
                <a:gd name="T23" fmla="*/ 8 h 33"/>
                <a:gd name="T24" fmla="*/ 265 w 267"/>
                <a:gd name="T25" fmla="*/ 2 h 33"/>
                <a:gd name="T26" fmla="*/ 265 w 267"/>
                <a:gd name="T27" fmla="*/ 2 h 33"/>
                <a:gd name="T28" fmla="*/ 265 w 267"/>
                <a:gd name="T2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33">
                  <a:moveTo>
                    <a:pt x="265" y="2"/>
                  </a:moveTo>
                  <a:cubicBezTo>
                    <a:pt x="264" y="1"/>
                    <a:pt x="262" y="0"/>
                    <a:pt x="25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2"/>
                    <a:pt x="6" y="33"/>
                    <a:pt x="9" y="33"/>
                  </a:cubicBezTo>
                  <a:cubicBezTo>
                    <a:pt x="259" y="33"/>
                    <a:pt x="259" y="33"/>
                    <a:pt x="259" y="33"/>
                  </a:cubicBezTo>
                  <a:cubicBezTo>
                    <a:pt x="262" y="33"/>
                    <a:pt x="264" y="32"/>
                    <a:pt x="265" y="31"/>
                  </a:cubicBezTo>
                  <a:cubicBezTo>
                    <a:pt x="267" y="29"/>
                    <a:pt x="267" y="27"/>
                    <a:pt x="267" y="25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7" y="6"/>
                    <a:pt x="267" y="4"/>
                    <a:pt x="265" y="2"/>
                  </a:cubicBezTo>
                  <a:close/>
                  <a:moveTo>
                    <a:pt x="265" y="2"/>
                  </a:moveTo>
                  <a:cubicBezTo>
                    <a:pt x="265" y="2"/>
                    <a:pt x="265" y="2"/>
                    <a:pt x="265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1981200" y="509588"/>
              <a:ext cx="225425" cy="385763"/>
            </a:xfrm>
            <a:custGeom>
              <a:avLst/>
              <a:gdLst>
                <a:gd name="T0" fmla="*/ 28 w 152"/>
                <a:gd name="T1" fmla="*/ 3 h 260"/>
                <a:gd name="T2" fmla="*/ 22 w 152"/>
                <a:gd name="T3" fmla="*/ 0 h 260"/>
                <a:gd name="T4" fmla="*/ 16 w 152"/>
                <a:gd name="T5" fmla="*/ 3 h 260"/>
                <a:gd name="T6" fmla="*/ 3 w 152"/>
                <a:gd name="T7" fmla="*/ 16 h 260"/>
                <a:gd name="T8" fmla="*/ 0 w 152"/>
                <a:gd name="T9" fmla="*/ 22 h 260"/>
                <a:gd name="T10" fmla="*/ 3 w 152"/>
                <a:gd name="T11" fmla="*/ 28 h 260"/>
                <a:gd name="T12" fmla="*/ 105 w 152"/>
                <a:gd name="T13" fmla="*/ 130 h 260"/>
                <a:gd name="T14" fmla="*/ 3 w 152"/>
                <a:gd name="T15" fmla="*/ 233 h 260"/>
                <a:gd name="T16" fmla="*/ 0 w 152"/>
                <a:gd name="T17" fmla="*/ 239 h 260"/>
                <a:gd name="T18" fmla="*/ 3 w 152"/>
                <a:gd name="T19" fmla="*/ 245 h 260"/>
                <a:gd name="T20" fmla="*/ 16 w 152"/>
                <a:gd name="T21" fmla="*/ 258 h 260"/>
                <a:gd name="T22" fmla="*/ 22 w 152"/>
                <a:gd name="T23" fmla="*/ 260 h 260"/>
                <a:gd name="T24" fmla="*/ 28 w 152"/>
                <a:gd name="T25" fmla="*/ 258 h 260"/>
                <a:gd name="T26" fmla="*/ 149 w 152"/>
                <a:gd name="T27" fmla="*/ 136 h 260"/>
                <a:gd name="T28" fmla="*/ 152 w 152"/>
                <a:gd name="T29" fmla="*/ 130 h 260"/>
                <a:gd name="T30" fmla="*/ 149 w 152"/>
                <a:gd name="T31" fmla="*/ 124 h 260"/>
                <a:gd name="T32" fmla="*/ 28 w 152"/>
                <a:gd name="T33" fmla="*/ 3 h 260"/>
                <a:gd name="T34" fmla="*/ 28 w 152"/>
                <a:gd name="T35" fmla="*/ 3 h 260"/>
                <a:gd name="T36" fmla="*/ 28 w 152"/>
                <a:gd name="T37" fmla="*/ 3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28" y="3"/>
                  </a:moveTo>
                  <a:cubicBezTo>
                    <a:pt x="26" y="1"/>
                    <a:pt x="24" y="0"/>
                    <a:pt x="22" y="0"/>
                  </a:cubicBezTo>
                  <a:cubicBezTo>
                    <a:pt x="19" y="0"/>
                    <a:pt x="17" y="1"/>
                    <a:pt x="16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0" y="22"/>
                  </a:cubicBezTo>
                  <a:cubicBezTo>
                    <a:pt x="0" y="24"/>
                    <a:pt x="1" y="26"/>
                    <a:pt x="3" y="28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1" y="234"/>
                    <a:pt x="0" y="236"/>
                    <a:pt x="0" y="239"/>
                  </a:cubicBezTo>
                  <a:cubicBezTo>
                    <a:pt x="0" y="241"/>
                    <a:pt x="1" y="243"/>
                    <a:pt x="3" y="245"/>
                  </a:cubicBezTo>
                  <a:cubicBezTo>
                    <a:pt x="16" y="258"/>
                    <a:pt x="16" y="258"/>
                    <a:pt x="16" y="258"/>
                  </a:cubicBezTo>
                  <a:cubicBezTo>
                    <a:pt x="17" y="259"/>
                    <a:pt x="19" y="260"/>
                    <a:pt x="22" y="260"/>
                  </a:cubicBezTo>
                  <a:cubicBezTo>
                    <a:pt x="24" y="260"/>
                    <a:pt x="26" y="259"/>
                    <a:pt x="28" y="258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1" y="134"/>
                    <a:pt x="152" y="132"/>
                    <a:pt x="152" y="130"/>
                  </a:cubicBezTo>
                  <a:cubicBezTo>
                    <a:pt x="152" y="128"/>
                    <a:pt x="151" y="126"/>
                    <a:pt x="149" y="124"/>
                  </a:cubicBezTo>
                  <a:lnTo>
                    <a:pt x="28" y="3"/>
                  </a:lnTo>
                  <a:close/>
                  <a:moveTo>
                    <a:pt x="28" y="3"/>
                  </a:moveTo>
                  <a:cubicBezTo>
                    <a:pt x="28" y="3"/>
                    <a:pt x="28" y="3"/>
                    <a:pt x="28" y="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6982908" y="1641220"/>
            <a:ext cx="1063470" cy="1272980"/>
            <a:chOff x="3454400" y="509588"/>
            <a:chExt cx="636588" cy="762000"/>
          </a:xfrm>
        </p:grpSpPr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3454400" y="509588"/>
              <a:ext cx="636588" cy="762000"/>
            </a:xfrm>
            <a:custGeom>
              <a:avLst/>
              <a:gdLst>
                <a:gd name="T0" fmla="*/ 192 w 334"/>
                <a:gd name="T1" fmla="*/ 167 h 400"/>
                <a:gd name="T2" fmla="*/ 174 w 334"/>
                <a:gd name="T3" fmla="*/ 160 h 400"/>
                <a:gd name="T4" fmla="*/ 167 w 334"/>
                <a:gd name="T5" fmla="*/ 142 h 400"/>
                <a:gd name="T6" fmla="*/ 167 w 334"/>
                <a:gd name="T7" fmla="*/ 0 h 400"/>
                <a:gd name="T8" fmla="*/ 25 w 334"/>
                <a:gd name="T9" fmla="*/ 0 h 400"/>
                <a:gd name="T10" fmla="*/ 7 w 334"/>
                <a:gd name="T11" fmla="*/ 7 h 400"/>
                <a:gd name="T12" fmla="*/ 0 w 334"/>
                <a:gd name="T13" fmla="*/ 25 h 400"/>
                <a:gd name="T14" fmla="*/ 0 w 334"/>
                <a:gd name="T15" fmla="*/ 375 h 400"/>
                <a:gd name="T16" fmla="*/ 7 w 334"/>
                <a:gd name="T17" fmla="*/ 393 h 400"/>
                <a:gd name="T18" fmla="*/ 25 w 334"/>
                <a:gd name="T19" fmla="*/ 400 h 400"/>
                <a:gd name="T20" fmla="*/ 309 w 334"/>
                <a:gd name="T21" fmla="*/ 400 h 400"/>
                <a:gd name="T22" fmla="*/ 326 w 334"/>
                <a:gd name="T23" fmla="*/ 393 h 400"/>
                <a:gd name="T24" fmla="*/ 334 w 334"/>
                <a:gd name="T25" fmla="*/ 375 h 400"/>
                <a:gd name="T26" fmla="*/ 334 w 334"/>
                <a:gd name="T27" fmla="*/ 167 h 400"/>
                <a:gd name="T28" fmla="*/ 192 w 334"/>
                <a:gd name="T29" fmla="*/ 167 h 400"/>
                <a:gd name="T30" fmla="*/ 267 w 334"/>
                <a:gd name="T31" fmla="*/ 325 h 400"/>
                <a:gd name="T32" fmla="*/ 265 w 334"/>
                <a:gd name="T33" fmla="*/ 331 h 400"/>
                <a:gd name="T34" fmla="*/ 259 w 334"/>
                <a:gd name="T35" fmla="*/ 334 h 400"/>
                <a:gd name="T36" fmla="*/ 75 w 334"/>
                <a:gd name="T37" fmla="*/ 334 h 400"/>
                <a:gd name="T38" fmla="*/ 69 w 334"/>
                <a:gd name="T39" fmla="*/ 331 h 400"/>
                <a:gd name="T40" fmla="*/ 67 w 334"/>
                <a:gd name="T41" fmla="*/ 325 h 400"/>
                <a:gd name="T42" fmla="*/ 67 w 334"/>
                <a:gd name="T43" fmla="*/ 309 h 400"/>
                <a:gd name="T44" fmla="*/ 69 w 334"/>
                <a:gd name="T45" fmla="*/ 303 h 400"/>
                <a:gd name="T46" fmla="*/ 75 w 334"/>
                <a:gd name="T47" fmla="*/ 300 h 400"/>
                <a:gd name="T48" fmla="*/ 259 w 334"/>
                <a:gd name="T49" fmla="*/ 300 h 400"/>
                <a:gd name="T50" fmla="*/ 265 w 334"/>
                <a:gd name="T51" fmla="*/ 303 h 400"/>
                <a:gd name="T52" fmla="*/ 267 w 334"/>
                <a:gd name="T53" fmla="*/ 309 h 400"/>
                <a:gd name="T54" fmla="*/ 267 w 334"/>
                <a:gd name="T55" fmla="*/ 325 h 400"/>
                <a:gd name="T56" fmla="*/ 267 w 334"/>
                <a:gd name="T57" fmla="*/ 259 h 400"/>
                <a:gd name="T58" fmla="*/ 265 w 334"/>
                <a:gd name="T59" fmla="*/ 265 h 400"/>
                <a:gd name="T60" fmla="*/ 259 w 334"/>
                <a:gd name="T61" fmla="*/ 267 h 400"/>
                <a:gd name="T62" fmla="*/ 75 w 334"/>
                <a:gd name="T63" fmla="*/ 267 h 400"/>
                <a:gd name="T64" fmla="*/ 69 w 334"/>
                <a:gd name="T65" fmla="*/ 265 h 400"/>
                <a:gd name="T66" fmla="*/ 67 w 334"/>
                <a:gd name="T67" fmla="*/ 259 h 400"/>
                <a:gd name="T68" fmla="*/ 67 w 334"/>
                <a:gd name="T69" fmla="*/ 242 h 400"/>
                <a:gd name="T70" fmla="*/ 69 w 334"/>
                <a:gd name="T71" fmla="*/ 236 h 400"/>
                <a:gd name="T72" fmla="*/ 75 w 334"/>
                <a:gd name="T73" fmla="*/ 234 h 400"/>
                <a:gd name="T74" fmla="*/ 259 w 334"/>
                <a:gd name="T75" fmla="*/ 234 h 400"/>
                <a:gd name="T76" fmla="*/ 265 w 334"/>
                <a:gd name="T77" fmla="*/ 236 h 400"/>
                <a:gd name="T78" fmla="*/ 267 w 334"/>
                <a:gd name="T79" fmla="*/ 242 h 400"/>
                <a:gd name="T80" fmla="*/ 267 w 334"/>
                <a:gd name="T81" fmla="*/ 259 h 400"/>
                <a:gd name="T82" fmla="*/ 267 w 334"/>
                <a:gd name="T83" fmla="*/ 259 h 400"/>
                <a:gd name="T84" fmla="*/ 267 w 334"/>
                <a:gd name="T85" fmla="*/ 25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400">
                  <a:moveTo>
                    <a:pt x="192" y="167"/>
                  </a:moveTo>
                  <a:cubicBezTo>
                    <a:pt x="185" y="167"/>
                    <a:pt x="179" y="164"/>
                    <a:pt x="174" y="160"/>
                  </a:cubicBezTo>
                  <a:cubicBezTo>
                    <a:pt x="169" y="155"/>
                    <a:pt x="167" y="149"/>
                    <a:pt x="167" y="142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0" y="382"/>
                    <a:pt x="2" y="388"/>
                    <a:pt x="7" y="393"/>
                  </a:cubicBezTo>
                  <a:cubicBezTo>
                    <a:pt x="12" y="398"/>
                    <a:pt x="18" y="400"/>
                    <a:pt x="25" y="400"/>
                  </a:cubicBezTo>
                  <a:cubicBezTo>
                    <a:pt x="309" y="400"/>
                    <a:pt x="309" y="400"/>
                    <a:pt x="309" y="400"/>
                  </a:cubicBezTo>
                  <a:cubicBezTo>
                    <a:pt x="316" y="400"/>
                    <a:pt x="322" y="398"/>
                    <a:pt x="326" y="393"/>
                  </a:cubicBezTo>
                  <a:cubicBezTo>
                    <a:pt x="331" y="388"/>
                    <a:pt x="334" y="382"/>
                    <a:pt x="334" y="375"/>
                  </a:cubicBezTo>
                  <a:cubicBezTo>
                    <a:pt x="334" y="167"/>
                    <a:pt x="334" y="167"/>
                    <a:pt x="334" y="167"/>
                  </a:cubicBezTo>
                  <a:lnTo>
                    <a:pt x="192" y="167"/>
                  </a:lnTo>
                  <a:close/>
                  <a:moveTo>
                    <a:pt x="267" y="325"/>
                  </a:moveTo>
                  <a:cubicBezTo>
                    <a:pt x="267" y="328"/>
                    <a:pt x="266" y="330"/>
                    <a:pt x="265" y="331"/>
                  </a:cubicBezTo>
                  <a:cubicBezTo>
                    <a:pt x="263" y="333"/>
                    <a:pt x="261" y="334"/>
                    <a:pt x="259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309"/>
                    <a:pt x="67" y="309"/>
                    <a:pt x="67" y="309"/>
                  </a:cubicBezTo>
                  <a:cubicBezTo>
                    <a:pt x="67" y="306"/>
                    <a:pt x="68" y="304"/>
                    <a:pt x="69" y="303"/>
                  </a:cubicBezTo>
                  <a:cubicBezTo>
                    <a:pt x="71" y="301"/>
                    <a:pt x="73" y="300"/>
                    <a:pt x="75" y="300"/>
                  </a:cubicBezTo>
                  <a:cubicBezTo>
                    <a:pt x="259" y="300"/>
                    <a:pt x="259" y="300"/>
                    <a:pt x="259" y="300"/>
                  </a:cubicBezTo>
                  <a:cubicBezTo>
                    <a:pt x="261" y="300"/>
                    <a:pt x="263" y="301"/>
                    <a:pt x="265" y="303"/>
                  </a:cubicBezTo>
                  <a:cubicBezTo>
                    <a:pt x="266" y="304"/>
                    <a:pt x="267" y="306"/>
                    <a:pt x="267" y="309"/>
                  </a:cubicBezTo>
                  <a:lnTo>
                    <a:pt x="267" y="325"/>
                  </a:lnTo>
                  <a:close/>
                  <a:moveTo>
                    <a:pt x="267" y="259"/>
                  </a:moveTo>
                  <a:cubicBezTo>
                    <a:pt x="267" y="261"/>
                    <a:pt x="266" y="263"/>
                    <a:pt x="265" y="265"/>
                  </a:cubicBezTo>
                  <a:cubicBezTo>
                    <a:pt x="263" y="266"/>
                    <a:pt x="261" y="267"/>
                    <a:pt x="259" y="267"/>
                  </a:cubicBezTo>
                  <a:cubicBezTo>
                    <a:pt x="75" y="267"/>
                    <a:pt x="75" y="267"/>
                    <a:pt x="75" y="267"/>
                  </a:cubicBezTo>
                  <a:cubicBezTo>
                    <a:pt x="73" y="267"/>
                    <a:pt x="71" y="266"/>
                    <a:pt x="69" y="265"/>
                  </a:cubicBezTo>
                  <a:cubicBezTo>
                    <a:pt x="68" y="263"/>
                    <a:pt x="67" y="261"/>
                    <a:pt x="67" y="259"/>
                  </a:cubicBezTo>
                  <a:cubicBezTo>
                    <a:pt x="67" y="242"/>
                    <a:pt x="67" y="242"/>
                    <a:pt x="67" y="242"/>
                  </a:cubicBezTo>
                  <a:cubicBezTo>
                    <a:pt x="67" y="239"/>
                    <a:pt x="68" y="237"/>
                    <a:pt x="69" y="236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259" y="234"/>
                    <a:pt x="259" y="234"/>
                    <a:pt x="259" y="234"/>
                  </a:cubicBezTo>
                  <a:cubicBezTo>
                    <a:pt x="261" y="234"/>
                    <a:pt x="263" y="234"/>
                    <a:pt x="265" y="236"/>
                  </a:cubicBezTo>
                  <a:cubicBezTo>
                    <a:pt x="266" y="237"/>
                    <a:pt x="267" y="239"/>
                    <a:pt x="267" y="242"/>
                  </a:cubicBezTo>
                  <a:lnTo>
                    <a:pt x="267" y="259"/>
                  </a:lnTo>
                  <a:close/>
                  <a:moveTo>
                    <a:pt x="267" y="259"/>
                  </a:moveTo>
                  <a:cubicBezTo>
                    <a:pt x="267" y="259"/>
                    <a:pt x="267" y="259"/>
                    <a:pt x="267" y="25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835400" y="511175"/>
              <a:ext cx="254000" cy="252413"/>
            </a:xfrm>
            <a:custGeom>
              <a:avLst/>
              <a:gdLst>
                <a:gd name="T0" fmla="*/ 116 w 133"/>
                <a:gd name="T1" fmla="*/ 98 h 132"/>
                <a:gd name="T2" fmla="*/ 35 w 133"/>
                <a:gd name="T3" fmla="*/ 17 h 132"/>
                <a:gd name="T4" fmla="*/ 0 w 133"/>
                <a:gd name="T5" fmla="*/ 0 h 132"/>
                <a:gd name="T6" fmla="*/ 0 w 133"/>
                <a:gd name="T7" fmla="*/ 132 h 132"/>
                <a:gd name="T8" fmla="*/ 133 w 133"/>
                <a:gd name="T9" fmla="*/ 132 h 132"/>
                <a:gd name="T10" fmla="*/ 116 w 133"/>
                <a:gd name="T11" fmla="*/ 98 h 132"/>
                <a:gd name="T12" fmla="*/ 116 w 133"/>
                <a:gd name="T13" fmla="*/ 98 h 132"/>
                <a:gd name="T14" fmla="*/ 116 w 133"/>
                <a:gd name="T15" fmla="*/ 9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32">
                  <a:moveTo>
                    <a:pt x="116" y="98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26" y="8"/>
                    <a:pt x="14" y="2"/>
                    <a:pt x="0" y="0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33" y="132"/>
                    <a:pt x="133" y="132"/>
                    <a:pt x="133" y="132"/>
                  </a:cubicBezTo>
                  <a:cubicBezTo>
                    <a:pt x="130" y="118"/>
                    <a:pt x="125" y="107"/>
                    <a:pt x="116" y="98"/>
                  </a:cubicBezTo>
                  <a:close/>
                  <a:moveTo>
                    <a:pt x="116" y="98"/>
                  </a:moveTo>
                  <a:cubicBezTo>
                    <a:pt x="116" y="98"/>
                    <a:pt x="116" y="98"/>
                    <a:pt x="116" y="9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9928854" y="1641220"/>
            <a:ext cx="1063470" cy="1272980"/>
          </a:xfrm>
          <a:custGeom>
            <a:avLst/>
            <a:gdLst>
              <a:gd name="T0" fmla="*/ 329 w 334"/>
              <a:gd name="T1" fmla="*/ 119 h 400"/>
              <a:gd name="T2" fmla="*/ 316 w 334"/>
              <a:gd name="T3" fmla="*/ 99 h 400"/>
              <a:gd name="T4" fmla="*/ 235 w 334"/>
              <a:gd name="T5" fmla="*/ 18 h 400"/>
              <a:gd name="T6" fmla="*/ 215 w 334"/>
              <a:gd name="T7" fmla="*/ 5 h 400"/>
              <a:gd name="T8" fmla="*/ 192 w 334"/>
              <a:gd name="T9" fmla="*/ 0 h 400"/>
              <a:gd name="T10" fmla="*/ 25 w 334"/>
              <a:gd name="T11" fmla="*/ 0 h 400"/>
              <a:gd name="T12" fmla="*/ 7 w 334"/>
              <a:gd name="T13" fmla="*/ 7 h 400"/>
              <a:gd name="T14" fmla="*/ 0 w 334"/>
              <a:gd name="T15" fmla="*/ 25 h 400"/>
              <a:gd name="T16" fmla="*/ 0 w 334"/>
              <a:gd name="T17" fmla="*/ 375 h 400"/>
              <a:gd name="T18" fmla="*/ 7 w 334"/>
              <a:gd name="T19" fmla="*/ 393 h 400"/>
              <a:gd name="T20" fmla="*/ 25 w 334"/>
              <a:gd name="T21" fmla="*/ 400 h 400"/>
              <a:gd name="T22" fmla="*/ 309 w 334"/>
              <a:gd name="T23" fmla="*/ 400 h 400"/>
              <a:gd name="T24" fmla="*/ 326 w 334"/>
              <a:gd name="T25" fmla="*/ 393 h 400"/>
              <a:gd name="T26" fmla="*/ 334 w 334"/>
              <a:gd name="T27" fmla="*/ 375 h 400"/>
              <a:gd name="T28" fmla="*/ 334 w 334"/>
              <a:gd name="T29" fmla="*/ 142 h 400"/>
              <a:gd name="T30" fmla="*/ 329 w 334"/>
              <a:gd name="T31" fmla="*/ 119 h 400"/>
              <a:gd name="T32" fmla="*/ 200 w 334"/>
              <a:gd name="T33" fmla="*/ 35 h 400"/>
              <a:gd name="T34" fmla="*/ 211 w 334"/>
              <a:gd name="T35" fmla="*/ 41 h 400"/>
              <a:gd name="T36" fmla="*/ 293 w 334"/>
              <a:gd name="T37" fmla="*/ 123 h 400"/>
              <a:gd name="T38" fmla="*/ 298 w 334"/>
              <a:gd name="T39" fmla="*/ 133 h 400"/>
              <a:gd name="T40" fmla="*/ 200 w 334"/>
              <a:gd name="T41" fmla="*/ 133 h 400"/>
              <a:gd name="T42" fmla="*/ 200 w 334"/>
              <a:gd name="T43" fmla="*/ 35 h 400"/>
              <a:gd name="T44" fmla="*/ 300 w 334"/>
              <a:gd name="T45" fmla="*/ 367 h 400"/>
              <a:gd name="T46" fmla="*/ 33 w 334"/>
              <a:gd name="T47" fmla="*/ 367 h 400"/>
              <a:gd name="T48" fmla="*/ 33 w 334"/>
              <a:gd name="T49" fmla="*/ 33 h 400"/>
              <a:gd name="T50" fmla="*/ 167 w 334"/>
              <a:gd name="T51" fmla="*/ 33 h 400"/>
              <a:gd name="T52" fmla="*/ 167 w 334"/>
              <a:gd name="T53" fmla="*/ 142 h 400"/>
              <a:gd name="T54" fmla="*/ 174 w 334"/>
              <a:gd name="T55" fmla="*/ 160 h 400"/>
              <a:gd name="T56" fmla="*/ 192 w 334"/>
              <a:gd name="T57" fmla="*/ 167 h 400"/>
              <a:gd name="T58" fmla="*/ 300 w 334"/>
              <a:gd name="T59" fmla="*/ 167 h 400"/>
              <a:gd name="T60" fmla="*/ 300 w 334"/>
              <a:gd name="T61" fmla="*/ 367 h 400"/>
              <a:gd name="T62" fmla="*/ 300 w 334"/>
              <a:gd name="T63" fmla="*/ 367 h 400"/>
              <a:gd name="T64" fmla="*/ 300 w 334"/>
              <a:gd name="T65" fmla="*/ 3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4" h="400">
                <a:moveTo>
                  <a:pt x="329" y="119"/>
                </a:moveTo>
                <a:cubicBezTo>
                  <a:pt x="325" y="111"/>
                  <a:pt x="321" y="104"/>
                  <a:pt x="316" y="99"/>
                </a:cubicBezTo>
                <a:cubicBezTo>
                  <a:pt x="235" y="18"/>
                  <a:pt x="235" y="18"/>
                  <a:pt x="235" y="18"/>
                </a:cubicBezTo>
                <a:cubicBezTo>
                  <a:pt x="230" y="13"/>
                  <a:pt x="223" y="9"/>
                  <a:pt x="215" y="5"/>
                </a:cubicBezTo>
                <a:cubicBezTo>
                  <a:pt x="206" y="2"/>
                  <a:pt x="199" y="0"/>
                  <a:pt x="19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309" y="400"/>
                  <a:pt x="309" y="400"/>
                  <a:pt x="309" y="400"/>
                </a:cubicBezTo>
                <a:cubicBezTo>
                  <a:pt x="316" y="400"/>
                  <a:pt x="322" y="398"/>
                  <a:pt x="326" y="393"/>
                </a:cubicBezTo>
                <a:cubicBezTo>
                  <a:pt x="331" y="388"/>
                  <a:pt x="334" y="382"/>
                  <a:pt x="334" y="375"/>
                </a:cubicBezTo>
                <a:cubicBezTo>
                  <a:pt x="334" y="142"/>
                  <a:pt x="334" y="142"/>
                  <a:pt x="334" y="142"/>
                </a:cubicBezTo>
                <a:cubicBezTo>
                  <a:pt x="334" y="135"/>
                  <a:pt x="332" y="127"/>
                  <a:pt x="329" y="119"/>
                </a:cubicBezTo>
                <a:close/>
                <a:moveTo>
                  <a:pt x="200" y="35"/>
                </a:moveTo>
                <a:cubicBezTo>
                  <a:pt x="205" y="37"/>
                  <a:pt x="209" y="39"/>
                  <a:pt x="211" y="41"/>
                </a:cubicBezTo>
                <a:cubicBezTo>
                  <a:pt x="293" y="123"/>
                  <a:pt x="293" y="123"/>
                  <a:pt x="293" y="123"/>
                </a:cubicBezTo>
                <a:cubicBezTo>
                  <a:pt x="295" y="125"/>
                  <a:pt x="297" y="128"/>
                  <a:pt x="298" y="133"/>
                </a:cubicBezTo>
                <a:cubicBezTo>
                  <a:pt x="200" y="133"/>
                  <a:pt x="200" y="133"/>
                  <a:pt x="200" y="133"/>
                </a:cubicBezTo>
                <a:lnTo>
                  <a:pt x="200" y="35"/>
                </a:lnTo>
                <a:close/>
                <a:moveTo>
                  <a:pt x="300" y="367"/>
                </a:moveTo>
                <a:cubicBezTo>
                  <a:pt x="33" y="367"/>
                  <a:pt x="33" y="367"/>
                  <a:pt x="33" y="367"/>
                </a:cubicBezTo>
                <a:cubicBezTo>
                  <a:pt x="33" y="33"/>
                  <a:pt x="33" y="33"/>
                  <a:pt x="33" y="33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167" y="142"/>
                  <a:pt x="167" y="142"/>
                  <a:pt x="167" y="142"/>
                </a:cubicBezTo>
                <a:cubicBezTo>
                  <a:pt x="167" y="149"/>
                  <a:pt x="169" y="155"/>
                  <a:pt x="174" y="160"/>
                </a:cubicBezTo>
                <a:cubicBezTo>
                  <a:pt x="179" y="164"/>
                  <a:pt x="185" y="167"/>
                  <a:pt x="192" y="167"/>
                </a:cubicBezTo>
                <a:cubicBezTo>
                  <a:pt x="300" y="167"/>
                  <a:pt x="300" y="167"/>
                  <a:pt x="300" y="167"/>
                </a:cubicBezTo>
                <a:lnTo>
                  <a:pt x="300" y="367"/>
                </a:lnTo>
                <a:close/>
                <a:moveTo>
                  <a:pt x="300" y="367"/>
                </a:moveTo>
                <a:cubicBezTo>
                  <a:pt x="300" y="367"/>
                  <a:pt x="300" y="367"/>
                  <a:pt x="300" y="3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4" name="Freeform 20"/>
          <p:cNvSpPr>
            <a:spLocks noEditPoints="1"/>
          </p:cNvSpPr>
          <p:nvPr/>
        </p:nvSpPr>
        <p:spPr bwMode="auto">
          <a:xfrm>
            <a:off x="10109051" y="2653890"/>
            <a:ext cx="765058" cy="126980"/>
          </a:xfrm>
          <a:custGeom>
            <a:avLst/>
            <a:gdLst>
              <a:gd name="T0" fmla="*/ 192 w 200"/>
              <a:gd name="T1" fmla="*/ 0 h 33"/>
              <a:gd name="T2" fmla="*/ 8 w 200"/>
              <a:gd name="T3" fmla="*/ 0 h 33"/>
              <a:gd name="T4" fmla="*/ 2 w 200"/>
              <a:gd name="T5" fmla="*/ 2 h 33"/>
              <a:gd name="T6" fmla="*/ 0 w 200"/>
              <a:gd name="T7" fmla="*/ 8 h 33"/>
              <a:gd name="T8" fmla="*/ 0 w 200"/>
              <a:gd name="T9" fmla="*/ 25 h 33"/>
              <a:gd name="T10" fmla="*/ 2 w 200"/>
              <a:gd name="T11" fmla="*/ 31 h 33"/>
              <a:gd name="T12" fmla="*/ 8 w 200"/>
              <a:gd name="T13" fmla="*/ 33 h 33"/>
              <a:gd name="T14" fmla="*/ 192 w 200"/>
              <a:gd name="T15" fmla="*/ 33 h 33"/>
              <a:gd name="T16" fmla="*/ 198 w 200"/>
              <a:gd name="T17" fmla="*/ 31 h 33"/>
              <a:gd name="T18" fmla="*/ 200 w 200"/>
              <a:gd name="T19" fmla="*/ 25 h 33"/>
              <a:gd name="T20" fmla="*/ 200 w 200"/>
              <a:gd name="T21" fmla="*/ 8 h 33"/>
              <a:gd name="T22" fmla="*/ 198 w 200"/>
              <a:gd name="T23" fmla="*/ 2 h 33"/>
              <a:gd name="T24" fmla="*/ 192 w 200"/>
              <a:gd name="T25" fmla="*/ 0 h 33"/>
              <a:gd name="T26" fmla="*/ 192 w 200"/>
              <a:gd name="T27" fmla="*/ 0 h 33"/>
              <a:gd name="T28" fmla="*/ 192 w 200"/>
              <a:gd name="T2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33">
                <a:moveTo>
                  <a:pt x="192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1"/>
                  <a:pt x="2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1" y="29"/>
                  <a:pt x="2" y="31"/>
                </a:cubicBezTo>
                <a:cubicBezTo>
                  <a:pt x="4" y="33"/>
                  <a:pt x="6" y="33"/>
                  <a:pt x="8" y="33"/>
                </a:cubicBezTo>
                <a:cubicBezTo>
                  <a:pt x="192" y="33"/>
                  <a:pt x="192" y="33"/>
                  <a:pt x="192" y="33"/>
                </a:cubicBezTo>
                <a:cubicBezTo>
                  <a:pt x="194" y="33"/>
                  <a:pt x="196" y="33"/>
                  <a:pt x="198" y="31"/>
                </a:cubicBezTo>
                <a:cubicBezTo>
                  <a:pt x="199" y="29"/>
                  <a:pt x="200" y="27"/>
                  <a:pt x="200" y="25"/>
                </a:cubicBezTo>
                <a:cubicBezTo>
                  <a:pt x="200" y="8"/>
                  <a:pt x="200" y="8"/>
                  <a:pt x="200" y="8"/>
                </a:cubicBezTo>
                <a:cubicBezTo>
                  <a:pt x="200" y="6"/>
                  <a:pt x="199" y="4"/>
                  <a:pt x="198" y="2"/>
                </a:cubicBezTo>
                <a:cubicBezTo>
                  <a:pt x="196" y="1"/>
                  <a:pt x="194" y="0"/>
                  <a:pt x="192" y="0"/>
                </a:cubicBezTo>
                <a:close/>
                <a:moveTo>
                  <a:pt x="192" y="0"/>
                </a:moveTo>
                <a:cubicBezTo>
                  <a:pt x="192" y="0"/>
                  <a:pt x="192" y="0"/>
                  <a:pt x="192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5" name="Freeform 21"/>
          <p:cNvSpPr>
            <a:spLocks noEditPoints="1"/>
          </p:cNvSpPr>
          <p:nvPr/>
        </p:nvSpPr>
        <p:spPr bwMode="auto">
          <a:xfrm>
            <a:off x="10109051" y="2399929"/>
            <a:ext cx="765058" cy="130156"/>
          </a:xfrm>
          <a:custGeom>
            <a:avLst/>
            <a:gdLst>
              <a:gd name="T0" fmla="*/ 2 w 200"/>
              <a:gd name="T1" fmla="*/ 3 h 34"/>
              <a:gd name="T2" fmla="*/ 0 w 200"/>
              <a:gd name="T3" fmla="*/ 9 h 34"/>
              <a:gd name="T4" fmla="*/ 0 w 200"/>
              <a:gd name="T5" fmla="*/ 25 h 34"/>
              <a:gd name="T6" fmla="*/ 2 w 200"/>
              <a:gd name="T7" fmla="*/ 31 h 34"/>
              <a:gd name="T8" fmla="*/ 8 w 200"/>
              <a:gd name="T9" fmla="*/ 34 h 34"/>
              <a:gd name="T10" fmla="*/ 192 w 200"/>
              <a:gd name="T11" fmla="*/ 34 h 34"/>
              <a:gd name="T12" fmla="*/ 198 w 200"/>
              <a:gd name="T13" fmla="*/ 31 h 34"/>
              <a:gd name="T14" fmla="*/ 200 w 200"/>
              <a:gd name="T15" fmla="*/ 25 h 34"/>
              <a:gd name="T16" fmla="*/ 200 w 200"/>
              <a:gd name="T17" fmla="*/ 9 h 34"/>
              <a:gd name="T18" fmla="*/ 198 w 200"/>
              <a:gd name="T19" fmla="*/ 3 h 34"/>
              <a:gd name="T20" fmla="*/ 192 w 200"/>
              <a:gd name="T21" fmla="*/ 0 h 34"/>
              <a:gd name="T22" fmla="*/ 8 w 200"/>
              <a:gd name="T23" fmla="*/ 0 h 34"/>
              <a:gd name="T24" fmla="*/ 2 w 200"/>
              <a:gd name="T25" fmla="*/ 3 h 34"/>
              <a:gd name="T26" fmla="*/ 2 w 200"/>
              <a:gd name="T27" fmla="*/ 3 h 34"/>
              <a:gd name="T28" fmla="*/ 2 w 200"/>
              <a:gd name="T29" fmla="*/ 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34">
                <a:moveTo>
                  <a:pt x="2" y="3"/>
                </a:moveTo>
                <a:cubicBezTo>
                  <a:pt x="1" y="4"/>
                  <a:pt x="0" y="6"/>
                  <a:pt x="0" y="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8"/>
                  <a:pt x="1" y="30"/>
                  <a:pt x="2" y="31"/>
                </a:cubicBezTo>
                <a:cubicBezTo>
                  <a:pt x="4" y="33"/>
                  <a:pt x="6" y="34"/>
                  <a:pt x="8" y="34"/>
                </a:cubicBezTo>
                <a:cubicBezTo>
                  <a:pt x="192" y="34"/>
                  <a:pt x="192" y="34"/>
                  <a:pt x="192" y="34"/>
                </a:cubicBezTo>
                <a:cubicBezTo>
                  <a:pt x="194" y="34"/>
                  <a:pt x="196" y="33"/>
                  <a:pt x="198" y="31"/>
                </a:cubicBezTo>
                <a:cubicBezTo>
                  <a:pt x="199" y="30"/>
                  <a:pt x="200" y="28"/>
                  <a:pt x="200" y="25"/>
                </a:cubicBezTo>
                <a:cubicBezTo>
                  <a:pt x="200" y="9"/>
                  <a:pt x="200" y="9"/>
                  <a:pt x="200" y="9"/>
                </a:cubicBezTo>
                <a:cubicBezTo>
                  <a:pt x="200" y="6"/>
                  <a:pt x="199" y="4"/>
                  <a:pt x="198" y="3"/>
                </a:cubicBezTo>
                <a:cubicBezTo>
                  <a:pt x="196" y="1"/>
                  <a:pt x="194" y="0"/>
                  <a:pt x="192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1"/>
                  <a:pt x="2" y="3"/>
                </a:cubicBezTo>
                <a:close/>
                <a:moveTo>
                  <a:pt x="2" y="3"/>
                </a:moveTo>
                <a:cubicBezTo>
                  <a:pt x="2" y="3"/>
                  <a:pt x="2" y="3"/>
                  <a:pt x="2" y="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3" name="グループ化 92"/>
          <p:cNvGrpSpPr/>
          <p:nvPr/>
        </p:nvGrpSpPr>
        <p:grpSpPr>
          <a:xfrm>
            <a:off x="12804212" y="1638048"/>
            <a:ext cx="1266631" cy="1085682"/>
            <a:chOff x="6402388" y="509588"/>
            <a:chExt cx="633413" cy="542925"/>
          </a:xfrm>
        </p:grpSpPr>
        <p:sp>
          <p:nvSpPr>
            <p:cNvPr id="38" name="Freeform 25"/>
            <p:cNvSpPr>
              <a:spLocks noEditPoints="1"/>
            </p:cNvSpPr>
            <p:nvPr/>
          </p:nvSpPr>
          <p:spPr bwMode="auto">
            <a:xfrm>
              <a:off x="6402388" y="509588"/>
              <a:ext cx="452438" cy="542925"/>
            </a:xfrm>
            <a:custGeom>
              <a:avLst/>
              <a:gdLst>
                <a:gd name="T0" fmla="*/ 333 w 334"/>
                <a:gd name="T1" fmla="*/ 0 h 400"/>
                <a:gd name="T2" fmla="*/ 315 w 334"/>
                <a:gd name="T3" fmla="*/ 0 h 400"/>
                <a:gd name="T4" fmla="*/ 308 w 334"/>
                <a:gd name="T5" fmla="*/ 7 h 400"/>
                <a:gd name="T6" fmla="*/ 291 w 334"/>
                <a:gd name="T7" fmla="*/ 8 h 400"/>
                <a:gd name="T8" fmla="*/ 159 w 334"/>
                <a:gd name="T9" fmla="*/ 8 h 400"/>
                <a:gd name="T10" fmla="*/ 124 w 334"/>
                <a:gd name="T11" fmla="*/ 9 h 400"/>
                <a:gd name="T12" fmla="*/ 35 w 334"/>
                <a:gd name="T13" fmla="*/ 7 h 400"/>
                <a:gd name="T14" fmla="*/ 0 w 334"/>
                <a:gd name="T15" fmla="*/ 1 h 400"/>
                <a:gd name="T16" fmla="*/ 15 w 334"/>
                <a:gd name="T17" fmla="*/ 112 h 400"/>
                <a:gd name="T18" fmla="*/ 25 w 334"/>
                <a:gd name="T19" fmla="*/ 100 h 400"/>
                <a:gd name="T20" fmla="*/ 37 w 334"/>
                <a:gd name="T21" fmla="*/ 59 h 400"/>
                <a:gd name="T22" fmla="*/ 62 w 334"/>
                <a:gd name="T23" fmla="*/ 44 h 400"/>
                <a:gd name="T24" fmla="*/ 126 w 334"/>
                <a:gd name="T25" fmla="*/ 42 h 400"/>
                <a:gd name="T26" fmla="*/ 132 w 334"/>
                <a:gd name="T27" fmla="*/ 47 h 400"/>
                <a:gd name="T28" fmla="*/ 132 w 334"/>
                <a:gd name="T29" fmla="*/ 89 h 400"/>
                <a:gd name="T30" fmla="*/ 133 w 334"/>
                <a:gd name="T31" fmla="*/ 231 h 400"/>
                <a:gd name="T32" fmla="*/ 129 w 334"/>
                <a:gd name="T33" fmla="*/ 359 h 400"/>
                <a:gd name="T34" fmla="*/ 67 w 334"/>
                <a:gd name="T35" fmla="*/ 385 h 400"/>
                <a:gd name="T36" fmla="*/ 67 w 334"/>
                <a:gd name="T37" fmla="*/ 394 h 400"/>
                <a:gd name="T38" fmla="*/ 86 w 334"/>
                <a:gd name="T39" fmla="*/ 399 h 400"/>
                <a:gd name="T40" fmla="*/ 209 w 334"/>
                <a:gd name="T41" fmla="*/ 398 h 400"/>
                <a:gd name="T42" fmla="*/ 266 w 334"/>
                <a:gd name="T43" fmla="*/ 400 h 400"/>
                <a:gd name="T44" fmla="*/ 266 w 334"/>
                <a:gd name="T45" fmla="*/ 380 h 400"/>
                <a:gd name="T46" fmla="*/ 241 w 334"/>
                <a:gd name="T47" fmla="*/ 372 h 400"/>
                <a:gd name="T48" fmla="*/ 225 w 334"/>
                <a:gd name="T49" fmla="*/ 367 h 400"/>
                <a:gd name="T50" fmla="*/ 199 w 334"/>
                <a:gd name="T51" fmla="*/ 337 h 400"/>
                <a:gd name="T52" fmla="*/ 199 w 334"/>
                <a:gd name="T53" fmla="*/ 205 h 400"/>
                <a:gd name="T54" fmla="*/ 198 w 334"/>
                <a:gd name="T55" fmla="*/ 78 h 400"/>
                <a:gd name="T56" fmla="*/ 218 w 334"/>
                <a:gd name="T57" fmla="*/ 42 h 400"/>
                <a:gd name="T58" fmla="*/ 274 w 334"/>
                <a:gd name="T59" fmla="*/ 41 h 400"/>
                <a:gd name="T60" fmla="*/ 292 w 334"/>
                <a:gd name="T61" fmla="*/ 47 h 400"/>
                <a:gd name="T62" fmla="*/ 297 w 334"/>
                <a:gd name="T63" fmla="*/ 71 h 400"/>
                <a:gd name="T64" fmla="*/ 315 w 334"/>
                <a:gd name="T65" fmla="*/ 121 h 400"/>
                <a:gd name="T66" fmla="*/ 333 w 334"/>
                <a:gd name="T67" fmla="*/ 103 h 400"/>
                <a:gd name="T68" fmla="*/ 333 w 334"/>
                <a:gd name="T69" fmla="*/ 62 h 400"/>
                <a:gd name="T70" fmla="*/ 333 w 334"/>
                <a:gd name="T71" fmla="*/ 2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4" h="400">
                  <a:moveTo>
                    <a:pt x="333" y="27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331" y="0"/>
                    <a:pt x="329" y="0"/>
                    <a:pt x="326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13" y="2"/>
                    <a:pt x="313" y="2"/>
                    <a:pt x="313" y="2"/>
                  </a:cubicBezTo>
                  <a:cubicBezTo>
                    <a:pt x="312" y="4"/>
                    <a:pt x="310" y="5"/>
                    <a:pt x="308" y="7"/>
                  </a:cubicBezTo>
                  <a:cubicBezTo>
                    <a:pt x="305" y="8"/>
                    <a:pt x="303" y="9"/>
                    <a:pt x="300" y="8"/>
                  </a:cubicBezTo>
                  <a:cubicBezTo>
                    <a:pt x="291" y="8"/>
                    <a:pt x="291" y="8"/>
                    <a:pt x="291" y="8"/>
                  </a:cubicBezTo>
                  <a:cubicBezTo>
                    <a:pt x="215" y="8"/>
                    <a:pt x="215" y="8"/>
                    <a:pt x="215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29" y="8"/>
                    <a:pt x="129" y="8"/>
                    <a:pt x="129" y="8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57" y="9"/>
                    <a:pt x="39" y="8"/>
                    <a:pt x="35" y="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" y="103"/>
                    <a:pt x="7" y="107"/>
                    <a:pt x="15" y="112"/>
                  </a:cubicBezTo>
                  <a:cubicBezTo>
                    <a:pt x="16" y="112"/>
                    <a:pt x="18" y="111"/>
                    <a:pt x="20" y="108"/>
                  </a:cubicBezTo>
                  <a:cubicBezTo>
                    <a:pt x="22" y="106"/>
                    <a:pt x="24" y="103"/>
                    <a:pt x="25" y="100"/>
                  </a:cubicBezTo>
                  <a:cubicBezTo>
                    <a:pt x="27" y="94"/>
                    <a:pt x="29" y="87"/>
                    <a:pt x="31" y="78"/>
                  </a:cubicBezTo>
                  <a:cubicBezTo>
                    <a:pt x="34" y="69"/>
                    <a:pt x="35" y="63"/>
                    <a:pt x="37" y="59"/>
                  </a:cubicBezTo>
                  <a:cubicBezTo>
                    <a:pt x="39" y="54"/>
                    <a:pt x="40" y="52"/>
                    <a:pt x="43" y="50"/>
                  </a:cubicBezTo>
                  <a:cubicBezTo>
                    <a:pt x="46" y="48"/>
                    <a:pt x="52" y="46"/>
                    <a:pt x="62" y="44"/>
                  </a:cubicBezTo>
                  <a:cubicBezTo>
                    <a:pt x="72" y="41"/>
                    <a:pt x="80" y="40"/>
                    <a:pt x="88" y="40"/>
                  </a:cubicBezTo>
                  <a:cubicBezTo>
                    <a:pt x="107" y="40"/>
                    <a:pt x="120" y="41"/>
                    <a:pt x="126" y="42"/>
                  </a:cubicBezTo>
                  <a:cubicBezTo>
                    <a:pt x="128" y="42"/>
                    <a:pt x="129" y="42"/>
                    <a:pt x="130" y="43"/>
                  </a:cubicBezTo>
                  <a:cubicBezTo>
                    <a:pt x="131" y="44"/>
                    <a:pt x="131" y="45"/>
                    <a:pt x="132" y="47"/>
                  </a:cubicBezTo>
                  <a:cubicBezTo>
                    <a:pt x="132" y="49"/>
                    <a:pt x="132" y="54"/>
                    <a:pt x="132" y="62"/>
                  </a:cubicBezTo>
                  <a:cubicBezTo>
                    <a:pt x="132" y="70"/>
                    <a:pt x="132" y="79"/>
                    <a:pt x="132" y="89"/>
                  </a:cubicBezTo>
                  <a:cubicBezTo>
                    <a:pt x="132" y="99"/>
                    <a:pt x="132" y="109"/>
                    <a:pt x="132" y="120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34" y="273"/>
                    <a:pt x="133" y="311"/>
                    <a:pt x="132" y="344"/>
                  </a:cubicBezTo>
                  <a:cubicBezTo>
                    <a:pt x="131" y="350"/>
                    <a:pt x="130" y="355"/>
                    <a:pt x="129" y="359"/>
                  </a:cubicBezTo>
                  <a:cubicBezTo>
                    <a:pt x="125" y="361"/>
                    <a:pt x="111" y="365"/>
                    <a:pt x="87" y="372"/>
                  </a:cubicBezTo>
                  <a:cubicBezTo>
                    <a:pt x="77" y="375"/>
                    <a:pt x="70" y="379"/>
                    <a:pt x="67" y="385"/>
                  </a:cubicBezTo>
                  <a:cubicBezTo>
                    <a:pt x="67" y="387"/>
                    <a:pt x="67" y="387"/>
                    <a:pt x="67" y="387"/>
                  </a:cubicBezTo>
                  <a:cubicBezTo>
                    <a:pt x="67" y="394"/>
                    <a:pt x="67" y="394"/>
                    <a:pt x="67" y="394"/>
                  </a:cubicBezTo>
                  <a:cubicBezTo>
                    <a:pt x="67" y="394"/>
                    <a:pt x="67" y="397"/>
                    <a:pt x="68" y="400"/>
                  </a:cubicBezTo>
                  <a:cubicBezTo>
                    <a:pt x="71" y="400"/>
                    <a:pt x="77" y="400"/>
                    <a:pt x="86" y="399"/>
                  </a:cubicBezTo>
                  <a:cubicBezTo>
                    <a:pt x="111" y="397"/>
                    <a:pt x="131" y="396"/>
                    <a:pt x="147" y="396"/>
                  </a:cubicBezTo>
                  <a:cubicBezTo>
                    <a:pt x="175" y="396"/>
                    <a:pt x="196" y="396"/>
                    <a:pt x="209" y="398"/>
                  </a:cubicBezTo>
                  <a:cubicBezTo>
                    <a:pt x="222" y="400"/>
                    <a:pt x="238" y="400"/>
                    <a:pt x="257" y="400"/>
                  </a:cubicBezTo>
                  <a:cubicBezTo>
                    <a:pt x="261" y="400"/>
                    <a:pt x="264" y="400"/>
                    <a:pt x="266" y="400"/>
                  </a:cubicBezTo>
                  <a:cubicBezTo>
                    <a:pt x="267" y="397"/>
                    <a:pt x="267" y="394"/>
                    <a:pt x="267" y="393"/>
                  </a:cubicBezTo>
                  <a:cubicBezTo>
                    <a:pt x="267" y="392"/>
                    <a:pt x="267" y="387"/>
                    <a:pt x="266" y="380"/>
                  </a:cubicBezTo>
                  <a:cubicBezTo>
                    <a:pt x="262" y="378"/>
                    <a:pt x="258" y="376"/>
                    <a:pt x="253" y="375"/>
                  </a:cubicBezTo>
                  <a:cubicBezTo>
                    <a:pt x="250" y="374"/>
                    <a:pt x="246" y="373"/>
                    <a:pt x="241" y="372"/>
                  </a:cubicBezTo>
                  <a:cubicBezTo>
                    <a:pt x="237" y="370"/>
                    <a:pt x="233" y="369"/>
                    <a:pt x="230" y="368"/>
                  </a:cubicBezTo>
                  <a:cubicBezTo>
                    <a:pt x="227" y="368"/>
                    <a:pt x="226" y="367"/>
                    <a:pt x="225" y="367"/>
                  </a:cubicBezTo>
                  <a:cubicBezTo>
                    <a:pt x="218" y="366"/>
                    <a:pt x="211" y="363"/>
                    <a:pt x="202" y="359"/>
                  </a:cubicBezTo>
                  <a:cubicBezTo>
                    <a:pt x="200" y="352"/>
                    <a:pt x="199" y="345"/>
                    <a:pt x="199" y="337"/>
                  </a:cubicBezTo>
                  <a:cubicBezTo>
                    <a:pt x="199" y="298"/>
                    <a:pt x="199" y="298"/>
                    <a:pt x="199" y="298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199" y="118"/>
                    <a:pt x="199" y="118"/>
                    <a:pt x="199" y="118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2"/>
                    <a:pt x="199" y="60"/>
                    <a:pt x="200" y="43"/>
                  </a:cubicBezTo>
                  <a:cubicBezTo>
                    <a:pt x="206" y="42"/>
                    <a:pt x="212" y="42"/>
                    <a:pt x="218" y="42"/>
                  </a:cubicBezTo>
                  <a:cubicBezTo>
                    <a:pt x="225" y="42"/>
                    <a:pt x="235" y="42"/>
                    <a:pt x="247" y="41"/>
                  </a:cubicBezTo>
                  <a:cubicBezTo>
                    <a:pt x="259" y="41"/>
                    <a:pt x="268" y="41"/>
                    <a:pt x="274" y="41"/>
                  </a:cubicBezTo>
                  <a:cubicBezTo>
                    <a:pt x="280" y="41"/>
                    <a:pt x="284" y="41"/>
                    <a:pt x="285" y="42"/>
                  </a:cubicBezTo>
                  <a:cubicBezTo>
                    <a:pt x="287" y="42"/>
                    <a:pt x="290" y="44"/>
                    <a:pt x="292" y="47"/>
                  </a:cubicBezTo>
                  <a:cubicBezTo>
                    <a:pt x="292" y="47"/>
                    <a:pt x="293" y="50"/>
                    <a:pt x="294" y="54"/>
                  </a:cubicBezTo>
                  <a:cubicBezTo>
                    <a:pt x="294" y="59"/>
                    <a:pt x="295" y="65"/>
                    <a:pt x="297" y="71"/>
                  </a:cubicBezTo>
                  <a:cubicBezTo>
                    <a:pt x="298" y="78"/>
                    <a:pt x="299" y="83"/>
                    <a:pt x="301" y="88"/>
                  </a:cubicBezTo>
                  <a:cubicBezTo>
                    <a:pt x="306" y="102"/>
                    <a:pt x="310" y="113"/>
                    <a:pt x="315" y="121"/>
                  </a:cubicBezTo>
                  <a:cubicBezTo>
                    <a:pt x="320" y="120"/>
                    <a:pt x="326" y="119"/>
                    <a:pt x="332" y="116"/>
                  </a:cubicBezTo>
                  <a:cubicBezTo>
                    <a:pt x="333" y="113"/>
                    <a:pt x="333" y="109"/>
                    <a:pt x="333" y="103"/>
                  </a:cubicBezTo>
                  <a:cubicBezTo>
                    <a:pt x="334" y="88"/>
                    <a:pt x="334" y="88"/>
                    <a:pt x="334" y="8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3" y="39"/>
                    <a:pt x="333" y="27"/>
                    <a:pt x="333" y="27"/>
                  </a:cubicBezTo>
                  <a:close/>
                  <a:moveTo>
                    <a:pt x="333" y="27"/>
                  </a:moveTo>
                  <a:cubicBezTo>
                    <a:pt x="333" y="27"/>
                    <a:pt x="333" y="27"/>
                    <a:pt x="333" y="2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9" name="Freeform 26"/>
            <p:cNvSpPr>
              <a:spLocks noEditPoints="1"/>
            </p:cNvSpPr>
            <p:nvPr/>
          </p:nvSpPr>
          <p:spPr bwMode="auto">
            <a:xfrm>
              <a:off x="6900863" y="511175"/>
              <a:ext cx="134938" cy="539750"/>
            </a:xfrm>
            <a:custGeom>
              <a:avLst/>
              <a:gdLst>
                <a:gd name="T0" fmla="*/ 88 w 100"/>
                <a:gd name="T1" fmla="*/ 333 h 398"/>
                <a:gd name="T2" fmla="*/ 67 w 100"/>
                <a:gd name="T3" fmla="*/ 333 h 398"/>
                <a:gd name="T4" fmla="*/ 67 w 100"/>
                <a:gd name="T5" fmla="*/ 66 h 398"/>
                <a:gd name="T6" fmla="*/ 88 w 100"/>
                <a:gd name="T7" fmla="*/ 66 h 398"/>
                <a:gd name="T8" fmla="*/ 99 w 100"/>
                <a:gd name="T9" fmla="*/ 61 h 398"/>
                <a:gd name="T10" fmla="*/ 96 w 100"/>
                <a:gd name="T11" fmla="*/ 49 h 398"/>
                <a:gd name="T12" fmla="*/ 63 w 100"/>
                <a:gd name="T13" fmla="*/ 7 h 398"/>
                <a:gd name="T14" fmla="*/ 50 w 100"/>
                <a:gd name="T15" fmla="*/ 0 h 398"/>
                <a:gd name="T16" fmla="*/ 37 w 100"/>
                <a:gd name="T17" fmla="*/ 7 h 398"/>
                <a:gd name="T18" fmla="*/ 5 w 100"/>
                <a:gd name="T19" fmla="*/ 49 h 398"/>
                <a:gd name="T20" fmla="*/ 2 w 100"/>
                <a:gd name="T21" fmla="*/ 61 h 398"/>
                <a:gd name="T22" fmla="*/ 13 w 100"/>
                <a:gd name="T23" fmla="*/ 66 h 398"/>
                <a:gd name="T24" fmla="*/ 33 w 100"/>
                <a:gd name="T25" fmla="*/ 66 h 398"/>
                <a:gd name="T26" fmla="*/ 33 w 100"/>
                <a:gd name="T27" fmla="*/ 333 h 398"/>
                <a:gd name="T28" fmla="*/ 13 w 100"/>
                <a:gd name="T29" fmla="*/ 333 h 398"/>
                <a:gd name="T30" fmla="*/ 2 w 100"/>
                <a:gd name="T31" fmla="*/ 338 h 398"/>
                <a:gd name="T32" fmla="*/ 5 w 100"/>
                <a:gd name="T33" fmla="*/ 349 h 398"/>
                <a:gd name="T34" fmla="*/ 37 w 100"/>
                <a:gd name="T35" fmla="*/ 391 h 398"/>
                <a:gd name="T36" fmla="*/ 50 w 100"/>
                <a:gd name="T37" fmla="*/ 398 h 398"/>
                <a:gd name="T38" fmla="*/ 63 w 100"/>
                <a:gd name="T39" fmla="*/ 391 h 398"/>
                <a:gd name="T40" fmla="*/ 96 w 100"/>
                <a:gd name="T41" fmla="*/ 349 h 398"/>
                <a:gd name="T42" fmla="*/ 99 w 100"/>
                <a:gd name="T43" fmla="*/ 338 h 398"/>
                <a:gd name="T44" fmla="*/ 88 w 100"/>
                <a:gd name="T45" fmla="*/ 333 h 398"/>
                <a:gd name="T46" fmla="*/ 88 w 100"/>
                <a:gd name="T47" fmla="*/ 333 h 398"/>
                <a:gd name="T48" fmla="*/ 88 w 100"/>
                <a:gd name="T49" fmla="*/ 333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0" h="398">
                  <a:moveTo>
                    <a:pt x="88" y="333"/>
                  </a:moveTo>
                  <a:cubicBezTo>
                    <a:pt x="67" y="333"/>
                    <a:pt x="67" y="333"/>
                    <a:pt x="67" y="333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93" y="66"/>
                    <a:pt x="97" y="64"/>
                    <a:pt x="99" y="61"/>
                  </a:cubicBezTo>
                  <a:cubicBezTo>
                    <a:pt x="100" y="58"/>
                    <a:pt x="99" y="54"/>
                    <a:pt x="96" y="4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59" y="3"/>
                    <a:pt x="55" y="0"/>
                    <a:pt x="50" y="0"/>
                  </a:cubicBezTo>
                  <a:cubicBezTo>
                    <a:pt x="45" y="0"/>
                    <a:pt x="41" y="3"/>
                    <a:pt x="37" y="7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" y="54"/>
                    <a:pt x="0" y="58"/>
                    <a:pt x="2" y="61"/>
                  </a:cubicBezTo>
                  <a:cubicBezTo>
                    <a:pt x="3" y="64"/>
                    <a:pt x="7" y="66"/>
                    <a:pt x="13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333"/>
                    <a:pt x="33" y="333"/>
                    <a:pt x="33" y="333"/>
                  </a:cubicBezTo>
                  <a:cubicBezTo>
                    <a:pt x="13" y="333"/>
                    <a:pt x="13" y="333"/>
                    <a:pt x="13" y="333"/>
                  </a:cubicBezTo>
                  <a:cubicBezTo>
                    <a:pt x="7" y="333"/>
                    <a:pt x="3" y="334"/>
                    <a:pt x="2" y="338"/>
                  </a:cubicBezTo>
                  <a:cubicBezTo>
                    <a:pt x="0" y="341"/>
                    <a:pt x="1" y="345"/>
                    <a:pt x="5" y="349"/>
                  </a:cubicBezTo>
                  <a:cubicBezTo>
                    <a:pt x="37" y="391"/>
                    <a:pt x="37" y="391"/>
                    <a:pt x="37" y="391"/>
                  </a:cubicBezTo>
                  <a:cubicBezTo>
                    <a:pt x="41" y="396"/>
                    <a:pt x="45" y="398"/>
                    <a:pt x="50" y="398"/>
                  </a:cubicBezTo>
                  <a:cubicBezTo>
                    <a:pt x="55" y="398"/>
                    <a:pt x="59" y="396"/>
                    <a:pt x="63" y="391"/>
                  </a:cubicBezTo>
                  <a:cubicBezTo>
                    <a:pt x="96" y="349"/>
                    <a:pt x="96" y="349"/>
                    <a:pt x="96" y="349"/>
                  </a:cubicBezTo>
                  <a:cubicBezTo>
                    <a:pt x="99" y="345"/>
                    <a:pt x="100" y="341"/>
                    <a:pt x="99" y="338"/>
                  </a:cubicBezTo>
                  <a:cubicBezTo>
                    <a:pt x="97" y="334"/>
                    <a:pt x="93" y="333"/>
                    <a:pt x="88" y="333"/>
                  </a:cubicBezTo>
                  <a:close/>
                  <a:moveTo>
                    <a:pt x="88" y="333"/>
                  </a:moveTo>
                  <a:cubicBezTo>
                    <a:pt x="88" y="333"/>
                    <a:pt x="88" y="333"/>
                    <a:pt x="88" y="3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15746982" y="1638048"/>
            <a:ext cx="1263455" cy="1263455"/>
            <a:chOff x="7874000" y="509588"/>
            <a:chExt cx="631825" cy="631825"/>
          </a:xfrm>
        </p:grpSpPr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7875588" y="984250"/>
              <a:ext cx="628650" cy="157163"/>
            </a:xfrm>
            <a:custGeom>
              <a:avLst/>
              <a:gdLst>
                <a:gd name="T0" fmla="*/ 391 w 398"/>
                <a:gd name="T1" fmla="*/ 37 h 100"/>
                <a:gd name="T2" fmla="*/ 349 w 398"/>
                <a:gd name="T3" fmla="*/ 5 h 100"/>
                <a:gd name="T4" fmla="*/ 338 w 398"/>
                <a:gd name="T5" fmla="*/ 2 h 100"/>
                <a:gd name="T6" fmla="*/ 333 w 398"/>
                <a:gd name="T7" fmla="*/ 13 h 100"/>
                <a:gd name="T8" fmla="*/ 333 w 398"/>
                <a:gd name="T9" fmla="*/ 33 h 100"/>
                <a:gd name="T10" fmla="*/ 66 w 398"/>
                <a:gd name="T11" fmla="*/ 33 h 100"/>
                <a:gd name="T12" fmla="*/ 66 w 398"/>
                <a:gd name="T13" fmla="*/ 13 h 100"/>
                <a:gd name="T14" fmla="*/ 61 w 398"/>
                <a:gd name="T15" fmla="*/ 2 h 100"/>
                <a:gd name="T16" fmla="*/ 49 w 398"/>
                <a:gd name="T17" fmla="*/ 5 h 100"/>
                <a:gd name="T18" fmla="*/ 7 w 398"/>
                <a:gd name="T19" fmla="*/ 37 h 100"/>
                <a:gd name="T20" fmla="*/ 0 w 398"/>
                <a:gd name="T21" fmla="*/ 50 h 100"/>
                <a:gd name="T22" fmla="*/ 7 w 398"/>
                <a:gd name="T23" fmla="*/ 63 h 100"/>
                <a:gd name="T24" fmla="*/ 49 w 398"/>
                <a:gd name="T25" fmla="*/ 96 h 100"/>
                <a:gd name="T26" fmla="*/ 61 w 398"/>
                <a:gd name="T27" fmla="*/ 99 h 100"/>
                <a:gd name="T28" fmla="*/ 66 w 398"/>
                <a:gd name="T29" fmla="*/ 88 h 100"/>
                <a:gd name="T30" fmla="*/ 66 w 398"/>
                <a:gd name="T31" fmla="*/ 67 h 100"/>
                <a:gd name="T32" fmla="*/ 333 w 398"/>
                <a:gd name="T33" fmla="*/ 67 h 100"/>
                <a:gd name="T34" fmla="*/ 333 w 398"/>
                <a:gd name="T35" fmla="*/ 88 h 100"/>
                <a:gd name="T36" fmla="*/ 338 w 398"/>
                <a:gd name="T37" fmla="*/ 99 h 100"/>
                <a:gd name="T38" fmla="*/ 349 w 398"/>
                <a:gd name="T39" fmla="*/ 96 h 100"/>
                <a:gd name="T40" fmla="*/ 391 w 398"/>
                <a:gd name="T41" fmla="*/ 63 h 100"/>
                <a:gd name="T42" fmla="*/ 398 w 398"/>
                <a:gd name="T43" fmla="*/ 50 h 100"/>
                <a:gd name="T44" fmla="*/ 391 w 398"/>
                <a:gd name="T45" fmla="*/ 37 h 100"/>
                <a:gd name="T46" fmla="*/ 391 w 398"/>
                <a:gd name="T47" fmla="*/ 37 h 100"/>
                <a:gd name="T48" fmla="*/ 391 w 398"/>
                <a:gd name="T49" fmla="*/ 3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8" h="100">
                  <a:moveTo>
                    <a:pt x="391" y="37"/>
                  </a:moveTo>
                  <a:cubicBezTo>
                    <a:pt x="349" y="5"/>
                    <a:pt x="349" y="5"/>
                    <a:pt x="349" y="5"/>
                  </a:cubicBezTo>
                  <a:cubicBezTo>
                    <a:pt x="345" y="1"/>
                    <a:pt x="341" y="0"/>
                    <a:pt x="338" y="2"/>
                  </a:cubicBezTo>
                  <a:cubicBezTo>
                    <a:pt x="334" y="3"/>
                    <a:pt x="333" y="7"/>
                    <a:pt x="333" y="1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7"/>
                    <a:pt x="64" y="3"/>
                    <a:pt x="61" y="2"/>
                  </a:cubicBezTo>
                  <a:cubicBezTo>
                    <a:pt x="58" y="0"/>
                    <a:pt x="54" y="1"/>
                    <a:pt x="49" y="5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3" y="41"/>
                    <a:pt x="0" y="45"/>
                    <a:pt x="0" y="50"/>
                  </a:cubicBezTo>
                  <a:cubicBezTo>
                    <a:pt x="0" y="55"/>
                    <a:pt x="3" y="59"/>
                    <a:pt x="7" y="63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54" y="99"/>
                    <a:pt x="58" y="100"/>
                    <a:pt x="61" y="99"/>
                  </a:cubicBezTo>
                  <a:cubicBezTo>
                    <a:pt x="64" y="97"/>
                    <a:pt x="66" y="93"/>
                    <a:pt x="66" y="88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333" y="67"/>
                    <a:pt x="333" y="67"/>
                    <a:pt x="333" y="67"/>
                  </a:cubicBezTo>
                  <a:cubicBezTo>
                    <a:pt x="333" y="88"/>
                    <a:pt x="333" y="88"/>
                    <a:pt x="333" y="88"/>
                  </a:cubicBezTo>
                  <a:cubicBezTo>
                    <a:pt x="333" y="93"/>
                    <a:pt x="334" y="97"/>
                    <a:pt x="338" y="99"/>
                  </a:cubicBezTo>
                  <a:cubicBezTo>
                    <a:pt x="341" y="100"/>
                    <a:pt x="345" y="99"/>
                    <a:pt x="349" y="96"/>
                  </a:cubicBezTo>
                  <a:cubicBezTo>
                    <a:pt x="391" y="63"/>
                    <a:pt x="391" y="63"/>
                    <a:pt x="391" y="63"/>
                  </a:cubicBezTo>
                  <a:cubicBezTo>
                    <a:pt x="396" y="59"/>
                    <a:pt x="398" y="55"/>
                    <a:pt x="398" y="50"/>
                  </a:cubicBezTo>
                  <a:cubicBezTo>
                    <a:pt x="398" y="45"/>
                    <a:pt x="396" y="41"/>
                    <a:pt x="391" y="37"/>
                  </a:cubicBezTo>
                  <a:close/>
                  <a:moveTo>
                    <a:pt x="391" y="37"/>
                  </a:moveTo>
                  <a:cubicBezTo>
                    <a:pt x="391" y="37"/>
                    <a:pt x="391" y="37"/>
                    <a:pt x="391" y="3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1"/>
            <p:cNvSpPr>
              <a:spLocks noEditPoints="1"/>
            </p:cNvSpPr>
            <p:nvPr/>
          </p:nvSpPr>
          <p:spPr bwMode="auto">
            <a:xfrm>
              <a:off x="7874000" y="509588"/>
              <a:ext cx="631825" cy="474663"/>
            </a:xfrm>
            <a:custGeom>
              <a:avLst/>
              <a:gdLst>
                <a:gd name="T0" fmla="*/ 400 w 400"/>
                <a:gd name="T1" fmla="*/ 27 h 300"/>
                <a:gd name="T2" fmla="*/ 393 w 400"/>
                <a:gd name="T3" fmla="*/ 0 h 300"/>
                <a:gd name="T4" fmla="*/ 380 w 400"/>
                <a:gd name="T5" fmla="*/ 2 h 300"/>
                <a:gd name="T6" fmla="*/ 367 w 400"/>
                <a:gd name="T7" fmla="*/ 8 h 300"/>
                <a:gd name="T8" fmla="*/ 275 w 400"/>
                <a:gd name="T9" fmla="*/ 8 h 300"/>
                <a:gd name="T10" fmla="*/ 129 w 400"/>
                <a:gd name="T11" fmla="*/ 8 h 300"/>
                <a:gd name="T12" fmla="*/ 90 w 400"/>
                <a:gd name="T13" fmla="*/ 8 h 300"/>
                <a:gd name="T14" fmla="*/ 21 w 400"/>
                <a:gd name="T15" fmla="*/ 0 h 300"/>
                <a:gd name="T16" fmla="*/ 0 w 400"/>
                <a:gd name="T17" fmla="*/ 100 h 300"/>
                <a:gd name="T18" fmla="*/ 20 w 400"/>
                <a:gd name="T19" fmla="*/ 108 h 300"/>
                <a:gd name="T20" fmla="*/ 31 w 400"/>
                <a:gd name="T21" fmla="*/ 78 h 300"/>
                <a:gd name="T22" fmla="*/ 43 w 400"/>
                <a:gd name="T23" fmla="*/ 50 h 300"/>
                <a:gd name="T24" fmla="*/ 121 w 400"/>
                <a:gd name="T25" fmla="*/ 40 h 300"/>
                <a:gd name="T26" fmla="*/ 163 w 400"/>
                <a:gd name="T27" fmla="*/ 43 h 300"/>
                <a:gd name="T28" fmla="*/ 166 w 400"/>
                <a:gd name="T29" fmla="*/ 119 h 300"/>
                <a:gd name="T30" fmla="*/ 165 w 400"/>
                <a:gd name="T31" fmla="*/ 244 h 300"/>
                <a:gd name="T32" fmla="*/ 121 w 400"/>
                <a:gd name="T33" fmla="*/ 271 h 300"/>
                <a:gd name="T34" fmla="*/ 100 w 400"/>
                <a:gd name="T35" fmla="*/ 287 h 300"/>
                <a:gd name="T36" fmla="*/ 101 w 400"/>
                <a:gd name="T37" fmla="*/ 300 h 300"/>
                <a:gd name="T38" fmla="*/ 180 w 400"/>
                <a:gd name="T39" fmla="*/ 295 h 300"/>
                <a:gd name="T40" fmla="*/ 291 w 400"/>
                <a:gd name="T41" fmla="*/ 300 h 300"/>
                <a:gd name="T42" fmla="*/ 300 w 400"/>
                <a:gd name="T43" fmla="*/ 292 h 300"/>
                <a:gd name="T44" fmla="*/ 286 w 400"/>
                <a:gd name="T45" fmla="*/ 275 h 300"/>
                <a:gd name="T46" fmla="*/ 263 w 400"/>
                <a:gd name="T47" fmla="*/ 268 h 300"/>
                <a:gd name="T48" fmla="*/ 235 w 400"/>
                <a:gd name="T49" fmla="*/ 258 h 300"/>
                <a:gd name="T50" fmla="*/ 233 w 400"/>
                <a:gd name="T51" fmla="*/ 198 h 300"/>
                <a:gd name="T52" fmla="*/ 232 w 400"/>
                <a:gd name="T53" fmla="*/ 118 h 300"/>
                <a:gd name="T54" fmla="*/ 234 w 400"/>
                <a:gd name="T55" fmla="*/ 43 h 300"/>
                <a:gd name="T56" fmla="*/ 300 w 400"/>
                <a:gd name="T57" fmla="*/ 41 h 300"/>
                <a:gd name="T58" fmla="*/ 352 w 400"/>
                <a:gd name="T59" fmla="*/ 41 h 300"/>
                <a:gd name="T60" fmla="*/ 360 w 400"/>
                <a:gd name="T61" fmla="*/ 54 h 300"/>
                <a:gd name="T62" fmla="*/ 367 w 400"/>
                <a:gd name="T63" fmla="*/ 87 h 300"/>
                <a:gd name="T64" fmla="*/ 399 w 400"/>
                <a:gd name="T65" fmla="*/ 116 h 300"/>
                <a:gd name="T66" fmla="*/ 400 w 400"/>
                <a:gd name="T67" fmla="*/ 88 h 300"/>
                <a:gd name="T68" fmla="*/ 400 w 400"/>
                <a:gd name="T69" fmla="*/ 6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00">
                  <a:moveTo>
                    <a:pt x="400" y="62"/>
                  </a:moveTo>
                  <a:cubicBezTo>
                    <a:pt x="400" y="39"/>
                    <a:pt x="400" y="27"/>
                    <a:pt x="400" y="27"/>
                  </a:cubicBezTo>
                  <a:cubicBezTo>
                    <a:pt x="400" y="0"/>
                    <a:pt x="400" y="0"/>
                    <a:pt x="400" y="0"/>
                  </a:cubicBezTo>
                  <a:cubicBezTo>
                    <a:pt x="398" y="0"/>
                    <a:pt x="395" y="0"/>
                    <a:pt x="393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80" y="2"/>
                    <a:pt x="380" y="2"/>
                    <a:pt x="380" y="2"/>
                  </a:cubicBezTo>
                  <a:cubicBezTo>
                    <a:pt x="379" y="3"/>
                    <a:pt x="377" y="5"/>
                    <a:pt x="374" y="6"/>
                  </a:cubicBezTo>
                  <a:cubicBezTo>
                    <a:pt x="372" y="8"/>
                    <a:pt x="370" y="8"/>
                    <a:pt x="367" y="8"/>
                  </a:cubicBezTo>
                  <a:cubicBezTo>
                    <a:pt x="358" y="8"/>
                    <a:pt x="358" y="8"/>
                    <a:pt x="358" y="8"/>
                  </a:cubicBezTo>
                  <a:cubicBezTo>
                    <a:pt x="275" y="8"/>
                    <a:pt x="275" y="8"/>
                    <a:pt x="275" y="8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29" y="8"/>
                    <a:pt x="129" y="8"/>
                    <a:pt x="129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57" y="8"/>
                    <a:pt x="39" y="8"/>
                    <a:pt x="35" y="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" y="103"/>
                    <a:pt x="7" y="107"/>
                    <a:pt x="15" y="112"/>
                  </a:cubicBezTo>
                  <a:cubicBezTo>
                    <a:pt x="16" y="112"/>
                    <a:pt x="18" y="110"/>
                    <a:pt x="20" y="108"/>
                  </a:cubicBezTo>
                  <a:cubicBezTo>
                    <a:pt x="22" y="106"/>
                    <a:pt x="24" y="103"/>
                    <a:pt x="25" y="100"/>
                  </a:cubicBezTo>
                  <a:cubicBezTo>
                    <a:pt x="27" y="94"/>
                    <a:pt x="29" y="87"/>
                    <a:pt x="31" y="78"/>
                  </a:cubicBezTo>
                  <a:cubicBezTo>
                    <a:pt x="34" y="69"/>
                    <a:pt x="35" y="63"/>
                    <a:pt x="37" y="58"/>
                  </a:cubicBezTo>
                  <a:cubicBezTo>
                    <a:pt x="39" y="54"/>
                    <a:pt x="40" y="51"/>
                    <a:pt x="43" y="50"/>
                  </a:cubicBezTo>
                  <a:cubicBezTo>
                    <a:pt x="45" y="48"/>
                    <a:pt x="57" y="46"/>
                    <a:pt x="77" y="44"/>
                  </a:cubicBezTo>
                  <a:cubicBezTo>
                    <a:pt x="98" y="41"/>
                    <a:pt x="113" y="40"/>
                    <a:pt x="121" y="40"/>
                  </a:cubicBezTo>
                  <a:cubicBezTo>
                    <a:pt x="140" y="40"/>
                    <a:pt x="153" y="40"/>
                    <a:pt x="160" y="41"/>
                  </a:cubicBezTo>
                  <a:cubicBezTo>
                    <a:pt x="161" y="42"/>
                    <a:pt x="162" y="42"/>
                    <a:pt x="163" y="43"/>
                  </a:cubicBezTo>
                  <a:cubicBezTo>
                    <a:pt x="164" y="44"/>
                    <a:pt x="165" y="45"/>
                    <a:pt x="165" y="47"/>
                  </a:cubicBezTo>
                  <a:cubicBezTo>
                    <a:pt x="165" y="49"/>
                    <a:pt x="166" y="73"/>
                    <a:pt x="166" y="119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7" y="182"/>
                    <a:pt x="166" y="220"/>
                    <a:pt x="165" y="244"/>
                  </a:cubicBezTo>
                  <a:cubicBezTo>
                    <a:pt x="165" y="250"/>
                    <a:pt x="164" y="255"/>
                    <a:pt x="162" y="258"/>
                  </a:cubicBezTo>
                  <a:cubicBezTo>
                    <a:pt x="159" y="260"/>
                    <a:pt x="145" y="265"/>
                    <a:pt x="121" y="271"/>
                  </a:cubicBezTo>
                  <a:cubicBezTo>
                    <a:pt x="111" y="274"/>
                    <a:pt x="104" y="278"/>
                    <a:pt x="100" y="284"/>
                  </a:cubicBezTo>
                  <a:cubicBezTo>
                    <a:pt x="100" y="287"/>
                    <a:pt x="100" y="287"/>
                    <a:pt x="100" y="287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0" y="294"/>
                    <a:pt x="101" y="296"/>
                    <a:pt x="101" y="300"/>
                  </a:cubicBezTo>
                  <a:cubicBezTo>
                    <a:pt x="105" y="300"/>
                    <a:pt x="111" y="300"/>
                    <a:pt x="119" y="299"/>
                  </a:cubicBezTo>
                  <a:cubicBezTo>
                    <a:pt x="145" y="297"/>
                    <a:pt x="166" y="295"/>
                    <a:pt x="180" y="295"/>
                  </a:cubicBezTo>
                  <a:cubicBezTo>
                    <a:pt x="209" y="295"/>
                    <a:pt x="229" y="296"/>
                    <a:pt x="242" y="297"/>
                  </a:cubicBezTo>
                  <a:cubicBezTo>
                    <a:pt x="255" y="299"/>
                    <a:pt x="272" y="300"/>
                    <a:pt x="291" y="300"/>
                  </a:cubicBezTo>
                  <a:cubicBezTo>
                    <a:pt x="294" y="300"/>
                    <a:pt x="297" y="300"/>
                    <a:pt x="300" y="300"/>
                  </a:cubicBezTo>
                  <a:cubicBezTo>
                    <a:pt x="300" y="297"/>
                    <a:pt x="300" y="294"/>
                    <a:pt x="300" y="292"/>
                  </a:cubicBezTo>
                  <a:cubicBezTo>
                    <a:pt x="300" y="291"/>
                    <a:pt x="300" y="287"/>
                    <a:pt x="299" y="279"/>
                  </a:cubicBezTo>
                  <a:cubicBezTo>
                    <a:pt x="296" y="277"/>
                    <a:pt x="291" y="276"/>
                    <a:pt x="286" y="275"/>
                  </a:cubicBezTo>
                  <a:cubicBezTo>
                    <a:pt x="283" y="274"/>
                    <a:pt x="280" y="273"/>
                    <a:pt x="275" y="271"/>
                  </a:cubicBezTo>
                  <a:cubicBezTo>
                    <a:pt x="270" y="270"/>
                    <a:pt x="266" y="269"/>
                    <a:pt x="263" y="268"/>
                  </a:cubicBezTo>
                  <a:cubicBezTo>
                    <a:pt x="261" y="267"/>
                    <a:pt x="259" y="267"/>
                    <a:pt x="259" y="267"/>
                  </a:cubicBezTo>
                  <a:cubicBezTo>
                    <a:pt x="252" y="266"/>
                    <a:pt x="244" y="263"/>
                    <a:pt x="235" y="258"/>
                  </a:cubicBezTo>
                  <a:cubicBezTo>
                    <a:pt x="233" y="252"/>
                    <a:pt x="232" y="244"/>
                    <a:pt x="233" y="236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2" y="104"/>
                    <a:pt x="232" y="104"/>
                    <a:pt x="232" y="104"/>
                  </a:cubicBezTo>
                  <a:cubicBezTo>
                    <a:pt x="232" y="118"/>
                    <a:pt x="232" y="118"/>
                    <a:pt x="232" y="118"/>
                  </a:cubicBezTo>
                  <a:cubicBezTo>
                    <a:pt x="232" y="78"/>
                    <a:pt x="232" y="78"/>
                    <a:pt x="232" y="78"/>
                  </a:cubicBezTo>
                  <a:cubicBezTo>
                    <a:pt x="231" y="71"/>
                    <a:pt x="232" y="60"/>
                    <a:pt x="234" y="43"/>
                  </a:cubicBezTo>
                  <a:cubicBezTo>
                    <a:pt x="240" y="42"/>
                    <a:pt x="251" y="41"/>
                    <a:pt x="267" y="41"/>
                  </a:cubicBezTo>
                  <a:cubicBezTo>
                    <a:pt x="274" y="41"/>
                    <a:pt x="285" y="41"/>
                    <a:pt x="300" y="41"/>
                  </a:cubicBezTo>
                  <a:cubicBezTo>
                    <a:pt x="315" y="41"/>
                    <a:pt x="328" y="41"/>
                    <a:pt x="336" y="41"/>
                  </a:cubicBezTo>
                  <a:cubicBezTo>
                    <a:pt x="345" y="41"/>
                    <a:pt x="350" y="41"/>
                    <a:pt x="352" y="41"/>
                  </a:cubicBezTo>
                  <a:cubicBezTo>
                    <a:pt x="354" y="42"/>
                    <a:pt x="356" y="44"/>
                    <a:pt x="359" y="46"/>
                  </a:cubicBezTo>
                  <a:cubicBezTo>
                    <a:pt x="359" y="47"/>
                    <a:pt x="360" y="49"/>
                    <a:pt x="360" y="54"/>
                  </a:cubicBezTo>
                  <a:cubicBezTo>
                    <a:pt x="361" y="59"/>
                    <a:pt x="362" y="64"/>
                    <a:pt x="363" y="71"/>
                  </a:cubicBezTo>
                  <a:cubicBezTo>
                    <a:pt x="365" y="78"/>
                    <a:pt x="366" y="83"/>
                    <a:pt x="367" y="87"/>
                  </a:cubicBezTo>
                  <a:cubicBezTo>
                    <a:pt x="372" y="102"/>
                    <a:pt x="377" y="113"/>
                    <a:pt x="381" y="121"/>
                  </a:cubicBezTo>
                  <a:cubicBezTo>
                    <a:pt x="386" y="120"/>
                    <a:pt x="392" y="119"/>
                    <a:pt x="399" y="116"/>
                  </a:cubicBezTo>
                  <a:cubicBezTo>
                    <a:pt x="400" y="113"/>
                    <a:pt x="400" y="108"/>
                    <a:pt x="400" y="103"/>
                  </a:cubicBezTo>
                  <a:cubicBezTo>
                    <a:pt x="400" y="88"/>
                    <a:pt x="400" y="88"/>
                    <a:pt x="400" y="88"/>
                  </a:cubicBezTo>
                  <a:lnTo>
                    <a:pt x="400" y="62"/>
                  </a:lnTo>
                  <a:close/>
                  <a:moveTo>
                    <a:pt x="400" y="62"/>
                  </a:moveTo>
                  <a:cubicBezTo>
                    <a:pt x="400" y="62"/>
                    <a:pt x="400" y="62"/>
                    <a:pt x="400" y="6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1017255" y="4577644"/>
            <a:ext cx="1250757" cy="1212663"/>
            <a:chOff x="508000" y="1979613"/>
            <a:chExt cx="625475" cy="606425"/>
          </a:xfrm>
        </p:grpSpPr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508000" y="1979613"/>
              <a:ext cx="625475" cy="361950"/>
            </a:xfrm>
            <a:custGeom>
              <a:avLst/>
              <a:gdLst>
                <a:gd name="T0" fmla="*/ 124 w 260"/>
                <a:gd name="T1" fmla="*/ 149 h 151"/>
                <a:gd name="T2" fmla="*/ 130 w 260"/>
                <a:gd name="T3" fmla="*/ 151 h 151"/>
                <a:gd name="T4" fmla="*/ 136 w 260"/>
                <a:gd name="T5" fmla="*/ 149 h 151"/>
                <a:gd name="T6" fmla="*/ 258 w 260"/>
                <a:gd name="T7" fmla="*/ 27 h 151"/>
                <a:gd name="T8" fmla="*/ 260 w 260"/>
                <a:gd name="T9" fmla="*/ 21 h 151"/>
                <a:gd name="T10" fmla="*/ 258 w 260"/>
                <a:gd name="T11" fmla="*/ 15 h 151"/>
                <a:gd name="T12" fmla="*/ 245 w 260"/>
                <a:gd name="T13" fmla="*/ 2 h 151"/>
                <a:gd name="T14" fmla="*/ 239 w 260"/>
                <a:gd name="T15" fmla="*/ 0 h 151"/>
                <a:gd name="T16" fmla="*/ 233 w 260"/>
                <a:gd name="T17" fmla="*/ 2 h 151"/>
                <a:gd name="T18" fmla="*/ 130 w 260"/>
                <a:gd name="T19" fmla="*/ 105 h 151"/>
                <a:gd name="T20" fmla="*/ 28 w 260"/>
                <a:gd name="T21" fmla="*/ 2 h 151"/>
                <a:gd name="T22" fmla="*/ 22 w 260"/>
                <a:gd name="T23" fmla="*/ 0 h 151"/>
                <a:gd name="T24" fmla="*/ 16 w 260"/>
                <a:gd name="T25" fmla="*/ 2 h 151"/>
                <a:gd name="T26" fmla="*/ 3 w 260"/>
                <a:gd name="T27" fmla="*/ 15 h 151"/>
                <a:gd name="T28" fmla="*/ 0 w 260"/>
                <a:gd name="T29" fmla="*/ 21 h 151"/>
                <a:gd name="T30" fmla="*/ 3 w 260"/>
                <a:gd name="T31" fmla="*/ 27 h 151"/>
                <a:gd name="T32" fmla="*/ 124 w 260"/>
                <a:gd name="T33" fmla="*/ 149 h 151"/>
                <a:gd name="T34" fmla="*/ 124 w 260"/>
                <a:gd name="T35" fmla="*/ 149 h 151"/>
                <a:gd name="T36" fmla="*/ 124 w 260"/>
                <a:gd name="T37" fmla="*/ 14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151">
                  <a:moveTo>
                    <a:pt x="124" y="149"/>
                  </a:moveTo>
                  <a:cubicBezTo>
                    <a:pt x="126" y="151"/>
                    <a:pt x="128" y="151"/>
                    <a:pt x="130" y="151"/>
                  </a:cubicBezTo>
                  <a:cubicBezTo>
                    <a:pt x="132" y="151"/>
                    <a:pt x="134" y="151"/>
                    <a:pt x="136" y="149"/>
                  </a:cubicBezTo>
                  <a:cubicBezTo>
                    <a:pt x="258" y="27"/>
                    <a:pt x="258" y="27"/>
                    <a:pt x="258" y="27"/>
                  </a:cubicBezTo>
                  <a:cubicBezTo>
                    <a:pt x="259" y="26"/>
                    <a:pt x="260" y="24"/>
                    <a:pt x="260" y="21"/>
                  </a:cubicBezTo>
                  <a:cubicBezTo>
                    <a:pt x="260" y="19"/>
                    <a:pt x="259" y="17"/>
                    <a:pt x="258" y="15"/>
                  </a:cubicBezTo>
                  <a:cubicBezTo>
                    <a:pt x="245" y="2"/>
                    <a:pt x="245" y="2"/>
                    <a:pt x="245" y="2"/>
                  </a:cubicBezTo>
                  <a:cubicBezTo>
                    <a:pt x="243" y="1"/>
                    <a:pt x="241" y="0"/>
                    <a:pt x="239" y="0"/>
                  </a:cubicBezTo>
                  <a:cubicBezTo>
                    <a:pt x="236" y="0"/>
                    <a:pt x="234" y="1"/>
                    <a:pt x="233" y="2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19" y="0"/>
                    <a:pt x="17" y="1"/>
                    <a:pt x="16" y="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0" y="24"/>
                    <a:pt x="1" y="26"/>
                    <a:pt x="3" y="27"/>
                  </a:cubicBezTo>
                  <a:lnTo>
                    <a:pt x="124" y="149"/>
                  </a:lnTo>
                  <a:close/>
                  <a:moveTo>
                    <a:pt x="124" y="149"/>
                  </a:moveTo>
                  <a:cubicBezTo>
                    <a:pt x="124" y="149"/>
                    <a:pt x="124" y="149"/>
                    <a:pt x="124" y="14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508000" y="2219325"/>
              <a:ext cx="625475" cy="366713"/>
            </a:xfrm>
            <a:custGeom>
              <a:avLst/>
              <a:gdLst>
                <a:gd name="T0" fmla="*/ 245 w 260"/>
                <a:gd name="T1" fmla="*/ 2 h 152"/>
                <a:gd name="T2" fmla="*/ 239 w 260"/>
                <a:gd name="T3" fmla="*/ 0 h 152"/>
                <a:gd name="T4" fmla="*/ 233 w 260"/>
                <a:gd name="T5" fmla="*/ 2 h 152"/>
                <a:gd name="T6" fmla="*/ 130 w 260"/>
                <a:gd name="T7" fmla="*/ 105 h 152"/>
                <a:gd name="T8" fmla="*/ 28 w 260"/>
                <a:gd name="T9" fmla="*/ 2 h 152"/>
                <a:gd name="T10" fmla="*/ 22 w 260"/>
                <a:gd name="T11" fmla="*/ 0 h 152"/>
                <a:gd name="T12" fmla="*/ 16 w 260"/>
                <a:gd name="T13" fmla="*/ 2 h 152"/>
                <a:gd name="T14" fmla="*/ 3 w 260"/>
                <a:gd name="T15" fmla="*/ 15 h 152"/>
                <a:gd name="T16" fmla="*/ 0 w 260"/>
                <a:gd name="T17" fmla="*/ 21 h 152"/>
                <a:gd name="T18" fmla="*/ 3 w 260"/>
                <a:gd name="T19" fmla="*/ 27 h 152"/>
                <a:gd name="T20" fmla="*/ 124 w 260"/>
                <a:gd name="T21" fmla="*/ 149 h 152"/>
                <a:gd name="T22" fmla="*/ 130 w 260"/>
                <a:gd name="T23" fmla="*/ 152 h 152"/>
                <a:gd name="T24" fmla="*/ 136 w 260"/>
                <a:gd name="T25" fmla="*/ 149 h 152"/>
                <a:gd name="T26" fmla="*/ 258 w 260"/>
                <a:gd name="T27" fmla="*/ 27 h 152"/>
                <a:gd name="T28" fmla="*/ 260 w 260"/>
                <a:gd name="T29" fmla="*/ 21 h 152"/>
                <a:gd name="T30" fmla="*/ 258 w 260"/>
                <a:gd name="T31" fmla="*/ 15 h 152"/>
                <a:gd name="T32" fmla="*/ 245 w 260"/>
                <a:gd name="T33" fmla="*/ 2 h 152"/>
                <a:gd name="T34" fmla="*/ 245 w 260"/>
                <a:gd name="T35" fmla="*/ 2 h 152"/>
                <a:gd name="T36" fmla="*/ 245 w 260"/>
                <a:gd name="T37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152">
                  <a:moveTo>
                    <a:pt x="245" y="2"/>
                  </a:moveTo>
                  <a:cubicBezTo>
                    <a:pt x="243" y="1"/>
                    <a:pt x="241" y="0"/>
                    <a:pt x="239" y="0"/>
                  </a:cubicBezTo>
                  <a:cubicBezTo>
                    <a:pt x="236" y="0"/>
                    <a:pt x="234" y="1"/>
                    <a:pt x="233" y="2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19" y="0"/>
                    <a:pt x="17" y="1"/>
                    <a:pt x="16" y="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0" y="24"/>
                    <a:pt x="1" y="26"/>
                    <a:pt x="3" y="27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6" y="151"/>
                    <a:pt x="128" y="152"/>
                    <a:pt x="130" y="152"/>
                  </a:cubicBezTo>
                  <a:cubicBezTo>
                    <a:pt x="132" y="152"/>
                    <a:pt x="134" y="151"/>
                    <a:pt x="136" y="149"/>
                  </a:cubicBezTo>
                  <a:cubicBezTo>
                    <a:pt x="258" y="27"/>
                    <a:pt x="258" y="27"/>
                    <a:pt x="258" y="27"/>
                  </a:cubicBezTo>
                  <a:cubicBezTo>
                    <a:pt x="259" y="26"/>
                    <a:pt x="260" y="24"/>
                    <a:pt x="260" y="21"/>
                  </a:cubicBezTo>
                  <a:cubicBezTo>
                    <a:pt x="260" y="19"/>
                    <a:pt x="259" y="17"/>
                    <a:pt x="258" y="15"/>
                  </a:cubicBezTo>
                  <a:lnTo>
                    <a:pt x="245" y="2"/>
                  </a:lnTo>
                  <a:close/>
                  <a:moveTo>
                    <a:pt x="245" y="2"/>
                  </a:moveTo>
                  <a:cubicBezTo>
                    <a:pt x="245" y="2"/>
                    <a:pt x="245" y="2"/>
                    <a:pt x="245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3960026" y="4927632"/>
            <a:ext cx="1272980" cy="355547"/>
            <a:chOff x="1979613" y="1981200"/>
            <a:chExt cx="636588" cy="177801"/>
          </a:xfrm>
        </p:grpSpPr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2209800" y="1981200"/>
              <a:ext cx="176213" cy="177801"/>
            </a:xfrm>
            <a:custGeom>
              <a:avLst/>
              <a:gdLst>
                <a:gd name="T0" fmla="*/ 76 w 101"/>
                <a:gd name="T1" fmla="*/ 0 h 100"/>
                <a:gd name="T2" fmla="*/ 26 w 101"/>
                <a:gd name="T3" fmla="*/ 0 h 100"/>
                <a:gd name="T4" fmla="*/ 8 w 101"/>
                <a:gd name="T5" fmla="*/ 7 h 100"/>
                <a:gd name="T6" fmla="*/ 0 w 101"/>
                <a:gd name="T7" fmla="*/ 25 h 100"/>
                <a:gd name="T8" fmla="*/ 0 w 101"/>
                <a:gd name="T9" fmla="*/ 75 h 100"/>
                <a:gd name="T10" fmla="*/ 8 w 101"/>
                <a:gd name="T11" fmla="*/ 93 h 100"/>
                <a:gd name="T12" fmla="*/ 26 w 101"/>
                <a:gd name="T13" fmla="*/ 100 h 100"/>
                <a:gd name="T14" fmla="*/ 76 w 101"/>
                <a:gd name="T15" fmla="*/ 100 h 100"/>
                <a:gd name="T16" fmla="*/ 93 w 101"/>
                <a:gd name="T17" fmla="*/ 93 h 100"/>
                <a:gd name="T18" fmla="*/ 101 w 101"/>
                <a:gd name="T19" fmla="*/ 75 h 100"/>
                <a:gd name="T20" fmla="*/ 101 w 101"/>
                <a:gd name="T21" fmla="*/ 25 h 100"/>
                <a:gd name="T22" fmla="*/ 93 w 101"/>
                <a:gd name="T23" fmla="*/ 7 h 100"/>
                <a:gd name="T24" fmla="*/ 76 w 101"/>
                <a:gd name="T25" fmla="*/ 0 h 100"/>
                <a:gd name="T26" fmla="*/ 76 w 101"/>
                <a:gd name="T27" fmla="*/ 0 h 100"/>
                <a:gd name="T28" fmla="*/ 76 w 101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100">
                  <a:moveTo>
                    <a:pt x="7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9" y="0"/>
                    <a:pt x="13" y="2"/>
                    <a:pt x="8" y="7"/>
                  </a:cubicBezTo>
                  <a:cubicBezTo>
                    <a:pt x="3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3" y="88"/>
                    <a:pt x="8" y="93"/>
                  </a:cubicBezTo>
                  <a:cubicBezTo>
                    <a:pt x="13" y="98"/>
                    <a:pt x="19" y="100"/>
                    <a:pt x="26" y="100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83" y="100"/>
                    <a:pt x="88" y="98"/>
                    <a:pt x="93" y="93"/>
                  </a:cubicBezTo>
                  <a:cubicBezTo>
                    <a:pt x="98" y="88"/>
                    <a:pt x="101" y="82"/>
                    <a:pt x="101" y="7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18"/>
                    <a:pt x="98" y="12"/>
                    <a:pt x="93" y="7"/>
                  </a:cubicBezTo>
                  <a:cubicBezTo>
                    <a:pt x="88" y="2"/>
                    <a:pt x="83" y="0"/>
                    <a:pt x="76" y="0"/>
                  </a:cubicBezTo>
                  <a:close/>
                  <a:moveTo>
                    <a:pt x="76" y="0"/>
                  </a:moveTo>
                  <a:cubicBezTo>
                    <a:pt x="76" y="0"/>
                    <a:pt x="76" y="0"/>
                    <a:pt x="7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1"/>
            <p:cNvSpPr>
              <a:spLocks noEditPoints="1"/>
            </p:cNvSpPr>
            <p:nvPr/>
          </p:nvSpPr>
          <p:spPr bwMode="auto">
            <a:xfrm>
              <a:off x="1979613" y="1981200"/>
              <a:ext cx="173038" cy="177801"/>
            </a:xfrm>
            <a:custGeom>
              <a:avLst/>
              <a:gdLst>
                <a:gd name="T0" fmla="*/ 75 w 100"/>
                <a:gd name="T1" fmla="*/ 0 h 100"/>
                <a:gd name="T2" fmla="*/ 25 w 100"/>
                <a:gd name="T3" fmla="*/ 0 h 100"/>
                <a:gd name="T4" fmla="*/ 7 w 100"/>
                <a:gd name="T5" fmla="*/ 7 h 100"/>
                <a:gd name="T6" fmla="*/ 0 w 100"/>
                <a:gd name="T7" fmla="*/ 25 h 100"/>
                <a:gd name="T8" fmla="*/ 0 w 100"/>
                <a:gd name="T9" fmla="*/ 75 h 100"/>
                <a:gd name="T10" fmla="*/ 7 w 100"/>
                <a:gd name="T11" fmla="*/ 93 h 100"/>
                <a:gd name="T12" fmla="*/ 25 w 100"/>
                <a:gd name="T13" fmla="*/ 100 h 100"/>
                <a:gd name="T14" fmla="*/ 75 w 100"/>
                <a:gd name="T15" fmla="*/ 100 h 100"/>
                <a:gd name="T16" fmla="*/ 93 w 100"/>
                <a:gd name="T17" fmla="*/ 93 h 100"/>
                <a:gd name="T18" fmla="*/ 100 w 100"/>
                <a:gd name="T19" fmla="*/ 75 h 100"/>
                <a:gd name="T20" fmla="*/ 100 w 100"/>
                <a:gd name="T21" fmla="*/ 25 h 100"/>
                <a:gd name="T22" fmla="*/ 93 w 100"/>
                <a:gd name="T23" fmla="*/ 7 h 100"/>
                <a:gd name="T24" fmla="*/ 75 w 100"/>
                <a:gd name="T25" fmla="*/ 0 h 100"/>
                <a:gd name="T26" fmla="*/ 75 w 100"/>
                <a:gd name="T27" fmla="*/ 0 h 100"/>
                <a:gd name="T28" fmla="*/ 75 w 100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0">
                  <a:moveTo>
                    <a:pt x="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2" y="100"/>
                    <a:pt x="88" y="98"/>
                    <a:pt x="93" y="93"/>
                  </a:cubicBezTo>
                  <a:cubicBezTo>
                    <a:pt x="98" y="88"/>
                    <a:pt x="100" y="82"/>
                    <a:pt x="100" y="7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18"/>
                    <a:pt x="98" y="12"/>
                    <a:pt x="93" y="7"/>
                  </a:cubicBezTo>
                  <a:cubicBezTo>
                    <a:pt x="88" y="2"/>
                    <a:pt x="82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443163" y="1981200"/>
              <a:ext cx="173038" cy="177801"/>
            </a:xfrm>
            <a:custGeom>
              <a:avLst/>
              <a:gdLst>
                <a:gd name="T0" fmla="*/ 93 w 100"/>
                <a:gd name="T1" fmla="*/ 7 h 100"/>
                <a:gd name="T2" fmla="*/ 75 w 100"/>
                <a:gd name="T3" fmla="*/ 0 h 100"/>
                <a:gd name="T4" fmla="*/ 25 w 100"/>
                <a:gd name="T5" fmla="*/ 0 h 100"/>
                <a:gd name="T6" fmla="*/ 7 w 100"/>
                <a:gd name="T7" fmla="*/ 7 h 100"/>
                <a:gd name="T8" fmla="*/ 0 w 100"/>
                <a:gd name="T9" fmla="*/ 25 h 100"/>
                <a:gd name="T10" fmla="*/ 0 w 100"/>
                <a:gd name="T11" fmla="*/ 75 h 100"/>
                <a:gd name="T12" fmla="*/ 7 w 100"/>
                <a:gd name="T13" fmla="*/ 93 h 100"/>
                <a:gd name="T14" fmla="*/ 25 w 100"/>
                <a:gd name="T15" fmla="*/ 100 h 100"/>
                <a:gd name="T16" fmla="*/ 75 w 100"/>
                <a:gd name="T17" fmla="*/ 100 h 100"/>
                <a:gd name="T18" fmla="*/ 93 w 100"/>
                <a:gd name="T19" fmla="*/ 93 h 100"/>
                <a:gd name="T20" fmla="*/ 100 w 100"/>
                <a:gd name="T21" fmla="*/ 75 h 100"/>
                <a:gd name="T22" fmla="*/ 100 w 100"/>
                <a:gd name="T23" fmla="*/ 25 h 100"/>
                <a:gd name="T24" fmla="*/ 93 w 100"/>
                <a:gd name="T25" fmla="*/ 7 h 100"/>
                <a:gd name="T26" fmla="*/ 93 w 100"/>
                <a:gd name="T27" fmla="*/ 7 h 100"/>
                <a:gd name="T28" fmla="*/ 93 w 100"/>
                <a:gd name="T29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0">
                  <a:moveTo>
                    <a:pt x="93" y="7"/>
                  </a:moveTo>
                  <a:cubicBezTo>
                    <a:pt x="88" y="2"/>
                    <a:pt x="82" y="0"/>
                    <a:pt x="7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2" y="100"/>
                    <a:pt x="88" y="98"/>
                    <a:pt x="93" y="93"/>
                  </a:cubicBezTo>
                  <a:cubicBezTo>
                    <a:pt x="98" y="88"/>
                    <a:pt x="100" y="82"/>
                    <a:pt x="100" y="7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18"/>
                    <a:pt x="98" y="12"/>
                    <a:pt x="93" y="7"/>
                  </a:cubicBezTo>
                  <a:close/>
                  <a:moveTo>
                    <a:pt x="93" y="7"/>
                  </a:moveTo>
                  <a:cubicBezTo>
                    <a:pt x="93" y="7"/>
                    <a:pt x="93" y="7"/>
                    <a:pt x="93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5" name="Freeform 46"/>
          <p:cNvSpPr>
            <a:spLocks noEditPoints="1"/>
          </p:cNvSpPr>
          <p:nvPr/>
        </p:nvSpPr>
        <p:spPr bwMode="auto">
          <a:xfrm>
            <a:off x="6909145" y="4580818"/>
            <a:ext cx="1272980" cy="1380913"/>
          </a:xfrm>
          <a:custGeom>
            <a:avLst/>
            <a:gdLst>
              <a:gd name="T0" fmla="*/ 390 w 400"/>
              <a:gd name="T1" fmla="*/ 173 h 434"/>
              <a:gd name="T2" fmla="*/ 381 w 400"/>
              <a:gd name="T3" fmla="*/ 125 h 434"/>
              <a:gd name="T4" fmla="*/ 365 w 400"/>
              <a:gd name="T5" fmla="*/ 77 h 434"/>
              <a:gd name="T6" fmla="*/ 284 w 400"/>
              <a:gd name="T7" fmla="*/ 0 h 434"/>
              <a:gd name="T8" fmla="*/ 203 w 400"/>
              <a:gd name="T9" fmla="*/ 6 h 434"/>
              <a:gd name="T10" fmla="*/ 108 w 400"/>
              <a:gd name="T11" fmla="*/ 33 h 434"/>
              <a:gd name="T12" fmla="*/ 10 w 400"/>
              <a:gd name="T13" fmla="*/ 43 h 434"/>
              <a:gd name="T14" fmla="*/ 0 w 400"/>
              <a:gd name="T15" fmla="*/ 234 h 434"/>
              <a:gd name="T16" fmla="*/ 33 w 400"/>
              <a:gd name="T17" fmla="*/ 267 h 434"/>
              <a:gd name="T18" fmla="*/ 141 w 400"/>
              <a:gd name="T19" fmla="*/ 307 h 434"/>
              <a:gd name="T20" fmla="*/ 177 w 400"/>
              <a:gd name="T21" fmla="*/ 357 h 434"/>
              <a:gd name="T22" fmla="*/ 188 w 400"/>
              <a:gd name="T23" fmla="*/ 403 h 434"/>
              <a:gd name="T24" fmla="*/ 225 w 400"/>
              <a:gd name="T25" fmla="*/ 434 h 434"/>
              <a:gd name="T26" fmla="*/ 291 w 400"/>
              <a:gd name="T27" fmla="*/ 399 h 434"/>
              <a:gd name="T28" fmla="*/ 288 w 400"/>
              <a:gd name="T29" fmla="*/ 300 h 434"/>
              <a:gd name="T30" fmla="*/ 381 w 400"/>
              <a:gd name="T31" fmla="*/ 281 h 434"/>
              <a:gd name="T32" fmla="*/ 388 w 400"/>
              <a:gd name="T33" fmla="*/ 191 h 434"/>
              <a:gd name="T34" fmla="*/ 50 w 400"/>
              <a:gd name="T35" fmla="*/ 100 h 434"/>
              <a:gd name="T36" fmla="*/ 33 w 400"/>
              <a:gd name="T37" fmla="*/ 83 h 434"/>
              <a:gd name="T38" fmla="*/ 50 w 400"/>
              <a:gd name="T39" fmla="*/ 67 h 434"/>
              <a:gd name="T40" fmla="*/ 67 w 400"/>
              <a:gd name="T41" fmla="*/ 83 h 434"/>
              <a:gd name="T42" fmla="*/ 357 w 400"/>
              <a:gd name="T43" fmla="*/ 257 h 434"/>
              <a:gd name="T44" fmla="*/ 242 w 400"/>
              <a:gd name="T45" fmla="*/ 267 h 434"/>
              <a:gd name="T46" fmla="*/ 267 w 400"/>
              <a:gd name="T47" fmla="*/ 350 h 434"/>
              <a:gd name="T48" fmla="*/ 225 w 400"/>
              <a:gd name="T49" fmla="*/ 400 h 434"/>
              <a:gd name="T50" fmla="*/ 207 w 400"/>
              <a:gd name="T51" fmla="*/ 346 h 434"/>
              <a:gd name="T52" fmla="*/ 172 w 400"/>
              <a:gd name="T53" fmla="*/ 293 h 434"/>
              <a:gd name="T54" fmla="*/ 158 w 400"/>
              <a:gd name="T55" fmla="*/ 275 h 434"/>
              <a:gd name="T56" fmla="*/ 138 w 400"/>
              <a:gd name="T57" fmla="*/ 252 h 434"/>
              <a:gd name="T58" fmla="*/ 118 w 400"/>
              <a:gd name="T59" fmla="*/ 236 h 434"/>
              <a:gd name="T60" fmla="*/ 100 w 400"/>
              <a:gd name="T61" fmla="*/ 234 h 434"/>
              <a:gd name="T62" fmla="*/ 108 w 400"/>
              <a:gd name="T63" fmla="*/ 67 h 434"/>
              <a:gd name="T64" fmla="*/ 125 w 400"/>
              <a:gd name="T65" fmla="*/ 64 h 434"/>
              <a:gd name="T66" fmla="*/ 144 w 400"/>
              <a:gd name="T67" fmla="*/ 58 h 434"/>
              <a:gd name="T68" fmla="*/ 161 w 400"/>
              <a:gd name="T69" fmla="*/ 52 h 434"/>
              <a:gd name="T70" fmla="*/ 284 w 400"/>
              <a:gd name="T71" fmla="*/ 33 h 434"/>
              <a:gd name="T72" fmla="*/ 332 w 400"/>
              <a:gd name="T73" fmla="*/ 77 h 434"/>
              <a:gd name="T74" fmla="*/ 343 w 400"/>
              <a:gd name="T75" fmla="*/ 105 h 434"/>
              <a:gd name="T76" fmla="*/ 343 w 400"/>
              <a:gd name="T77" fmla="*/ 142 h 434"/>
              <a:gd name="T78" fmla="*/ 354 w 400"/>
              <a:gd name="T79" fmla="*/ 188 h 434"/>
              <a:gd name="T80" fmla="*/ 361 w 400"/>
              <a:gd name="T81" fmla="*/ 212 h 434"/>
              <a:gd name="T82" fmla="*/ 357 w 400"/>
              <a:gd name="T83" fmla="*/ 257 h 434"/>
              <a:gd name="T84" fmla="*/ 357 w 400"/>
              <a:gd name="T85" fmla="*/ 257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434">
                <a:moveTo>
                  <a:pt x="388" y="191"/>
                </a:moveTo>
                <a:cubicBezTo>
                  <a:pt x="389" y="186"/>
                  <a:pt x="390" y="180"/>
                  <a:pt x="390" y="173"/>
                </a:cubicBezTo>
                <a:cubicBezTo>
                  <a:pt x="390" y="160"/>
                  <a:pt x="387" y="147"/>
                  <a:pt x="380" y="136"/>
                </a:cubicBezTo>
                <a:cubicBezTo>
                  <a:pt x="381" y="132"/>
                  <a:pt x="381" y="128"/>
                  <a:pt x="381" y="125"/>
                </a:cubicBezTo>
                <a:cubicBezTo>
                  <a:pt x="381" y="107"/>
                  <a:pt x="376" y="92"/>
                  <a:pt x="365" y="78"/>
                </a:cubicBezTo>
                <a:cubicBezTo>
                  <a:pt x="365" y="77"/>
                  <a:pt x="365" y="77"/>
                  <a:pt x="365" y="77"/>
                </a:cubicBezTo>
                <a:cubicBezTo>
                  <a:pt x="365" y="53"/>
                  <a:pt x="358" y="34"/>
                  <a:pt x="343" y="21"/>
                </a:cubicBezTo>
                <a:cubicBezTo>
                  <a:pt x="328" y="7"/>
                  <a:pt x="308" y="0"/>
                  <a:pt x="284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36" y="0"/>
                  <a:pt x="219" y="2"/>
                  <a:pt x="203" y="6"/>
                </a:cubicBezTo>
                <a:cubicBezTo>
                  <a:pt x="186" y="10"/>
                  <a:pt x="167" y="15"/>
                  <a:pt x="144" y="23"/>
                </a:cubicBezTo>
                <a:cubicBezTo>
                  <a:pt x="124" y="30"/>
                  <a:pt x="112" y="33"/>
                  <a:pt x="108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24" y="33"/>
                  <a:pt x="16" y="37"/>
                  <a:pt x="10" y="43"/>
                </a:cubicBezTo>
                <a:cubicBezTo>
                  <a:pt x="3" y="50"/>
                  <a:pt x="0" y="58"/>
                  <a:pt x="0" y="67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43"/>
                  <a:pt x="3" y="251"/>
                  <a:pt x="10" y="257"/>
                </a:cubicBezTo>
                <a:cubicBezTo>
                  <a:pt x="16" y="264"/>
                  <a:pt x="24" y="267"/>
                  <a:pt x="33" y="267"/>
                </a:cubicBezTo>
                <a:cubicBezTo>
                  <a:pt x="105" y="267"/>
                  <a:pt x="105" y="267"/>
                  <a:pt x="105" y="267"/>
                </a:cubicBezTo>
                <a:cubicBezTo>
                  <a:pt x="111" y="271"/>
                  <a:pt x="123" y="285"/>
                  <a:pt x="141" y="307"/>
                </a:cubicBezTo>
                <a:cubicBezTo>
                  <a:pt x="151" y="321"/>
                  <a:pt x="160" y="332"/>
                  <a:pt x="168" y="340"/>
                </a:cubicBezTo>
                <a:cubicBezTo>
                  <a:pt x="172" y="344"/>
                  <a:pt x="174" y="350"/>
                  <a:pt x="177" y="357"/>
                </a:cubicBezTo>
                <a:cubicBezTo>
                  <a:pt x="179" y="365"/>
                  <a:pt x="180" y="372"/>
                  <a:pt x="181" y="379"/>
                </a:cubicBezTo>
                <a:cubicBezTo>
                  <a:pt x="182" y="386"/>
                  <a:pt x="184" y="394"/>
                  <a:pt x="188" y="403"/>
                </a:cubicBezTo>
                <a:cubicBezTo>
                  <a:pt x="191" y="411"/>
                  <a:pt x="196" y="418"/>
                  <a:pt x="202" y="424"/>
                </a:cubicBezTo>
                <a:cubicBezTo>
                  <a:pt x="209" y="431"/>
                  <a:pt x="216" y="434"/>
                  <a:pt x="225" y="434"/>
                </a:cubicBezTo>
                <a:cubicBezTo>
                  <a:pt x="240" y="434"/>
                  <a:pt x="253" y="431"/>
                  <a:pt x="265" y="425"/>
                </a:cubicBezTo>
                <a:cubicBezTo>
                  <a:pt x="276" y="420"/>
                  <a:pt x="285" y="411"/>
                  <a:pt x="291" y="399"/>
                </a:cubicBezTo>
                <a:cubicBezTo>
                  <a:pt x="297" y="387"/>
                  <a:pt x="300" y="371"/>
                  <a:pt x="300" y="350"/>
                </a:cubicBezTo>
                <a:cubicBezTo>
                  <a:pt x="300" y="334"/>
                  <a:pt x="296" y="318"/>
                  <a:pt x="288" y="300"/>
                </a:cubicBezTo>
                <a:cubicBezTo>
                  <a:pt x="334" y="300"/>
                  <a:pt x="334" y="300"/>
                  <a:pt x="334" y="300"/>
                </a:cubicBezTo>
                <a:cubicBezTo>
                  <a:pt x="352" y="300"/>
                  <a:pt x="367" y="294"/>
                  <a:pt x="381" y="281"/>
                </a:cubicBezTo>
                <a:cubicBezTo>
                  <a:pt x="394" y="267"/>
                  <a:pt x="400" y="252"/>
                  <a:pt x="400" y="234"/>
                </a:cubicBezTo>
                <a:cubicBezTo>
                  <a:pt x="400" y="218"/>
                  <a:pt x="396" y="204"/>
                  <a:pt x="388" y="191"/>
                </a:cubicBezTo>
                <a:close/>
                <a:moveTo>
                  <a:pt x="62" y="95"/>
                </a:moveTo>
                <a:cubicBezTo>
                  <a:pt x="58" y="98"/>
                  <a:pt x="55" y="100"/>
                  <a:pt x="50" y="100"/>
                </a:cubicBezTo>
                <a:cubicBezTo>
                  <a:pt x="46" y="100"/>
                  <a:pt x="42" y="98"/>
                  <a:pt x="38" y="95"/>
                </a:cubicBezTo>
                <a:cubicBezTo>
                  <a:pt x="35" y="92"/>
                  <a:pt x="33" y="88"/>
                  <a:pt x="33" y="83"/>
                </a:cubicBezTo>
                <a:cubicBezTo>
                  <a:pt x="33" y="79"/>
                  <a:pt x="35" y="75"/>
                  <a:pt x="38" y="72"/>
                </a:cubicBezTo>
                <a:cubicBezTo>
                  <a:pt x="42" y="68"/>
                  <a:pt x="46" y="67"/>
                  <a:pt x="50" y="67"/>
                </a:cubicBezTo>
                <a:cubicBezTo>
                  <a:pt x="55" y="67"/>
                  <a:pt x="58" y="68"/>
                  <a:pt x="62" y="72"/>
                </a:cubicBezTo>
                <a:cubicBezTo>
                  <a:pt x="65" y="75"/>
                  <a:pt x="67" y="79"/>
                  <a:pt x="67" y="83"/>
                </a:cubicBezTo>
                <a:cubicBezTo>
                  <a:pt x="67" y="88"/>
                  <a:pt x="65" y="92"/>
                  <a:pt x="62" y="95"/>
                </a:cubicBezTo>
                <a:close/>
                <a:moveTo>
                  <a:pt x="357" y="257"/>
                </a:moveTo>
                <a:cubicBezTo>
                  <a:pt x="350" y="264"/>
                  <a:pt x="342" y="267"/>
                  <a:pt x="334" y="267"/>
                </a:cubicBezTo>
                <a:cubicBezTo>
                  <a:pt x="242" y="267"/>
                  <a:pt x="242" y="267"/>
                  <a:pt x="242" y="267"/>
                </a:cubicBezTo>
                <a:cubicBezTo>
                  <a:pt x="242" y="277"/>
                  <a:pt x="246" y="291"/>
                  <a:pt x="254" y="309"/>
                </a:cubicBezTo>
                <a:cubicBezTo>
                  <a:pt x="263" y="326"/>
                  <a:pt x="267" y="340"/>
                  <a:pt x="267" y="350"/>
                </a:cubicBezTo>
                <a:cubicBezTo>
                  <a:pt x="267" y="367"/>
                  <a:pt x="264" y="380"/>
                  <a:pt x="259" y="388"/>
                </a:cubicBezTo>
                <a:cubicBezTo>
                  <a:pt x="253" y="396"/>
                  <a:pt x="242" y="400"/>
                  <a:pt x="225" y="400"/>
                </a:cubicBezTo>
                <a:cubicBezTo>
                  <a:pt x="221" y="396"/>
                  <a:pt x="217" y="389"/>
                  <a:pt x="215" y="378"/>
                </a:cubicBezTo>
                <a:cubicBezTo>
                  <a:pt x="213" y="368"/>
                  <a:pt x="211" y="357"/>
                  <a:pt x="207" y="346"/>
                </a:cubicBezTo>
                <a:cubicBezTo>
                  <a:pt x="204" y="334"/>
                  <a:pt x="199" y="324"/>
                  <a:pt x="192" y="317"/>
                </a:cubicBezTo>
                <a:cubicBezTo>
                  <a:pt x="188" y="313"/>
                  <a:pt x="181" y="305"/>
                  <a:pt x="172" y="293"/>
                </a:cubicBezTo>
                <a:cubicBezTo>
                  <a:pt x="171" y="292"/>
                  <a:pt x="169" y="290"/>
                  <a:pt x="166" y="285"/>
                </a:cubicBezTo>
                <a:cubicBezTo>
                  <a:pt x="163" y="281"/>
                  <a:pt x="160" y="278"/>
                  <a:pt x="158" y="275"/>
                </a:cubicBezTo>
                <a:cubicBezTo>
                  <a:pt x="155" y="272"/>
                  <a:pt x="152" y="268"/>
                  <a:pt x="149" y="264"/>
                </a:cubicBezTo>
                <a:cubicBezTo>
                  <a:pt x="145" y="259"/>
                  <a:pt x="141" y="255"/>
                  <a:pt x="138" y="252"/>
                </a:cubicBezTo>
                <a:cubicBezTo>
                  <a:pt x="135" y="249"/>
                  <a:pt x="132" y="246"/>
                  <a:pt x="128" y="243"/>
                </a:cubicBezTo>
                <a:cubicBezTo>
                  <a:pt x="125" y="240"/>
                  <a:pt x="121" y="238"/>
                  <a:pt x="118" y="236"/>
                </a:cubicBezTo>
                <a:cubicBezTo>
                  <a:pt x="114" y="234"/>
                  <a:pt x="111" y="234"/>
                  <a:pt x="108" y="234"/>
                </a:cubicBezTo>
                <a:cubicBezTo>
                  <a:pt x="100" y="234"/>
                  <a:pt x="100" y="234"/>
                  <a:pt x="100" y="234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11" y="67"/>
                  <a:pt x="113" y="66"/>
                  <a:pt x="117" y="66"/>
                </a:cubicBezTo>
                <a:cubicBezTo>
                  <a:pt x="120" y="65"/>
                  <a:pt x="123" y="65"/>
                  <a:pt x="125" y="64"/>
                </a:cubicBezTo>
                <a:cubicBezTo>
                  <a:pt x="128" y="64"/>
                  <a:pt x="131" y="63"/>
                  <a:pt x="135" y="61"/>
                </a:cubicBezTo>
                <a:cubicBezTo>
                  <a:pt x="139" y="60"/>
                  <a:pt x="142" y="59"/>
                  <a:pt x="144" y="58"/>
                </a:cubicBezTo>
                <a:cubicBezTo>
                  <a:pt x="146" y="58"/>
                  <a:pt x="149" y="57"/>
                  <a:pt x="154" y="55"/>
                </a:cubicBezTo>
                <a:cubicBezTo>
                  <a:pt x="158" y="54"/>
                  <a:pt x="160" y="53"/>
                  <a:pt x="161" y="52"/>
                </a:cubicBezTo>
                <a:cubicBezTo>
                  <a:pt x="198" y="40"/>
                  <a:pt x="228" y="33"/>
                  <a:pt x="250" y="33"/>
                </a:cubicBezTo>
                <a:cubicBezTo>
                  <a:pt x="284" y="33"/>
                  <a:pt x="284" y="33"/>
                  <a:pt x="284" y="33"/>
                </a:cubicBezTo>
                <a:cubicBezTo>
                  <a:pt x="299" y="33"/>
                  <a:pt x="311" y="37"/>
                  <a:pt x="319" y="44"/>
                </a:cubicBezTo>
                <a:cubicBezTo>
                  <a:pt x="328" y="51"/>
                  <a:pt x="332" y="62"/>
                  <a:pt x="332" y="77"/>
                </a:cubicBezTo>
                <a:cubicBezTo>
                  <a:pt x="332" y="81"/>
                  <a:pt x="331" y="86"/>
                  <a:pt x="331" y="92"/>
                </a:cubicBezTo>
                <a:cubicBezTo>
                  <a:pt x="336" y="94"/>
                  <a:pt x="340" y="99"/>
                  <a:pt x="343" y="105"/>
                </a:cubicBezTo>
                <a:cubicBezTo>
                  <a:pt x="346" y="112"/>
                  <a:pt x="348" y="118"/>
                  <a:pt x="348" y="124"/>
                </a:cubicBezTo>
                <a:cubicBezTo>
                  <a:pt x="348" y="131"/>
                  <a:pt x="346" y="137"/>
                  <a:pt x="343" y="142"/>
                </a:cubicBezTo>
                <a:cubicBezTo>
                  <a:pt x="352" y="151"/>
                  <a:pt x="357" y="161"/>
                  <a:pt x="357" y="173"/>
                </a:cubicBezTo>
                <a:cubicBezTo>
                  <a:pt x="357" y="178"/>
                  <a:pt x="356" y="183"/>
                  <a:pt x="354" y="188"/>
                </a:cubicBezTo>
                <a:cubicBezTo>
                  <a:pt x="352" y="193"/>
                  <a:pt x="350" y="197"/>
                  <a:pt x="348" y="200"/>
                </a:cubicBezTo>
                <a:cubicBezTo>
                  <a:pt x="353" y="200"/>
                  <a:pt x="358" y="204"/>
                  <a:pt x="361" y="212"/>
                </a:cubicBezTo>
                <a:cubicBezTo>
                  <a:pt x="365" y="220"/>
                  <a:pt x="367" y="228"/>
                  <a:pt x="367" y="234"/>
                </a:cubicBezTo>
                <a:cubicBezTo>
                  <a:pt x="367" y="242"/>
                  <a:pt x="364" y="250"/>
                  <a:pt x="357" y="257"/>
                </a:cubicBezTo>
                <a:close/>
                <a:moveTo>
                  <a:pt x="357" y="257"/>
                </a:moveTo>
                <a:cubicBezTo>
                  <a:pt x="357" y="257"/>
                  <a:pt x="357" y="257"/>
                  <a:pt x="357" y="25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9858266" y="4583992"/>
            <a:ext cx="1269804" cy="1219012"/>
            <a:chOff x="4929188" y="1982788"/>
            <a:chExt cx="635000" cy="609600"/>
          </a:xfrm>
        </p:grpSpPr>
        <p:sp>
          <p:nvSpPr>
            <p:cNvPr id="58" name="Freeform 50"/>
            <p:cNvSpPr>
              <a:spLocks noEditPoints="1"/>
            </p:cNvSpPr>
            <p:nvPr/>
          </p:nvSpPr>
          <p:spPr bwMode="auto">
            <a:xfrm>
              <a:off x="4929188" y="2033588"/>
              <a:ext cx="165100" cy="306388"/>
            </a:xfrm>
            <a:custGeom>
              <a:avLst/>
              <a:gdLst>
                <a:gd name="T0" fmla="*/ 92 w 108"/>
                <a:gd name="T1" fmla="*/ 0 h 201"/>
                <a:gd name="T2" fmla="*/ 17 w 108"/>
                <a:gd name="T3" fmla="*/ 0 h 201"/>
                <a:gd name="T4" fmla="*/ 5 w 108"/>
                <a:gd name="T5" fmla="*/ 5 h 201"/>
                <a:gd name="T6" fmla="*/ 0 w 108"/>
                <a:gd name="T7" fmla="*/ 17 h 201"/>
                <a:gd name="T8" fmla="*/ 0 w 108"/>
                <a:gd name="T9" fmla="*/ 184 h 201"/>
                <a:gd name="T10" fmla="*/ 5 w 108"/>
                <a:gd name="T11" fmla="*/ 196 h 201"/>
                <a:gd name="T12" fmla="*/ 17 w 108"/>
                <a:gd name="T13" fmla="*/ 201 h 201"/>
                <a:gd name="T14" fmla="*/ 92 w 108"/>
                <a:gd name="T15" fmla="*/ 201 h 201"/>
                <a:gd name="T16" fmla="*/ 104 w 108"/>
                <a:gd name="T17" fmla="*/ 196 h 201"/>
                <a:gd name="T18" fmla="*/ 108 w 108"/>
                <a:gd name="T19" fmla="*/ 184 h 201"/>
                <a:gd name="T20" fmla="*/ 108 w 108"/>
                <a:gd name="T21" fmla="*/ 17 h 201"/>
                <a:gd name="T22" fmla="*/ 104 w 108"/>
                <a:gd name="T23" fmla="*/ 5 h 201"/>
                <a:gd name="T24" fmla="*/ 92 w 108"/>
                <a:gd name="T25" fmla="*/ 0 h 201"/>
                <a:gd name="T26" fmla="*/ 62 w 108"/>
                <a:gd name="T27" fmla="*/ 62 h 201"/>
                <a:gd name="T28" fmla="*/ 50 w 108"/>
                <a:gd name="T29" fmla="*/ 67 h 201"/>
                <a:gd name="T30" fmla="*/ 38 w 108"/>
                <a:gd name="T31" fmla="*/ 62 h 201"/>
                <a:gd name="T32" fmla="*/ 33 w 108"/>
                <a:gd name="T33" fmla="*/ 50 h 201"/>
                <a:gd name="T34" fmla="*/ 38 w 108"/>
                <a:gd name="T35" fmla="*/ 39 h 201"/>
                <a:gd name="T36" fmla="*/ 50 w 108"/>
                <a:gd name="T37" fmla="*/ 34 h 201"/>
                <a:gd name="T38" fmla="*/ 62 w 108"/>
                <a:gd name="T39" fmla="*/ 39 h 201"/>
                <a:gd name="T40" fmla="*/ 67 w 108"/>
                <a:gd name="T41" fmla="*/ 50 h 201"/>
                <a:gd name="T42" fmla="*/ 62 w 108"/>
                <a:gd name="T43" fmla="*/ 62 h 201"/>
                <a:gd name="T44" fmla="*/ 62 w 108"/>
                <a:gd name="T45" fmla="*/ 62 h 201"/>
                <a:gd name="T46" fmla="*/ 62 w 108"/>
                <a:gd name="T47" fmla="*/ 6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201">
                  <a:moveTo>
                    <a:pt x="9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2" y="192"/>
                    <a:pt x="5" y="196"/>
                  </a:cubicBezTo>
                  <a:cubicBezTo>
                    <a:pt x="8" y="199"/>
                    <a:pt x="12" y="201"/>
                    <a:pt x="17" y="201"/>
                  </a:cubicBezTo>
                  <a:cubicBezTo>
                    <a:pt x="92" y="201"/>
                    <a:pt x="92" y="201"/>
                    <a:pt x="92" y="201"/>
                  </a:cubicBezTo>
                  <a:cubicBezTo>
                    <a:pt x="96" y="201"/>
                    <a:pt x="100" y="199"/>
                    <a:pt x="104" y="196"/>
                  </a:cubicBezTo>
                  <a:cubicBezTo>
                    <a:pt x="107" y="192"/>
                    <a:pt x="108" y="188"/>
                    <a:pt x="108" y="184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3"/>
                    <a:pt x="107" y="9"/>
                    <a:pt x="104" y="5"/>
                  </a:cubicBezTo>
                  <a:cubicBezTo>
                    <a:pt x="100" y="2"/>
                    <a:pt x="96" y="0"/>
                    <a:pt x="92" y="0"/>
                  </a:cubicBezTo>
                  <a:close/>
                  <a:moveTo>
                    <a:pt x="62" y="62"/>
                  </a:moveTo>
                  <a:cubicBezTo>
                    <a:pt x="58" y="65"/>
                    <a:pt x="55" y="67"/>
                    <a:pt x="50" y="67"/>
                  </a:cubicBezTo>
                  <a:cubicBezTo>
                    <a:pt x="45" y="67"/>
                    <a:pt x="41" y="65"/>
                    <a:pt x="38" y="62"/>
                  </a:cubicBezTo>
                  <a:cubicBezTo>
                    <a:pt x="35" y="59"/>
                    <a:pt x="33" y="55"/>
                    <a:pt x="33" y="50"/>
                  </a:cubicBezTo>
                  <a:cubicBezTo>
                    <a:pt x="33" y="46"/>
                    <a:pt x="35" y="42"/>
                    <a:pt x="38" y="39"/>
                  </a:cubicBezTo>
                  <a:cubicBezTo>
                    <a:pt x="41" y="35"/>
                    <a:pt x="45" y="34"/>
                    <a:pt x="50" y="34"/>
                  </a:cubicBezTo>
                  <a:cubicBezTo>
                    <a:pt x="55" y="34"/>
                    <a:pt x="58" y="35"/>
                    <a:pt x="62" y="39"/>
                  </a:cubicBezTo>
                  <a:cubicBezTo>
                    <a:pt x="65" y="42"/>
                    <a:pt x="67" y="46"/>
                    <a:pt x="67" y="50"/>
                  </a:cubicBezTo>
                  <a:cubicBezTo>
                    <a:pt x="67" y="55"/>
                    <a:pt x="65" y="59"/>
                    <a:pt x="62" y="62"/>
                  </a:cubicBezTo>
                  <a:close/>
                  <a:moveTo>
                    <a:pt x="62" y="62"/>
                  </a:moveTo>
                  <a:cubicBezTo>
                    <a:pt x="62" y="62"/>
                    <a:pt x="62" y="62"/>
                    <a:pt x="62" y="6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1"/>
            <p:cNvSpPr>
              <a:spLocks noEditPoints="1"/>
            </p:cNvSpPr>
            <p:nvPr/>
          </p:nvSpPr>
          <p:spPr bwMode="auto">
            <a:xfrm>
              <a:off x="5119688" y="1982788"/>
              <a:ext cx="444500" cy="609600"/>
            </a:xfrm>
            <a:custGeom>
              <a:avLst/>
              <a:gdLst>
                <a:gd name="T0" fmla="*/ 278 w 292"/>
                <a:gd name="T1" fmla="*/ 178 h 400"/>
                <a:gd name="T2" fmla="*/ 282 w 292"/>
                <a:gd name="T3" fmla="*/ 158 h 400"/>
                <a:gd name="T4" fmla="*/ 270 w 292"/>
                <a:gd name="T5" fmla="*/ 123 h 400"/>
                <a:gd name="T6" fmla="*/ 270 w 292"/>
                <a:gd name="T7" fmla="*/ 92 h 400"/>
                <a:gd name="T8" fmla="*/ 256 w 292"/>
                <a:gd name="T9" fmla="*/ 68 h 400"/>
                <a:gd name="T10" fmla="*/ 244 w 292"/>
                <a:gd name="T11" fmla="*/ 20 h 400"/>
                <a:gd name="T12" fmla="*/ 192 w 292"/>
                <a:gd name="T13" fmla="*/ 0 h 400"/>
                <a:gd name="T14" fmla="*/ 159 w 292"/>
                <a:gd name="T15" fmla="*/ 0 h 400"/>
                <a:gd name="T16" fmla="*/ 121 w 292"/>
                <a:gd name="T17" fmla="*/ 4 h 400"/>
                <a:gd name="T18" fmla="*/ 89 w 292"/>
                <a:gd name="T19" fmla="*/ 12 h 400"/>
                <a:gd name="T20" fmla="*/ 58 w 292"/>
                <a:gd name="T21" fmla="*/ 22 h 400"/>
                <a:gd name="T22" fmla="*/ 17 w 292"/>
                <a:gd name="T23" fmla="*/ 33 h 400"/>
                <a:gd name="T24" fmla="*/ 5 w 292"/>
                <a:gd name="T25" fmla="*/ 38 h 400"/>
                <a:gd name="T26" fmla="*/ 0 w 292"/>
                <a:gd name="T27" fmla="*/ 50 h 400"/>
                <a:gd name="T28" fmla="*/ 0 w 292"/>
                <a:gd name="T29" fmla="*/ 217 h 400"/>
                <a:gd name="T30" fmla="*/ 5 w 292"/>
                <a:gd name="T31" fmla="*/ 229 h 400"/>
                <a:gd name="T32" fmla="*/ 16 w 292"/>
                <a:gd name="T33" fmla="*/ 234 h 400"/>
                <a:gd name="T34" fmla="*/ 36 w 292"/>
                <a:gd name="T35" fmla="*/ 249 h 400"/>
                <a:gd name="T36" fmla="*/ 62 w 292"/>
                <a:gd name="T37" fmla="*/ 281 h 400"/>
                <a:gd name="T38" fmla="*/ 89 w 292"/>
                <a:gd name="T39" fmla="*/ 312 h 400"/>
                <a:gd name="T40" fmla="*/ 97 w 292"/>
                <a:gd name="T41" fmla="*/ 325 h 400"/>
                <a:gd name="T42" fmla="*/ 101 w 292"/>
                <a:gd name="T43" fmla="*/ 337 h 400"/>
                <a:gd name="T44" fmla="*/ 105 w 292"/>
                <a:gd name="T45" fmla="*/ 353 h 400"/>
                <a:gd name="T46" fmla="*/ 108 w 292"/>
                <a:gd name="T47" fmla="*/ 369 h 400"/>
                <a:gd name="T48" fmla="*/ 113 w 292"/>
                <a:gd name="T49" fmla="*/ 382 h 400"/>
                <a:gd name="T50" fmla="*/ 122 w 292"/>
                <a:gd name="T51" fmla="*/ 395 h 400"/>
                <a:gd name="T52" fmla="*/ 134 w 292"/>
                <a:gd name="T53" fmla="*/ 400 h 400"/>
                <a:gd name="T54" fmla="*/ 155 w 292"/>
                <a:gd name="T55" fmla="*/ 398 h 400"/>
                <a:gd name="T56" fmla="*/ 171 w 292"/>
                <a:gd name="T57" fmla="*/ 391 h 400"/>
                <a:gd name="T58" fmla="*/ 181 w 292"/>
                <a:gd name="T59" fmla="*/ 380 h 400"/>
                <a:gd name="T60" fmla="*/ 187 w 292"/>
                <a:gd name="T61" fmla="*/ 369 h 400"/>
                <a:gd name="T62" fmla="*/ 191 w 292"/>
                <a:gd name="T63" fmla="*/ 356 h 400"/>
                <a:gd name="T64" fmla="*/ 192 w 292"/>
                <a:gd name="T65" fmla="*/ 344 h 400"/>
                <a:gd name="T66" fmla="*/ 192 w 292"/>
                <a:gd name="T67" fmla="*/ 334 h 400"/>
                <a:gd name="T68" fmla="*/ 189 w 292"/>
                <a:gd name="T69" fmla="*/ 314 h 400"/>
                <a:gd name="T70" fmla="*/ 184 w 292"/>
                <a:gd name="T71" fmla="*/ 299 h 400"/>
                <a:gd name="T72" fmla="*/ 177 w 292"/>
                <a:gd name="T73" fmla="*/ 284 h 400"/>
                <a:gd name="T74" fmla="*/ 175 w 292"/>
                <a:gd name="T75" fmla="*/ 279 h 400"/>
                <a:gd name="T76" fmla="*/ 172 w 292"/>
                <a:gd name="T77" fmla="*/ 273 h 400"/>
                <a:gd name="T78" fmla="*/ 170 w 292"/>
                <a:gd name="T79" fmla="*/ 267 h 400"/>
                <a:gd name="T80" fmla="*/ 242 w 292"/>
                <a:gd name="T81" fmla="*/ 267 h 400"/>
                <a:gd name="T82" fmla="*/ 277 w 292"/>
                <a:gd name="T83" fmla="*/ 252 h 400"/>
                <a:gd name="T84" fmla="*/ 292 w 292"/>
                <a:gd name="T85" fmla="*/ 217 h 400"/>
                <a:gd name="T86" fmla="*/ 278 w 292"/>
                <a:gd name="T87" fmla="*/ 178 h 400"/>
                <a:gd name="T88" fmla="*/ 278 w 292"/>
                <a:gd name="T89" fmla="*/ 178 h 400"/>
                <a:gd name="T90" fmla="*/ 278 w 292"/>
                <a:gd name="T91" fmla="*/ 17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2" h="400">
                  <a:moveTo>
                    <a:pt x="278" y="178"/>
                  </a:moveTo>
                  <a:cubicBezTo>
                    <a:pt x="280" y="170"/>
                    <a:pt x="282" y="164"/>
                    <a:pt x="282" y="158"/>
                  </a:cubicBezTo>
                  <a:cubicBezTo>
                    <a:pt x="282" y="145"/>
                    <a:pt x="278" y="133"/>
                    <a:pt x="270" y="123"/>
                  </a:cubicBezTo>
                  <a:cubicBezTo>
                    <a:pt x="273" y="113"/>
                    <a:pt x="273" y="103"/>
                    <a:pt x="270" y="92"/>
                  </a:cubicBezTo>
                  <a:cubicBezTo>
                    <a:pt x="268" y="82"/>
                    <a:pt x="263" y="74"/>
                    <a:pt x="256" y="68"/>
                  </a:cubicBezTo>
                  <a:cubicBezTo>
                    <a:pt x="258" y="48"/>
                    <a:pt x="254" y="32"/>
                    <a:pt x="244" y="20"/>
                  </a:cubicBezTo>
                  <a:cubicBezTo>
                    <a:pt x="233" y="7"/>
                    <a:pt x="215" y="0"/>
                    <a:pt x="192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47" y="0"/>
                    <a:pt x="135" y="1"/>
                    <a:pt x="121" y="4"/>
                  </a:cubicBezTo>
                  <a:cubicBezTo>
                    <a:pt x="108" y="7"/>
                    <a:pt x="97" y="9"/>
                    <a:pt x="89" y="12"/>
                  </a:cubicBezTo>
                  <a:cubicBezTo>
                    <a:pt x="82" y="14"/>
                    <a:pt x="71" y="17"/>
                    <a:pt x="58" y="22"/>
                  </a:cubicBezTo>
                  <a:cubicBezTo>
                    <a:pt x="37" y="29"/>
                    <a:pt x="23" y="33"/>
                    <a:pt x="17" y="33"/>
                  </a:cubicBezTo>
                  <a:cubicBezTo>
                    <a:pt x="12" y="34"/>
                    <a:pt x="8" y="35"/>
                    <a:pt x="5" y="38"/>
                  </a:cubicBezTo>
                  <a:cubicBezTo>
                    <a:pt x="2" y="42"/>
                    <a:pt x="0" y="46"/>
                    <a:pt x="0" y="5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2"/>
                    <a:pt x="2" y="225"/>
                    <a:pt x="5" y="229"/>
                  </a:cubicBezTo>
                  <a:cubicBezTo>
                    <a:pt x="8" y="232"/>
                    <a:pt x="12" y="234"/>
                    <a:pt x="16" y="234"/>
                  </a:cubicBezTo>
                  <a:cubicBezTo>
                    <a:pt x="20" y="234"/>
                    <a:pt x="27" y="239"/>
                    <a:pt x="36" y="249"/>
                  </a:cubicBezTo>
                  <a:cubicBezTo>
                    <a:pt x="45" y="259"/>
                    <a:pt x="54" y="270"/>
                    <a:pt x="62" y="281"/>
                  </a:cubicBezTo>
                  <a:cubicBezTo>
                    <a:pt x="74" y="296"/>
                    <a:pt x="83" y="306"/>
                    <a:pt x="89" y="312"/>
                  </a:cubicBezTo>
                  <a:cubicBezTo>
                    <a:pt x="92" y="315"/>
                    <a:pt x="94" y="319"/>
                    <a:pt x="97" y="325"/>
                  </a:cubicBezTo>
                  <a:cubicBezTo>
                    <a:pt x="99" y="330"/>
                    <a:pt x="100" y="334"/>
                    <a:pt x="101" y="337"/>
                  </a:cubicBezTo>
                  <a:cubicBezTo>
                    <a:pt x="102" y="340"/>
                    <a:pt x="103" y="346"/>
                    <a:pt x="105" y="353"/>
                  </a:cubicBezTo>
                  <a:cubicBezTo>
                    <a:pt x="106" y="360"/>
                    <a:pt x="107" y="365"/>
                    <a:pt x="108" y="369"/>
                  </a:cubicBezTo>
                  <a:cubicBezTo>
                    <a:pt x="109" y="373"/>
                    <a:pt x="111" y="377"/>
                    <a:pt x="113" y="382"/>
                  </a:cubicBezTo>
                  <a:cubicBezTo>
                    <a:pt x="115" y="388"/>
                    <a:pt x="118" y="392"/>
                    <a:pt x="122" y="395"/>
                  </a:cubicBezTo>
                  <a:cubicBezTo>
                    <a:pt x="125" y="399"/>
                    <a:pt x="129" y="400"/>
                    <a:pt x="134" y="400"/>
                  </a:cubicBezTo>
                  <a:cubicBezTo>
                    <a:pt x="142" y="400"/>
                    <a:pt x="149" y="400"/>
                    <a:pt x="155" y="398"/>
                  </a:cubicBezTo>
                  <a:cubicBezTo>
                    <a:pt x="161" y="396"/>
                    <a:pt x="167" y="394"/>
                    <a:pt x="171" y="391"/>
                  </a:cubicBezTo>
                  <a:cubicBezTo>
                    <a:pt x="175" y="388"/>
                    <a:pt x="178" y="385"/>
                    <a:pt x="181" y="380"/>
                  </a:cubicBezTo>
                  <a:cubicBezTo>
                    <a:pt x="184" y="376"/>
                    <a:pt x="186" y="372"/>
                    <a:pt x="187" y="369"/>
                  </a:cubicBezTo>
                  <a:cubicBezTo>
                    <a:pt x="189" y="365"/>
                    <a:pt x="190" y="361"/>
                    <a:pt x="191" y="356"/>
                  </a:cubicBezTo>
                  <a:cubicBezTo>
                    <a:pt x="191" y="350"/>
                    <a:pt x="192" y="346"/>
                    <a:pt x="192" y="344"/>
                  </a:cubicBezTo>
                  <a:cubicBezTo>
                    <a:pt x="192" y="341"/>
                    <a:pt x="192" y="338"/>
                    <a:pt x="192" y="334"/>
                  </a:cubicBezTo>
                  <a:cubicBezTo>
                    <a:pt x="192" y="327"/>
                    <a:pt x="191" y="320"/>
                    <a:pt x="189" y="314"/>
                  </a:cubicBezTo>
                  <a:cubicBezTo>
                    <a:pt x="188" y="307"/>
                    <a:pt x="186" y="302"/>
                    <a:pt x="184" y="299"/>
                  </a:cubicBezTo>
                  <a:cubicBezTo>
                    <a:pt x="183" y="295"/>
                    <a:pt x="181" y="290"/>
                    <a:pt x="177" y="284"/>
                  </a:cubicBezTo>
                  <a:cubicBezTo>
                    <a:pt x="177" y="283"/>
                    <a:pt x="176" y="281"/>
                    <a:pt x="175" y="279"/>
                  </a:cubicBezTo>
                  <a:cubicBezTo>
                    <a:pt x="174" y="277"/>
                    <a:pt x="173" y="275"/>
                    <a:pt x="172" y="273"/>
                  </a:cubicBezTo>
                  <a:cubicBezTo>
                    <a:pt x="171" y="271"/>
                    <a:pt x="171" y="269"/>
                    <a:pt x="170" y="267"/>
                  </a:cubicBezTo>
                  <a:cubicBezTo>
                    <a:pt x="242" y="267"/>
                    <a:pt x="242" y="267"/>
                    <a:pt x="242" y="267"/>
                  </a:cubicBezTo>
                  <a:cubicBezTo>
                    <a:pt x="256" y="267"/>
                    <a:pt x="267" y="262"/>
                    <a:pt x="277" y="252"/>
                  </a:cubicBezTo>
                  <a:cubicBezTo>
                    <a:pt x="287" y="242"/>
                    <a:pt x="292" y="230"/>
                    <a:pt x="292" y="217"/>
                  </a:cubicBezTo>
                  <a:cubicBezTo>
                    <a:pt x="292" y="202"/>
                    <a:pt x="287" y="189"/>
                    <a:pt x="278" y="178"/>
                  </a:cubicBezTo>
                  <a:close/>
                  <a:moveTo>
                    <a:pt x="278" y="178"/>
                  </a:moveTo>
                  <a:cubicBezTo>
                    <a:pt x="278" y="178"/>
                    <a:pt x="278" y="178"/>
                    <a:pt x="278" y="17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12804211" y="4583992"/>
            <a:ext cx="1269804" cy="1219012"/>
            <a:chOff x="6402388" y="1982788"/>
            <a:chExt cx="635000" cy="609600"/>
          </a:xfrm>
        </p:grpSpPr>
        <p:sp>
          <p:nvSpPr>
            <p:cNvPr id="62" name="Freeform 55"/>
            <p:cNvSpPr>
              <a:spLocks noEditPoints="1"/>
            </p:cNvSpPr>
            <p:nvPr/>
          </p:nvSpPr>
          <p:spPr bwMode="auto">
            <a:xfrm>
              <a:off x="6592888" y="1982788"/>
              <a:ext cx="444500" cy="609600"/>
            </a:xfrm>
            <a:custGeom>
              <a:avLst/>
              <a:gdLst>
                <a:gd name="T0" fmla="*/ 278 w 292"/>
                <a:gd name="T1" fmla="*/ 222 h 400"/>
                <a:gd name="T2" fmla="*/ 292 w 292"/>
                <a:gd name="T3" fmla="*/ 184 h 400"/>
                <a:gd name="T4" fmla="*/ 277 w 292"/>
                <a:gd name="T5" fmla="*/ 148 h 400"/>
                <a:gd name="T6" fmla="*/ 242 w 292"/>
                <a:gd name="T7" fmla="*/ 133 h 400"/>
                <a:gd name="T8" fmla="*/ 170 w 292"/>
                <a:gd name="T9" fmla="*/ 133 h 400"/>
                <a:gd name="T10" fmla="*/ 172 w 292"/>
                <a:gd name="T11" fmla="*/ 127 h 400"/>
                <a:gd name="T12" fmla="*/ 175 w 292"/>
                <a:gd name="T13" fmla="*/ 121 h 400"/>
                <a:gd name="T14" fmla="*/ 177 w 292"/>
                <a:gd name="T15" fmla="*/ 117 h 400"/>
                <a:gd name="T16" fmla="*/ 185 w 292"/>
                <a:gd name="T17" fmla="*/ 102 h 400"/>
                <a:gd name="T18" fmla="*/ 190 w 292"/>
                <a:gd name="T19" fmla="*/ 87 h 400"/>
                <a:gd name="T20" fmla="*/ 192 w 292"/>
                <a:gd name="T21" fmla="*/ 67 h 400"/>
                <a:gd name="T22" fmla="*/ 192 w 292"/>
                <a:gd name="T23" fmla="*/ 57 h 400"/>
                <a:gd name="T24" fmla="*/ 191 w 292"/>
                <a:gd name="T25" fmla="*/ 45 h 400"/>
                <a:gd name="T26" fmla="*/ 187 w 292"/>
                <a:gd name="T27" fmla="*/ 32 h 400"/>
                <a:gd name="T28" fmla="*/ 181 w 292"/>
                <a:gd name="T29" fmla="*/ 20 h 400"/>
                <a:gd name="T30" fmla="*/ 171 w 292"/>
                <a:gd name="T31" fmla="*/ 10 h 400"/>
                <a:gd name="T32" fmla="*/ 155 w 292"/>
                <a:gd name="T33" fmla="*/ 3 h 400"/>
                <a:gd name="T34" fmla="*/ 134 w 292"/>
                <a:gd name="T35" fmla="*/ 0 h 400"/>
                <a:gd name="T36" fmla="*/ 122 w 292"/>
                <a:gd name="T37" fmla="*/ 5 h 400"/>
                <a:gd name="T38" fmla="*/ 113 w 292"/>
                <a:gd name="T39" fmla="*/ 18 h 400"/>
                <a:gd name="T40" fmla="*/ 108 w 292"/>
                <a:gd name="T41" fmla="*/ 32 h 400"/>
                <a:gd name="T42" fmla="*/ 105 w 292"/>
                <a:gd name="T43" fmla="*/ 47 h 400"/>
                <a:gd name="T44" fmla="*/ 101 w 292"/>
                <a:gd name="T45" fmla="*/ 63 h 400"/>
                <a:gd name="T46" fmla="*/ 97 w 292"/>
                <a:gd name="T47" fmla="*/ 76 h 400"/>
                <a:gd name="T48" fmla="*/ 89 w 292"/>
                <a:gd name="T49" fmla="*/ 88 h 400"/>
                <a:gd name="T50" fmla="*/ 62 w 292"/>
                <a:gd name="T51" fmla="*/ 120 h 400"/>
                <a:gd name="T52" fmla="*/ 36 w 292"/>
                <a:gd name="T53" fmla="*/ 151 h 400"/>
                <a:gd name="T54" fmla="*/ 16 w 292"/>
                <a:gd name="T55" fmla="*/ 167 h 400"/>
                <a:gd name="T56" fmla="*/ 5 w 292"/>
                <a:gd name="T57" fmla="*/ 172 h 400"/>
                <a:gd name="T58" fmla="*/ 0 w 292"/>
                <a:gd name="T59" fmla="*/ 183 h 400"/>
                <a:gd name="T60" fmla="*/ 0 w 292"/>
                <a:gd name="T61" fmla="*/ 350 h 400"/>
                <a:gd name="T62" fmla="*/ 5 w 292"/>
                <a:gd name="T63" fmla="*/ 362 h 400"/>
                <a:gd name="T64" fmla="*/ 17 w 292"/>
                <a:gd name="T65" fmla="*/ 367 h 400"/>
                <a:gd name="T66" fmla="*/ 58 w 292"/>
                <a:gd name="T67" fmla="*/ 379 h 400"/>
                <a:gd name="T68" fmla="*/ 89 w 292"/>
                <a:gd name="T69" fmla="*/ 389 h 400"/>
                <a:gd name="T70" fmla="*/ 121 w 292"/>
                <a:gd name="T71" fmla="*/ 396 h 400"/>
                <a:gd name="T72" fmla="*/ 159 w 292"/>
                <a:gd name="T73" fmla="*/ 400 h 400"/>
                <a:gd name="T74" fmla="*/ 192 w 292"/>
                <a:gd name="T75" fmla="*/ 400 h 400"/>
                <a:gd name="T76" fmla="*/ 244 w 292"/>
                <a:gd name="T77" fmla="*/ 380 h 400"/>
                <a:gd name="T78" fmla="*/ 256 w 292"/>
                <a:gd name="T79" fmla="*/ 333 h 400"/>
                <a:gd name="T80" fmla="*/ 270 w 292"/>
                <a:gd name="T81" fmla="*/ 308 h 400"/>
                <a:gd name="T82" fmla="*/ 270 w 292"/>
                <a:gd name="T83" fmla="*/ 278 h 400"/>
                <a:gd name="T84" fmla="*/ 282 w 292"/>
                <a:gd name="T85" fmla="*/ 242 h 400"/>
                <a:gd name="T86" fmla="*/ 278 w 292"/>
                <a:gd name="T87" fmla="*/ 222 h 400"/>
                <a:gd name="T88" fmla="*/ 278 w 292"/>
                <a:gd name="T89" fmla="*/ 222 h 400"/>
                <a:gd name="T90" fmla="*/ 278 w 292"/>
                <a:gd name="T91" fmla="*/ 22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2" h="400">
                  <a:moveTo>
                    <a:pt x="278" y="222"/>
                  </a:moveTo>
                  <a:cubicBezTo>
                    <a:pt x="287" y="211"/>
                    <a:pt x="292" y="198"/>
                    <a:pt x="292" y="184"/>
                  </a:cubicBezTo>
                  <a:cubicBezTo>
                    <a:pt x="292" y="170"/>
                    <a:pt x="287" y="158"/>
                    <a:pt x="277" y="148"/>
                  </a:cubicBezTo>
                  <a:cubicBezTo>
                    <a:pt x="267" y="138"/>
                    <a:pt x="256" y="133"/>
                    <a:pt x="242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1"/>
                    <a:pt x="171" y="129"/>
                    <a:pt x="172" y="127"/>
                  </a:cubicBezTo>
                  <a:cubicBezTo>
                    <a:pt x="173" y="125"/>
                    <a:pt x="174" y="124"/>
                    <a:pt x="175" y="121"/>
                  </a:cubicBezTo>
                  <a:cubicBezTo>
                    <a:pt x="176" y="119"/>
                    <a:pt x="177" y="118"/>
                    <a:pt x="177" y="117"/>
                  </a:cubicBezTo>
                  <a:cubicBezTo>
                    <a:pt x="181" y="111"/>
                    <a:pt x="183" y="106"/>
                    <a:pt x="185" y="102"/>
                  </a:cubicBezTo>
                  <a:cubicBezTo>
                    <a:pt x="186" y="98"/>
                    <a:pt x="188" y="93"/>
                    <a:pt x="190" y="87"/>
                  </a:cubicBezTo>
                  <a:cubicBezTo>
                    <a:pt x="191" y="80"/>
                    <a:pt x="192" y="73"/>
                    <a:pt x="192" y="67"/>
                  </a:cubicBezTo>
                  <a:cubicBezTo>
                    <a:pt x="192" y="63"/>
                    <a:pt x="192" y="59"/>
                    <a:pt x="192" y="57"/>
                  </a:cubicBezTo>
                  <a:cubicBezTo>
                    <a:pt x="192" y="54"/>
                    <a:pt x="191" y="50"/>
                    <a:pt x="191" y="45"/>
                  </a:cubicBezTo>
                  <a:cubicBezTo>
                    <a:pt x="190" y="40"/>
                    <a:pt x="189" y="35"/>
                    <a:pt x="187" y="32"/>
                  </a:cubicBezTo>
                  <a:cubicBezTo>
                    <a:pt x="186" y="28"/>
                    <a:pt x="184" y="24"/>
                    <a:pt x="181" y="20"/>
                  </a:cubicBezTo>
                  <a:cubicBezTo>
                    <a:pt x="178" y="16"/>
                    <a:pt x="175" y="12"/>
                    <a:pt x="171" y="10"/>
                  </a:cubicBezTo>
                  <a:cubicBezTo>
                    <a:pt x="167" y="7"/>
                    <a:pt x="162" y="5"/>
                    <a:pt x="155" y="3"/>
                  </a:cubicBezTo>
                  <a:cubicBezTo>
                    <a:pt x="149" y="1"/>
                    <a:pt x="142" y="0"/>
                    <a:pt x="134" y="0"/>
                  </a:cubicBezTo>
                  <a:cubicBezTo>
                    <a:pt x="129" y="0"/>
                    <a:pt x="125" y="2"/>
                    <a:pt x="122" y="5"/>
                  </a:cubicBezTo>
                  <a:cubicBezTo>
                    <a:pt x="118" y="8"/>
                    <a:pt x="115" y="13"/>
                    <a:pt x="113" y="18"/>
                  </a:cubicBezTo>
                  <a:cubicBezTo>
                    <a:pt x="111" y="23"/>
                    <a:pt x="109" y="28"/>
                    <a:pt x="108" y="32"/>
                  </a:cubicBezTo>
                  <a:cubicBezTo>
                    <a:pt x="107" y="35"/>
                    <a:pt x="106" y="41"/>
                    <a:pt x="105" y="47"/>
                  </a:cubicBezTo>
                  <a:cubicBezTo>
                    <a:pt x="103" y="55"/>
                    <a:pt x="102" y="60"/>
                    <a:pt x="101" y="63"/>
                  </a:cubicBezTo>
                  <a:cubicBezTo>
                    <a:pt x="100" y="66"/>
                    <a:pt x="99" y="71"/>
                    <a:pt x="97" y="76"/>
                  </a:cubicBezTo>
                  <a:cubicBezTo>
                    <a:pt x="94" y="81"/>
                    <a:pt x="92" y="85"/>
                    <a:pt x="89" y="88"/>
                  </a:cubicBezTo>
                  <a:cubicBezTo>
                    <a:pt x="83" y="94"/>
                    <a:pt x="74" y="105"/>
                    <a:pt x="62" y="120"/>
                  </a:cubicBezTo>
                  <a:cubicBezTo>
                    <a:pt x="54" y="131"/>
                    <a:pt x="45" y="141"/>
                    <a:pt x="36" y="151"/>
                  </a:cubicBezTo>
                  <a:cubicBezTo>
                    <a:pt x="27" y="161"/>
                    <a:pt x="20" y="166"/>
                    <a:pt x="16" y="167"/>
                  </a:cubicBezTo>
                  <a:cubicBezTo>
                    <a:pt x="12" y="167"/>
                    <a:pt x="8" y="169"/>
                    <a:pt x="5" y="172"/>
                  </a:cubicBezTo>
                  <a:cubicBezTo>
                    <a:pt x="2" y="175"/>
                    <a:pt x="0" y="179"/>
                    <a:pt x="0" y="183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5"/>
                    <a:pt x="2" y="359"/>
                    <a:pt x="5" y="362"/>
                  </a:cubicBezTo>
                  <a:cubicBezTo>
                    <a:pt x="8" y="365"/>
                    <a:pt x="12" y="367"/>
                    <a:pt x="17" y="367"/>
                  </a:cubicBezTo>
                  <a:cubicBezTo>
                    <a:pt x="23" y="367"/>
                    <a:pt x="37" y="371"/>
                    <a:pt x="58" y="379"/>
                  </a:cubicBezTo>
                  <a:cubicBezTo>
                    <a:pt x="71" y="383"/>
                    <a:pt x="82" y="387"/>
                    <a:pt x="89" y="389"/>
                  </a:cubicBezTo>
                  <a:cubicBezTo>
                    <a:pt x="97" y="391"/>
                    <a:pt x="108" y="394"/>
                    <a:pt x="121" y="396"/>
                  </a:cubicBezTo>
                  <a:cubicBezTo>
                    <a:pt x="135" y="399"/>
                    <a:pt x="147" y="400"/>
                    <a:pt x="159" y="400"/>
                  </a:cubicBezTo>
                  <a:cubicBezTo>
                    <a:pt x="192" y="400"/>
                    <a:pt x="192" y="400"/>
                    <a:pt x="192" y="400"/>
                  </a:cubicBezTo>
                  <a:cubicBezTo>
                    <a:pt x="215" y="400"/>
                    <a:pt x="233" y="393"/>
                    <a:pt x="244" y="380"/>
                  </a:cubicBezTo>
                  <a:cubicBezTo>
                    <a:pt x="254" y="368"/>
                    <a:pt x="258" y="352"/>
                    <a:pt x="256" y="333"/>
                  </a:cubicBezTo>
                  <a:cubicBezTo>
                    <a:pt x="263" y="326"/>
                    <a:pt x="268" y="318"/>
                    <a:pt x="270" y="308"/>
                  </a:cubicBezTo>
                  <a:cubicBezTo>
                    <a:pt x="273" y="298"/>
                    <a:pt x="273" y="288"/>
                    <a:pt x="270" y="278"/>
                  </a:cubicBezTo>
                  <a:cubicBezTo>
                    <a:pt x="278" y="267"/>
                    <a:pt x="282" y="255"/>
                    <a:pt x="282" y="242"/>
                  </a:cubicBezTo>
                  <a:cubicBezTo>
                    <a:pt x="282" y="237"/>
                    <a:pt x="280" y="230"/>
                    <a:pt x="278" y="222"/>
                  </a:cubicBezTo>
                  <a:close/>
                  <a:moveTo>
                    <a:pt x="278" y="222"/>
                  </a:moveTo>
                  <a:cubicBezTo>
                    <a:pt x="278" y="222"/>
                    <a:pt x="278" y="222"/>
                    <a:pt x="278" y="2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6402388" y="2236788"/>
              <a:ext cx="165100" cy="304800"/>
            </a:xfrm>
            <a:custGeom>
              <a:avLst/>
              <a:gdLst>
                <a:gd name="T0" fmla="*/ 92 w 108"/>
                <a:gd name="T1" fmla="*/ 0 h 200"/>
                <a:gd name="T2" fmla="*/ 17 w 108"/>
                <a:gd name="T3" fmla="*/ 0 h 200"/>
                <a:gd name="T4" fmla="*/ 5 w 108"/>
                <a:gd name="T5" fmla="*/ 5 h 200"/>
                <a:gd name="T6" fmla="*/ 0 w 108"/>
                <a:gd name="T7" fmla="*/ 17 h 200"/>
                <a:gd name="T8" fmla="*/ 0 w 108"/>
                <a:gd name="T9" fmla="*/ 183 h 200"/>
                <a:gd name="T10" fmla="*/ 5 w 108"/>
                <a:gd name="T11" fmla="*/ 195 h 200"/>
                <a:gd name="T12" fmla="*/ 17 w 108"/>
                <a:gd name="T13" fmla="*/ 200 h 200"/>
                <a:gd name="T14" fmla="*/ 92 w 108"/>
                <a:gd name="T15" fmla="*/ 200 h 200"/>
                <a:gd name="T16" fmla="*/ 104 w 108"/>
                <a:gd name="T17" fmla="*/ 195 h 200"/>
                <a:gd name="T18" fmla="*/ 108 w 108"/>
                <a:gd name="T19" fmla="*/ 183 h 200"/>
                <a:gd name="T20" fmla="*/ 108 w 108"/>
                <a:gd name="T21" fmla="*/ 17 h 200"/>
                <a:gd name="T22" fmla="*/ 104 w 108"/>
                <a:gd name="T23" fmla="*/ 5 h 200"/>
                <a:gd name="T24" fmla="*/ 92 w 108"/>
                <a:gd name="T25" fmla="*/ 0 h 200"/>
                <a:gd name="T26" fmla="*/ 62 w 108"/>
                <a:gd name="T27" fmla="*/ 162 h 200"/>
                <a:gd name="T28" fmla="*/ 50 w 108"/>
                <a:gd name="T29" fmla="*/ 167 h 200"/>
                <a:gd name="T30" fmla="*/ 38 w 108"/>
                <a:gd name="T31" fmla="*/ 162 h 200"/>
                <a:gd name="T32" fmla="*/ 33 w 108"/>
                <a:gd name="T33" fmla="*/ 150 h 200"/>
                <a:gd name="T34" fmla="*/ 38 w 108"/>
                <a:gd name="T35" fmla="*/ 138 h 200"/>
                <a:gd name="T36" fmla="*/ 50 w 108"/>
                <a:gd name="T37" fmla="*/ 133 h 200"/>
                <a:gd name="T38" fmla="*/ 62 w 108"/>
                <a:gd name="T39" fmla="*/ 138 h 200"/>
                <a:gd name="T40" fmla="*/ 67 w 108"/>
                <a:gd name="T41" fmla="*/ 150 h 200"/>
                <a:gd name="T42" fmla="*/ 62 w 108"/>
                <a:gd name="T43" fmla="*/ 162 h 200"/>
                <a:gd name="T44" fmla="*/ 62 w 108"/>
                <a:gd name="T45" fmla="*/ 162 h 200"/>
                <a:gd name="T46" fmla="*/ 62 w 108"/>
                <a:gd name="T47" fmla="*/ 16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200">
                  <a:moveTo>
                    <a:pt x="9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8"/>
                    <a:pt x="2" y="192"/>
                    <a:pt x="5" y="195"/>
                  </a:cubicBezTo>
                  <a:cubicBezTo>
                    <a:pt x="8" y="198"/>
                    <a:pt x="12" y="200"/>
                    <a:pt x="17" y="200"/>
                  </a:cubicBezTo>
                  <a:cubicBezTo>
                    <a:pt x="92" y="200"/>
                    <a:pt x="92" y="200"/>
                    <a:pt x="92" y="200"/>
                  </a:cubicBezTo>
                  <a:cubicBezTo>
                    <a:pt x="96" y="200"/>
                    <a:pt x="100" y="198"/>
                    <a:pt x="104" y="195"/>
                  </a:cubicBezTo>
                  <a:cubicBezTo>
                    <a:pt x="107" y="192"/>
                    <a:pt x="108" y="188"/>
                    <a:pt x="108" y="183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2"/>
                    <a:pt x="107" y="8"/>
                    <a:pt x="104" y="5"/>
                  </a:cubicBezTo>
                  <a:cubicBezTo>
                    <a:pt x="100" y="2"/>
                    <a:pt x="96" y="0"/>
                    <a:pt x="92" y="0"/>
                  </a:cubicBezTo>
                  <a:close/>
                  <a:moveTo>
                    <a:pt x="62" y="162"/>
                  </a:moveTo>
                  <a:cubicBezTo>
                    <a:pt x="58" y="165"/>
                    <a:pt x="55" y="167"/>
                    <a:pt x="50" y="167"/>
                  </a:cubicBezTo>
                  <a:cubicBezTo>
                    <a:pt x="45" y="167"/>
                    <a:pt x="41" y="165"/>
                    <a:pt x="38" y="162"/>
                  </a:cubicBezTo>
                  <a:cubicBezTo>
                    <a:pt x="35" y="159"/>
                    <a:pt x="33" y="155"/>
                    <a:pt x="33" y="150"/>
                  </a:cubicBezTo>
                  <a:cubicBezTo>
                    <a:pt x="33" y="146"/>
                    <a:pt x="35" y="142"/>
                    <a:pt x="38" y="138"/>
                  </a:cubicBezTo>
                  <a:cubicBezTo>
                    <a:pt x="41" y="135"/>
                    <a:pt x="45" y="133"/>
                    <a:pt x="50" y="133"/>
                  </a:cubicBezTo>
                  <a:cubicBezTo>
                    <a:pt x="55" y="133"/>
                    <a:pt x="58" y="135"/>
                    <a:pt x="62" y="138"/>
                  </a:cubicBezTo>
                  <a:cubicBezTo>
                    <a:pt x="65" y="142"/>
                    <a:pt x="67" y="146"/>
                    <a:pt x="67" y="150"/>
                  </a:cubicBezTo>
                  <a:cubicBezTo>
                    <a:pt x="67" y="155"/>
                    <a:pt x="65" y="159"/>
                    <a:pt x="62" y="162"/>
                  </a:cubicBezTo>
                  <a:close/>
                  <a:moveTo>
                    <a:pt x="62" y="162"/>
                  </a:moveTo>
                  <a:cubicBezTo>
                    <a:pt x="62" y="162"/>
                    <a:pt x="62" y="162"/>
                    <a:pt x="62" y="16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6" name="Freeform 60"/>
          <p:cNvSpPr>
            <a:spLocks noEditPoints="1"/>
          </p:cNvSpPr>
          <p:nvPr/>
        </p:nvSpPr>
        <p:spPr bwMode="auto">
          <a:xfrm>
            <a:off x="15746981" y="4580818"/>
            <a:ext cx="1272980" cy="1380913"/>
          </a:xfrm>
          <a:custGeom>
            <a:avLst/>
            <a:gdLst>
              <a:gd name="T0" fmla="*/ 400 w 400"/>
              <a:gd name="T1" fmla="*/ 200 h 434"/>
              <a:gd name="T2" fmla="*/ 334 w 400"/>
              <a:gd name="T3" fmla="*/ 133 h 434"/>
              <a:gd name="T4" fmla="*/ 300 w 400"/>
              <a:gd name="T5" fmla="*/ 83 h 434"/>
              <a:gd name="T6" fmla="*/ 265 w 400"/>
              <a:gd name="T7" fmla="*/ 8 h 434"/>
              <a:gd name="T8" fmla="*/ 202 w 400"/>
              <a:gd name="T9" fmla="*/ 10 h 434"/>
              <a:gd name="T10" fmla="*/ 178 w 400"/>
              <a:gd name="T11" fmla="*/ 71 h 434"/>
              <a:gd name="T12" fmla="*/ 141 w 400"/>
              <a:gd name="T13" fmla="*/ 126 h 434"/>
              <a:gd name="T14" fmla="*/ 33 w 400"/>
              <a:gd name="T15" fmla="*/ 167 h 434"/>
              <a:gd name="T16" fmla="*/ 0 w 400"/>
              <a:gd name="T17" fmla="*/ 200 h 434"/>
              <a:gd name="T18" fmla="*/ 10 w 400"/>
              <a:gd name="T19" fmla="*/ 391 h 434"/>
              <a:gd name="T20" fmla="*/ 108 w 400"/>
              <a:gd name="T21" fmla="*/ 400 h 434"/>
              <a:gd name="T22" fmla="*/ 201 w 400"/>
              <a:gd name="T23" fmla="*/ 428 h 434"/>
              <a:gd name="T24" fmla="*/ 284 w 400"/>
              <a:gd name="T25" fmla="*/ 434 h 434"/>
              <a:gd name="T26" fmla="*/ 365 w 400"/>
              <a:gd name="T27" fmla="*/ 356 h 434"/>
              <a:gd name="T28" fmla="*/ 380 w 400"/>
              <a:gd name="T29" fmla="*/ 298 h 434"/>
              <a:gd name="T30" fmla="*/ 388 w 400"/>
              <a:gd name="T31" fmla="*/ 242 h 434"/>
              <a:gd name="T32" fmla="*/ 50 w 400"/>
              <a:gd name="T33" fmla="*/ 367 h 434"/>
              <a:gd name="T34" fmla="*/ 33 w 400"/>
              <a:gd name="T35" fmla="*/ 350 h 434"/>
              <a:gd name="T36" fmla="*/ 50 w 400"/>
              <a:gd name="T37" fmla="*/ 334 h 434"/>
              <a:gd name="T38" fmla="*/ 67 w 400"/>
              <a:gd name="T39" fmla="*/ 350 h 434"/>
              <a:gd name="T40" fmla="*/ 361 w 400"/>
              <a:gd name="T41" fmla="*/ 221 h 434"/>
              <a:gd name="T42" fmla="*/ 354 w 400"/>
              <a:gd name="T43" fmla="*/ 246 h 434"/>
              <a:gd name="T44" fmla="*/ 343 w 400"/>
              <a:gd name="T45" fmla="*/ 291 h 434"/>
              <a:gd name="T46" fmla="*/ 343 w 400"/>
              <a:gd name="T47" fmla="*/ 329 h 434"/>
              <a:gd name="T48" fmla="*/ 332 w 400"/>
              <a:gd name="T49" fmla="*/ 357 h 434"/>
              <a:gd name="T50" fmla="*/ 250 w 400"/>
              <a:gd name="T51" fmla="*/ 400 h 434"/>
              <a:gd name="T52" fmla="*/ 154 w 400"/>
              <a:gd name="T53" fmla="*/ 379 h 434"/>
              <a:gd name="T54" fmla="*/ 135 w 400"/>
              <a:gd name="T55" fmla="*/ 372 h 434"/>
              <a:gd name="T56" fmla="*/ 117 w 400"/>
              <a:gd name="T57" fmla="*/ 368 h 434"/>
              <a:gd name="T58" fmla="*/ 100 w 400"/>
              <a:gd name="T59" fmla="*/ 367 h 434"/>
              <a:gd name="T60" fmla="*/ 108 w 400"/>
              <a:gd name="T61" fmla="*/ 200 h 434"/>
              <a:gd name="T62" fmla="*/ 128 w 400"/>
              <a:gd name="T63" fmla="*/ 191 h 434"/>
              <a:gd name="T64" fmla="*/ 149 w 400"/>
              <a:gd name="T65" fmla="*/ 170 h 434"/>
              <a:gd name="T66" fmla="*/ 166 w 400"/>
              <a:gd name="T67" fmla="*/ 148 h 434"/>
              <a:gd name="T68" fmla="*/ 192 w 400"/>
              <a:gd name="T69" fmla="*/ 117 h 434"/>
              <a:gd name="T70" fmla="*/ 215 w 400"/>
              <a:gd name="T71" fmla="*/ 56 h 434"/>
              <a:gd name="T72" fmla="*/ 259 w 400"/>
              <a:gd name="T73" fmla="*/ 46 h 434"/>
              <a:gd name="T74" fmla="*/ 254 w 400"/>
              <a:gd name="T75" fmla="*/ 125 h 434"/>
              <a:gd name="T76" fmla="*/ 334 w 400"/>
              <a:gd name="T77" fmla="*/ 167 h 434"/>
              <a:gd name="T78" fmla="*/ 367 w 400"/>
              <a:gd name="T79" fmla="*/ 200 h 434"/>
              <a:gd name="T80" fmla="*/ 361 w 400"/>
              <a:gd name="T81" fmla="*/ 221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34">
                <a:moveTo>
                  <a:pt x="388" y="242"/>
                </a:moveTo>
                <a:cubicBezTo>
                  <a:pt x="396" y="230"/>
                  <a:pt x="400" y="215"/>
                  <a:pt x="400" y="200"/>
                </a:cubicBezTo>
                <a:cubicBezTo>
                  <a:pt x="400" y="182"/>
                  <a:pt x="394" y="167"/>
                  <a:pt x="381" y="153"/>
                </a:cubicBezTo>
                <a:cubicBezTo>
                  <a:pt x="367" y="140"/>
                  <a:pt x="352" y="133"/>
                  <a:pt x="334" y="133"/>
                </a:cubicBezTo>
                <a:cubicBezTo>
                  <a:pt x="288" y="133"/>
                  <a:pt x="288" y="133"/>
                  <a:pt x="288" y="133"/>
                </a:cubicBezTo>
                <a:cubicBezTo>
                  <a:pt x="296" y="116"/>
                  <a:pt x="300" y="100"/>
                  <a:pt x="300" y="83"/>
                </a:cubicBezTo>
                <a:cubicBezTo>
                  <a:pt x="300" y="63"/>
                  <a:pt x="297" y="47"/>
                  <a:pt x="291" y="35"/>
                </a:cubicBezTo>
                <a:cubicBezTo>
                  <a:pt x="285" y="23"/>
                  <a:pt x="276" y="14"/>
                  <a:pt x="265" y="8"/>
                </a:cubicBezTo>
                <a:cubicBezTo>
                  <a:pt x="253" y="3"/>
                  <a:pt x="240" y="0"/>
                  <a:pt x="225" y="0"/>
                </a:cubicBezTo>
                <a:cubicBezTo>
                  <a:pt x="216" y="0"/>
                  <a:pt x="209" y="3"/>
                  <a:pt x="202" y="10"/>
                </a:cubicBezTo>
                <a:cubicBezTo>
                  <a:pt x="194" y="17"/>
                  <a:pt x="189" y="26"/>
                  <a:pt x="186" y="38"/>
                </a:cubicBezTo>
                <a:cubicBezTo>
                  <a:pt x="182" y="49"/>
                  <a:pt x="180" y="60"/>
                  <a:pt x="178" y="71"/>
                </a:cubicBezTo>
                <a:cubicBezTo>
                  <a:pt x="176" y="81"/>
                  <a:pt x="173" y="89"/>
                  <a:pt x="168" y="93"/>
                </a:cubicBezTo>
                <a:cubicBezTo>
                  <a:pt x="160" y="102"/>
                  <a:pt x="151" y="113"/>
                  <a:pt x="141" y="126"/>
                </a:cubicBezTo>
                <a:cubicBezTo>
                  <a:pt x="123" y="149"/>
                  <a:pt x="111" y="163"/>
                  <a:pt x="105" y="167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24" y="167"/>
                  <a:pt x="16" y="170"/>
                  <a:pt x="10" y="177"/>
                </a:cubicBezTo>
                <a:cubicBezTo>
                  <a:pt x="3" y="183"/>
                  <a:pt x="0" y="191"/>
                  <a:pt x="0" y="20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3" y="384"/>
                  <a:pt x="10" y="391"/>
                </a:cubicBezTo>
                <a:cubicBezTo>
                  <a:pt x="16" y="397"/>
                  <a:pt x="24" y="400"/>
                  <a:pt x="33" y="400"/>
                </a:cubicBezTo>
                <a:cubicBezTo>
                  <a:pt x="108" y="400"/>
                  <a:pt x="108" y="400"/>
                  <a:pt x="108" y="400"/>
                </a:cubicBezTo>
                <a:cubicBezTo>
                  <a:pt x="112" y="400"/>
                  <a:pt x="124" y="404"/>
                  <a:pt x="144" y="411"/>
                </a:cubicBezTo>
                <a:cubicBezTo>
                  <a:pt x="166" y="418"/>
                  <a:pt x="185" y="424"/>
                  <a:pt x="201" y="428"/>
                </a:cubicBezTo>
                <a:cubicBezTo>
                  <a:pt x="217" y="432"/>
                  <a:pt x="234" y="434"/>
                  <a:pt x="250" y="434"/>
                </a:cubicBezTo>
                <a:cubicBezTo>
                  <a:pt x="284" y="434"/>
                  <a:pt x="284" y="434"/>
                  <a:pt x="284" y="434"/>
                </a:cubicBezTo>
                <a:cubicBezTo>
                  <a:pt x="308" y="434"/>
                  <a:pt x="328" y="427"/>
                  <a:pt x="343" y="413"/>
                </a:cubicBezTo>
                <a:cubicBezTo>
                  <a:pt x="358" y="399"/>
                  <a:pt x="365" y="380"/>
                  <a:pt x="365" y="356"/>
                </a:cubicBezTo>
                <a:cubicBezTo>
                  <a:pt x="376" y="342"/>
                  <a:pt x="381" y="327"/>
                  <a:pt x="381" y="309"/>
                </a:cubicBezTo>
                <a:cubicBezTo>
                  <a:pt x="381" y="305"/>
                  <a:pt x="381" y="302"/>
                  <a:pt x="380" y="298"/>
                </a:cubicBezTo>
                <a:cubicBezTo>
                  <a:pt x="387" y="286"/>
                  <a:pt x="390" y="274"/>
                  <a:pt x="390" y="260"/>
                </a:cubicBezTo>
                <a:cubicBezTo>
                  <a:pt x="390" y="254"/>
                  <a:pt x="389" y="248"/>
                  <a:pt x="388" y="242"/>
                </a:cubicBezTo>
                <a:close/>
                <a:moveTo>
                  <a:pt x="62" y="362"/>
                </a:moveTo>
                <a:cubicBezTo>
                  <a:pt x="58" y="365"/>
                  <a:pt x="55" y="367"/>
                  <a:pt x="50" y="367"/>
                </a:cubicBezTo>
                <a:cubicBezTo>
                  <a:pt x="46" y="367"/>
                  <a:pt x="42" y="365"/>
                  <a:pt x="38" y="362"/>
                </a:cubicBezTo>
                <a:cubicBezTo>
                  <a:pt x="35" y="359"/>
                  <a:pt x="33" y="355"/>
                  <a:pt x="33" y="350"/>
                </a:cubicBezTo>
                <a:cubicBezTo>
                  <a:pt x="33" y="346"/>
                  <a:pt x="35" y="342"/>
                  <a:pt x="38" y="339"/>
                </a:cubicBezTo>
                <a:cubicBezTo>
                  <a:pt x="42" y="335"/>
                  <a:pt x="46" y="334"/>
                  <a:pt x="50" y="334"/>
                </a:cubicBezTo>
                <a:cubicBezTo>
                  <a:pt x="55" y="334"/>
                  <a:pt x="58" y="335"/>
                  <a:pt x="62" y="339"/>
                </a:cubicBezTo>
                <a:cubicBezTo>
                  <a:pt x="65" y="342"/>
                  <a:pt x="67" y="346"/>
                  <a:pt x="67" y="350"/>
                </a:cubicBezTo>
                <a:cubicBezTo>
                  <a:pt x="67" y="355"/>
                  <a:pt x="65" y="359"/>
                  <a:pt x="62" y="362"/>
                </a:cubicBezTo>
                <a:close/>
                <a:moveTo>
                  <a:pt x="361" y="221"/>
                </a:moveTo>
                <a:cubicBezTo>
                  <a:pt x="358" y="229"/>
                  <a:pt x="353" y="233"/>
                  <a:pt x="348" y="234"/>
                </a:cubicBezTo>
                <a:cubicBezTo>
                  <a:pt x="350" y="237"/>
                  <a:pt x="352" y="241"/>
                  <a:pt x="354" y="246"/>
                </a:cubicBezTo>
                <a:cubicBezTo>
                  <a:pt x="356" y="251"/>
                  <a:pt x="357" y="256"/>
                  <a:pt x="357" y="260"/>
                </a:cubicBezTo>
                <a:cubicBezTo>
                  <a:pt x="357" y="272"/>
                  <a:pt x="352" y="283"/>
                  <a:pt x="343" y="291"/>
                </a:cubicBezTo>
                <a:cubicBezTo>
                  <a:pt x="346" y="297"/>
                  <a:pt x="348" y="303"/>
                  <a:pt x="348" y="309"/>
                </a:cubicBezTo>
                <a:cubicBezTo>
                  <a:pt x="348" y="316"/>
                  <a:pt x="346" y="322"/>
                  <a:pt x="343" y="329"/>
                </a:cubicBezTo>
                <a:cubicBezTo>
                  <a:pt x="340" y="335"/>
                  <a:pt x="336" y="340"/>
                  <a:pt x="331" y="342"/>
                </a:cubicBezTo>
                <a:cubicBezTo>
                  <a:pt x="331" y="348"/>
                  <a:pt x="332" y="352"/>
                  <a:pt x="332" y="357"/>
                </a:cubicBezTo>
                <a:cubicBezTo>
                  <a:pt x="332" y="386"/>
                  <a:pt x="315" y="400"/>
                  <a:pt x="282" y="400"/>
                </a:cubicBezTo>
                <a:cubicBezTo>
                  <a:pt x="250" y="400"/>
                  <a:pt x="250" y="400"/>
                  <a:pt x="250" y="400"/>
                </a:cubicBezTo>
                <a:cubicBezTo>
                  <a:pt x="228" y="400"/>
                  <a:pt x="198" y="394"/>
                  <a:pt x="161" y="381"/>
                </a:cubicBezTo>
                <a:cubicBezTo>
                  <a:pt x="160" y="381"/>
                  <a:pt x="158" y="380"/>
                  <a:pt x="154" y="379"/>
                </a:cubicBezTo>
                <a:cubicBezTo>
                  <a:pt x="149" y="377"/>
                  <a:pt x="146" y="376"/>
                  <a:pt x="144" y="375"/>
                </a:cubicBezTo>
                <a:cubicBezTo>
                  <a:pt x="142" y="375"/>
                  <a:pt x="139" y="374"/>
                  <a:pt x="135" y="372"/>
                </a:cubicBezTo>
                <a:cubicBezTo>
                  <a:pt x="131" y="371"/>
                  <a:pt x="128" y="370"/>
                  <a:pt x="125" y="370"/>
                </a:cubicBezTo>
                <a:cubicBezTo>
                  <a:pt x="123" y="369"/>
                  <a:pt x="120" y="368"/>
                  <a:pt x="117" y="368"/>
                </a:cubicBezTo>
                <a:cubicBezTo>
                  <a:pt x="113" y="367"/>
                  <a:pt x="111" y="367"/>
                  <a:pt x="108" y="367"/>
                </a:cubicBezTo>
                <a:cubicBezTo>
                  <a:pt x="100" y="367"/>
                  <a:pt x="100" y="367"/>
                  <a:pt x="100" y="367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111" y="200"/>
                  <a:pt x="114" y="199"/>
                  <a:pt x="118" y="198"/>
                </a:cubicBezTo>
                <a:cubicBezTo>
                  <a:pt x="121" y="196"/>
                  <a:pt x="125" y="194"/>
                  <a:pt x="128" y="191"/>
                </a:cubicBezTo>
                <a:cubicBezTo>
                  <a:pt x="132" y="188"/>
                  <a:pt x="135" y="185"/>
                  <a:pt x="138" y="182"/>
                </a:cubicBezTo>
                <a:cubicBezTo>
                  <a:pt x="141" y="179"/>
                  <a:pt x="145" y="175"/>
                  <a:pt x="149" y="170"/>
                </a:cubicBezTo>
                <a:cubicBezTo>
                  <a:pt x="152" y="166"/>
                  <a:pt x="155" y="162"/>
                  <a:pt x="158" y="159"/>
                </a:cubicBezTo>
                <a:cubicBezTo>
                  <a:pt x="160" y="156"/>
                  <a:pt x="163" y="153"/>
                  <a:pt x="166" y="148"/>
                </a:cubicBezTo>
                <a:cubicBezTo>
                  <a:pt x="169" y="144"/>
                  <a:pt x="171" y="141"/>
                  <a:pt x="172" y="141"/>
                </a:cubicBezTo>
                <a:cubicBezTo>
                  <a:pt x="181" y="129"/>
                  <a:pt x="188" y="121"/>
                  <a:pt x="192" y="117"/>
                </a:cubicBezTo>
                <a:cubicBezTo>
                  <a:pt x="199" y="109"/>
                  <a:pt x="204" y="100"/>
                  <a:pt x="207" y="88"/>
                </a:cubicBezTo>
                <a:cubicBezTo>
                  <a:pt x="211" y="77"/>
                  <a:pt x="213" y="66"/>
                  <a:pt x="215" y="56"/>
                </a:cubicBezTo>
                <a:cubicBezTo>
                  <a:pt x="217" y="45"/>
                  <a:pt x="221" y="38"/>
                  <a:pt x="225" y="33"/>
                </a:cubicBezTo>
                <a:cubicBezTo>
                  <a:pt x="242" y="33"/>
                  <a:pt x="253" y="37"/>
                  <a:pt x="259" y="46"/>
                </a:cubicBezTo>
                <a:cubicBezTo>
                  <a:pt x="264" y="54"/>
                  <a:pt x="267" y="66"/>
                  <a:pt x="267" y="83"/>
                </a:cubicBezTo>
                <a:cubicBezTo>
                  <a:pt x="267" y="94"/>
                  <a:pt x="263" y="108"/>
                  <a:pt x="254" y="125"/>
                </a:cubicBezTo>
                <a:cubicBezTo>
                  <a:pt x="246" y="143"/>
                  <a:pt x="242" y="157"/>
                  <a:pt x="242" y="167"/>
                </a:cubicBezTo>
                <a:cubicBezTo>
                  <a:pt x="334" y="167"/>
                  <a:pt x="334" y="167"/>
                  <a:pt x="334" y="167"/>
                </a:cubicBezTo>
                <a:cubicBezTo>
                  <a:pt x="342" y="167"/>
                  <a:pt x="350" y="170"/>
                  <a:pt x="357" y="177"/>
                </a:cubicBezTo>
                <a:cubicBezTo>
                  <a:pt x="364" y="184"/>
                  <a:pt x="367" y="191"/>
                  <a:pt x="367" y="200"/>
                </a:cubicBezTo>
                <a:cubicBezTo>
                  <a:pt x="367" y="206"/>
                  <a:pt x="365" y="213"/>
                  <a:pt x="361" y="221"/>
                </a:cubicBezTo>
                <a:close/>
                <a:moveTo>
                  <a:pt x="361" y="221"/>
                </a:moveTo>
                <a:cubicBezTo>
                  <a:pt x="361" y="221"/>
                  <a:pt x="361" y="221"/>
                  <a:pt x="361" y="22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014081" y="7523588"/>
            <a:ext cx="1272980" cy="1272980"/>
            <a:chOff x="506413" y="3452813"/>
            <a:chExt cx="636588" cy="636588"/>
          </a:xfrm>
        </p:grpSpPr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506413" y="3452813"/>
              <a:ext cx="636588" cy="636588"/>
            </a:xfrm>
            <a:custGeom>
              <a:avLst/>
              <a:gdLst>
                <a:gd name="T0" fmla="*/ 430 w 439"/>
                <a:gd name="T1" fmla="*/ 146 h 439"/>
                <a:gd name="T2" fmla="*/ 397 w 439"/>
                <a:gd name="T3" fmla="*/ 113 h 439"/>
                <a:gd name="T4" fmla="*/ 361 w 439"/>
                <a:gd name="T5" fmla="*/ 128 h 439"/>
                <a:gd name="T6" fmla="*/ 326 w 439"/>
                <a:gd name="T7" fmla="*/ 113 h 439"/>
                <a:gd name="T8" fmla="*/ 311 w 439"/>
                <a:gd name="T9" fmla="*/ 78 h 439"/>
                <a:gd name="T10" fmla="*/ 326 w 439"/>
                <a:gd name="T11" fmla="*/ 42 h 439"/>
                <a:gd name="T12" fmla="*/ 293 w 439"/>
                <a:gd name="T13" fmla="*/ 10 h 439"/>
                <a:gd name="T14" fmla="*/ 270 w 439"/>
                <a:gd name="T15" fmla="*/ 0 h 439"/>
                <a:gd name="T16" fmla="*/ 246 w 439"/>
                <a:gd name="T17" fmla="*/ 10 h 439"/>
                <a:gd name="T18" fmla="*/ 10 w 439"/>
                <a:gd name="T19" fmla="*/ 246 h 439"/>
                <a:gd name="T20" fmla="*/ 0 w 439"/>
                <a:gd name="T21" fmla="*/ 269 h 439"/>
                <a:gd name="T22" fmla="*/ 10 w 439"/>
                <a:gd name="T23" fmla="*/ 293 h 439"/>
                <a:gd name="T24" fmla="*/ 42 w 439"/>
                <a:gd name="T25" fmla="*/ 326 h 439"/>
                <a:gd name="T26" fmla="*/ 78 w 439"/>
                <a:gd name="T27" fmla="*/ 311 h 439"/>
                <a:gd name="T28" fmla="*/ 113 w 439"/>
                <a:gd name="T29" fmla="*/ 326 h 439"/>
                <a:gd name="T30" fmla="*/ 128 w 439"/>
                <a:gd name="T31" fmla="*/ 361 h 439"/>
                <a:gd name="T32" fmla="*/ 113 w 439"/>
                <a:gd name="T33" fmla="*/ 397 h 439"/>
                <a:gd name="T34" fmla="*/ 146 w 439"/>
                <a:gd name="T35" fmla="*/ 430 h 439"/>
                <a:gd name="T36" fmla="*/ 170 w 439"/>
                <a:gd name="T37" fmla="*/ 439 h 439"/>
                <a:gd name="T38" fmla="*/ 193 w 439"/>
                <a:gd name="T39" fmla="*/ 430 h 439"/>
                <a:gd name="T40" fmla="*/ 430 w 439"/>
                <a:gd name="T41" fmla="*/ 193 h 439"/>
                <a:gd name="T42" fmla="*/ 439 w 439"/>
                <a:gd name="T43" fmla="*/ 169 h 439"/>
                <a:gd name="T44" fmla="*/ 430 w 439"/>
                <a:gd name="T45" fmla="*/ 146 h 439"/>
                <a:gd name="T46" fmla="*/ 359 w 439"/>
                <a:gd name="T47" fmla="*/ 198 h 439"/>
                <a:gd name="T48" fmla="*/ 198 w 439"/>
                <a:gd name="T49" fmla="*/ 359 h 439"/>
                <a:gd name="T50" fmla="*/ 186 w 439"/>
                <a:gd name="T51" fmla="*/ 364 h 439"/>
                <a:gd name="T52" fmla="*/ 174 w 439"/>
                <a:gd name="T53" fmla="*/ 359 h 439"/>
                <a:gd name="T54" fmla="*/ 80 w 439"/>
                <a:gd name="T55" fmla="*/ 265 h 439"/>
                <a:gd name="T56" fmla="*/ 75 w 439"/>
                <a:gd name="T57" fmla="*/ 253 h 439"/>
                <a:gd name="T58" fmla="*/ 80 w 439"/>
                <a:gd name="T59" fmla="*/ 241 h 439"/>
                <a:gd name="T60" fmla="*/ 241 w 439"/>
                <a:gd name="T61" fmla="*/ 80 h 439"/>
                <a:gd name="T62" fmla="*/ 253 w 439"/>
                <a:gd name="T63" fmla="*/ 75 h 439"/>
                <a:gd name="T64" fmla="*/ 265 w 439"/>
                <a:gd name="T65" fmla="*/ 80 h 439"/>
                <a:gd name="T66" fmla="*/ 359 w 439"/>
                <a:gd name="T67" fmla="*/ 174 h 439"/>
                <a:gd name="T68" fmla="*/ 364 w 439"/>
                <a:gd name="T69" fmla="*/ 186 h 439"/>
                <a:gd name="T70" fmla="*/ 359 w 439"/>
                <a:gd name="T71" fmla="*/ 198 h 439"/>
                <a:gd name="T72" fmla="*/ 359 w 439"/>
                <a:gd name="T73" fmla="*/ 198 h 439"/>
                <a:gd name="T74" fmla="*/ 359 w 439"/>
                <a:gd name="T75" fmla="*/ 198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9" h="439">
                  <a:moveTo>
                    <a:pt x="430" y="146"/>
                  </a:moveTo>
                  <a:cubicBezTo>
                    <a:pt x="397" y="113"/>
                    <a:pt x="397" y="113"/>
                    <a:pt x="397" y="113"/>
                  </a:cubicBezTo>
                  <a:cubicBezTo>
                    <a:pt x="387" y="123"/>
                    <a:pt x="375" y="128"/>
                    <a:pt x="361" y="128"/>
                  </a:cubicBezTo>
                  <a:cubicBezTo>
                    <a:pt x="347" y="128"/>
                    <a:pt x="336" y="123"/>
                    <a:pt x="326" y="113"/>
                  </a:cubicBezTo>
                  <a:cubicBezTo>
                    <a:pt x="316" y="103"/>
                    <a:pt x="311" y="92"/>
                    <a:pt x="311" y="78"/>
                  </a:cubicBezTo>
                  <a:cubicBezTo>
                    <a:pt x="311" y="64"/>
                    <a:pt x="316" y="52"/>
                    <a:pt x="326" y="42"/>
                  </a:cubicBezTo>
                  <a:cubicBezTo>
                    <a:pt x="293" y="10"/>
                    <a:pt x="293" y="10"/>
                    <a:pt x="293" y="10"/>
                  </a:cubicBezTo>
                  <a:cubicBezTo>
                    <a:pt x="287" y="3"/>
                    <a:pt x="279" y="0"/>
                    <a:pt x="270" y="0"/>
                  </a:cubicBezTo>
                  <a:cubicBezTo>
                    <a:pt x="260" y="0"/>
                    <a:pt x="253" y="3"/>
                    <a:pt x="246" y="10"/>
                  </a:cubicBezTo>
                  <a:cubicBezTo>
                    <a:pt x="10" y="246"/>
                    <a:pt x="10" y="246"/>
                    <a:pt x="10" y="246"/>
                  </a:cubicBezTo>
                  <a:cubicBezTo>
                    <a:pt x="3" y="252"/>
                    <a:pt x="0" y="260"/>
                    <a:pt x="0" y="269"/>
                  </a:cubicBezTo>
                  <a:cubicBezTo>
                    <a:pt x="0" y="279"/>
                    <a:pt x="3" y="287"/>
                    <a:pt x="10" y="293"/>
                  </a:cubicBezTo>
                  <a:cubicBezTo>
                    <a:pt x="42" y="326"/>
                    <a:pt x="42" y="326"/>
                    <a:pt x="42" y="326"/>
                  </a:cubicBezTo>
                  <a:cubicBezTo>
                    <a:pt x="52" y="316"/>
                    <a:pt x="64" y="311"/>
                    <a:pt x="78" y="311"/>
                  </a:cubicBezTo>
                  <a:cubicBezTo>
                    <a:pt x="92" y="311"/>
                    <a:pt x="103" y="316"/>
                    <a:pt x="113" y="326"/>
                  </a:cubicBezTo>
                  <a:cubicBezTo>
                    <a:pt x="123" y="336"/>
                    <a:pt x="128" y="347"/>
                    <a:pt x="128" y="361"/>
                  </a:cubicBezTo>
                  <a:cubicBezTo>
                    <a:pt x="128" y="375"/>
                    <a:pt x="123" y="387"/>
                    <a:pt x="113" y="397"/>
                  </a:cubicBezTo>
                  <a:cubicBezTo>
                    <a:pt x="146" y="430"/>
                    <a:pt x="146" y="430"/>
                    <a:pt x="146" y="430"/>
                  </a:cubicBezTo>
                  <a:cubicBezTo>
                    <a:pt x="152" y="436"/>
                    <a:pt x="160" y="439"/>
                    <a:pt x="170" y="439"/>
                  </a:cubicBezTo>
                  <a:cubicBezTo>
                    <a:pt x="179" y="439"/>
                    <a:pt x="187" y="436"/>
                    <a:pt x="193" y="430"/>
                  </a:cubicBezTo>
                  <a:cubicBezTo>
                    <a:pt x="430" y="193"/>
                    <a:pt x="430" y="193"/>
                    <a:pt x="430" y="193"/>
                  </a:cubicBezTo>
                  <a:cubicBezTo>
                    <a:pt x="436" y="186"/>
                    <a:pt x="439" y="179"/>
                    <a:pt x="439" y="169"/>
                  </a:cubicBezTo>
                  <a:cubicBezTo>
                    <a:pt x="439" y="160"/>
                    <a:pt x="436" y="152"/>
                    <a:pt x="430" y="146"/>
                  </a:cubicBezTo>
                  <a:close/>
                  <a:moveTo>
                    <a:pt x="359" y="198"/>
                  </a:moveTo>
                  <a:cubicBezTo>
                    <a:pt x="198" y="359"/>
                    <a:pt x="198" y="359"/>
                    <a:pt x="198" y="359"/>
                  </a:cubicBezTo>
                  <a:cubicBezTo>
                    <a:pt x="195" y="362"/>
                    <a:pt x="191" y="364"/>
                    <a:pt x="186" y="364"/>
                  </a:cubicBezTo>
                  <a:cubicBezTo>
                    <a:pt x="181" y="364"/>
                    <a:pt x="178" y="362"/>
                    <a:pt x="174" y="359"/>
                  </a:cubicBezTo>
                  <a:cubicBezTo>
                    <a:pt x="80" y="265"/>
                    <a:pt x="80" y="265"/>
                    <a:pt x="80" y="265"/>
                  </a:cubicBezTo>
                  <a:cubicBezTo>
                    <a:pt x="77" y="261"/>
                    <a:pt x="75" y="257"/>
                    <a:pt x="75" y="253"/>
                  </a:cubicBezTo>
                  <a:cubicBezTo>
                    <a:pt x="75" y="248"/>
                    <a:pt x="77" y="244"/>
                    <a:pt x="80" y="241"/>
                  </a:cubicBezTo>
                  <a:cubicBezTo>
                    <a:pt x="241" y="80"/>
                    <a:pt x="241" y="80"/>
                    <a:pt x="241" y="80"/>
                  </a:cubicBezTo>
                  <a:cubicBezTo>
                    <a:pt x="244" y="77"/>
                    <a:pt x="248" y="75"/>
                    <a:pt x="253" y="75"/>
                  </a:cubicBezTo>
                  <a:cubicBezTo>
                    <a:pt x="258" y="75"/>
                    <a:pt x="262" y="77"/>
                    <a:pt x="265" y="80"/>
                  </a:cubicBezTo>
                  <a:cubicBezTo>
                    <a:pt x="359" y="174"/>
                    <a:pt x="359" y="174"/>
                    <a:pt x="359" y="174"/>
                  </a:cubicBezTo>
                  <a:cubicBezTo>
                    <a:pt x="362" y="178"/>
                    <a:pt x="364" y="182"/>
                    <a:pt x="364" y="186"/>
                  </a:cubicBezTo>
                  <a:cubicBezTo>
                    <a:pt x="364" y="191"/>
                    <a:pt x="362" y="195"/>
                    <a:pt x="359" y="198"/>
                  </a:cubicBezTo>
                  <a:close/>
                  <a:moveTo>
                    <a:pt x="359" y="198"/>
                  </a:moveTo>
                  <a:cubicBezTo>
                    <a:pt x="359" y="198"/>
                    <a:pt x="359" y="198"/>
                    <a:pt x="359" y="19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5"/>
            <p:cNvSpPr>
              <a:spLocks noEditPoints="1"/>
            </p:cNvSpPr>
            <p:nvPr/>
          </p:nvSpPr>
          <p:spPr bwMode="auto">
            <a:xfrm>
              <a:off x="657225" y="3603625"/>
              <a:ext cx="334963" cy="334963"/>
            </a:xfrm>
            <a:custGeom>
              <a:avLst/>
              <a:gdLst>
                <a:gd name="T0" fmla="*/ 136 w 211"/>
                <a:gd name="T1" fmla="*/ 0 h 211"/>
                <a:gd name="T2" fmla="*/ 211 w 211"/>
                <a:gd name="T3" fmla="*/ 75 h 211"/>
                <a:gd name="T4" fmla="*/ 75 w 211"/>
                <a:gd name="T5" fmla="*/ 211 h 211"/>
                <a:gd name="T6" fmla="*/ 0 w 211"/>
                <a:gd name="T7" fmla="*/ 136 h 211"/>
                <a:gd name="T8" fmla="*/ 136 w 211"/>
                <a:gd name="T9" fmla="*/ 0 h 211"/>
                <a:gd name="T10" fmla="*/ 136 w 211"/>
                <a:gd name="T11" fmla="*/ 0 h 211"/>
                <a:gd name="T12" fmla="*/ 136 w 211"/>
                <a:gd name="T13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11">
                  <a:moveTo>
                    <a:pt x="136" y="0"/>
                  </a:moveTo>
                  <a:lnTo>
                    <a:pt x="211" y="75"/>
                  </a:lnTo>
                  <a:lnTo>
                    <a:pt x="75" y="211"/>
                  </a:lnTo>
                  <a:lnTo>
                    <a:pt x="0" y="136"/>
                  </a:lnTo>
                  <a:lnTo>
                    <a:pt x="136" y="0"/>
                  </a:lnTo>
                  <a:close/>
                  <a:moveTo>
                    <a:pt x="136" y="0"/>
                  </a:moveTo>
                  <a:lnTo>
                    <a:pt x="1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3" name="AutoShape 68"/>
          <p:cNvSpPr>
            <a:spLocks noChangeAspect="1" noChangeArrowheads="1" noTextEdit="1"/>
          </p:cNvSpPr>
          <p:nvPr/>
        </p:nvSpPr>
        <p:spPr bwMode="auto">
          <a:xfrm>
            <a:off x="3963200" y="7526763"/>
            <a:ext cx="1269804" cy="127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4" name="Freeform 70"/>
          <p:cNvSpPr>
            <a:spLocks noEditPoints="1"/>
          </p:cNvSpPr>
          <p:nvPr/>
        </p:nvSpPr>
        <p:spPr bwMode="auto">
          <a:xfrm>
            <a:off x="3963199" y="7529937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23 w 400"/>
              <a:gd name="T27" fmla="*/ 271 h 400"/>
              <a:gd name="T28" fmla="*/ 271 w 400"/>
              <a:gd name="T29" fmla="*/ 323 h 400"/>
              <a:gd name="T30" fmla="*/ 200 w 400"/>
              <a:gd name="T31" fmla="*/ 342 h 400"/>
              <a:gd name="T32" fmla="*/ 129 w 400"/>
              <a:gd name="T33" fmla="*/ 323 h 400"/>
              <a:gd name="T34" fmla="*/ 77 w 400"/>
              <a:gd name="T35" fmla="*/ 271 h 400"/>
              <a:gd name="T36" fmla="*/ 58 w 400"/>
              <a:gd name="T37" fmla="*/ 200 h 400"/>
              <a:gd name="T38" fmla="*/ 77 w 400"/>
              <a:gd name="T39" fmla="*/ 129 h 400"/>
              <a:gd name="T40" fmla="*/ 129 w 400"/>
              <a:gd name="T41" fmla="*/ 77 h 400"/>
              <a:gd name="T42" fmla="*/ 200 w 400"/>
              <a:gd name="T43" fmla="*/ 58 h 400"/>
              <a:gd name="T44" fmla="*/ 271 w 400"/>
              <a:gd name="T45" fmla="*/ 77 h 400"/>
              <a:gd name="T46" fmla="*/ 323 w 400"/>
              <a:gd name="T47" fmla="*/ 129 h 400"/>
              <a:gd name="T48" fmla="*/ 342 w 400"/>
              <a:gd name="T49" fmla="*/ 200 h 400"/>
              <a:gd name="T50" fmla="*/ 323 w 400"/>
              <a:gd name="T51" fmla="*/ 271 h 400"/>
              <a:gd name="T52" fmla="*/ 323 w 400"/>
              <a:gd name="T53" fmla="*/ 271 h 400"/>
              <a:gd name="T54" fmla="*/ 323 w 400"/>
              <a:gd name="T55" fmla="*/ 2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23" y="271"/>
                </a:moveTo>
                <a:cubicBezTo>
                  <a:pt x="310" y="293"/>
                  <a:pt x="293" y="310"/>
                  <a:pt x="271" y="323"/>
                </a:cubicBezTo>
                <a:cubicBezTo>
                  <a:pt x="250" y="336"/>
                  <a:pt x="226" y="342"/>
                  <a:pt x="200" y="342"/>
                </a:cubicBezTo>
                <a:cubicBezTo>
                  <a:pt x="175" y="342"/>
                  <a:pt x="151" y="336"/>
                  <a:pt x="129" y="323"/>
                </a:cubicBezTo>
                <a:cubicBezTo>
                  <a:pt x="107" y="310"/>
                  <a:pt x="90" y="293"/>
                  <a:pt x="77" y="271"/>
                </a:cubicBezTo>
                <a:cubicBezTo>
                  <a:pt x="65" y="250"/>
                  <a:pt x="58" y="226"/>
                  <a:pt x="58" y="200"/>
                </a:cubicBezTo>
                <a:cubicBezTo>
                  <a:pt x="58" y="174"/>
                  <a:pt x="65" y="151"/>
                  <a:pt x="77" y="129"/>
                </a:cubicBezTo>
                <a:cubicBezTo>
                  <a:pt x="90" y="107"/>
                  <a:pt x="107" y="90"/>
                  <a:pt x="129" y="77"/>
                </a:cubicBezTo>
                <a:cubicBezTo>
                  <a:pt x="151" y="65"/>
                  <a:pt x="175" y="58"/>
                  <a:pt x="200" y="58"/>
                </a:cubicBezTo>
                <a:cubicBezTo>
                  <a:pt x="226" y="58"/>
                  <a:pt x="250" y="65"/>
                  <a:pt x="271" y="77"/>
                </a:cubicBezTo>
                <a:cubicBezTo>
                  <a:pt x="293" y="90"/>
                  <a:pt x="310" y="107"/>
                  <a:pt x="323" y="129"/>
                </a:cubicBezTo>
                <a:cubicBezTo>
                  <a:pt x="336" y="151"/>
                  <a:pt x="342" y="174"/>
                  <a:pt x="342" y="200"/>
                </a:cubicBezTo>
                <a:cubicBezTo>
                  <a:pt x="342" y="226"/>
                  <a:pt x="336" y="250"/>
                  <a:pt x="323" y="271"/>
                </a:cubicBezTo>
                <a:close/>
                <a:moveTo>
                  <a:pt x="323" y="271"/>
                </a:moveTo>
                <a:cubicBezTo>
                  <a:pt x="323" y="271"/>
                  <a:pt x="323" y="271"/>
                  <a:pt x="323" y="27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5" name="Freeform 71"/>
          <p:cNvSpPr>
            <a:spLocks noEditPoints="1"/>
          </p:cNvSpPr>
          <p:nvPr/>
        </p:nvSpPr>
        <p:spPr bwMode="auto">
          <a:xfrm>
            <a:off x="4385411" y="7847389"/>
            <a:ext cx="323800" cy="428560"/>
          </a:xfrm>
          <a:custGeom>
            <a:avLst/>
            <a:gdLst>
              <a:gd name="T0" fmla="*/ 92 w 101"/>
              <a:gd name="T1" fmla="*/ 0 h 134"/>
              <a:gd name="T2" fmla="*/ 76 w 101"/>
              <a:gd name="T3" fmla="*/ 0 h 134"/>
              <a:gd name="T4" fmla="*/ 70 w 101"/>
              <a:gd name="T5" fmla="*/ 2 h 134"/>
              <a:gd name="T6" fmla="*/ 67 w 101"/>
              <a:gd name="T7" fmla="*/ 8 h 134"/>
              <a:gd name="T8" fmla="*/ 67 w 101"/>
              <a:gd name="T9" fmla="*/ 100 h 134"/>
              <a:gd name="T10" fmla="*/ 9 w 101"/>
              <a:gd name="T11" fmla="*/ 100 h 134"/>
              <a:gd name="T12" fmla="*/ 3 w 101"/>
              <a:gd name="T13" fmla="*/ 103 h 134"/>
              <a:gd name="T14" fmla="*/ 0 w 101"/>
              <a:gd name="T15" fmla="*/ 109 h 134"/>
              <a:gd name="T16" fmla="*/ 0 w 101"/>
              <a:gd name="T17" fmla="*/ 125 h 134"/>
              <a:gd name="T18" fmla="*/ 3 w 101"/>
              <a:gd name="T19" fmla="*/ 131 h 134"/>
              <a:gd name="T20" fmla="*/ 9 w 101"/>
              <a:gd name="T21" fmla="*/ 134 h 134"/>
              <a:gd name="T22" fmla="*/ 92 w 101"/>
              <a:gd name="T23" fmla="*/ 134 h 134"/>
              <a:gd name="T24" fmla="*/ 98 w 101"/>
              <a:gd name="T25" fmla="*/ 131 h 134"/>
              <a:gd name="T26" fmla="*/ 101 w 101"/>
              <a:gd name="T27" fmla="*/ 125 h 134"/>
              <a:gd name="T28" fmla="*/ 101 w 101"/>
              <a:gd name="T29" fmla="*/ 8 h 134"/>
              <a:gd name="T30" fmla="*/ 98 w 101"/>
              <a:gd name="T31" fmla="*/ 2 h 134"/>
              <a:gd name="T32" fmla="*/ 92 w 101"/>
              <a:gd name="T33" fmla="*/ 0 h 134"/>
              <a:gd name="T34" fmla="*/ 92 w 101"/>
              <a:gd name="T35" fmla="*/ 0 h 134"/>
              <a:gd name="T36" fmla="*/ 92 w 101"/>
              <a:gd name="T3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1" h="134">
                <a:moveTo>
                  <a:pt x="92" y="0"/>
                </a:move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1"/>
                  <a:pt x="70" y="2"/>
                </a:cubicBezTo>
                <a:cubicBezTo>
                  <a:pt x="68" y="4"/>
                  <a:pt x="67" y="6"/>
                  <a:pt x="67" y="8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9" y="100"/>
                  <a:pt x="9" y="100"/>
                  <a:pt x="9" y="100"/>
                </a:cubicBezTo>
                <a:cubicBezTo>
                  <a:pt x="6" y="100"/>
                  <a:pt x="4" y="101"/>
                  <a:pt x="3" y="103"/>
                </a:cubicBezTo>
                <a:cubicBezTo>
                  <a:pt x="1" y="104"/>
                  <a:pt x="0" y="106"/>
                  <a:pt x="0" y="109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8"/>
                  <a:pt x="1" y="130"/>
                  <a:pt x="3" y="131"/>
                </a:cubicBezTo>
                <a:cubicBezTo>
                  <a:pt x="4" y="133"/>
                  <a:pt x="6" y="134"/>
                  <a:pt x="9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5" y="134"/>
                  <a:pt x="97" y="133"/>
                  <a:pt x="98" y="131"/>
                </a:cubicBezTo>
                <a:cubicBezTo>
                  <a:pt x="100" y="130"/>
                  <a:pt x="101" y="128"/>
                  <a:pt x="101" y="125"/>
                </a:cubicBezTo>
                <a:cubicBezTo>
                  <a:pt x="101" y="8"/>
                  <a:pt x="101" y="8"/>
                  <a:pt x="101" y="8"/>
                </a:cubicBezTo>
                <a:cubicBezTo>
                  <a:pt x="101" y="6"/>
                  <a:pt x="100" y="4"/>
                  <a:pt x="98" y="2"/>
                </a:cubicBezTo>
                <a:cubicBezTo>
                  <a:pt x="97" y="1"/>
                  <a:pt x="95" y="0"/>
                  <a:pt x="92" y="0"/>
                </a:cubicBezTo>
                <a:close/>
                <a:moveTo>
                  <a:pt x="92" y="0"/>
                </a:moveTo>
                <a:cubicBezTo>
                  <a:pt x="92" y="0"/>
                  <a:pt x="92" y="0"/>
                  <a:pt x="92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8" name="Freeform 75"/>
          <p:cNvSpPr>
            <a:spLocks noEditPoints="1"/>
          </p:cNvSpPr>
          <p:nvPr/>
        </p:nvSpPr>
        <p:spPr bwMode="auto">
          <a:xfrm>
            <a:off x="7028113" y="7580730"/>
            <a:ext cx="973064" cy="1390437"/>
          </a:xfrm>
          <a:custGeom>
            <a:avLst/>
            <a:gdLst>
              <a:gd name="T0" fmla="*/ 246 w 267"/>
              <a:gd name="T1" fmla="*/ 179 h 384"/>
              <a:gd name="T2" fmla="*/ 230 w 267"/>
              <a:gd name="T3" fmla="*/ 155 h 384"/>
              <a:gd name="T4" fmla="*/ 203 w 267"/>
              <a:gd name="T5" fmla="*/ 116 h 384"/>
              <a:gd name="T6" fmla="*/ 177 w 267"/>
              <a:gd name="T7" fmla="*/ 69 h 384"/>
              <a:gd name="T8" fmla="*/ 156 w 267"/>
              <a:gd name="T9" fmla="*/ 17 h 384"/>
              <a:gd name="T10" fmla="*/ 147 w 267"/>
              <a:gd name="T11" fmla="*/ 4 h 384"/>
              <a:gd name="T12" fmla="*/ 133 w 267"/>
              <a:gd name="T13" fmla="*/ 0 h 384"/>
              <a:gd name="T14" fmla="*/ 120 w 267"/>
              <a:gd name="T15" fmla="*/ 4 h 384"/>
              <a:gd name="T16" fmla="*/ 111 w 267"/>
              <a:gd name="T17" fmla="*/ 17 h 384"/>
              <a:gd name="T18" fmla="*/ 90 w 267"/>
              <a:gd name="T19" fmla="*/ 69 h 384"/>
              <a:gd name="T20" fmla="*/ 64 w 267"/>
              <a:gd name="T21" fmla="*/ 116 h 384"/>
              <a:gd name="T22" fmla="*/ 37 w 267"/>
              <a:gd name="T23" fmla="*/ 155 h 384"/>
              <a:gd name="T24" fmla="*/ 21 w 267"/>
              <a:gd name="T25" fmla="*/ 179 h 384"/>
              <a:gd name="T26" fmla="*/ 0 w 267"/>
              <a:gd name="T27" fmla="*/ 250 h 384"/>
              <a:gd name="T28" fmla="*/ 39 w 267"/>
              <a:gd name="T29" fmla="*/ 345 h 384"/>
              <a:gd name="T30" fmla="*/ 133 w 267"/>
              <a:gd name="T31" fmla="*/ 384 h 384"/>
              <a:gd name="T32" fmla="*/ 228 w 267"/>
              <a:gd name="T33" fmla="*/ 345 h 384"/>
              <a:gd name="T34" fmla="*/ 267 w 267"/>
              <a:gd name="T35" fmla="*/ 250 h 384"/>
              <a:gd name="T36" fmla="*/ 246 w 267"/>
              <a:gd name="T37" fmla="*/ 179 h 384"/>
              <a:gd name="T38" fmla="*/ 124 w 267"/>
              <a:gd name="T39" fmla="*/ 307 h 384"/>
              <a:gd name="T40" fmla="*/ 100 w 267"/>
              <a:gd name="T41" fmla="*/ 317 h 384"/>
              <a:gd name="T42" fmla="*/ 77 w 267"/>
              <a:gd name="T43" fmla="*/ 307 h 384"/>
              <a:gd name="T44" fmla="*/ 67 w 267"/>
              <a:gd name="T45" fmla="*/ 284 h 384"/>
              <a:gd name="T46" fmla="*/ 72 w 267"/>
              <a:gd name="T47" fmla="*/ 266 h 384"/>
              <a:gd name="T48" fmla="*/ 76 w 267"/>
              <a:gd name="T49" fmla="*/ 260 h 384"/>
              <a:gd name="T50" fmla="*/ 83 w 267"/>
              <a:gd name="T51" fmla="*/ 250 h 384"/>
              <a:gd name="T52" fmla="*/ 89 w 267"/>
              <a:gd name="T53" fmla="*/ 238 h 384"/>
              <a:gd name="T54" fmla="*/ 95 w 267"/>
              <a:gd name="T55" fmla="*/ 225 h 384"/>
              <a:gd name="T56" fmla="*/ 100 w 267"/>
              <a:gd name="T57" fmla="*/ 221 h 384"/>
              <a:gd name="T58" fmla="*/ 106 w 267"/>
              <a:gd name="T59" fmla="*/ 225 h 384"/>
              <a:gd name="T60" fmla="*/ 111 w 267"/>
              <a:gd name="T61" fmla="*/ 238 h 384"/>
              <a:gd name="T62" fmla="*/ 118 w 267"/>
              <a:gd name="T63" fmla="*/ 250 h 384"/>
              <a:gd name="T64" fmla="*/ 124 w 267"/>
              <a:gd name="T65" fmla="*/ 260 h 384"/>
              <a:gd name="T66" fmla="*/ 128 w 267"/>
              <a:gd name="T67" fmla="*/ 266 h 384"/>
              <a:gd name="T68" fmla="*/ 133 w 267"/>
              <a:gd name="T69" fmla="*/ 284 h 384"/>
              <a:gd name="T70" fmla="*/ 124 w 267"/>
              <a:gd name="T71" fmla="*/ 307 h 384"/>
              <a:gd name="T72" fmla="*/ 124 w 267"/>
              <a:gd name="T73" fmla="*/ 307 h 384"/>
              <a:gd name="T74" fmla="*/ 124 w 267"/>
              <a:gd name="T75" fmla="*/ 30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67" h="384">
                <a:moveTo>
                  <a:pt x="246" y="179"/>
                </a:moveTo>
                <a:cubicBezTo>
                  <a:pt x="245" y="177"/>
                  <a:pt x="239" y="169"/>
                  <a:pt x="230" y="155"/>
                </a:cubicBezTo>
                <a:cubicBezTo>
                  <a:pt x="220" y="141"/>
                  <a:pt x="211" y="128"/>
                  <a:pt x="203" y="116"/>
                </a:cubicBezTo>
                <a:cubicBezTo>
                  <a:pt x="195" y="104"/>
                  <a:pt x="187" y="88"/>
                  <a:pt x="177" y="69"/>
                </a:cubicBezTo>
                <a:cubicBezTo>
                  <a:pt x="168" y="50"/>
                  <a:pt x="161" y="33"/>
                  <a:pt x="156" y="17"/>
                </a:cubicBezTo>
                <a:cubicBezTo>
                  <a:pt x="154" y="11"/>
                  <a:pt x="151" y="7"/>
                  <a:pt x="147" y="4"/>
                </a:cubicBezTo>
                <a:cubicBezTo>
                  <a:pt x="142" y="1"/>
                  <a:pt x="138" y="0"/>
                  <a:pt x="133" y="0"/>
                </a:cubicBezTo>
                <a:cubicBezTo>
                  <a:pt x="129" y="0"/>
                  <a:pt x="125" y="1"/>
                  <a:pt x="120" y="4"/>
                </a:cubicBezTo>
                <a:cubicBezTo>
                  <a:pt x="116" y="7"/>
                  <a:pt x="113" y="11"/>
                  <a:pt x="111" y="17"/>
                </a:cubicBezTo>
                <a:cubicBezTo>
                  <a:pt x="106" y="33"/>
                  <a:pt x="99" y="50"/>
                  <a:pt x="90" y="69"/>
                </a:cubicBezTo>
                <a:cubicBezTo>
                  <a:pt x="80" y="88"/>
                  <a:pt x="71" y="104"/>
                  <a:pt x="64" y="116"/>
                </a:cubicBezTo>
                <a:cubicBezTo>
                  <a:pt x="56" y="128"/>
                  <a:pt x="47" y="141"/>
                  <a:pt x="37" y="155"/>
                </a:cubicBezTo>
                <a:cubicBezTo>
                  <a:pt x="28" y="169"/>
                  <a:pt x="22" y="177"/>
                  <a:pt x="21" y="179"/>
                </a:cubicBezTo>
                <a:cubicBezTo>
                  <a:pt x="7" y="201"/>
                  <a:pt x="0" y="225"/>
                  <a:pt x="0" y="250"/>
                </a:cubicBezTo>
                <a:cubicBezTo>
                  <a:pt x="0" y="287"/>
                  <a:pt x="13" y="319"/>
                  <a:pt x="39" y="345"/>
                </a:cubicBezTo>
                <a:cubicBezTo>
                  <a:pt x="65" y="371"/>
                  <a:pt x="97" y="384"/>
                  <a:pt x="133" y="384"/>
                </a:cubicBezTo>
                <a:cubicBezTo>
                  <a:pt x="170" y="384"/>
                  <a:pt x="202" y="371"/>
                  <a:pt x="228" y="345"/>
                </a:cubicBezTo>
                <a:cubicBezTo>
                  <a:pt x="254" y="319"/>
                  <a:pt x="267" y="287"/>
                  <a:pt x="267" y="250"/>
                </a:cubicBezTo>
                <a:cubicBezTo>
                  <a:pt x="267" y="225"/>
                  <a:pt x="260" y="201"/>
                  <a:pt x="246" y="179"/>
                </a:cubicBezTo>
                <a:close/>
                <a:moveTo>
                  <a:pt x="124" y="307"/>
                </a:moveTo>
                <a:cubicBezTo>
                  <a:pt x="117" y="314"/>
                  <a:pt x="109" y="317"/>
                  <a:pt x="100" y="317"/>
                </a:cubicBezTo>
                <a:cubicBezTo>
                  <a:pt x="91" y="317"/>
                  <a:pt x="83" y="314"/>
                  <a:pt x="77" y="307"/>
                </a:cubicBezTo>
                <a:cubicBezTo>
                  <a:pt x="70" y="301"/>
                  <a:pt x="67" y="293"/>
                  <a:pt x="67" y="284"/>
                </a:cubicBezTo>
                <a:cubicBezTo>
                  <a:pt x="67" y="277"/>
                  <a:pt x="68" y="271"/>
                  <a:pt x="72" y="266"/>
                </a:cubicBezTo>
                <a:cubicBezTo>
                  <a:pt x="72" y="265"/>
                  <a:pt x="73" y="264"/>
                  <a:pt x="76" y="260"/>
                </a:cubicBezTo>
                <a:cubicBezTo>
                  <a:pt x="79" y="256"/>
                  <a:pt x="81" y="253"/>
                  <a:pt x="83" y="250"/>
                </a:cubicBezTo>
                <a:cubicBezTo>
                  <a:pt x="85" y="247"/>
                  <a:pt x="87" y="243"/>
                  <a:pt x="89" y="238"/>
                </a:cubicBezTo>
                <a:cubicBezTo>
                  <a:pt x="92" y="234"/>
                  <a:pt x="93" y="229"/>
                  <a:pt x="95" y="225"/>
                </a:cubicBezTo>
                <a:cubicBezTo>
                  <a:pt x="95" y="222"/>
                  <a:pt x="97" y="221"/>
                  <a:pt x="100" y="221"/>
                </a:cubicBezTo>
                <a:cubicBezTo>
                  <a:pt x="103" y="221"/>
                  <a:pt x="105" y="222"/>
                  <a:pt x="106" y="225"/>
                </a:cubicBezTo>
                <a:cubicBezTo>
                  <a:pt x="107" y="229"/>
                  <a:pt x="109" y="234"/>
                  <a:pt x="111" y="238"/>
                </a:cubicBezTo>
                <a:cubicBezTo>
                  <a:pt x="114" y="243"/>
                  <a:pt x="116" y="247"/>
                  <a:pt x="118" y="250"/>
                </a:cubicBezTo>
                <a:cubicBezTo>
                  <a:pt x="119" y="253"/>
                  <a:pt x="122" y="256"/>
                  <a:pt x="124" y="260"/>
                </a:cubicBezTo>
                <a:cubicBezTo>
                  <a:pt x="127" y="264"/>
                  <a:pt x="128" y="265"/>
                  <a:pt x="128" y="266"/>
                </a:cubicBezTo>
                <a:cubicBezTo>
                  <a:pt x="132" y="271"/>
                  <a:pt x="133" y="277"/>
                  <a:pt x="133" y="284"/>
                </a:cubicBezTo>
                <a:cubicBezTo>
                  <a:pt x="133" y="293"/>
                  <a:pt x="130" y="301"/>
                  <a:pt x="124" y="307"/>
                </a:cubicBezTo>
                <a:close/>
                <a:moveTo>
                  <a:pt x="124" y="307"/>
                </a:moveTo>
                <a:cubicBezTo>
                  <a:pt x="124" y="307"/>
                  <a:pt x="124" y="307"/>
                  <a:pt x="124" y="30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0" name="グループ化 99"/>
          <p:cNvGrpSpPr/>
          <p:nvPr/>
        </p:nvGrpSpPr>
        <p:grpSpPr>
          <a:xfrm>
            <a:off x="9851916" y="7529937"/>
            <a:ext cx="1272980" cy="1387262"/>
            <a:chOff x="4926013" y="3455988"/>
            <a:chExt cx="636588" cy="693738"/>
          </a:xfrm>
        </p:grpSpPr>
        <p:sp>
          <p:nvSpPr>
            <p:cNvPr id="81" name="Freeform 79"/>
            <p:cNvSpPr>
              <a:spLocks noEditPoints="1"/>
            </p:cNvSpPr>
            <p:nvPr/>
          </p:nvSpPr>
          <p:spPr bwMode="auto">
            <a:xfrm>
              <a:off x="4926013" y="3455988"/>
              <a:ext cx="636588" cy="693738"/>
            </a:xfrm>
            <a:custGeom>
              <a:avLst/>
              <a:gdLst>
                <a:gd name="T0" fmla="*/ 365 w 367"/>
                <a:gd name="T1" fmla="*/ 69 h 400"/>
                <a:gd name="T2" fmla="*/ 359 w 367"/>
                <a:gd name="T3" fmla="*/ 67 h 400"/>
                <a:gd name="T4" fmla="*/ 278 w 367"/>
                <a:gd name="T5" fmla="*/ 67 h 400"/>
                <a:gd name="T6" fmla="*/ 260 w 367"/>
                <a:gd name="T7" fmla="*/ 23 h 400"/>
                <a:gd name="T8" fmla="*/ 246 w 367"/>
                <a:gd name="T9" fmla="*/ 7 h 400"/>
                <a:gd name="T10" fmla="*/ 225 w 367"/>
                <a:gd name="T11" fmla="*/ 0 h 400"/>
                <a:gd name="T12" fmla="*/ 142 w 367"/>
                <a:gd name="T13" fmla="*/ 0 h 400"/>
                <a:gd name="T14" fmla="*/ 121 w 367"/>
                <a:gd name="T15" fmla="*/ 7 h 400"/>
                <a:gd name="T16" fmla="*/ 107 w 367"/>
                <a:gd name="T17" fmla="*/ 23 h 400"/>
                <a:gd name="T18" fmla="*/ 89 w 367"/>
                <a:gd name="T19" fmla="*/ 67 h 400"/>
                <a:gd name="T20" fmla="*/ 8 w 367"/>
                <a:gd name="T21" fmla="*/ 67 h 400"/>
                <a:gd name="T22" fmla="*/ 2 w 367"/>
                <a:gd name="T23" fmla="*/ 69 h 400"/>
                <a:gd name="T24" fmla="*/ 0 w 367"/>
                <a:gd name="T25" fmla="*/ 75 h 400"/>
                <a:gd name="T26" fmla="*/ 0 w 367"/>
                <a:gd name="T27" fmla="*/ 92 h 400"/>
                <a:gd name="T28" fmla="*/ 2 w 367"/>
                <a:gd name="T29" fmla="*/ 98 h 400"/>
                <a:gd name="T30" fmla="*/ 8 w 367"/>
                <a:gd name="T31" fmla="*/ 100 h 400"/>
                <a:gd name="T32" fmla="*/ 33 w 367"/>
                <a:gd name="T33" fmla="*/ 100 h 400"/>
                <a:gd name="T34" fmla="*/ 33 w 367"/>
                <a:gd name="T35" fmla="*/ 348 h 400"/>
                <a:gd name="T36" fmla="*/ 46 w 367"/>
                <a:gd name="T37" fmla="*/ 385 h 400"/>
                <a:gd name="T38" fmla="*/ 75 w 367"/>
                <a:gd name="T39" fmla="*/ 400 h 400"/>
                <a:gd name="T40" fmla="*/ 292 w 367"/>
                <a:gd name="T41" fmla="*/ 400 h 400"/>
                <a:gd name="T42" fmla="*/ 321 w 367"/>
                <a:gd name="T43" fmla="*/ 385 h 400"/>
                <a:gd name="T44" fmla="*/ 334 w 367"/>
                <a:gd name="T45" fmla="*/ 347 h 400"/>
                <a:gd name="T46" fmla="*/ 334 w 367"/>
                <a:gd name="T47" fmla="*/ 100 h 400"/>
                <a:gd name="T48" fmla="*/ 359 w 367"/>
                <a:gd name="T49" fmla="*/ 100 h 400"/>
                <a:gd name="T50" fmla="*/ 365 w 367"/>
                <a:gd name="T51" fmla="*/ 98 h 400"/>
                <a:gd name="T52" fmla="*/ 367 w 367"/>
                <a:gd name="T53" fmla="*/ 92 h 400"/>
                <a:gd name="T54" fmla="*/ 367 w 367"/>
                <a:gd name="T55" fmla="*/ 75 h 400"/>
                <a:gd name="T56" fmla="*/ 365 w 367"/>
                <a:gd name="T57" fmla="*/ 69 h 400"/>
                <a:gd name="T58" fmla="*/ 138 w 367"/>
                <a:gd name="T59" fmla="*/ 36 h 400"/>
                <a:gd name="T60" fmla="*/ 142 w 367"/>
                <a:gd name="T61" fmla="*/ 33 h 400"/>
                <a:gd name="T62" fmla="*/ 225 w 367"/>
                <a:gd name="T63" fmla="*/ 33 h 400"/>
                <a:gd name="T64" fmla="*/ 229 w 367"/>
                <a:gd name="T65" fmla="*/ 36 h 400"/>
                <a:gd name="T66" fmla="*/ 242 w 367"/>
                <a:gd name="T67" fmla="*/ 67 h 400"/>
                <a:gd name="T68" fmla="*/ 125 w 367"/>
                <a:gd name="T69" fmla="*/ 67 h 400"/>
                <a:gd name="T70" fmla="*/ 138 w 367"/>
                <a:gd name="T71" fmla="*/ 36 h 400"/>
                <a:gd name="T72" fmla="*/ 300 w 367"/>
                <a:gd name="T73" fmla="*/ 347 h 400"/>
                <a:gd name="T74" fmla="*/ 299 w 367"/>
                <a:gd name="T75" fmla="*/ 358 h 400"/>
                <a:gd name="T76" fmla="*/ 295 w 367"/>
                <a:gd name="T77" fmla="*/ 365 h 400"/>
                <a:gd name="T78" fmla="*/ 292 w 367"/>
                <a:gd name="T79" fmla="*/ 367 h 400"/>
                <a:gd name="T80" fmla="*/ 75 w 367"/>
                <a:gd name="T81" fmla="*/ 367 h 400"/>
                <a:gd name="T82" fmla="*/ 72 w 367"/>
                <a:gd name="T83" fmla="*/ 365 h 400"/>
                <a:gd name="T84" fmla="*/ 69 w 367"/>
                <a:gd name="T85" fmla="*/ 358 h 400"/>
                <a:gd name="T86" fmla="*/ 67 w 367"/>
                <a:gd name="T87" fmla="*/ 347 h 400"/>
                <a:gd name="T88" fmla="*/ 67 w 367"/>
                <a:gd name="T89" fmla="*/ 100 h 400"/>
                <a:gd name="T90" fmla="*/ 300 w 367"/>
                <a:gd name="T91" fmla="*/ 100 h 400"/>
                <a:gd name="T92" fmla="*/ 300 w 367"/>
                <a:gd name="T93" fmla="*/ 347 h 400"/>
                <a:gd name="T94" fmla="*/ 300 w 367"/>
                <a:gd name="T95" fmla="*/ 347 h 400"/>
                <a:gd name="T96" fmla="*/ 300 w 367"/>
                <a:gd name="T97" fmla="*/ 3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7" h="400">
                  <a:moveTo>
                    <a:pt x="365" y="69"/>
                  </a:moveTo>
                  <a:cubicBezTo>
                    <a:pt x="363" y="68"/>
                    <a:pt x="361" y="67"/>
                    <a:pt x="359" y="67"/>
                  </a:cubicBezTo>
                  <a:cubicBezTo>
                    <a:pt x="278" y="67"/>
                    <a:pt x="278" y="67"/>
                    <a:pt x="278" y="67"/>
                  </a:cubicBezTo>
                  <a:cubicBezTo>
                    <a:pt x="260" y="23"/>
                    <a:pt x="260" y="23"/>
                    <a:pt x="260" y="23"/>
                  </a:cubicBezTo>
                  <a:cubicBezTo>
                    <a:pt x="257" y="17"/>
                    <a:pt x="253" y="11"/>
                    <a:pt x="246" y="7"/>
                  </a:cubicBezTo>
                  <a:cubicBezTo>
                    <a:pt x="239" y="2"/>
                    <a:pt x="232" y="0"/>
                    <a:pt x="225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5" y="0"/>
                    <a:pt x="128" y="2"/>
                    <a:pt x="121" y="7"/>
                  </a:cubicBezTo>
                  <a:cubicBezTo>
                    <a:pt x="114" y="11"/>
                    <a:pt x="110" y="17"/>
                    <a:pt x="107" y="23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6" y="67"/>
                    <a:pt x="4" y="68"/>
                    <a:pt x="2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6"/>
                    <a:pt x="2" y="98"/>
                  </a:cubicBezTo>
                  <a:cubicBezTo>
                    <a:pt x="4" y="99"/>
                    <a:pt x="6" y="100"/>
                    <a:pt x="8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3" y="348"/>
                    <a:pt x="33" y="348"/>
                    <a:pt x="33" y="348"/>
                  </a:cubicBezTo>
                  <a:cubicBezTo>
                    <a:pt x="33" y="363"/>
                    <a:pt x="37" y="375"/>
                    <a:pt x="46" y="385"/>
                  </a:cubicBezTo>
                  <a:cubicBezTo>
                    <a:pt x="54" y="395"/>
                    <a:pt x="64" y="400"/>
                    <a:pt x="75" y="400"/>
                  </a:cubicBezTo>
                  <a:cubicBezTo>
                    <a:pt x="292" y="400"/>
                    <a:pt x="292" y="400"/>
                    <a:pt x="292" y="400"/>
                  </a:cubicBezTo>
                  <a:cubicBezTo>
                    <a:pt x="303" y="400"/>
                    <a:pt x="313" y="395"/>
                    <a:pt x="321" y="385"/>
                  </a:cubicBezTo>
                  <a:cubicBezTo>
                    <a:pt x="330" y="374"/>
                    <a:pt x="334" y="362"/>
                    <a:pt x="334" y="347"/>
                  </a:cubicBezTo>
                  <a:cubicBezTo>
                    <a:pt x="334" y="100"/>
                    <a:pt x="334" y="100"/>
                    <a:pt x="334" y="100"/>
                  </a:cubicBezTo>
                  <a:cubicBezTo>
                    <a:pt x="359" y="100"/>
                    <a:pt x="359" y="100"/>
                    <a:pt x="359" y="100"/>
                  </a:cubicBezTo>
                  <a:cubicBezTo>
                    <a:pt x="361" y="100"/>
                    <a:pt x="363" y="99"/>
                    <a:pt x="365" y="98"/>
                  </a:cubicBezTo>
                  <a:cubicBezTo>
                    <a:pt x="366" y="96"/>
                    <a:pt x="367" y="94"/>
                    <a:pt x="367" y="92"/>
                  </a:cubicBezTo>
                  <a:cubicBezTo>
                    <a:pt x="367" y="75"/>
                    <a:pt x="367" y="75"/>
                    <a:pt x="367" y="75"/>
                  </a:cubicBezTo>
                  <a:cubicBezTo>
                    <a:pt x="367" y="73"/>
                    <a:pt x="366" y="71"/>
                    <a:pt x="365" y="69"/>
                  </a:cubicBezTo>
                  <a:close/>
                  <a:moveTo>
                    <a:pt x="138" y="36"/>
                  </a:moveTo>
                  <a:cubicBezTo>
                    <a:pt x="139" y="35"/>
                    <a:pt x="141" y="34"/>
                    <a:pt x="142" y="33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227" y="34"/>
                    <a:pt x="228" y="35"/>
                    <a:pt x="229" y="36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125" y="67"/>
                    <a:pt x="125" y="67"/>
                    <a:pt x="125" y="67"/>
                  </a:cubicBezTo>
                  <a:lnTo>
                    <a:pt x="138" y="36"/>
                  </a:lnTo>
                  <a:close/>
                  <a:moveTo>
                    <a:pt x="300" y="347"/>
                  </a:moveTo>
                  <a:cubicBezTo>
                    <a:pt x="300" y="351"/>
                    <a:pt x="300" y="355"/>
                    <a:pt x="299" y="358"/>
                  </a:cubicBezTo>
                  <a:cubicBezTo>
                    <a:pt x="297" y="361"/>
                    <a:pt x="296" y="363"/>
                    <a:pt x="295" y="365"/>
                  </a:cubicBezTo>
                  <a:cubicBezTo>
                    <a:pt x="293" y="366"/>
                    <a:pt x="293" y="367"/>
                    <a:pt x="292" y="367"/>
                  </a:cubicBezTo>
                  <a:cubicBezTo>
                    <a:pt x="75" y="367"/>
                    <a:pt x="75" y="367"/>
                    <a:pt x="75" y="367"/>
                  </a:cubicBezTo>
                  <a:cubicBezTo>
                    <a:pt x="75" y="367"/>
                    <a:pt x="74" y="366"/>
                    <a:pt x="72" y="365"/>
                  </a:cubicBezTo>
                  <a:cubicBezTo>
                    <a:pt x="71" y="363"/>
                    <a:pt x="70" y="361"/>
                    <a:pt x="69" y="358"/>
                  </a:cubicBezTo>
                  <a:cubicBezTo>
                    <a:pt x="67" y="355"/>
                    <a:pt x="67" y="351"/>
                    <a:pt x="67" y="347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300" y="100"/>
                    <a:pt x="300" y="100"/>
                    <a:pt x="300" y="100"/>
                  </a:cubicBezTo>
                  <a:lnTo>
                    <a:pt x="300" y="347"/>
                  </a:lnTo>
                  <a:close/>
                  <a:moveTo>
                    <a:pt x="300" y="347"/>
                  </a:moveTo>
                  <a:cubicBezTo>
                    <a:pt x="300" y="347"/>
                    <a:pt x="300" y="347"/>
                    <a:pt x="300" y="34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80"/>
            <p:cNvSpPr>
              <a:spLocks noEditPoints="1"/>
            </p:cNvSpPr>
            <p:nvPr/>
          </p:nvSpPr>
          <p:spPr bwMode="auto">
            <a:xfrm>
              <a:off x="5099050" y="3716338"/>
              <a:ext cx="57150" cy="288925"/>
            </a:xfrm>
            <a:custGeom>
              <a:avLst/>
              <a:gdLst>
                <a:gd name="T0" fmla="*/ 8 w 33"/>
                <a:gd name="T1" fmla="*/ 167 h 167"/>
                <a:gd name="T2" fmla="*/ 25 w 33"/>
                <a:gd name="T3" fmla="*/ 167 h 167"/>
                <a:gd name="T4" fmla="*/ 31 w 33"/>
                <a:gd name="T5" fmla="*/ 165 h 167"/>
                <a:gd name="T6" fmla="*/ 33 w 33"/>
                <a:gd name="T7" fmla="*/ 159 h 167"/>
                <a:gd name="T8" fmla="*/ 33 w 33"/>
                <a:gd name="T9" fmla="*/ 9 h 167"/>
                <a:gd name="T10" fmla="*/ 31 w 33"/>
                <a:gd name="T11" fmla="*/ 3 h 167"/>
                <a:gd name="T12" fmla="*/ 25 w 33"/>
                <a:gd name="T13" fmla="*/ 0 h 167"/>
                <a:gd name="T14" fmla="*/ 8 w 33"/>
                <a:gd name="T15" fmla="*/ 0 h 167"/>
                <a:gd name="T16" fmla="*/ 2 w 33"/>
                <a:gd name="T17" fmla="*/ 3 h 167"/>
                <a:gd name="T18" fmla="*/ 0 w 33"/>
                <a:gd name="T19" fmla="*/ 9 h 167"/>
                <a:gd name="T20" fmla="*/ 0 w 33"/>
                <a:gd name="T21" fmla="*/ 159 h 167"/>
                <a:gd name="T22" fmla="*/ 2 w 33"/>
                <a:gd name="T23" fmla="*/ 165 h 167"/>
                <a:gd name="T24" fmla="*/ 8 w 33"/>
                <a:gd name="T25" fmla="*/ 167 h 167"/>
                <a:gd name="T26" fmla="*/ 8 w 33"/>
                <a:gd name="T27" fmla="*/ 167 h 167"/>
                <a:gd name="T28" fmla="*/ 8 w 33"/>
                <a:gd name="T2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167">
                  <a:moveTo>
                    <a:pt x="8" y="167"/>
                  </a:moveTo>
                  <a:cubicBezTo>
                    <a:pt x="25" y="167"/>
                    <a:pt x="25" y="167"/>
                    <a:pt x="25" y="167"/>
                  </a:cubicBezTo>
                  <a:cubicBezTo>
                    <a:pt x="28" y="167"/>
                    <a:pt x="30" y="166"/>
                    <a:pt x="31" y="165"/>
                  </a:cubicBezTo>
                  <a:cubicBezTo>
                    <a:pt x="33" y="163"/>
                    <a:pt x="33" y="161"/>
                    <a:pt x="33" y="15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3" y="4"/>
                    <a:pt x="31" y="3"/>
                  </a:cubicBezTo>
                  <a:cubicBezTo>
                    <a:pt x="30" y="1"/>
                    <a:pt x="28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3"/>
                    <a:pt x="2" y="165"/>
                  </a:cubicBezTo>
                  <a:cubicBezTo>
                    <a:pt x="4" y="166"/>
                    <a:pt x="6" y="167"/>
                    <a:pt x="8" y="167"/>
                  </a:cubicBezTo>
                  <a:close/>
                  <a:moveTo>
                    <a:pt x="8" y="167"/>
                  </a:moveTo>
                  <a:cubicBezTo>
                    <a:pt x="8" y="167"/>
                    <a:pt x="8" y="167"/>
                    <a:pt x="8" y="1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3" name="Freeform 81"/>
            <p:cNvSpPr>
              <a:spLocks noEditPoints="1"/>
            </p:cNvSpPr>
            <p:nvPr/>
          </p:nvSpPr>
          <p:spPr bwMode="auto">
            <a:xfrm>
              <a:off x="5214938" y="3716338"/>
              <a:ext cx="57150" cy="288925"/>
            </a:xfrm>
            <a:custGeom>
              <a:avLst/>
              <a:gdLst>
                <a:gd name="T0" fmla="*/ 8 w 33"/>
                <a:gd name="T1" fmla="*/ 167 h 167"/>
                <a:gd name="T2" fmla="*/ 25 w 33"/>
                <a:gd name="T3" fmla="*/ 167 h 167"/>
                <a:gd name="T4" fmla="*/ 31 w 33"/>
                <a:gd name="T5" fmla="*/ 165 h 167"/>
                <a:gd name="T6" fmla="*/ 33 w 33"/>
                <a:gd name="T7" fmla="*/ 159 h 167"/>
                <a:gd name="T8" fmla="*/ 33 w 33"/>
                <a:gd name="T9" fmla="*/ 9 h 167"/>
                <a:gd name="T10" fmla="*/ 31 w 33"/>
                <a:gd name="T11" fmla="*/ 3 h 167"/>
                <a:gd name="T12" fmla="*/ 25 w 33"/>
                <a:gd name="T13" fmla="*/ 0 h 167"/>
                <a:gd name="T14" fmla="*/ 8 w 33"/>
                <a:gd name="T15" fmla="*/ 0 h 167"/>
                <a:gd name="T16" fmla="*/ 2 w 33"/>
                <a:gd name="T17" fmla="*/ 3 h 167"/>
                <a:gd name="T18" fmla="*/ 0 w 33"/>
                <a:gd name="T19" fmla="*/ 9 h 167"/>
                <a:gd name="T20" fmla="*/ 0 w 33"/>
                <a:gd name="T21" fmla="*/ 159 h 167"/>
                <a:gd name="T22" fmla="*/ 2 w 33"/>
                <a:gd name="T23" fmla="*/ 165 h 167"/>
                <a:gd name="T24" fmla="*/ 8 w 33"/>
                <a:gd name="T25" fmla="*/ 167 h 167"/>
                <a:gd name="T26" fmla="*/ 8 w 33"/>
                <a:gd name="T27" fmla="*/ 167 h 167"/>
                <a:gd name="T28" fmla="*/ 8 w 33"/>
                <a:gd name="T2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167">
                  <a:moveTo>
                    <a:pt x="8" y="167"/>
                  </a:moveTo>
                  <a:cubicBezTo>
                    <a:pt x="25" y="167"/>
                    <a:pt x="25" y="167"/>
                    <a:pt x="25" y="167"/>
                  </a:cubicBezTo>
                  <a:cubicBezTo>
                    <a:pt x="27" y="167"/>
                    <a:pt x="29" y="166"/>
                    <a:pt x="31" y="165"/>
                  </a:cubicBezTo>
                  <a:cubicBezTo>
                    <a:pt x="32" y="163"/>
                    <a:pt x="33" y="161"/>
                    <a:pt x="33" y="15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3"/>
                    <a:pt x="2" y="165"/>
                  </a:cubicBezTo>
                  <a:cubicBezTo>
                    <a:pt x="4" y="166"/>
                    <a:pt x="6" y="167"/>
                    <a:pt x="8" y="167"/>
                  </a:cubicBezTo>
                  <a:close/>
                  <a:moveTo>
                    <a:pt x="8" y="167"/>
                  </a:moveTo>
                  <a:cubicBezTo>
                    <a:pt x="8" y="167"/>
                    <a:pt x="8" y="167"/>
                    <a:pt x="8" y="1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4" name="Freeform 82"/>
            <p:cNvSpPr>
              <a:spLocks noEditPoints="1"/>
            </p:cNvSpPr>
            <p:nvPr/>
          </p:nvSpPr>
          <p:spPr bwMode="auto">
            <a:xfrm>
              <a:off x="5332413" y="3716338"/>
              <a:ext cx="57150" cy="288925"/>
            </a:xfrm>
            <a:custGeom>
              <a:avLst/>
              <a:gdLst>
                <a:gd name="T0" fmla="*/ 8 w 33"/>
                <a:gd name="T1" fmla="*/ 167 h 167"/>
                <a:gd name="T2" fmla="*/ 25 w 33"/>
                <a:gd name="T3" fmla="*/ 167 h 167"/>
                <a:gd name="T4" fmla="*/ 31 w 33"/>
                <a:gd name="T5" fmla="*/ 165 h 167"/>
                <a:gd name="T6" fmla="*/ 33 w 33"/>
                <a:gd name="T7" fmla="*/ 159 h 167"/>
                <a:gd name="T8" fmla="*/ 33 w 33"/>
                <a:gd name="T9" fmla="*/ 9 h 167"/>
                <a:gd name="T10" fmla="*/ 31 w 33"/>
                <a:gd name="T11" fmla="*/ 3 h 167"/>
                <a:gd name="T12" fmla="*/ 25 w 33"/>
                <a:gd name="T13" fmla="*/ 0 h 167"/>
                <a:gd name="T14" fmla="*/ 8 w 33"/>
                <a:gd name="T15" fmla="*/ 0 h 167"/>
                <a:gd name="T16" fmla="*/ 2 w 33"/>
                <a:gd name="T17" fmla="*/ 3 h 167"/>
                <a:gd name="T18" fmla="*/ 0 w 33"/>
                <a:gd name="T19" fmla="*/ 9 h 167"/>
                <a:gd name="T20" fmla="*/ 0 w 33"/>
                <a:gd name="T21" fmla="*/ 159 h 167"/>
                <a:gd name="T22" fmla="*/ 2 w 33"/>
                <a:gd name="T23" fmla="*/ 165 h 167"/>
                <a:gd name="T24" fmla="*/ 8 w 33"/>
                <a:gd name="T25" fmla="*/ 167 h 167"/>
                <a:gd name="T26" fmla="*/ 8 w 33"/>
                <a:gd name="T27" fmla="*/ 167 h 167"/>
                <a:gd name="T28" fmla="*/ 8 w 33"/>
                <a:gd name="T2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167">
                  <a:moveTo>
                    <a:pt x="8" y="167"/>
                  </a:moveTo>
                  <a:cubicBezTo>
                    <a:pt x="25" y="167"/>
                    <a:pt x="25" y="167"/>
                    <a:pt x="25" y="167"/>
                  </a:cubicBezTo>
                  <a:cubicBezTo>
                    <a:pt x="27" y="167"/>
                    <a:pt x="29" y="166"/>
                    <a:pt x="31" y="165"/>
                  </a:cubicBezTo>
                  <a:cubicBezTo>
                    <a:pt x="32" y="163"/>
                    <a:pt x="33" y="161"/>
                    <a:pt x="33" y="15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0" y="4"/>
                    <a:pt x="0" y="6"/>
                    <a:pt x="0" y="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0" y="163"/>
                    <a:pt x="2" y="165"/>
                  </a:cubicBezTo>
                  <a:cubicBezTo>
                    <a:pt x="4" y="166"/>
                    <a:pt x="6" y="167"/>
                    <a:pt x="8" y="167"/>
                  </a:cubicBezTo>
                  <a:close/>
                  <a:moveTo>
                    <a:pt x="8" y="167"/>
                  </a:moveTo>
                  <a:cubicBezTo>
                    <a:pt x="8" y="167"/>
                    <a:pt x="8" y="167"/>
                    <a:pt x="8" y="1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7" name="Freeform 86"/>
          <p:cNvSpPr>
            <a:spLocks noEditPoints="1"/>
          </p:cNvSpPr>
          <p:nvPr/>
        </p:nvSpPr>
        <p:spPr bwMode="auto">
          <a:xfrm>
            <a:off x="12801035" y="7529937"/>
            <a:ext cx="1272980" cy="1272980"/>
          </a:xfrm>
          <a:custGeom>
            <a:avLst/>
            <a:gdLst>
              <a:gd name="T0" fmla="*/ 396 w 400"/>
              <a:gd name="T1" fmla="*/ 5 h 400"/>
              <a:gd name="T2" fmla="*/ 384 w 400"/>
              <a:gd name="T3" fmla="*/ 0 h 400"/>
              <a:gd name="T4" fmla="*/ 17 w 400"/>
              <a:gd name="T5" fmla="*/ 0 h 400"/>
              <a:gd name="T6" fmla="*/ 5 w 400"/>
              <a:gd name="T7" fmla="*/ 5 h 400"/>
              <a:gd name="T8" fmla="*/ 0 w 400"/>
              <a:gd name="T9" fmla="*/ 17 h 400"/>
              <a:gd name="T10" fmla="*/ 0 w 400"/>
              <a:gd name="T11" fmla="*/ 384 h 400"/>
              <a:gd name="T12" fmla="*/ 5 w 400"/>
              <a:gd name="T13" fmla="*/ 395 h 400"/>
              <a:gd name="T14" fmla="*/ 17 w 400"/>
              <a:gd name="T15" fmla="*/ 400 h 400"/>
              <a:gd name="T16" fmla="*/ 384 w 400"/>
              <a:gd name="T17" fmla="*/ 400 h 400"/>
              <a:gd name="T18" fmla="*/ 396 w 400"/>
              <a:gd name="T19" fmla="*/ 395 h 400"/>
              <a:gd name="T20" fmla="*/ 400 w 400"/>
              <a:gd name="T21" fmla="*/ 384 h 400"/>
              <a:gd name="T22" fmla="*/ 400 w 400"/>
              <a:gd name="T23" fmla="*/ 17 h 400"/>
              <a:gd name="T24" fmla="*/ 396 w 400"/>
              <a:gd name="T25" fmla="*/ 5 h 400"/>
              <a:gd name="T26" fmla="*/ 184 w 400"/>
              <a:gd name="T27" fmla="*/ 317 h 400"/>
              <a:gd name="T28" fmla="*/ 181 w 400"/>
              <a:gd name="T29" fmla="*/ 323 h 400"/>
              <a:gd name="T30" fmla="*/ 175 w 400"/>
              <a:gd name="T31" fmla="*/ 325 h 400"/>
              <a:gd name="T32" fmla="*/ 50 w 400"/>
              <a:gd name="T33" fmla="*/ 325 h 400"/>
              <a:gd name="T34" fmla="*/ 44 w 400"/>
              <a:gd name="T35" fmla="*/ 323 h 400"/>
              <a:gd name="T36" fmla="*/ 42 w 400"/>
              <a:gd name="T37" fmla="*/ 317 h 400"/>
              <a:gd name="T38" fmla="*/ 42 w 400"/>
              <a:gd name="T39" fmla="*/ 50 h 400"/>
              <a:gd name="T40" fmla="*/ 44 w 400"/>
              <a:gd name="T41" fmla="*/ 44 h 400"/>
              <a:gd name="T42" fmla="*/ 50 w 400"/>
              <a:gd name="T43" fmla="*/ 42 h 400"/>
              <a:gd name="T44" fmla="*/ 175 w 400"/>
              <a:gd name="T45" fmla="*/ 42 h 400"/>
              <a:gd name="T46" fmla="*/ 181 w 400"/>
              <a:gd name="T47" fmla="*/ 44 h 400"/>
              <a:gd name="T48" fmla="*/ 184 w 400"/>
              <a:gd name="T49" fmla="*/ 50 h 400"/>
              <a:gd name="T50" fmla="*/ 184 w 400"/>
              <a:gd name="T51" fmla="*/ 317 h 400"/>
              <a:gd name="T52" fmla="*/ 359 w 400"/>
              <a:gd name="T53" fmla="*/ 217 h 400"/>
              <a:gd name="T54" fmla="*/ 356 w 400"/>
              <a:gd name="T55" fmla="*/ 223 h 400"/>
              <a:gd name="T56" fmla="*/ 350 w 400"/>
              <a:gd name="T57" fmla="*/ 225 h 400"/>
              <a:gd name="T58" fmla="*/ 225 w 400"/>
              <a:gd name="T59" fmla="*/ 225 h 400"/>
              <a:gd name="T60" fmla="*/ 219 w 400"/>
              <a:gd name="T61" fmla="*/ 223 h 400"/>
              <a:gd name="T62" fmla="*/ 217 w 400"/>
              <a:gd name="T63" fmla="*/ 217 h 400"/>
              <a:gd name="T64" fmla="*/ 217 w 400"/>
              <a:gd name="T65" fmla="*/ 50 h 400"/>
              <a:gd name="T66" fmla="*/ 219 w 400"/>
              <a:gd name="T67" fmla="*/ 44 h 400"/>
              <a:gd name="T68" fmla="*/ 225 w 400"/>
              <a:gd name="T69" fmla="*/ 42 h 400"/>
              <a:gd name="T70" fmla="*/ 350 w 400"/>
              <a:gd name="T71" fmla="*/ 42 h 400"/>
              <a:gd name="T72" fmla="*/ 356 w 400"/>
              <a:gd name="T73" fmla="*/ 44 h 400"/>
              <a:gd name="T74" fmla="*/ 359 w 400"/>
              <a:gd name="T75" fmla="*/ 50 h 400"/>
              <a:gd name="T76" fmla="*/ 359 w 400"/>
              <a:gd name="T77" fmla="*/ 217 h 400"/>
              <a:gd name="T78" fmla="*/ 359 w 400"/>
              <a:gd name="T79" fmla="*/ 217 h 400"/>
              <a:gd name="T80" fmla="*/ 359 w 400"/>
              <a:gd name="T81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96" y="5"/>
                </a:moveTo>
                <a:cubicBezTo>
                  <a:pt x="392" y="2"/>
                  <a:pt x="388" y="0"/>
                  <a:pt x="384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388"/>
                  <a:pt x="2" y="392"/>
                  <a:pt x="5" y="395"/>
                </a:cubicBezTo>
                <a:cubicBezTo>
                  <a:pt x="8" y="399"/>
                  <a:pt x="12" y="400"/>
                  <a:pt x="17" y="400"/>
                </a:cubicBezTo>
                <a:cubicBezTo>
                  <a:pt x="384" y="400"/>
                  <a:pt x="384" y="400"/>
                  <a:pt x="384" y="400"/>
                </a:cubicBezTo>
                <a:cubicBezTo>
                  <a:pt x="388" y="400"/>
                  <a:pt x="392" y="399"/>
                  <a:pt x="396" y="395"/>
                </a:cubicBezTo>
                <a:cubicBezTo>
                  <a:pt x="399" y="392"/>
                  <a:pt x="400" y="388"/>
                  <a:pt x="400" y="384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400" y="12"/>
                  <a:pt x="399" y="8"/>
                  <a:pt x="396" y="5"/>
                </a:cubicBezTo>
                <a:close/>
                <a:moveTo>
                  <a:pt x="184" y="317"/>
                </a:moveTo>
                <a:cubicBezTo>
                  <a:pt x="184" y="319"/>
                  <a:pt x="183" y="321"/>
                  <a:pt x="181" y="323"/>
                </a:cubicBezTo>
                <a:cubicBezTo>
                  <a:pt x="180" y="325"/>
                  <a:pt x="178" y="325"/>
                  <a:pt x="175" y="325"/>
                </a:cubicBezTo>
                <a:cubicBezTo>
                  <a:pt x="50" y="325"/>
                  <a:pt x="50" y="325"/>
                  <a:pt x="50" y="325"/>
                </a:cubicBezTo>
                <a:cubicBezTo>
                  <a:pt x="48" y="325"/>
                  <a:pt x="46" y="325"/>
                  <a:pt x="44" y="323"/>
                </a:cubicBezTo>
                <a:cubicBezTo>
                  <a:pt x="43" y="321"/>
                  <a:pt x="42" y="319"/>
                  <a:pt x="42" y="317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48"/>
                  <a:pt x="43" y="46"/>
                  <a:pt x="44" y="44"/>
                </a:cubicBezTo>
                <a:cubicBezTo>
                  <a:pt x="46" y="42"/>
                  <a:pt x="48" y="42"/>
                  <a:pt x="50" y="42"/>
                </a:cubicBezTo>
                <a:cubicBezTo>
                  <a:pt x="175" y="42"/>
                  <a:pt x="175" y="42"/>
                  <a:pt x="175" y="42"/>
                </a:cubicBezTo>
                <a:cubicBezTo>
                  <a:pt x="178" y="42"/>
                  <a:pt x="180" y="42"/>
                  <a:pt x="181" y="44"/>
                </a:cubicBezTo>
                <a:cubicBezTo>
                  <a:pt x="183" y="46"/>
                  <a:pt x="184" y="48"/>
                  <a:pt x="184" y="50"/>
                </a:cubicBezTo>
                <a:lnTo>
                  <a:pt x="184" y="317"/>
                </a:lnTo>
                <a:close/>
                <a:moveTo>
                  <a:pt x="359" y="217"/>
                </a:moveTo>
                <a:cubicBezTo>
                  <a:pt x="359" y="219"/>
                  <a:pt x="358" y="221"/>
                  <a:pt x="356" y="223"/>
                </a:cubicBezTo>
                <a:cubicBezTo>
                  <a:pt x="355" y="224"/>
                  <a:pt x="353" y="225"/>
                  <a:pt x="350" y="225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223" y="225"/>
                  <a:pt x="221" y="224"/>
                  <a:pt x="219" y="223"/>
                </a:cubicBezTo>
                <a:cubicBezTo>
                  <a:pt x="218" y="221"/>
                  <a:pt x="217" y="219"/>
                  <a:pt x="217" y="217"/>
                </a:cubicBezTo>
                <a:cubicBezTo>
                  <a:pt x="217" y="50"/>
                  <a:pt x="217" y="50"/>
                  <a:pt x="217" y="50"/>
                </a:cubicBezTo>
                <a:cubicBezTo>
                  <a:pt x="217" y="48"/>
                  <a:pt x="218" y="46"/>
                  <a:pt x="219" y="44"/>
                </a:cubicBezTo>
                <a:cubicBezTo>
                  <a:pt x="221" y="42"/>
                  <a:pt x="223" y="42"/>
                  <a:pt x="225" y="42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353" y="42"/>
                  <a:pt x="355" y="42"/>
                  <a:pt x="356" y="44"/>
                </a:cubicBezTo>
                <a:cubicBezTo>
                  <a:pt x="358" y="46"/>
                  <a:pt x="359" y="48"/>
                  <a:pt x="359" y="50"/>
                </a:cubicBezTo>
                <a:lnTo>
                  <a:pt x="359" y="217"/>
                </a:lnTo>
                <a:close/>
                <a:moveTo>
                  <a:pt x="359" y="217"/>
                </a:moveTo>
                <a:cubicBezTo>
                  <a:pt x="359" y="217"/>
                  <a:pt x="359" y="217"/>
                  <a:pt x="359" y="2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15743808" y="7529938"/>
            <a:ext cx="1276153" cy="1174569"/>
          </a:xfrm>
          <a:custGeom>
            <a:avLst/>
            <a:gdLst>
              <a:gd name="T0" fmla="*/ 427 w 434"/>
              <a:gd name="T1" fmla="*/ 74 h 400"/>
              <a:gd name="T2" fmla="*/ 409 w 434"/>
              <a:gd name="T3" fmla="*/ 67 h 400"/>
              <a:gd name="T4" fmla="*/ 334 w 434"/>
              <a:gd name="T5" fmla="*/ 67 h 400"/>
              <a:gd name="T6" fmla="*/ 334 w 434"/>
              <a:gd name="T7" fmla="*/ 42 h 400"/>
              <a:gd name="T8" fmla="*/ 321 w 434"/>
              <a:gd name="T9" fmla="*/ 12 h 400"/>
              <a:gd name="T10" fmla="*/ 292 w 434"/>
              <a:gd name="T11" fmla="*/ 0 h 400"/>
              <a:gd name="T12" fmla="*/ 142 w 434"/>
              <a:gd name="T13" fmla="*/ 0 h 400"/>
              <a:gd name="T14" fmla="*/ 112 w 434"/>
              <a:gd name="T15" fmla="*/ 12 h 400"/>
              <a:gd name="T16" fmla="*/ 100 w 434"/>
              <a:gd name="T17" fmla="*/ 42 h 400"/>
              <a:gd name="T18" fmla="*/ 100 w 434"/>
              <a:gd name="T19" fmla="*/ 67 h 400"/>
              <a:gd name="T20" fmla="*/ 25 w 434"/>
              <a:gd name="T21" fmla="*/ 67 h 400"/>
              <a:gd name="T22" fmla="*/ 7 w 434"/>
              <a:gd name="T23" fmla="*/ 74 h 400"/>
              <a:gd name="T24" fmla="*/ 0 w 434"/>
              <a:gd name="T25" fmla="*/ 92 h 400"/>
              <a:gd name="T26" fmla="*/ 0 w 434"/>
              <a:gd name="T27" fmla="*/ 125 h 400"/>
              <a:gd name="T28" fmla="*/ 11 w 434"/>
              <a:gd name="T29" fmla="*/ 162 h 400"/>
              <a:gd name="T30" fmla="*/ 40 w 434"/>
              <a:gd name="T31" fmla="*/ 196 h 400"/>
              <a:gd name="T32" fmla="*/ 85 w 434"/>
              <a:gd name="T33" fmla="*/ 222 h 400"/>
              <a:gd name="T34" fmla="*/ 141 w 434"/>
              <a:gd name="T35" fmla="*/ 233 h 400"/>
              <a:gd name="T36" fmla="*/ 166 w 434"/>
              <a:gd name="T37" fmla="*/ 258 h 400"/>
              <a:gd name="T38" fmla="*/ 180 w 434"/>
              <a:gd name="T39" fmla="*/ 277 h 400"/>
              <a:gd name="T40" fmla="*/ 184 w 434"/>
              <a:gd name="T41" fmla="*/ 300 h 400"/>
              <a:gd name="T42" fmla="*/ 176 w 434"/>
              <a:gd name="T43" fmla="*/ 324 h 400"/>
              <a:gd name="T44" fmla="*/ 150 w 434"/>
              <a:gd name="T45" fmla="*/ 334 h 400"/>
              <a:gd name="T46" fmla="*/ 115 w 434"/>
              <a:gd name="T47" fmla="*/ 346 h 400"/>
              <a:gd name="T48" fmla="*/ 100 w 434"/>
              <a:gd name="T49" fmla="*/ 375 h 400"/>
              <a:gd name="T50" fmla="*/ 100 w 434"/>
              <a:gd name="T51" fmla="*/ 392 h 400"/>
              <a:gd name="T52" fmla="*/ 102 w 434"/>
              <a:gd name="T53" fmla="*/ 398 h 400"/>
              <a:gd name="T54" fmla="*/ 108 w 434"/>
              <a:gd name="T55" fmla="*/ 400 h 400"/>
              <a:gd name="T56" fmla="*/ 325 w 434"/>
              <a:gd name="T57" fmla="*/ 400 h 400"/>
              <a:gd name="T58" fmla="*/ 331 w 434"/>
              <a:gd name="T59" fmla="*/ 398 h 400"/>
              <a:gd name="T60" fmla="*/ 334 w 434"/>
              <a:gd name="T61" fmla="*/ 392 h 400"/>
              <a:gd name="T62" fmla="*/ 334 w 434"/>
              <a:gd name="T63" fmla="*/ 375 h 400"/>
              <a:gd name="T64" fmla="*/ 318 w 434"/>
              <a:gd name="T65" fmla="*/ 346 h 400"/>
              <a:gd name="T66" fmla="*/ 284 w 434"/>
              <a:gd name="T67" fmla="*/ 334 h 400"/>
              <a:gd name="T68" fmla="*/ 258 w 434"/>
              <a:gd name="T69" fmla="*/ 324 h 400"/>
              <a:gd name="T70" fmla="*/ 250 w 434"/>
              <a:gd name="T71" fmla="*/ 300 h 400"/>
              <a:gd name="T72" fmla="*/ 254 w 434"/>
              <a:gd name="T73" fmla="*/ 277 h 400"/>
              <a:gd name="T74" fmla="*/ 268 w 434"/>
              <a:gd name="T75" fmla="*/ 258 h 400"/>
              <a:gd name="T76" fmla="*/ 293 w 434"/>
              <a:gd name="T77" fmla="*/ 233 h 400"/>
              <a:gd name="T78" fmla="*/ 349 w 434"/>
              <a:gd name="T79" fmla="*/ 222 h 400"/>
              <a:gd name="T80" fmla="*/ 394 w 434"/>
              <a:gd name="T81" fmla="*/ 196 h 400"/>
              <a:gd name="T82" fmla="*/ 423 w 434"/>
              <a:gd name="T83" fmla="*/ 162 h 400"/>
              <a:gd name="T84" fmla="*/ 434 w 434"/>
              <a:gd name="T85" fmla="*/ 125 h 400"/>
              <a:gd name="T86" fmla="*/ 434 w 434"/>
              <a:gd name="T87" fmla="*/ 92 h 400"/>
              <a:gd name="T88" fmla="*/ 427 w 434"/>
              <a:gd name="T89" fmla="*/ 74 h 400"/>
              <a:gd name="T90" fmla="*/ 58 w 434"/>
              <a:gd name="T91" fmla="*/ 167 h 400"/>
              <a:gd name="T92" fmla="*/ 33 w 434"/>
              <a:gd name="T93" fmla="*/ 125 h 400"/>
              <a:gd name="T94" fmla="*/ 33 w 434"/>
              <a:gd name="T95" fmla="*/ 100 h 400"/>
              <a:gd name="T96" fmla="*/ 100 w 434"/>
              <a:gd name="T97" fmla="*/ 100 h 400"/>
              <a:gd name="T98" fmla="*/ 119 w 434"/>
              <a:gd name="T99" fmla="*/ 197 h 400"/>
              <a:gd name="T100" fmla="*/ 58 w 434"/>
              <a:gd name="T101" fmla="*/ 167 h 400"/>
              <a:gd name="T102" fmla="*/ 400 w 434"/>
              <a:gd name="T103" fmla="*/ 125 h 400"/>
              <a:gd name="T104" fmla="*/ 376 w 434"/>
              <a:gd name="T105" fmla="*/ 167 h 400"/>
              <a:gd name="T106" fmla="*/ 314 w 434"/>
              <a:gd name="T107" fmla="*/ 197 h 400"/>
              <a:gd name="T108" fmla="*/ 334 w 434"/>
              <a:gd name="T109" fmla="*/ 100 h 400"/>
              <a:gd name="T110" fmla="*/ 400 w 434"/>
              <a:gd name="T111" fmla="*/ 100 h 400"/>
              <a:gd name="T112" fmla="*/ 400 w 434"/>
              <a:gd name="T113" fmla="*/ 125 h 400"/>
              <a:gd name="T114" fmla="*/ 400 w 434"/>
              <a:gd name="T115" fmla="*/ 125 h 400"/>
              <a:gd name="T116" fmla="*/ 400 w 434"/>
              <a:gd name="T117" fmla="*/ 12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400">
                <a:moveTo>
                  <a:pt x="427" y="74"/>
                </a:moveTo>
                <a:cubicBezTo>
                  <a:pt x="422" y="69"/>
                  <a:pt x="416" y="67"/>
                  <a:pt x="409" y="67"/>
                </a:cubicBezTo>
                <a:cubicBezTo>
                  <a:pt x="334" y="67"/>
                  <a:pt x="334" y="67"/>
                  <a:pt x="334" y="67"/>
                </a:cubicBezTo>
                <a:cubicBezTo>
                  <a:pt x="334" y="42"/>
                  <a:pt x="334" y="42"/>
                  <a:pt x="334" y="42"/>
                </a:cubicBezTo>
                <a:cubicBezTo>
                  <a:pt x="334" y="30"/>
                  <a:pt x="330" y="20"/>
                  <a:pt x="321" y="12"/>
                </a:cubicBezTo>
                <a:cubicBezTo>
                  <a:pt x="313" y="4"/>
                  <a:pt x="303" y="0"/>
                  <a:pt x="29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30" y="0"/>
                  <a:pt x="121" y="4"/>
                  <a:pt x="112" y="12"/>
                </a:cubicBezTo>
                <a:cubicBezTo>
                  <a:pt x="104" y="20"/>
                  <a:pt x="100" y="30"/>
                  <a:pt x="100" y="42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18" y="67"/>
                  <a:pt x="12" y="69"/>
                  <a:pt x="7" y="74"/>
                </a:cubicBezTo>
                <a:cubicBezTo>
                  <a:pt x="2" y="79"/>
                  <a:pt x="0" y="85"/>
                  <a:pt x="0" y="92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37"/>
                  <a:pt x="4" y="150"/>
                  <a:pt x="11" y="162"/>
                </a:cubicBezTo>
                <a:cubicBezTo>
                  <a:pt x="18" y="175"/>
                  <a:pt x="28" y="186"/>
                  <a:pt x="40" y="196"/>
                </a:cubicBezTo>
                <a:cubicBezTo>
                  <a:pt x="52" y="206"/>
                  <a:pt x="67" y="215"/>
                  <a:pt x="85" y="222"/>
                </a:cubicBezTo>
                <a:cubicBezTo>
                  <a:pt x="103" y="229"/>
                  <a:pt x="122" y="232"/>
                  <a:pt x="141" y="233"/>
                </a:cubicBezTo>
                <a:cubicBezTo>
                  <a:pt x="149" y="243"/>
                  <a:pt x="157" y="251"/>
                  <a:pt x="166" y="258"/>
                </a:cubicBezTo>
                <a:cubicBezTo>
                  <a:pt x="173" y="264"/>
                  <a:pt x="177" y="270"/>
                  <a:pt x="180" y="277"/>
                </a:cubicBezTo>
                <a:cubicBezTo>
                  <a:pt x="182" y="284"/>
                  <a:pt x="184" y="291"/>
                  <a:pt x="184" y="300"/>
                </a:cubicBezTo>
                <a:cubicBezTo>
                  <a:pt x="184" y="310"/>
                  <a:pt x="181" y="318"/>
                  <a:pt x="176" y="324"/>
                </a:cubicBezTo>
                <a:cubicBezTo>
                  <a:pt x="170" y="330"/>
                  <a:pt x="162" y="334"/>
                  <a:pt x="150" y="334"/>
                </a:cubicBezTo>
                <a:cubicBezTo>
                  <a:pt x="137" y="334"/>
                  <a:pt x="126" y="338"/>
                  <a:pt x="115" y="346"/>
                </a:cubicBezTo>
                <a:cubicBezTo>
                  <a:pt x="105" y="353"/>
                  <a:pt x="100" y="363"/>
                  <a:pt x="100" y="375"/>
                </a:cubicBezTo>
                <a:cubicBezTo>
                  <a:pt x="100" y="392"/>
                  <a:pt x="100" y="392"/>
                  <a:pt x="100" y="392"/>
                </a:cubicBezTo>
                <a:cubicBezTo>
                  <a:pt x="100" y="395"/>
                  <a:pt x="101" y="397"/>
                  <a:pt x="102" y="398"/>
                </a:cubicBezTo>
                <a:cubicBezTo>
                  <a:pt x="104" y="400"/>
                  <a:pt x="106" y="400"/>
                  <a:pt x="108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28" y="400"/>
                  <a:pt x="330" y="400"/>
                  <a:pt x="331" y="398"/>
                </a:cubicBezTo>
                <a:cubicBezTo>
                  <a:pt x="333" y="397"/>
                  <a:pt x="334" y="395"/>
                  <a:pt x="334" y="392"/>
                </a:cubicBezTo>
                <a:cubicBezTo>
                  <a:pt x="334" y="375"/>
                  <a:pt x="334" y="375"/>
                  <a:pt x="334" y="375"/>
                </a:cubicBezTo>
                <a:cubicBezTo>
                  <a:pt x="334" y="363"/>
                  <a:pt x="329" y="353"/>
                  <a:pt x="318" y="346"/>
                </a:cubicBezTo>
                <a:cubicBezTo>
                  <a:pt x="308" y="338"/>
                  <a:pt x="297" y="334"/>
                  <a:pt x="284" y="334"/>
                </a:cubicBezTo>
                <a:cubicBezTo>
                  <a:pt x="272" y="334"/>
                  <a:pt x="264" y="330"/>
                  <a:pt x="258" y="324"/>
                </a:cubicBezTo>
                <a:cubicBezTo>
                  <a:pt x="253" y="318"/>
                  <a:pt x="250" y="310"/>
                  <a:pt x="250" y="300"/>
                </a:cubicBezTo>
                <a:cubicBezTo>
                  <a:pt x="250" y="291"/>
                  <a:pt x="252" y="284"/>
                  <a:pt x="254" y="277"/>
                </a:cubicBezTo>
                <a:cubicBezTo>
                  <a:pt x="257" y="270"/>
                  <a:pt x="261" y="264"/>
                  <a:pt x="268" y="258"/>
                </a:cubicBezTo>
                <a:cubicBezTo>
                  <a:pt x="277" y="251"/>
                  <a:pt x="285" y="243"/>
                  <a:pt x="293" y="233"/>
                </a:cubicBezTo>
                <a:cubicBezTo>
                  <a:pt x="312" y="232"/>
                  <a:pt x="331" y="229"/>
                  <a:pt x="349" y="222"/>
                </a:cubicBezTo>
                <a:cubicBezTo>
                  <a:pt x="367" y="215"/>
                  <a:pt x="382" y="206"/>
                  <a:pt x="394" y="196"/>
                </a:cubicBezTo>
                <a:cubicBezTo>
                  <a:pt x="406" y="186"/>
                  <a:pt x="416" y="175"/>
                  <a:pt x="423" y="162"/>
                </a:cubicBezTo>
                <a:cubicBezTo>
                  <a:pt x="430" y="150"/>
                  <a:pt x="434" y="137"/>
                  <a:pt x="434" y="125"/>
                </a:cubicBezTo>
                <a:cubicBezTo>
                  <a:pt x="434" y="92"/>
                  <a:pt x="434" y="92"/>
                  <a:pt x="434" y="92"/>
                </a:cubicBezTo>
                <a:cubicBezTo>
                  <a:pt x="434" y="85"/>
                  <a:pt x="431" y="79"/>
                  <a:pt x="427" y="74"/>
                </a:cubicBezTo>
                <a:close/>
                <a:moveTo>
                  <a:pt x="58" y="167"/>
                </a:moveTo>
                <a:cubicBezTo>
                  <a:pt x="42" y="153"/>
                  <a:pt x="33" y="139"/>
                  <a:pt x="33" y="125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0" y="136"/>
                  <a:pt x="107" y="169"/>
                  <a:pt x="119" y="197"/>
                </a:cubicBezTo>
                <a:cubicBezTo>
                  <a:pt x="95" y="192"/>
                  <a:pt x="74" y="182"/>
                  <a:pt x="58" y="167"/>
                </a:cubicBezTo>
                <a:close/>
                <a:moveTo>
                  <a:pt x="400" y="125"/>
                </a:moveTo>
                <a:cubicBezTo>
                  <a:pt x="400" y="139"/>
                  <a:pt x="392" y="153"/>
                  <a:pt x="376" y="167"/>
                </a:cubicBezTo>
                <a:cubicBezTo>
                  <a:pt x="359" y="182"/>
                  <a:pt x="339" y="192"/>
                  <a:pt x="314" y="197"/>
                </a:cubicBezTo>
                <a:cubicBezTo>
                  <a:pt x="327" y="169"/>
                  <a:pt x="334" y="136"/>
                  <a:pt x="334" y="100"/>
                </a:cubicBezTo>
                <a:cubicBezTo>
                  <a:pt x="400" y="100"/>
                  <a:pt x="400" y="100"/>
                  <a:pt x="400" y="100"/>
                </a:cubicBezTo>
                <a:lnTo>
                  <a:pt x="400" y="125"/>
                </a:lnTo>
                <a:close/>
                <a:moveTo>
                  <a:pt x="400" y="125"/>
                </a:moveTo>
                <a:cubicBezTo>
                  <a:pt x="400" y="125"/>
                  <a:pt x="400" y="125"/>
                  <a:pt x="400" y="12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3214978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46662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293 w 400"/>
              <a:gd name="T27" fmla="*/ 334 h 400"/>
              <a:gd name="T28" fmla="*/ 258 w 400"/>
              <a:gd name="T29" fmla="*/ 347 h 400"/>
              <a:gd name="T30" fmla="*/ 224 w 400"/>
              <a:gd name="T31" fmla="*/ 350 h 400"/>
              <a:gd name="T32" fmla="*/ 188 w 400"/>
              <a:gd name="T33" fmla="*/ 345 h 400"/>
              <a:gd name="T34" fmla="*/ 161 w 400"/>
              <a:gd name="T35" fmla="*/ 330 h 400"/>
              <a:gd name="T36" fmla="*/ 145 w 400"/>
              <a:gd name="T37" fmla="*/ 310 h 400"/>
              <a:gd name="T38" fmla="*/ 141 w 400"/>
              <a:gd name="T39" fmla="*/ 278 h 400"/>
              <a:gd name="T40" fmla="*/ 141 w 400"/>
              <a:gd name="T41" fmla="*/ 173 h 400"/>
              <a:gd name="T42" fmla="*/ 108 w 400"/>
              <a:gd name="T43" fmla="*/ 173 h 400"/>
              <a:gd name="T44" fmla="*/ 108 w 400"/>
              <a:gd name="T45" fmla="*/ 131 h 400"/>
              <a:gd name="T46" fmla="*/ 138 w 400"/>
              <a:gd name="T47" fmla="*/ 114 h 400"/>
              <a:gd name="T48" fmla="*/ 158 w 400"/>
              <a:gd name="T49" fmla="*/ 88 h 400"/>
              <a:gd name="T50" fmla="*/ 169 w 400"/>
              <a:gd name="T51" fmla="*/ 50 h 400"/>
              <a:gd name="T52" fmla="*/ 211 w 400"/>
              <a:gd name="T53" fmla="*/ 50 h 400"/>
              <a:gd name="T54" fmla="*/ 211 w 400"/>
              <a:gd name="T55" fmla="*/ 126 h 400"/>
              <a:gd name="T56" fmla="*/ 283 w 400"/>
              <a:gd name="T57" fmla="*/ 126 h 400"/>
              <a:gd name="T58" fmla="*/ 283 w 400"/>
              <a:gd name="T59" fmla="*/ 173 h 400"/>
              <a:gd name="T60" fmla="*/ 211 w 400"/>
              <a:gd name="T61" fmla="*/ 173 h 400"/>
              <a:gd name="T62" fmla="*/ 211 w 400"/>
              <a:gd name="T63" fmla="*/ 250 h 400"/>
              <a:gd name="T64" fmla="*/ 214 w 400"/>
              <a:gd name="T65" fmla="*/ 284 h 400"/>
              <a:gd name="T66" fmla="*/ 224 w 400"/>
              <a:gd name="T67" fmla="*/ 295 h 400"/>
              <a:gd name="T68" fmla="*/ 247 w 400"/>
              <a:gd name="T69" fmla="*/ 301 h 400"/>
              <a:gd name="T70" fmla="*/ 293 w 400"/>
              <a:gd name="T71" fmla="*/ 287 h 400"/>
              <a:gd name="T72" fmla="*/ 293 w 400"/>
              <a:gd name="T73" fmla="*/ 334 h 400"/>
              <a:gd name="T74" fmla="*/ 293 w 400"/>
              <a:gd name="T75" fmla="*/ 334 h 400"/>
              <a:gd name="T76" fmla="*/ 293 w 400"/>
              <a:gd name="T77" fmla="*/ 33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293" y="334"/>
                </a:moveTo>
                <a:cubicBezTo>
                  <a:pt x="279" y="340"/>
                  <a:pt x="268" y="344"/>
                  <a:pt x="258" y="347"/>
                </a:cubicBezTo>
                <a:cubicBezTo>
                  <a:pt x="247" y="349"/>
                  <a:pt x="236" y="350"/>
                  <a:pt x="224" y="350"/>
                </a:cubicBezTo>
                <a:cubicBezTo>
                  <a:pt x="211" y="350"/>
                  <a:pt x="198" y="349"/>
                  <a:pt x="188" y="345"/>
                </a:cubicBezTo>
                <a:cubicBezTo>
                  <a:pt x="177" y="342"/>
                  <a:pt x="168" y="337"/>
                  <a:pt x="161" y="330"/>
                </a:cubicBezTo>
                <a:cubicBezTo>
                  <a:pt x="153" y="324"/>
                  <a:pt x="148" y="317"/>
                  <a:pt x="145" y="310"/>
                </a:cubicBezTo>
                <a:cubicBezTo>
                  <a:pt x="142" y="303"/>
                  <a:pt x="141" y="292"/>
                  <a:pt x="141" y="278"/>
                </a:cubicBezTo>
                <a:cubicBezTo>
                  <a:pt x="141" y="173"/>
                  <a:pt x="141" y="173"/>
                  <a:pt x="141" y="173"/>
                </a:cubicBezTo>
                <a:cubicBezTo>
                  <a:pt x="108" y="173"/>
                  <a:pt x="108" y="173"/>
                  <a:pt x="108" y="173"/>
                </a:cubicBezTo>
                <a:cubicBezTo>
                  <a:pt x="108" y="131"/>
                  <a:pt x="108" y="131"/>
                  <a:pt x="108" y="131"/>
                </a:cubicBezTo>
                <a:cubicBezTo>
                  <a:pt x="120" y="127"/>
                  <a:pt x="130" y="121"/>
                  <a:pt x="138" y="114"/>
                </a:cubicBezTo>
                <a:cubicBezTo>
                  <a:pt x="146" y="107"/>
                  <a:pt x="153" y="98"/>
                  <a:pt x="158" y="88"/>
                </a:cubicBezTo>
                <a:cubicBezTo>
                  <a:pt x="163" y="78"/>
                  <a:pt x="167" y="66"/>
                  <a:pt x="169" y="50"/>
                </a:cubicBezTo>
                <a:cubicBezTo>
                  <a:pt x="211" y="50"/>
                  <a:pt x="211" y="50"/>
                  <a:pt x="211" y="50"/>
                </a:cubicBezTo>
                <a:cubicBezTo>
                  <a:pt x="211" y="126"/>
                  <a:pt x="211" y="126"/>
                  <a:pt x="211" y="126"/>
                </a:cubicBezTo>
                <a:cubicBezTo>
                  <a:pt x="283" y="126"/>
                  <a:pt x="283" y="126"/>
                  <a:pt x="283" y="126"/>
                </a:cubicBezTo>
                <a:cubicBezTo>
                  <a:pt x="283" y="173"/>
                  <a:pt x="283" y="173"/>
                  <a:pt x="283" y="173"/>
                </a:cubicBezTo>
                <a:cubicBezTo>
                  <a:pt x="211" y="173"/>
                  <a:pt x="211" y="173"/>
                  <a:pt x="211" y="173"/>
                </a:cubicBezTo>
                <a:cubicBezTo>
                  <a:pt x="211" y="250"/>
                  <a:pt x="211" y="250"/>
                  <a:pt x="211" y="250"/>
                </a:cubicBezTo>
                <a:cubicBezTo>
                  <a:pt x="211" y="267"/>
                  <a:pt x="212" y="278"/>
                  <a:pt x="214" y="284"/>
                </a:cubicBezTo>
                <a:cubicBezTo>
                  <a:pt x="216" y="289"/>
                  <a:pt x="219" y="292"/>
                  <a:pt x="224" y="295"/>
                </a:cubicBezTo>
                <a:cubicBezTo>
                  <a:pt x="231" y="299"/>
                  <a:pt x="239" y="301"/>
                  <a:pt x="247" y="301"/>
                </a:cubicBezTo>
                <a:cubicBezTo>
                  <a:pt x="262" y="301"/>
                  <a:pt x="277" y="297"/>
                  <a:pt x="293" y="287"/>
                </a:cubicBezTo>
                <a:lnTo>
                  <a:pt x="293" y="334"/>
                </a:lnTo>
                <a:close/>
                <a:moveTo>
                  <a:pt x="293" y="334"/>
                </a:moveTo>
                <a:cubicBezTo>
                  <a:pt x="293" y="334"/>
                  <a:pt x="293" y="334"/>
                  <a:pt x="293" y="3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4255255" y="1517416"/>
            <a:ext cx="727822" cy="1171395"/>
          </a:xfrm>
          <a:custGeom>
            <a:avLst/>
            <a:gdLst>
              <a:gd name="T0" fmla="*/ 186 w 247"/>
              <a:gd name="T1" fmla="*/ 335 h 400"/>
              <a:gd name="T2" fmla="*/ 156 w 247"/>
              <a:gd name="T3" fmla="*/ 327 h 400"/>
              <a:gd name="T4" fmla="*/ 142 w 247"/>
              <a:gd name="T5" fmla="*/ 312 h 400"/>
              <a:gd name="T6" fmla="*/ 138 w 247"/>
              <a:gd name="T7" fmla="*/ 267 h 400"/>
              <a:gd name="T8" fmla="*/ 138 w 247"/>
              <a:gd name="T9" fmla="*/ 164 h 400"/>
              <a:gd name="T10" fmla="*/ 233 w 247"/>
              <a:gd name="T11" fmla="*/ 164 h 400"/>
              <a:gd name="T12" fmla="*/ 233 w 247"/>
              <a:gd name="T13" fmla="*/ 101 h 400"/>
              <a:gd name="T14" fmla="*/ 138 w 247"/>
              <a:gd name="T15" fmla="*/ 101 h 400"/>
              <a:gd name="T16" fmla="*/ 138 w 247"/>
              <a:gd name="T17" fmla="*/ 0 h 400"/>
              <a:gd name="T18" fmla="*/ 81 w 247"/>
              <a:gd name="T19" fmla="*/ 0 h 400"/>
              <a:gd name="T20" fmla="*/ 67 w 247"/>
              <a:gd name="T21" fmla="*/ 51 h 400"/>
              <a:gd name="T22" fmla="*/ 40 w 247"/>
              <a:gd name="T23" fmla="*/ 86 h 400"/>
              <a:gd name="T24" fmla="*/ 0 w 247"/>
              <a:gd name="T25" fmla="*/ 107 h 400"/>
              <a:gd name="T26" fmla="*/ 0 w 247"/>
              <a:gd name="T27" fmla="*/ 164 h 400"/>
              <a:gd name="T28" fmla="*/ 44 w 247"/>
              <a:gd name="T29" fmla="*/ 164 h 400"/>
              <a:gd name="T30" fmla="*/ 44 w 247"/>
              <a:gd name="T31" fmla="*/ 305 h 400"/>
              <a:gd name="T32" fmla="*/ 50 w 247"/>
              <a:gd name="T33" fmla="*/ 346 h 400"/>
              <a:gd name="T34" fmla="*/ 71 w 247"/>
              <a:gd name="T35" fmla="*/ 374 h 400"/>
              <a:gd name="T36" fmla="*/ 107 w 247"/>
              <a:gd name="T37" fmla="*/ 393 h 400"/>
              <a:gd name="T38" fmla="*/ 155 w 247"/>
              <a:gd name="T39" fmla="*/ 400 h 400"/>
              <a:gd name="T40" fmla="*/ 200 w 247"/>
              <a:gd name="T41" fmla="*/ 395 h 400"/>
              <a:gd name="T42" fmla="*/ 247 w 247"/>
              <a:gd name="T43" fmla="*/ 379 h 400"/>
              <a:gd name="T44" fmla="*/ 247 w 247"/>
              <a:gd name="T45" fmla="*/ 315 h 400"/>
              <a:gd name="T46" fmla="*/ 186 w 247"/>
              <a:gd name="T47" fmla="*/ 335 h 400"/>
              <a:gd name="T48" fmla="*/ 186 w 247"/>
              <a:gd name="T49" fmla="*/ 335 h 400"/>
              <a:gd name="T50" fmla="*/ 186 w 247"/>
              <a:gd name="T51" fmla="*/ 33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7" h="400">
                <a:moveTo>
                  <a:pt x="186" y="335"/>
                </a:moveTo>
                <a:cubicBezTo>
                  <a:pt x="175" y="335"/>
                  <a:pt x="164" y="333"/>
                  <a:pt x="156" y="327"/>
                </a:cubicBezTo>
                <a:cubicBezTo>
                  <a:pt x="149" y="323"/>
                  <a:pt x="144" y="318"/>
                  <a:pt x="142" y="312"/>
                </a:cubicBezTo>
                <a:cubicBezTo>
                  <a:pt x="140" y="305"/>
                  <a:pt x="138" y="290"/>
                  <a:pt x="138" y="267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233" y="164"/>
                  <a:pt x="233" y="164"/>
                  <a:pt x="233" y="164"/>
                </a:cubicBezTo>
                <a:cubicBezTo>
                  <a:pt x="233" y="101"/>
                  <a:pt x="233" y="101"/>
                  <a:pt x="233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0"/>
                  <a:pt x="138" y="0"/>
                  <a:pt x="13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9" y="21"/>
                  <a:pt x="74" y="38"/>
                  <a:pt x="67" y="51"/>
                </a:cubicBezTo>
                <a:cubicBezTo>
                  <a:pt x="60" y="64"/>
                  <a:pt x="52" y="76"/>
                  <a:pt x="40" y="86"/>
                </a:cubicBezTo>
                <a:cubicBezTo>
                  <a:pt x="29" y="95"/>
                  <a:pt x="16" y="102"/>
                  <a:pt x="0" y="107"/>
                </a:cubicBezTo>
                <a:cubicBezTo>
                  <a:pt x="0" y="164"/>
                  <a:pt x="0" y="164"/>
                  <a:pt x="0" y="164"/>
                </a:cubicBezTo>
                <a:cubicBezTo>
                  <a:pt x="44" y="164"/>
                  <a:pt x="44" y="164"/>
                  <a:pt x="44" y="164"/>
                </a:cubicBezTo>
                <a:cubicBezTo>
                  <a:pt x="44" y="305"/>
                  <a:pt x="44" y="305"/>
                  <a:pt x="44" y="305"/>
                </a:cubicBezTo>
                <a:cubicBezTo>
                  <a:pt x="44" y="323"/>
                  <a:pt x="46" y="337"/>
                  <a:pt x="50" y="346"/>
                </a:cubicBezTo>
                <a:cubicBezTo>
                  <a:pt x="54" y="356"/>
                  <a:pt x="61" y="365"/>
                  <a:pt x="71" y="374"/>
                </a:cubicBezTo>
                <a:cubicBezTo>
                  <a:pt x="81" y="383"/>
                  <a:pt x="93" y="389"/>
                  <a:pt x="107" y="393"/>
                </a:cubicBezTo>
                <a:cubicBezTo>
                  <a:pt x="121" y="398"/>
                  <a:pt x="137" y="400"/>
                  <a:pt x="155" y="400"/>
                </a:cubicBezTo>
                <a:cubicBezTo>
                  <a:pt x="172" y="400"/>
                  <a:pt x="187" y="399"/>
                  <a:pt x="200" y="395"/>
                </a:cubicBezTo>
                <a:cubicBezTo>
                  <a:pt x="213" y="393"/>
                  <a:pt x="229" y="387"/>
                  <a:pt x="247" y="379"/>
                </a:cubicBezTo>
                <a:cubicBezTo>
                  <a:pt x="247" y="315"/>
                  <a:pt x="247" y="315"/>
                  <a:pt x="247" y="315"/>
                </a:cubicBezTo>
                <a:cubicBezTo>
                  <a:pt x="227" y="329"/>
                  <a:pt x="206" y="335"/>
                  <a:pt x="186" y="335"/>
                </a:cubicBezTo>
                <a:close/>
                <a:moveTo>
                  <a:pt x="186" y="335"/>
                </a:moveTo>
                <a:cubicBezTo>
                  <a:pt x="186" y="335"/>
                  <a:pt x="186" y="335"/>
                  <a:pt x="186" y="33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8" name="Freeform 13"/>
          <p:cNvSpPr>
            <a:spLocks noEditPoints="1"/>
          </p:cNvSpPr>
          <p:nvPr/>
        </p:nvSpPr>
        <p:spPr bwMode="auto">
          <a:xfrm>
            <a:off x="6912321" y="1460274"/>
            <a:ext cx="1048630" cy="1279331"/>
          </a:xfrm>
          <a:custGeom>
            <a:avLst/>
            <a:gdLst>
              <a:gd name="T0" fmla="*/ 298 w 300"/>
              <a:gd name="T1" fmla="*/ 178 h 367"/>
              <a:gd name="T2" fmla="*/ 292 w 300"/>
              <a:gd name="T3" fmla="*/ 175 h 367"/>
              <a:gd name="T4" fmla="*/ 250 w 300"/>
              <a:gd name="T5" fmla="*/ 175 h 367"/>
              <a:gd name="T6" fmla="*/ 244 w 300"/>
              <a:gd name="T7" fmla="*/ 178 h 367"/>
              <a:gd name="T8" fmla="*/ 242 w 300"/>
              <a:gd name="T9" fmla="*/ 184 h 367"/>
              <a:gd name="T10" fmla="*/ 208 w 300"/>
              <a:gd name="T11" fmla="*/ 269 h 367"/>
              <a:gd name="T12" fmla="*/ 125 w 300"/>
              <a:gd name="T13" fmla="*/ 308 h 367"/>
              <a:gd name="T14" fmla="*/ 125 w 300"/>
              <a:gd name="T15" fmla="*/ 181 h 367"/>
              <a:gd name="T16" fmla="*/ 228 w 300"/>
              <a:gd name="T17" fmla="*/ 150 h 367"/>
              <a:gd name="T18" fmla="*/ 234 w 300"/>
              <a:gd name="T19" fmla="*/ 142 h 367"/>
              <a:gd name="T20" fmla="*/ 234 w 300"/>
              <a:gd name="T21" fmla="*/ 108 h 367"/>
              <a:gd name="T22" fmla="*/ 230 w 300"/>
              <a:gd name="T23" fmla="*/ 102 h 367"/>
              <a:gd name="T24" fmla="*/ 223 w 300"/>
              <a:gd name="T25" fmla="*/ 100 h 367"/>
              <a:gd name="T26" fmla="*/ 125 w 300"/>
              <a:gd name="T27" fmla="*/ 131 h 367"/>
              <a:gd name="T28" fmla="*/ 125 w 300"/>
              <a:gd name="T29" fmla="*/ 106 h 367"/>
              <a:gd name="T30" fmla="*/ 228 w 300"/>
              <a:gd name="T31" fmla="*/ 75 h 367"/>
              <a:gd name="T32" fmla="*/ 234 w 300"/>
              <a:gd name="T33" fmla="*/ 67 h 367"/>
              <a:gd name="T34" fmla="*/ 234 w 300"/>
              <a:gd name="T35" fmla="*/ 33 h 367"/>
              <a:gd name="T36" fmla="*/ 230 w 300"/>
              <a:gd name="T37" fmla="*/ 27 h 367"/>
              <a:gd name="T38" fmla="*/ 223 w 300"/>
              <a:gd name="T39" fmla="*/ 25 h 367"/>
              <a:gd name="T40" fmla="*/ 125 w 300"/>
              <a:gd name="T41" fmla="*/ 56 h 367"/>
              <a:gd name="T42" fmla="*/ 125 w 300"/>
              <a:gd name="T43" fmla="*/ 8 h 367"/>
              <a:gd name="T44" fmla="*/ 123 w 300"/>
              <a:gd name="T45" fmla="*/ 2 h 367"/>
              <a:gd name="T46" fmla="*/ 117 w 300"/>
              <a:gd name="T47" fmla="*/ 0 h 367"/>
              <a:gd name="T48" fmla="*/ 75 w 300"/>
              <a:gd name="T49" fmla="*/ 0 h 367"/>
              <a:gd name="T50" fmla="*/ 69 w 300"/>
              <a:gd name="T51" fmla="*/ 2 h 367"/>
              <a:gd name="T52" fmla="*/ 67 w 300"/>
              <a:gd name="T53" fmla="*/ 8 h 367"/>
              <a:gd name="T54" fmla="*/ 67 w 300"/>
              <a:gd name="T55" fmla="*/ 74 h 367"/>
              <a:gd name="T56" fmla="*/ 6 w 300"/>
              <a:gd name="T57" fmla="*/ 92 h 367"/>
              <a:gd name="T58" fmla="*/ 0 w 300"/>
              <a:gd name="T59" fmla="*/ 100 h 367"/>
              <a:gd name="T60" fmla="*/ 0 w 300"/>
              <a:gd name="T61" fmla="*/ 133 h 367"/>
              <a:gd name="T62" fmla="*/ 3 w 300"/>
              <a:gd name="T63" fmla="*/ 140 h 367"/>
              <a:gd name="T64" fmla="*/ 8 w 300"/>
              <a:gd name="T65" fmla="*/ 142 h 367"/>
              <a:gd name="T66" fmla="*/ 11 w 300"/>
              <a:gd name="T67" fmla="*/ 142 h 367"/>
              <a:gd name="T68" fmla="*/ 67 w 300"/>
              <a:gd name="T69" fmla="*/ 124 h 367"/>
              <a:gd name="T70" fmla="*/ 67 w 300"/>
              <a:gd name="T71" fmla="*/ 149 h 367"/>
              <a:gd name="T72" fmla="*/ 6 w 300"/>
              <a:gd name="T73" fmla="*/ 167 h 367"/>
              <a:gd name="T74" fmla="*/ 0 w 300"/>
              <a:gd name="T75" fmla="*/ 175 h 367"/>
              <a:gd name="T76" fmla="*/ 0 w 300"/>
              <a:gd name="T77" fmla="*/ 209 h 367"/>
              <a:gd name="T78" fmla="*/ 3 w 300"/>
              <a:gd name="T79" fmla="*/ 215 h 367"/>
              <a:gd name="T80" fmla="*/ 8 w 300"/>
              <a:gd name="T81" fmla="*/ 217 h 367"/>
              <a:gd name="T82" fmla="*/ 11 w 300"/>
              <a:gd name="T83" fmla="*/ 217 h 367"/>
              <a:gd name="T84" fmla="*/ 67 w 300"/>
              <a:gd name="T85" fmla="*/ 199 h 367"/>
              <a:gd name="T86" fmla="*/ 67 w 300"/>
              <a:gd name="T87" fmla="*/ 359 h 367"/>
              <a:gd name="T88" fmla="*/ 69 w 300"/>
              <a:gd name="T89" fmla="*/ 365 h 367"/>
              <a:gd name="T90" fmla="*/ 75 w 300"/>
              <a:gd name="T91" fmla="*/ 367 h 367"/>
              <a:gd name="T92" fmla="*/ 117 w 300"/>
              <a:gd name="T93" fmla="*/ 367 h 367"/>
              <a:gd name="T94" fmla="*/ 209 w 300"/>
              <a:gd name="T95" fmla="*/ 342 h 367"/>
              <a:gd name="T96" fmla="*/ 276 w 300"/>
              <a:gd name="T97" fmla="*/ 276 h 367"/>
              <a:gd name="T98" fmla="*/ 300 w 300"/>
              <a:gd name="T99" fmla="*/ 184 h 367"/>
              <a:gd name="T100" fmla="*/ 298 w 300"/>
              <a:gd name="T101" fmla="*/ 178 h 367"/>
              <a:gd name="T102" fmla="*/ 298 w 300"/>
              <a:gd name="T103" fmla="*/ 178 h 367"/>
              <a:gd name="T104" fmla="*/ 298 w 300"/>
              <a:gd name="T105" fmla="*/ 178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00" h="367">
                <a:moveTo>
                  <a:pt x="298" y="178"/>
                </a:moveTo>
                <a:cubicBezTo>
                  <a:pt x="296" y="176"/>
                  <a:pt x="294" y="175"/>
                  <a:pt x="292" y="175"/>
                </a:cubicBezTo>
                <a:cubicBezTo>
                  <a:pt x="250" y="175"/>
                  <a:pt x="250" y="175"/>
                  <a:pt x="250" y="175"/>
                </a:cubicBezTo>
                <a:cubicBezTo>
                  <a:pt x="248" y="175"/>
                  <a:pt x="246" y="176"/>
                  <a:pt x="244" y="178"/>
                </a:cubicBezTo>
                <a:cubicBezTo>
                  <a:pt x="243" y="179"/>
                  <a:pt x="242" y="181"/>
                  <a:pt x="242" y="184"/>
                </a:cubicBezTo>
                <a:cubicBezTo>
                  <a:pt x="242" y="217"/>
                  <a:pt x="231" y="245"/>
                  <a:pt x="208" y="269"/>
                </a:cubicBezTo>
                <a:cubicBezTo>
                  <a:pt x="185" y="293"/>
                  <a:pt x="158" y="306"/>
                  <a:pt x="125" y="308"/>
                </a:cubicBezTo>
                <a:cubicBezTo>
                  <a:pt x="125" y="181"/>
                  <a:pt x="125" y="181"/>
                  <a:pt x="125" y="181"/>
                </a:cubicBezTo>
                <a:cubicBezTo>
                  <a:pt x="228" y="150"/>
                  <a:pt x="228" y="150"/>
                  <a:pt x="228" y="150"/>
                </a:cubicBezTo>
                <a:cubicBezTo>
                  <a:pt x="232" y="149"/>
                  <a:pt x="234" y="146"/>
                  <a:pt x="234" y="142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4" y="106"/>
                  <a:pt x="232" y="103"/>
                  <a:pt x="230" y="102"/>
                </a:cubicBezTo>
                <a:cubicBezTo>
                  <a:pt x="228" y="100"/>
                  <a:pt x="226" y="99"/>
                  <a:pt x="223" y="100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228" y="75"/>
                  <a:pt x="228" y="75"/>
                  <a:pt x="228" y="75"/>
                </a:cubicBezTo>
                <a:cubicBezTo>
                  <a:pt x="232" y="73"/>
                  <a:pt x="234" y="71"/>
                  <a:pt x="234" y="67"/>
                </a:cubicBezTo>
                <a:cubicBezTo>
                  <a:pt x="234" y="33"/>
                  <a:pt x="234" y="33"/>
                  <a:pt x="234" y="33"/>
                </a:cubicBezTo>
                <a:cubicBezTo>
                  <a:pt x="234" y="31"/>
                  <a:pt x="232" y="28"/>
                  <a:pt x="230" y="27"/>
                </a:cubicBezTo>
                <a:cubicBezTo>
                  <a:pt x="228" y="25"/>
                  <a:pt x="226" y="24"/>
                  <a:pt x="223" y="25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5" y="8"/>
                  <a:pt x="125" y="8"/>
                  <a:pt x="125" y="8"/>
                </a:cubicBezTo>
                <a:cubicBezTo>
                  <a:pt x="125" y="6"/>
                  <a:pt x="124" y="4"/>
                  <a:pt x="123" y="2"/>
                </a:cubicBezTo>
                <a:cubicBezTo>
                  <a:pt x="121" y="1"/>
                  <a:pt x="119" y="0"/>
                  <a:pt x="117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3" y="0"/>
                  <a:pt x="71" y="1"/>
                  <a:pt x="69" y="2"/>
                </a:cubicBezTo>
                <a:cubicBezTo>
                  <a:pt x="68" y="4"/>
                  <a:pt x="67" y="6"/>
                  <a:pt x="67" y="8"/>
                </a:cubicBezTo>
                <a:cubicBezTo>
                  <a:pt x="67" y="74"/>
                  <a:pt x="67" y="74"/>
                  <a:pt x="67" y="74"/>
                </a:cubicBezTo>
                <a:cubicBezTo>
                  <a:pt x="6" y="92"/>
                  <a:pt x="6" y="92"/>
                  <a:pt x="6" y="92"/>
                </a:cubicBezTo>
                <a:cubicBezTo>
                  <a:pt x="2" y="93"/>
                  <a:pt x="0" y="96"/>
                  <a:pt x="0" y="10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36"/>
                  <a:pt x="1" y="139"/>
                  <a:pt x="3" y="140"/>
                </a:cubicBezTo>
                <a:cubicBezTo>
                  <a:pt x="5" y="141"/>
                  <a:pt x="7" y="142"/>
                  <a:pt x="8" y="142"/>
                </a:cubicBezTo>
                <a:cubicBezTo>
                  <a:pt x="9" y="142"/>
                  <a:pt x="10" y="142"/>
                  <a:pt x="11" y="142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49"/>
                  <a:pt x="67" y="149"/>
                  <a:pt x="67" y="149"/>
                </a:cubicBezTo>
                <a:cubicBezTo>
                  <a:pt x="6" y="167"/>
                  <a:pt x="6" y="167"/>
                  <a:pt x="6" y="167"/>
                </a:cubicBezTo>
                <a:cubicBezTo>
                  <a:pt x="2" y="168"/>
                  <a:pt x="0" y="171"/>
                  <a:pt x="0" y="17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1"/>
                  <a:pt x="1" y="214"/>
                  <a:pt x="3" y="215"/>
                </a:cubicBezTo>
                <a:cubicBezTo>
                  <a:pt x="5" y="216"/>
                  <a:pt x="7" y="217"/>
                  <a:pt x="8" y="217"/>
                </a:cubicBezTo>
                <a:cubicBezTo>
                  <a:pt x="9" y="217"/>
                  <a:pt x="10" y="217"/>
                  <a:pt x="11" y="217"/>
                </a:cubicBezTo>
                <a:cubicBezTo>
                  <a:pt x="67" y="199"/>
                  <a:pt x="67" y="199"/>
                  <a:pt x="67" y="199"/>
                </a:cubicBezTo>
                <a:cubicBezTo>
                  <a:pt x="67" y="359"/>
                  <a:pt x="67" y="359"/>
                  <a:pt x="67" y="359"/>
                </a:cubicBezTo>
                <a:cubicBezTo>
                  <a:pt x="67" y="361"/>
                  <a:pt x="68" y="363"/>
                  <a:pt x="69" y="365"/>
                </a:cubicBezTo>
                <a:cubicBezTo>
                  <a:pt x="71" y="366"/>
                  <a:pt x="73" y="367"/>
                  <a:pt x="75" y="367"/>
                </a:cubicBezTo>
                <a:cubicBezTo>
                  <a:pt x="117" y="367"/>
                  <a:pt x="117" y="367"/>
                  <a:pt x="117" y="367"/>
                </a:cubicBezTo>
                <a:cubicBezTo>
                  <a:pt x="150" y="367"/>
                  <a:pt x="181" y="359"/>
                  <a:pt x="209" y="342"/>
                </a:cubicBezTo>
                <a:cubicBezTo>
                  <a:pt x="237" y="326"/>
                  <a:pt x="259" y="304"/>
                  <a:pt x="276" y="276"/>
                </a:cubicBezTo>
                <a:cubicBezTo>
                  <a:pt x="292" y="247"/>
                  <a:pt x="300" y="217"/>
                  <a:pt x="300" y="184"/>
                </a:cubicBezTo>
                <a:cubicBezTo>
                  <a:pt x="300" y="181"/>
                  <a:pt x="300" y="179"/>
                  <a:pt x="298" y="178"/>
                </a:cubicBezTo>
                <a:close/>
                <a:moveTo>
                  <a:pt x="298" y="178"/>
                </a:moveTo>
                <a:cubicBezTo>
                  <a:pt x="298" y="178"/>
                  <a:pt x="298" y="178"/>
                  <a:pt x="298" y="17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1" name="Freeform 17"/>
          <p:cNvSpPr>
            <a:spLocks noEditPoints="1"/>
          </p:cNvSpPr>
          <p:nvPr/>
        </p:nvSpPr>
        <p:spPr bwMode="auto">
          <a:xfrm>
            <a:off x="9851917" y="1466625"/>
            <a:ext cx="1269804" cy="1034890"/>
          </a:xfrm>
          <a:custGeom>
            <a:avLst/>
            <a:gdLst>
              <a:gd name="T0" fmla="*/ 411 w 411"/>
              <a:gd name="T1" fmla="*/ 40 h 334"/>
              <a:gd name="T2" fmla="*/ 362 w 411"/>
              <a:gd name="T3" fmla="*/ 53 h 334"/>
              <a:gd name="T4" fmla="*/ 399 w 411"/>
              <a:gd name="T5" fmla="*/ 6 h 334"/>
              <a:gd name="T6" fmla="*/ 346 w 411"/>
              <a:gd name="T7" fmla="*/ 27 h 334"/>
              <a:gd name="T8" fmla="*/ 284 w 411"/>
              <a:gd name="T9" fmla="*/ 0 h 334"/>
              <a:gd name="T10" fmla="*/ 225 w 411"/>
              <a:gd name="T11" fmla="*/ 25 h 334"/>
              <a:gd name="T12" fmla="*/ 200 w 411"/>
              <a:gd name="T13" fmla="*/ 84 h 334"/>
              <a:gd name="T14" fmla="*/ 202 w 411"/>
              <a:gd name="T15" fmla="*/ 103 h 334"/>
              <a:gd name="T16" fmla="*/ 105 w 411"/>
              <a:gd name="T17" fmla="*/ 78 h 334"/>
              <a:gd name="T18" fmla="*/ 29 w 411"/>
              <a:gd name="T19" fmla="*/ 15 h 334"/>
              <a:gd name="T20" fmla="*/ 17 w 411"/>
              <a:gd name="T21" fmla="*/ 58 h 334"/>
              <a:gd name="T22" fmla="*/ 27 w 411"/>
              <a:gd name="T23" fmla="*/ 98 h 334"/>
              <a:gd name="T24" fmla="*/ 55 w 411"/>
              <a:gd name="T25" fmla="*/ 128 h 334"/>
              <a:gd name="T26" fmla="*/ 17 w 411"/>
              <a:gd name="T27" fmla="*/ 117 h 334"/>
              <a:gd name="T28" fmla="*/ 17 w 411"/>
              <a:gd name="T29" fmla="*/ 118 h 334"/>
              <a:gd name="T30" fmla="*/ 36 w 411"/>
              <a:gd name="T31" fmla="*/ 172 h 334"/>
              <a:gd name="T32" fmla="*/ 84 w 411"/>
              <a:gd name="T33" fmla="*/ 201 h 334"/>
              <a:gd name="T34" fmla="*/ 62 w 411"/>
              <a:gd name="T35" fmla="*/ 204 h 334"/>
              <a:gd name="T36" fmla="*/ 46 w 411"/>
              <a:gd name="T37" fmla="*/ 203 h 334"/>
              <a:gd name="T38" fmla="*/ 76 w 411"/>
              <a:gd name="T39" fmla="*/ 244 h 334"/>
              <a:gd name="T40" fmla="*/ 125 w 411"/>
              <a:gd name="T41" fmla="*/ 261 h 334"/>
              <a:gd name="T42" fmla="*/ 20 w 411"/>
              <a:gd name="T43" fmla="*/ 297 h 334"/>
              <a:gd name="T44" fmla="*/ 0 w 411"/>
              <a:gd name="T45" fmla="*/ 296 h 334"/>
              <a:gd name="T46" fmla="*/ 129 w 411"/>
              <a:gd name="T47" fmla="*/ 334 h 334"/>
              <a:gd name="T48" fmla="*/ 214 w 411"/>
              <a:gd name="T49" fmla="*/ 319 h 334"/>
              <a:gd name="T50" fmla="*/ 281 w 411"/>
              <a:gd name="T51" fmla="*/ 281 h 334"/>
              <a:gd name="T52" fmla="*/ 329 w 411"/>
              <a:gd name="T53" fmla="*/ 227 h 334"/>
              <a:gd name="T54" fmla="*/ 359 w 411"/>
              <a:gd name="T55" fmla="*/ 162 h 334"/>
              <a:gd name="T56" fmla="*/ 369 w 411"/>
              <a:gd name="T57" fmla="*/ 94 h 334"/>
              <a:gd name="T58" fmla="*/ 369 w 411"/>
              <a:gd name="T59" fmla="*/ 83 h 334"/>
              <a:gd name="T60" fmla="*/ 411 w 411"/>
              <a:gd name="T61" fmla="*/ 40 h 334"/>
              <a:gd name="T62" fmla="*/ 411 w 411"/>
              <a:gd name="T63" fmla="*/ 40 h 334"/>
              <a:gd name="T64" fmla="*/ 411 w 411"/>
              <a:gd name="T65" fmla="*/ 4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1" h="334">
                <a:moveTo>
                  <a:pt x="411" y="40"/>
                </a:moveTo>
                <a:cubicBezTo>
                  <a:pt x="395" y="47"/>
                  <a:pt x="379" y="51"/>
                  <a:pt x="362" y="53"/>
                </a:cubicBezTo>
                <a:cubicBezTo>
                  <a:pt x="381" y="42"/>
                  <a:pt x="393" y="26"/>
                  <a:pt x="399" y="6"/>
                </a:cubicBezTo>
                <a:cubicBezTo>
                  <a:pt x="383" y="16"/>
                  <a:pt x="365" y="23"/>
                  <a:pt x="346" y="27"/>
                </a:cubicBezTo>
                <a:cubicBezTo>
                  <a:pt x="329" y="9"/>
                  <a:pt x="309" y="0"/>
                  <a:pt x="284" y="0"/>
                </a:cubicBezTo>
                <a:cubicBezTo>
                  <a:pt x="261" y="0"/>
                  <a:pt x="241" y="8"/>
                  <a:pt x="225" y="25"/>
                </a:cubicBezTo>
                <a:cubicBezTo>
                  <a:pt x="208" y="41"/>
                  <a:pt x="200" y="61"/>
                  <a:pt x="200" y="84"/>
                </a:cubicBezTo>
                <a:cubicBezTo>
                  <a:pt x="200" y="90"/>
                  <a:pt x="201" y="97"/>
                  <a:pt x="202" y="103"/>
                </a:cubicBezTo>
                <a:cubicBezTo>
                  <a:pt x="168" y="102"/>
                  <a:pt x="136" y="93"/>
                  <a:pt x="105" y="78"/>
                </a:cubicBezTo>
                <a:cubicBezTo>
                  <a:pt x="75" y="62"/>
                  <a:pt x="50" y="41"/>
                  <a:pt x="29" y="15"/>
                </a:cubicBezTo>
                <a:cubicBezTo>
                  <a:pt x="21" y="28"/>
                  <a:pt x="17" y="43"/>
                  <a:pt x="17" y="58"/>
                </a:cubicBezTo>
                <a:cubicBezTo>
                  <a:pt x="17" y="72"/>
                  <a:pt x="21" y="86"/>
                  <a:pt x="27" y="98"/>
                </a:cubicBezTo>
                <a:cubicBezTo>
                  <a:pt x="34" y="110"/>
                  <a:pt x="43" y="120"/>
                  <a:pt x="55" y="128"/>
                </a:cubicBezTo>
                <a:cubicBezTo>
                  <a:pt x="41" y="127"/>
                  <a:pt x="29" y="124"/>
                  <a:pt x="17" y="117"/>
                </a:cubicBezTo>
                <a:cubicBezTo>
                  <a:pt x="17" y="118"/>
                  <a:pt x="17" y="118"/>
                  <a:pt x="17" y="118"/>
                </a:cubicBezTo>
                <a:cubicBezTo>
                  <a:pt x="17" y="139"/>
                  <a:pt x="23" y="157"/>
                  <a:pt x="36" y="172"/>
                </a:cubicBezTo>
                <a:cubicBezTo>
                  <a:pt x="49" y="187"/>
                  <a:pt x="65" y="197"/>
                  <a:pt x="84" y="201"/>
                </a:cubicBezTo>
                <a:cubicBezTo>
                  <a:pt x="77" y="203"/>
                  <a:pt x="70" y="204"/>
                  <a:pt x="62" y="204"/>
                </a:cubicBezTo>
                <a:cubicBezTo>
                  <a:pt x="57" y="204"/>
                  <a:pt x="52" y="203"/>
                  <a:pt x="46" y="203"/>
                </a:cubicBezTo>
                <a:cubicBezTo>
                  <a:pt x="52" y="219"/>
                  <a:pt x="61" y="233"/>
                  <a:pt x="76" y="244"/>
                </a:cubicBezTo>
                <a:cubicBezTo>
                  <a:pt x="90" y="255"/>
                  <a:pt x="107" y="261"/>
                  <a:pt x="125" y="261"/>
                </a:cubicBezTo>
                <a:cubicBezTo>
                  <a:pt x="94" y="285"/>
                  <a:pt x="59" y="297"/>
                  <a:pt x="20" y="297"/>
                </a:cubicBezTo>
                <a:cubicBezTo>
                  <a:pt x="13" y="297"/>
                  <a:pt x="6" y="297"/>
                  <a:pt x="0" y="296"/>
                </a:cubicBezTo>
                <a:cubicBezTo>
                  <a:pt x="39" y="321"/>
                  <a:pt x="82" y="334"/>
                  <a:pt x="129" y="334"/>
                </a:cubicBezTo>
                <a:cubicBezTo>
                  <a:pt x="159" y="334"/>
                  <a:pt x="187" y="329"/>
                  <a:pt x="214" y="319"/>
                </a:cubicBezTo>
                <a:cubicBezTo>
                  <a:pt x="240" y="310"/>
                  <a:pt x="262" y="297"/>
                  <a:pt x="281" y="281"/>
                </a:cubicBezTo>
                <a:cubicBezTo>
                  <a:pt x="299" y="266"/>
                  <a:pt x="315" y="247"/>
                  <a:pt x="329" y="227"/>
                </a:cubicBezTo>
                <a:cubicBezTo>
                  <a:pt x="342" y="206"/>
                  <a:pt x="352" y="184"/>
                  <a:pt x="359" y="162"/>
                </a:cubicBezTo>
                <a:cubicBezTo>
                  <a:pt x="366" y="139"/>
                  <a:pt x="369" y="117"/>
                  <a:pt x="369" y="94"/>
                </a:cubicBezTo>
                <a:cubicBezTo>
                  <a:pt x="369" y="89"/>
                  <a:pt x="369" y="86"/>
                  <a:pt x="369" y="83"/>
                </a:cubicBezTo>
                <a:cubicBezTo>
                  <a:pt x="385" y="71"/>
                  <a:pt x="399" y="57"/>
                  <a:pt x="411" y="40"/>
                </a:cubicBezTo>
                <a:close/>
                <a:moveTo>
                  <a:pt x="411" y="40"/>
                </a:moveTo>
                <a:cubicBezTo>
                  <a:pt x="411" y="40"/>
                  <a:pt x="411" y="40"/>
                  <a:pt x="411" y="4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4" name="Freeform 21"/>
          <p:cNvSpPr>
            <a:spLocks noEditPoints="1"/>
          </p:cNvSpPr>
          <p:nvPr/>
        </p:nvSpPr>
        <p:spPr bwMode="auto">
          <a:xfrm>
            <a:off x="12801035" y="146662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06 w 400"/>
              <a:gd name="T27" fmla="*/ 154 h 400"/>
              <a:gd name="T28" fmla="*/ 307 w 400"/>
              <a:gd name="T29" fmla="*/ 161 h 400"/>
              <a:gd name="T30" fmla="*/ 300 w 400"/>
              <a:gd name="T31" fmla="*/ 205 h 400"/>
              <a:gd name="T32" fmla="*/ 281 w 400"/>
              <a:gd name="T33" fmla="*/ 247 h 400"/>
              <a:gd name="T34" fmla="*/ 249 w 400"/>
              <a:gd name="T35" fmla="*/ 283 h 400"/>
              <a:gd name="T36" fmla="*/ 205 w 400"/>
              <a:gd name="T37" fmla="*/ 308 h 400"/>
              <a:gd name="T38" fmla="*/ 151 w 400"/>
              <a:gd name="T39" fmla="*/ 317 h 400"/>
              <a:gd name="T40" fmla="*/ 67 w 400"/>
              <a:gd name="T41" fmla="*/ 293 h 400"/>
              <a:gd name="T42" fmla="*/ 80 w 400"/>
              <a:gd name="T43" fmla="*/ 293 h 400"/>
              <a:gd name="T44" fmla="*/ 148 w 400"/>
              <a:gd name="T45" fmla="*/ 270 h 400"/>
              <a:gd name="T46" fmla="*/ 116 w 400"/>
              <a:gd name="T47" fmla="*/ 259 h 400"/>
              <a:gd name="T48" fmla="*/ 97 w 400"/>
              <a:gd name="T49" fmla="*/ 232 h 400"/>
              <a:gd name="T50" fmla="*/ 107 w 400"/>
              <a:gd name="T51" fmla="*/ 233 h 400"/>
              <a:gd name="T52" fmla="*/ 120 w 400"/>
              <a:gd name="T53" fmla="*/ 231 h 400"/>
              <a:gd name="T54" fmla="*/ 88 w 400"/>
              <a:gd name="T55" fmla="*/ 212 h 400"/>
              <a:gd name="T56" fmla="*/ 75 w 400"/>
              <a:gd name="T57" fmla="*/ 177 h 400"/>
              <a:gd name="T58" fmla="*/ 75 w 400"/>
              <a:gd name="T59" fmla="*/ 176 h 400"/>
              <a:gd name="T60" fmla="*/ 101 w 400"/>
              <a:gd name="T61" fmla="*/ 183 h 400"/>
              <a:gd name="T62" fmla="*/ 77 w 400"/>
              <a:gd name="T63" fmla="*/ 138 h 400"/>
              <a:gd name="T64" fmla="*/ 85 w 400"/>
              <a:gd name="T65" fmla="*/ 110 h 400"/>
              <a:gd name="T66" fmla="*/ 135 w 400"/>
              <a:gd name="T67" fmla="*/ 150 h 400"/>
              <a:gd name="T68" fmla="*/ 198 w 400"/>
              <a:gd name="T69" fmla="*/ 167 h 400"/>
              <a:gd name="T70" fmla="*/ 197 w 400"/>
              <a:gd name="T71" fmla="*/ 155 h 400"/>
              <a:gd name="T72" fmla="*/ 213 w 400"/>
              <a:gd name="T73" fmla="*/ 116 h 400"/>
              <a:gd name="T74" fmla="*/ 252 w 400"/>
              <a:gd name="T75" fmla="*/ 100 h 400"/>
              <a:gd name="T76" fmla="*/ 291 w 400"/>
              <a:gd name="T77" fmla="*/ 117 h 400"/>
              <a:gd name="T78" fmla="*/ 326 w 400"/>
              <a:gd name="T79" fmla="*/ 104 h 400"/>
              <a:gd name="T80" fmla="*/ 302 w 400"/>
              <a:gd name="T81" fmla="*/ 135 h 400"/>
              <a:gd name="T82" fmla="*/ 334 w 400"/>
              <a:gd name="T83" fmla="*/ 126 h 400"/>
              <a:gd name="T84" fmla="*/ 306 w 400"/>
              <a:gd name="T85" fmla="*/ 154 h 400"/>
              <a:gd name="T86" fmla="*/ 306 w 400"/>
              <a:gd name="T87" fmla="*/ 154 h 400"/>
              <a:gd name="T88" fmla="*/ 306 w 400"/>
              <a:gd name="T89" fmla="*/ 15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06" y="154"/>
                </a:moveTo>
                <a:cubicBezTo>
                  <a:pt x="307" y="156"/>
                  <a:pt x="307" y="158"/>
                  <a:pt x="307" y="161"/>
                </a:cubicBezTo>
                <a:cubicBezTo>
                  <a:pt x="307" y="176"/>
                  <a:pt x="304" y="190"/>
                  <a:pt x="300" y="205"/>
                </a:cubicBezTo>
                <a:cubicBezTo>
                  <a:pt x="296" y="220"/>
                  <a:pt x="289" y="234"/>
                  <a:pt x="281" y="247"/>
                </a:cubicBezTo>
                <a:cubicBezTo>
                  <a:pt x="272" y="261"/>
                  <a:pt x="261" y="273"/>
                  <a:pt x="249" y="283"/>
                </a:cubicBezTo>
                <a:cubicBezTo>
                  <a:pt x="237" y="293"/>
                  <a:pt x="222" y="302"/>
                  <a:pt x="205" y="308"/>
                </a:cubicBezTo>
                <a:cubicBezTo>
                  <a:pt x="188" y="314"/>
                  <a:pt x="170" y="317"/>
                  <a:pt x="151" y="317"/>
                </a:cubicBezTo>
                <a:cubicBezTo>
                  <a:pt x="120" y="317"/>
                  <a:pt x="92" y="309"/>
                  <a:pt x="67" y="293"/>
                </a:cubicBezTo>
                <a:cubicBezTo>
                  <a:pt x="71" y="293"/>
                  <a:pt x="75" y="293"/>
                  <a:pt x="80" y="293"/>
                </a:cubicBezTo>
                <a:cubicBezTo>
                  <a:pt x="105" y="293"/>
                  <a:pt x="128" y="285"/>
                  <a:pt x="148" y="270"/>
                </a:cubicBezTo>
                <a:cubicBezTo>
                  <a:pt x="136" y="270"/>
                  <a:pt x="125" y="266"/>
                  <a:pt x="116" y="259"/>
                </a:cubicBezTo>
                <a:cubicBezTo>
                  <a:pt x="107" y="252"/>
                  <a:pt x="100" y="243"/>
                  <a:pt x="97" y="232"/>
                </a:cubicBezTo>
                <a:cubicBezTo>
                  <a:pt x="101" y="232"/>
                  <a:pt x="105" y="233"/>
                  <a:pt x="107" y="233"/>
                </a:cubicBezTo>
                <a:cubicBezTo>
                  <a:pt x="111" y="233"/>
                  <a:pt x="115" y="232"/>
                  <a:pt x="120" y="231"/>
                </a:cubicBezTo>
                <a:cubicBezTo>
                  <a:pt x="108" y="228"/>
                  <a:pt x="97" y="222"/>
                  <a:pt x="88" y="212"/>
                </a:cubicBezTo>
                <a:cubicBezTo>
                  <a:pt x="79" y="202"/>
                  <a:pt x="75" y="190"/>
                  <a:pt x="75" y="177"/>
                </a:cubicBezTo>
                <a:cubicBezTo>
                  <a:pt x="75" y="176"/>
                  <a:pt x="75" y="176"/>
                  <a:pt x="75" y="176"/>
                </a:cubicBezTo>
                <a:cubicBezTo>
                  <a:pt x="84" y="181"/>
                  <a:pt x="93" y="183"/>
                  <a:pt x="101" y="183"/>
                </a:cubicBezTo>
                <a:cubicBezTo>
                  <a:pt x="85" y="173"/>
                  <a:pt x="77" y="157"/>
                  <a:pt x="77" y="138"/>
                </a:cubicBezTo>
                <a:cubicBezTo>
                  <a:pt x="77" y="128"/>
                  <a:pt x="80" y="119"/>
                  <a:pt x="85" y="110"/>
                </a:cubicBezTo>
                <a:cubicBezTo>
                  <a:pt x="99" y="127"/>
                  <a:pt x="115" y="140"/>
                  <a:pt x="135" y="150"/>
                </a:cubicBezTo>
                <a:cubicBezTo>
                  <a:pt x="155" y="161"/>
                  <a:pt x="176" y="166"/>
                  <a:pt x="198" y="167"/>
                </a:cubicBezTo>
                <a:cubicBezTo>
                  <a:pt x="197" y="164"/>
                  <a:pt x="197" y="160"/>
                  <a:pt x="197" y="155"/>
                </a:cubicBezTo>
                <a:cubicBezTo>
                  <a:pt x="197" y="140"/>
                  <a:pt x="202" y="127"/>
                  <a:pt x="213" y="116"/>
                </a:cubicBezTo>
                <a:cubicBezTo>
                  <a:pt x="224" y="105"/>
                  <a:pt x="236" y="100"/>
                  <a:pt x="252" y="100"/>
                </a:cubicBezTo>
                <a:cubicBezTo>
                  <a:pt x="268" y="100"/>
                  <a:pt x="281" y="106"/>
                  <a:pt x="291" y="117"/>
                </a:cubicBezTo>
                <a:cubicBezTo>
                  <a:pt x="303" y="115"/>
                  <a:pt x="315" y="111"/>
                  <a:pt x="326" y="104"/>
                </a:cubicBezTo>
                <a:cubicBezTo>
                  <a:pt x="322" y="117"/>
                  <a:pt x="314" y="128"/>
                  <a:pt x="302" y="135"/>
                </a:cubicBezTo>
                <a:cubicBezTo>
                  <a:pt x="313" y="133"/>
                  <a:pt x="324" y="130"/>
                  <a:pt x="334" y="126"/>
                </a:cubicBezTo>
                <a:cubicBezTo>
                  <a:pt x="326" y="137"/>
                  <a:pt x="317" y="146"/>
                  <a:pt x="306" y="154"/>
                </a:cubicBezTo>
                <a:close/>
                <a:moveTo>
                  <a:pt x="306" y="154"/>
                </a:moveTo>
                <a:cubicBezTo>
                  <a:pt x="306" y="154"/>
                  <a:pt x="306" y="154"/>
                  <a:pt x="306" y="15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7" name="Freeform 25"/>
          <p:cNvSpPr>
            <a:spLocks noEditPoints="1"/>
          </p:cNvSpPr>
          <p:nvPr/>
        </p:nvSpPr>
        <p:spPr bwMode="auto">
          <a:xfrm>
            <a:off x="15743808" y="1466624"/>
            <a:ext cx="1276153" cy="1174569"/>
          </a:xfrm>
          <a:custGeom>
            <a:avLst/>
            <a:gdLst>
              <a:gd name="T0" fmla="*/ 422 w 434"/>
              <a:gd name="T1" fmla="*/ 12 h 400"/>
              <a:gd name="T2" fmla="*/ 392 w 434"/>
              <a:gd name="T3" fmla="*/ 0 h 400"/>
              <a:gd name="T4" fmla="*/ 42 w 434"/>
              <a:gd name="T5" fmla="*/ 0 h 400"/>
              <a:gd name="T6" fmla="*/ 12 w 434"/>
              <a:gd name="T7" fmla="*/ 12 h 400"/>
              <a:gd name="T8" fmla="*/ 0 w 434"/>
              <a:gd name="T9" fmla="*/ 42 h 400"/>
              <a:gd name="T10" fmla="*/ 0 w 434"/>
              <a:gd name="T11" fmla="*/ 359 h 400"/>
              <a:gd name="T12" fmla="*/ 12 w 434"/>
              <a:gd name="T13" fmla="*/ 388 h 400"/>
              <a:gd name="T14" fmla="*/ 42 w 434"/>
              <a:gd name="T15" fmla="*/ 400 h 400"/>
              <a:gd name="T16" fmla="*/ 392 w 434"/>
              <a:gd name="T17" fmla="*/ 400 h 400"/>
              <a:gd name="T18" fmla="*/ 422 w 434"/>
              <a:gd name="T19" fmla="*/ 388 h 400"/>
              <a:gd name="T20" fmla="*/ 434 w 434"/>
              <a:gd name="T21" fmla="*/ 359 h 400"/>
              <a:gd name="T22" fmla="*/ 434 w 434"/>
              <a:gd name="T23" fmla="*/ 42 h 400"/>
              <a:gd name="T24" fmla="*/ 422 w 434"/>
              <a:gd name="T25" fmla="*/ 12 h 400"/>
              <a:gd name="T26" fmla="*/ 200 w 434"/>
              <a:gd name="T27" fmla="*/ 367 h 400"/>
              <a:gd name="T28" fmla="*/ 42 w 434"/>
              <a:gd name="T29" fmla="*/ 367 h 400"/>
              <a:gd name="T30" fmla="*/ 36 w 434"/>
              <a:gd name="T31" fmla="*/ 365 h 400"/>
              <a:gd name="T32" fmla="*/ 33 w 434"/>
              <a:gd name="T33" fmla="*/ 359 h 400"/>
              <a:gd name="T34" fmla="*/ 33 w 434"/>
              <a:gd name="T35" fmla="*/ 67 h 400"/>
              <a:gd name="T36" fmla="*/ 200 w 434"/>
              <a:gd name="T37" fmla="*/ 67 h 400"/>
              <a:gd name="T38" fmla="*/ 200 w 434"/>
              <a:gd name="T39" fmla="*/ 367 h 400"/>
              <a:gd name="T40" fmla="*/ 400 w 434"/>
              <a:gd name="T41" fmla="*/ 359 h 400"/>
              <a:gd name="T42" fmla="*/ 398 w 434"/>
              <a:gd name="T43" fmla="*/ 365 h 400"/>
              <a:gd name="T44" fmla="*/ 392 w 434"/>
              <a:gd name="T45" fmla="*/ 367 h 400"/>
              <a:gd name="T46" fmla="*/ 234 w 434"/>
              <a:gd name="T47" fmla="*/ 367 h 400"/>
              <a:gd name="T48" fmla="*/ 234 w 434"/>
              <a:gd name="T49" fmla="*/ 67 h 400"/>
              <a:gd name="T50" fmla="*/ 400 w 434"/>
              <a:gd name="T51" fmla="*/ 67 h 400"/>
              <a:gd name="T52" fmla="*/ 400 w 434"/>
              <a:gd name="T53" fmla="*/ 359 h 400"/>
              <a:gd name="T54" fmla="*/ 400 w 434"/>
              <a:gd name="T55" fmla="*/ 359 h 400"/>
              <a:gd name="T56" fmla="*/ 400 w 434"/>
              <a:gd name="T57" fmla="*/ 35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4" h="400">
                <a:moveTo>
                  <a:pt x="422" y="12"/>
                </a:moveTo>
                <a:cubicBezTo>
                  <a:pt x="413" y="4"/>
                  <a:pt x="404" y="0"/>
                  <a:pt x="39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70"/>
                  <a:pt x="4" y="380"/>
                  <a:pt x="12" y="388"/>
                </a:cubicBezTo>
                <a:cubicBezTo>
                  <a:pt x="20" y="396"/>
                  <a:pt x="30" y="400"/>
                  <a:pt x="42" y="400"/>
                </a:cubicBezTo>
                <a:cubicBezTo>
                  <a:pt x="392" y="400"/>
                  <a:pt x="392" y="400"/>
                  <a:pt x="392" y="400"/>
                </a:cubicBezTo>
                <a:cubicBezTo>
                  <a:pt x="404" y="400"/>
                  <a:pt x="413" y="396"/>
                  <a:pt x="422" y="388"/>
                </a:cubicBezTo>
                <a:cubicBezTo>
                  <a:pt x="430" y="380"/>
                  <a:pt x="434" y="370"/>
                  <a:pt x="434" y="359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34" y="30"/>
                  <a:pt x="430" y="20"/>
                  <a:pt x="422" y="12"/>
                </a:cubicBezTo>
                <a:close/>
                <a:moveTo>
                  <a:pt x="200" y="367"/>
                </a:moveTo>
                <a:cubicBezTo>
                  <a:pt x="42" y="367"/>
                  <a:pt x="42" y="367"/>
                  <a:pt x="42" y="367"/>
                </a:cubicBezTo>
                <a:cubicBezTo>
                  <a:pt x="39" y="367"/>
                  <a:pt x="38" y="366"/>
                  <a:pt x="36" y="365"/>
                </a:cubicBezTo>
                <a:cubicBezTo>
                  <a:pt x="34" y="363"/>
                  <a:pt x="33" y="361"/>
                  <a:pt x="33" y="359"/>
                </a:cubicBezTo>
                <a:cubicBezTo>
                  <a:pt x="33" y="67"/>
                  <a:pt x="33" y="67"/>
                  <a:pt x="33" y="67"/>
                </a:cubicBezTo>
                <a:cubicBezTo>
                  <a:pt x="200" y="67"/>
                  <a:pt x="200" y="67"/>
                  <a:pt x="200" y="67"/>
                </a:cubicBezTo>
                <a:lnTo>
                  <a:pt x="200" y="367"/>
                </a:lnTo>
                <a:close/>
                <a:moveTo>
                  <a:pt x="400" y="359"/>
                </a:moveTo>
                <a:cubicBezTo>
                  <a:pt x="400" y="361"/>
                  <a:pt x="400" y="363"/>
                  <a:pt x="398" y="365"/>
                </a:cubicBezTo>
                <a:cubicBezTo>
                  <a:pt x="396" y="366"/>
                  <a:pt x="394" y="367"/>
                  <a:pt x="392" y="367"/>
                </a:cubicBezTo>
                <a:cubicBezTo>
                  <a:pt x="234" y="367"/>
                  <a:pt x="234" y="367"/>
                  <a:pt x="234" y="367"/>
                </a:cubicBezTo>
                <a:cubicBezTo>
                  <a:pt x="234" y="67"/>
                  <a:pt x="234" y="67"/>
                  <a:pt x="234" y="67"/>
                </a:cubicBezTo>
                <a:cubicBezTo>
                  <a:pt x="400" y="67"/>
                  <a:pt x="400" y="67"/>
                  <a:pt x="400" y="67"/>
                </a:cubicBezTo>
                <a:lnTo>
                  <a:pt x="400" y="359"/>
                </a:lnTo>
                <a:close/>
                <a:moveTo>
                  <a:pt x="400" y="359"/>
                </a:moveTo>
                <a:cubicBezTo>
                  <a:pt x="400" y="359"/>
                  <a:pt x="400" y="359"/>
                  <a:pt x="400" y="35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4" name="グループ化 93"/>
          <p:cNvGrpSpPr/>
          <p:nvPr/>
        </p:nvGrpSpPr>
        <p:grpSpPr>
          <a:xfrm>
            <a:off x="1017254" y="4412569"/>
            <a:ext cx="1272980" cy="1272978"/>
            <a:chOff x="508000" y="1982788"/>
            <a:chExt cx="636588" cy="636587"/>
          </a:xfrm>
        </p:grpSpPr>
        <p:sp>
          <p:nvSpPr>
            <p:cNvPr id="40" name="Freeform 29"/>
            <p:cNvSpPr>
              <a:spLocks noEditPoints="1"/>
            </p:cNvSpPr>
            <p:nvPr/>
          </p:nvSpPr>
          <p:spPr bwMode="auto">
            <a:xfrm>
              <a:off x="508000" y="1982788"/>
              <a:ext cx="211138" cy="211138"/>
            </a:xfrm>
            <a:custGeom>
              <a:avLst/>
              <a:gdLst>
                <a:gd name="T0" fmla="*/ 17 w 133"/>
                <a:gd name="T1" fmla="*/ 133 h 133"/>
                <a:gd name="T2" fmla="*/ 117 w 133"/>
                <a:gd name="T3" fmla="*/ 133 h 133"/>
                <a:gd name="T4" fmla="*/ 129 w 133"/>
                <a:gd name="T5" fmla="*/ 129 h 133"/>
                <a:gd name="T6" fmla="*/ 133 w 133"/>
                <a:gd name="T7" fmla="*/ 117 h 133"/>
                <a:gd name="T8" fmla="*/ 133 w 133"/>
                <a:gd name="T9" fmla="*/ 17 h 133"/>
                <a:gd name="T10" fmla="*/ 129 w 133"/>
                <a:gd name="T11" fmla="*/ 5 h 133"/>
                <a:gd name="T12" fmla="*/ 117 w 133"/>
                <a:gd name="T13" fmla="*/ 0 h 133"/>
                <a:gd name="T14" fmla="*/ 17 w 133"/>
                <a:gd name="T15" fmla="*/ 0 h 133"/>
                <a:gd name="T16" fmla="*/ 5 w 133"/>
                <a:gd name="T17" fmla="*/ 5 h 133"/>
                <a:gd name="T18" fmla="*/ 0 w 133"/>
                <a:gd name="T19" fmla="*/ 17 h 133"/>
                <a:gd name="T20" fmla="*/ 0 w 133"/>
                <a:gd name="T21" fmla="*/ 117 h 133"/>
                <a:gd name="T22" fmla="*/ 5 w 133"/>
                <a:gd name="T23" fmla="*/ 129 h 133"/>
                <a:gd name="T24" fmla="*/ 17 w 133"/>
                <a:gd name="T25" fmla="*/ 133 h 133"/>
                <a:gd name="T26" fmla="*/ 17 w 133"/>
                <a:gd name="T27" fmla="*/ 133 h 133"/>
                <a:gd name="T28" fmla="*/ 17 w 133"/>
                <a:gd name="T2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3">
                  <a:moveTo>
                    <a:pt x="17" y="133"/>
                  </a:moveTo>
                  <a:cubicBezTo>
                    <a:pt x="117" y="133"/>
                    <a:pt x="117" y="133"/>
                    <a:pt x="117" y="133"/>
                  </a:cubicBezTo>
                  <a:cubicBezTo>
                    <a:pt x="121" y="133"/>
                    <a:pt x="125" y="132"/>
                    <a:pt x="129" y="129"/>
                  </a:cubicBezTo>
                  <a:cubicBezTo>
                    <a:pt x="132" y="125"/>
                    <a:pt x="133" y="121"/>
                    <a:pt x="133" y="117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3" y="12"/>
                    <a:pt x="132" y="8"/>
                    <a:pt x="129" y="5"/>
                  </a:cubicBezTo>
                  <a:cubicBezTo>
                    <a:pt x="125" y="2"/>
                    <a:pt x="121" y="0"/>
                    <a:pt x="1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2" y="125"/>
                    <a:pt x="5" y="129"/>
                  </a:cubicBezTo>
                  <a:cubicBezTo>
                    <a:pt x="8" y="132"/>
                    <a:pt x="12" y="133"/>
                    <a:pt x="17" y="133"/>
                  </a:cubicBezTo>
                  <a:close/>
                  <a:moveTo>
                    <a:pt x="17" y="133"/>
                  </a:moveTo>
                  <a:cubicBezTo>
                    <a:pt x="17" y="133"/>
                    <a:pt x="17" y="133"/>
                    <a:pt x="17" y="1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1" name="Freeform 30"/>
            <p:cNvSpPr>
              <a:spLocks noEditPoints="1"/>
            </p:cNvSpPr>
            <p:nvPr/>
          </p:nvSpPr>
          <p:spPr bwMode="auto">
            <a:xfrm>
              <a:off x="933450" y="1982788"/>
              <a:ext cx="211138" cy="211138"/>
            </a:xfrm>
            <a:custGeom>
              <a:avLst/>
              <a:gdLst>
                <a:gd name="T0" fmla="*/ 129 w 133"/>
                <a:gd name="T1" fmla="*/ 5 h 133"/>
                <a:gd name="T2" fmla="*/ 117 w 133"/>
                <a:gd name="T3" fmla="*/ 0 h 133"/>
                <a:gd name="T4" fmla="*/ 17 w 133"/>
                <a:gd name="T5" fmla="*/ 0 h 133"/>
                <a:gd name="T6" fmla="*/ 5 w 133"/>
                <a:gd name="T7" fmla="*/ 5 h 133"/>
                <a:gd name="T8" fmla="*/ 0 w 133"/>
                <a:gd name="T9" fmla="*/ 17 h 133"/>
                <a:gd name="T10" fmla="*/ 0 w 133"/>
                <a:gd name="T11" fmla="*/ 117 h 133"/>
                <a:gd name="T12" fmla="*/ 5 w 133"/>
                <a:gd name="T13" fmla="*/ 129 h 133"/>
                <a:gd name="T14" fmla="*/ 17 w 133"/>
                <a:gd name="T15" fmla="*/ 133 h 133"/>
                <a:gd name="T16" fmla="*/ 117 w 133"/>
                <a:gd name="T17" fmla="*/ 133 h 133"/>
                <a:gd name="T18" fmla="*/ 129 w 133"/>
                <a:gd name="T19" fmla="*/ 129 h 133"/>
                <a:gd name="T20" fmla="*/ 133 w 133"/>
                <a:gd name="T21" fmla="*/ 117 h 133"/>
                <a:gd name="T22" fmla="*/ 133 w 133"/>
                <a:gd name="T23" fmla="*/ 17 h 133"/>
                <a:gd name="T24" fmla="*/ 129 w 133"/>
                <a:gd name="T25" fmla="*/ 5 h 133"/>
                <a:gd name="T26" fmla="*/ 129 w 133"/>
                <a:gd name="T27" fmla="*/ 5 h 133"/>
                <a:gd name="T28" fmla="*/ 129 w 133"/>
                <a:gd name="T29" fmla="*/ 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3">
                  <a:moveTo>
                    <a:pt x="129" y="5"/>
                  </a:moveTo>
                  <a:cubicBezTo>
                    <a:pt x="125" y="2"/>
                    <a:pt x="121" y="0"/>
                    <a:pt x="1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2" y="125"/>
                    <a:pt x="5" y="129"/>
                  </a:cubicBezTo>
                  <a:cubicBezTo>
                    <a:pt x="8" y="132"/>
                    <a:pt x="12" y="133"/>
                    <a:pt x="17" y="133"/>
                  </a:cubicBezTo>
                  <a:cubicBezTo>
                    <a:pt x="117" y="133"/>
                    <a:pt x="117" y="133"/>
                    <a:pt x="117" y="133"/>
                  </a:cubicBezTo>
                  <a:cubicBezTo>
                    <a:pt x="121" y="133"/>
                    <a:pt x="125" y="132"/>
                    <a:pt x="129" y="129"/>
                  </a:cubicBezTo>
                  <a:cubicBezTo>
                    <a:pt x="132" y="125"/>
                    <a:pt x="133" y="121"/>
                    <a:pt x="133" y="117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3" y="12"/>
                    <a:pt x="132" y="8"/>
                    <a:pt x="129" y="5"/>
                  </a:cubicBezTo>
                  <a:close/>
                  <a:moveTo>
                    <a:pt x="129" y="5"/>
                  </a:moveTo>
                  <a:cubicBezTo>
                    <a:pt x="129" y="5"/>
                    <a:pt x="129" y="5"/>
                    <a:pt x="129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508000" y="2247900"/>
              <a:ext cx="636588" cy="371475"/>
            </a:xfrm>
            <a:custGeom>
              <a:avLst/>
              <a:gdLst>
                <a:gd name="T0" fmla="*/ 384 w 400"/>
                <a:gd name="T1" fmla="*/ 0 h 233"/>
                <a:gd name="T2" fmla="*/ 284 w 400"/>
                <a:gd name="T3" fmla="*/ 0 h 233"/>
                <a:gd name="T4" fmla="*/ 272 w 400"/>
                <a:gd name="T5" fmla="*/ 5 h 233"/>
                <a:gd name="T6" fmla="*/ 267 w 400"/>
                <a:gd name="T7" fmla="*/ 17 h 233"/>
                <a:gd name="T8" fmla="*/ 267 w 400"/>
                <a:gd name="T9" fmla="*/ 50 h 233"/>
                <a:gd name="T10" fmla="*/ 261 w 400"/>
                <a:gd name="T11" fmla="*/ 73 h 233"/>
                <a:gd name="T12" fmla="*/ 247 w 400"/>
                <a:gd name="T13" fmla="*/ 88 h 233"/>
                <a:gd name="T14" fmla="*/ 228 w 400"/>
                <a:gd name="T15" fmla="*/ 96 h 233"/>
                <a:gd name="T16" fmla="*/ 212 w 400"/>
                <a:gd name="T17" fmla="*/ 99 h 233"/>
                <a:gd name="T18" fmla="*/ 200 w 400"/>
                <a:gd name="T19" fmla="*/ 100 h 233"/>
                <a:gd name="T20" fmla="*/ 189 w 400"/>
                <a:gd name="T21" fmla="*/ 99 h 233"/>
                <a:gd name="T22" fmla="*/ 172 w 400"/>
                <a:gd name="T23" fmla="*/ 96 h 233"/>
                <a:gd name="T24" fmla="*/ 154 w 400"/>
                <a:gd name="T25" fmla="*/ 88 h 233"/>
                <a:gd name="T26" fmla="*/ 140 w 400"/>
                <a:gd name="T27" fmla="*/ 73 h 233"/>
                <a:gd name="T28" fmla="*/ 133 w 400"/>
                <a:gd name="T29" fmla="*/ 50 h 233"/>
                <a:gd name="T30" fmla="*/ 133 w 400"/>
                <a:gd name="T31" fmla="*/ 17 h 233"/>
                <a:gd name="T32" fmla="*/ 129 w 400"/>
                <a:gd name="T33" fmla="*/ 5 h 233"/>
                <a:gd name="T34" fmla="*/ 117 w 400"/>
                <a:gd name="T35" fmla="*/ 0 h 233"/>
                <a:gd name="T36" fmla="*/ 17 w 400"/>
                <a:gd name="T37" fmla="*/ 0 h 233"/>
                <a:gd name="T38" fmla="*/ 5 w 400"/>
                <a:gd name="T39" fmla="*/ 5 h 233"/>
                <a:gd name="T40" fmla="*/ 0 w 400"/>
                <a:gd name="T41" fmla="*/ 17 h 233"/>
                <a:gd name="T42" fmla="*/ 0 w 400"/>
                <a:gd name="T43" fmla="*/ 50 h 233"/>
                <a:gd name="T44" fmla="*/ 26 w 400"/>
                <a:gd name="T45" fmla="*/ 144 h 233"/>
                <a:gd name="T46" fmla="*/ 97 w 400"/>
                <a:gd name="T47" fmla="*/ 210 h 233"/>
                <a:gd name="T48" fmla="*/ 200 w 400"/>
                <a:gd name="T49" fmla="*/ 233 h 233"/>
                <a:gd name="T50" fmla="*/ 303 w 400"/>
                <a:gd name="T51" fmla="*/ 210 h 233"/>
                <a:gd name="T52" fmla="*/ 375 w 400"/>
                <a:gd name="T53" fmla="*/ 144 h 233"/>
                <a:gd name="T54" fmla="*/ 400 w 400"/>
                <a:gd name="T55" fmla="*/ 50 h 233"/>
                <a:gd name="T56" fmla="*/ 400 w 400"/>
                <a:gd name="T57" fmla="*/ 17 h 233"/>
                <a:gd name="T58" fmla="*/ 396 w 400"/>
                <a:gd name="T59" fmla="*/ 5 h 233"/>
                <a:gd name="T60" fmla="*/ 384 w 400"/>
                <a:gd name="T61" fmla="*/ 0 h 233"/>
                <a:gd name="T62" fmla="*/ 384 w 400"/>
                <a:gd name="T63" fmla="*/ 0 h 233"/>
                <a:gd name="T64" fmla="*/ 384 w 400"/>
                <a:gd name="T65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0" h="233">
                  <a:moveTo>
                    <a:pt x="384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79" y="0"/>
                    <a:pt x="275" y="1"/>
                    <a:pt x="272" y="5"/>
                  </a:cubicBezTo>
                  <a:cubicBezTo>
                    <a:pt x="269" y="8"/>
                    <a:pt x="267" y="12"/>
                    <a:pt x="267" y="17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59"/>
                    <a:pt x="265" y="67"/>
                    <a:pt x="261" y="73"/>
                  </a:cubicBezTo>
                  <a:cubicBezTo>
                    <a:pt x="257" y="80"/>
                    <a:pt x="252" y="85"/>
                    <a:pt x="247" y="88"/>
                  </a:cubicBezTo>
                  <a:cubicBezTo>
                    <a:pt x="242" y="92"/>
                    <a:pt x="236" y="94"/>
                    <a:pt x="228" y="96"/>
                  </a:cubicBezTo>
                  <a:cubicBezTo>
                    <a:pt x="221" y="98"/>
                    <a:pt x="216" y="99"/>
                    <a:pt x="212" y="99"/>
                  </a:cubicBezTo>
                  <a:cubicBezTo>
                    <a:pt x="208" y="100"/>
                    <a:pt x="204" y="100"/>
                    <a:pt x="200" y="100"/>
                  </a:cubicBezTo>
                  <a:cubicBezTo>
                    <a:pt x="197" y="100"/>
                    <a:pt x="193" y="100"/>
                    <a:pt x="189" y="99"/>
                  </a:cubicBezTo>
                  <a:cubicBezTo>
                    <a:pt x="185" y="99"/>
                    <a:pt x="179" y="98"/>
                    <a:pt x="172" y="96"/>
                  </a:cubicBezTo>
                  <a:cubicBezTo>
                    <a:pt x="165" y="94"/>
                    <a:pt x="159" y="92"/>
                    <a:pt x="154" y="88"/>
                  </a:cubicBezTo>
                  <a:cubicBezTo>
                    <a:pt x="148" y="85"/>
                    <a:pt x="144" y="80"/>
                    <a:pt x="140" y="73"/>
                  </a:cubicBezTo>
                  <a:cubicBezTo>
                    <a:pt x="136" y="67"/>
                    <a:pt x="133" y="59"/>
                    <a:pt x="133" y="50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3" y="12"/>
                    <a:pt x="132" y="8"/>
                    <a:pt x="129" y="5"/>
                  </a:cubicBezTo>
                  <a:cubicBezTo>
                    <a:pt x="125" y="1"/>
                    <a:pt x="121" y="0"/>
                    <a:pt x="1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85"/>
                    <a:pt x="9" y="116"/>
                    <a:pt x="26" y="144"/>
                  </a:cubicBezTo>
                  <a:cubicBezTo>
                    <a:pt x="43" y="172"/>
                    <a:pt x="67" y="194"/>
                    <a:pt x="97" y="210"/>
                  </a:cubicBezTo>
                  <a:cubicBezTo>
                    <a:pt x="128" y="226"/>
                    <a:pt x="162" y="233"/>
                    <a:pt x="200" y="233"/>
                  </a:cubicBezTo>
                  <a:cubicBezTo>
                    <a:pt x="238" y="233"/>
                    <a:pt x="273" y="226"/>
                    <a:pt x="303" y="210"/>
                  </a:cubicBezTo>
                  <a:cubicBezTo>
                    <a:pt x="334" y="194"/>
                    <a:pt x="358" y="172"/>
                    <a:pt x="375" y="144"/>
                  </a:cubicBezTo>
                  <a:cubicBezTo>
                    <a:pt x="392" y="116"/>
                    <a:pt x="400" y="85"/>
                    <a:pt x="400" y="50"/>
                  </a:cubicBezTo>
                  <a:cubicBezTo>
                    <a:pt x="400" y="17"/>
                    <a:pt x="400" y="17"/>
                    <a:pt x="400" y="17"/>
                  </a:cubicBezTo>
                  <a:cubicBezTo>
                    <a:pt x="400" y="12"/>
                    <a:pt x="399" y="8"/>
                    <a:pt x="396" y="5"/>
                  </a:cubicBezTo>
                  <a:cubicBezTo>
                    <a:pt x="392" y="1"/>
                    <a:pt x="388" y="0"/>
                    <a:pt x="384" y="0"/>
                  </a:cubicBezTo>
                  <a:close/>
                  <a:moveTo>
                    <a:pt x="384" y="0"/>
                  </a:moveTo>
                  <a:cubicBezTo>
                    <a:pt x="384" y="0"/>
                    <a:pt x="384" y="0"/>
                    <a:pt x="38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5" name="Freeform 35"/>
          <p:cNvSpPr>
            <a:spLocks noEditPoints="1"/>
          </p:cNvSpPr>
          <p:nvPr/>
        </p:nvSpPr>
        <p:spPr bwMode="auto">
          <a:xfrm>
            <a:off x="4255255" y="4983981"/>
            <a:ext cx="393639" cy="647600"/>
          </a:xfrm>
          <a:custGeom>
            <a:avLst/>
            <a:gdLst>
              <a:gd name="T0" fmla="*/ 100 w 134"/>
              <a:gd name="T1" fmla="*/ 3 h 221"/>
              <a:gd name="T2" fmla="*/ 100 w 134"/>
              <a:gd name="T3" fmla="*/ 154 h 221"/>
              <a:gd name="T4" fmla="*/ 90 w 134"/>
              <a:gd name="T5" fmla="*/ 178 h 221"/>
              <a:gd name="T6" fmla="*/ 67 w 134"/>
              <a:gd name="T7" fmla="*/ 188 h 221"/>
              <a:gd name="T8" fmla="*/ 44 w 134"/>
              <a:gd name="T9" fmla="*/ 178 h 221"/>
              <a:gd name="T10" fmla="*/ 34 w 134"/>
              <a:gd name="T11" fmla="*/ 154 h 221"/>
              <a:gd name="T12" fmla="*/ 29 w 134"/>
              <a:gd name="T13" fmla="*/ 143 h 221"/>
              <a:gd name="T14" fmla="*/ 17 w 134"/>
              <a:gd name="T15" fmla="*/ 138 h 221"/>
              <a:gd name="T16" fmla="*/ 5 w 134"/>
              <a:gd name="T17" fmla="*/ 143 h 221"/>
              <a:gd name="T18" fmla="*/ 0 w 134"/>
              <a:gd name="T19" fmla="*/ 154 h 221"/>
              <a:gd name="T20" fmla="*/ 20 w 134"/>
              <a:gd name="T21" fmla="*/ 201 h 221"/>
              <a:gd name="T22" fmla="*/ 67 w 134"/>
              <a:gd name="T23" fmla="*/ 221 h 221"/>
              <a:gd name="T24" fmla="*/ 114 w 134"/>
              <a:gd name="T25" fmla="*/ 201 h 221"/>
              <a:gd name="T26" fmla="*/ 134 w 134"/>
              <a:gd name="T27" fmla="*/ 154 h 221"/>
              <a:gd name="T28" fmla="*/ 134 w 134"/>
              <a:gd name="T29" fmla="*/ 3 h 221"/>
              <a:gd name="T30" fmla="*/ 117 w 134"/>
              <a:gd name="T31" fmla="*/ 0 h 221"/>
              <a:gd name="T32" fmla="*/ 100 w 134"/>
              <a:gd name="T33" fmla="*/ 3 h 221"/>
              <a:gd name="T34" fmla="*/ 100 w 134"/>
              <a:gd name="T35" fmla="*/ 3 h 221"/>
              <a:gd name="T36" fmla="*/ 100 w 134"/>
              <a:gd name="T37" fmla="*/ 3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4" h="221">
                <a:moveTo>
                  <a:pt x="100" y="3"/>
                </a:moveTo>
                <a:cubicBezTo>
                  <a:pt x="100" y="154"/>
                  <a:pt x="100" y="154"/>
                  <a:pt x="100" y="154"/>
                </a:cubicBezTo>
                <a:cubicBezTo>
                  <a:pt x="100" y="163"/>
                  <a:pt x="97" y="171"/>
                  <a:pt x="90" y="178"/>
                </a:cubicBezTo>
                <a:cubicBezTo>
                  <a:pt x="83" y="184"/>
                  <a:pt x="76" y="188"/>
                  <a:pt x="67" y="188"/>
                </a:cubicBezTo>
                <a:cubicBezTo>
                  <a:pt x="58" y="188"/>
                  <a:pt x="50" y="184"/>
                  <a:pt x="44" y="178"/>
                </a:cubicBezTo>
                <a:cubicBezTo>
                  <a:pt x="37" y="171"/>
                  <a:pt x="34" y="163"/>
                  <a:pt x="34" y="154"/>
                </a:cubicBezTo>
                <a:cubicBezTo>
                  <a:pt x="34" y="150"/>
                  <a:pt x="32" y="146"/>
                  <a:pt x="29" y="143"/>
                </a:cubicBezTo>
                <a:cubicBezTo>
                  <a:pt x="25" y="139"/>
                  <a:pt x="21" y="138"/>
                  <a:pt x="17" y="138"/>
                </a:cubicBezTo>
                <a:cubicBezTo>
                  <a:pt x="12" y="138"/>
                  <a:pt x="8" y="139"/>
                  <a:pt x="5" y="143"/>
                </a:cubicBezTo>
                <a:cubicBezTo>
                  <a:pt x="2" y="146"/>
                  <a:pt x="0" y="150"/>
                  <a:pt x="0" y="154"/>
                </a:cubicBezTo>
                <a:cubicBezTo>
                  <a:pt x="0" y="172"/>
                  <a:pt x="7" y="188"/>
                  <a:pt x="20" y="201"/>
                </a:cubicBezTo>
                <a:cubicBezTo>
                  <a:pt x="33" y="215"/>
                  <a:pt x="49" y="221"/>
                  <a:pt x="67" y="221"/>
                </a:cubicBezTo>
                <a:cubicBezTo>
                  <a:pt x="85" y="221"/>
                  <a:pt x="101" y="215"/>
                  <a:pt x="114" y="201"/>
                </a:cubicBezTo>
                <a:cubicBezTo>
                  <a:pt x="127" y="188"/>
                  <a:pt x="134" y="172"/>
                  <a:pt x="134" y="154"/>
                </a:cubicBezTo>
                <a:cubicBezTo>
                  <a:pt x="134" y="3"/>
                  <a:pt x="134" y="3"/>
                  <a:pt x="134" y="3"/>
                </a:cubicBezTo>
                <a:cubicBezTo>
                  <a:pt x="128" y="1"/>
                  <a:pt x="122" y="0"/>
                  <a:pt x="117" y="0"/>
                </a:cubicBezTo>
                <a:cubicBezTo>
                  <a:pt x="112" y="0"/>
                  <a:pt x="106" y="1"/>
                  <a:pt x="100" y="3"/>
                </a:cubicBezTo>
                <a:close/>
                <a:moveTo>
                  <a:pt x="100" y="3"/>
                </a:moveTo>
                <a:cubicBezTo>
                  <a:pt x="100" y="3"/>
                  <a:pt x="100" y="3"/>
                  <a:pt x="100" y="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6" name="Freeform 36"/>
          <p:cNvSpPr>
            <a:spLocks noEditPoints="1"/>
          </p:cNvSpPr>
          <p:nvPr/>
        </p:nvSpPr>
        <p:spPr bwMode="auto">
          <a:xfrm>
            <a:off x="4547310" y="4406221"/>
            <a:ext cx="101584" cy="123807"/>
          </a:xfrm>
          <a:custGeom>
            <a:avLst/>
            <a:gdLst>
              <a:gd name="T0" fmla="*/ 34 w 34"/>
              <a:gd name="T1" fmla="*/ 42 h 42"/>
              <a:gd name="T2" fmla="*/ 34 w 34"/>
              <a:gd name="T3" fmla="*/ 17 h 42"/>
              <a:gd name="T4" fmla="*/ 29 w 34"/>
              <a:gd name="T5" fmla="*/ 5 h 42"/>
              <a:gd name="T6" fmla="*/ 17 w 34"/>
              <a:gd name="T7" fmla="*/ 0 h 42"/>
              <a:gd name="T8" fmla="*/ 5 w 34"/>
              <a:gd name="T9" fmla="*/ 5 h 42"/>
              <a:gd name="T10" fmla="*/ 0 w 34"/>
              <a:gd name="T11" fmla="*/ 17 h 42"/>
              <a:gd name="T12" fmla="*/ 0 w 34"/>
              <a:gd name="T13" fmla="*/ 42 h 42"/>
              <a:gd name="T14" fmla="*/ 17 w 34"/>
              <a:gd name="T15" fmla="*/ 42 h 42"/>
              <a:gd name="T16" fmla="*/ 34 w 34"/>
              <a:gd name="T17" fmla="*/ 42 h 42"/>
              <a:gd name="T18" fmla="*/ 34 w 34"/>
              <a:gd name="T19" fmla="*/ 42 h 42"/>
              <a:gd name="T20" fmla="*/ 34 w 34"/>
              <a:gd name="T2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42">
                <a:moveTo>
                  <a:pt x="34" y="42"/>
                </a:moveTo>
                <a:cubicBezTo>
                  <a:pt x="34" y="17"/>
                  <a:pt x="34" y="17"/>
                  <a:pt x="34" y="17"/>
                </a:cubicBezTo>
                <a:cubicBezTo>
                  <a:pt x="34" y="12"/>
                  <a:pt x="32" y="8"/>
                  <a:pt x="29" y="5"/>
                </a:cubicBezTo>
                <a:cubicBezTo>
                  <a:pt x="25" y="2"/>
                  <a:pt x="21" y="0"/>
                  <a:pt x="17" y="0"/>
                </a:cubicBezTo>
                <a:cubicBezTo>
                  <a:pt x="12" y="0"/>
                  <a:pt x="9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42"/>
                  <a:pt x="0" y="42"/>
                  <a:pt x="0" y="42"/>
                </a:cubicBezTo>
                <a:cubicBezTo>
                  <a:pt x="8" y="42"/>
                  <a:pt x="13" y="42"/>
                  <a:pt x="17" y="42"/>
                </a:cubicBezTo>
                <a:cubicBezTo>
                  <a:pt x="21" y="42"/>
                  <a:pt x="26" y="42"/>
                  <a:pt x="34" y="42"/>
                </a:cubicBezTo>
                <a:close/>
                <a:moveTo>
                  <a:pt x="34" y="42"/>
                </a:moveTo>
                <a:cubicBezTo>
                  <a:pt x="34" y="42"/>
                  <a:pt x="34" y="42"/>
                  <a:pt x="34" y="4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7" name="Freeform 37"/>
          <p:cNvSpPr>
            <a:spLocks noEditPoints="1"/>
          </p:cNvSpPr>
          <p:nvPr/>
        </p:nvSpPr>
        <p:spPr bwMode="auto">
          <a:xfrm>
            <a:off x="3960027" y="4552247"/>
            <a:ext cx="1276153" cy="561889"/>
          </a:xfrm>
          <a:custGeom>
            <a:avLst/>
            <a:gdLst>
              <a:gd name="T0" fmla="*/ 434 w 434"/>
              <a:gd name="T1" fmla="*/ 154 h 191"/>
              <a:gd name="T2" fmla="*/ 403 w 434"/>
              <a:gd name="T3" fmla="*/ 89 h 191"/>
              <a:gd name="T4" fmla="*/ 353 w 434"/>
              <a:gd name="T5" fmla="*/ 40 h 191"/>
              <a:gd name="T6" fmla="*/ 288 w 434"/>
              <a:gd name="T7" fmla="*/ 10 h 191"/>
              <a:gd name="T8" fmla="*/ 217 w 434"/>
              <a:gd name="T9" fmla="*/ 0 h 191"/>
              <a:gd name="T10" fmla="*/ 123 w 434"/>
              <a:gd name="T11" fmla="*/ 18 h 191"/>
              <a:gd name="T12" fmla="*/ 45 w 434"/>
              <a:gd name="T13" fmla="*/ 71 h 191"/>
              <a:gd name="T14" fmla="*/ 0 w 434"/>
              <a:gd name="T15" fmla="*/ 154 h 191"/>
              <a:gd name="T16" fmla="*/ 0 w 434"/>
              <a:gd name="T17" fmla="*/ 156 h 191"/>
              <a:gd name="T18" fmla="*/ 2 w 434"/>
              <a:gd name="T19" fmla="*/ 162 h 191"/>
              <a:gd name="T20" fmla="*/ 8 w 434"/>
              <a:gd name="T21" fmla="*/ 165 h 191"/>
              <a:gd name="T22" fmla="*/ 14 w 434"/>
              <a:gd name="T23" fmla="*/ 162 h 191"/>
              <a:gd name="T24" fmla="*/ 39 w 434"/>
              <a:gd name="T25" fmla="*/ 144 h 191"/>
              <a:gd name="T26" fmla="*/ 65 w 434"/>
              <a:gd name="T27" fmla="*/ 138 h 191"/>
              <a:gd name="T28" fmla="*/ 99 w 434"/>
              <a:gd name="T29" fmla="*/ 148 h 191"/>
              <a:gd name="T30" fmla="*/ 125 w 434"/>
              <a:gd name="T31" fmla="*/ 173 h 191"/>
              <a:gd name="T32" fmla="*/ 130 w 434"/>
              <a:gd name="T33" fmla="*/ 180 h 191"/>
              <a:gd name="T34" fmla="*/ 134 w 434"/>
              <a:gd name="T35" fmla="*/ 186 h 191"/>
              <a:gd name="T36" fmla="*/ 141 w 434"/>
              <a:gd name="T37" fmla="*/ 191 h 191"/>
              <a:gd name="T38" fmla="*/ 149 w 434"/>
              <a:gd name="T39" fmla="*/ 186 h 191"/>
              <a:gd name="T40" fmla="*/ 152 w 434"/>
              <a:gd name="T41" fmla="*/ 180 h 191"/>
              <a:gd name="T42" fmla="*/ 157 w 434"/>
              <a:gd name="T43" fmla="*/ 173 h 191"/>
              <a:gd name="T44" fmla="*/ 184 w 434"/>
              <a:gd name="T45" fmla="*/ 148 h 191"/>
              <a:gd name="T46" fmla="*/ 217 w 434"/>
              <a:gd name="T47" fmla="*/ 138 h 191"/>
              <a:gd name="T48" fmla="*/ 250 w 434"/>
              <a:gd name="T49" fmla="*/ 148 h 191"/>
              <a:gd name="T50" fmla="*/ 277 w 434"/>
              <a:gd name="T51" fmla="*/ 173 h 191"/>
              <a:gd name="T52" fmla="*/ 281 w 434"/>
              <a:gd name="T53" fmla="*/ 180 h 191"/>
              <a:gd name="T54" fmla="*/ 285 w 434"/>
              <a:gd name="T55" fmla="*/ 186 h 191"/>
              <a:gd name="T56" fmla="*/ 293 w 434"/>
              <a:gd name="T57" fmla="*/ 191 h 191"/>
              <a:gd name="T58" fmla="*/ 300 w 434"/>
              <a:gd name="T59" fmla="*/ 186 h 191"/>
              <a:gd name="T60" fmla="*/ 304 w 434"/>
              <a:gd name="T61" fmla="*/ 180 h 191"/>
              <a:gd name="T62" fmla="*/ 308 w 434"/>
              <a:gd name="T63" fmla="*/ 173 h 191"/>
              <a:gd name="T64" fmla="*/ 335 w 434"/>
              <a:gd name="T65" fmla="*/ 148 h 191"/>
              <a:gd name="T66" fmla="*/ 369 w 434"/>
              <a:gd name="T67" fmla="*/ 138 h 191"/>
              <a:gd name="T68" fmla="*/ 395 w 434"/>
              <a:gd name="T69" fmla="*/ 144 h 191"/>
              <a:gd name="T70" fmla="*/ 420 w 434"/>
              <a:gd name="T71" fmla="*/ 162 h 191"/>
              <a:gd name="T72" fmla="*/ 426 w 434"/>
              <a:gd name="T73" fmla="*/ 165 h 191"/>
              <a:gd name="T74" fmla="*/ 431 w 434"/>
              <a:gd name="T75" fmla="*/ 162 h 191"/>
              <a:gd name="T76" fmla="*/ 434 w 434"/>
              <a:gd name="T77" fmla="*/ 156 h 191"/>
              <a:gd name="T78" fmla="*/ 434 w 434"/>
              <a:gd name="T79" fmla="*/ 154 h 191"/>
              <a:gd name="T80" fmla="*/ 434 w 434"/>
              <a:gd name="T81" fmla="*/ 154 h 191"/>
              <a:gd name="T82" fmla="*/ 434 w 434"/>
              <a:gd name="T83" fmla="*/ 154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4" h="191">
                <a:moveTo>
                  <a:pt x="434" y="154"/>
                </a:moveTo>
                <a:cubicBezTo>
                  <a:pt x="428" y="130"/>
                  <a:pt x="418" y="109"/>
                  <a:pt x="403" y="89"/>
                </a:cubicBezTo>
                <a:cubicBezTo>
                  <a:pt x="389" y="69"/>
                  <a:pt x="372" y="53"/>
                  <a:pt x="353" y="40"/>
                </a:cubicBezTo>
                <a:cubicBezTo>
                  <a:pt x="333" y="27"/>
                  <a:pt x="312" y="17"/>
                  <a:pt x="288" y="10"/>
                </a:cubicBezTo>
                <a:cubicBezTo>
                  <a:pt x="265" y="4"/>
                  <a:pt x="241" y="0"/>
                  <a:pt x="217" y="0"/>
                </a:cubicBezTo>
                <a:cubicBezTo>
                  <a:pt x="184" y="0"/>
                  <a:pt x="153" y="6"/>
                  <a:pt x="123" y="18"/>
                </a:cubicBezTo>
                <a:cubicBezTo>
                  <a:pt x="93" y="30"/>
                  <a:pt x="67" y="47"/>
                  <a:pt x="45" y="71"/>
                </a:cubicBezTo>
                <a:cubicBezTo>
                  <a:pt x="23" y="95"/>
                  <a:pt x="8" y="123"/>
                  <a:pt x="0" y="154"/>
                </a:cubicBezTo>
                <a:cubicBezTo>
                  <a:pt x="0" y="155"/>
                  <a:pt x="0" y="155"/>
                  <a:pt x="0" y="156"/>
                </a:cubicBezTo>
                <a:cubicBezTo>
                  <a:pt x="0" y="158"/>
                  <a:pt x="1" y="160"/>
                  <a:pt x="2" y="162"/>
                </a:cubicBezTo>
                <a:cubicBezTo>
                  <a:pt x="4" y="164"/>
                  <a:pt x="6" y="165"/>
                  <a:pt x="8" y="165"/>
                </a:cubicBezTo>
                <a:cubicBezTo>
                  <a:pt x="10" y="165"/>
                  <a:pt x="12" y="164"/>
                  <a:pt x="14" y="162"/>
                </a:cubicBezTo>
                <a:cubicBezTo>
                  <a:pt x="23" y="154"/>
                  <a:pt x="31" y="148"/>
                  <a:pt x="39" y="144"/>
                </a:cubicBezTo>
                <a:cubicBezTo>
                  <a:pt x="46" y="140"/>
                  <a:pt x="55" y="138"/>
                  <a:pt x="65" y="138"/>
                </a:cubicBezTo>
                <a:cubicBezTo>
                  <a:pt x="77" y="138"/>
                  <a:pt x="88" y="141"/>
                  <a:pt x="99" y="148"/>
                </a:cubicBezTo>
                <a:cubicBezTo>
                  <a:pt x="109" y="154"/>
                  <a:pt x="118" y="162"/>
                  <a:pt x="125" y="173"/>
                </a:cubicBezTo>
                <a:cubicBezTo>
                  <a:pt x="127" y="175"/>
                  <a:pt x="128" y="177"/>
                  <a:pt x="130" y="180"/>
                </a:cubicBezTo>
                <a:cubicBezTo>
                  <a:pt x="132" y="183"/>
                  <a:pt x="133" y="185"/>
                  <a:pt x="134" y="186"/>
                </a:cubicBezTo>
                <a:cubicBezTo>
                  <a:pt x="136" y="189"/>
                  <a:pt x="138" y="191"/>
                  <a:pt x="141" y="191"/>
                </a:cubicBezTo>
                <a:cubicBezTo>
                  <a:pt x="144" y="191"/>
                  <a:pt x="147" y="189"/>
                  <a:pt x="149" y="186"/>
                </a:cubicBezTo>
                <a:cubicBezTo>
                  <a:pt x="149" y="185"/>
                  <a:pt x="151" y="183"/>
                  <a:pt x="152" y="180"/>
                </a:cubicBezTo>
                <a:cubicBezTo>
                  <a:pt x="154" y="177"/>
                  <a:pt x="156" y="175"/>
                  <a:pt x="157" y="173"/>
                </a:cubicBezTo>
                <a:cubicBezTo>
                  <a:pt x="164" y="162"/>
                  <a:pt x="173" y="154"/>
                  <a:pt x="184" y="148"/>
                </a:cubicBezTo>
                <a:cubicBezTo>
                  <a:pt x="194" y="141"/>
                  <a:pt x="205" y="138"/>
                  <a:pt x="217" y="138"/>
                </a:cubicBezTo>
                <a:cubicBezTo>
                  <a:pt x="229" y="138"/>
                  <a:pt x="240" y="141"/>
                  <a:pt x="250" y="148"/>
                </a:cubicBezTo>
                <a:cubicBezTo>
                  <a:pt x="261" y="154"/>
                  <a:pt x="269" y="162"/>
                  <a:pt x="277" y="173"/>
                </a:cubicBezTo>
                <a:cubicBezTo>
                  <a:pt x="278" y="175"/>
                  <a:pt x="280" y="177"/>
                  <a:pt x="281" y="180"/>
                </a:cubicBezTo>
                <a:cubicBezTo>
                  <a:pt x="283" y="183"/>
                  <a:pt x="285" y="185"/>
                  <a:pt x="285" y="186"/>
                </a:cubicBezTo>
                <a:cubicBezTo>
                  <a:pt x="287" y="189"/>
                  <a:pt x="290" y="191"/>
                  <a:pt x="293" y="191"/>
                </a:cubicBezTo>
                <a:cubicBezTo>
                  <a:pt x="296" y="191"/>
                  <a:pt x="298" y="189"/>
                  <a:pt x="300" y="186"/>
                </a:cubicBezTo>
                <a:cubicBezTo>
                  <a:pt x="301" y="185"/>
                  <a:pt x="302" y="183"/>
                  <a:pt x="304" y="180"/>
                </a:cubicBezTo>
                <a:cubicBezTo>
                  <a:pt x="306" y="177"/>
                  <a:pt x="307" y="175"/>
                  <a:pt x="308" y="173"/>
                </a:cubicBezTo>
                <a:cubicBezTo>
                  <a:pt x="316" y="162"/>
                  <a:pt x="325" y="154"/>
                  <a:pt x="335" y="148"/>
                </a:cubicBezTo>
                <a:cubicBezTo>
                  <a:pt x="346" y="141"/>
                  <a:pt x="357" y="138"/>
                  <a:pt x="369" y="138"/>
                </a:cubicBezTo>
                <a:cubicBezTo>
                  <a:pt x="379" y="138"/>
                  <a:pt x="388" y="140"/>
                  <a:pt x="395" y="144"/>
                </a:cubicBezTo>
                <a:cubicBezTo>
                  <a:pt x="403" y="148"/>
                  <a:pt x="411" y="154"/>
                  <a:pt x="420" y="162"/>
                </a:cubicBezTo>
                <a:cubicBezTo>
                  <a:pt x="422" y="164"/>
                  <a:pt x="424" y="165"/>
                  <a:pt x="426" y="165"/>
                </a:cubicBezTo>
                <a:cubicBezTo>
                  <a:pt x="428" y="165"/>
                  <a:pt x="430" y="164"/>
                  <a:pt x="431" y="162"/>
                </a:cubicBezTo>
                <a:cubicBezTo>
                  <a:pt x="433" y="160"/>
                  <a:pt x="434" y="158"/>
                  <a:pt x="434" y="156"/>
                </a:cubicBezTo>
                <a:cubicBezTo>
                  <a:pt x="434" y="155"/>
                  <a:pt x="434" y="155"/>
                  <a:pt x="434" y="154"/>
                </a:cubicBezTo>
                <a:close/>
                <a:moveTo>
                  <a:pt x="434" y="154"/>
                </a:moveTo>
                <a:cubicBezTo>
                  <a:pt x="434" y="154"/>
                  <a:pt x="434" y="154"/>
                  <a:pt x="434" y="15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5" name="グループ化 94"/>
          <p:cNvGrpSpPr/>
          <p:nvPr/>
        </p:nvGrpSpPr>
        <p:grpSpPr>
          <a:xfrm>
            <a:off x="6909145" y="4412568"/>
            <a:ext cx="1272980" cy="1272980"/>
            <a:chOff x="3454400" y="1982788"/>
            <a:chExt cx="636588" cy="636588"/>
          </a:xfrm>
        </p:grpSpPr>
        <p:sp>
          <p:nvSpPr>
            <p:cNvPr id="50" name="Freeform 41"/>
            <p:cNvSpPr>
              <a:spLocks noEditPoints="1"/>
            </p:cNvSpPr>
            <p:nvPr/>
          </p:nvSpPr>
          <p:spPr bwMode="auto">
            <a:xfrm>
              <a:off x="3454400" y="1982788"/>
              <a:ext cx="636588" cy="531813"/>
            </a:xfrm>
            <a:custGeom>
              <a:avLst/>
              <a:gdLst>
                <a:gd name="T0" fmla="*/ 13 w 400"/>
                <a:gd name="T1" fmla="*/ 25 h 334"/>
                <a:gd name="T2" fmla="*/ 51 w 400"/>
                <a:gd name="T3" fmla="*/ 35 h 334"/>
                <a:gd name="T4" fmla="*/ 55 w 400"/>
                <a:gd name="T5" fmla="*/ 90 h 334"/>
                <a:gd name="T6" fmla="*/ 55 w 400"/>
                <a:gd name="T7" fmla="*/ 177 h 334"/>
                <a:gd name="T8" fmla="*/ 59 w 400"/>
                <a:gd name="T9" fmla="*/ 239 h 334"/>
                <a:gd name="T10" fmla="*/ 81 w 400"/>
                <a:gd name="T11" fmla="*/ 290 h 334"/>
                <a:gd name="T12" fmla="*/ 128 w 400"/>
                <a:gd name="T13" fmla="*/ 322 h 334"/>
                <a:gd name="T14" fmla="*/ 202 w 400"/>
                <a:gd name="T15" fmla="*/ 334 h 334"/>
                <a:gd name="T16" fmla="*/ 268 w 400"/>
                <a:gd name="T17" fmla="*/ 325 h 334"/>
                <a:gd name="T18" fmla="*/ 316 w 400"/>
                <a:gd name="T19" fmla="*/ 302 h 334"/>
                <a:gd name="T20" fmla="*/ 345 w 400"/>
                <a:gd name="T21" fmla="*/ 270 h 334"/>
                <a:gd name="T22" fmla="*/ 356 w 400"/>
                <a:gd name="T23" fmla="*/ 238 h 334"/>
                <a:gd name="T24" fmla="*/ 360 w 400"/>
                <a:gd name="T25" fmla="*/ 159 h 334"/>
                <a:gd name="T26" fmla="*/ 354 w 400"/>
                <a:gd name="T27" fmla="*/ 56 h 334"/>
                <a:gd name="T28" fmla="*/ 353 w 400"/>
                <a:gd name="T29" fmla="*/ 47 h 334"/>
                <a:gd name="T30" fmla="*/ 353 w 400"/>
                <a:gd name="T31" fmla="*/ 40 h 334"/>
                <a:gd name="T32" fmla="*/ 357 w 400"/>
                <a:gd name="T33" fmla="*/ 30 h 334"/>
                <a:gd name="T34" fmla="*/ 378 w 400"/>
                <a:gd name="T35" fmla="*/ 25 h 334"/>
                <a:gd name="T36" fmla="*/ 399 w 400"/>
                <a:gd name="T37" fmla="*/ 22 h 334"/>
                <a:gd name="T38" fmla="*/ 400 w 400"/>
                <a:gd name="T39" fmla="*/ 14 h 334"/>
                <a:gd name="T40" fmla="*/ 399 w 400"/>
                <a:gd name="T41" fmla="*/ 1 h 334"/>
                <a:gd name="T42" fmla="*/ 394 w 400"/>
                <a:gd name="T43" fmla="*/ 0 h 334"/>
                <a:gd name="T44" fmla="*/ 343 w 400"/>
                <a:gd name="T45" fmla="*/ 3 h 334"/>
                <a:gd name="T46" fmla="*/ 290 w 400"/>
                <a:gd name="T47" fmla="*/ 0 h 334"/>
                <a:gd name="T48" fmla="*/ 268 w 400"/>
                <a:gd name="T49" fmla="*/ 0 h 334"/>
                <a:gd name="T50" fmla="*/ 267 w 400"/>
                <a:gd name="T51" fmla="*/ 22 h 334"/>
                <a:gd name="T52" fmla="*/ 271 w 400"/>
                <a:gd name="T53" fmla="*/ 23 h 334"/>
                <a:gd name="T54" fmla="*/ 297 w 400"/>
                <a:gd name="T55" fmla="*/ 23 h 334"/>
                <a:gd name="T56" fmla="*/ 317 w 400"/>
                <a:gd name="T57" fmla="*/ 32 h 334"/>
                <a:gd name="T58" fmla="*/ 323 w 400"/>
                <a:gd name="T59" fmla="*/ 54 h 334"/>
                <a:gd name="T60" fmla="*/ 324 w 400"/>
                <a:gd name="T61" fmla="*/ 70 h 334"/>
                <a:gd name="T62" fmla="*/ 328 w 400"/>
                <a:gd name="T63" fmla="*/ 111 h 334"/>
                <a:gd name="T64" fmla="*/ 331 w 400"/>
                <a:gd name="T65" fmla="*/ 143 h 334"/>
                <a:gd name="T66" fmla="*/ 332 w 400"/>
                <a:gd name="T67" fmla="*/ 177 h 334"/>
                <a:gd name="T68" fmla="*/ 326 w 400"/>
                <a:gd name="T69" fmla="*/ 236 h 334"/>
                <a:gd name="T70" fmla="*/ 312 w 400"/>
                <a:gd name="T71" fmla="*/ 266 h 334"/>
                <a:gd name="T72" fmla="*/ 295 w 400"/>
                <a:gd name="T73" fmla="*/ 283 h 334"/>
                <a:gd name="T74" fmla="*/ 270 w 400"/>
                <a:gd name="T75" fmla="*/ 296 h 334"/>
                <a:gd name="T76" fmla="*/ 220 w 400"/>
                <a:gd name="T77" fmla="*/ 303 h 334"/>
                <a:gd name="T78" fmla="*/ 174 w 400"/>
                <a:gd name="T79" fmla="*/ 291 h 334"/>
                <a:gd name="T80" fmla="*/ 149 w 400"/>
                <a:gd name="T81" fmla="*/ 267 h 334"/>
                <a:gd name="T82" fmla="*/ 135 w 400"/>
                <a:gd name="T83" fmla="*/ 215 h 334"/>
                <a:gd name="T84" fmla="*/ 132 w 400"/>
                <a:gd name="T85" fmla="*/ 142 h 334"/>
                <a:gd name="T86" fmla="*/ 131 w 400"/>
                <a:gd name="T87" fmla="*/ 82 h 334"/>
                <a:gd name="T88" fmla="*/ 131 w 400"/>
                <a:gd name="T89" fmla="*/ 75 h 334"/>
                <a:gd name="T90" fmla="*/ 131 w 400"/>
                <a:gd name="T91" fmla="*/ 67 h 334"/>
                <a:gd name="T92" fmla="*/ 135 w 400"/>
                <a:gd name="T93" fmla="*/ 32 h 334"/>
                <a:gd name="T94" fmla="*/ 155 w 400"/>
                <a:gd name="T95" fmla="*/ 26 h 334"/>
                <a:gd name="T96" fmla="*/ 187 w 400"/>
                <a:gd name="T97" fmla="*/ 23 h 334"/>
                <a:gd name="T98" fmla="*/ 187 w 400"/>
                <a:gd name="T99" fmla="*/ 21 h 334"/>
                <a:gd name="T100" fmla="*/ 187 w 400"/>
                <a:gd name="T101" fmla="*/ 4 h 334"/>
                <a:gd name="T102" fmla="*/ 187 w 400"/>
                <a:gd name="T103" fmla="*/ 1 h 334"/>
                <a:gd name="T104" fmla="*/ 165 w 400"/>
                <a:gd name="T105" fmla="*/ 1 h 334"/>
                <a:gd name="T106" fmla="*/ 127 w 400"/>
                <a:gd name="T107" fmla="*/ 3 h 334"/>
                <a:gd name="T108" fmla="*/ 83 w 400"/>
                <a:gd name="T109" fmla="*/ 3 h 334"/>
                <a:gd name="T110" fmla="*/ 40 w 400"/>
                <a:gd name="T111" fmla="*/ 2 h 334"/>
                <a:gd name="T112" fmla="*/ 10 w 400"/>
                <a:gd name="T113" fmla="*/ 1 h 334"/>
                <a:gd name="T114" fmla="*/ 0 w 400"/>
                <a:gd name="T115" fmla="*/ 1 h 334"/>
                <a:gd name="T116" fmla="*/ 1 w 400"/>
                <a:gd name="T117" fmla="*/ 24 h 334"/>
                <a:gd name="T118" fmla="*/ 13 w 400"/>
                <a:gd name="T119" fmla="*/ 25 h 334"/>
                <a:gd name="T120" fmla="*/ 13 w 400"/>
                <a:gd name="T121" fmla="*/ 25 h 334"/>
                <a:gd name="T122" fmla="*/ 13 w 400"/>
                <a:gd name="T123" fmla="*/ 2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0" h="334">
                  <a:moveTo>
                    <a:pt x="13" y="25"/>
                  </a:moveTo>
                  <a:cubicBezTo>
                    <a:pt x="34" y="25"/>
                    <a:pt x="47" y="29"/>
                    <a:pt x="51" y="35"/>
                  </a:cubicBezTo>
                  <a:cubicBezTo>
                    <a:pt x="54" y="39"/>
                    <a:pt x="55" y="58"/>
                    <a:pt x="55" y="90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55" y="205"/>
                    <a:pt x="57" y="225"/>
                    <a:pt x="59" y="239"/>
                  </a:cubicBezTo>
                  <a:cubicBezTo>
                    <a:pt x="63" y="260"/>
                    <a:pt x="70" y="277"/>
                    <a:pt x="81" y="290"/>
                  </a:cubicBezTo>
                  <a:cubicBezTo>
                    <a:pt x="92" y="303"/>
                    <a:pt x="107" y="314"/>
                    <a:pt x="128" y="322"/>
                  </a:cubicBezTo>
                  <a:cubicBezTo>
                    <a:pt x="148" y="330"/>
                    <a:pt x="173" y="334"/>
                    <a:pt x="202" y="334"/>
                  </a:cubicBezTo>
                  <a:cubicBezTo>
                    <a:pt x="227" y="334"/>
                    <a:pt x="249" y="331"/>
                    <a:pt x="268" y="325"/>
                  </a:cubicBezTo>
                  <a:cubicBezTo>
                    <a:pt x="287" y="320"/>
                    <a:pt x="303" y="312"/>
                    <a:pt x="316" y="302"/>
                  </a:cubicBezTo>
                  <a:cubicBezTo>
                    <a:pt x="329" y="292"/>
                    <a:pt x="338" y="281"/>
                    <a:pt x="345" y="270"/>
                  </a:cubicBezTo>
                  <a:cubicBezTo>
                    <a:pt x="349" y="262"/>
                    <a:pt x="353" y="251"/>
                    <a:pt x="356" y="238"/>
                  </a:cubicBezTo>
                  <a:cubicBezTo>
                    <a:pt x="359" y="219"/>
                    <a:pt x="361" y="193"/>
                    <a:pt x="360" y="159"/>
                  </a:cubicBezTo>
                  <a:cubicBezTo>
                    <a:pt x="357" y="93"/>
                    <a:pt x="355" y="59"/>
                    <a:pt x="354" y="56"/>
                  </a:cubicBezTo>
                  <a:cubicBezTo>
                    <a:pt x="354" y="54"/>
                    <a:pt x="354" y="51"/>
                    <a:pt x="353" y="47"/>
                  </a:cubicBezTo>
                  <a:cubicBezTo>
                    <a:pt x="353" y="44"/>
                    <a:pt x="353" y="42"/>
                    <a:pt x="353" y="40"/>
                  </a:cubicBezTo>
                  <a:cubicBezTo>
                    <a:pt x="353" y="36"/>
                    <a:pt x="354" y="32"/>
                    <a:pt x="357" y="30"/>
                  </a:cubicBezTo>
                  <a:cubicBezTo>
                    <a:pt x="358" y="29"/>
                    <a:pt x="365" y="27"/>
                    <a:pt x="378" y="25"/>
                  </a:cubicBezTo>
                  <a:cubicBezTo>
                    <a:pt x="384" y="25"/>
                    <a:pt x="392" y="24"/>
                    <a:pt x="399" y="22"/>
                  </a:cubicBezTo>
                  <a:cubicBezTo>
                    <a:pt x="400" y="18"/>
                    <a:pt x="400" y="15"/>
                    <a:pt x="400" y="14"/>
                  </a:cubicBezTo>
                  <a:cubicBezTo>
                    <a:pt x="400" y="12"/>
                    <a:pt x="400" y="7"/>
                    <a:pt x="399" y="1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73" y="2"/>
                    <a:pt x="356" y="3"/>
                    <a:pt x="343" y="3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7" y="22"/>
                    <a:pt x="267" y="22"/>
                    <a:pt x="267" y="22"/>
                  </a:cubicBezTo>
                  <a:cubicBezTo>
                    <a:pt x="271" y="23"/>
                    <a:pt x="271" y="23"/>
                    <a:pt x="271" y="23"/>
                  </a:cubicBezTo>
                  <a:cubicBezTo>
                    <a:pt x="297" y="23"/>
                    <a:pt x="297" y="23"/>
                    <a:pt x="297" y="23"/>
                  </a:cubicBezTo>
                  <a:cubicBezTo>
                    <a:pt x="304" y="23"/>
                    <a:pt x="311" y="25"/>
                    <a:pt x="317" y="32"/>
                  </a:cubicBezTo>
                  <a:cubicBezTo>
                    <a:pt x="320" y="35"/>
                    <a:pt x="322" y="43"/>
                    <a:pt x="323" y="54"/>
                  </a:cubicBezTo>
                  <a:cubicBezTo>
                    <a:pt x="324" y="70"/>
                    <a:pt x="324" y="70"/>
                    <a:pt x="324" y="70"/>
                  </a:cubicBezTo>
                  <a:cubicBezTo>
                    <a:pt x="325" y="85"/>
                    <a:pt x="327" y="99"/>
                    <a:pt x="328" y="111"/>
                  </a:cubicBezTo>
                  <a:cubicBezTo>
                    <a:pt x="329" y="124"/>
                    <a:pt x="330" y="135"/>
                    <a:pt x="331" y="143"/>
                  </a:cubicBezTo>
                  <a:cubicBezTo>
                    <a:pt x="331" y="152"/>
                    <a:pt x="332" y="163"/>
                    <a:pt x="332" y="177"/>
                  </a:cubicBezTo>
                  <a:cubicBezTo>
                    <a:pt x="332" y="204"/>
                    <a:pt x="330" y="224"/>
                    <a:pt x="326" y="236"/>
                  </a:cubicBezTo>
                  <a:cubicBezTo>
                    <a:pt x="323" y="247"/>
                    <a:pt x="319" y="256"/>
                    <a:pt x="312" y="266"/>
                  </a:cubicBezTo>
                  <a:cubicBezTo>
                    <a:pt x="309" y="271"/>
                    <a:pt x="304" y="277"/>
                    <a:pt x="295" y="283"/>
                  </a:cubicBezTo>
                  <a:cubicBezTo>
                    <a:pt x="288" y="289"/>
                    <a:pt x="279" y="293"/>
                    <a:pt x="270" y="296"/>
                  </a:cubicBezTo>
                  <a:cubicBezTo>
                    <a:pt x="254" y="301"/>
                    <a:pt x="238" y="303"/>
                    <a:pt x="220" y="303"/>
                  </a:cubicBezTo>
                  <a:cubicBezTo>
                    <a:pt x="204" y="303"/>
                    <a:pt x="189" y="299"/>
                    <a:pt x="174" y="291"/>
                  </a:cubicBezTo>
                  <a:cubicBezTo>
                    <a:pt x="163" y="285"/>
                    <a:pt x="155" y="277"/>
                    <a:pt x="149" y="267"/>
                  </a:cubicBezTo>
                  <a:cubicBezTo>
                    <a:pt x="141" y="254"/>
                    <a:pt x="136" y="236"/>
                    <a:pt x="135" y="215"/>
                  </a:cubicBezTo>
                  <a:cubicBezTo>
                    <a:pt x="132" y="142"/>
                    <a:pt x="132" y="142"/>
                    <a:pt x="132" y="142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79"/>
                    <a:pt x="131" y="75"/>
                  </a:cubicBezTo>
                  <a:cubicBezTo>
                    <a:pt x="131" y="72"/>
                    <a:pt x="131" y="69"/>
                    <a:pt x="131" y="67"/>
                  </a:cubicBezTo>
                  <a:cubicBezTo>
                    <a:pt x="131" y="46"/>
                    <a:pt x="132" y="35"/>
                    <a:pt x="135" y="32"/>
                  </a:cubicBezTo>
                  <a:cubicBezTo>
                    <a:pt x="138" y="28"/>
                    <a:pt x="145" y="26"/>
                    <a:pt x="155" y="26"/>
                  </a:cubicBezTo>
                  <a:cubicBezTo>
                    <a:pt x="166" y="26"/>
                    <a:pt x="177" y="25"/>
                    <a:pt x="187" y="23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187" y="1"/>
                    <a:pt x="187" y="1"/>
                    <a:pt x="187" y="1"/>
                  </a:cubicBezTo>
                  <a:cubicBezTo>
                    <a:pt x="182" y="1"/>
                    <a:pt x="175" y="1"/>
                    <a:pt x="165" y="1"/>
                  </a:cubicBezTo>
                  <a:cubicBezTo>
                    <a:pt x="160" y="1"/>
                    <a:pt x="147" y="2"/>
                    <a:pt x="127" y="3"/>
                  </a:cubicBezTo>
                  <a:cubicBezTo>
                    <a:pt x="112" y="3"/>
                    <a:pt x="98" y="3"/>
                    <a:pt x="83" y="3"/>
                  </a:cubicBezTo>
                  <a:cubicBezTo>
                    <a:pt x="77" y="3"/>
                    <a:pt x="63" y="3"/>
                    <a:pt x="40" y="2"/>
                  </a:cubicBezTo>
                  <a:cubicBezTo>
                    <a:pt x="31" y="1"/>
                    <a:pt x="21" y="1"/>
                    <a:pt x="10" y="1"/>
                  </a:cubicBezTo>
                  <a:cubicBezTo>
                    <a:pt x="6" y="1"/>
                    <a:pt x="2" y="1"/>
                    <a:pt x="0" y="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6" y="24"/>
                    <a:pt x="13" y="25"/>
                  </a:cubicBezTo>
                  <a:close/>
                  <a:moveTo>
                    <a:pt x="13" y="25"/>
                  </a:moveTo>
                  <a:cubicBezTo>
                    <a:pt x="13" y="25"/>
                    <a:pt x="13" y="25"/>
                    <a:pt x="13" y="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2"/>
            <p:cNvSpPr>
              <a:spLocks noEditPoints="1"/>
            </p:cNvSpPr>
            <p:nvPr/>
          </p:nvSpPr>
          <p:spPr bwMode="auto">
            <a:xfrm>
              <a:off x="3454400" y="2566988"/>
              <a:ext cx="636588" cy="52388"/>
            </a:xfrm>
            <a:custGeom>
              <a:avLst/>
              <a:gdLst>
                <a:gd name="T0" fmla="*/ 392 w 400"/>
                <a:gd name="T1" fmla="*/ 0 h 33"/>
                <a:gd name="T2" fmla="*/ 8 w 400"/>
                <a:gd name="T3" fmla="*/ 0 h 33"/>
                <a:gd name="T4" fmla="*/ 2 w 400"/>
                <a:gd name="T5" fmla="*/ 2 h 33"/>
                <a:gd name="T6" fmla="*/ 0 w 400"/>
                <a:gd name="T7" fmla="*/ 8 h 33"/>
                <a:gd name="T8" fmla="*/ 0 w 400"/>
                <a:gd name="T9" fmla="*/ 25 h 33"/>
                <a:gd name="T10" fmla="*/ 2 w 400"/>
                <a:gd name="T11" fmla="*/ 31 h 33"/>
                <a:gd name="T12" fmla="*/ 8 w 400"/>
                <a:gd name="T13" fmla="*/ 33 h 33"/>
                <a:gd name="T14" fmla="*/ 392 w 400"/>
                <a:gd name="T15" fmla="*/ 33 h 33"/>
                <a:gd name="T16" fmla="*/ 398 w 400"/>
                <a:gd name="T17" fmla="*/ 31 h 33"/>
                <a:gd name="T18" fmla="*/ 400 w 400"/>
                <a:gd name="T19" fmla="*/ 25 h 33"/>
                <a:gd name="T20" fmla="*/ 400 w 400"/>
                <a:gd name="T21" fmla="*/ 8 h 33"/>
                <a:gd name="T22" fmla="*/ 398 w 400"/>
                <a:gd name="T23" fmla="*/ 2 h 33"/>
                <a:gd name="T24" fmla="*/ 392 w 400"/>
                <a:gd name="T25" fmla="*/ 0 h 33"/>
                <a:gd name="T26" fmla="*/ 392 w 400"/>
                <a:gd name="T27" fmla="*/ 0 h 33"/>
                <a:gd name="T28" fmla="*/ 392 w 400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33">
                  <a:moveTo>
                    <a:pt x="3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ubicBezTo>
                    <a:pt x="392" y="33"/>
                    <a:pt x="392" y="33"/>
                    <a:pt x="392" y="33"/>
                  </a:cubicBezTo>
                  <a:cubicBezTo>
                    <a:pt x="395" y="33"/>
                    <a:pt x="397" y="33"/>
                    <a:pt x="398" y="31"/>
                  </a:cubicBezTo>
                  <a:cubicBezTo>
                    <a:pt x="400" y="30"/>
                    <a:pt x="400" y="28"/>
                    <a:pt x="400" y="25"/>
                  </a:cubicBezTo>
                  <a:cubicBezTo>
                    <a:pt x="400" y="8"/>
                    <a:pt x="400" y="8"/>
                    <a:pt x="400" y="8"/>
                  </a:cubicBezTo>
                  <a:cubicBezTo>
                    <a:pt x="400" y="6"/>
                    <a:pt x="400" y="4"/>
                    <a:pt x="398" y="2"/>
                  </a:cubicBezTo>
                  <a:cubicBezTo>
                    <a:pt x="397" y="1"/>
                    <a:pt x="395" y="0"/>
                    <a:pt x="392" y="0"/>
                  </a:cubicBezTo>
                  <a:close/>
                  <a:moveTo>
                    <a:pt x="392" y="0"/>
                  </a:move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4" name="Freeform 46"/>
          <p:cNvSpPr>
            <a:spLocks noEditPoints="1"/>
          </p:cNvSpPr>
          <p:nvPr/>
        </p:nvSpPr>
        <p:spPr bwMode="auto">
          <a:xfrm>
            <a:off x="9855090" y="4412568"/>
            <a:ext cx="1272980" cy="1272980"/>
          </a:xfrm>
          <a:custGeom>
            <a:avLst/>
            <a:gdLst>
              <a:gd name="T0" fmla="*/ 385 w 400"/>
              <a:gd name="T1" fmla="*/ 123 h 400"/>
              <a:gd name="T2" fmla="*/ 342 w 400"/>
              <a:gd name="T3" fmla="*/ 59 h 400"/>
              <a:gd name="T4" fmla="*/ 278 w 400"/>
              <a:gd name="T5" fmla="*/ 16 h 400"/>
              <a:gd name="T6" fmla="*/ 200 w 400"/>
              <a:gd name="T7" fmla="*/ 0 h 400"/>
              <a:gd name="T8" fmla="*/ 126 w 400"/>
              <a:gd name="T9" fmla="*/ 14 h 400"/>
              <a:gd name="T10" fmla="*/ 62 w 400"/>
              <a:gd name="T11" fmla="*/ 55 h 400"/>
              <a:gd name="T12" fmla="*/ 28 w 400"/>
              <a:gd name="T13" fmla="*/ 22 h 400"/>
              <a:gd name="T14" fmla="*/ 10 w 400"/>
              <a:gd name="T15" fmla="*/ 18 h 400"/>
              <a:gd name="T16" fmla="*/ 0 w 400"/>
              <a:gd name="T17" fmla="*/ 33 h 400"/>
              <a:gd name="T18" fmla="*/ 0 w 400"/>
              <a:gd name="T19" fmla="*/ 150 h 400"/>
              <a:gd name="T20" fmla="*/ 5 w 400"/>
              <a:gd name="T21" fmla="*/ 162 h 400"/>
              <a:gd name="T22" fmla="*/ 17 w 400"/>
              <a:gd name="T23" fmla="*/ 167 h 400"/>
              <a:gd name="T24" fmla="*/ 133 w 400"/>
              <a:gd name="T25" fmla="*/ 167 h 400"/>
              <a:gd name="T26" fmla="*/ 149 w 400"/>
              <a:gd name="T27" fmla="*/ 156 h 400"/>
              <a:gd name="T28" fmla="*/ 145 w 400"/>
              <a:gd name="T29" fmla="*/ 138 h 400"/>
              <a:gd name="T30" fmla="*/ 110 w 400"/>
              <a:gd name="T31" fmla="*/ 102 h 400"/>
              <a:gd name="T32" fmla="*/ 151 w 400"/>
              <a:gd name="T33" fmla="*/ 76 h 400"/>
              <a:gd name="T34" fmla="*/ 200 w 400"/>
              <a:gd name="T35" fmla="*/ 67 h 400"/>
              <a:gd name="T36" fmla="*/ 252 w 400"/>
              <a:gd name="T37" fmla="*/ 77 h 400"/>
              <a:gd name="T38" fmla="*/ 295 w 400"/>
              <a:gd name="T39" fmla="*/ 106 h 400"/>
              <a:gd name="T40" fmla="*/ 323 w 400"/>
              <a:gd name="T41" fmla="*/ 148 h 400"/>
              <a:gd name="T42" fmla="*/ 334 w 400"/>
              <a:gd name="T43" fmla="*/ 200 h 400"/>
              <a:gd name="T44" fmla="*/ 323 w 400"/>
              <a:gd name="T45" fmla="*/ 252 h 400"/>
              <a:gd name="T46" fmla="*/ 295 w 400"/>
              <a:gd name="T47" fmla="*/ 295 h 400"/>
              <a:gd name="T48" fmla="*/ 252 w 400"/>
              <a:gd name="T49" fmla="*/ 323 h 400"/>
              <a:gd name="T50" fmla="*/ 200 w 400"/>
              <a:gd name="T51" fmla="*/ 334 h 400"/>
              <a:gd name="T52" fmla="*/ 142 w 400"/>
              <a:gd name="T53" fmla="*/ 320 h 400"/>
              <a:gd name="T54" fmla="*/ 95 w 400"/>
              <a:gd name="T55" fmla="*/ 282 h 400"/>
              <a:gd name="T56" fmla="*/ 89 w 400"/>
              <a:gd name="T57" fmla="*/ 279 h 400"/>
              <a:gd name="T58" fmla="*/ 82 w 400"/>
              <a:gd name="T59" fmla="*/ 281 h 400"/>
              <a:gd name="T60" fmla="*/ 47 w 400"/>
              <a:gd name="T61" fmla="*/ 317 h 400"/>
              <a:gd name="T62" fmla="*/ 44 w 400"/>
              <a:gd name="T63" fmla="*/ 322 h 400"/>
              <a:gd name="T64" fmla="*/ 46 w 400"/>
              <a:gd name="T65" fmla="*/ 328 h 400"/>
              <a:gd name="T66" fmla="*/ 115 w 400"/>
              <a:gd name="T67" fmla="*/ 382 h 400"/>
              <a:gd name="T68" fmla="*/ 200 w 400"/>
              <a:gd name="T69" fmla="*/ 400 h 400"/>
              <a:gd name="T70" fmla="*/ 278 w 400"/>
              <a:gd name="T71" fmla="*/ 385 h 400"/>
              <a:gd name="T72" fmla="*/ 342 w 400"/>
              <a:gd name="T73" fmla="*/ 342 h 400"/>
              <a:gd name="T74" fmla="*/ 385 w 400"/>
              <a:gd name="T75" fmla="*/ 278 h 400"/>
              <a:gd name="T76" fmla="*/ 400 w 400"/>
              <a:gd name="T77" fmla="*/ 200 h 400"/>
              <a:gd name="T78" fmla="*/ 385 w 400"/>
              <a:gd name="T79" fmla="*/ 123 h 400"/>
              <a:gd name="T80" fmla="*/ 385 w 400"/>
              <a:gd name="T81" fmla="*/ 123 h 400"/>
              <a:gd name="T82" fmla="*/ 385 w 400"/>
              <a:gd name="T83" fmla="*/ 12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00" h="400">
                <a:moveTo>
                  <a:pt x="385" y="123"/>
                </a:moveTo>
                <a:cubicBezTo>
                  <a:pt x="374" y="98"/>
                  <a:pt x="360" y="77"/>
                  <a:pt x="342" y="59"/>
                </a:cubicBezTo>
                <a:cubicBezTo>
                  <a:pt x="324" y="41"/>
                  <a:pt x="303" y="27"/>
                  <a:pt x="278" y="16"/>
                </a:cubicBezTo>
                <a:cubicBezTo>
                  <a:pt x="253" y="5"/>
                  <a:pt x="227" y="0"/>
                  <a:pt x="200" y="0"/>
                </a:cubicBezTo>
                <a:cubicBezTo>
                  <a:pt x="175" y="0"/>
                  <a:pt x="150" y="5"/>
                  <a:pt x="126" y="14"/>
                </a:cubicBezTo>
                <a:cubicBezTo>
                  <a:pt x="102" y="24"/>
                  <a:pt x="81" y="38"/>
                  <a:pt x="62" y="55"/>
                </a:cubicBezTo>
                <a:cubicBezTo>
                  <a:pt x="28" y="22"/>
                  <a:pt x="28" y="22"/>
                  <a:pt x="28" y="22"/>
                </a:cubicBezTo>
                <a:cubicBezTo>
                  <a:pt x="23" y="16"/>
                  <a:pt x="17" y="15"/>
                  <a:pt x="10" y="18"/>
                </a:cubicBezTo>
                <a:cubicBezTo>
                  <a:pt x="3" y="21"/>
                  <a:pt x="0" y="26"/>
                  <a:pt x="0" y="33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5"/>
                  <a:pt x="2" y="159"/>
                  <a:pt x="5" y="162"/>
                </a:cubicBezTo>
                <a:cubicBezTo>
                  <a:pt x="8" y="165"/>
                  <a:pt x="12" y="167"/>
                  <a:pt x="17" y="167"/>
                </a:cubicBezTo>
                <a:cubicBezTo>
                  <a:pt x="133" y="167"/>
                  <a:pt x="133" y="167"/>
                  <a:pt x="133" y="167"/>
                </a:cubicBezTo>
                <a:cubicBezTo>
                  <a:pt x="141" y="167"/>
                  <a:pt x="146" y="163"/>
                  <a:pt x="149" y="156"/>
                </a:cubicBezTo>
                <a:cubicBezTo>
                  <a:pt x="152" y="150"/>
                  <a:pt x="151" y="144"/>
                  <a:pt x="145" y="138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22" y="91"/>
                  <a:pt x="136" y="82"/>
                  <a:pt x="151" y="76"/>
                </a:cubicBezTo>
                <a:cubicBezTo>
                  <a:pt x="167" y="70"/>
                  <a:pt x="183" y="67"/>
                  <a:pt x="200" y="67"/>
                </a:cubicBezTo>
                <a:cubicBezTo>
                  <a:pt x="218" y="67"/>
                  <a:pt x="236" y="70"/>
                  <a:pt x="252" y="77"/>
                </a:cubicBezTo>
                <a:cubicBezTo>
                  <a:pt x="268" y="84"/>
                  <a:pt x="283" y="94"/>
                  <a:pt x="295" y="106"/>
                </a:cubicBezTo>
                <a:cubicBezTo>
                  <a:pt x="307" y="118"/>
                  <a:pt x="316" y="132"/>
                  <a:pt x="323" y="148"/>
                </a:cubicBezTo>
                <a:cubicBezTo>
                  <a:pt x="330" y="165"/>
                  <a:pt x="334" y="182"/>
                  <a:pt x="334" y="200"/>
                </a:cubicBezTo>
                <a:cubicBezTo>
                  <a:pt x="334" y="218"/>
                  <a:pt x="330" y="236"/>
                  <a:pt x="323" y="252"/>
                </a:cubicBezTo>
                <a:cubicBezTo>
                  <a:pt x="316" y="268"/>
                  <a:pt x="307" y="283"/>
                  <a:pt x="295" y="295"/>
                </a:cubicBezTo>
                <a:cubicBezTo>
                  <a:pt x="283" y="307"/>
                  <a:pt x="268" y="316"/>
                  <a:pt x="252" y="323"/>
                </a:cubicBezTo>
                <a:cubicBezTo>
                  <a:pt x="236" y="330"/>
                  <a:pt x="218" y="334"/>
                  <a:pt x="200" y="334"/>
                </a:cubicBezTo>
                <a:cubicBezTo>
                  <a:pt x="180" y="334"/>
                  <a:pt x="160" y="329"/>
                  <a:pt x="142" y="320"/>
                </a:cubicBezTo>
                <a:cubicBezTo>
                  <a:pt x="123" y="311"/>
                  <a:pt x="108" y="298"/>
                  <a:pt x="95" y="282"/>
                </a:cubicBezTo>
                <a:cubicBezTo>
                  <a:pt x="94" y="280"/>
                  <a:pt x="92" y="279"/>
                  <a:pt x="89" y="279"/>
                </a:cubicBezTo>
                <a:cubicBezTo>
                  <a:pt x="86" y="279"/>
                  <a:pt x="84" y="279"/>
                  <a:pt x="82" y="281"/>
                </a:cubicBezTo>
                <a:cubicBezTo>
                  <a:pt x="47" y="317"/>
                  <a:pt x="47" y="317"/>
                  <a:pt x="47" y="317"/>
                </a:cubicBezTo>
                <a:cubicBezTo>
                  <a:pt x="45" y="318"/>
                  <a:pt x="45" y="320"/>
                  <a:pt x="44" y="322"/>
                </a:cubicBezTo>
                <a:cubicBezTo>
                  <a:pt x="44" y="325"/>
                  <a:pt x="45" y="326"/>
                  <a:pt x="46" y="328"/>
                </a:cubicBezTo>
                <a:cubicBezTo>
                  <a:pt x="65" y="351"/>
                  <a:pt x="88" y="369"/>
                  <a:pt x="115" y="382"/>
                </a:cubicBezTo>
                <a:cubicBezTo>
                  <a:pt x="142" y="394"/>
                  <a:pt x="170" y="400"/>
                  <a:pt x="200" y="400"/>
                </a:cubicBezTo>
                <a:cubicBezTo>
                  <a:pt x="227" y="400"/>
                  <a:pt x="253" y="395"/>
                  <a:pt x="278" y="385"/>
                </a:cubicBezTo>
                <a:cubicBezTo>
                  <a:pt x="303" y="374"/>
                  <a:pt x="324" y="360"/>
                  <a:pt x="342" y="342"/>
                </a:cubicBezTo>
                <a:cubicBezTo>
                  <a:pt x="360" y="324"/>
                  <a:pt x="374" y="303"/>
                  <a:pt x="385" y="278"/>
                </a:cubicBezTo>
                <a:cubicBezTo>
                  <a:pt x="395" y="253"/>
                  <a:pt x="400" y="227"/>
                  <a:pt x="400" y="200"/>
                </a:cubicBezTo>
                <a:cubicBezTo>
                  <a:pt x="400" y="173"/>
                  <a:pt x="395" y="147"/>
                  <a:pt x="385" y="123"/>
                </a:cubicBezTo>
                <a:close/>
                <a:moveTo>
                  <a:pt x="385" y="123"/>
                </a:moveTo>
                <a:cubicBezTo>
                  <a:pt x="385" y="123"/>
                  <a:pt x="385" y="123"/>
                  <a:pt x="385" y="12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12797863" y="4409394"/>
            <a:ext cx="1276153" cy="1276153"/>
            <a:chOff x="6399213" y="1981200"/>
            <a:chExt cx="638175" cy="638175"/>
          </a:xfrm>
        </p:grpSpPr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6399213" y="2386013"/>
              <a:ext cx="147638" cy="25400"/>
            </a:xfrm>
            <a:custGeom>
              <a:avLst/>
              <a:gdLst>
                <a:gd name="T0" fmla="*/ 98 w 100"/>
                <a:gd name="T1" fmla="*/ 15 h 17"/>
                <a:gd name="T2" fmla="*/ 100 w 100"/>
                <a:gd name="T3" fmla="*/ 9 h 17"/>
                <a:gd name="T4" fmla="*/ 98 w 100"/>
                <a:gd name="T5" fmla="*/ 3 h 17"/>
                <a:gd name="T6" fmla="*/ 92 w 100"/>
                <a:gd name="T7" fmla="*/ 0 h 17"/>
                <a:gd name="T8" fmla="*/ 8 w 100"/>
                <a:gd name="T9" fmla="*/ 0 h 17"/>
                <a:gd name="T10" fmla="*/ 2 w 100"/>
                <a:gd name="T11" fmla="*/ 3 h 17"/>
                <a:gd name="T12" fmla="*/ 0 w 100"/>
                <a:gd name="T13" fmla="*/ 9 h 17"/>
                <a:gd name="T14" fmla="*/ 2 w 100"/>
                <a:gd name="T15" fmla="*/ 15 h 17"/>
                <a:gd name="T16" fmla="*/ 8 w 100"/>
                <a:gd name="T17" fmla="*/ 17 h 17"/>
                <a:gd name="T18" fmla="*/ 92 w 100"/>
                <a:gd name="T19" fmla="*/ 17 h 17"/>
                <a:gd name="T20" fmla="*/ 98 w 100"/>
                <a:gd name="T21" fmla="*/ 15 h 17"/>
                <a:gd name="T22" fmla="*/ 98 w 100"/>
                <a:gd name="T23" fmla="*/ 15 h 17"/>
                <a:gd name="T24" fmla="*/ 98 w 100"/>
                <a:gd name="T2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7">
                  <a:moveTo>
                    <a:pt x="98" y="15"/>
                  </a:moveTo>
                  <a:cubicBezTo>
                    <a:pt x="99" y="13"/>
                    <a:pt x="100" y="11"/>
                    <a:pt x="100" y="9"/>
                  </a:cubicBezTo>
                  <a:cubicBezTo>
                    <a:pt x="100" y="6"/>
                    <a:pt x="99" y="4"/>
                    <a:pt x="98" y="3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4" y="16"/>
                    <a:pt x="6" y="17"/>
                    <a:pt x="8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4" y="17"/>
                    <a:pt x="96" y="16"/>
                    <a:pt x="98" y="15"/>
                  </a:cubicBezTo>
                  <a:close/>
                  <a:moveTo>
                    <a:pt x="98" y="15"/>
                  </a:moveTo>
                  <a:cubicBezTo>
                    <a:pt x="98" y="15"/>
                    <a:pt x="98" y="15"/>
                    <a:pt x="98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51"/>
            <p:cNvSpPr>
              <a:spLocks noEditPoints="1"/>
            </p:cNvSpPr>
            <p:nvPr/>
          </p:nvSpPr>
          <p:spPr bwMode="auto">
            <a:xfrm>
              <a:off x="6804025" y="1981200"/>
              <a:ext cx="23813" cy="147638"/>
            </a:xfrm>
            <a:custGeom>
              <a:avLst/>
              <a:gdLst>
                <a:gd name="T0" fmla="*/ 9 w 17"/>
                <a:gd name="T1" fmla="*/ 100 h 100"/>
                <a:gd name="T2" fmla="*/ 15 w 17"/>
                <a:gd name="T3" fmla="*/ 98 h 100"/>
                <a:gd name="T4" fmla="*/ 17 w 17"/>
                <a:gd name="T5" fmla="*/ 92 h 100"/>
                <a:gd name="T6" fmla="*/ 17 w 17"/>
                <a:gd name="T7" fmla="*/ 8 h 100"/>
                <a:gd name="T8" fmla="*/ 15 w 17"/>
                <a:gd name="T9" fmla="*/ 2 h 100"/>
                <a:gd name="T10" fmla="*/ 9 w 17"/>
                <a:gd name="T11" fmla="*/ 0 h 100"/>
                <a:gd name="T12" fmla="*/ 3 w 17"/>
                <a:gd name="T13" fmla="*/ 2 h 100"/>
                <a:gd name="T14" fmla="*/ 0 w 17"/>
                <a:gd name="T15" fmla="*/ 8 h 100"/>
                <a:gd name="T16" fmla="*/ 0 w 17"/>
                <a:gd name="T17" fmla="*/ 92 h 100"/>
                <a:gd name="T18" fmla="*/ 3 w 17"/>
                <a:gd name="T19" fmla="*/ 98 h 100"/>
                <a:gd name="T20" fmla="*/ 9 w 17"/>
                <a:gd name="T21" fmla="*/ 100 h 100"/>
                <a:gd name="T22" fmla="*/ 9 w 17"/>
                <a:gd name="T23" fmla="*/ 100 h 100"/>
                <a:gd name="T24" fmla="*/ 9 w 17"/>
                <a:gd name="T2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00">
                  <a:moveTo>
                    <a:pt x="9" y="100"/>
                  </a:moveTo>
                  <a:cubicBezTo>
                    <a:pt x="11" y="100"/>
                    <a:pt x="13" y="99"/>
                    <a:pt x="15" y="98"/>
                  </a:cubicBezTo>
                  <a:cubicBezTo>
                    <a:pt x="16" y="96"/>
                    <a:pt x="17" y="94"/>
                    <a:pt x="17" y="9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6"/>
                    <a:pt x="16" y="4"/>
                    <a:pt x="15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6"/>
                    <a:pt x="3" y="98"/>
                  </a:cubicBezTo>
                  <a:cubicBezTo>
                    <a:pt x="4" y="99"/>
                    <a:pt x="6" y="100"/>
                    <a:pt x="9" y="100"/>
                  </a:cubicBezTo>
                  <a:close/>
                  <a:moveTo>
                    <a:pt x="9" y="100"/>
                  </a:moveTo>
                  <a:cubicBezTo>
                    <a:pt x="9" y="100"/>
                    <a:pt x="9" y="100"/>
                    <a:pt x="9" y="10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2"/>
            <p:cNvSpPr>
              <a:spLocks noEditPoints="1"/>
            </p:cNvSpPr>
            <p:nvPr/>
          </p:nvSpPr>
          <p:spPr bwMode="auto">
            <a:xfrm>
              <a:off x="6448425" y="2447925"/>
              <a:ext cx="122238" cy="122238"/>
            </a:xfrm>
            <a:custGeom>
              <a:avLst/>
              <a:gdLst>
                <a:gd name="T0" fmla="*/ 75 w 84"/>
                <a:gd name="T1" fmla="*/ 0 h 83"/>
                <a:gd name="T2" fmla="*/ 69 w 84"/>
                <a:gd name="T3" fmla="*/ 2 h 83"/>
                <a:gd name="T4" fmla="*/ 3 w 84"/>
                <a:gd name="T5" fmla="*/ 69 h 83"/>
                <a:gd name="T6" fmla="*/ 0 w 84"/>
                <a:gd name="T7" fmla="*/ 75 h 83"/>
                <a:gd name="T8" fmla="*/ 3 w 84"/>
                <a:gd name="T9" fmla="*/ 81 h 83"/>
                <a:gd name="T10" fmla="*/ 9 w 84"/>
                <a:gd name="T11" fmla="*/ 83 h 83"/>
                <a:gd name="T12" fmla="*/ 15 w 84"/>
                <a:gd name="T13" fmla="*/ 81 h 83"/>
                <a:gd name="T14" fmla="*/ 81 w 84"/>
                <a:gd name="T15" fmla="*/ 14 h 83"/>
                <a:gd name="T16" fmla="*/ 84 w 84"/>
                <a:gd name="T17" fmla="*/ 8 h 83"/>
                <a:gd name="T18" fmla="*/ 81 w 84"/>
                <a:gd name="T19" fmla="*/ 2 h 83"/>
                <a:gd name="T20" fmla="*/ 75 w 84"/>
                <a:gd name="T21" fmla="*/ 0 h 83"/>
                <a:gd name="T22" fmla="*/ 75 w 84"/>
                <a:gd name="T23" fmla="*/ 0 h 83"/>
                <a:gd name="T24" fmla="*/ 75 w 84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83">
                  <a:moveTo>
                    <a:pt x="75" y="0"/>
                  </a:moveTo>
                  <a:cubicBezTo>
                    <a:pt x="73" y="0"/>
                    <a:pt x="71" y="1"/>
                    <a:pt x="69" y="2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77"/>
                    <a:pt x="1" y="79"/>
                    <a:pt x="3" y="81"/>
                  </a:cubicBezTo>
                  <a:cubicBezTo>
                    <a:pt x="5" y="83"/>
                    <a:pt x="7" y="83"/>
                    <a:pt x="9" y="83"/>
                  </a:cubicBezTo>
                  <a:cubicBezTo>
                    <a:pt x="11" y="83"/>
                    <a:pt x="13" y="83"/>
                    <a:pt x="15" y="81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3" y="13"/>
                    <a:pt x="84" y="11"/>
                    <a:pt x="84" y="8"/>
                  </a:cubicBezTo>
                  <a:cubicBezTo>
                    <a:pt x="84" y="6"/>
                    <a:pt x="83" y="4"/>
                    <a:pt x="81" y="2"/>
                  </a:cubicBezTo>
                  <a:cubicBezTo>
                    <a:pt x="80" y="1"/>
                    <a:pt x="78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6865938" y="2030413"/>
              <a:ext cx="120650" cy="122238"/>
            </a:xfrm>
            <a:custGeom>
              <a:avLst/>
              <a:gdLst>
                <a:gd name="T0" fmla="*/ 8 w 83"/>
                <a:gd name="T1" fmla="*/ 84 h 84"/>
                <a:gd name="T2" fmla="*/ 14 w 83"/>
                <a:gd name="T3" fmla="*/ 81 h 84"/>
                <a:gd name="T4" fmla="*/ 81 w 83"/>
                <a:gd name="T5" fmla="*/ 15 h 84"/>
                <a:gd name="T6" fmla="*/ 83 w 83"/>
                <a:gd name="T7" fmla="*/ 9 h 84"/>
                <a:gd name="T8" fmla="*/ 81 w 83"/>
                <a:gd name="T9" fmla="*/ 3 h 84"/>
                <a:gd name="T10" fmla="*/ 75 w 83"/>
                <a:gd name="T11" fmla="*/ 0 h 84"/>
                <a:gd name="T12" fmla="*/ 69 w 83"/>
                <a:gd name="T13" fmla="*/ 3 h 84"/>
                <a:gd name="T14" fmla="*/ 2 w 83"/>
                <a:gd name="T15" fmla="*/ 69 h 84"/>
                <a:gd name="T16" fmla="*/ 0 w 83"/>
                <a:gd name="T17" fmla="*/ 75 h 84"/>
                <a:gd name="T18" fmla="*/ 2 w 83"/>
                <a:gd name="T19" fmla="*/ 81 h 84"/>
                <a:gd name="T20" fmla="*/ 8 w 83"/>
                <a:gd name="T21" fmla="*/ 84 h 84"/>
                <a:gd name="T22" fmla="*/ 8 w 83"/>
                <a:gd name="T23" fmla="*/ 84 h 84"/>
                <a:gd name="T24" fmla="*/ 8 w 83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4">
                  <a:moveTo>
                    <a:pt x="8" y="84"/>
                  </a:moveTo>
                  <a:cubicBezTo>
                    <a:pt x="10" y="84"/>
                    <a:pt x="12" y="83"/>
                    <a:pt x="14" y="81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3" y="13"/>
                    <a:pt x="83" y="11"/>
                    <a:pt x="83" y="9"/>
                  </a:cubicBezTo>
                  <a:cubicBezTo>
                    <a:pt x="83" y="6"/>
                    <a:pt x="83" y="4"/>
                    <a:pt x="81" y="3"/>
                  </a:cubicBezTo>
                  <a:cubicBezTo>
                    <a:pt x="79" y="1"/>
                    <a:pt x="77" y="0"/>
                    <a:pt x="75" y="0"/>
                  </a:cubicBezTo>
                  <a:cubicBezTo>
                    <a:pt x="73" y="0"/>
                    <a:pt x="71" y="1"/>
                    <a:pt x="69" y="3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78"/>
                    <a:pt x="1" y="80"/>
                    <a:pt x="2" y="81"/>
                  </a:cubicBezTo>
                  <a:cubicBezTo>
                    <a:pt x="4" y="83"/>
                    <a:pt x="6" y="84"/>
                    <a:pt x="8" y="84"/>
                  </a:cubicBezTo>
                  <a:close/>
                  <a:moveTo>
                    <a:pt x="8" y="84"/>
                  </a:moveTo>
                  <a:cubicBezTo>
                    <a:pt x="8" y="84"/>
                    <a:pt x="8" y="84"/>
                    <a:pt x="8" y="8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6642100" y="2224088"/>
              <a:ext cx="388938" cy="388938"/>
            </a:xfrm>
            <a:custGeom>
              <a:avLst/>
              <a:gdLst>
                <a:gd name="T0" fmla="*/ 155 w 265"/>
                <a:gd name="T1" fmla="*/ 11 h 265"/>
                <a:gd name="T2" fmla="*/ 141 w 265"/>
                <a:gd name="T3" fmla="*/ 0 h 265"/>
                <a:gd name="T4" fmla="*/ 136 w 265"/>
                <a:gd name="T5" fmla="*/ 63 h 265"/>
                <a:gd name="T6" fmla="*/ 207 w 265"/>
                <a:gd name="T7" fmla="*/ 134 h 265"/>
                <a:gd name="T8" fmla="*/ 215 w 265"/>
                <a:gd name="T9" fmla="*/ 152 h 265"/>
                <a:gd name="T10" fmla="*/ 207 w 265"/>
                <a:gd name="T11" fmla="*/ 169 h 265"/>
                <a:gd name="T12" fmla="*/ 169 w 265"/>
                <a:gd name="T13" fmla="*/ 208 h 265"/>
                <a:gd name="T14" fmla="*/ 151 w 265"/>
                <a:gd name="T15" fmla="*/ 214 h 265"/>
                <a:gd name="T16" fmla="*/ 134 w 265"/>
                <a:gd name="T17" fmla="*/ 207 h 265"/>
                <a:gd name="T18" fmla="*/ 62 w 265"/>
                <a:gd name="T19" fmla="*/ 136 h 265"/>
                <a:gd name="T20" fmla="*/ 0 w 265"/>
                <a:gd name="T21" fmla="*/ 141 h 265"/>
                <a:gd name="T22" fmla="*/ 11 w 265"/>
                <a:gd name="T23" fmla="*/ 155 h 265"/>
                <a:gd name="T24" fmla="*/ 98 w 265"/>
                <a:gd name="T25" fmla="*/ 242 h 265"/>
                <a:gd name="T26" fmla="*/ 151 w 265"/>
                <a:gd name="T27" fmla="*/ 265 h 265"/>
                <a:gd name="T28" fmla="*/ 204 w 265"/>
                <a:gd name="T29" fmla="*/ 243 h 265"/>
                <a:gd name="T30" fmla="*/ 243 w 265"/>
                <a:gd name="T31" fmla="*/ 205 h 265"/>
                <a:gd name="T32" fmla="*/ 265 w 265"/>
                <a:gd name="T33" fmla="*/ 152 h 265"/>
                <a:gd name="T34" fmla="*/ 243 w 265"/>
                <a:gd name="T35" fmla="*/ 99 h 265"/>
                <a:gd name="T36" fmla="*/ 155 w 265"/>
                <a:gd name="T37" fmla="*/ 11 h 265"/>
                <a:gd name="T38" fmla="*/ 155 w 265"/>
                <a:gd name="T39" fmla="*/ 11 h 265"/>
                <a:gd name="T40" fmla="*/ 155 w 265"/>
                <a:gd name="T41" fmla="*/ 11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5" h="265">
                  <a:moveTo>
                    <a:pt x="155" y="11"/>
                  </a:moveTo>
                  <a:cubicBezTo>
                    <a:pt x="152" y="8"/>
                    <a:pt x="147" y="4"/>
                    <a:pt x="141" y="0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207" y="134"/>
                    <a:pt x="207" y="134"/>
                    <a:pt x="207" y="134"/>
                  </a:cubicBezTo>
                  <a:cubicBezTo>
                    <a:pt x="212" y="139"/>
                    <a:pt x="215" y="145"/>
                    <a:pt x="215" y="152"/>
                  </a:cubicBezTo>
                  <a:cubicBezTo>
                    <a:pt x="215" y="159"/>
                    <a:pt x="212" y="165"/>
                    <a:pt x="207" y="169"/>
                  </a:cubicBezTo>
                  <a:cubicBezTo>
                    <a:pt x="169" y="208"/>
                    <a:pt x="169" y="208"/>
                    <a:pt x="169" y="208"/>
                  </a:cubicBezTo>
                  <a:cubicBezTo>
                    <a:pt x="164" y="212"/>
                    <a:pt x="158" y="215"/>
                    <a:pt x="151" y="214"/>
                  </a:cubicBezTo>
                  <a:cubicBezTo>
                    <a:pt x="144" y="214"/>
                    <a:pt x="138" y="212"/>
                    <a:pt x="134" y="207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4" y="147"/>
                    <a:pt x="7" y="152"/>
                    <a:pt x="11" y="155"/>
                  </a:cubicBezTo>
                  <a:cubicBezTo>
                    <a:pt x="98" y="242"/>
                    <a:pt x="98" y="242"/>
                    <a:pt x="98" y="242"/>
                  </a:cubicBezTo>
                  <a:cubicBezTo>
                    <a:pt x="112" y="257"/>
                    <a:pt x="130" y="265"/>
                    <a:pt x="151" y="265"/>
                  </a:cubicBezTo>
                  <a:cubicBezTo>
                    <a:pt x="172" y="265"/>
                    <a:pt x="190" y="257"/>
                    <a:pt x="204" y="243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57" y="191"/>
                    <a:pt x="265" y="173"/>
                    <a:pt x="265" y="152"/>
                  </a:cubicBezTo>
                  <a:cubicBezTo>
                    <a:pt x="265" y="132"/>
                    <a:pt x="257" y="114"/>
                    <a:pt x="243" y="99"/>
                  </a:cubicBezTo>
                  <a:lnTo>
                    <a:pt x="155" y="11"/>
                  </a:lnTo>
                  <a:close/>
                  <a:moveTo>
                    <a:pt x="155" y="11"/>
                  </a:moveTo>
                  <a:cubicBezTo>
                    <a:pt x="155" y="11"/>
                    <a:pt x="155" y="11"/>
                    <a:pt x="155" y="1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Freeform 55"/>
            <p:cNvSpPr>
              <a:spLocks noEditPoints="1"/>
            </p:cNvSpPr>
            <p:nvPr/>
          </p:nvSpPr>
          <p:spPr bwMode="auto">
            <a:xfrm>
              <a:off x="6889750" y="2190750"/>
              <a:ext cx="147638" cy="23813"/>
            </a:xfrm>
            <a:custGeom>
              <a:avLst/>
              <a:gdLst>
                <a:gd name="T0" fmla="*/ 97 w 100"/>
                <a:gd name="T1" fmla="*/ 2 h 17"/>
                <a:gd name="T2" fmla="*/ 91 w 100"/>
                <a:gd name="T3" fmla="*/ 0 h 17"/>
                <a:gd name="T4" fmla="*/ 8 w 100"/>
                <a:gd name="T5" fmla="*/ 0 h 17"/>
                <a:gd name="T6" fmla="*/ 2 w 100"/>
                <a:gd name="T7" fmla="*/ 2 h 17"/>
                <a:gd name="T8" fmla="*/ 0 w 100"/>
                <a:gd name="T9" fmla="*/ 8 h 17"/>
                <a:gd name="T10" fmla="*/ 2 w 100"/>
                <a:gd name="T11" fmla="*/ 14 h 17"/>
                <a:gd name="T12" fmla="*/ 8 w 100"/>
                <a:gd name="T13" fmla="*/ 17 h 17"/>
                <a:gd name="T14" fmla="*/ 91 w 100"/>
                <a:gd name="T15" fmla="*/ 17 h 17"/>
                <a:gd name="T16" fmla="*/ 97 w 100"/>
                <a:gd name="T17" fmla="*/ 14 h 17"/>
                <a:gd name="T18" fmla="*/ 100 w 100"/>
                <a:gd name="T19" fmla="*/ 8 h 17"/>
                <a:gd name="T20" fmla="*/ 97 w 100"/>
                <a:gd name="T21" fmla="*/ 2 h 17"/>
                <a:gd name="T22" fmla="*/ 97 w 100"/>
                <a:gd name="T23" fmla="*/ 2 h 17"/>
                <a:gd name="T24" fmla="*/ 97 w 100"/>
                <a:gd name="T2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7">
                  <a:moveTo>
                    <a:pt x="97" y="2"/>
                  </a:moveTo>
                  <a:cubicBezTo>
                    <a:pt x="96" y="1"/>
                    <a:pt x="94" y="0"/>
                    <a:pt x="9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4" y="16"/>
                    <a:pt x="6" y="17"/>
                    <a:pt x="8" y="17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7"/>
                    <a:pt x="96" y="16"/>
                    <a:pt x="97" y="14"/>
                  </a:cubicBezTo>
                  <a:cubicBezTo>
                    <a:pt x="99" y="13"/>
                    <a:pt x="100" y="11"/>
                    <a:pt x="100" y="8"/>
                  </a:cubicBezTo>
                  <a:cubicBezTo>
                    <a:pt x="100" y="6"/>
                    <a:pt x="99" y="4"/>
                    <a:pt x="97" y="2"/>
                  </a:cubicBezTo>
                  <a:close/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6405563" y="1987550"/>
              <a:ext cx="388938" cy="388938"/>
            </a:xfrm>
            <a:custGeom>
              <a:avLst/>
              <a:gdLst>
                <a:gd name="T0" fmla="*/ 96 w 265"/>
                <a:gd name="T1" fmla="*/ 57 h 265"/>
                <a:gd name="T2" fmla="*/ 114 w 265"/>
                <a:gd name="T3" fmla="*/ 50 h 265"/>
                <a:gd name="T4" fmla="*/ 131 w 265"/>
                <a:gd name="T5" fmla="*/ 58 h 265"/>
                <a:gd name="T6" fmla="*/ 202 w 265"/>
                <a:gd name="T7" fmla="*/ 129 h 265"/>
                <a:gd name="T8" fmla="*/ 265 w 265"/>
                <a:gd name="T9" fmla="*/ 124 h 265"/>
                <a:gd name="T10" fmla="*/ 254 w 265"/>
                <a:gd name="T11" fmla="*/ 110 h 265"/>
                <a:gd name="T12" fmla="*/ 167 w 265"/>
                <a:gd name="T13" fmla="*/ 22 h 265"/>
                <a:gd name="T14" fmla="*/ 114 w 265"/>
                <a:gd name="T15" fmla="*/ 0 h 265"/>
                <a:gd name="T16" fmla="*/ 61 w 265"/>
                <a:gd name="T17" fmla="*/ 22 h 265"/>
                <a:gd name="T18" fmla="*/ 22 w 265"/>
                <a:gd name="T19" fmla="*/ 60 h 265"/>
                <a:gd name="T20" fmla="*/ 0 w 265"/>
                <a:gd name="T21" fmla="*/ 113 h 265"/>
                <a:gd name="T22" fmla="*/ 22 w 265"/>
                <a:gd name="T23" fmla="*/ 166 h 265"/>
                <a:gd name="T24" fmla="*/ 110 w 265"/>
                <a:gd name="T25" fmla="*/ 254 h 265"/>
                <a:gd name="T26" fmla="*/ 124 w 265"/>
                <a:gd name="T27" fmla="*/ 265 h 265"/>
                <a:gd name="T28" fmla="*/ 129 w 265"/>
                <a:gd name="T29" fmla="*/ 202 h 265"/>
                <a:gd name="T30" fmla="*/ 58 w 265"/>
                <a:gd name="T31" fmla="*/ 131 h 265"/>
                <a:gd name="T32" fmla="*/ 50 w 265"/>
                <a:gd name="T33" fmla="*/ 113 h 265"/>
                <a:gd name="T34" fmla="*/ 58 w 265"/>
                <a:gd name="T35" fmla="*/ 95 h 265"/>
                <a:gd name="T36" fmla="*/ 96 w 265"/>
                <a:gd name="T37" fmla="*/ 57 h 265"/>
                <a:gd name="T38" fmla="*/ 96 w 265"/>
                <a:gd name="T39" fmla="*/ 57 h 265"/>
                <a:gd name="T40" fmla="*/ 96 w 265"/>
                <a:gd name="T41" fmla="*/ 5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5" h="265">
                  <a:moveTo>
                    <a:pt x="96" y="57"/>
                  </a:moveTo>
                  <a:cubicBezTo>
                    <a:pt x="101" y="53"/>
                    <a:pt x="107" y="50"/>
                    <a:pt x="114" y="50"/>
                  </a:cubicBezTo>
                  <a:cubicBezTo>
                    <a:pt x="121" y="50"/>
                    <a:pt x="126" y="53"/>
                    <a:pt x="131" y="58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65" y="124"/>
                    <a:pt x="265" y="124"/>
                    <a:pt x="265" y="124"/>
                  </a:cubicBezTo>
                  <a:cubicBezTo>
                    <a:pt x="261" y="118"/>
                    <a:pt x="258" y="113"/>
                    <a:pt x="254" y="110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52" y="8"/>
                    <a:pt x="135" y="0"/>
                    <a:pt x="114" y="0"/>
                  </a:cubicBezTo>
                  <a:cubicBezTo>
                    <a:pt x="93" y="0"/>
                    <a:pt x="75" y="7"/>
                    <a:pt x="61" y="22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8" y="74"/>
                    <a:pt x="0" y="92"/>
                    <a:pt x="0" y="113"/>
                  </a:cubicBezTo>
                  <a:cubicBezTo>
                    <a:pt x="0" y="133"/>
                    <a:pt x="7" y="151"/>
                    <a:pt x="22" y="166"/>
                  </a:cubicBezTo>
                  <a:cubicBezTo>
                    <a:pt x="110" y="254"/>
                    <a:pt x="110" y="254"/>
                    <a:pt x="110" y="254"/>
                  </a:cubicBezTo>
                  <a:cubicBezTo>
                    <a:pt x="113" y="257"/>
                    <a:pt x="118" y="261"/>
                    <a:pt x="124" y="265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53" y="126"/>
                    <a:pt x="50" y="120"/>
                    <a:pt x="50" y="113"/>
                  </a:cubicBezTo>
                  <a:cubicBezTo>
                    <a:pt x="50" y="106"/>
                    <a:pt x="53" y="100"/>
                    <a:pt x="58" y="95"/>
                  </a:cubicBezTo>
                  <a:lnTo>
                    <a:pt x="96" y="57"/>
                  </a:lnTo>
                  <a:close/>
                  <a:moveTo>
                    <a:pt x="96" y="57"/>
                  </a:moveTo>
                  <a:cubicBezTo>
                    <a:pt x="96" y="57"/>
                    <a:pt x="96" y="57"/>
                    <a:pt x="96" y="5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57"/>
            <p:cNvSpPr>
              <a:spLocks noEditPoints="1"/>
            </p:cNvSpPr>
            <p:nvPr/>
          </p:nvSpPr>
          <p:spPr bwMode="auto">
            <a:xfrm>
              <a:off x="6608763" y="2473325"/>
              <a:ext cx="23813" cy="146050"/>
            </a:xfrm>
            <a:custGeom>
              <a:avLst/>
              <a:gdLst>
                <a:gd name="T0" fmla="*/ 8 w 17"/>
                <a:gd name="T1" fmla="*/ 0 h 100"/>
                <a:gd name="T2" fmla="*/ 2 w 17"/>
                <a:gd name="T3" fmla="*/ 2 h 100"/>
                <a:gd name="T4" fmla="*/ 0 w 17"/>
                <a:gd name="T5" fmla="*/ 8 h 100"/>
                <a:gd name="T6" fmla="*/ 0 w 17"/>
                <a:gd name="T7" fmla="*/ 91 h 100"/>
                <a:gd name="T8" fmla="*/ 2 w 17"/>
                <a:gd name="T9" fmla="*/ 97 h 100"/>
                <a:gd name="T10" fmla="*/ 8 w 17"/>
                <a:gd name="T11" fmla="*/ 100 h 100"/>
                <a:gd name="T12" fmla="*/ 14 w 17"/>
                <a:gd name="T13" fmla="*/ 97 h 100"/>
                <a:gd name="T14" fmla="*/ 17 w 17"/>
                <a:gd name="T15" fmla="*/ 91 h 100"/>
                <a:gd name="T16" fmla="*/ 17 w 17"/>
                <a:gd name="T17" fmla="*/ 8 h 100"/>
                <a:gd name="T18" fmla="*/ 14 w 17"/>
                <a:gd name="T19" fmla="*/ 2 h 100"/>
                <a:gd name="T20" fmla="*/ 8 w 17"/>
                <a:gd name="T21" fmla="*/ 0 h 100"/>
                <a:gd name="T22" fmla="*/ 8 w 17"/>
                <a:gd name="T23" fmla="*/ 0 h 100"/>
                <a:gd name="T24" fmla="*/ 8 w 17"/>
                <a:gd name="T2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00">
                  <a:moveTo>
                    <a:pt x="8" y="0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4"/>
                    <a:pt x="1" y="96"/>
                    <a:pt x="2" y="97"/>
                  </a:cubicBezTo>
                  <a:cubicBezTo>
                    <a:pt x="4" y="99"/>
                    <a:pt x="6" y="100"/>
                    <a:pt x="8" y="100"/>
                  </a:cubicBezTo>
                  <a:cubicBezTo>
                    <a:pt x="11" y="100"/>
                    <a:pt x="13" y="99"/>
                    <a:pt x="14" y="97"/>
                  </a:cubicBezTo>
                  <a:cubicBezTo>
                    <a:pt x="16" y="96"/>
                    <a:pt x="17" y="94"/>
                    <a:pt x="17" y="9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6"/>
                    <a:pt x="16" y="4"/>
                    <a:pt x="14" y="2"/>
                  </a:cubicBezTo>
                  <a:cubicBezTo>
                    <a:pt x="13" y="0"/>
                    <a:pt x="11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7" name="Freeform 61"/>
          <p:cNvSpPr>
            <a:spLocks noEditPoints="1"/>
          </p:cNvSpPr>
          <p:nvPr/>
        </p:nvSpPr>
        <p:spPr bwMode="auto">
          <a:xfrm>
            <a:off x="15746982" y="4403044"/>
            <a:ext cx="1250757" cy="739662"/>
          </a:xfrm>
          <a:custGeom>
            <a:avLst/>
            <a:gdLst>
              <a:gd name="T0" fmla="*/ 258 w 260"/>
              <a:gd name="T1" fmla="*/ 124 h 152"/>
              <a:gd name="T2" fmla="*/ 136 w 260"/>
              <a:gd name="T3" fmla="*/ 3 h 152"/>
              <a:gd name="T4" fmla="*/ 130 w 260"/>
              <a:gd name="T5" fmla="*/ 0 h 152"/>
              <a:gd name="T6" fmla="*/ 124 w 260"/>
              <a:gd name="T7" fmla="*/ 3 h 152"/>
              <a:gd name="T8" fmla="*/ 3 w 260"/>
              <a:gd name="T9" fmla="*/ 124 h 152"/>
              <a:gd name="T10" fmla="*/ 0 w 260"/>
              <a:gd name="T11" fmla="*/ 130 h 152"/>
              <a:gd name="T12" fmla="*/ 3 w 260"/>
              <a:gd name="T13" fmla="*/ 136 h 152"/>
              <a:gd name="T14" fmla="*/ 16 w 260"/>
              <a:gd name="T15" fmla="*/ 149 h 152"/>
              <a:gd name="T16" fmla="*/ 22 w 260"/>
              <a:gd name="T17" fmla="*/ 152 h 152"/>
              <a:gd name="T18" fmla="*/ 28 w 260"/>
              <a:gd name="T19" fmla="*/ 149 h 152"/>
              <a:gd name="T20" fmla="*/ 130 w 260"/>
              <a:gd name="T21" fmla="*/ 47 h 152"/>
              <a:gd name="T22" fmla="*/ 233 w 260"/>
              <a:gd name="T23" fmla="*/ 149 h 152"/>
              <a:gd name="T24" fmla="*/ 239 w 260"/>
              <a:gd name="T25" fmla="*/ 152 h 152"/>
              <a:gd name="T26" fmla="*/ 245 w 260"/>
              <a:gd name="T27" fmla="*/ 149 h 152"/>
              <a:gd name="T28" fmla="*/ 258 w 260"/>
              <a:gd name="T29" fmla="*/ 136 h 152"/>
              <a:gd name="T30" fmla="*/ 260 w 260"/>
              <a:gd name="T31" fmla="*/ 130 h 152"/>
              <a:gd name="T32" fmla="*/ 258 w 260"/>
              <a:gd name="T33" fmla="*/ 124 h 152"/>
              <a:gd name="T34" fmla="*/ 258 w 260"/>
              <a:gd name="T35" fmla="*/ 124 h 152"/>
              <a:gd name="T36" fmla="*/ 258 w 260"/>
              <a:gd name="T37" fmla="*/ 1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0" h="152">
                <a:moveTo>
                  <a:pt x="258" y="124"/>
                </a:moveTo>
                <a:cubicBezTo>
                  <a:pt x="136" y="3"/>
                  <a:pt x="136" y="3"/>
                  <a:pt x="136" y="3"/>
                </a:cubicBezTo>
                <a:cubicBezTo>
                  <a:pt x="134" y="1"/>
                  <a:pt x="132" y="0"/>
                  <a:pt x="130" y="0"/>
                </a:cubicBezTo>
                <a:cubicBezTo>
                  <a:pt x="128" y="0"/>
                  <a:pt x="126" y="1"/>
                  <a:pt x="124" y="3"/>
                </a:cubicBezTo>
                <a:cubicBezTo>
                  <a:pt x="3" y="124"/>
                  <a:pt x="3" y="124"/>
                  <a:pt x="3" y="124"/>
                </a:cubicBezTo>
                <a:cubicBezTo>
                  <a:pt x="1" y="126"/>
                  <a:pt x="0" y="128"/>
                  <a:pt x="0" y="130"/>
                </a:cubicBezTo>
                <a:cubicBezTo>
                  <a:pt x="0" y="132"/>
                  <a:pt x="1" y="134"/>
                  <a:pt x="3" y="136"/>
                </a:cubicBezTo>
                <a:cubicBezTo>
                  <a:pt x="16" y="149"/>
                  <a:pt x="16" y="149"/>
                  <a:pt x="16" y="149"/>
                </a:cubicBezTo>
                <a:cubicBezTo>
                  <a:pt x="17" y="151"/>
                  <a:pt x="19" y="152"/>
                  <a:pt x="22" y="152"/>
                </a:cubicBezTo>
                <a:cubicBezTo>
                  <a:pt x="24" y="152"/>
                  <a:pt x="26" y="151"/>
                  <a:pt x="28" y="149"/>
                </a:cubicBezTo>
                <a:cubicBezTo>
                  <a:pt x="130" y="47"/>
                  <a:pt x="130" y="47"/>
                  <a:pt x="130" y="47"/>
                </a:cubicBezTo>
                <a:cubicBezTo>
                  <a:pt x="233" y="149"/>
                  <a:pt x="233" y="149"/>
                  <a:pt x="233" y="149"/>
                </a:cubicBezTo>
                <a:cubicBezTo>
                  <a:pt x="234" y="151"/>
                  <a:pt x="236" y="152"/>
                  <a:pt x="239" y="152"/>
                </a:cubicBezTo>
                <a:cubicBezTo>
                  <a:pt x="241" y="152"/>
                  <a:pt x="243" y="151"/>
                  <a:pt x="245" y="149"/>
                </a:cubicBezTo>
                <a:cubicBezTo>
                  <a:pt x="258" y="136"/>
                  <a:pt x="258" y="136"/>
                  <a:pt x="258" y="136"/>
                </a:cubicBezTo>
                <a:cubicBezTo>
                  <a:pt x="259" y="134"/>
                  <a:pt x="260" y="132"/>
                  <a:pt x="260" y="130"/>
                </a:cubicBezTo>
                <a:cubicBezTo>
                  <a:pt x="260" y="128"/>
                  <a:pt x="259" y="126"/>
                  <a:pt x="258" y="124"/>
                </a:cubicBezTo>
                <a:close/>
                <a:moveTo>
                  <a:pt x="258" y="124"/>
                </a:moveTo>
                <a:cubicBezTo>
                  <a:pt x="258" y="124"/>
                  <a:pt x="258" y="124"/>
                  <a:pt x="258" y="12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0" name="Freeform 65"/>
          <p:cNvSpPr>
            <a:spLocks noEditPoints="1"/>
          </p:cNvSpPr>
          <p:nvPr/>
        </p:nvSpPr>
        <p:spPr bwMode="auto">
          <a:xfrm>
            <a:off x="1017254" y="7358514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237 h 400"/>
              <a:gd name="T28" fmla="*/ 304 w 400"/>
              <a:gd name="T29" fmla="*/ 264 h 400"/>
              <a:gd name="T30" fmla="*/ 292 w 400"/>
              <a:gd name="T31" fmla="*/ 269 h 400"/>
              <a:gd name="T32" fmla="*/ 280 w 400"/>
              <a:gd name="T33" fmla="*/ 264 h 400"/>
              <a:gd name="T34" fmla="*/ 200 w 400"/>
              <a:gd name="T35" fmla="*/ 184 h 400"/>
              <a:gd name="T36" fmla="*/ 120 w 400"/>
              <a:gd name="T37" fmla="*/ 264 h 400"/>
              <a:gd name="T38" fmla="*/ 108 w 400"/>
              <a:gd name="T39" fmla="*/ 269 h 400"/>
              <a:gd name="T40" fmla="*/ 97 w 400"/>
              <a:gd name="T41" fmla="*/ 264 h 400"/>
              <a:gd name="T42" fmla="*/ 70 w 400"/>
              <a:gd name="T43" fmla="*/ 237 h 400"/>
              <a:gd name="T44" fmla="*/ 65 w 400"/>
              <a:gd name="T45" fmla="*/ 225 h 400"/>
              <a:gd name="T46" fmla="*/ 70 w 400"/>
              <a:gd name="T47" fmla="*/ 214 h 400"/>
              <a:gd name="T48" fmla="*/ 189 w 400"/>
              <a:gd name="T49" fmla="*/ 95 h 400"/>
              <a:gd name="T50" fmla="*/ 200 w 400"/>
              <a:gd name="T51" fmla="*/ 90 h 400"/>
              <a:gd name="T52" fmla="*/ 212 w 400"/>
              <a:gd name="T53" fmla="*/ 95 h 400"/>
              <a:gd name="T54" fmla="*/ 330 w 400"/>
              <a:gd name="T55" fmla="*/ 214 h 400"/>
              <a:gd name="T56" fmla="*/ 335 w 400"/>
              <a:gd name="T57" fmla="*/ 225 h 400"/>
              <a:gd name="T58" fmla="*/ 330 w 400"/>
              <a:gd name="T59" fmla="*/ 237 h 400"/>
              <a:gd name="T60" fmla="*/ 330 w 400"/>
              <a:gd name="T61" fmla="*/ 237 h 400"/>
              <a:gd name="T62" fmla="*/ 330 w 400"/>
              <a:gd name="T63" fmla="*/ 23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237"/>
                </a:moveTo>
                <a:cubicBezTo>
                  <a:pt x="304" y="264"/>
                  <a:pt x="304" y="264"/>
                  <a:pt x="304" y="264"/>
                </a:cubicBezTo>
                <a:cubicBezTo>
                  <a:pt x="300" y="267"/>
                  <a:pt x="297" y="269"/>
                  <a:pt x="292" y="269"/>
                </a:cubicBezTo>
                <a:cubicBezTo>
                  <a:pt x="287" y="269"/>
                  <a:pt x="284" y="267"/>
                  <a:pt x="280" y="264"/>
                </a:cubicBezTo>
                <a:cubicBezTo>
                  <a:pt x="200" y="184"/>
                  <a:pt x="200" y="184"/>
                  <a:pt x="200" y="184"/>
                </a:cubicBezTo>
                <a:cubicBezTo>
                  <a:pt x="120" y="264"/>
                  <a:pt x="120" y="264"/>
                  <a:pt x="120" y="264"/>
                </a:cubicBezTo>
                <a:cubicBezTo>
                  <a:pt x="117" y="267"/>
                  <a:pt x="113" y="269"/>
                  <a:pt x="108" y="269"/>
                </a:cubicBezTo>
                <a:cubicBezTo>
                  <a:pt x="104" y="269"/>
                  <a:pt x="100" y="267"/>
                  <a:pt x="97" y="264"/>
                </a:cubicBezTo>
                <a:cubicBezTo>
                  <a:pt x="70" y="237"/>
                  <a:pt x="70" y="237"/>
                  <a:pt x="70" y="237"/>
                </a:cubicBezTo>
                <a:cubicBezTo>
                  <a:pt x="67" y="234"/>
                  <a:pt x="65" y="230"/>
                  <a:pt x="65" y="225"/>
                </a:cubicBezTo>
                <a:cubicBezTo>
                  <a:pt x="65" y="221"/>
                  <a:pt x="67" y="217"/>
                  <a:pt x="70" y="214"/>
                </a:cubicBezTo>
                <a:cubicBezTo>
                  <a:pt x="189" y="95"/>
                  <a:pt x="189" y="95"/>
                  <a:pt x="189" y="95"/>
                </a:cubicBezTo>
                <a:cubicBezTo>
                  <a:pt x="192" y="92"/>
                  <a:pt x="196" y="90"/>
                  <a:pt x="200" y="90"/>
                </a:cubicBezTo>
                <a:cubicBezTo>
                  <a:pt x="205" y="90"/>
                  <a:pt x="209" y="92"/>
                  <a:pt x="212" y="95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4" y="217"/>
                  <a:pt x="335" y="221"/>
                  <a:pt x="335" y="225"/>
                </a:cubicBezTo>
                <a:cubicBezTo>
                  <a:pt x="335" y="230"/>
                  <a:pt x="334" y="234"/>
                  <a:pt x="330" y="237"/>
                </a:cubicBezTo>
                <a:close/>
                <a:moveTo>
                  <a:pt x="330" y="237"/>
                </a:moveTo>
                <a:cubicBezTo>
                  <a:pt x="330" y="237"/>
                  <a:pt x="330" y="237"/>
                  <a:pt x="330" y="23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7" name="グループ化 96"/>
          <p:cNvGrpSpPr/>
          <p:nvPr/>
        </p:nvGrpSpPr>
        <p:grpSpPr>
          <a:xfrm>
            <a:off x="3963199" y="7358514"/>
            <a:ext cx="1272980" cy="1272980"/>
            <a:chOff x="1981200" y="3455988"/>
            <a:chExt cx="636588" cy="636588"/>
          </a:xfrm>
        </p:grpSpPr>
        <p:sp>
          <p:nvSpPr>
            <p:cNvPr id="73" name="Freeform 69"/>
            <p:cNvSpPr>
              <a:spLocks noEditPoints="1"/>
            </p:cNvSpPr>
            <p:nvPr/>
          </p:nvSpPr>
          <p:spPr bwMode="auto">
            <a:xfrm>
              <a:off x="1981200" y="34559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Freeform 70"/>
            <p:cNvSpPr>
              <a:spLocks noEditPoints="1"/>
            </p:cNvSpPr>
            <p:nvPr/>
          </p:nvSpPr>
          <p:spPr bwMode="auto">
            <a:xfrm>
              <a:off x="2152650" y="3614738"/>
              <a:ext cx="295275" cy="319088"/>
            </a:xfrm>
            <a:custGeom>
              <a:avLst/>
              <a:gdLst>
                <a:gd name="T0" fmla="*/ 98 w 185"/>
                <a:gd name="T1" fmla="*/ 2 h 200"/>
                <a:gd name="T2" fmla="*/ 92 w 185"/>
                <a:gd name="T3" fmla="*/ 0 h 200"/>
                <a:gd name="T4" fmla="*/ 86 w 185"/>
                <a:gd name="T5" fmla="*/ 2 h 200"/>
                <a:gd name="T6" fmla="*/ 3 w 185"/>
                <a:gd name="T7" fmla="*/ 86 h 200"/>
                <a:gd name="T8" fmla="*/ 0 w 185"/>
                <a:gd name="T9" fmla="*/ 92 h 200"/>
                <a:gd name="T10" fmla="*/ 3 w 185"/>
                <a:gd name="T11" fmla="*/ 98 h 200"/>
                <a:gd name="T12" fmla="*/ 9 w 185"/>
                <a:gd name="T13" fmla="*/ 100 h 200"/>
                <a:gd name="T14" fmla="*/ 59 w 185"/>
                <a:gd name="T15" fmla="*/ 100 h 200"/>
                <a:gd name="T16" fmla="*/ 59 w 185"/>
                <a:gd name="T17" fmla="*/ 192 h 200"/>
                <a:gd name="T18" fmla="*/ 61 w 185"/>
                <a:gd name="T19" fmla="*/ 198 h 200"/>
                <a:gd name="T20" fmla="*/ 67 w 185"/>
                <a:gd name="T21" fmla="*/ 200 h 200"/>
                <a:gd name="T22" fmla="*/ 117 w 185"/>
                <a:gd name="T23" fmla="*/ 200 h 200"/>
                <a:gd name="T24" fmla="*/ 123 w 185"/>
                <a:gd name="T25" fmla="*/ 198 h 200"/>
                <a:gd name="T26" fmla="*/ 126 w 185"/>
                <a:gd name="T27" fmla="*/ 192 h 200"/>
                <a:gd name="T28" fmla="*/ 126 w 185"/>
                <a:gd name="T29" fmla="*/ 100 h 200"/>
                <a:gd name="T30" fmla="*/ 176 w 185"/>
                <a:gd name="T31" fmla="*/ 100 h 200"/>
                <a:gd name="T32" fmla="*/ 183 w 185"/>
                <a:gd name="T33" fmla="*/ 95 h 200"/>
                <a:gd name="T34" fmla="*/ 182 w 185"/>
                <a:gd name="T35" fmla="*/ 86 h 200"/>
                <a:gd name="T36" fmla="*/ 98 w 185"/>
                <a:gd name="T37" fmla="*/ 2 h 200"/>
                <a:gd name="T38" fmla="*/ 98 w 185"/>
                <a:gd name="T39" fmla="*/ 2 h 200"/>
                <a:gd name="T40" fmla="*/ 98 w 185"/>
                <a:gd name="T41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200">
                  <a:moveTo>
                    <a:pt x="98" y="2"/>
                  </a:moveTo>
                  <a:cubicBezTo>
                    <a:pt x="96" y="1"/>
                    <a:pt x="94" y="0"/>
                    <a:pt x="92" y="0"/>
                  </a:cubicBezTo>
                  <a:cubicBezTo>
                    <a:pt x="90" y="0"/>
                    <a:pt x="88" y="1"/>
                    <a:pt x="86" y="2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1" y="88"/>
                    <a:pt x="0" y="90"/>
                    <a:pt x="0" y="92"/>
                  </a:cubicBezTo>
                  <a:cubicBezTo>
                    <a:pt x="0" y="94"/>
                    <a:pt x="1" y="96"/>
                    <a:pt x="3" y="98"/>
                  </a:cubicBezTo>
                  <a:cubicBezTo>
                    <a:pt x="4" y="99"/>
                    <a:pt x="6" y="100"/>
                    <a:pt x="9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59" y="194"/>
                    <a:pt x="60" y="196"/>
                    <a:pt x="61" y="198"/>
                  </a:cubicBezTo>
                  <a:cubicBezTo>
                    <a:pt x="63" y="200"/>
                    <a:pt x="65" y="200"/>
                    <a:pt x="67" y="200"/>
                  </a:cubicBezTo>
                  <a:cubicBezTo>
                    <a:pt x="117" y="200"/>
                    <a:pt x="117" y="200"/>
                    <a:pt x="117" y="200"/>
                  </a:cubicBezTo>
                  <a:cubicBezTo>
                    <a:pt x="120" y="200"/>
                    <a:pt x="122" y="200"/>
                    <a:pt x="123" y="198"/>
                  </a:cubicBezTo>
                  <a:cubicBezTo>
                    <a:pt x="125" y="196"/>
                    <a:pt x="126" y="194"/>
                    <a:pt x="126" y="192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9" y="100"/>
                    <a:pt x="182" y="98"/>
                    <a:pt x="183" y="95"/>
                  </a:cubicBezTo>
                  <a:cubicBezTo>
                    <a:pt x="185" y="92"/>
                    <a:pt x="184" y="89"/>
                    <a:pt x="182" y="86"/>
                  </a:cubicBezTo>
                  <a:lnTo>
                    <a:pt x="98" y="2"/>
                  </a:lnTo>
                  <a:close/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6905972" y="7352166"/>
            <a:ext cx="1276153" cy="1225361"/>
            <a:chOff x="3452813" y="3452813"/>
            <a:chExt cx="638175" cy="612775"/>
          </a:xfrm>
        </p:grpSpPr>
        <p:sp>
          <p:nvSpPr>
            <p:cNvPr id="77" name="Freeform 74"/>
            <p:cNvSpPr>
              <a:spLocks noEditPoints="1"/>
            </p:cNvSpPr>
            <p:nvPr/>
          </p:nvSpPr>
          <p:spPr bwMode="auto">
            <a:xfrm>
              <a:off x="3452813" y="3870325"/>
              <a:ext cx="638175" cy="195263"/>
            </a:xfrm>
            <a:custGeom>
              <a:avLst/>
              <a:gdLst>
                <a:gd name="T0" fmla="*/ 427 w 434"/>
                <a:gd name="T1" fmla="*/ 7 h 133"/>
                <a:gd name="T2" fmla="*/ 409 w 434"/>
                <a:gd name="T3" fmla="*/ 0 h 133"/>
                <a:gd name="T4" fmla="*/ 297 w 434"/>
                <a:gd name="T5" fmla="*/ 0 h 133"/>
                <a:gd name="T6" fmla="*/ 279 w 434"/>
                <a:gd name="T7" fmla="*/ 24 h 133"/>
                <a:gd name="T8" fmla="*/ 250 w 434"/>
                <a:gd name="T9" fmla="*/ 33 h 133"/>
                <a:gd name="T10" fmla="*/ 184 w 434"/>
                <a:gd name="T11" fmla="*/ 33 h 133"/>
                <a:gd name="T12" fmla="*/ 155 w 434"/>
                <a:gd name="T13" fmla="*/ 24 h 133"/>
                <a:gd name="T14" fmla="*/ 136 w 434"/>
                <a:gd name="T15" fmla="*/ 0 h 133"/>
                <a:gd name="T16" fmla="*/ 25 w 434"/>
                <a:gd name="T17" fmla="*/ 0 h 133"/>
                <a:gd name="T18" fmla="*/ 7 w 434"/>
                <a:gd name="T19" fmla="*/ 7 h 133"/>
                <a:gd name="T20" fmla="*/ 0 w 434"/>
                <a:gd name="T21" fmla="*/ 25 h 133"/>
                <a:gd name="T22" fmla="*/ 0 w 434"/>
                <a:gd name="T23" fmla="*/ 108 h 133"/>
                <a:gd name="T24" fmla="*/ 7 w 434"/>
                <a:gd name="T25" fmla="*/ 126 h 133"/>
                <a:gd name="T26" fmla="*/ 25 w 434"/>
                <a:gd name="T27" fmla="*/ 133 h 133"/>
                <a:gd name="T28" fmla="*/ 409 w 434"/>
                <a:gd name="T29" fmla="*/ 133 h 133"/>
                <a:gd name="T30" fmla="*/ 427 w 434"/>
                <a:gd name="T31" fmla="*/ 126 h 133"/>
                <a:gd name="T32" fmla="*/ 434 w 434"/>
                <a:gd name="T33" fmla="*/ 108 h 133"/>
                <a:gd name="T34" fmla="*/ 434 w 434"/>
                <a:gd name="T35" fmla="*/ 25 h 133"/>
                <a:gd name="T36" fmla="*/ 427 w 434"/>
                <a:gd name="T37" fmla="*/ 7 h 133"/>
                <a:gd name="T38" fmla="*/ 329 w 434"/>
                <a:gd name="T39" fmla="*/ 95 h 133"/>
                <a:gd name="T40" fmla="*/ 317 w 434"/>
                <a:gd name="T41" fmla="*/ 100 h 133"/>
                <a:gd name="T42" fmla="*/ 305 w 434"/>
                <a:gd name="T43" fmla="*/ 95 h 133"/>
                <a:gd name="T44" fmla="*/ 300 w 434"/>
                <a:gd name="T45" fmla="*/ 83 h 133"/>
                <a:gd name="T46" fmla="*/ 305 w 434"/>
                <a:gd name="T47" fmla="*/ 71 h 133"/>
                <a:gd name="T48" fmla="*/ 317 w 434"/>
                <a:gd name="T49" fmla="*/ 66 h 133"/>
                <a:gd name="T50" fmla="*/ 329 w 434"/>
                <a:gd name="T51" fmla="*/ 71 h 133"/>
                <a:gd name="T52" fmla="*/ 334 w 434"/>
                <a:gd name="T53" fmla="*/ 83 h 133"/>
                <a:gd name="T54" fmla="*/ 329 w 434"/>
                <a:gd name="T55" fmla="*/ 95 h 133"/>
                <a:gd name="T56" fmla="*/ 396 w 434"/>
                <a:gd name="T57" fmla="*/ 95 h 133"/>
                <a:gd name="T58" fmla="*/ 384 w 434"/>
                <a:gd name="T59" fmla="*/ 100 h 133"/>
                <a:gd name="T60" fmla="*/ 372 w 434"/>
                <a:gd name="T61" fmla="*/ 95 h 133"/>
                <a:gd name="T62" fmla="*/ 367 w 434"/>
                <a:gd name="T63" fmla="*/ 83 h 133"/>
                <a:gd name="T64" fmla="*/ 372 w 434"/>
                <a:gd name="T65" fmla="*/ 71 h 133"/>
                <a:gd name="T66" fmla="*/ 384 w 434"/>
                <a:gd name="T67" fmla="*/ 66 h 133"/>
                <a:gd name="T68" fmla="*/ 396 w 434"/>
                <a:gd name="T69" fmla="*/ 71 h 133"/>
                <a:gd name="T70" fmla="*/ 400 w 434"/>
                <a:gd name="T71" fmla="*/ 83 h 133"/>
                <a:gd name="T72" fmla="*/ 396 w 434"/>
                <a:gd name="T73" fmla="*/ 95 h 133"/>
                <a:gd name="T74" fmla="*/ 396 w 434"/>
                <a:gd name="T75" fmla="*/ 95 h 133"/>
                <a:gd name="T76" fmla="*/ 396 w 434"/>
                <a:gd name="T77" fmla="*/ 9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4" h="133">
                  <a:moveTo>
                    <a:pt x="427" y="7"/>
                  </a:moveTo>
                  <a:cubicBezTo>
                    <a:pt x="422" y="2"/>
                    <a:pt x="416" y="0"/>
                    <a:pt x="409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94" y="9"/>
                    <a:pt x="288" y="17"/>
                    <a:pt x="279" y="24"/>
                  </a:cubicBezTo>
                  <a:cubicBezTo>
                    <a:pt x="270" y="30"/>
                    <a:pt x="261" y="33"/>
                    <a:pt x="250" y="33"/>
                  </a:cubicBezTo>
                  <a:cubicBezTo>
                    <a:pt x="184" y="33"/>
                    <a:pt x="184" y="33"/>
                    <a:pt x="184" y="33"/>
                  </a:cubicBezTo>
                  <a:cubicBezTo>
                    <a:pt x="173" y="33"/>
                    <a:pt x="163" y="30"/>
                    <a:pt x="155" y="24"/>
                  </a:cubicBezTo>
                  <a:cubicBezTo>
                    <a:pt x="146" y="17"/>
                    <a:pt x="140" y="9"/>
                    <a:pt x="13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2" y="121"/>
                    <a:pt x="7" y="126"/>
                  </a:cubicBezTo>
                  <a:cubicBezTo>
                    <a:pt x="12" y="131"/>
                    <a:pt x="18" y="133"/>
                    <a:pt x="25" y="133"/>
                  </a:cubicBezTo>
                  <a:cubicBezTo>
                    <a:pt x="409" y="133"/>
                    <a:pt x="409" y="133"/>
                    <a:pt x="409" y="133"/>
                  </a:cubicBezTo>
                  <a:cubicBezTo>
                    <a:pt x="416" y="133"/>
                    <a:pt x="422" y="131"/>
                    <a:pt x="427" y="126"/>
                  </a:cubicBezTo>
                  <a:cubicBezTo>
                    <a:pt x="431" y="121"/>
                    <a:pt x="434" y="115"/>
                    <a:pt x="434" y="108"/>
                  </a:cubicBezTo>
                  <a:cubicBezTo>
                    <a:pt x="434" y="25"/>
                    <a:pt x="434" y="25"/>
                    <a:pt x="434" y="25"/>
                  </a:cubicBezTo>
                  <a:cubicBezTo>
                    <a:pt x="434" y="18"/>
                    <a:pt x="431" y="12"/>
                    <a:pt x="427" y="7"/>
                  </a:cubicBezTo>
                  <a:close/>
                  <a:moveTo>
                    <a:pt x="329" y="95"/>
                  </a:moveTo>
                  <a:cubicBezTo>
                    <a:pt x="325" y="98"/>
                    <a:pt x="322" y="100"/>
                    <a:pt x="317" y="100"/>
                  </a:cubicBezTo>
                  <a:cubicBezTo>
                    <a:pt x="313" y="100"/>
                    <a:pt x="309" y="98"/>
                    <a:pt x="305" y="95"/>
                  </a:cubicBezTo>
                  <a:cubicBezTo>
                    <a:pt x="302" y="92"/>
                    <a:pt x="300" y="88"/>
                    <a:pt x="300" y="83"/>
                  </a:cubicBezTo>
                  <a:cubicBezTo>
                    <a:pt x="300" y="79"/>
                    <a:pt x="302" y="75"/>
                    <a:pt x="305" y="71"/>
                  </a:cubicBezTo>
                  <a:cubicBezTo>
                    <a:pt x="309" y="68"/>
                    <a:pt x="313" y="66"/>
                    <a:pt x="317" y="66"/>
                  </a:cubicBezTo>
                  <a:cubicBezTo>
                    <a:pt x="322" y="66"/>
                    <a:pt x="325" y="68"/>
                    <a:pt x="329" y="71"/>
                  </a:cubicBezTo>
                  <a:cubicBezTo>
                    <a:pt x="332" y="75"/>
                    <a:pt x="334" y="79"/>
                    <a:pt x="334" y="83"/>
                  </a:cubicBezTo>
                  <a:cubicBezTo>
                    <a:pt x="334" y="88"/>
                    <a:pt x="332" y="92"/>
                    <a:pt x="329" y="95"/>
                  </a:cubicBezTo>
                  <a:close/>
                  <a:moveTo>
                    <a:pt x="396" y="95"/>
                  </a:moveTo>
                  <a:cubicBezTo>
                    <a:pt x="392" y="98"/>
                    <a:pt x="388" y="100"/>
                    <a:pt x="384" y="100"/>
                  </a:cubicBezTo>
                  <a:cubicBezTo>
                    <a:pt x="379" y="100"/>
                    <a:pt x="375" y="98"/>
                    <a:pt x="372" y="95"/>
                  </a:cubicBezTo>
                  <a:cubicBezTo>
                    <a:pt x="369" y="92"/>
                    <a:pt x="367" y="88"/>
                    <a:pt x="367" y="83"/>
                  </a:cubicBezTo>
                  <a:cubicBezTo>
                    <a:pt x="367" y="79"/>
                    <a:pt x="369" y="75"/>
                    <a:pt x="372" y="71"/>
                  </a:cubicBezTo>
                  <a:cubicBezTo>
                    <a:pt x="375" y="68"/>
                    <a:pt x="379" y="66"/>
                    <a:pt x="384" y="66"/>
                  </a:cubicBezTo>
                  <a:cubicBezTo>
                    <a:pt x="388" y="66"/>
                    <a:pt x="392" y="68"/>
                    <a:pt x="396" y="71"/>
                  </a:cubicBezTo>
                  <a:cubicBezTo>
                    <a:pt x="399" y="75"/>
                    <a:pt x="400" y="79"/>
                    <a:pt x="400" y="83"/>
                  </a:cubicBezTo>
                  <a:cubicBezTo>
                    <a:pt x="400" y="88"/>
                    <a:pt x="399" y="92"/>
                    <a:pt x="396" y="95"/>
                  </a:cubicBezTo>
                  <a:close/>
                  <a:moveTo>
                    <a:pt x="396" y="95"/>
                  </a:moveTo>
                  <a:cubicBezTo>
                    <a:pt x="396" y="95"/>
                    <a:pt x="396" y="95"/>
                    <a:pt x="396" y="9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8" name="Freeform 75"/>
            <p:cNvSpPr>
              <a:spLocks noEditPoints="1"/>
            </p:cNvSpPr>
            <p:nvPr/>
          </p:nvSpPr>
          <p:spPr bwMode="auto">
            <a:xfrm>
              <a:off x="3573463" y="3452813"/>
              <a:ext cx="396875" cy="417513"/>
            </a:xfrm>
            <a:custGeom>
              <a:avLst/>
              <a:gdLst>
                <a:gd name="T0" fmla="*/ 18 w 270"/>
                <a:gd name="T1" fmla="*/ 150 h 284"/>
                <a:gd name="T2" fmla="*/ 85 w 270"/>
                <a:gd name="T3" fmla="*/ 150 h 284"/>
                <a:gd name="T4" fmla="*/ 85 w 270"/>
                <a:gd name="T5" fmla="*/ 267 h 284"/>
                <a:gd name="T6" fmla="*/ 90 w 270"/>
                <a:gd name="T7" fmla="*/ 279 h 284"/>
                <a:gd name="T8" fmla="*/ 102 w 270"/>
                <a:gd name="T9" fmla="*/ 284 h 284"/>
                <a:gd name="T10" fmla="*/ 168 w 270"/>
                <a:gd name="T11" fmla="*/ 284 h 284"/>
                <a:gd name="T12" fmla="*/ 180 w 270"/>
                <a:gd name="T13" fmla="*/ 279 h 284"/>
                <a:gd name="T14" fmla="*/ 185 w 270"/>
                <a:gd name="T15" fmla="*/ 267 h 284"/>
                <a:gd name="T16" fmla="*/ 185 w 270"/>
                <a:gd name="T17" fmla="*/ 150 h 284"/>
                <a:gd name="T18" fmla="*/ 252 w 270"/>
                <a:gd name="T19" fmla="*/ 150 h 284"/>
                <a:gd name="T20" fmla="*/ 267 w 270"/>
                <a:gd name="T21" fmla="*/ 140 h 284"/>
                <a:gd name="T22" fmla="*/ 263 w 270"/>
                <a:gd name="T23" fmla="*/ 122 h 284"/>
                <a:gd name="T24" fmla="*/ 147 w 270"/>
                <a:gd name="T25" fmla="*/ 5 h 284"/>
                <a:gd name="T26" fmla="*/ 135 w 270"/>
                <a:gd name="T27" fmla="*/ 0 h 284"/>
                <a:gd name="T28" fmla="*/ 123 w 270"/>
                <a:gd name="T29" fmla="*/ 5 h 284"/>
                <a:gd name="T30" fmla="*/ 6 w 270"/>
                <a:gd name="T31" fmla="*/ 122 h 284"/>
                <a:gd name="T32" fmla="*/ 3 w 270"/>
                <a:gd name="T33" fmla="*/ 140 h 284"/>
                <a:gd name="T34" fmla="*/ 18 w 270"/>
                <a:gd name="T35" fmla="*/ 150 h 284"/>
                <a:gd name="T36" fmla="*/ 18 w 270"/>
                <a:gd name="T37" fmla="*/ 150 h 284"/>
                <a:gd name="T38" fmla="*/ 18 w 270"/>
                <a:gd name="T39" fmla="*/ 15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284">
                  <a:moveTo>
                    <a:pt x="18" y="150"/>
                  </a:moveTo>
                  <a:cubicBezTo>
                    <a:pt x="85" y="150"/>
                    <a:pt x="85" y="150"/>
                    <a:pt x="85" y="150"/>
                  </a:cubicBezTo>
                  <a:cubicBezTo>
                    <a:pt x="85" y="267"/>
                    <a:pt x="85" y="267"/>
                    <a:pt x="85" y="267"/>
                  </a:cubicBezTo>
                  <a:cubicBezTo>
                    <a:pt x="85" y="271"/>
                    <a:pt x="87" y="275"/>
                    <a:pt x="90" y="279"/>
                  </a:cubicBezTo>
                  <a:cubicBezTo>
                    <a:pt x="93" y="282"/>
                    <a:pt x="97" y="284"/>
                    <a:pt x="102" y="284"/>
                  </a:cubicBezTo>
                  <a:cubicBezTo>
                    <a:pt x="168" y="284"/>
                    <a:pt x="168" y="284"/>
                    <a:pt x="168" y="284"/>
                  </a:cubicBezTo>
                  <a:cubicBezTo>
                    <a:pt x="173" y="284"/>
                    <a:pt x="177" y="282"/>
                    <a:pt x="180" y="279"/>
                  </a:cubicBezTo>
                  <a:cubicBezTo>
                    <a:pt x="183" y="275"/>
                    <a:pt x="185" y="271"/>
                    <a:pt x="185" y="267"/>
                  </a:cubicBezTo>
                  <a:cubicBezTo>
                    <a:pt x="185" y="150"/>
                    <a:pt x="185" y="150"/>
                    <a:pt x="185" y="150"/>
                  </a:cubicBezTo>
                  <a:cubicBezTo>
                    <a:pt x="252" y="150"/>
                    <a:pt x="252" y="150"/>
                    <a:pt x="252" y="150"/>
                  </a:cubicBezTo>
                  <a:cubicBezTo>
                    <a:pt x="259" y="150"/>
                    <a:pt x="264" y="147"/>
                    <a:pt x="267" y="140"/>
                  </a:cubicBezTo>
                  <a:cubicBezTo>
                    <a:pt x="270" y="133"/>
                    <a:pt x="269" y="127"/>
                    <a:pt x="263" y="122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44" y="2"/>
                    <a:pt x="140" y="0"/>
                    <a:pt x="135" y="0"/>
                  </a:cubicBezTo>
                  <a:cubicBezTo>
                    <a:pt x="130" y="0"/>
                    <a:pt x="126" y="2"/>
                    <a:pt x="123" y="5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1" y="127"/>
                    <a:pt x="0" y="133"/>
                    <a:pt x="3" y="140"/>
                  </a:cubicBezTo>
                  <a:cubicBezTo>
                    <a:pt x="6" y="147"/>
                    <a:pt x="11" y="150"/>
                    <a:pt x="18" y="150"/>
                  </a:cubicBezTo>
                  <a:close/>
                  <a:moveTo>
                    <a:pt x="18" y="150"/>
                  </a:moveTo>
                  <a:cubicBezTo>
                    <a:pt x="18" y="150"/>
                    <a:pt x="18" y="150"/>
                    <a:pt x="18" y="15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9851916" y="7358515"/>
            <a:ext cx="1272980" cy="1387260"/>
            <a:chOff x="4926013" y="3455988"/>
            <a:chExt cx="636588" cy="693737"/>
          </a:xfrm>
        </p:grpSpPr>
        <p:sp>
          <p:nvSpPr>
            <p:cNvPr id="81" name="Freeform 79"/>
            <p:cNvSpPr>
              <a:spLocks noEditPoints="1"/>
            </p:cNvSpPr>
            <p:nvPr/>
          </p:nvSpPr>
          <p:spPr bwMode="auto">
            <a:xfrm>
              <a:off x="5070475" y="3455988"/>
              <a:ext cx="347663" cy="347663"/>
            </a:xfrm>
            <a:custGeom>
              <a:avLst/>
              <a:gdLst>
                <a:gd name="T0" fmla="*/ 101 w 201"/>
                <a:gd name="T1" fmla="*/ 200 h 200"/>
                <a:gd name="T2" fmla="*/ 171 w 201"/>
                <a:gd name="T3" fmla="*/ 171 h 200"/>
                <a:gd name="T4" fmla="*/ 201 w 201"/>
                <a:gd name="T5" fmla="*/ 100 h 200"/>
                <a:gd name="T6" fmla="*/ 171 w 201"/>
                <a:gd name="T7" fmla="*/ 29 h 200"/>
                <a:gd name="T8" fmla="*/ 101 w 201"/>
                <a:gd name="T9" fmla="*/ 0 h 200"/>
                <a:gd name="T10" fmla="*/ 30 w 201"/>
                <a:gd name="T11" fmla="*/ 29 h 200"/>
                <a:gd name="T12" fmla="*/ 0 w 201"/>
                <a:gd name="T13" fmla="*/ 100 h 200"/>
                <a:gd name="T14" fmla="*/ 30 w 201"/>
                <a:gd name="T15" fmla="*/ 171 h 200"/>
                <a:gd name="T16" fmla="*/ 101 w 201"/>
                <a:gd name="T17" fmla="*/ 200 h 200"/>
                <a:gd name="T18" fmla="*/ 101 w 201"/>
                <a:gd name="T19" fmla="*/ 200 h 200"/>
                <a:gd name="T20" fmla="*/ 101 w 201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" h="200">
                  <a:moveTo>
                    <a:pt x="101" y="200"/>
                  </a:moveTo>
                  <a:cubicBezTo>
                    <a:pt x="128" y="200"/>
                    <a:pt x="152" y="190"/>
                    <a:pt x="171" y="171"/>
                  </a:cubicBezTo>
                  <a:cubicBezTo>
                    <a:pt x="191" y="151"/>
                    <a:pt x="201" y="128"/>
                    <a:pt x="201" y="100"/>
                  </a:cubicBezTo>
                  <a:cubicBezTo>
                    <a:pt x="201" y="72"/>
                    <a:pt x="191" y="49"/>
                    <a:pt x="171" y="29"/>
                  </a:cubicBezTo>
                  <a:cubicBezTo>
                    <a:pt x="152" y="10"/>
                    <a:pt x="128" y="0"/>
                    <a:pt x="101" y="0"/>
                  </a:cubicBezTo>
                  <a:cubicBezTo>
                    <a:pt x="73" y="0"/>
                    <a:pt x="49" y="10"/>
                    <a:pt x="30" y="29"/>
                  </a:cubicBezTo>
                  <a:cubicBezTo>
                    <a:pt x="10" y="49"/>
                    <a:pt x="0" y="72"/>
                    <a:pt x="0" y="100"/>
                  </a:cubicBezTo>
                  <a:cubicBezTo>
                    <a:pt x="0" y="128"/>
                    <a:pt x="10" y="151"/>
                    <a:pt x="30" y="171"/>
                  </a:cubicBezTo>
                  <a:cubicBezTo>
                    <a:pt x="49" y="190"/>
                    <a:pt x="73" y="200"/>
                    <a:pt x="101" y="200"/>
                  </a:cubicBezTo>
                  <a:close/>
                  <a:moveTo>
                    <a:pt x="101" y="200"/>
                  </a:moveTo>
                  <a:cubicBezTo>
                    <a:pt x="101" y="200"/>
                    <a:pt x="101" y="200"/>
                    <a:pt x="101" y="20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80"/>
            <p:cNvSpPr>
              <a:spLocks noEditPoints="1"/>
            </p:cNvSpPr>
            <p:nvPr/>
          </p:nvSpPr>
          <p:spPr bwMode="auto">
            <a:xfrm>
              <a:off x="4926013" y="3778250"/>
              <a:ext cx="636588" cy="371475"/>
            </a:xfrm>
            <a:custGeom>
              <a:avLst/>
              <a:gdLst>
                <a:gd name="T0" fmla="*/ 366 w 367"/>
                <a:gd name="T1" fmla="*/ 113 h 214"/>
                <a:gd name="T2" fmla="*/ 359 w 367"/>
                <a:gd name="T3" fmla="*/ 77 h 214"/>
                <a:gd name="T4" fmla="*/ 347 w 367"/>
                <a:gd name="T5" fmla="*/ 42 h 214"/>
                <a:gd name="T6" fmla="*/ 326 w 367"/>
                <a:gd name="T7" fmla="*/ 15 h 214"/>
                <a:gd name="T8" fmla="*/ 295 w 367"/>
                <a:gd name="T9" fmla="*/ 0 h 214"/>
                <a:gd name="T10" fmla="*/ 298 w 367"/>
                <a:gd name="T11" fmla="*/ 10 h 214"/>
                <a:gd name="T12" fmla="*/ 300 w 367"/>
                <a:gd name="T13" fmla="*/ 22 h 214"/>
                <a:gd name="T14" fmla="*/ 300 w 367"/>
                <a:gd name="T15" fmla="*/ 33 h 214"/>
                <a:gd name="T16" fmla="*/ 300 w 367"/>
                <a:gd name="T17" fmla="*/ 46 h 214"/>
                <a:gd name="T18" fmla="*/ 300 w 367"/>
                <a:gd name="T19" fmla="*/ 57 h 214"/>
                <a:gd name="T20" fmla="*/ 325 w 367"/>
                <a:gd name="T21" fmla="*/ 81 h 214"/>
                <a:gd name="T22" fmla="*/ 334 w 367"/>
                <a:gd name="T23" fmla="*/ 114 h 214"/>
                <a:gd name="T24" fmla="*/ 334 w 367"/>
                <a:gd name="T25" fmla="*/ 138 h 214"/>
                <a:gd name="T26" fmla="*/ 342 w 367"/>
                <a:gd name="T27" fmla="*/ 156 h 214"/>
                <a:gd name="T28" fmla="*/ 335 w 367"/>
                <a:gd name="T29" fmla="*/ 174 h 214"/>
                <a:gd name="T30" fmla="*/ 317 w 367"/>
                <a:gd name="T31" fmla="*/ 181 h 214"/>
                <a:gd name="T32" fmla="*/ 299 w 367"/>
                <a:gd name="T33" fmla="*/ 174 h 214"/>
                <a:gd name="T34" fmla="*/ 292 w 367"/>
                <a:gd name="T35" fmla="*/ 156 h 214"/>
                <a:gd name="T36" fmla="*/ 300 w 367"/>
                <a:gd name="T37" fmla="*/ 138 h 214"/>
                <a:gd name="T38" fmla="*/ 300 w 367"/>
                <a:gd name="T39" fmla="*/ 114 h 214"/>
                <a:gd name="T40" fmla="*/ 290 w 367"/>
                <a:gd name="T41" fmla="*/ 91 h 214"/>
                <a:gd name="T42" fmla="*/ 267 w 367"/>
                <a:gd name="T43" fmla="*/ 81 h 214"/>
                <a:gd name="T44" fmla="*/ 244 w 367"/>
                <a:gd name="T45" fmla="*/ 91 h 214"/>
                <a:gd name="T46" fmla="*/ 234 w 367"/>
                <a:gd name="T47" fmla="*/ 114 h 214"/>
                <a:gd name="T48" fmla="*/ 234 w 367"/>
                <a:gd name="T49" fmla="*/ 138 h 214"/>
                <a:gd name="T50" fmla="*/ 242 w 367"/>
                <a:gd name="T51" fmla="*/ 156 h 214"/>
                <a:gd name="T52" fmla="*/ 235 w 367"/>
                <a:gd name="T53" fmla="*/ 174 h 214"/>
                <a:gd name="T54" fmla="*/ 217 w 367"/>
                <a:gd name="T55" fmla="*/ 181 h 214"/>
                <a:gd name="T56" fmla="*/ 199 w 367"/>
                <a:gd name="T57" fmla="*/ 174 h 214"/>
                <a:gd name="T58" fmla="*/ 192 w 367"/>
                <a:gd name="T59" fmla="*/ 156 h 214"/>
                <a:gd name="T60" fmla="*/ 200 w 367"/>
                <a:gd name="T61" fmla="*/ 138 h 214"/>
                <a:gd name="T62" fmla="*/ 200 w 367"/>
                <a:gd name="T63" fmla="*/ 114 h 214"/>
                <a:gd name="T64" fmla="*/ 220 w 367"/>
                <a:gd name="T65" fmla="*/ 67 h 214"/>
                <a:gd name="T66" fmla="*/ 267 w 367"/>
                <a:gd name="T67" fmla="*/ 48 h 214"/>
                <a:gd name="T68" fmla="*/ 267 w 367"/>
                <a:gd name="T69" fmla="*/ 31 h 214"/>
                <a:gd name="T70" fmla="*/ 260 w 367"/>
                <a:gd name="T71" fmla="*/ 7 h 214"/>
                <a:gd name="T72" fmla="*/ 184 w 367"/>
                <a:gd name="T73" fmla="*/ 34 h 214"/>
                <a:gd name="T74" fmla="*/ 107 w 367"/>
                <a:gd name="T75" fmla="*/ 7 h 214"/>
                <a:gd name="T76" fmla="*/ 100 w 367"/>
                <a:gd name="T77" fmla="*/ 31 h 214"/>
                <a:gd name="T78" fmla="*/ 100 w 367"/>
                <a:gd name="T79" fmla="*/ 84 h 214"/>
                <a:gd name="T80" fmla="*/ 124 w 367"/>
                <a:gd name="T81" fmla="*/ 102 h 214"/>
                <a:gd name="T82" fmla="*/ 133 w 367"/>
                <a:gd name="T83" fmla="*/ 131 h 214"/>
                <a:gd name="T84" fmla="*/ 119 w 367"/>
                <a:gd name="T85" fmla="*/ 166 h 214"/>
                <a:gd name="T86" fmla="*/ 83 w 367"/>
                <a:gd name="T87" fmla="*/ 181 h 214"/>
                <a:gd name="T88" fmla="*/ 48 w 367"/>
                <a:gd name="T89" fmla="*/ 166 h 214"/>
                <a:gd name="T90" fmla="*/ 33 w 367"/>
                <a:gd name="T91" fmla="*/ 131 h 214"/>
                <a:gd name="T92" fmla="*/ 43 w 367"/>
                <a:gd name="T93" fmla="*/ 102 h 214"/>
                <a:gd name="T94" fmla="*/ 67 w 367"/>
                <a:gd name="T95" fmla="*/ 84 h 214"/>
                <a:gd name="T96" fmla="*/ 67 w 367"/>
                <a:gd name="T97" fmla="*/ 31 h 214"/>
                <a:gd name="T98" fmla="*/ 72 w 367"/>
                <a:gd name="T99" fmla="*/ 0 h 214"/>
                <a:gd name="T100" fmla="*/ 41 w 367"/>
                <a:gd name="T101" fmla="*/ 15 h 214"/>
                <a:gd name="T102" fmla="*/ 20 w 367"/>
                <a:gd name="T103" fmla="*/ 42 h 214"/>
                <a:gd name="T104" fmla="*/ 8 w 367"/>
                <a:gd name="T105" fmla="*/ 77 h 214"/>
                <a:gd name="T106" fmla="*/ 1 w 367"/>
                <a:gd name="T107" fmla="*/ 113 h 214"/>
                <a:gd name="T108" fmla="*/ 0 w 367"/>
                <a:gd name="T109" fmla="*/ 147 h 214"/>
                <a:gd name="T110" fmla="*/ 19 w 367"/>
                <a:gd name="T111" fmla="*/ 196 h 214"/>
                <a:gd name="T112" fmla="*/ 70 w 367"/>
                <a:gd name="T113" fmla="*/ 214 h 214"/>
                <a:gd name="T114" fmla="*/ 297 w 367"/>
                <a:gd name="T115" fmla="*/ 214 h 214"/>
                <a:gd name="T116" fmla="*/ 348 w 367"/>
                <a:gd name="T117" fmla="*/ 196 h 214"/>
                <a:gd name="T118" fmla="*/ 367 w 367"/>
                <a:gd name="T119" fmla="*/ 147 h 214"/>
                <a:gd name="T120" fmla="*/ 366 w 367"/>
                <a:gd name="T121" fmla="*/ 113 h 214"/>
                <a:gd name="T122" fmla="*/ 366 w 367"/>
                <a:gd name="T123" fmla="*/ 113 h 214"/>
                <a:gd name="T124" fmla="*/ 366 w 367"/>
                <a:gd name="T125" fmla="*/ 1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" h="214">
                  <a:moveTo>
                    <a:pt x="366" y="113"/>
                  </a:moveTo>
                  <a:cubicBezTo>
                    <a:pt x="365" y="102"/>
                    <a:pt x="363" y="90"/>
                    <a:pt x="359" y="77"/>
                  </a:cubicBezTo>
                  <a:cubicBezTo>
                    <a:pt x="356" y="64"/>
                    <a:pt x="352" y="52"/>
                    <a:pt x="347" y="42"/>
                  </a:cubicBezTo>
                  <a:cubicBezTo>
                    <a:pt x="342" y="32"/>
                    <a:pt x="335" y="23"/>
                    <a:pt x="326" y="15"/>
                  </a:cubicBezTo>
                  <a:cubicBezTo>
                    <a:pt x="317" y="7"/>
                    <a:pt x="306" y="2"/>
                    <a:pt x="295" y="0"/>
                  </a:cubicBezTo>
                  <a:cubicBezTo>
                    <a:pt x="296" y="3"/>
                    <a:pt x="297" y="6"/>
                    <a:pt x="298" y="10"/>
                  </a:cubicBezTo>
                  <a:cubicBezTo>
                    <a:pt x="299" y="14"/>
                    <a:pt x="299" y="18"/>
                    <a:pt x="300" y="22"/>
                  </a:cubicBezTo>
                  <a:cubicBezTo>
                    <a:pt x="300" y="27"/>
                    <a:pt x="300" y="30"/>
                    <a:pt x="300" y="33"/>
                  </a:cubicBezTo>
                  <a:cubicBezTo>
                    <a:pt x="301" y="36"/>
                    <a:pt x="301" y="40"/>
                    <a:pt x="300" y="46"/>
                  </a:cubicBezTo>
                  <a:cubicBezTo>
                    <a:pt x="300" y="51"/>
                    <a:pt x="300" y="55"/>
                    <a:pt x="300" y="57"/>
                  </a:cubicBezTo>
                  <a:cubicBezTo>
                    <a:pt x="311" y="63"/>
                    <a:pt x="319" y="71"/>
                    <a:pt x="325" y="81"/>
                  </a:cubicBezTo>
                  <a:cubicBezTo>
                    <a:pt x="331" y="91"/>
                    <a:pt x="334" y="103"/>
                    <a:pt x="334" y="114"/>
                  </a:cubicBezTo>
                  <a:cubicBezTo>
                    <a:pt x="334" y="138"/>
                    <a:pt x="334" y="138"/>
                    <a:pt x="334" y="138"/>
                  </a:cubicBezTo>
                  <a:cubicBezTo>
                    <a:pt x="339" y="143"/>
                    <a:pt x="342" y="149"/>
                    <a:pt x="342" y="156"/>
                  </a:cubicBezTo>
                  <a:cubicBezTo>
                    <a:pt x="342" y="163"/>
                    <a:pt x="340" y="169"/>
                    <a:pt x="335" y="174"/>
                  </a:cubicBezTo>
                  <a:cubicBezTo>
                    <a:pt x="330" y="179"/>
                    <a:pt x="324" y="181"/>
                    <a:pt x="317" y="181"/>
                  </a:cubicBezTo>
                  <a:cubicBezTo>
                    <a:pt x="310" y="181"/>
                    <a:pt x="304" y="179"/>
                    <a:pt x="299" y="174"/>
                  </a:cubicBezTo>
                  <a:cubicBezTo>
                    <a:pt x="294" y="169"/>
                    <a:pt x="292" y="163"/>
                    <a:pt x="292" y="156"/>
                  </a:cubicBezTo>
                  <a:cubicBezTo>
                    <a:pt x="292" y="149"/>
                    <a:pt x="295" y="143"/>
                    <a:pt x="300" y="138"/>
                  </a:cubicBezTo>
                  <a:cubicBezTo>
                    <a:pt x="300" y="114"/>
                    <a:pt x="300" y="114"/>
                    <a:pt x="300" y="114"/>
                  </a:cubicBezTo>
                  <a:cubicBezTo>
                    <a:pt x="300" y="105"/>
                    <a:pt x="297" y="97"/>
                    <a:pt x="290" y="91"/>
                  </a:cubicBezTo>
                  <a:cubicBezTo>
                    <a:pt x="284" y="84"/>
                    <a:pt x="276" y="81"/>
                    <a:pt x="267" y="81"/>
                  </a:cubicBezTo>
                  <a:cubicBezTo>
                    <a:pt x="258" y="81"/>
                    <a:pt x="250" y="84"/>
                    <a:pt x="244" y="91"/>
                  </a:cubicBezTo>
                  <a:cubicBezTo>
                    <a:pt x="237" y="97"/>
                    <a:pt x="234" y="105"/>
                    <a:pt x="234" y="114"/>
                  </a:cubicBezTo>
                  <a:cubicBezTo>
                    <a:pt x="234" y="138"/>
                    <a:pt x="234" y="138"/>
                    <a:pt x="234" y="138"/>
                  </a:cubicBezTo>
                  <a:cubicBezTo>
                    <a:pt x="239" y="143"/>
                    <a:pt x="242" y="149"/>
                    <a:pt x="242" y="156"/>
                  </a:cubicBezTo>
                  <a:cubicBezTo>
                    <a:pt x="242" y="163"/>
                    <a:pt x="240" y="169"/>
                    <a:pt x="235" y="174"/>
                  </a:cubicBezTo>
                  <a:cubicBezTo>
                    <a:pt x="230" y="179"/>
                    <a:pt x="224" y="181"/>
                    <a:pt x="217" y="181"/>
                  </a:cubicBezTo>
                  <a:cubicBezTo>
                    <a:pt x="210" y="181"/>
                    <a:pt x="204" y="179"/>
                    <a:pt x="199" y="174"/>
                  </a:cubicBezTo>
                  <a:cubicBezTo>
                    <a:pt x="194" y="169"/>
                    <a:pt x="192" y="163"/>
                    <a:pt x="192" y="156"/>
                  </a:cubicBezTo>
                  <a:cubicBezTo>
                    <a:pt x="192" y="149"/>
                    <a:pt x="195" y="143"/>
                    <a:pt x="200" y="138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200" y="96"/>
                    <a:pt x="207" y="80"/>
                    <a:pt x="220" y="67"/>
                  </a:cubicBezTo>
                  <a:cubicBezTo>
                    <a:pt x="233" y="54"/>
                    <a:pt x="249" y="48"/>
                    <a:pt x="267" y="48"/>
                  </a:cubicBezTo>
                  <a:cubicBezTo>
                    <a:pt x="267" y="31"/>
                    <a:pt x="267" y="31"/>
                    <a:pt x="267" y="31"/>
                  </a:cubicBezTo>
                  <a:cubicBezTo>
                    <a:pt x="267" y="20"/>
                    <a:pt x="265" y="12"/>
                    <a:pt x="260" y="7"/>
                  </a:cubicBezTo>
                  <a:cubicBezTo>
                    <a:pt x="238" y="25"/>
                    <a:pt x="212" y="34"/>
                    <a:pt x="184" y="34"/>
                  </a:cubicBezTo>
                  <a:cubicBezTo>
                    <a:pt x="155" y="34"/>
                    <a:pt x="130" y="25"/>
                    <a:pt x="107" y="7"/>
                  </a:cubicBezTo>
                  <a:cubicBezTo>
                    <a:pt x="102" y="12"/>
                    <a:pt x="100" y="20"/>
                    <a:pt x="100" y="31"/>
                  </a:cubicBezTo>
                  <a:cubicBezTo>
                    <a:pt x="100" y="84"/>
                    <a:pt x="100" y="84"/>
                    <a:pt x="100" y="84"/>
                  </a:cubicBezTo>
                  <a:cubicBezTo>
                    <a:pt x="110" y="87"/>
                    <a:pt x="118" y="93"/>
                    <a:pt x="124" y="102"/>
                  </a:cubicBezTo>
                  <a:cubicBezTo>
                    <a:pt x="130" y="111"/>
                    <a:pt x="133" y="120"/>
                    <a:pt x="133" y="131"/>
                  </a:cubicBezTo>
                  <a:cubicBezTo>
                    <a:pt x="133" y="145"/>
                    <a:pt x="129" y="157"/>
                    <a:pt x="119" y="166"/>
                  </a:cubicBezTo>
                  <a:cubicBezTo>
                    <a:pt x="109" y="176"/>
                    <a:pt x="97" y="181"/>
                    <a:pt x="83" y="181"/>
                  </a:cubicBezTo>
                  <a:cubicBezTo>
                    <a:pt x="70" y="181"/>
                    <a:pt x="58" y="176"/>
                    <a:pt x="48" y="166"/>
                  </a:cubicBezTo>
                  <a:cubicBezTo>
                    <a:pt x="38" y="157"/>
                    <a:pt x="33" y="145"/>
                    <a:pt x="33" y="131"/>
                  </a:cubicBezTo>
                  <a:cubicBezTo>
                    <a:pt x="33" y="120"/>
                    <a:pt x="36" y="111"/>
                    <a:pt x="43" y="102"/>
                  </a:cubicBezTo>
                  <a:cubicBezTo>
                    <a:pt x="49" y="93"/>
                    <a:pt x="57" y="87"/>
                    <a:pt x="67" y="84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19"/>
                    <a:pt x="69" y="9"/>
                    <a:pt x="72" y="0"/>
                  </a:cubicBezTo>
                  <a:cubicBezTo>
                    <a:pt x="61" y="2"/>
                    <a:pt x="50" y="7"/>
                    <a:pt x="41" y="15"/>
                  </a:cubicBezTo>
                  <a:cubicBezTo>
                    <a:pt x="32" y="23"/>
                    <a:pt x="25" y="32"/>
                    <a:pt x="20" y="42"/>
                  </a:cubicBezTo>
                  <a:cubicBezTo>
                    <a:pt x="15" y="52"/>
                    <a:pt x="11" y="64"/>
                    <a:pt x="8" y="77"/>
                  </a:cubicBezTo>
                  <a:cubicBezTo>
                    <a:pt x="4" y="90"/>
                    <a:pt x="2" y="102"/>
                    <a:pt x="1" y="113"/>
                  </a:cubicBezTo>
                  <a:cubicBezTo>
                    <a:pt x="0" y="124"/>
                    <a:pt x="0" y="135"/>
                    <a:pt x="0" y="147"/>
                  </a:cubicBezTo>
                  <a:cubicBezTo>
                    <a:pt x="0" y="168"/>
                    <a:pt x="6" y="184"/>
                    <a:pt x="19" y="196"/>
                  </a:cubicBezTo>
                  <a:cubicBezTo>
                    <a:pt x="32" y="208"/>
                    <a:pt x="49" y="214"/>
                    <a:pt x="70" y="214"/>
                  </a:cubicBezTo>
                  <a:cubicBezTo>
                    <a:pt x="297" y="214"/>
                    <a:pt x="297" y="214"/>
                    <a:pt x="297" y="214"/>
                  </a:cubicBezTo>
                  <a:cubicBezTo>
                    <a:pt x="319" y="214"/>
                    <a:pt x="335" y="208"/>
                    <a:pt x="348" y="196"/>
                  </a:cubicBezTo>
                  <a:cubicBezTo>
                    <a:pt x="361" y="184"/>
                    <a:pt x="367" y="168"/>
                    <a:pt x="367" y="147"/>
                  </a:cubicBezTo>
                  <a:cubicBezTo>
                    <a:pt x="367" y="135"/>
                    <a:pt x="367" y="124"/>
                    <a:pt x="366" y="113"/>
                  </a:cubicBezTo>
                  <a:close/>
                  <a:moveTo>
                    <a:pt x="366" y="113"/>
                  </a:moveTo>
                  <a:cubicBezTo>
                    <a:pt x="366" y="113"/>
                    <a:pt x="366" y="113"/>
                    <a:pt x="366" y="1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3" name="Freeform 81"/>
            <p:cNvSpPr>
              <a:spLocks noEditPoints="1"/>
            </p:cNvSpPr>
            <p:nvPr/>
          </p:nvSpPr>
          <p:spPr bwMode="auto">
            <a:xfrm>
              <a:off x="5041900" y="3976688"/>
              <a:ext cx="57150" cy="58738"/>
            </a:xfrm>
            <a:custGeom>
              <a:avLst/>
              <a:gdLst>
                <a:gd name="T0" fmla="*/ 0 w 33"/>
                <a:gd name="T1" fmla="*/ 17 h 34"/>
                <a:gd name="T2" fmla="*/ 5 w 33"/>
                <a:gd name="T3" fmla="*/ 29 h 34"/>
                <a:gd name="T4" fmla="*/ 16 w 33"/>
                <a:gd name="T5" fmla="*/ 34 h 34"/>
                <a:gd name="T6" fmla="*/ 28 w 33"/>
                <a:gd name="T7" fmla="*/ 29 h 34"/>
                <a:gd name="T8" fmla="*/ 33 w 33"/>
                <a:gd name="T9" fmla="*/ 17 h 34"/>
                <a:gd name="T10" fmla="*/ 28 w 33"/>
                <a:gd name="T11" fmla="*/ 5 h 34"/>
                <a:gd name="T12" fmla="*/ 16 w 33"/>
                <a:gd name="T13" fmla="*/ 0 h 34"/>
                <a:gd name="T14" fmla="*/ 5 w 33"/>
                <a:gd name="T15" fmla="*/ 5 h 34"/>
                <a:gd name="T16" fmla="*/ 0 w 33"/>
                <a:gd name="T17" fmla="*/ 17 h 34"/>
                <a:gd name="T18" fmla="*/ 0 w 33"/>
                <a:gd name="T19" fmla="*/ 17 h 34"/>
                <a:gd name="T20" fmla="*/ 0 w 33"/>
                <a:gd name="T21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0" y="17"/>
                  </a:moveTo>
                  <a:cubicBezTo>
                    <a:pt x="0" y="22"/>
                    <a:pt x="1" y="25"/>
                    <a:pt x="5" y="29"/>
                  </a:cubicBezTo>
                  <a:cubicBezTo>
                    <a:pt x="8" y="32"/>
                    <a:pt x="12" y="34"/>
                    <a:pt x="16" y="34"/>
                  </a:cubicBezTo>
                  <a:cubicBezTo>
                    <a:pt x="21" y="34"/>
                    <a:pt x="25" y="32"/>
                    <a:pt x="28" y="29"/>
                  </a:cubicBezTo>
                  <a:cubicBezTo>
                    <a:pt x="31" y="25"/>
                    <a:pt x="33" y="22"/>
                    <a:pt x="33" y="17"/>
                  </a:cubicBezTo>
                  <a:cubicBezTo>
                    <a:pt x="33" y="13"/>
                    <a:pt x="31" y="9"/>
                    <a:pt x="28" y="5"/>
                  </a:cubicBezTo>
                  <a:cubicBezTo>
                    <a:pt x="25" y="2"/>
                    <a:pt x="21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9"/>
                    <a:pt x="0" y="13"/>
                    <a:pt x="0" y="17"/>
                  </a:cubicBezTo>
                  <a:close/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12797862" y="7358515"/>
            <a:ext cx="1272980" cy="1387260"/>
            <a:chOff x="6399213" y="3455988"/>
            <a:chExt cx="636588" cy="693737"/>
          </a:xfrm>
        </p:grpSpPr>
        <p:sp>
          <p:nvSpPr>
            <p:cNvPr id="86" name="Freeform 85"/>
            <p:cNvSpPr>
              <a:spLocks noEditPoints="1"/>
            </p:cNvSpPr>
            <p:nvPr/>
          </p:nvSpPr>
          <p:spPr bwMode="auto">
            <a:xfrm>
              <a:off x="6543675" y="3455988"/>
              <a:ext cx="347663" cy="347663"/>
            </a:xfrm>
            <a:custGeom>
              <a:avLst/>
              <a:gdLst>
                <a:gd name="T0" fmla="*/ 101 w 201"/>
                <a:gd name="T1" fmla="*/ 200 h 200"/>
                <a:gd name="T2" fmla="*/ 171 w 201"/>
                <a:gd name="T3" fmla="*/ 171 h 200"/>
                <a:gd name="T4" fmla="*/ 201 w 201"/>
                <a:gd name="T5" fmla="*/ 100 h 200"/>
                <a:gd name="T6" fmla="*/ 171 w 201"/>
                <a:gd name="T7" fmla="*/ 29 h 200"/>
                <a:gd name="T8" fmla="*/ 101 w 201"/>
                <a:gd name="T9" fmla="*/ 0 h 200"/>
                <a:gd name="T10" fmla="*/ 30 w 201"/>
                <a:gd name="T11" fmla="*/ 29 h 200"/>
                <a:gd name="T12" fmla="*/ 0 w 201"/>
                <a:gd name="T13" fmla="*/ 100 h 200"/>
                <a:gd name="T14" fmla="*/ 30 w 201"/>
                <a:gd name="T15" fmla="*/ 171 h 200"/>
                <a:gd name="T16" fmla="*/ 101 w 201"/>
                <a:gd name="T17" fmla="*/ 200 h 200"/>
                <a:gd name="T18" fmla="*/ 101 w 201"/>
                <a:gd name="T19" fmla="*/ 200 h 200"/>
                <a:gd name="T20" fmla="*/ 101 w 201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" h="200">
                  <a:moveTo>
                    <a:pt x="101" y="200"/>
                  </a:moveTo>
                  <a:cubicBezTo>
                    <a:pt x="128" y="200"/>
                    <a:pt x="152" y="190"/>
                    <a:pt x="171" y="171"/>
                  </a:cubicBezTo>
                  <a:cubicBezTo>
                    <a:pt x="191" y="151"/>
                    <a:pt x="201" y="128"/>
                    <a:pt x="201" y="100"/>
                  </a:cubicBezTo>
                  <a:cubicBezTo>
                    <a:pt x="201" y="72"/>
                    <a:pt x="191" y="49"/>
                    <a:pt x="171" y="29"/>
                  </a:cubicBezTo>
                  <a:cubicBezTo>
                    <a:pt x="152" y="10"/>
                    <a:pt x="128" y="0"/>
                    <a:pt x="101" y="0"/>
                  </a:cubicBezTo>
                  <a:cubicBezTo>
                    <a:pt x="73" y="0"/>
                    <a:pt x="49" y="10"/>
                    <a:pt x="30" y="29"/>
                  </a:cubicBezTo>
                  <a:cubicBezTo>
                    <a:pt x="10" y="49"/>
                    <a:pt x="0" y="72"/>
                    <a:pt x="0" y="100"/>
                  </a:cubicBezTo>
                  <a:cubicBezTo>
                    <a:pt x="0" y="128"/>
                    <a:pt x="10" y="151"/>
                    <a:pt x="30" y="171"/>
                  </a:cubicBezTo>
                  <a:cubicBezTo>
                    <a:pt x="49" y="190"/>
                    <a:pt x="73" y="200"/>
                    <a:pt x="101" y="200"/>
                  </a:cubicBezTo>
                  <a:close/>
                  <a:moveTo>
                    <a:pt x="101" y="200"/>
                  </a:moveTo>
                  <a:cubicBezTo>
                    <a:pt x="101" y="200"/>
                    <a:pt x="101" y="200"/>
                    <a:pt x="101" y="20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6399213" y="3775075"/>
              <a:ext cx="636588" cy="374650"/>
            </a:xfrm>
            <a:custGeom>
              <a:avLst/>
              <a:gdLst>
                <a:gd name="T0" fmla="*/ 366 w 367"/>
                <a:gd name="T1" fmla="*/ 122 h 216"/>
                <a:gd name="T2" fmla="*/ 363 w 367"/>
                <a:gd name="T3" fmla="*/ 94 h 216"/>
                <a:gd name="T4" fmla="*/ 356 w 367"/>
                <a:gd name="T5" fmla="*/ 65 h 216"/>
                <a:gd name="T6" fmla="*/ 344 w 367"/>
                <a:gd name="T7" fmla="*/ 40 h 216"/>
                <a:gd name="T8" fmla="*/ 328 w 367"/>
                <a:gd name="T9" fmla="*/ 19 h 216"/>
                <a:gd name="T10" fmla="*/ 306 w 367"/>
                <a:gd name="T11" fmla="*/ 5 h 216"/>
                <a:gd name="T12" fmla="*/ 277 w 367"/>
                <a:gd name="T13" fmla="*/ 0 h 216"/>
                <a:gd name="T14" fmla="*/ 266 w 367"/>
                <a:gd name="T15" fmla="*/ 5 h 216"/>
                <a:gd name="T16" fmla="*/ 247 w 367"/>
                <a:gd name="T17" fmla="*/ 18 h 216"/>
                <a:gd name="T18" fmla="*/ 218 w 367"/>
                <a:gd name="T19" fmla="*/ 30 h 216"/>
                <a:gd name="T20" fmla="*/ 184 w 367"/>
                <a:gd name="T21" fmla="*/ 36 h 216"/>
                <a:gd name="T22" fmla="*/ 149 w 367"/>
                <a:gd name="T23" fmla="*/ 30 h 216"/>
                <a:gd name="T24" fmla="*/ 121 w 367"/>
                <a:gd name="T25" fmla="*/ 18 h 216"/>
                <a:gd name="T26" fmla="*/ 101 w 367"/>
                <a:gd name="T27" fmla="*/ 5 h 216"/>
                <a:gd name="T28" fmla="*/ 90 w 367"/>
                <a:gd name="T29" fmla="*/ 0 h 216"/>
                <a:gd name="T30" fmla="*/ 61 w 367"/>
                <a:gd name="T31" fmla="*/ 5 h 216"/>
                <a:gd name="T32" fmla="*/ 39 w 367"/>
                <a:gd name="T33" fmla="*/ 19 h 216"/>
                <a:gd name="T34" fmla="*/ 23 w 367"/>
                <a:gd name="T35" fmla="*/ 40 h 216"/>
                <a:gd name="T36" fmla="*/ 11 w 367"/>
                <a:gd name="T37" fmla="*/ 65 h 216"/>
                <a:gd name="T38" fmla="*/ 5 w 367"/>
                <a:gd name="T39" fmla="*/ 94 h 216"/>
                <a:gd name="T40" fmla="*/ 1 w 367"/>
                <a:gd name="T41" fmla="*/ 122 h 216"/>
                <a:gd name="T42" fmla="*/ 0 w 367"/>
                <a:gd name="T43" fmla="*/ 149 h 216"/>
                <a:gd name="T44" fmla="*/ 19 w 367"/>
                <a:gd name="T45" fmla="*/ 198 h 216"/>
                <a:gd name="T46" fmla="*/ 70 w 367"/>
                <a:gd name="T47" fmla="*/ 216 h 216"/>
                <a:gd name="T48" fmla="*/ 297 w 367"/>
                <a:gd name="T49" fmla="*/ 216 h 216"/>
                <a:gd name="T50" fmla="*/ 348 w 367"/>
                <a:gd name="T51" fmla="*/ 198 h 216"/>
                <a:gd name="T52" fmla="*/ 367 w 367"/>
                <a:gd name="T53" fmla="*/ 149 h 216"/>
                <a:gd name="T54" fmla="*/ 366 w 367"/>
                <a:gd name="T55" fmla="*/ 122 h 216"/>
                <a:gd name="T56" fmla="*/ 366 w 367"/>
                <a:gd name="T57" fmla="*/ 122 h 216"/>
                <a:gd name="T58" fmla="*/ 366 w 367"/>
                <a:gd name="T59" fmla="*/ 12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7" h="216">
                  <a:moveTo>
                    <a:pt x="366" y="122"/>
                  </a:moveTo>
                  <a:cubicBezTo>
                    <a:pt x="366" y="113"/>
                    <a:pt x="364" y="104"/>
                    <a:pt x="363" y="94"/>
                  </a:cubicBezTo>
                  <a:cubicBezTo>
                    <a:pt x="361" y="83"/>
                    <a:pt x="358" y="74"/>
                    <a:pt x="356" y="65"/>
                  </a:cubicBezTo>
                  <a:cubicBezTo>
                    <a:pt x="353" y="57"/>
                    <a:pt x="349" y="48"/>
                    <a:pt x="344" y="40"/>
                  </a:cubicBezTo>
                  <a:cubicBezTo>
                    <a:pt x="340" y="32"/>
                    <a:pt x="334" y="25"/>
                    <a:pt x="328" y="19"/>
                  </a:cubicBezTo>
                  <a:cubicBezTo>
                    <a:pt x="322" y="13"/>
                    <a:pt x="315" y="8"/>
                    <a:pt x="306" y="5"/>
                  </a:cubicBezTo>
                  <a:cubicBezTo>
                    <a:pt x="297" y="1"/>
                    <a:pt x="287" y="0"/>
                    <a:pt x="277" y="0"/>
                  </a:cubicBezTo>
                  <a:cubicBezTo>
                    <a:pt x="275" y="0"/>
                    <a:pt x="272" y="1"/>
                    <a:pt x="266" y="5"/>
                  </a:cubicBezTo>
                  <a:cubicBezTo>
                    <a:pt x="260" y="9"/>
                    <a:pt x="254" y="13"/>
                    <a:pt x="247" y="18"/>
                  </a:cubicBezTo>
                  <a:cubicBezTo>
                    <a:pt x="239" y="22"/>
                    <a:pt x="230" y="26"/>
                    <a:pt x="218" y="30"/>
                  </a:cubicBezTo>
                  <a:cubicBezTo>
                    <a:pt x="207" y="34"/>
                    <a:pt x="195" y="36"/>
                    <a:pt x="184" y="36"/>
                  </a:cubicBezTo>
                  <a:cubicBezTo>
                    <a:pt x="172" y="36"/>
                    <a:pt x="160" y="34"/>
                    <a:pt x="149" y="30"/>
                  </a:cubicBezTo>
                  <a:cubicBezTo>
                    <a:pt x="137" y="26"/>
                    <a:pt x="128" y="22"/>
                    <a:pt x="121" y="18"/>
                  </a:cubicBezTo>
                  <a:cubicBezTo>
                    <a:pt x="113" y="13"/>
                    <a:pt x="107" y="9"/>
                    <a:pt x="101" y="5"/>
                  </a:cubicBezTo>
                  <a:cubicBezTo>
                    <a:pt x="95" y="1"/>
                    <a:pt x="92" y="0"/>
                    <a:pt x="90" y="0"/>
                  </a:cubicBezTo>
                  <a:cubicBezTo>
                    <a:pt x="80" y="0"/>
                    <a:pt x="70" y="1"/>
                    <a:pt x="61" y="5"/>
                  </a:cubicBezTo>
                  <a:cubicBezTo>
                    <a:pt x="52" y="8"/>
                    <a:pt x="45" y="13"/>
                    <a:pt x="39" y="19"/>
                  </a:cubicBezTo>
                  <a:cubicBezTo>
                    <a:pt x="33" y="25"/>
                    <a:pt x="27" y="32"/>
                    <a:pt x="23" y="40"/>
                  </a:cubicBezTo>
                  <a:cubicBezTo>
                    <a:pt x="18" y="48"/>
                    <a:pt x="14" y="57"/>
                    <a:pt x="11" y="65"/>
                  </a:cubicBezTo>
                  <a:cubicBezTo>
                    <a:pt x="9" y="74"/>
                    <a:pt x="6" y="83"/>
                    <a:pt x="5" y="94"/>
                  </a:cubicBezTo>
                  <a:cubicBezTo>
                    <a:pt x="3" y="104"/>
                    <a:pt x="2" y="113"/>
                    <a:pt x="1" y="122"/>
                  </a:cubicBezTo>
                  <a:cubicBezTo>
                    <a:pt x="0" y="131"/>
                    <a:pt x="0" y="140"/>
                    <a:pt x="0" y="149"/>
                  </a:cubicBezTo>
                  <a:cubicBezTo>
                    <a:pt x="0" y="170"/>
                    <a:pt x="6" y="186"/>
                    <a:pt x="19" y="198"/>
                  </a:cubicBezTo>
                  <a:cubicBezTo>
                    <a:pt x="32" y="210"/>
                    <a:pt x="49" y="216"/>
                    <a:pt x="70" y="216"/>
                  </a:cubicBezTo>
                  <a:cubicBezTo>
                    <a:pt x="297" y="216"/>
                    <a:pt x="297" y="216"/>
                    <a:pt x="297" y="216"/>
                  </a:cubicBezTo>
                  <a:cubicBezTo>
                    <a:pt x="319" y="216"/>
                    <a:pt x="335" y="210"/>
                    <a:pt x="348" y="198"/>
                  </a:cubicBezTo>
                  <a:cubicBezTo>
                    <a:pt x="361" y="186"/>
                    <a:pt x="367" y="170"/>
                    <a:pt x="367" y="149"/>
                  </a:cubicBezTo>
                  <a:cubicBezTo>
                    <a:pt x="367" y="140"/>
                    <a:pt x="367" y="131"/>
                    <a:pt x="366" y="122"/>
                  </a:cubicBezTo>
                  <a:close/>
                  <a:moveTo>
                    <a:pt x="366" y="122"/>
                  </a:moveTo>
                  <a:cubicBezTo>
                    <a:pt x="366" y="122"/>
                    <a:pt x="366" y="122"/>
                    <a:pt x="366" y="1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16023030" y="7342642"/>
            <a:ext cx="358853" cy="1288853"/>
            <a:chOff x="7867650" y="3448050"/>
            <a:chExt cx="641350" cy="2303463"/>
          </a:xfrm>
        </p:grpSpPr>
        <p:sp>
          <p:nvSpPr>
            <p:cNvPr id="90" name="Freeform 90"/>
            <p:cNvSpPr>
              <a:spLocks noEditPoints="1"/>
            </p:cNvSpPr>
            <p:nvPr/>
          </p:nvSpPr>
          <p:spPr bwMode="auto">
            <a:xfrm>
              <a:off x="7867650" y="5124450"/>
              <a:ext cx="641350" cy="627063"/>
            </a:xfrm>
            <a:custGeom>
              <a:avLst/>
              <a:gdLst>
                <a:gd name="T0" fmla="*/ 75 w 100"/>
                <a:gd name="T1" fmla="*/ 0 h 100"/>
                <a:gd name="T2" fmla="*/ 25 w 100"/>
                <a:gd name="T3" fmla="*/ 0 h 100"/>
                <a:gd name="T4" fmla="*/ 7 w 100"/>
                <a:gd name="T5" fmla="*/ 7 h 100"/>
                <a:gd name="T6" fmla="*/ 0 w 100"/>
                <a:gd name="T7" fmla="*/ 25 h 100"/>
                <a:gd name="T8" fmla="*/ 0 w 100"/>
                <a:gd name="T9" fmla="*/ 75 h 100"/>
                <a:gd name="T10" fmla="*/ 7 w 100"/>
                <a:gd name="T11" fmla="*/ 93 h 100"/>
                <a:gd name="T12" fmla="*/ 25 w 100"/>
                <a:gd name="T13" fmla="*/ 100 h 100"/>
                <a:gd name="T14" fmla="*/ 75 w 100"/>
                <a:gd name="T15" fmla="*/ 100 h 100"/>
                <a:gd name="T16" fmla="*/ 93 w 100"/>
                <a:gd name="T17" fmla="*/ 93 h 100"/>
                <a:gd name="T18" fmla="*/ 100 w 100"/>
                <a:gd name="T19" fmla="*/ 75 h 100"/>
                <a:gd name="T20" fmla="*/ 100 w 100"/>
                <a:gd name="T21" fmla="*/ 25 h 100"/>
                <a:gd name="T22" fmla="*/ 93 w 100"/>
                <a:gd name="T23" fmla="*/ 7 h 100"/>
                <a:gd name="T24" fmla="*/ 75 w 100"/>
                <a:gd name="T25" fmla="*/ 0 h 100"/>
                <a:gd name="T26" fmla="*/ 75 w 100"/>
                <a:gd name="T27" fmla="*/ 0 h 100"/>
                <a:gd name="T28" fmla="*/ 75 w 100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0">
                  <a:moveTo>
                    <a:pt x="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2" y="100"/>
                    <a:pt x="88" y="98"/>
                    <a:pt x="93" y="93"/>
                  </a:cubicBezTo>
                  <a:cubicBezTo>
                    <a:pt x="98" y="88"/>
                    <a:pt x="100" y="82"/>
                    <a:pt x="100" y="7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18"/>
                    <a:pt x="98" y="12"/>
                    <a:pt x="93" y="7"/>
                  </a:cubicBezTo>
                  <a:cubicBezTo>
                    <a:pt x="88" y="2"/>
                    <a:pt x="82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Freeform 91"/>
            <p:cNvSpPr>
              <a:spLocks noEditPoints="1"/>
            </p:cNvSpPr>
            <p:nvPr/>
          </p:nvSpPr>
          <p:spPr bwMode="auto">
            <a:xfrm>
              <a:off x="7867650" y="4283075"/>
              <a:ext cx="641350" cy="633413"/>
            </a:xfrm>
            <a:custGeom>
              <a:avLst/>
              <a:gdLst>
                <a:gd name="T0" fmla="*/ 75 w 100"/>
                <a:gd name="T1" fmla="*/ 0 h 101"/>
                <a:gd name="T2" fmla="*/ 25 w 100"/>
                <a:gd name="T3" fmla="*/ 0 h 101"/>
                <a:gd name="T4" fmla="*/ 7 w 100"/>
                <a:gd name="T5" fmla="*/ 8 h 101"/>
                <a:gd name="T6" fmla="*/ 0 w 100"/>
                <a:gd name="T7" fmla="*/ 26 h 101"/>
                <a:gd name="T8" fmla="*/ 0 w 100"/>
                <a:gd name="T9" fmla="*/ 76 h 101"/>
                <a:gd name="T10" fmla="*/ 7 w 100"/>
                <a:gd name="T11" fmla="*/ 93 h 101"/>
                <a:gd name="T12" fmla="*/ 25 w 100"/>
                <a:gd name="T13" fmla="*/ 101 h 101"/>
                <a:gd name="T14" fmla="*/ 75 w 100"/>
                <a:gd name="T15" fmla="*/ 101 h 101"/>
                <a:gd name="T16" fmla="*/ 93 w 100"/>
                <a:gd name="T17" fmla="*/ 93 h 101"/>
                <a:gd name="T18" fmla="*/ 100 w 100"/>
                <a:gd name="T19" fmla="*/ 76 h 101"/>
                <a:gd name="T20" fmla="*/ 100 w 100"/>
                <a:gd name="T21" fmla="*/ 26 h 101"/>
                <a:gd name="T22" fmla="*/ 93 w 100"/>
                <a:gd name="T23" fmla="*/ 8 h 101"/>
                <a:gd name="T24" fmla="*/ 75 w 100"/>
                <a:gd name="T25" fmla="*/ 0 h 101"/>
                <a:gd name="T26" fmla="*/ 75 w 100"/>
                <a:gd name="T27" fmla="*/ 0 h 101"/>
                <a:gd name="T28" fmla="*/ 75 w 100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1">
                  <a:moveTo>
                    <a:pt x="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82" y="101"/>
                    <a:pt x="88" y="98"/>
                    <a:pt x="93" y="93"/>
                  </a:cubicBezTo>
                  <a:cubicBezTo>
                    <a:pt x="98" y="88"/>
                    <a:pt x="100" y="83"/>
                    <a:pt x="100" y="7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19"/>
                    <a:pt x="98" y="13"/>
                    <a:pt x="93" y="8"/>
                  </a:cubicBezTo>
                  <a:cubicBezTo>
                    <a:pt x="88" y="3"/>
                    <a:pt x="82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92"/>
            <p:cNvSpPr>
              <a:spLocks noEditPoints="1"/>
            </p:cNvSpPr>
            <p:nvPr/>
          </p:nvSpPr>
          <p:spPr bwMode="auto">
            <a:xfrm>
              <a:off x="7867650" y="3448050"/>
              <a:ext cx="641350" cy="627063"/>
            </a:xfrm>
            <a:custGeom>
              <a:avLst/>
              <a:gdLst>
                <a:gd name="T0" fmla="*/ 93 w 100"/>
                <a:gd name="T1" fmla="*/ 7 h 100"/>
                <a:gd name="T2" fmla="*/ 75 w 100"/>
                <a:gd name="T3" fmla="*/ 0 h 100"/>
                <a:gd name="T4" fmla="*/ 25 w 100"/>
                <a:gd name="T5" fmla="*/ 0 h 100"/>
                <a:gd name="T6" fmla="*/ 7 w 100"/>
                <a:gd name="T7" fmla="*/ 7 h 100"/>
                <a:gd name="T8" fmla="*/ 0 w 100"/>
                <a:gd name="T9" fmla="*/ 25 h 100"/>
                <a:gd name="T10" fmla="*/ 0 w 100"/>
                <a:gd name="T11" fmla="*/ 75 h 100"/>
                <a:gd name="T12" fmla="*/ 7 w 100"/>
                <a:gd name="T13" fmla="*/ 93 h 100"/>
                <a:gd name="T14" fmla="*/ 25 w 100"/>
                <a:gd name="T15" fmla="*/ 100 h 100"/>
                <a:gd name="T16" fmla="*/ 75 w 100"/>
                <a:gd name="T17" fmla="*/ 100 h 100"/>
                <a:gd name="T18" fmla="*/ 93 w 100"/>
                <a:gd name="T19" fmla="*/ 93 h 100"/>
                <a:gd name="T20" fmla="*/ 100 w 100"/>
                <a:gd name="T21" fmla="*/ 75 h 100"/>
                <a:gd name="T22" fmla="*/ 100 w 100"/>
                <a:gd name="T23" fmla="*/ 25 h 100"/>
                <a:gd name="T24" fmla="*/ 93 w 100"/>
                <a:gd name="T25" fmla="*/ 7 h 100"/>
                <a:gd name="T26" fmla="*/ 93 w 100"/>
                <a:gd name="T27" fmla="*/ 7 h 100"/>
                <a:gd name="T28" fmla="*/ 93 w 100"/>
                <a:gd name="T29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0">
                  <a:moveTo>
                    <a:pt x="93" y="7"/>
                  </a:moveTo>
                  <a:cubicBezTo>
                    <a:pt x="88" y="2"/>
                    <a:pt x="82" y="0"/>
                    <a:pt x="7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2" y="100"/>
                    <a:pt x="88" y="98"/>
                    <a:pt x="93" y="93"/>
                  </a:cubicBezTo>
                  <a:cubicBezTo>
                    <a:pt x="98" y="88"/>
                    <a:pt x="100" y="82"/>
                    <a:pt x="100" y="7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18"/>
                    <a:pt x="98" y="12"/>
                    <a:pt x="93" y="7"/>
                  </a:cubicBezTo>
                  <a:close/>
                  <a:moveTo>
                    <a:pt x="93" y="7"/>
                  </a:moveTo>
                  <a:cubicBezTo>
                    <a:pt x="93" y="7"/>
                    <a:pt x="93" y="7"/>
                    <a:pt x="93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31941751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グループ化 99"/>
          <p:cNvGrpSpPr/>
          <p:nvPr/>
        </p:nvGrpSpPr>
        <p:grpSpPr>
          <a:xfrm>
            <a:off x="6905972" y="4530026"/>
            <a:ext cx="1276153" cy="1276153"/>
            <a:chOff x="3452813" y="3251200"/>
            <a:chExt cx="638175" cy="638175"/>
          </a:xfrm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3452813" y="3251200"/>
              <a:ext cx="638175" cy="638175"/>
            </a:xfrm>
            <a:custGeom>
              <a:avLst/>
              <a:gdLst>
                <a:gd name="T0" fmla="*/ 424 w 434"/>
                <a:gd name="T1" fmla="*/ 377 h 434"/>
                <a:gd name="T2" fmla="*/ 335 w 434"/>
                <a:gd name="T3" fmla="*/ 288 h 434"/>
                <a:gd name="T4" fmla="*/ 367 w 434"/>
                <a:gd name="T5" fmla="*/ 184 h 434"/>
                <a:gd name="T6" fmla="*/ 353 w 434"/>
                <a:gd name="T7" fmla="*/ 112 h 434"/>
                <a:gd name="T8" fmla="*/ 314 w 434"/>
                <a:gd name="T9" fmla="*/ 54 h 434"/>
                <a:gd name="T10" fmla="*/ 255 w 434"/>
                <a:gd name="T11" fmla="*/ 14 h 434"/>
                <a:gd name="T12" fmla="*/ 184 w 434"/>
                <a:gd name="T13" fmla="*/ 0 h 434"/>
                <a:gd name="T14" fmla="*/ 112 w 434"/>
                <a:gd name="T15" fmla="*/ 14 h 434"/>
                <a:gd name="T16" fmla="*/ 54 w 434"/>
                <a:gd name="T17" fmla="*/ 54 h 434"/>
                <a:gd name="T18" fmla="*/ 14 w 434"/>
                <a:gd name="T19" fmla="*/ 112 h 434"/>
                <a:gd name="T20" fmla="*/ 0 w 434"/>
                <a:gd name="T21" fmla="*/ 184 h 434"/>
                <a:gd name="T22" fmla="*/ 14 w 434"/>
                <a:gd name="T23" fmla="*/ 255 h 434"/>
                <a:gd name="T24" fmla="*/ 54 w 434"/>
                <a:gd name="T25" fmla="*/ 314 h 434"/>
                <a:gd name="T26" fmla="*/ 112 w 434"/>
                <a:gd name="T27" fmla="*/ 353 h 434"/>
                <a:gd name="T28" fmla="*/ 184 w 434"/>
                <a:gd name="T29" fmla="*/ 367 h 434"/>
                <a:gd name="T30" fmla="*/ 288 w 434"/>
                <a:gd name="T31" fmla="*/ 335 h 434"/>
                <a:gd name="T32" fmla="*/ 377 w 434"/>
                <a:gd name="T33" fmla="*/ 424 h 434"/>
                <a:gd name="T34" fmla="*/ 400 w 434"/>
                <a:gd name="T35" fmla="*/ 434 h 434"/>
                <a:gd name="T36" fmla="*/ 424 w 434"/>
                <a:gd name="T37" fmla="*/ 424 h 434"/>
                <a:gd name="T38" fmla="*/ 434 w 434"/>
                <a:gd name="T39" fmla="*/ 400 h 434"/>
                <a:gd name="T40" fmla="*/ 424 w 434"/>
                <a:gd name="T41" fmla="*/ 377 h 434"/>
                <a:gd name="T42" fmla="*/ 266 w 434"/>
                <a:gd name="T43" fmla="*/ 266 h 434"/>
                <a:gd name="T44" fmla="*/ 184 w 434"/>
                <a:gd name="T45" fmla="*/ 300 h 434"/>
                <a:gd name="T46" fmla="*/ 101 w 434"/>
                <a:gd name="T47" fmla="*/ 266 h 434"/>
                <a:gd name="T48" fmla="*/ 67 w 434"/>
                <a:gd name="T49" fmla="*/ 184 h 434"/>
                <a:gd name="T50" fmla="*/ 101 w 434"/>
                <a:gd name="T51" fmla="*/ 101 h 434"/>
                <a:gd name="T52" fmla="*/ 184 w 434"/>
                <a:gd name="T53" fmla="*/ 67 h 434"/>
                <a:gd name="T54" fmla="*/ 266 w 434"/>
                <a:gd name="T55" fmla="*/ 101 h 434"/>
                <a:gd name="T56" fmla="*/ 300 w 434"/>
                <a:gd name="T57" fmla="*/ 184 h 434"/>
                <a:gd name="T58" fmla="*/ 266 w 434"/>
                <a:gd name="T59" fmla="*/ 266 h 434"/>
                <a:gd name="T60" fmla="*/ 266 w 434"/>
                <a:gd name="T61" fmla="*/ 266 h 434"/>
                <a:gd name="T62" fmla="*/ 266 w 434"/>
                <a:gd name="T63" fmla="*/ 26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4" h="434">
                  <a:moveTo>
                    <a:pt x="424" y="377"/>
                  </a:moveTo>
                  <a:cubicBezTo>
                    <a:pt x="335" y="288"/>
                    <a:pt x="335" y="288"/>
                    <a:pt x="335" y="288"/>
                  </a:cubicBezTo>
                  <a:cubicBezTo>
                    <a:pt x="356" y="256"/>
                    <a:pt x="367" y="222"/>
                    <a:pt x="367" y="184"/>
                  </a:cubicBezTo>
                  <a:cubicBezTo>
                    <a:pt x="367" y="159"/>
                    <a:pt x="362" y="135"/>
                    <a:pt x="353" y="112"/>
                  </a:cubicBezTo>
                  <a:cubicBezTo>
                    <a:pt x="343" y="90"/>
                    <a:pt x="330" y="70"/>
                    <a:pt x="314" y="54"/>
                  </a:cubicBezTo>
                  <a:cubicBezTo>
                    <a:pt x="297" y="37"/>
                    <a:pt x="278" y="24"/>
                    <a:pt x="255" y="14"/>
                  </a:cubicBezTo>
                  <a:cubicBezTo>
                    <a:pt x="232" y="5"/>
                    <a:pt x="208" y="0"/>
                    <a:pt x="184" y="0"/>
                  </a:cubicBezTo>
                  <a:cubicBezTo>
                    <a:pt x="159" y="0"/>
                    <a:pt x="135" y="5"/>
                    <a:pt x="112" y="14"/>
                  </a:cubicBezTo>
                  <a:cubicBezTo>
                    <a:pt x="90" y="24"/>
                    <a:pt x="70" y="37"/>
                    <a:pt x="54" y="54"/>
                  </a:cubicBezTo>
                  <a:cubicBezTo>
                    <a:pt x="37" y="70"/>
                    <a:pt x="24" y="90"/>
                    <a:pt x="14" y="112"/>
                  </a:cubicBezTo>
                  <a:cubicBezTo>
                    <a:pt x="5" y="135"/>
                    <a:pt x="0" y="159"/>
                    <a:pt x="0" y="184"/>
                  </a:cubicBezTo>
                  <a:cubicBezTo>
                    <a:pt x="0" y="208"/>
                    <a:pt x="5" y="232"/>
                    <a:pt x="14" y="255"/>
                  </a:cubicBezTo>
                  <a:cubicBezTo>
                    <a:pt x="24" y="278"/>
                    <a:pt x="37" y="297"/>
                    <a:pt x="54" y="314"/>
                  </a:cubicBezTo>
                  <a:cubicBezTo>
                    <a:pt x="70" y="330"/>
                    <a:pt x="90" y="343"/>
                    <a:pt x="112" y="353"/>
                  </a:cubicBezTo>
                  <a:cubicBezTo>
                    <a:pt x="135" y="362"/>
                    <a:pt x="159" y="367"/>
                    <a:pt x="184" y="367"/>
                  </a:cubicBezTo>
                  <a:cubicBezTo>
                    <a:pt x="222" y="367"/>
                    <a:pt x="256" y="356"/>
                    <a:pt x="288" y="335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83" y="431"/>
                    <a:pt x="391" y="434"/>
                    <a:pt x="400" y="434"/>
                  </a:cubicBezTo>
                  <a:cubicBezTo>
                    <a:pt x="410" y="434"/>
                    <a:pt x="418" y="431"/>
                    <a:pt x="424" y="424"/>
                  </a:cubicBezTo>
                  <a:cubicBezTo>
                    <a:pt x="431" y="418"/>
                    <a:pt x="434" y="410"/>
                    <a:pt x="434" y="400"/>
                  </a:cubicBezTo>
                  <a:cubicBezTo>
                    <a:pt x="434" y="391"/>
                    <a:pt x="431" y="383"/>
                    <a:pt x="424" y="377"/>
                  </a:cubicBezTo>
                  <a:close/>
                  <a:moveTo>
                    <a:pt x="266" y="266"/>
                  </a:moveTo>
                  <a:cubicBezTo>
                    <a:pt x="243" y="289"/>
                    <a:pt x="216" y="300"/>
                    <a:pt x="184" y="300"/>
                  </a:cubicBezTo>
                  <a:cubicBezTo>
                    <a:pt x="151" y="300"/>
                    <a:pt x="124" y="289"/>
                    <a:pt x="101" y="266"/>
                  </a:cubicBezTo>
                  <a:cubicBezTo>
                    <a:pt x="78" y="243"/>
                    <a:pt x="67" y="216"/>
                    <a:pt x="67" y="184"/>
                  </a:cubicBezTo>
                  <a:cubicBezTo>
                    <a:pt x="67" y="151"/>
                    <a:pt x="78" y="124"/>
                    <a:pt x="101" y="101"/>
                  </a:cubicBezTo>
                  <a:cubicBezTo>
                    <a:pt x="124" y="78"/>
                    <a:pt x="151" y="67"/>
                    <a:pt x="184" y="67"/>
                  </a:cubicBezTo>
                  <a:cubicBezTo>
                    <a:pt x="216" y="67"/>
                    <a:pt x="243" y="78"/>
                    <a:pt x="266" y="101"/>
                  </a:cubicBezTo>
                  <a:cubicBezTo>
                    <a:pt x="289" y="124"/>
                    <a:pt x="300" y="151"/>
                    <a:pt x="300" y="184"/>
                  </a:cubicBezTo>
                  <a:cubicBezTo>
                    <a:pt x="300" y="216"/>
                    <a:pt x="289" y="243"/>
                    <a:pt x="266" y="266"/>
                  </a:cubicBezTo>
                  <a:close/>
                  <a:moveTo>
                    <a:pt x="266" y="266"/>
                  </a:moveTo>
                  <a:cubicBezTo>
                    <a:pt x="266" y="266"/>
                    <a:pt x="266" y="266"/>
                    <a:pt x="266" y="26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3600450" y="3497263"/>
              <a:ext cx="244475" cy="47625"/>
            </a:xfrm>
            <a:custGeom>
              <a:avLst/>
              <a:gdLst>
                <a:gd name="T0" fmla="*/ 159 w 167"/>
                <a:gd name="T1" fmla="*/ 0 h 33"/>
                <a:gd name="T2" fmla="*/ 8 w 167"/>
                <a:gd name="T3" fmla="*/ 0 h 33"/>
                <a:gd name="T4" fmla="*/ 3 w 167"/>
                <a:gd name="T5" fmla="*/ 2 h 33"/>
                <a:gd name="T6" fmla="*/ 0 w 167"/>
                <a:gd name="T7" fmla="*/ 8 h 33"/>
                <a:gd name="T8" fmla="*/ 0 w 167"/>
                <a:gd name="T9" fmla="*/ 25 h 33"/>
                <a:gd name="T10" fmla="*/ 3 w 167"/>
                <a:gd name="T11" fmla="*/ 31 h 33"/>
                <a:gd name="T12" fmla="*/ 8 w 167"/>
                <a:gd name="T13" fmla="*/ 33 h 33"/>
                <a:gd name="T14" fmla="*/ 159 w 167"/>
                <a:gd name="T15" fmla="*/ 33 h 33"/>
                <a:gd name="T16" fmla="*/ 165 w 167"/>
                <a:gd name="T17" fmla="*/ 31 h 33"/>
                <a:gd name="T18" fmla="*/ 167 w 167"/>
                <a:gd name="T19" fmla="*/ 25 h 33"/>
                <a:gd name="T20" fmla="*/ 167 w 167"/>
                <a:gd name="T21" fmla="*/ 8 h 33"/>
                <a:gd name="T22" fmla="*/ 165 w 167"/>
                <a:gd name="T23" fmla="*/ 2 h 33"/>
                <a:gd name="T24" fmla="*/ 159 w 167"/>
                <a:gd name="T25" fmla="*/ 0 h 33"/>
                <a:gd name="T26" fmla="*/ 159 w 167"/>
                <a:gd name="T27" fmla="*/ 0 h 33"/>
                <a:gd name="T28" fmla="*/ 159 w 167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7" h="33">
                  <a:moveTo>
                    <a:pt x="1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1" y="33"/>
                    <a:pt x="163" y="32"/>
                    <a:pt x="165" y="31"/>
                  </a:cubicBezTo>
                  <a:cubicBezTo>
                    <a:pt x="166" y="29"/>
                    <a:pt x="167" y="27"/>
                    <a:pt x="167" y="25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7" y="6"/>
                    <a:pt x="166" y="4"/>
                    <a:pt x="165" y="2"/>
                  </a:cubicBezTo>
                  <a:cubicBezTo>
                    <a:pt x="163" y="1"/>
                    <a:pt x="161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1020430" y="1784072"/>
            <a:ext cx="1269804" cy="958704"/>
            <a:chOff x="509588" y="1878012"/>
            <a:chExt cx="635000" cy="479426"/>
          </a:xfrm>
        </p:grpSpPr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509588" y="1878012"/>
              <a:ext cx="371475" cy="373063"/>
            </a:xfrm>
            <a:custGeom>
              <a:avLst/>
              <a:gdLst>
                <a:gd name="T0" fmla="*/ 151 w 233"/>
                <a:gd name="T1" fmla="*/ 113 h 234"/>
                <a:gd name="T2" fmla="*/ 199 w 233"/>
                <a:gd name="T3" fmla="*/ 44 h 234"/>
                <a:gd name="T4" fmla="*/ 232 w 233"/>
                <a:gd name="T5" fmla="*/ 44 h 234"/>
                <a:gd name="T6" fmla="*/ 232 w 233"/>
                <a:gd name="T7" fmla="*/ 0 h 234"/>
                <a:gd name="T8" fmla="*/ 165 w 233"/>
                <a:gd name="T9" fmla="*/ 0 h 234"/>
                <a:gd name="T10" fmla="*/ 128 w 233"/>
                <a:gd name="T11" fmla="*/ 59 h 234"/>
                <a:gd name="T12" fmla="*/ 121 w 233"/>
                <a:gd name="T13" fmla="*/ 70 h 234"/>
                <a:gd name="T14" fmla="*/ 119 w 233"/>
                <a:gd name="T15" fmla="*/ 76 h 234"/>
                <a:gd name="T16" fmla="*/ 118 w 233"/>
                <a:gd name="T17" fmla="*/ 76 h 234"/>
                <a:gd name="T18" fmla="*/ 115 w 233"/>
                <a:gd name="T19" fmla="*/ 70 h 234"/>
                <a:gd name="T20" fmla="*/ 109 w 233"/>
                <a:gd name="T21" fmla="*/ 59 h 234"/>
                <a:gd name="T22" fmla="*/ 73 w 233"/>
                <a:gd name="T23" fmla="*/ 0 h 234"/>
                <a:gd name="T24" fmla="*/ 1 w 233"/>
                <a:gd name="T25" fmla="*/ 0 h 234"/>
                <a:gd name="T26" fmla="*/ 1 w 233"/>
                <a:gd name="T27" fmla="*/ 44 h 234"/>
                <a:gd name="T28" fmla="*/ 37 w 233"/>
                <a:gd name="T29" fmla="*/ 44 h 234"/>
                <a:gd name="T30" fmla="*/ 85 w 233"/>
                <a:gd name="T31" fmla="*/ 115 h 234"/>
                <a:gd name="T32" fmla="*/ 33 w 233"/>
                <a:gd name="T33" fmla="*/ 191 h 234"/>
                <a:gd name="T34" fmla="*/ 0 w 233"/>
                <a:gd name="T35" fmla="*/ 191 h 234"/>
                <a:gd name="T36" fmla="*/ 0 w 233"/>
                <a:gd name="T37" fmla="*/ 234 h 234"/>
                <a:gd name="T38" fmla="*/ 67 w 233"/>
                <a:gd name="T39" fmla="*/ 234 h 234"/>
                <a:gd name="T40" fmla="*/ 108 w 233"/>
                <a:gd name="T41" fmla="*/ 169 h 234"/>
                <a:gd name="T42" fmla="*/ 114 w 233"/>
                <a:gd name="T43" fmla="*/ 157 h 234"/>
                <a:gd name="T44" fmla="*/ 117 w 233"/>
                <a:gd name="T45" fmla="*/ 152 h 234"/>
                <a:gd name="T46" fmla="*/ 117 w 233"/>
                <a:gd name="T47" fmla="*/ 152 h 234"/>
                <a:gd name="T48" fmla="*/ 120 w 233"/>
                <a:gd name="T49" fmla="*/ 157 h 234"/>
                <a:gd name="T50" fmla="*/ 126 w 233"/>
                <a:gd name="T51" fmla="*/ 168 h 234"/>
                <a:gd name="T52" fmla="*/ 168 w 233"/>
                <a:gd name="T53" fmla="*/ 234 h 234"/>
                <a:gd name="T54" fmla="*/ 233 w 233"/>
                <a:gd name="T55" fmla="*/ 234 h 234"/>
                <a:gd name="T56" fmla="*/ 233 w 233"/>
                <a:gd name="T57" fmla="*/ 191 h 234"/>
                <a:gd name="T58" fmla="*/ 204 w 233"/>
                <a:gd name="T59" fmla="*/ 191 h 234"/>
                <a:gd name="T60" fmla="*/ 151 w 233"/>
                <a:gd name="T61" fmla="*/ 113 h 234"/>
                <a:gd name="T62" fmla="*/ 151 w 233"/>
                <a:gd name="T63" fmla="*/ 113 h 234"/>
                <a:gd name="T64" fmla="*/ 151 w 233"/>
                <a:gd name="T65" fmla="*/ 11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34">
                  <a:moveTo>
                    <a:pt x="151" y="113"/>
                  </a:moveTo>
                  <a:cubicBezTo>
                    <a:pt x="199" y="44"/>
                    <a:pt x="199" y="44"/>
                    <a:pt x="199" y="44"/>
                  </a:cubicBezTo>
                  <a:cubicBezTo>
                    <a:pt x="232" y="44"/>
                    <a:pt x="232" y="44"/>
                    <a:pt x="232" y="44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0" y="72"/>
                    <a:pt x="119" y="74"/>
                    <a:pt x="119" y="76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117" y="74"/>
                    <a:pt x="116" y="72"/>
                    <a:pt x="115" y="70"/>
                  </a:cubicBezTo>
                  <a:cubicBezTo>
                    <a:pt x="111" y="64"/>
                    <a:pt x="109" y="60"/>
                    <a:pt x="109" y="59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7" y="234"/>
                    <a:pt x="67" y="234"/>
                    <a:pt x="67" y="234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10" y="165"/>
                    <a:pt x="112" y="161"/>
                    <a:pt x="114" y="157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8" y="154"/>
                    <a:pt x="119" y="156"/>
                    <a:pt x="120" y="157"/>
                  </a:cubicBezTo>
                  <a:cubicBezTo>
                    <a:pt x="126" y="168"/>
                    <a:pt x="126" y="168"/>
                    <a:pt x="126" y="168"/>
                  </a:cubicBezTo>
                  <a:cubicBezTo>
                    <a:pt x="168" y="234"/>
                    <a:pt x="168" y="234"/>
                    <a:pt x="168" y="234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191"/>
                    <a:pt x="233" y="191"/>
                    <a:pt x="233" y="191"/>
                  </a:cubicBezTo>
                  <a:cubicBezTo>
                    <a:pt x="204" y="191"/>
                    <a:pt x="204" y="191"/>
                    <a:pt x="204" y="191"/>
                  </a:cubicBezTo>
                  <a:lnTo>
                    <a:pt x="151" y="113"/>
                  </a:lnTo>
                  <a:close/>
                  <a:moveTo>
                    <a:pt x="151" y="113"/>
                  </a:moveTo>
                  <a:cubicBezTo>
                    <a:pt x="151" y="113"/>
                    <a:pt x="151" y="113"/>
                    <a:pt x="151" y="1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928688" y="2046288"/>
              <a:ext cx="215900" cy="311150"/>
            </a:xfrm>
            <a:custGeom>
              <a:avLst/>
              <a:gdLst>
                <a:gd name="T0" fmla="*/ 103 w 136"/>
                <a:gd name="T1" fmla="*/ 141 h 195"/>
                <a:gd name="T2" fmla="*/ 103 w 136"/>
                <a:gd name="T3" fmla="*/ 162 h 195"/>
                <a:gd name="T4" fmla="*/ 43 w 136"/>
                <a:gd name="T5" fmla="*/ 162 h 195"/>
                <a:gd name="T6" fmla="*/ 54 w 136"/>
                <a:gd name="T7" fmla="*/ 143 h 195"/>
                <a:gd name="T8" fmla="*/ 76 w 136"/>
                <a:gd name="T9" fmla="*/ 127 h 195"/>
                <a:gd name="T10" fmla="*/ 102 w 136"/>
                <a:gd name="T11" fmla="*/ 110 h 195"/>
                <a:gd name="T12" fmla="*/ 124 w 136"/>
                <a:gd name="T13" fmla="*/ 88 h 195"/>
                <a:gd name="T14" fmla="*/ 133 w 136"/>
                <a:gd name="T15" fmla="*/ 57 h 195"/>
                <a:gd name="T16" fmla="*/ 115 w 136"/>
                <a:gd name="T17" fmla="*/ 16 h 195"/>
                <a:gd name="T18" fmla="*/ 69 w 136"/>
                <a:gd name="T19" fmla="*/ 0 h 195"/>
                <a:gd name="T20" fmla="*/ 20 w 136"/>
                <a:gd name="T21" fmla="*/ 17 h 195"/>
                <a:gd name="T22" fmla="*/ 3 w 136"/>
                <a:gd name="T23" fmla="*/ 34 h 195"/>
                <a:gd name="T24" fmla="*/ 31 w 136"/>
                <a:gd name="T25" fmla="*/ 58 h 195"/>
                <a:gd name="T26" fmla="*/ 40 w 136"/>
                <a:gd name="T27" fmla="*/ 48 h 195"/>
                <a:gd name="T28" fmla="*/ 66 w 136"/>
                <a:gd name="T29" fmla="*/ 38 h 195"/>
                <a:gd name="T30" fmla="*/ 84 w 136"/>
                <a:gd name="T31" fmla="*/ 45 h 195"/>
                <a:gd name="T32" fmla="*/ 92 w 136"/>
                <a:gd name="T33" fmla="*/ 61 h 195"/>
                <a:gd name="T34" fmla="*/ 85 w 136"/>
                <a:gd name="T35" fmla="*/ 78 h 195"/>
                <a:gd name="T36" fmla="*/ 68 w 136"/>
                <a:gd name="T37" fmla="*/ 92 h 195"/>
                <a:gd name="T38" fmla="*/ 46 w 136"/>
                <a:gd name="T39" fmla="*/ 106 h 195"/>
                <a:gd name="T40" fmla="*/ 24 w 136"/>
                <a:gd name="T41" fmla="*/ 123 h 195"/>
                <a:gd name="T42" fmla="*/ 7 w 136"/>
                <a:gd name="T43" fmla="*/ 145 h 195"/>
                <a:gd name="T44" fmla="*/ 0 w 136"/>
                <a:gd name="T45" fmla="*/ 176 h 195"/>
                <a:gd name="T46" fmla="*/ 1 w 136"/>
                <a:gd name="T47" fmla="*/ 188 h 195"/>
                <a:gd name="T48" fmla="*/ 2 w 136"/>
                <a:gd name="T49" fmla="*/ 195 h 195"/>
                <a:gd name="T50" fmla="*/ 136 w 136"/>
                <a:gd name="T51" fmla="*/ 195 h 195"/>
                <a:gd name="T52" fmla="*/ 136 w 136"/>
                <a:gd name="T53" fmla="*/ 141 h 195"/>
                <a:gd name="T54" fmla="*/ 103 w 136"/>
                <a:gd name="T55" fmla="*/ 141 h 195"/>
                <a:gd name="T56" fmla="*/ 103 w 136"/>
                <a:gd name="T57" fmla="*/ 141 h 195"/>
                <a:gd name="T58" fmla="*/ 103 w 136"/>
                <a:gd name="T59" fmla="*/ 14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" h="195">
                  <a:moveTo>
                    <a:pt x="103" y="141"/>
                  </a:moveTo>
                  <a:cubicBezTo>
                    <a:pt x="103" y="162"/>
                    <a:pt x="103" y="162"/>
                    <a:pt x="103" y="162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55"/>
                    <a:pt x="47" y="149"/>
                    <a:pt x="54" y="143"/>
                  </a:cubicBezTo>
                  <a:cubicBezTo>
                    <a:pt x="60" y="137"/>
                    <a:pt x="68" y="132"/>
                    <a:pt x="76" y="127"/>
                  </a:cubicBezTo>
                  <a:cubicBezTo>
                    <a:pt x="85" y="122"/>
                    <a:pt x="94" y="116"/>
                    <a:pt x="102" y="110"/>
                  </a:cubicBezTo>
                  <a:cubicBezTo>
                    <a:pt x="111" y="104"/>
                    <a:pt x="118" y="97"/>
                    <a:pt x="124" y="88"/>
                  </a:cubicBezTo>
                  <a:cubicBezTo>
                    <a:pt x="130" y="79"/>
                    <a:pt x="133" y="68"/>
                    <a:pt x="133" y="57"/>
                  </a:cubicBezTo>
                  <a:cubicBezTo>
                    <a:pt x="133" y="40"/>
                    <a:pt x="127" y="26"/>
                    <a:pt x="115" y="16"/>
                  </a:cubicBezTo>
                  <a:cubicBezTo>
                    <a:pt x="104" y="5"/>
                    <a:pt x="88" y="0"/>
                    <a:pt x="69" y="0"/>
                  </a:cubicBezTo>
                  <a:cubicBezTo>
                    <a:pt x="50" y="0"/>
                    <a:pt x="34" y="6"/>
                    <a:pt x="20" y="17"/>
                  </a:cubicBezTo>
                  <a:cubicBezTo>
                    <a:pt x="13" y="22"/>
                    <a:pt x="8" y="28"/>
                    <a:pt x="3" y="34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5" y="54"/>
                    <a:pt x="38" y="50"/>
                    <a:pt x="40" y="48"/>
                  </a:cubicBezTo>
                  <a:cubicBezTo>
                    <a:pt x="48" y="42"/>
                    <a:pt x="57" y="38"/>
                    <a:pt x="66" y="38"/>
                  </a:cubicBezTo>
                  <a:cubicBezTo>
                    <a:pt x="73" y="38"/>
                    <a:pt x="79" y="40"/>
                    <a:pt x="84" y="45"/>
                  </a:cubicBezTo>
                  <a:cubicBezTo>
                    <a:pt x="89" y="49"/>
                    <a:pt x="92" y="54"/>
                    <a:pt x="92" y="61"/>
                  </a:cubicBezTo>
                  <a:cubicBezTo>
                    <a:pt x="92" y="67"/>
                    <a:pt x="89" y="72"/>
                    <a:pt x="85" y="78"/>
                  </a:cubicBezTo>
                  <a:cubicBezTo>
                    <a:pt x="80" y="83"/>
                    <a:pt x="75" y="88"/>
                    <a:pt x="68" y="92"/>
                  </a:cubicBezTo>
                  <a:cubicBezTo>
                    <a:pt x="61" y="96"/>
                    <a:pt x="54" y="100"/>
                    <a:pt x="46" y="106"/>
                  </a:cubicBezTo>
                  <a:cubicBezTo>
                    <a:pt x="38" y="111"/>
                    <a:pt x="31" y="117"/>
                    <a:pt x="24" y="123"/>
                  </a:cubicBezTo>
                  <a:cubicBezTo>
                    <a:pt x="17" y="129"/>
                    <a:pt x="12" y="136"/>
                    <a:pt x="7" y="145"/>
                  </a:cubicBezTo>
                  <a:cubicBezTo>
                    <a:pt x="3" y="155"/>
                    <a:pt x="0" y="165"/>
                    <a:pt x="0" y="176"/>
                  </a:cubicBezTo>
                  <a:cubicBezTo>
                    <a:pt x="0" y="176"/>
                    <a:pt x="1" y="180"/>
                    <a:pt x="1" y="188"/>
                  </a:cubicBezTo>
                  <a:cubicBezTo>
                    <a:pt x="2" y="195"/>
                    <a:pt x="2" y="195"/>
                    <a:pt x="2" y="195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6" y="141"/>
                    <a:pt x="136" y="141"/>
                    <a:pt x="136" y="141"/>
                  </a:cubicBezTo>
                  <a:lnTo>
                    <a:pt x="103" y="141"/>
                  </a:lnTo>
                  <a:close/>
                  <a:moveTo>
                    <a:pt x="103" y="141"/>
                  </a:moveTo>
                  <a:cubicBezTo>
                    <a:pt x="103" y="141"/>
                    <a:pt x="103" y="141"/>
                    <a:pt x="103" y="1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8" name="Freeform 49"/>
          <p:cNvSpPr>
            <a:spLocks noEditPoints="1"/>
          </p:cNvSpPr>
          <p:nvPr/>
        </p:nvSpPr>
        <p:spPr bwMode="auto">
          <a:xfrm>
            <a:off x="3963199" y="179042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114 w 400"/>
              <a:gd name="T27" fmla="*/ 267 h 400"/>
              <a:gd name="T28" fmla="*/ 65 w 400"/>
              <a:gd name="T29" fmla="*/ 267 h 400"/>
              <a:gd name="T30" fmla="*/ 59 w 400"/>
              <a:gd name="T31" fmla="*/ 264 h 400"/>
              <a:gd name="T32" fmla="*/ 59 w 400"/>
              <a:gd name="T33" fmla="*/ 257 h 400"/>
              <a:gd name="T34" fmla="*/ 110 w 400"/>
              <a:gd name="T35" fmla="*/ 166 h 400"/>
              <a:gd name="T36" fmla="*/ 110 w 400"/>
              <a:gd name="T37" fmla="*/ 166 h 400"/>
              <a:gd name="T38" fmla="*/ 78 w 400"/>
              <a:gd name="T39" fmla="*/ 110 h 400"/>
              <a:gd name="T40" fmla="*/ 77 w 400"/>
              <a:gd name="T41" fmla="*/ 102 h 400"/>
              <a:gd name="T42" fmla="*/ 84 w 400"/>
              <a:gd name="T43" fmla="*/ 99 h 400"/>
              <a:gd name="T44" fmla="*/ 132 w 400"/>
              <a:gd name="T45" fmla="*/ 99 h 400"/>
              <a:gd name="T46" fmla="*/ 146 w 400"/>
              <a:gd name="T47" fmla="*/ 108 h 400"/>
              <a:gd name="T48" fmla="*/ 179 w 400"/>
              <a:gd name="T49" fmla="*/ 166 h 400"/>
              <a:gd name="T50" fmla="*/ 127 w 400"/>
              <a:gd name="T51" fmla="*/ 258 h 400"/>
              <a:gd name="T52" fmla="*/ 114 w 400"/>
              <a:gd name="T53" fmla="*/ 267 h 400"/>
              <a:gd name="T54" fmla="*/ 341 w 400"/>
              <a:gd name="T55" fmla="*/ 44 h 400"/>
              <a:gd name="T56" fmla="*/ 235 w 400"/>
              <a:gd name="T57" fmla="*/ 232 h 400"/>
              <a:gd name="T58" fmla="*/ 235 w 400"/>
              <a:gd name="T59" fmla="*/ 233 h 400"/>
              <a:gd name="T60" fmla="*/ 302 w 400"/>
              <a:gd name="T61" fmla="*/ 357 h 400"/>
              <a:gd name="T62" fmla="*/ 303 w 400"/>
              <a:gd name="T63" fmla="*/ 364 h 400"/>
              <a:gd name="T64" fmla="*/ 296 w 400"/>
              <a:gd name="T65" fmla="*/ 367 h 400"/>
              <a:gd name="T66" fmla="*/ 248 w 400"/>
              <a:gd name="T67" fmla="*/ 367 h 400"/>
              <a:gd name="T68" fmla="*/ 235 w 400"/>
              <a:gd name="T69" fmla="*/ 358 h 400"/>
              <a:gd name="T70" fmla="*/ 166 w 400"/>
              <a:gd name="T71" fmla="*/ 233 h 400"/>
              <a:gd name="T72" fmla="*/ 273 w 400"/>
              <a:gd name="T73" fmla="*/ 42 h 400"/>
              <a:gd name="T74" fmla="*/ 286 w 400"/>
              <a:gd name="T75" fmla="*/ 33 h 400"/>
              <a:gd name="T76" fmla="*/ 335 w 400"/>
              <a:gd name="T77" fmla="*/ 33 h 400"/>
              <a:gd name="T78" fmla="*/ 341 w 400"/>
              <a:gd name="T79" fmla="*/ 36 h 400"/>
              <a:gd name="T80" fmla="*/ 341 w 400"/>
              <a:gd name="T81" fmla="*/ 44 h 400"/>
              <a:gd name="T82" fmla="*/ 341 w 400"/>
              <a:gd name="T83" fmla="*/ 44 h 400"/>
              <a:gd name="T84" fmla="*/ 341 w 400"/>
              <a:gd name="T85" fmla="*/ 4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114" y="267"/>
                </a:moveTo>
                <a:cubicBezTo>
                  <a:pt x="65" y="267"/>
                  <a:pt x="65" y="267"/>
                  <a:pt x="65" y="267"/>
                </a:cubicBezTo>
                <a:cubicBezTo>
                  <a:pt x="63" y="267"/>
                  <a:pt x="61" y="266"/>
                  <a:pt x="59" y="264"/>
                </a:cubicBezTo>
                <a:cubicBezTo>
                  <a:pt x="58" y="261"/>
                  <a:pt x="58" y="259"/>
                  <a:pt x="59" y="257"/>
                </a:cubicBezTo>
                <a:cubicBezTo>
                  <a:pt x="110" y="166"/>
                  <a:pt x="110" y="166"/>
                  <a:pt x="110" y="166"/>
                </a:cubicBezTo>
                <a:cubicBezTo>
                  <a:pt x="110" y="166"/>
                  <a:pt x="110" y="166"/>
                  <a:pt x="110" y="166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76" y="107"/>
                  <a:pt x="76" y="104"/>
                  <a:pt x="77" y="102"/>
                </a:cubicBezTo>
                <a:cubicBezTo>
                  <a:pt x="79" y="100"/>
                  <a:pt x="81" y="99"/>
                  <a:pt x="84" y="99"/>
                </a:cubicBezTo>
                <a:cubicBezTo>
                  <a:pt x="132" y="99"/>
                  <a:pt x="132" y="99"/>
                  <a:pt x="132" y="99"/>
                </a:cubicBezTo>
                <a:cubicBezTo>
                  <a:pt x="138" y="99"/>
                  <a:pt x="142" y="102"/>
                  <a:pt x="146" y="108"/>
                </a:cubicBezTo>
                <a:cubicBezTo>
                  <a:pt x="168" y="147"/>
                  <a:pt x="179" y="166"/>
                  <a:pt x="179" y="166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23" y="264"/>
                  <a:pt x="119" y="267"/>
                  <a:pt x="114" y="267"/>
                </a:cubicBezTo>
                <a:close/>
                <a:moveTo>
                  <a:pt x="341" y="44"/>
                </a:moveTo>
                <a:cubicBezTo>
                  <a:pt x="235" y="232"/>
                  <a:pt x="235" y="232"/>
                  <a:pt x="235" y="232"/>
                </a:cubicBezTo>
                <a:cubicBezTo>
                  <a:pt x="235" y="233"/>
                  <a:pt x="235" y="233"/>
                  <a:pt x="235" y="233"/>
                </a:cubicBezTo>
                <a:cubicBezTo>
                  <a:pt x="302" y="357"/>
                  <a:pt x="302" y="357"/>
                  <a:pt x="302" y="357"/>
                </a:cubicBezTo>
                <a:cubicBezTo>
                  <a:pt x="304" y="359"/>
                  <a:pt x="304" y="362"/>
                  <a:pt x="303" y="364"/>
                </a:cubicBezTo>
                <a:cubicBezTo>
                  <a:pt x="301" y="366"/>
                  <a:pt x="299" y="367"/>
                  <a:pt x="296" y="367"/>
                </a:cubicBezTo>
                <a:cubicBezTo>
                  <a:pt x="248" y="367"/>
                  <a:pt x="248" y="367"/>
                  <a:pt x="248" y="367"/>
                </a:cubicBezTo>
                <a:cubicBezTo>
                  <a:pt x="243" y="367"/>
                  <a:pt x="238" y="364"/>
                  <a:pt x="235" y="358"/>
                </a:cubicBezTo>
                <a:cubicBezTo>
                  <a:pt x="189" y="275"/>
                  <a:pt x="167" y="233"/>
                  <a:pt x="166" y="233"/>
                </a:cubicBezTo>
                <a:cubicBezTo>
                  <a:pt x="273" y="42"/>
                  <a:pt x="273" y="42"/>
                  <a:pt x="273" y="42"/>
                </a:cubicBezTo>
                <a:cubicBezTo>
                  <a:pt x="277" y="36"/>
                  <a:pt x="281" y="33"/>
                  <a:pt x="286" y="33"/>
                </a:cubicBezTo>
                <a:cubicBezTo>
                  <a:pt x="335" y="33"/>
                  <a:pt x="335" y="33"/>
                  <a:pt x="335" y="33"/>
                </a:cubicBezTo>
                <a:cubicBezTo>
                  <a:pt x="338" y="33"/>
                  <a:pt x="340" y="34"/>
                  <a:pt x="341" y="36"/>
                </a:cubicBezTo>
                <a:cubicBezTo>
                  <a:pt x="343" y="39"/>
                  <a:pt x="343" y="41"/>
                  <a:pt x="341" y="44"/>
                </a:cubicBezTo>
                <a:close/>
                <a:moveTo>
                  <a:pt x="341" y="44"/>
                </a:moveTo>
                <a:cubicBezTo>
                  <a:pt x="341" y="44"/>
                  <a:pt x="341" y="44"/>
                  <a:pt x="341" y="4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7" name="グループ化 96"/>
          <p:cNvGrpSpPr/>
          <p:nvPr/>
        </p:nvGrpSpPr>
        <p:grpSpPr>
          <a:xfrm>
            <a:off x="6963114" y="1791694"/>
            <a:ext cx="1276153" cy="1495195"/>
            <a:chOff x="3452813" y="1879600"/>
            <a:chExt cx="638175" cy="747713"/>
          </a:xfrm>
        </p:grpSpPr>
        <p:sp>
          <p:nvSpPr>
            <p:cNvPr id="61" name="Freeform 53"/>
            <p:cNvSpPr>
              <a:spLocks noEditPoints="1"/>
            </p:cNvSpPr>
            <p:nvPr/>
          </p:nvSpPr>
          <p:spPr bwMode="auto">
            <a:xfrm>
              <a:off x="3452813" y="2027238"/>
              <a:ext cx="269875" cy="376238"/>
            </a:xfrm>
            <a:custGeom>
              <a:avLst/>
              <a:gdLst>
                <a:gd name="T0" fmla="*/ 113 w 156"/>
                <a:gd name="T1" fmla="*/ 12 h 217"/>
                <a:gd name="T2" fmla="*/ 96 w 156"/>
                <a:gd name="T3" fmla="*/ 0 h 217"/>
                <a:gd name="T4" fmla="*/ 33 w 156"/>
                <a:gd name="T5" fmla="*/ 0 h 217"/>
                <a:gd name="T6" fmla="*/ 25 w 156"/>
                <a:gd name="T7" fmla="*/ 4 h 217"/>
                <a:gd name="T8" fmla="*/ 25 w 156"/>
                <a:gd name="T9" fmla="*/ 13 h 217"/>
                <a:gd name="T10" fmla="*/ 67 w 156"/>
                <a:gd name="T11" fmla="*/ 86 h 217"/>
                <a:gd name="T12" fmla="*/ 67 w 156"/>
                <a:gd name="T13" fmla="*/ 86 h 217"/>
                <a:gd name="T14" fmla="*/ 1 w 156"/>
                <a:gd name="T15" fmla="*/ 203 h 217"/>
                <a:gd name="T16" fmla="*/ 1 w 156"/>
                <a:gd name="T17" fmla="*/ 213 h 217"/>
                <a:gd name="T18" fmla="*/ 9 w 156"/>
                <a:gd name="T19" fmla="*/ 217 h 217"/>
                <a:gd name="T20" fmla="*/ 72 w 156"/>
                <a:gd name="T21" fmla="*/ 217 h 217"/>
                <a:gd name="T22" fmla="*/ 89 w 156"/>
                <a:gd name="T23" fmla="*/ 205 h 217"/>
                <a:gd name="T24" fmla="*/ 156 w 156"/>
                <a:gd name="T25" fmla="*/ 86 h 217"/>
                <a:gd name="T26" fmla="*/ 113 w 156"/>
                <a:gd name="T27" fmla="*/ 12 h 217"/>
                <a:gd name="T28" fmla="*/ 113 w 156"/>
                <a:gd name="T29" fmla="*/ 12 h 217"/>
                <a:gd name="T30" fmla="*/ 113 w 156"/>
                <a:gd name="T31" fmla="*/ 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217">
                  <a:moveTo>
                    <a:pt x="113" y="12"/>
                  </a:moveTo>
                  <a:cubicBezTo>
                    <a:pt x="108" y="4"/>
                    <a:pt x="103" y="0"/>
                    <a:pt x="9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0"/>
                    <a:pt x="27" y="1"/>
                    <a:pt x="25" y="4"/>
                  </a:cubicBezTo>
                  <a:cubicBezTo>
                    <a:pt x="23" y="6"/>
                    <a:pt x="23" y="10"/>
                    <a:pt x="25" y="13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0" y="206"/>
                    <a:pt x="0" y="210"/>
                    <a:pt x="1" y="213"/>
                  </a:cubicBezTo>
                  <a:cubicBezTo>
                    <a:pt x="3" y="215"/>
                    <a:pt x="6" y="217"/>
                    <a:pt x="9" y="217"/>
                  </a:cubicBezTo>
                  <a:cubicBezTo>
                    <a:pt x="72" y="217"/>
                    <a:pt x="72" y="217"/>
                    <a:pt x="72" y="217"/>
                  </a:cubicBezTo>
                  <a:cubicBezTo>
                    <a:pt x="78" y="217"/>
                    <a:pt x="84" y="213"/>
                    <a:pt x="89" y="205"/>
                  </a:cubicBezTo>
                  <a:cubicBezTo>
                    <a:pt x="132" y="129"/>
                    <a:pt x="154" y="89"/>
                    <a:pt x="156" y="86"/>
                  </a:cubicBezTo>
                  <a:lnTo>
                    <a:pt x="113" y="12"/>
                  </a:lnTo>
                  <a:close/>
                  <a:moveTo>
                    <a:pt x="113" y="12"/>
                  </a:moveTo>
                  <a:cubicBezTo>
                    <a:pt x="113" y="12"/>
                    <a:pt x="113" y="12"/>
                    <a:pt x="113" y="1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Freeform 54"/>
            <p:cNvSpPr>
              <a:spLocks noEditPoints="1"/>
            </p:cNvSpPr>
            <p:nvPr/>
          </p:nvSpPr>
          <p:spPr bwMode="auto">
            <a:xfrm>
              <a:off x="3695700" y="1879600"/>
              <a:ext cx="395288" cy="747713"/>
            </a:xfrm>
            <a:custGeom>
              <a:avLst/>
              <a:gdLst>
                <a:gd name="T0" fmla="*/ 226 w 228"/>
                <a:gd name="T1" fmla="*/ 13 h 431"/>
                <a:gd name="T2" fmla="*/ 226 w 228"/>
                <a:gd name="T3" fmla="*/ 4 h 431"/>
                <a:gd name="T4" fmla="*/ 218 w 228"/>
                <a:gd name="T5" fmla="*/ 0 h 431"/>
                <a:gd name="T6" fmla="*/ 155 w 228"/>
                <a:gd name="T7" fmla="*/ 0 h 431"/>
                <a:gd name="T8" fmla="*/ 138 w 228"/>
                <a:gd name="T9" fmla="*/ 12 h 431"/>
                <a:gd name="T10" fmla="*/ 0 w 228"/>
                <a:gd name="T11" fmla="*/ 257 h 431"/>
                <a:gd name="T12" fmla="*/ 88 w 228"/>
                <a:gd name="T13" fmla="*/ 419 h 431"/>
                <a:gd name="T14" fmla="*/ 105 w 228"/>
                <a:gd name="T15" fmla="*/ 431 h 431"/>
                <a:gd name="T16" fmla="*/ 168 w 228"/>
                <a:gd name="T17" fmla="*/ 431 h 431"/>
                <a:gd name="T18" fmla="*/ 176 w 228"/>
                <a:gd name="T19" fmla="*/ 427 h 431"/>
                <a:gd name="T20" fmla="*/ 176 w 228"/>
                <a:gd name="T21" fmla="*/ 417 h 431"/>
                <a:gd name="T22" fmla="*/ 88 w 228"/>
                <a:gd name="T23" fmla="*/ 257 h 431"/>
                <a:gd name="T24" fmla="*/ 88 w 228"/>
                <a:gd name="T25" fmla="*/ 257 h 431"/>
                <a:gd name="T26" fmla="*/ 226 w 228"/>
                <a:gd name="T27" fmla="*/ 13 h 431"/>
                <a:gd name="T28" fmla="*/ 226 w 228"/>
                <a:gd name="T29" fmla="*/ 13 h 431"/>
                <a:gd name="T30" fmla="*/ 226 w 228"/>
                <a:gd name="T31" fmla="*/ 1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8" h="431">
                  <a:moveTo>
                    <a:pt x="226" y="13"/>
                  </a:moveTo>
                  <a:cubicBezTo>
                    <a:pt x="228" y="10"/>
                    <a:pt x="228" y="6"/>
                    <a:pt x="226" y="4"/>
                  </a:cubicBezTo>
                  <a:cubicBezTo>
                    <a:pt x="224" y="1"/>
                    <a:pt x="222" y="0"/>
                    <a:pt x="218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8" y="0"/>
                    <a:pt x="143" y="4"/>
                    <a:pt x="138" y="12"/>
                  </a:cubicBezTo>
                  <a:cubicBezTo>
                    <a:pt x="49" y="170"/>
                    <a:pt x="3" y="252"/>
                    <a:pt x="0" y="257"/>
                  </a:cubicBezTo>
                  <a:cubicBezTo>
                    <a:pt x="88" y="419"/>
                    <a:pt x="88" y="419"/>
                    <a:pt x="88" y="419"/>
                  </a:cubicBezTo>
                  <a:cubicBezTo>
                    <a:pt x="92" y="427"/>
                    <a:pt x="98" y="431"/>
                    <a:pt x="105" y="431"/>
                  </a:cubicBezTo>
                  <a:cubicBezTo>
                    <a:pt x="168" y="431"/>
                    <a:pt x="168" y="431"/>
                    <a:pt x="168" y="431"/>
                  </a:cubicBezTo>
                  <a:cubicBezTo>
                    <a:pt x="171" y="431"/>
                    <a:pt x="174" y="430"/>
                    <a:pt x="176" y="427"/>
                  </a:cubicBezTo>
                  <a:cubicBezTo>
                    <a:pt x="178" y="424"/>
                    <a:pt x="178" y="421"/>
                    <a:pt x="176" y="41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lnTo>
                    <a:pt x="226" y="13"/>
                  </a:lnTo>
                  <a:close/>
                  <a:moveTo>
                    <a:pt x="226" y="13"/>
                  </a:moveTo>
                  <a:cubicBezTo>
                    <a:pt x="226" y="13"/>
                    <a:pt x="226" y="13"/>
                    <a:pt x="226" y="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5" name="Freeform 58"/>
          <p:cNvSpPr>
            <a:spLocks noEditPoints="1"/>
          </p:cNvSpPr>
          <p:nvPr/>
        </p:nvSpPr>
        <p:spPr bwMode="auto">
          <a:xfrm>
            <a:off x="10150322" y="1958243"/>
            <a:ext cx="971400" cy="1324200"/>
          </a:xfrm>
          <a:custGeom>
            <a:avLst/>
            <a:gdLst>
              <a:gd name="T0" fmla="*/ 266 w 268"/>
              <a:gd name="T1" fmla="*/ 4 h 367"/>
              <a:gd name="T2" fmla="*/ 259 w 268"/>
              <a:gd name="T3" fmla="*/ 0 h 367"/>
              <a:gd name="T4" fmla="*/ 210 w 268"/>
              <a:gd name="T5" fmla="*/ 0 h 367"/>
              <a:gd name="T6" fmla="*/ 202 w 268"/>
              <a:gd name="T7" fmla="*/ 5 h 367"/>
              <a:gd name="T8" fmla="*/ 152 w 268"/>
              <a:gd name="T9" fmla="*/ 114 h 367"/>
              <a:gd name="T10" fmla="*/ 145 w 268"/>
              <a:gd name="T11" fmla="*/ 130 h 367"/>
              <a:gd name="T12" fmla="*/ 137 w 268"/>
              <a:gd name="T13" fmla="*/ 148 h 367"/>
              <a:gd name="T14" fmla="*/ 123 w 268"/>
              <a:gd name="T15" fmla="*/ 115 h 367"/>
              <a:gd name="T16" fmla="*/ 66 w 268"/>
              <a:gd name="T17" fmla="*/ 5 h 367"/>
              <a:gd name="T18" fmla="*/ 59 w 268"/>
              <a:gd name="T19" fmla="*/ 0 h 367"/>
              <a:gd name="T20" fmla="*/ 8 w 268"/>
              <a:gd name="T21" fmla="*/ 0 h 367"/>
              <a:gd name="T22" fmla="*/ 1 w 268"/>
              <a:gd name="T23" fmla="*/ 4 h 367"/>
              <a:gd name="T24" fmla="*/ 1 w 268"/>
              <a:gd name="T25" fmla="*/ 13 h 367"/>
              <a:gd name="T26" fmla="*/ 85 w 268"/>
              <a:gd name="T27" fmla="*/ 163 h 367"/>
              <a:gd name="T28" fmla="*/ 29 w 268"/>
              <a:gd name="T29" fmla="*/ 163 h 367"/>
              <a:gd name="T30" fmla="*/ 23 w 268"/>
              <a:gd name="T31" fmla="*/ 166 h 367"/>
              <a:gd name="T32" fmla="*/ 21 w 268"/>
              <a:gd name="T33" fmla="*/ 172 h 367"/>
              <a:gd name="T34" fmla="*/ 21 w 268"/>
              <a:gd name="T35" fmla="*/ 199 h 367"/>
              <a:gd name="T36" fmla="*/ 23 w 268"/>
              <a:gd name="T37" fmla="*/ 205 h 367"/>
              <a:gd name="T38" fmla="*/ 29 w 268"/>
              <a:gd name="T39" fmla="*/ 207 h 367"/>
              <a:gd name="T40" fmla="*/ 104 w 268"/>
              <a:gd name="T41" fmla="*/ 207 h 367"/>
              <a:gd name="T42" fmla="*/ 104 w 268"/>
              <a:gd name="T43" fmla="*/ 229 h 367"/>
              <a:gd name="T44" fmla="*/ 29 w 268"/>
              <a:gd name="T45" fmla="*/ 229 h 367"/>
              <a:gd name="T46" fmla="*/ 23 w 268"/>
              <a:gd name="T47" fmla="*/ 232 h 367"/>
              <a:gd name="T48" fmla="*/ 21 w 268"/>
              <a:gd name="T49" fmla="*/ 238 h 367"/>
              <a:gd name="T50" fmla="*/ 21 w 268"/>
              <a:gd name="T51" fmla="*/ 264 h 367"/>
              <a:gd name="T52" fmla="*/ 23 w 268"/>
              <a:gd name="T53" fmla="*/ 270 h 367"/>
              <a:gd name="T54" fmla="*/ 29 w 268"/>
              <a:gd name="T55" fmla="*/ 273 h 367"/>
              <a:gd name="T56" fmla="*/ 104 w 268"/>
              <a:gd name="T57" fmla="*/ 273 h 367"/>
              <a:gd name="T58" fmla="*/ 104 w 268"/>
              <a:gd name="T59" fmla="*/ 359 h 367"/>
              <a:gd name="T60" fmla="*/ 107 w 268"/>
              <a:gd name="T61" fmla="*/ 365 h 367"/>
              <a:gd name="T62" fmla="*/ 112 w 268"/>
              <a:gd name="T63" fmla="*/ 367 h 367"/>
              <a:gd name="T64" fmla="*/ 157 w 268"/>
              <a:gd name="T65" fmla="*/ 367 h 367"/>
              <a:gd name="T66" fmla="*/ 163 w 268"/>
              <a:gd name="T67" fmla="*/ 365 h 367"/>
              <a:gd name="T68" fmla="*/ 166 w 268"/>
              <a:gd name="T69" fmla="*/ 359 h 367"/>
              <a:gd name="T70" fmla="*/ 166 w 268"/>
              <a:gd name="T71" fmla="*/ 273 h 367"/>
              <a:gd name="T72" fmla="*/ 241 w 268"/>
              <a:gd name="T73" fmla="*/ 273 h 367"/>
              <a:gd name="T74" fmla="*/ 247 w 268"/>
              <a:gd name="T75" fmla="*/ 270 h 367"/>
              <a:gd name="T76" fmla="*/ 250 w 268"/>
              <a:gd name="T77" fmla="*/ 264 h 367"/>
              <a:gd name="T78" fmla="*/ 250 w 268"/>
              <a:gd name="T79" fmla="*/ 238 h 367"/>
              <a:gd name="T80" fmla="*/ 247 w 268"/>
              <a:gd name="T81" fmla="*/ 232 h 367"/>
              <a:gd name="T82" fmla="*/ 241 w 268"/>
              <a:gd name="T83" fmla="*/ 229 h 367"/>
              <a:gd name="T84" fmla="*/ 166 w 268"/>
              <a:gd name="T85" fmla="*/ 229 h 367"/>
              <a:gd name="T86" fmla="*/ 166 w 268"/>
              <a:gd name="T87" fmla="*/ 207 h 367"/>
              <a:gd name="T88" fmla="*/ 241 w 268"/>
              <a:gd name="T89" fmla="*/ 207 h 367"/>
              <a:gd name="T90" fmla="*/ 247 w 268"/>
              <a:gd name="T91" fmla="*/ 205 h 367"/>
              <a:gd name="T92" fmla="*/ 250 w 268"/>
              <a:gd name="T93" fmla="*/ 199 h 367"/>
              <a:gd name="T94" fmla="*/ 250 w 268"/>
              <a:gd name="T95" fmla="*/ 172 h 367"/>
              <a:gd name="T96" fmla="*/ 247 w 268"/>
              <a:gd name="T97" fmla="*/ 166 h 367"/>
              <a:gd name="T98" fmla="*/ 241 w 268"/>
              <a:gd name="T99" fmla="*/ 163 h 367"/>
              <a:gd name="T100" fmla="*/ 185 w 268"/>
              <a:gd name="T101" fmla="*/ 163 h 367"/>
              <a:gd name="T102" fmla="*/ 267 w 268"/>
              <a:gd name="T103" fmla="*/ 12 h 367"/>
              <a:gd name="T104" fmla="*/ 266 w 268"/>
              <a:gd name="T105" fmla="*/ 4 h 367"/>
              <a:gd name="T106" fmla="*/ 266 w 268"/>
              <a:gd name="T107" fmla="*/ 4 h 367"/>
              <a:gd name="T108" fmla="*/ 266 w 268"/>
              <a:gd name="T109" fmla="*/ 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8" h="367">
                <a:moveTo>
                  <a:pt x="266" y="4"/>
                </a:moveTo>
                <a:cubicBezTo>
                  <a:pt x="265" y="1"/>
                  <a:pt x="262" y="0"/>
                  <a:pt x="259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06" y="0"/>
                  <a:pt x="203" y="2"/>
                  <a:pt x="202" y="5"/>
                </a:cubicBezTo>
                <a:cubicBezTo>
                  <a:pt x="152" y="114"/>
                  <a:pt x="152" y="114"/>
                  <a:pt x="152" y="114"/>
                </a:cubicBezTo>
                <a:cubicBezTo>
                  <a:pt x="151" y="117"/>
                  <a:pt x="149" y="123"/>
                  <a:pt x="145" y="130"/>
                </a:cubicBezTo>
                <a:cubicBezTo>
                  <a:pt x="142" y="138"/>
                  <a:pt x="139" y="144"/>
                  <a:pt x="137" y="148"/>
                </a:cubicBezTo>
                <a:cubicBezTo>
                  <a:pt x="131" y="133"/>
                  <a:pt x="126" y="122"/>
                  <a:pt x="123" y="115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2"/>
                  <a:pt x="62" y="0"/>
                  <a:pt x="5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3" y="1"/>
                  <a:pt x="1" y="4"/>
                </a:cubicBezTo>
                <a:cubicBezTo>
                  <a:pt x="0" y="7"/>
                  <a:pt x="0" y="10"/>
                  <a:pt x="1" y="13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7" y="163"/>
                  <a:pt x="25" y="164"/>
                  <a:pt x="23" y="166"/>
                </a:cubicBezTo>
                <a:cubicBezTo>
                  <a:pt x="21" y="167"/>
                  <a:pt x="21" y="169"/>
                  <a:pt x="21" y="172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21" y="201"/>
                  <a:pt x="21" y="203"/>
                  <a:pt x="23" y="205"/>
                </a:cubicBezTo>
                <a:cubicBezTo>
                  <a:pt x="25" y="206"/>
                  <a:pt x="27" y="207"/>
                  <a:pt x="29" y="207"/>
                </a:cubicBezTo>
                <a:cubicBezTo>
                  <a:pt x="104" y="207"/>
                  <a:pt x="104" y="207"/>
                  <a:pt x="104" y="207"/>
                </a:cubicBezTo>
                <a:cubicBezTo>
                  <a:pt x="104" y="229"/>
                  <a:pt x="104" y="229"/>
                  <a:pt x="104" y="229"/>
                </a:cubicBezTo>
                <a:cubicBezTo>
                  <a:pt x="29" y="229"/>
                  <a:pt x="29" y="229"/>
                  <a:pt x="29" y="229"/>
                </a:cubicBezTo>
                <a:cubicBezTo>
                  <a:pt x="27" y="229"/>
                  <a:pt x="25" y="230"/>
                  <a:pt x="23" y="232"/>
                </a:cubicBezTo>
                <a:cubicBezTo>
                  <a:pt x="21" y="233"/>
                  <a:pt x="21" y="235"/>
                  <a:pt x="21" y="238"/>
                </a:cubicBezTo>
                <a:cubicBezTo>
                  <a:pt x="21" y="264"/>
                  <a:pt x="21" y="264"/>
                  <a:pt x="21" y="264"/>
                </a:cubicBezTo>
                <a:cubicBezTo>
                  <a:pt x="21" y="267"/>
                  <a:pt x="21" y="269"/>
                  <a:pt x="23" y="270"/>
                </a:cubicBezTo>
                <a:cubicBezTo>
                  <a:pt x="25" y="272"/>
                  <a:pt x="27" y="273"/>
                  <a:pt x="29" y="273"/>
                </a:cubicBezTo>
                <a:cubicBezTo>
                  <a:pt x="104" y="273"/>
                  <a:pt x="104" y="273"/>
                  <a:pt x="104" y="273"/>
                </a:cubicBezTo>
                <a:cubicBezTo>
                  <a:pt x="104" y="359"/>
                  <a:pt x="104" y="359"/>
                  <a:pt x="104" y="359"/>
                </a:cubicBezTo>
                <a:cubicBezTo>
                  <a:pt x="104" y="361"/>
                  <a:pt x="105" y="363"/>
                  <a:pt x="107" y="365"/>
                </a:cubicBezTo>
                <a:cubicBezTo>
                  <a:pt x="108" y="366"/>
                  <a:pt x="110" y="367"/>
                  <a:pt x="112" y="367"/>
                </a:cubicBezTo>
                <a:cubicBezTo>
                  <a:pt x="157" y="367"/>
                  <a:pt x="157" y="367"/>
                  <a:pt x="157" y="367"/>
                </a:cubicBezTo>
                <a:cubicBezTo>
                  <a:pt x="159" y="367"/>
                  <a:pt x="161" y="366"/>
                  <a:pt x="163" y="365"/>
                </a:cubicBezTo>
                <a:cubicBezTo>
                  <a:pt x="165" y="363"/>
                  <a:pt x="166" y="361"/>
                  <a:pt x="166" y="359"/>
                </a:cubicBezTo>
                <a:cubicBezTo>
                  <a:pt x="166" y="273"/>
                  <a:pt x="166" y="273"/>
                  <a:pt x="166" y="273"/>
                </a:cubicBezTo>
                <a:cubicBezTo>
                  <a:pt x="241" y="273"/>
                  <a:pt x="241" y="273"/>
                  <a:pt x="241" y="273"/>
                </a:cubicBezTo>
                <a:cubicBezTo>
                  <a:pt x="243" y="273"/>
                  <a:pt x="245" y="272"/>
                  <a:pt x="247" y="270"/>
                </a:cubicBezTo>
                <a:cubicBezTo>
                  <a:pt x="249" y="269"/>
                  <a:pt x="250" y="267"/>
                  <a:pt x="250" y="264"/>
                </a:cubicBezTo>
                <a:cubicBezTo>
                  <a:pt x="250" y="238"/>
                  <a:pt x="250" y="238"/>
                  <a:pt x="250" y="238"/>
                </a:cubicBezTo>
                <a:cubicBezTo>
                  <a:pt x="250" y="235"/>
                  <a:pt x="249" y="233"/>
                  <a:pt x="247" y="232"/>
                </a:cubicBezTo>
                <a:cubicBezTo>
                  <a:pt x="245" y="230"/>
                  <a:pt x="243" y="229"/>
                  <a:pt x="241" y="229"/>
                </a:cubicBezTo>
                <a:cubicBezTo>
                  <a:pt x="166" y="229"/>
                  <a:pt x="166" y="229"/>
                  <a:pt x="166" y="229"/>
                </a:cubicBezTo>
                <a:cubicBezTo>
                  <a:pt x="166" y="207"/>
                  <a:pt x="166" y="207"/>
                  <a:pt x="166" y="207"/>
                </a:cubicBezTo>
                <a:cubicBezTo>
                  <a:pt x="241" y="207"/>
                  <a:pt x="241" y="207"/>
                  <a:pt x="241" y="207"/>
                </a:cubicBezTo>
                <a:cubicBezTo>
                  <a:pt x="243" y="207"/>
                  <a:pt x="245" y="206"/>
                  <a:pt x="247" y="205"/>
                </a:cubicBezTo>
                <a:cubicBezTo>
                  <a:pt x="249" y="203"/>
                  <a:pt x="250" y="201"/>
                  <a:pt x="250" y="199"/>
                </a:cubicBezTo>
                <a:cubicBezTo>
                  <a:pt x="250" y="172"/>
                  <a:pt x="250" y="172"/>
                  <a:pt x="250" y="172"/>
                </a:cubicBezTo>
                <a:cubicBezTo>
                  <a:pt x="250" y="169"/>
                  <a:pt x="249" y="167"/>
                  <a:pt x="247" y="166"/>
                </a:cubicBezTo>
                <a:cubicBezTo>
                  <a:pt x="245" y="164"/>
                  <a:pt x="243" y="163"/>
                  <a:pt x="241" y="163"/>
                </a:cubicBezTo>
                <a:cubicBezTo>
                  <a:pt x="185" y="163"/>
                  <a:pt x="185" y="163"/>
                  <a:pt x="185" y="163"/>
                </a:cubicBezTo>
                <a:cubicBezTo>
                  <a:pt x="267" y="12"/>
                  <a:pt x="267" y="12"/>
                  <a:pt x="267" y="12"/>
                </a:cubicBezTo>
                <a:cubicBezTo>
                  <a:pt x="268" y="9"/>
                  <a:pt x="268" y="7"/>
                  <a:pt x="266" y="4"/>
                </a:cubicBezTo>
                <a:close/>
                <a:moveTo>
                  <a:pt x="266" y="4"/>
                </a:moveTo>
                <a:cubicBezTo>
                  <a:pt x="266" y="4"/>
                  <a:pt x="266" y="4"/>
                  <a:pt x="266" y="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12818495" y="1943434"/>
            <a:ext cx="1272980" cy="1272980"/>
            <a:chOff x="6400800" y="1881188"/>
            <a:chExt cx="636588" cy="636588"/>
          </a:xfrm>
        </p:grpSpPr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6400800" y="1881188"/>
              <a:ext cx="636588" cy="636588"/>
            </a:xfrm>
            <a:custGeom>
              <a:avLst/>
              <a:gdLst>
                <a:gd name="T0" fmla="*/ 325 w 400"/>
                <a:gd name="T1" fmla="*/ 0 h 400"/>
                <a:gd name="T2" fmla="*/ 22 w 400"/>
                <a:gd name="T3" fmla="*/ 22 h 400"/>
                <a:gd name="T4" fmla="*/ 0 w 400"/>
                <a:gd name="T5" fmla="*/ 325 h 400"/>
                <a:gd name="T6" fmla="*/ 75 w 400"/>
                <a:gd name="T7" fmla="*/ 400 h 400"/>
                <a:gd name="T8" fmla="*/ 378 w 400"/>
                <a:gd name="T9" fmla="*/ 378 h 400"/>
                <a:gd name="T10" fmla="*/ 400 w 400"/>
                <a:gd name="T11" fmla="*/ 75 h 400"/>
                <a:gd name="T12" fmla="*/ 236 w 400"/>
                <a:gd name="T13" fmla="*/ 58 h 400"/>
                <a:gd name="T14" fmla="*/ 254 w 400"/>
                <a:gd name="T15" fmla="*/ 129 h 400"/>
                <a:gd name="T16" fmla="*/ 258 w 400"/>
                <a:gd name="T17" fmla="*/ 140 h 400"/>
                <a:gd name="T18" fmla="*/ 269 w 400"/>
                <a:gd name="T19" fmla="*/ 58 h 400"/>
                <a:gd name="T20" fmla="*/ 287 w 400"/>
                <a:gd name="T21" fmla="*/ 154 h 400"/>
                <a:gd name="T22" fmla="*/ 269 w 400"/>
                <a:gd name="T23" fmla="*/ 144 h 400"/>
                <a:gd name="T24" fmla="*/ 238 w 400"/>
                <a:gd name="T25" fmla="*/ 149 h 400"/>
                <a:gd name="T26" fmla="*/ 236 w 400"/>
                <a:gd name="T27" fmla="*/ 58 h 400"/>
                <a:gd name="T28" fmla="*/ 176 w 400"/>
                <a:gd name="T29" fmla="*/ 66 h 400"/>
                <a:gd name="T30" fmla="*/ 217 w 400"/>
                <a:gd name="T31" fmla="*/ 66 h 400"/>
                <a:gd name="T32" fmla="*/ 222 w 400"/>
                <a:gd name="T33" fmla="*/ 123 h 400"/>
                <a:gd name="T34" fmla="*/ 196 w 400"/>
                <a:gd name="T35" fmla="*/ 156 h 400"/>
                <a:gd name="T36" fmla="*/ 171 w 400"/>
                <a:gd name="T37" fmla="*/ 123 h 400"/>
                <a:gd name="T38" fmla="*/ 124 w 400"/>
                <a:gd name="T39" fmla="*/ 25 h 400"/>
                <a:gd name="T40" fmla="*/ 151 w 400"/>
                <a:gd name="T41" fmla="*/ 25 h 400"/>
                <a:gd name="T42" fmla="*/ 147 w 400"/>
                <a:gd name="T43" fmla="*/ 102 h 400"/>
                <a:gd name="T44" fmla="*/ 127 w 400"/>
                <a:gd name="T45" fmla="*/ 154 h 400"/>
                <a:gd name="T46" fmla="*/ 116 w 400"/>
                <a:gd name="T47" fmla="*/ 61 h 400"/>
                <a:gd name="T48" fmla="*/ 103 w 400"/>
                <a:gd name="T49" fmla="*/ 25 h 400"/>
                <a:gd name="T50" fmla="*/ 338 w 400"/>
                <a:gd name="T51" fmla="*/ 339 h 400"/>
                <a:gd name="T52" fmla="*/ 308 w 400"/>
                <a:gd name="T53" fmla="*/ 368 h 400"/>
                <a:gd name="T54" fmla="*/ 93 w 400"/>
                <a:gd name="T55" fmla="*/ 368 h 400"/>
                <a:gd name="T56" fmla="*/ 62 w 400"/>
                <a:gd name="T57" fmla="*/ 339 h 400"/>
                <a:gd name="T58" fmla="*/ 62 w 400"/>
                <a:gd name="T59" fmla="*/ 204 h 400"/>
                <a:gd name="T60" fmla="*/ 93 w 400"/>
                <a:gd name="T61" fmla="*/ 176 h 400"/>
                <a:gd name="T62" fmla="*/ 308 w 400"/>
                <a:gd name="T63" fmla="*/ 176 h 400"/>
                <a:gd name="T64" fmla="*/ 339 w 400"/>
                <a:gd name="T65" fmla="*/ 204 h 400"/>
                <a:gd name="T66" fmla="*/ 338 w 400"/>
                <a:gd name="T67" fmla="*/ 339 h 400"/>
                <a:gd name="T68" fmla="*/ 338 w 400"/>
                <a:gd name="T69" fmla="*/ 33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236" y="58"/>
                  </a:moveTo>
                  <a:cubicBezTo>
                    <a:pt x="254" y="58"/>
                    <a:pt x="254" y="58"/>
                    <a:pt x="254" y="58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33"/>
                    <a:pt x="254" y="135"/>
                    <a:pt x="254" y="136"/>
                  </a:cubicBezTo>
                  <a:cubicBezTo>
                    <a:pt x="254" y="138"/>
                    <a:pt x="256" y="140"/>
                    <a:pt x="258" y="140"/>
                  </a:cubicBezTo>
                  <a:cubicBezTo>
                    <a:pt x="262" y="140"/>
                    <a:pt x="266" y="137"/>
                    <a:pt x="269" y="132"/>
                  </a:cubicBezTo>
                  <a:cubicBezTo>
                    <a:pt x="269" y="58"/>
                    <a:pt x="269" y="58"/>
                    <a:pt x="269" y="58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7" y="154"/>
                    <a:pt x="287" y="154"/>
                    <a:pt x="287" y="154"/>
                  </a:cubicBezTo>
                  <a:cubicBezTo>
                    <a:pt x="269" y="154"/>
                    <a:pt x="269" y="154"/>
                    <a:pt x="269" y="154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2" y="152"/>
                    <a:pt x="256" y="156"/>
                    <a:pt x="249" y="156"/>
                  </a:cubicBezTo>
                  <a:cubicBezTo>
                    <a:pt x="244" y="156"/>
                    <a:pt x="240" y="153"/>
                    <a:pt x="238" y="149"/>
                  </a:cubicBezTo>
                  <a:cubicBezTo>
                    <a:pt x="237" y="145"/>
                    <a:pt x="236" y="141"/>
                    <a:pt x="236" y="134"/>
                  </a:cubicBezTo>
                  <a:lnTo>
                    <a:pt x="236" y="58"/>
                  </a:lnTo>
                  <a:close/>
                  <a:moveTo>
                    <a:pt x="171" y="89"/>
                  </a:moveTo>
                  <a:cubicBezTo>
                    <a:pt x="171" y="79"/>
                    <a:pt x="172" y="72"/>
                    <a:pt x="176" y="66"/>
                  </a:cubicBezTo>
                  <a:cubicBezTo>
                    <a:pt x="181" y="60"/>
                    <a:pt x="187" y="57"/>
                    <a:pt x="196" y="57"/>
                  </a:cubicBezTo>
                  <a:cubicBezTo>
                    <a:pt x="205" y="57"/>
                    <a:pt x="212" y="60"/>
                    <a:pt x="217" y="66"/>
                  </a:cubicBezTo>
                  <a:cubicBezTo>
                    <a:pt x="220" y="72"/>
                    <a:pt x="222" y="79"/>
                    <a:pt x="222" y="89"/>
                  </a:cubicBezTo>
                  <a:cubicBezTo>
                    <a:pt x="222" y="123"/>
                    <a:pt x="222" y="123"/>
                    <a:pt x="222" y="123"/>
                  </a:cubicBezTo>
                  <a:cubicBezTo>
                    <a:pt x="222" y="133"/>
                    <a:pt x="220" y="141"/>
                    <a:pt x="217" y="146"/>
                  </a:cubicBezTo>
                  <a:cubicBezTo>
                    <a:pt x="212" y="152"/>
                    <a:pt x="205" y="156"/>
                    <a:pt x="196" y="156"/>
                  </a:cubicBezTo>
                  <a:cubicBezTo>
                    <a:pt x="187" y="156"/>
                    <a:pt x="181" y="152"/>
                    <a:pt x="176" y="146"/>
                  </a:cubicBezTo>
                  <a:cubicBezTo>
                    <a:pt x="172" y="141"/>
                    <a:pt x="171" y="133"/>
                    <a:pt x="171" y="123"/>
                  </a:cubicBezTo>
                  <a:lnTo>
                    <a:pt x="171" y="89"/>
                  </a:lnTo>
                  <a:close/>
                  <a:moveTo>
                    <a:pt x="124" y="25"/>
                  </a:moveTo>
                  <a:cubicBezTo>
                    <a:pt x="137" y="76"/>
                    <a:pt x="137" y="76"/>
                    <a:pt x="137" y="7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7" y="154"/>
                    <a:pt x="147" y="154"/>
                    <a:pt x="147" y="154"/>
                  </a:cubicBezTo>
                  <a:cubicBezTo>
                    <a:pt x="127" y="154"/>
                    <a:pt x="127" y="154"/>
                    <a:pt x="127" y="154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26" y="92"/>
                    <a:pt x="122" y="79"/>
                    <a:pt x="116" y="61"/>
                  </a:cubicBezTo>
                  <a:cubicBezTo>
                    <a:pt x="112" y="49"/>
                    <a:pt x="110" y="43"/>
                    <a:pt x="110" y="43"/>
                  </a:cubicBezTo>
                  <a:cubicBezTo>
                    <a:pt x="103" y="25"/>
                    <a:pt x="103" y="25"/>
                    <a:pt x="103" y="25"/>
                  </a:cubicBezTo>
                  <a:lnTo>
                    <a:pt x="124" y="25"/>
                  </a:lnTo>
                  <a:close/>
                  <a:moveTo>
                    <a:pt x="338" y="339"/>
                  </a:moveTo>
                  <a:cubicBezTo>
                    <a:pt x="337" y="347"/>
                    <a:pt x="333" y="353"/>
                    <a:pt x="327" y="358"/>
                  </a:cubicBezTo>
                  <a:cubicBezTo>
                    <a:pt x="322" y="364"/>
                    <a:pt x="315" y="367"/>
                    <a:pt x="308" y="368"/>
                  </a:cubicBezTo>
                  <a:cubicBezTo>
                    <a:pt x="284" y="370"/>
                    <a:pt x="248" y="372"/>
                    <a:pt x="200" y="372"/>
                  </a:cubicBezTo>
                  <a:cubicBezTo>
                    <a:pt x="152" y="372"/>
                    <a:pt x="117" y="370"/>
                    <a:pt x="93" y="368"/>
                  </a:cubicBezTo>
                  <a:cubicBezTo>
                    <a:pt x="85" y="367"/>
                    <a:pt x="79" y="364"/>
                    <a:pt x="73" y="358"/>
                  </a:cubicBezTo>
                  <a:cubicBezTo>
                    <a:pt x="67" y="353"/>
                    <a:pt x="64" y="347"/>
                    <a:pt x="62" y="339"/>
                  </a:cubicBezTo>
                  <a:cubicBezTo>
                    <a:pt x="59" y="325"/>
                    <a:pt x="57" y="302"/>
                    <a:pt x="57" y="272"/>
                  </a:cubicBezTo>
                  <a:cubicBezTo>
                    <a:pt x="57" y="242"/>
                    <a:pt x="59" y="219"/>
                    <a:pt x="62" y="204"/>
                  </a:cubicBezTo>
                  <a:cubicBezTo>
                    <a:pt x="64" y="196"/>
                    <a:pt x="67" y="190"/>
                    <a:pt x="73" y="185"/>
                  </a:cubicBezTo>
                  <a:cubicBezTo>
                    <a:pt x="79" y="180"/>
                    <a:pt x="85" y="177"/>
                    <a:pt x="93" y="176"/>
                  </a:cubicBezTo>
                  <a:cubicBezTo>
                    <a:pt x="117" y="173"/>
                    <a:pt x="152" y="172"/>
                    <a:pt x="200" y="172"/>
                  </a:cubicBezTo>
                  <a:cubicBezTo>
                    <a:pt x="248" y="172"/>
                    <a:pt x="284" y="173"/>
                    <a:pt x="308" y="176"/>
                  </a:cubicBezTo>
                  <a:cubicBezTo>
                    <a:pt x="315" y="177"/>
                    <a:pt x="322" y="180"/>
                    <a:pt x="327" y="185"/>
                  </a:cubicBezTo>
                  <a:cubicBezTo>
                    <a:pt x="333" y="190"/>
                    <a:pt x="337" y="196"/>
                    <a:pt x="339" y="204"/>
                  </a:cubicBezTo>
                  <a:cubicBezTo>
                    <a:pt x="342" y="218"/>
                    <a:pt x="344" y="241"/>
                    <a:pt x="344" y="272"/>
                  </a:cubicBezTo>
                  <a:cubicBezTo>
                    <a:pt x="344" y="302"/>
                    <a:pt x="342" y="325"/>
                    <a:pt x="338" y="339"/>
                  </a:cubicBezTo>
                  <a:close/>
                  <a:moveTo>
                    <a:pt x="338" y="339"/>
                  </a:moveTo>
                  <a:cubicBezTo>
                    <a:pt x="338" y="339"/>
                    <a:pt x="338" y="339"/>
                    <a:pt x="338" y="33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3"/>
            <p:cNvSpPr>
              <a:spLocks noEditPoints="1"/>
            </p:cNvSpPr>
            <p:nvPr/>
          </p:nvSpPr>
          <p:spPr bwMode="auto">
            <a:xfrm>
              <a:off x="6524625" y="2208213"/>
              <a:ext cx="96838" cy="204788"/>
            </a:xfrm>
            <a:custGeom>
              <a:avLst/>
              <a:gdLst>
                <a:gd name="T0" fmla="*/ 0 w 61"/>
                <a:gd name="T1" fmla="*/ 18 h 129"/>
                <a:gd name="T2" fmla="*/ 21 w 61"/>
                <a:gd name="T3" fmla="*/ 18 h 129"/>
                <a:gd name="T4" fmla="*/ 21 w 61"/>
                <a:gd name="T5" fmla="*/ 129 h 129"/>
                <a:gd name="T6" fmla="*/ 40 w 61"/>
                <a:gd name="T7" fmla="*/ 129 h 129"/>
                <a:gd name="T8" fmla="*/ 40 w 61"/>
                <a:gd name="T9" fmla="*/ 18 h 129"/>
                <a:gd name="T10" fmla="*/ 61 w 61"/>
                <a:gd name="T11" fmla="*/ 18 h 129"/>
                <a:gd name="T12" fmla="*/ 61 w 61"/>
                <a:gd name="T13" fmla="*/ 0 h 129"/>
                <a:gd name="T14" fmla="*/ 0 w 61"/>
                <a:gd name="T15" fmla="*/ 0 h 129"/>
                <a:gd name="T16" fmla="*/ 0 w 61"/>
                <a:gd name="T17" fmla="*/ 18 h 129"/>
                <a:gd name="T18" fmla="*/ 0 w 61"/>
                <a:gd name="T19" fmla="*/ 18 h 129"/>
                <a:gd name="T20" fmla="*/ 0 w 61"/>
                <a:gd name="T21" fmla="*/ 1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129">
                  <a:moveTo>
                    <a:pt x="0" y="18"/>
                  </a:moveTo>
                  <a:lnTo>
                    <a:pt x="21" y="18"/>
                  </a:lnTo>
                  <a:lnTo>
                    <a:pt x="21" y="129"/>
                  </a:lnTo>
                  <a:lnTo>
                    <a:pt x="40" y="129"/>
                  </a:lnTo>
                  <a:lnTo>
                    <a:pt x="40" y="18"/>
                  </a:lnTo>
                  <a:lnTo>
                    <a:pt x="61" y="18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0" y="18"/>
                  </a:move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1" name="Freeform 65"/>
            <p:cNvSpPr>
              <a:spLocks noEditPoints="1"/>
            </p:cNvSpPr>
            <p:nvPr/>
          </p:nvSpPr>
          <p:spPr bwMode="auto">
            <a:xfrm>
              <a:off x="6624638" y="2260600"/>
              <a:ext cx="79375" cy="153988"/>
            </a:xfrm>
            <a:custGeom>
              <a:avLst/>
              <a:gdLst>
                <a:gd name="T0" fmla="*/ 33 w 50"/>
                <a:gd name="T1" fmla="*/ 73 h 97"/>
                <a:gd name="T2" fmla="*/ 22 w 50"/>
                <a:gd name="T3" fmla="*/ 81 h 97"/>
                <a:gd name="T4" fmla="*/ 18 w 50"/>
                <a:gd name="T5" fmla="*/ 77 h 97"/>
                <a:gd name="T6" fmla="*/ 18 w 50"/>
                <a:gd name="T7" fmla="*/ 70 h 97"/>
                <a:gd name="T8" fmla="*/ 18 w 50"/>
                <a:gd name="T9" fmla="*/ 0 h 97"/>
                <a:gd name="T10" fmla="*/ 0 w 50"/>
                <a:gd name="T11" fmla="*/ 0 h 97"/>
                <a:gd name="T12" fmla="*/ 0 w 50"/>
                <a:gd name="T13" fmla="*/ 76 h 97"/>
                <a:gd name="T14" fmla="*/ 2 w 50"/>
                <a:gd name="T15" fmla="*/ 90 h 97"/>
                <a:gd name="T16" fmla="*/ 13 w 50"/>
                <a:gd name="T17" fmla="*/ 97 h 97"/>
                <a:gd name="T18" fmla="*/ 33 w 50"/>
                <a:gd name="T19" fmla="*/ 85 h 97"/>
                <a:gd name="T20" fmla="*/ 33 w 50"/>
                <a:gd name="T21" fmla="*/ 96 h 97"/>
                <a:gd name="T22" fmla="*/ 50 w 50"/>
                <a:gd name="T23" fmla="*/ 96 h 97"/>
                <a:gd name="T24" fmla="*/ 50 w 50"/>
                <a:gd name="T25" fmla="*/ 0 h 97"/>
                <a:gd name="T26" fmla="*/ 33 w 50"/>
                <a:gd name="T27" fmla="*/ 0 h 97"/>
                <a:gd name="T28" fmla="*/ 33 w 50"/>
                <a:gd name="T29" fmla="*/ 73 h 97"/>
                <a:gd name="T30" fmla="*/ 33 w 50"/>
                <a:gd name="T31" fmla="*/ 73 h 97"/>
                <a:gd name="T32" fmla="*/ 33 w 50"/>
                <a:gd name="T33" fmla="*/ 7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97">
                  <a:moveTo>
                    <a:pt x="33" y="73"/>
                  </a:moveTo>
                  <a:cubicBezTo>
                    <a:pt x="29" y="78"/>
                    <a:pt x="25" y="81"/>
                    <a:pt x="22" y="81"/>
                  </a:cubicBezTo>
                  <a:cubicBezTo>
                    <a:pt x="19" y="81"/>
                    <a:pt x="18" y="80"/>
                    <a:pt x="18" y="77"/>
                  </a:cubicBezTo>
                  <a:cubicBezTo>
                    <a:pt x="18" y="77"/>
                    <a:pt x="18" y="75"/>
                    <a:pt x="18" y="7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2"/>
                    <a:pt x="1" y="87"/>
                    <a:pt x="2" y="90"/>
                  </a:cubicBezTo>
                  <a:cubicBezTo>
                    <a:pt x="3" y="95"/>
                    <a:pt x="7" y="97"/>
                    <a:pt x="13" y="97"/>
                  </a:cubicBezTo>
                  <a:cubicBezTo>
                    <a:pt x="19" y="97"/>
                    <a:pt x="26" y="93"/>
                    <a:pt x="33" y="85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33" y="73"/>
                  </a:lnTo>
                  <a:close/>
                  <a:moveTo>
                    <a:pt x="33" y="73"/>
                  </a:moveTo>
                  <a:cubicBezTo>
                    <a:pt x="33" y="73"/>
                    <a:pt x="33" y="73"/>
                    <a:pt x="33" y="7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2" name="Freeform 66"/>
            <p:cNvSpPr>
              <a:spLocks noEditPoints="1"/>
            </p:cNvSpPr>
            <p:nvPr/>
          </p:nvSpPr>
          <p:spPr bwMode="auto">
            <a:xfrm>
              <a:off x="6729413" y="2208213"/>
              <a:ext cx="80963" cy="206375"/>
            </a:xfrm>
            <a:custGeom>
              <a:avLst/>
              <a:gdLst>
                <a:gd name="T0" fmla="*/ 35 w 51"/>
                <a:gd name="T1" fmla="*/ 32 h 130"/>
                <a:gd name="T2" fmla="*/ 17 w 51"/>
                <a:gd name="T3" fmla="*/ 42 h 130"/>
                <a:gd name="T4" fmla="*/ 17 w 51"/>
                <a:gd name="T5" fmla="*/ 0 h 130"/>
                <a:gd name="T6" fmla="*/ 0 w 51"/>
                <a:gd name="T7" fmla="*/ 0 h 130"/>
                <a:gd name="T8" fmla="*/ 0 w 51"/>
                <a:gd name="T9" fmla="*/ 129 h 130"/>
                <a:gd name="T10" fmla="*/ 17 w 51"/>
                <a:gd name="T11" fmla="*/ 129 h 130"/>
                <a:gd name="T12" fmla="*/ 17 w 51"/>
                <a:gd name="T13" fmla="*/ 119 h 130"/>
                <a:gd name="T14" fmla="*/ 35 w 51"/>
                <a:gd name="T15" fmla="*/ 130 h 130"/>
                <a:gd name="T16" fmla="*/ 49 w 51"/>
                <a:gd name="T17" fmla="*/ 119 h 130"/>
                <a:gd name="T18" fmla="*/ 51 w 51"/>
                <a:gd name="T19" fmla="*/ 100 h 130"/>
                <a:gd name="T20" fmla="*/ 51 w 51"/>
                <a:gd name="T21" fmla="*/ 62 h 130"/>
                <a:gd name="T22" fmla="*/ 49 w 51"/>
                <a:gd name="T23" fmla="*/ 43 h 130"/>
                <a:gd name="T24" fmla="*/ 35 w 51"/>
                <a:gd name="T25" fmla="*/ 32 h 130"/>
                <a:gd name="T26" fmla="*/ 34 w 51"/>
                <a:gd name="T27" fmla="*/ 101 h 130"/>
                <a:gd name="T28" fmla="*/ 26 w 51"/>
                <a:gd name="T29" fmla="*/ 114 h 130"/>
                <a:gd name="T30" fmla="*/ 17 w 51"/>
                <a:gd name="T31" fmla="*/ 110 h 130"/>
                <a:gd name="T32" fmla="*/ 17 w 51"/>
                <a:gd name="T33" fmla="*/ 52 h 130"/>
                <a:gd name="T34" fmla="*/ 26 w 51"/>
                <a:gd name="T35" fmla="*/ 47 h 130"/>
                <a:gd name="T36" fmla="*/ 34 w 51"/>
                <a:gd name="T37" fmla="*/ 60 h 130"/>
                <a:gd name="T38" fmla="*/ 34 w 51"/>
                <a:gd name="T39" fmla="*/ 101 h 130"/>
                <a:gd name="T40" fmla="*/ 34 w 51"/>
                <a:gd name="T41" fmla="*/ 101 h 130"/>
                <a:gd name="T42" fmla="*/ 34 w 51"/>
                <a:gd name="T43" fmla="*/ 10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" h="130">
                  <a:moveTo>
                    <a:pt x="35" y="32"/>
                  </a:moveTo>
                  <a:cubicBezTo>
                    <a:pt x="29" y="32"/>
                    <a:pt x="23" y="35"/>
                    <a:pt x="17" y="4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23" y="126"/>
                    <a:pt x="29" y="130"/>
                    <a:pt x="35" y="130"/>
                  </a:cubicBezTo>
                  <a:cubicBezTo>
                    <a:pt x="42" y="130"/>
                    <a:pt x="47" y="126"/>
                    <a:pt x="49" y="119"/>
                  </a:cubicBezTo>
                  <a:cubicBezTo>
                    <a:pt x="50" y="115"/>
                    <a:pt x="51" y="109"/>
                    <a:pt x="51" y="10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1" y="53"/>
                    <a:pt x="50" y="46"/>
                    <a:pt x="49" y="43"/>
                  </a:cubicBezTo>
                  <a:cubicBezTo>
                    <a:pt x="47" y="35"/>
                    <a:pt x="42" y="32"/>
                    <a:pt x="35" y="32"/>
                  </a:cubicBezTo>
                  <a:close/>
                  <a:moveTo>
                    <a:pt x="34" y="101"/>
                  </a:moveTo>
                  <a:cubicBezTo>
                    <a:pt x="34" y="110"/>
                    <a:pt x="31" y="114"/>
                    <a:pt x="26" y="114"/>
                  </a:cubicBezTo>
                  <a:cubicBezTo>
                    <a:pt x="23" y="114"/>
                    <a:pt x="20" y="113"/>
                    <a:pt x="17" y="110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20" y="49"/>
                    <a:pt x="23" y="47"/>
                    <a:pt x="26" y="47"/>
                  </a:cubicBezTo>
                  <a:cubicBezTo>
                    <a:pt x="31" y="47"/>
                    <a:pt x="34" y="52"/>
                    <a:pt x="34" y="60"/>
                  </a:cubicBezTo>
                  <a:lnTo>
                    <a:pt x="34" y="101"/>
                  </a:lnTo>
                  <a:close/>
                  <a:moveTo>
                    <a:pt x="34" y="101"/>
                  </a:moveTo>
                  <a:cubicBezTo>
                    <a:pt x="34" y="101"/>
                    <a:pt x="34" y="101"/>
                    <a:pt x="34" y="1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67"/>
            <p:cNvSpPr>
              <a:spLocks noEditPoints="1"/>
            </p:cNvSpPr>
            <p:nvPr/>
          </p:nvSpPr>
          <p:spPr bwMode="auto">
            <a:xfrm>
              <a:off x="6831013" y="2259013"/>
              <a:ext cx="82550" cy="155575"/>
            </a:xfrm>
            <a:custGeom>
              <a:avLst/>
              <a:gdLst>
                <a:gd name="T0" fmla="*/ 35 w 52"/>
                <a:gd name="T1" fmla="*/ 69 h 98"/>
                <a:gd name="T2" fmla="*/ 34 w 52"/>
                <a:gd name="T3" fmla="*/ 74 h 98"/>
                <a:gd name="T4" fmla="*/ 34 w 52"/>
                <a:gd name="T5" fmla="*/ 75 h 98"/>
                <a:gd name="T6" fmla="*/ 26 w 52"/>
                <a:gd name="T7" fmla="*/ 82 h 98"/>
                <a:gd name="T8" fmla="*/ 18 w 52"/>
                <a:gd name="T9" fmla="*/ 69 h 98"/>
                <a:gd name="T10" fmla="*/ 18 w 52"/>
                <a:gd name="T11" fmla="*/ 52 h 98"/>
                <a:gd name="T12" fmla="*/ 52 w 52"/>
                <a:gd name="T13" fmla="*/ 52 h 98"/>
                <a:gd name="T14" fmla="*/ 52 w 52"/>
                <a:gd name="T15" fmla="*/ 32 h 98"/>
                <a:gd name="T16" fmla="*/ 47 w 52"/>
                <a:gd name="T17" fmla="*/ 10 h 98"/>
                <a:gd name="T18" fmla="*/ 26 w 52"/>
                <a:gd name="T19" fmla="*/ 0 h 98"/>
                <a:gd name="T20" fmla="*/ 6 w 52"/>
                <a:gd name="T21" fmla="*/ 10 h 98"/>
                <a:gd name="T22" fmla="*/ 0 w 52"/>
                <a:gd name="T23" fmla="*/ 32 h 98"/>
                <a:gd name="T24" fmla="*/ 0 w 52"/>
                <a:gd name="T25" fmla="*/ 66 h 98"/>
                <a:gd name="T26" fmla="*/ 6 w 52"/>
                <a:gd name="T27" fmla="*/ 88 h 98"/>
                <a:gd name="T28" fmla="*/ 27 w 52"/>
                <a:gd name="T29" fmla="*/ 98 h 98"/>
                <a:gd name="T30" fmla="*/ 48 w 52"/>
                <a:gd name="T31" fmla="*/ 88 h 98"/>
                <a:gd name="T32" fmla="*/ 52 w 52"/>
                <a:gd name="T33" fmla="*/ 77 h 98"/>
                <a:gd name="T34" fmla="*/ 52 w 52"/>
                <a:gd name="T35" fmla="*/ 66 h 98"/>
                <a:gd name="T36" fmla="*/ 52 w 52"/>
                <a:gd name="T37" fmla="*/ 64 h 98"/>
                <a:gd name="T38" fmla="*/ 35 w 52"/>
                <a:gd name="T39" fmla="*/ 64 h 98"/>
                <a:gd name="T40" fmla="*/ 35 w 52"/>
                <a:gd name="T41" fmla="*/ 69 h 98"/>
                <a:gd name="T42" fmla="*/ 18 w 52"/>
                <a:gd name="T43" fmla="*/ 29 h 98"/>
                <a:gd name="T44" fmla="*/ 26 w 52"/>
                <a:gd name="T45" fmla="*/ 15 h 98"/>
                <a:gd name="T46" fmla="*/ 35 w 52"/>
                <a:gd name="T47" fmla="*/ 29 h 98"/>
                <a:gd name="T48" fmla="*/ 35 w 52"/>
                <a:gd name="T49" fmla="*/ 38 h 98"/>
                <a:gd name="T50" fmla="*/ 18 w 52"/>
                <a:gd name="T51" fmla="*/ 38 h 98"/>
                <a:gd name="T52" fmla="*/ 18 w 52"/>
                <a:gd name="T53" fmla="*/ 29 h 98"/>
                <a:gd name="T54" fmla="*/ 18 w 52"/>
                <a:gd name="T55" fmla="*/ 29 h 98"/>
                <a:gd name="T56" fmla="*/ 18 w 52"/>
                <a:gd name="T57" fmla="*/ 2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98">
                  <a:moveTo>
                    <a:pt x="35" y="69"/>
                  </a:moveTo>
                  <a:cubicBezTo>
                    <a:pt x="35" y="71"/>
                    <a:pt x="34" y="72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3" y="80"/>
                    <a:pt x="31" y="82"/>
                    <a:pt x="26" y="82"/>
                  </a:cubicBezTo>
                  <a:cubicBezTo>
                    <a:pt x="21" y="82"/>
                    <a:pt x="18" y="78"/>
                    <a:pt x="18" y="69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22"/>
                    <a:pt x="50" y="14"/>
                    <a:pt x="47" y="10"/>
                  </a:cubicBezTo>
                  <a:cubicBezTo>
                    <a:pt x="42" y="3"/>
                    <a:pt x="35" y="0"/>
                    <a:pt x="26" y="0"/>
                  </a:cubicBezTo>
                  <a:cubicBezTo>
                    <a:pt x="18" y="0"/>
                    <a:pt x="11" y="3"/>
                    <a:pt x="6" y="10"/>
                  </a:cubicBezTo>
                  <a:cubicBezTo>
                    <a:pt x="2" y="14"/>
                    <a:pt x="0" y="22"/>
                    <a:pt x="0" y="3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6"/>
                    <a:pt x="2" y="83"/>
                    <a:pt x="6" y="88"/>
                  </a:cubicBezTo>
                  <a:cubicBezTo>
                    <a:pt x="11" y="95"/>
                    <a:pt x="18" y="98"/>
                    <a:pt x="27" y="98"/>
                  </a:cubicBezTo>
                  <a:cubicBezTo>
                    <a:pt x="36" y="98"/>
                    <a:pt x="43" y="95"/>
                    <a:pt x="48" y="88"/>
                  </a:cubicBezTo>
                  <a:cubicBezTo>
                    <a:pt x="50" y="84"/>
                    <a:pt x="51" y="81"/>
                    <a:pt x="52" y="77"/>
                  </a:cubicBezTo>
                  <a:cubicBezTo>
                    <a:pt x="52" y="75"/>
                    <a:pt x="52" y="71"/>
                    <a:pt x="52" y="66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5" y="64"/>
                    <a:pt x="35" y="64"/>
                    <a:pt x="35" y="64"/>
                  </a:cubicBezTo>
                  <a:lnTo>
                    <a:pt x="35" y="69"/>
                  </a:lnTo>
                  <a:close/>
                  <a:moveTo>
                    <a:pt x="18" y="29"/>
                  </a:moveTo>
                  <a:cubicBezTo>
                    <a:pt x="18" y="20"/>
                    <a:pt x="20" y="15"/>
                    <a:pt x="26" y="15"/>
                  </a:cubicBezTo>
                  <a:cubicBezTo>
                    <a:pt x="32" y="15"/>
                    <a:pt x="35" y="20"/>
                    <a:pt x="35" y="29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18" y="38"/>
                    <a:pt x="18" y="38"/>
                    <a:pt x="18" y="38"/>
                  </a:cubicBezTo>
                  <a:lnTo>
                    <a:pt x="18" y="29"/>
                  </a:ln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Freeform 68"/>
            <p:cNvSpPr>
              <a:spLocks noEditPoints="1"/>
            </p:cNvSpPr>
            <p:nvPr/>
          </p:nvSpPr>
          <p:spPr bwMode="auto">
            <a:xfrm>
              <a:off x="6699250" y="1995488"/>
              <a:ext cx="28575" cy="107950"/>
            </a:xfrm>
            <a:custGeom>
              <a:avLst/>
              <a:gdLst>
                <a:gd name="T0" fmla="*/ 8 w 17"/>
                <a:gd name="T1" fmla="*/ 68 h 68"/>
                <a:gd name="T2" fmla="*/ 17 w 17"/>
                <a:gd name="T3" fmla="*/ 54 h 68"/>
                <a:gd name="T4" fmla="*/ 17 w 17"/>
                <a:gd name="T5" fmla="*/ 14 h 68"/>
                <a:gd name="T6" fmla="*/ 8 w 17"/>
                <a:gd name="T7" fmla="*/ 0 h 68"/>
                <a:gd name="T8" fmla="*/ 0 w 17"/>
                <a:gd name="T9" fmla="*/ 14 h 68"/>
                <a:gd name="T10" fmla="*/ 0 w 17"/>
                <a:gd name="T11" fmla="*/ 54 h 68"/>
                <a:gd name="T12" fmla="*/ 8 w 17"/>
                <a:gd name="T13" fmla="*/ 68 h 68"/>
                <a:gd name="T14" fmla="*/ 8 w 17"/>
                <a:gd name="T15" fmla="*/ 68 h 68"/>
                <a:gd name="T16" fmla="*/ 8 w 17"/>
                <a:gd name="T1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68">
                  <a:moveTo>
                    <a:pt x="8" y="68"/>
                  </a:moveTo>
                  <a:cubicBezTo>
                    <a:pt x="14" y="68"/>
                    <a:pt x="17" y="63"/>
                    <a:pt x="17" y="5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5"/>
                    <a:pt x="14" y="0"/>
                    <a:pt x="8" y="0"/>
                  </a:cubicBezTo>
                  <a:cubicBezTo>
                    <a:pt x="3" y="0"/>
                    <a:pt x="0" y="5"/>
                    <a:pt x="0" y="1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3"/>
                    <a:pt x="3" y="68"/>
                    <a:pt x="8" y="68"/>
                  </a:cubicBezTo>
                  <a:close/>
                  <a:moveTo>
                    <a:pt x="8" y="68"/>
                  </a:moveTo>
                  <a:cubicBezTo>
                    <a:pt x="8" y="68"/>
                    <a:pt x="8" y="68"/>
                    <a:pt x="8" y="6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15743808" y="1784075"/>
            <a:ext cx="1276153" cy="1542812"/>
            <a:chOff x="7872413" y="1878013"/>
            <a:chExt cx="638175" cy="771525"/>
          </a:xfrm>
        </p:grpSpPr>
        <p:sp>
          <p:nvSpPr>
            <p:cNvPr id="77" name="Freeform 72"/>
            <p:cNvSpPr>
              <a:spLocks noEditPoints="1"/>
            </p:cNvSpPr>
            <p:nvPr/>
          </p:nvSpPr>
          <p:spPr bwMode="auto">
            <a:xfrm>
              <a:off x="7872413" y="2205038"/>
              <a:ext cx="638175" cy="444500"/>
            </a:xfrm>
            <a:custGeom>
              <a:avLst/>
              <a:gdLst>
                <a:gd name="T0" fmla="*/ 365 w 386"/>
                <a:gd name="T1" fmla="*/ 18 h 269"/>
                <a:gd name="T2" fmla="*/ 193 w 386"/>
                <a:gd name="T3" fmla="*/ 0 h 269"/>
                <a:gd name="T4" fmla="*/ 22 w 386"/>
                <a:gd name="T5" fmla="*/ 18 h 269"/>
                <a:gd name="T6" fmla="*/ 0 w 386"/>
                <a:gd name="T7" fmla="*/ 135 h 269"/>
                <a:gd name="T8" fmla="*/ 22 w 386"/>
                <a:gd name="T9" fmla="*/ 252 h 269"/>
                <a:gd name="T10" fmla="*/ 193 w 386"/>
                <a:gd name="T11" fmla="*/ 269 h 269"/>
                <a:gd name="T12" fmla="*/ 364 w 386"/>
                <a:gd name="T13" fmla="*/ 252 h 269"/>
                <a:gd name="T14" fmla="*/ 386 w 386"/>
                <a:gd name="T15" fmla="*/ 135 h 269"/>
                <a:gd name="T16" fmla="*/ 110 w 386"/>
                <a:gd name="T17" fmla="*/ 70 h 269"/>
                <a:gd name="T18" fmla="*/ 82 w 386"/>
                <a:gd name="T19" fmla="*/ 218 h 269"/>
                <a:gd name="T20" fmla="*/ 56 w 386"/>
                <a:gd name="T21" fmla="*/ 70 h 269"/>
                <a:gd name="T22" fmla="*/ 29 w 386"/>
                <a:gd name="T23" fmla="*/ 45 h 269"/>
                <a:gd name="T24" fmla="*/ 110 w 386"/>
                <a:gd name="T25" fmla="*/ 70 h 269"/>
                <a:gd name="T26" fmla="*/ 157 w 386"/>
                <a:gd name="T27" fmla="*/ 218 h 269"/>
                <a:gd name="T28" fmla="*/ 131 w 386"/>
                <a:gd name="T29" fmla="*/ 220 h 269"/>
                <a:gd name="T30" fmla="*/ 114 w 386"/>
                <a:gd name="T31" fmla="*/ 191 h 269"/>
                <a:gd name="T32" fmla="*/ 137 w 386"/>
                <a:gd name="T33" fmla="*/ 89 h 269"/>
                <a:gd name="T34" fmla="*/ 137 w 386"/>
                <a:gd name="T35" fmla="*/ 193 h 269"/>
                <a:gd name="T36" fmla="*/ 157 w 386"/>
                <a:gd name="T37" fmla="*/ 188 h 269"/>
                <a:gd name="T38" fmla="*/ 181 w 386"/>
                <a:gd name="T39" fmla="*/ 89 h 269"/>
                <a:gd name="T40" fmla="*/ 269 w 386"/>
                <a:gd name="T41" fmla="*/ 180 h 269"/>
                <a:gd name="T42" fmla="*/ 248 w 386"/>
                <a:gd name="T43" fmla="*/ 220 h 269"/>
                <a:gd name="T44" fmla="*/ 224 w 386"/>
                <a:gd name="T45" fmla="*/ 218 h 269"/>
                <a:gd name="T46" fmla="*/ 201 w 386"/>
                <a:gd name="T47" fmla="*/ 45 h 269"/>
                <a:gd name="T48" fmla="*/ 224 w 386"/>
                <a:gd name="T49" fmla="*/ 102 h 269"/>
                <a:gd name="T50" fmla="*/ 267 w 386"/>
                <a:gd name="T51" fmla="*/ 102 h 269"/>
                <a:gd name="T52" fmla="*/ 269 w 386"/>
                <a:gd name="T53" fmla="*/ 180 h 269"/>
                <a:gd name="T54" fmla="*/ 311 w 386"/>
                <a:gd name="T55" fmla="*/ 158 h 269"/>
                <a:gd name="T56" fmla="*/ 323 w 386"/>
                <a:gd name="T57" fmla="*/ 199 h 269"/>
                <a:gd name="T58" fmla="*/ 334 w 386"/>
                <a:gd name="T59" fmla="*/ 174 h 269"/>
                <a:gd name="T60" fmla="*/ 357 w 386"/>
                <a:gd name="T61" fmla="*/ 177 h 269"/>
                <a:gd name="T62" fmla="*/ 351 w 386"/>
                <a:gd name="T63" fmla="*/ 206 h 269"/>
                <a:gd name="T64" fmla="*/ 295 w 386"/>
                <a:gd name="T65" fmla="*/ 207 h 269"/>
                <a:gd name="T66" fmla="*/ 288 w 386"/>
                <a:gd name="T67" fmla="*/ 131 h 269"/>
                <a:gd name="T68" fmla="*/ 323 w 386"/>
                <a:gd name="T69" fmla="*/ 88 h 269"/>
                <a:gd name="T70" fmla="*/ 357 w 386"/>
                <a:gd name="T71" fmla="*/ 131 h 269"/>
                <a:gd name="T72" fmla="*/ 357 w 386"/>
                <a:gd name="T73" fmla="*/ 15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269">
                  <a:moveTo>
                    <a:pt x="380" y="43"/>
                  </a:moveTo>
                  <a:cubicBezTo>
                    <a:pt x="377" y="33"/>
                    <a:pt x="372" y="25"/>
                    <a:pt x="365" y="18"/>
                  </a:cubicBezTo>
                  <a:cubicBezTo>
                    <a:pt x="357" y="11"/>
                    <a:pt x="348" y="7"/>
                    <a:pt x="338" y="5"/>
                  </a:cubicBezTo>
                  <a:cubicBezTo>
                    <a:pt x="306" y="2"/>
                    <a:pt x="258" y="0"/>
                    <a:pt x="193" y="0"/>
                  </a:cubicBezTo>
                  <a:cubicBezTo>
                    <a:pt x="129" y="0"/>
                    <a:pt x="81" y="2"/>
                    <a:pt x="49" y="5"/>
                  </a:cubicBezTo>
                  <a:cubicBezTo>
                    <a:pt x="39" y="7"/>
                    <a:pt x="30" y="11"/>
                    <a:pt x="22" y="18"/>
                  </a:cubicBezTo>
                  <a:cubicBezTo>
                    <a:pt x="14" y="25"/>
                    <a:pt x="9" y="33"/>
                    <a:pt x="7" y="43"/>
                  </a:cubicBezTo>
                  <a:cubicBezTo>
                    <a:pt x="2" y="64"/>
                    <a:pt x="0" y="94"/>
                    <a:pt x="0" y="135"/>
                  </a:cubicBezTo>
                  <a:cubicBezTo>
                    <a:pt x="0" y="176"/>
                    <a:pt x="2" y="206"/>
                    <a:pt x="7" y="226"/>
                  </a:cubicBezTo>
                  <a:cubicBezTo>
                    <a:pt x="9" y="236"/>
                    <a:pt x="14" y="245"/>
                    <a:pt x="22" y="252"/>
                  </a:cubicBezTo>
                  <a:cubicBezTo>
                    <a:pt x="30" y="259"/>
                    <a:pt x="38" y="263"/>
                    <a:pt x="49" y="264"/>
                  </a:cubicBezTo>
                  <a:cubicBezTo>
                    <a:pt x="80" y="267"/>
                    <a:pt x="129" y="269"/>
                    <a:pt x="193" y="269"/>
                  </a:cubicBezTo>
                  <a:cubicBezTo>
                    <a:pt x="258" y="269"/>
                    <a:pt x="306" y="267"/>
                    <a:pt x="338" y="264"/>
                  </a:cubicBezTo>
                  <a:cubicBezTo>
                    <a:pt x="348" y="263"/>
                    <a:pt x="357" y="259"/>
                    <a:pt x="364" y="252"/>
                  </a:cubicBezTo>
                  <a:cubicBezTo>
                    <a:pt x="372" y="245"/>
                    <a:pt x="377" y="236"/>
                    <a:pt x="380" y="226"/>
                  </a:cubicBezTo>
                  <a:cubicBezTo>
                    <a:pt x="384" y="206"/>
                    <a:pt x="386" y="175"/>
                    <a:pt x="386" y="135"/>
                  </a:cubicBezTo>
                  <a:cubicBezTo>
                    <a:pt x="386" y="93"/>
                    <a:pt x="384" y="63"/>
                    <a:pt x="380" y="43"/>
                  </a:cubicBezTo>
                  <a:close/>
                  <a:moveTo>
                    <a:pt x="110" y="70"/>
                  </a:moveTo>
                  <a:cubicBezTo>
                    <a:pt x="82" y="70"/>
                    <a:pt x="82" y="70"/>
                    <a:pt x="82" y="70"/>
                  </a:cubicBezTo>
                  <a:cubicBezTo>
                    <a:pt x="82" y="218"/>
                    <a:pt x="82" y="218"/>
                    <a:pt x="82" y="218"/>
                  </a:cubicBezTo>
                  <a:cubicBezTo>
                    <a:pt x="56" y="218"/>
                    <a:pt x="56" y="218"/>
                    <a:pt x="56" y="218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110" y="45"/>
                    <a:pt x="110" y="45"/>
                    <a:pt x="110" y="45"/>
                  </a:cubicBezTo>
                  <a:lnTo>
                    <a:pt x="110" y="70"/>
                  </a:lnTo>
                  <a:close/>
                  <a:moveTo>
                    <a:pt x="181" y="218"/>
                  </a:moveTo>
                  <a:cubicBezTo>
                    <a:pt x="157" y="218"/>
                    <a:pt x="157" y="218"/>
                    <a:pt x="157" y="218"/>
                  </a:cubicBezTo>
                  <a:cubicBezTo>
                    <a:pt x="157" y="204"/>
                    <a:pt x="157" y="204"/>
                    <a:pt x="157" y="204"/>
                  </a:cubicBezTo>
                  <a:cubicBezTo>
                    <a:pt x="148" y="215"/>
                    <a:pt x="139" y="220"/>
                    <a:pt x="131" y="220"/>
                  </a:cubicBezTo>
                  <a:cubicBezTo>
                    <a:pt x="123" y="220"/>
                    <a:pt x="118" y="217"/>
                    <a:pt x="116" y="210"/>
                  </a:cubicBezTo>
                  <a:cubicBezTo>
                    <a:pt x="114" y="206"/>
                    <a:pt x="114" y="200"/>
                    <a:pt x="114" y="191"/>
                  </a:cubicBezTo>
                  <a:cubicBezTo>
                    <a:pt x="114" y="89"/>
                    <a:pt x="114" y="89"/>
                    <a:pt x="114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7" y="190"/>
                    <a:pt x="137" y="193"/>
                    <a:pt x="137" y="193"/>
                  </a:cubicBezTo>
                  <a:cubicBezTo>
                    <a:pt x="138" y="197"/>
                    <a:pt x="139" y="199"/>
                    <a:pt x="143" y="199"/>
                  </a:cubicBezTo>
                  <a:cubicBezTo>
                    <a:pt x="147" y="199"/>
                    <a:pt x="152" y="195"/>
                    <a:pt x="157" y="188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81" y="89"/>
                    <a:pt x="181" y="89"/>
                    <a:pt x="181" y="89"/>
                  </a:cubicBezTo>
                  <a:lnTo>
                    <a:pt x="181" y="218"/>
                  </a:lnTo>
                  <a:close/>
                  <a:moveTo>
                    <a:pt x="269" y="180"/>
                  </a:moveTo>
                  <a:cubicBezTo>
                    <a:pt x="269" y="192"/>
                    <a:pt x="269" y="201"/>
                    <a:pt x="267" y="206"/>
                  </a:cubicBezTo>
                  <a:cubicBezTo>
                    <a:pt x="264" y="215"/>
                    <a:pt x="258" y="220"/>
                    <a:pt x="248" y="220"/>
                  </a:cubicBezTo>
                  <a:cubicBezTo>
                    <a:pt x="240" y="220"/>
                    <a:pt x="232" y="215"/>
                    <a:pt x="224" y="206"/>
                  </a:cubicBezTo>
                  <a:cubicBezTo>
                    <a:pt x="224" y="218"/>
                    <a:pt x="224" y="218"/>
                    <a:pt x="224" y="218"/>
                  </a:cubicBezTo>
                  <a:cubicBezTo>
                    <a:pt x="201" y="218"/>
                    <a:pt x="201" y="218"/>
                    <a:pt x="201" y="218"/>
                  </a:cubicBezTo>
                  <a:cubicBezTo>
                    <a:pt x="201" y="45"/>
                    <a:pt x="201" y="45"/>
                    <a:pt x="201" y="45"/>
                  </a:cubicBezTo>
                  <a:cubicBezTo>
                    <a:pt x="224" y="45"/>
                    <a:pt x="224" y="45"/>
                    <a:pt x="224" y="45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32" y="92"/>
                    <a:pt x="240" y="88"/>
                    <a:pt x="248" y="88"/>
                  </a:cubicBezTo>
                  <a:cubicBezTo>
                    <a:pt x="258" y="88"/>
                    <a:pt x="264" y="93"/>
                    <a:pt x="267" y="102"/>
                  </a:cubicBezTo>
                  <a:cubicBezTo>
                    <a:pt x="269" y="107"/>
                    <a:pt x="269" y="115"/>
                    <a:pt x="269" y="128"/>
                  </a:cubicBezTo>
                  <a:lnTo>
                    <a:pt x="269" y="180"/>
                  </a:lnTo>
                  <a:close/>
                  <a:moveTo>
                    <a:pt x="357" y="158"/>
                  </a:moveTo>
                  <a:cubicBezTo>
                    <a:pt x="311" y="158"/>
                    <a:pt x="311" y="158"/>
                    <a:pt x="311" y="158"/>
                  </a:cubicBezTo>
                  <a:cubicBezTo>
                    <a:pt x="311" y="181"/>
                    <a:pt x="311" y="181"/>
                    <a:pt x="311" y="181"/>
                  </a:cubicBezTo>
                  <a:cubicBezTo>
                    <a:pt x="311" y="193"/>
                    <a:pt x="315" y="199"/>
                    <a:pt x="323" y="199"/>
                  </a:cubicBezTo>
                  <a:cubicBezTo>
                    <a:pt x="329" y="199"/>
                    <a:pt x="332" y="196"/>
                    <a:pt x="333" y="189"/>
                  </a:cubicBezTo>
                  <a:cubicBezTo>
                    <a:pt x="334" y="188"/>
                    <a:pt x="334" y="182"/>
                    <a:pt x="334" y="174"/>
                  </a:cubicBezTo>
                  <a:cubicBezTo>
                    <a:pt x="357" y="174"/>
                    <a:pt x="357" y="174"/>
                    <a:pt x="357" y="174"/>
                  </a:cubicBezTo>
                  <a:cubicBezTo>
                    <a:pt x="357" y="177"/>
                    <a:pt x="357" y="177"/>
                    <a:pt x="357" y="177"/>
                  </a:cubicBezTo>
                  <a:cubicBezTo>
                    <a:pt x="357" y="185"/>
                    <a:pt x="357" y="190"/>
                    <a:pt x="357" y="192"/>
                  </a:cubicBezTo>
                  <a:cubicBezTo>
                    <a:pt x="356" y="197"/>
                    <a:pt x="355" y="201"/>
                    <a:pt x="351" y="206"/>
                  </a:cubicBezTo>
                  <a:cubicBezTo>
                    <a:pt x="345" y="215"/>
                    <a:pt x="336" y="220"/>
                    <a:pt x="323" y="220"/>
                  </a:cubicBezTo>
                  <a:cubicBezTo>
                    <a:pt x="311" y="220"/>
                    <a:pt x="302" y="215"/>
                    <a:pt x="295" y="207"/>
                  </a:cubicBezTo>
                  <a:cubicBezTo>
                    <a:pt x="290" y="200"/>
                    <a:pt x="288" y="190"/>
                    <a:pt x="288" y="176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8" y="118"/>
                    <a:pt x="290" y="107"/>
                    <a:pt x="295" y="101"/>
                  </a:cubicBezTo>
                  <a:cubicBezTo>
                    <a:pt x="302" y="92"/>
                    <a:pt x="311" y="88"/>
                    <a:pt x="323" y="88"/>
                  </a:cubicBezTo>
                  <a:cubicBezTo>
                    <a:pt x="334" y="88"/>
                    <a:pt x="344" y="92"/>
                    <a:pt x="350" y="101"/>
                  </a:cubicBezTo>
                  <a:cubicBezTo>
                    <a:pt x="355" y="107"/>
                    <a:pt x="357" y="118"/>
                    <a:pt x="357" y="131"/>
                  </a:cubicBezTo>
                  <a:lnTo>
                    <a:pt x="357" y="158"/>
                  </a:lnTo>
                  <a:close/>
                  <a:moveTo>
                    <a:pt x="357" y="158"/>
                  </a:moveTo>
                  <a:cubicBezTo>
                    <a:pt x="357" y="158"/>
                    <a:pt x="357" y="158"/>
                    <a:pt x="357" y="15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8" name="Freeform 73"/>
            <p:cNvSpPr>
              <a:spLocks noEditPoints="1"/>
            </p:cNvSpPr>
            <p:nvPr/>
          </p:nvSpPr>
          <p:spPr bwMode="auto">
            <a:xfrm>
              <a:off x="8242300" y="2386013"/>
              <a:ext cx="36513" cy="147638"/>
            </a:xfrm>
            <a:custGeom>
              <a:avLst/>
              <a:gdLst>
                <a:gd name="T0" fmla="*/ 12 w 22"/>
                <a:gd name="T1" fmla="*/ 0 h 90"/>
                <a:gd name="T2" fmla="*/ 0 w 22"/>
                <a:gd name="T3" fmla="*/ 6 h 90"/>
                <a:gd name="T4" fmla="*/ 0 w 22"/>
                <a:gd name="T5" fmla="*/ 84 h 90"/>
                <a:gd name="T6" fmla="*/ 12 w 22"/>
                <a:gd name="T7" fmla="*/ 90 h 90"/>
                <a:gd name="T8" fmla="*/ 22 w 22"/>
                <a:gd name="T9" fmla="*/ 72 h 90"/>
                <a:gd name="T10" fmla="*/ 22 w 22"/>
                <a:gd name="T11" fmla="*/ 17 h 90"/>
                <a:gd name="T12" fmla="*/ 12 w 22"/>
                <a:gd name="T13" fmla="*/ 0 h 90"/>
                <a:gd name="T14" fmla="*/ 12 w 22"/>
                <a:gd name="T15" fmla="*/ 0 h 90"/>
                <a:gd name="T16" fmla="*/ 12 w 22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90">
                  <a:moveTo>
                    <a:pt x="12" y="0"/>
                  </a:moveTo>
                  <a:cubicBezTo>
                    <a:pt x="8" y="0"/>
                    <a:pt x="4" y="2"/>
                    <a:pt x="0" y="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" y="88"/>
                    <a:pt x="8" y="90"/>
                    <a:pt x="12" y="90"/>
                  </a:cubicBezTo>
                  <a:cubicBezTo>
                    <a:pt x="19" y="90"/>
                    <a:pt x="22" y="84"/>
                    <a:pt x="22" y="7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6"/>
                    <a:pt x="19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9" name="Freeform 74"/>
            <p:cNvSpPr>
              <a:spLocks noEditPoints="1"/>
            </p:cNvSpPr>
            <p:nvPr/>
          </p:nvSpPr>
          <p:spPr bwMode="auto">
            <a:xfrm>
              <a:off x="8386763" y="2386013"/>
              <a:ext cx="38100" cy="49213"/>
            </a:xfrm>
            <a:custGeom>
              <a:avLst/>
              <a:gdLst>
                <a:gd name="T0" fmla="*/ 12 w 23"/>
                <a:gd name="T1" fmla="*/ 0 h 30"/>
                <a:gd name="T2" fmla="*/ 0 w 23"/>
                <a:gd name="T3" fmla="*/ 18 h 30"/>
                <a:gd name="T4" fmla="*/ 0 w 23"/>
                <a:gd name="T5" fmla="*/ 30 h 30"/>
                <a:gd name="T6" fmla="*/ 23 w 23"/>
                <a:gd name="T7" fmla="*/ 30 h 30"/>
                <a:gd name="T8" fmla="*/ 23 w 23"/>
                <a:gd name="T9" fmla="*/ 18 h 30"/>
                <a:gd name="T10" fmla="*/ 12 w 23"/>
                <a:gd name="T11" fmla="*/ 0 h 30"/>
                <a:gd name="T12" fmla="*/ 12 w 23"/>
                <a:gd name="T13" fmla="*/ 0 h 30"/>
                <a:gd name="T14" fmla="*/ 12 w 2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0">
                  <a:moveTo>
                    <a:pt x="12" y="0"/>
                  </a:moveTo>
                  <a:cubicBezTo>
                    <a:pt x="4" y="0"/>
                    <a:pt x="0" y="6"/>
                    <a:pt x="0" y="1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6"/>
                    <a:pt x="19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0" name="Freeform 75"/>
            <p:cNvSpPr>
              <a:spLocks noEditPoints="1"/>
            </p:cNvSpPr>
            <p:nvPr/>
          </p:nvSpPr>
          <p:spPr bwMode="auto">
            <a:xfrm>
              <a:off x="7975600" y="1878013"/>
              <a:ext cx="149225" cy="288925"/>
            </a:xfrm>
            <a:custGeom>
              <a:avLst/>
              <a:gdLst>
                <a:gd name="T0" fmla="*/ 33 w 91"/>
                <a:gd name="T1" fmla="*/ 104 h 175"/>
                <a:gd name="T2" fmla="*/ 33 w 91"/>
                <a:gd name="T3" fmla="*/ 175 h 175"/>
                <a:gd name="T4" fmla="*/ 59 w 91"/>
                <a:gd name="T5" fmla="*/ 175 h 175"/>
                <a:gd name="T6" fmla="*/ 59 w 91"/>
                <a:gd name="T7" fmla="*/ 104 h 175"/>
                <a:gd name="T8" fmla="*/ 91 w 91"/>
                <a:gd name="T9" fmla="*/ 0 h 175"/>
                <a:gd name="T10" fmla="*/ 64 w 91"/>
                <a:gd name="T11" fmla="*/ 0 h 175"/>
                <a:gd name="T12" fmla="*/ 46 w 91"/>
                <a:gd name="T13" fmla="*/ 69 h 175"/>
                <a:gd name="T14" fmla="*/ 28 w 91"/>
                <a:gd name="T15" fmla="*/ 0 h 175"/>
                <a:gd name="T16" fmla="*/ 0 w 91"/>
                <a:gd name="T17" fmla="*/ 0 h 175"/>
                <a:gd name="T18" fmla="*/ 17 w 91"/>
                <a:gd name="T19" fmla="*/ 49 h 175"/>
                <a:gd name="T20" fmla="*/ 33 w 91"/>
                <a:gd name="T21" fmla="*/ 104 h 175"/>
                <a:gd name="T22" fmla="*/ 33 w 91"/>
                <a:gd name="T23" fmla="*/ 104 h 175"/>
                <a:gd name="T24" fmla="*/ 33 w 91"/>
                <a:gd name="T25" fmla="*/ 10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75">
                  <a:moveTo>
                    <a:pt x="33" y="104"/>
                  </a:moveTo>
                  <a:cubicBezTo>
                    <a:pt x="33" y="175"/>
                    <a:pt x="33" y="175"/>
                    <a:pt x="33" y="175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5"/>
                    <a:pt x="11" y="31"/>
                    <a:pt x="17" y="49"/>
                  </a:cubicBezTo>
                  <a:cubicBezTo>
                    <a:pt x="25" y="73"/>
                    <a:pt x="31" y="91"/>
                    <a:pt x="33" y="104"/>
                  </a:cubicBezTo>
                  <a:close/>
                  <a:moveTo>
                    <a:pt x="33" y="104"/>
                  </a:moveTo>
                  <a:cubicBezTo>
                    <a:pt x="33" y="104"/>
                    <a:pt x="33" y="104"/>
                    <a:pt x="33" y="10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8124825" y="1949450"/>
              <a:ext cx="115888" cy="219075"/>
            </a:xfrm>
            <a:custGeom>
              <a:avLst/>
              <a:gdLst>
                <a:gd name="T0" fmla="*/ 35 w 70"/>
                <a:gd name="T1" fmla="*/ 133 h 133"/>
                <a:gd name="T2" fmla="*/ 62 w 70"/>
                <a:gd name="T3" fmla="*/ 120 h 133"/>
                <a:gd name="T4" fmla="*/ 70 w 70"/>
                <a:gd name="T5" fmla="*/ 89 h 133"/>
                <a:gd name="T6" fmla="*/ 70 w 70"/>
                <a:gd name="T7" fmla="*/ 44 h 133"/>
                <a:gd name="T8" fmla="*/ 62 w 70"/>
                <a:gd name="T9" fmla="*/ 13 h 133"/>
                <a:gd name="T10" fmla="*/ 35 w 70"/>
                <a:gd name="T11" fmla="*/ 0 h 133"/>
                <a:gd name="T12" fmla="*/ 7 w 70"/>
                <a:gd name="T13" fmla="*/ 13 h 133"/>
                <a:gd name="T14" fmla="*/ 0 w 70"/>
                <a:gd name="T15" fmla="*/ 44 h 133"/>
                <a:gd name="T16" fmla="*/ 0 w 70"/>
                <a:gd name="T17" fmla="*/ 89 h 133"/>
                <a:gd name="T18" fmla="*/ 7 w 70"/>
                <a:gd name="T19" fmla="*/ 120 h 133"/>
                <a:gd name="T20" fmla="*/ 35 w 70"/>
                <a:gd name="T21" fmla="*/ 133 h 133"/>
                <a:gd name="T22" fmla="*/ 24 w 70"/>
                <a:gd name="T23" fmla="*/ 39 h 133"/>
                <a:gd name="T24" fmla="*/ 35 w 70"/>
                <a:gd name="T25" fmla="*/ 21 h 133"/>
                <a:gd name="T26" fmla="*/ 46 w 70"/>
                <a:gd name="T27" fmla="*/ 39 h 133"/>
                <a:gd name="T28" fmla="*/ 46 w 70"/>
                <a:gd name="T29" fmla="*/ 94 h 133"/>
                <a:gd name="T30" fmla="*/ 35 w 70"/>
                <a:gd name="T31" fmla="*/ 112 h 133"/>
                <a:gd name="T32" fmla="*/ 24 w 70"/>
                <a:gd name="T33" fmla="*/ 94 h 133"/>
                <a:gd name="T34" fmla="*/ 24 w 70"/>
                <a:gd name="T35" fmla="*/ 39 h 133"/>
                <a:gd name="T36" fmla="*/ 24 w 70"/>
                <a:gd name="T37" fmla="*/ 39 h 133"/>
                <a:gd name="T38" fmla="*/ 24 w 70"/>
                <a:gd name="T39" fmla="*/ 3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133">
                  <a:moveTo>
                    <a:pt x="35" y="133"/>
                  </a:moveTo>
                  <a:cubicBezTo>
                    <a:pt x="47" y="133"/>
                    <a:pt x="56" y="129"/>
                    <a:pt x="62" y="120"/>
                  </a:cubicBezTo>
                  <a:cubicBezTo>
                    <a:pt x="67" y="114"/>
                    <a:pt x="70" y="104"/>
                    <a:pt x="70" y="89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30"/>
                    <a:pt x="67" y="20"/>
                    <a:pt x="62" y="13"/>
                  </a:cubicBezTo>
                  <a:cubicBezTo>
                    <a:pt x="56" y="4"/>
                    <a:pt x="47" y="0"/>
                    <a:pt x="35" y="0"/>
                  </a:cubicBezTo>
                  <a:cubicBezTo>
                    <a:pt x="23" y="0"/>
                    <a:pt x="14" y="4"/>
                    <a:pt x="7" y="13"/>
                  </a:cubicBezTo>
                  <a:cubicBezTo>
                    <a:pt x="2" y="20"/>
                    <a:pt x="0" y="30"/>
                    <a:pt x="0" y="4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03"/>
                    <a:pt x="2" y="114"/>
                    <a:pt x="7" y="120"/>
                  </a:cubicBezTo>
                  <a:cubicBezTo>
                    <a:pt x="14" y="129"/>
                    <a:pt x="23" y="133"/>
                    <a:pt x="35" y="133"/>
                  </a:cubicBezTo>
                  <a:close/>
                  <a:moveTo>
                    <a:pt x="24" y="39"/>
                  </a:moveTo>
                  <a:cubicBezTo>
                    <a:pt x="24" y="27"/>
                    <a:pt x="27" y="21"/>
                    <a:pt x="35" y="21"/>
                  </a:cubicBezTo>
                  <a:cubicBezTo>
                    <a:pt x="42" y="21"/>
                    <a:pt x="46" y="27"/>
                    <a:pt x="46" y="39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6"/>
                    <a:pt x="42" y="112"/>
                    <a:pt x="35" y="112"/>
                  </a:cubicBezTo>
                  <a:cubicBezTo>
                    <a:pt x="27" y="112"/>
                    <a:pt x="24" y="106"/>
                    <a:pt x="24" y="94"/>
                  </a:cubicBezTo>
                  <a:lnTo>
                    <a:pt x="24" y="39"/>
                  </a:lnTo>
                  <a:close/>
                  <a:moveTo>
                    <a:pt x="24" y="39"/>
                  </a:moveTo>
                  <a:cubicBezTo>
                    <a:pt x="24" y="39"/>
                    <a:pt x="24" y="39"/>
                    <a:pt x="24" y="3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7"/>
            <p:cNvSpPr>
              <a:spLocks noEditPoints="1"/>
            </p:cNvSpPr>
            <p:nvPr/>
          </p:nvSpPr>
          <p:spPr bwMode="auto">
            <a:xfrm>
              <a:off x="8272463" y="1952625"/>
              <a:ext cx="112713" cy="215900"/>
            </a:xfrm>
            <a:custGeom>
              <a:avLst/>
              <a:gdLst>
                <a:gd name="T0" fmla="*/ 17 w 68"/>
                <a:gd name="T1" fmla="*/ 131 h 131"/>
                <a:gd name="T2" fmla="*/ 44 w 68"/>
                <a:gd name="T3" fmla="*/ 115 h 131"/>
                <a:gd name="T4" fmla="*/ 44 w 68"/>
                <a:gd name="T5" fmla="*/ 130 h 131"/>
                <a:gd name="T6" fmla="*/ 68 w 68"/>
                <a:gd name="T7" fmla="*/ 130 h 131"/>
                <a:gd name="T8" fmla="*/ 68 w 68"/>
                <a:gd name="T9" fmla="*/ 0 h 131"/>
                <a:gd name="T10" fmla="*/ 44 w 68"/>
                <a:gd name="T11" fmla="*/ 0 h 131"/>
                <a:gd name="T12" fmla="*/ 44 w 68"/>
                <a:gd name="T13" fmla="*/ 99 h 131"/>
                <a:gd name="T14" fmla="*/ 29 w 68"/>
                <a:gd name="T15" fmla="*/ 110 h 131"/>
                <a:gd name="T16" fmla="*/ 24 w 68"/>
                <a:gd name="T17" fmla="*/ 104 h 131"/>
                <a:gd name="T18" fmla="*/ 24 w 68"/>
                <a:gd name="T19" fmla="*/ 95 h 131"/>
                <a:gd name="T20" fmla="*/ 24 w 68"/>
                <a:gd name="T21" fmla="*/ 0 h 131"/>
                <a:gd name="T22" fmla="*/ 0 w 68"/>
                <a:gd name="T23" fmla="*/ 0 h 131"/>
                <a:gd name="T24" fmla="*/ 0 w 68"/>
                <a:gd name="T25" fmla="*/ 102 h 131"/>
                <a:gd name="T26" fmla="*/ 2 w 68"/>
                <a:gd name="T27" fmla="*/ 122 h 131"/>
                <a:gd name="T28" fmla="*/ 17 w 68"/>
                <a:gd name="T29" fmla="*/ 131 h 131"/>
                <a:gd name="T30" fmla="*/ 17 w 68"/>
                <a:gd name="T31" fmla="*/ 131 h 131"/>
                <a:gd name="T32" fmla="*/ 17 w 68"/>
                <a:gd name="T3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" h="131">
                  <a:moveTo>
                    <a:pt x="17" y="131"/>
                  </a:moveTo>
                  <a:cubicBezTo>
                    <a:pt x="26" y="131"/>
                    <a:pt x="35" y="126"/>
                    <a:pt x="44" y="115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9" y="106"/>
                    <a:pt x="34" y="110"/>
                    <a:pt x="29" y="110"/>
                  </a:cubicBezTo>
                  <a:cubicBezTo>
                    <a:pt x="26" y="110"/>
                    <a:pt x="24" y="108"/>
                    <a:pt x="24" y="104"/>
                  </a:cubicBezTo>
                  <a:cubicBezTo>
                    <a:pt x="24" y="104"/>
                    <a:pt x="24" y="101"/>
                    <a:pt x="24" y="9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1"/>
                    <a:pt x="1" y="118"/>
                    <a:pt x="2" y="122"/>
                  </a:cubicBezTo>
                  <a:cubicBezTo>
                    <a:pt x="4" y="128"/>
                    <a:pt x="9" y="131"/>
                    <a:pt x="17" y="131"/>
                  </a:cubicBezTo>
                  <a:close/>
                  <a:moveTo>
                    <a:pt x="17" y="131"/>
                  </a:moveTo>
                  <a:cubicBezTo>
                    <a:pt x="17" y="131"/>
                    <a:pt x="17" y="131"/>
                    <a:pt x="17" y="13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5" name="Freeform 81"/>
          <p:cNvSpPr>
            <a:spLocks noEditPoints="1"/>
          </p:cNvSpPr>
          <p:nvPr/>
        </p:nvSpPr>
        <p:spPr bwMode="auto">
          <a:xfrm>
            <a:off x="1020431" y="4663355"/>
            <a:ext cx="1266631" cy="907910"/>
          </a:xfrm>
          <a:custGeom>
            <a:avLst/>
            <a:gdLst>
              <a:gd name="T0" fmla="*/ 467 w 467"/>
              <a:gd name="T1" fmla="*/ 128 h 334"/>
              <a:gd name="T2" fmla="*/ 465 w 467"/>
              <a:gd name="T3" fmla="*/ 92 h 334"/>
              <a:gd name="T4" fmla="*/ 459 w 467"/>
              <a:gd name="T5" fmla="*/ 54 h 334"/>
              <a:gd name="T6" fmla="*/ 441 w 467"/>
              <a:gd name="T7" fmla="*/ 22 h 334"/>
              <a:gd name="T8" fmla="*/ 409 w 467"/>
              <a:gd name="T9" fmla="*/ 7 h 334"/>
              <a:gd name="T10" fmla="*/ 234 w 467"/>
              <a:gd name="T11" fmla="*/ 0 h 334"/>
              <a:gd name="T12" fmla="*/ 59 w 467"/>
              <a:gd name="T13" fmla="*/ 7 h 334"/>
              <a:gd name="T14" fmla="*/ 26 w 467"/>
              <a:gd name="T15" fmla="*/ 22 h 334"/>
              <a:gd name="T16" fmla="*/ 8 w 467"/>
              <a:gd name="T17" fmla="*/ 54 h 334"/>
              <a:gd name="T18" fmla="*/ 2 w 467"/>
              <a:gd name="T19" fmla="*/ 92 h 334"/>
              <a:gd name="T20" fmla="*/ 0 w 467"/>
              <a:gd name="T21" fmla="*/ 128 h 334"/>
              <a:gd name="T22" fmla="*/ 0 w 467"/>
              <a:gd name="T23" fmla="*/ 167 h 334"/>
              <a:gd name="T24" fmla="*/ 0 w 467"/>
              <a:gd name="T25" fmla="*/ 206 h 334"/>
              <a:gd name="T26" fmla="*/ 2 w 467"/>
              <a:gd name="T27" fmla="*/ 242 h 334"/>
              <a:gd name="T28" fmla="*/ 8 w 467"/>
              <a:gd name="T29" fmla="*/ 280 h 334"/>
              <a:gd name="T30" fmla="*/ 26 w 467"/>
              <a:gd name="T31" fmla="*/ 312 h 334"/>
              <a:gd name="T32" fmla="*/ 59 w 467"/>
              <a:gd name="T33" fmla="*/ 327 h 334"/>
              <a:gd name="T34" fmla="*/ 234 w 467"/>
              <a:gd name="T35" fmla="*/ 334 h 334"/>
              <a:gd name="T36" fmla="*/ 409 w 467"/>
              <a:gd name="T37" fmla="*/ 327 h 334"/>
              <a:gd name="T38" fmla="*/ 441 w 467"/>
              <a:gd name="T39" fmla="*/ 312 h 334"/>
              <a:gd name="T40" fmla="*/ 459 w 467"/>
              <a:gd name="T41" fmla="*/ 280 h 334"/>
              <a:gd name="T42" fmla="*/ 465 w 467"/>
              <a:gd name="T43" fmla="*/ 242 h 334"/>
              <a:gd name="T44" fmla="*/ 467 w 467"/>
              <a:gd name="T45" fmla="*/ 206 h 334"/>
              <a:gd name="T46" fmla="*/ 467 w 467"/>
              <a:gd name="T47" fmla="*/ 167 h 334"/>
              <a:gd name="T48" fmla="*/ 467 w 467"/>
              <a:gd name="T49" fmla="*/ 128 h 334"/>
              <a:gd name="T50" fmla="*/ 326 w 467"/>
              <a:gd name="T51" fmla="*/ 181 h 334"/>
              <a:gd name="T52" fmla="*/ 192 w 467"/>
              <a:gd name="T53" fmla="*/ 264 h 334"/>
              <a:gd name="T54" fmla="*/ 184 w 467"/>
              <a:gd name="T55" fmla="*/ 267 h 334"/>
              <a:gd name="T56" fmla="*/ 175 w 467"/>
              <a:gd name="T57" fmla="*/ 265 h 334"/>
              <a:gd name="T58" fmla="*/ 167 w 467"/>
              <a:gd name="T59" fmla="*/ 250 h 334"/>
              <a:gd name="T60" fmla="*/ 167 w 467"/>
              <a:gd name="T61" fmla="*/ 83 h 334"/>
              <a:gd name="T62" fmla="*/ 175 w 467"/>
              <a:gd name="T63" fmla="*/ 69 h 334"/>
              <a:gd name="T64" fmla="*/ 192 w 467"/>
              <a:gd name="T65" fmla="*/ 69 h 334"/>
              <a:gd name="T66" fmla="*/ 326 w 467"/>
              <a:gd name="T67" fmla="*/ 153 h 334"/>
              <a:gd name="T68" fmla="*/ 334 w 467"/>
              <a:gd name="T69" fmla="*/ 167 h 334"/>
              <a:gd name="T70" fmla="*/ 326 w 467"/>
              <a:gd name="T71" fmla="*/ 181 h 334"/>
              <a:gd name="T72" fmla="*/ 326 w 467"/>
              <a:gd name="T73" fmla="*/ 181 h 334"/>
              <a:gd name="T74" fmla="*/ 326 w 467"/>
              <a:gd name="T75" fmla="*/ 181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7" h="334">
                <a:moveTo>
                  <a:pt x="467" y="128"/>
                </a:moveTo>
                <a:cubicBezTo>
                  <a:pt x="467" y="118"/>
                  <a:pt x="466" y="106"/>
                  <a:pt x="465" y="92"/>
                </a:cubicBezTo>
                <a:cubicBezTo>
                  <a:pt x="463" y="78"/>
                  <a:pt x="462" y="65"/>
                  <a:pt x="459" y="54"/>
                </a:cubicBezTo>
                <a:cubicBezTo>
                  <a:pt x="456" y="41"/>
                  <a:pt x="450" y="30"/>
                  <a:pt x="441" y="22"/>
                </a:cubicBezTo>
                <a:cubicBezTo>
                  <a:pt x="432" y="13"/>
                  <a:pt x="421" y="8"/>
                  <a:pt x="409" y="7"/>
                </a:cubicBezTo>
                <a:cubicBezTo>
                  <a:pt x="370" y="2"/>
                  <a:pt x="312" y="0"/>
                  <a:pt x="234" y="0"/>
                </a:cubicBezTo>
                <a:cubicBezTo>
                  <a:pt x="156" y="0"/>
                  <a:pt x="97" y="2"/>
                  <a:pt x="59" y="7"/>
                </a:cubicBezTo>
                <a:cubicBezTo>
                  <a:pt x="46" y="8"/>
                  <a:pt x="36" y="13"/>
                  <a:pt x="26" y="22"/>
                </a:cubicBezTo>
                <a:cubicBezTo>
                  <a:pt x="17" y="30"/>
                  <a:pt x="11" y="41"/>
                  <a:pt x="8" y="54"/>
                </a:cubicBezTo>
                <a:cubicBezTo>
                  <a:pt x="6" y="65"/>
                  <a:pt x="4" y="78"/>
                  <a:pt x="2" y="92"/>
                </a:cubicBezTo>
                <a:cubicBezTo>
                  <a:pt x="1" y="106"/>
                  <a:pt x="0" y="118"/>
                  <a:pt x="0" y="128"/>
                </a:cubicBezTo>
                <a:cubicBezTo>
                  <a:pt x="0" y="137"/>
                  <a:pt x="0" y="150"/>
                  <a:pt x="0" y="167"/>
                </a:cubicBezTo>
                <a:cubicBezTo>
                  <a:pt x="0" y="184"/>
                  <a:pt x="0" y="197"/>
                  <a:pt x="0" y="206"/>
                </a:cubicBezTo>
                <a:cubicBezTo>
                  <a:pt x="0" y="215"/>
                  <a:pt x="1" y="227"/>
                  <a:pt x="2" y="242"/>
                </a:cubicBezTo>
                <a:cubicBezTo>
                  <a:pt x="4" y="256"/>
                  <a:pt x="6" y="269"/>
                  <a:pt x="8" y="280"/>
                </a:cubicBezTo>
                <a:cubicBezTo>
                  <a:pt x="11" y="293"/>
                  <a:pt x="17" y="303"/>
                  <a:pt x="26" y="312"/>
                </a:cubicBezTo>
                <a:cubicBezTo>
                  <a:pt x="36" y="321"/>
                  <a:pt x="46" y="326"/>
                  <a:pt x="59" y="327"/>
                </a:cubicBezTo>
                <a:cubicBezTo>
                  <a:pt x="97" y="332"/>
                  <a:pt x="156" y="334"/>
                  <a:pt x="234" y="334"/>
                </a:cubicBezTo>
                <a:cubicBezTo>
                  <a:pt x="312" y="334"/>
                  <a:pt x="370" y="332"/>
                  <a:pt x="409" y="327"/>
                </a:cubicBezTo>
                <a:cubicBezTo>
                  <a:pt x="421" y="326"/>
                  <a:pt x="432" y="321"/>
                  <a:pt x="441" y="312"/>
                </a:cubicBezTo>
                <a:cubicBezTo>
                  <a:pt x="450" y="303"/>
                  <a:pt x="456" y="293"/>
                  <a:pt x="459" y="280"/>
                </a:cubicBezTo>
                <a:cubicBezTo>
                  <a:pt x="461" y="269"/>
                  <a:pt x="463" y="256"/>
                  <a:pt x="465" y="242"/>
                </a:cubicBezTo>
                <a:cubicBezTo>
                  <a:pt x="466" y="227"/>
                  <a:pt x="467" y="215"/>
                  <a:pt x="467" y="206"/>
                </a:cubicBezTo>
                <a:cubicBezTo>
                  <a:pt x="467" y="197"/>
                  <a:pt x="467" y="184"/>
                  <a:pt x="467" y="167"/>
                </a:cubicBezTo>
                <a:cubicBezTo>
                  <a:pt x="467" y="150"/>
                  <a:pt x="467" y="137"/>
                  <a:pt x="467" y="128"/>
                </a:cubicBezTo>
                <a:close/>
                <a:moveTo>
                  <a:pt x="326" y="181"/>
                </a:moveTo>
                <a:cubicBezTo>
                  <a:pt x="192" y="264"/>
                  <a:pt x="192" y="264"/>
                  <a:pt x="192" y="264"/>
                </a:cubicBezTo>
                <a:cubicBezTo>
                  <a:pt x="190" y="266"/>
                  <a:pt x="187" y="267"/>
                  <a:pt x="184" y="267"/>
                </a:cubicBezTo>
                <a:cubicBezTo>
                  <a:pt x="181" y="267"/>
                  <a:pt x="178" y="266"/>
                  <a:pt x="175" y="265"/>
                </a:cubicBezTo>
                <a:cubicBezTo>
                  <a:pt x="170" y="262"/>
                  <a:pt x="167" y="257"/>
                  <a:pt x="167" y="250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77"/>
                  <a:pt x="170" y="72"/>
                  <a:pt x="175" y="69"/>
                </a:cubicBezTo>
                <a:cubicBezTo>
                  <a:pt x="181" y="66"/>
                  <a:pt x="187" y="66"/>
                  <a:pt x="192" y="69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31" y="156"/>
                  <a:pt x="334" y="160"/>
                  <a:pt x="334" y="167"/>
                </a:cubicBezTo>
                <a:cubicBezTo>
                  <a:pt x="334" y="173"/>
                  <a:pt x="331" y="178"/>
                  <a:pt x="326" y="181"/>
                </a:cubicBezTo>
                <a:close/>
                <a:moveTo>
                  <a:pt x="326" y="181"/>
                </a:moveTo>
                <a:cubicBezTo>
                  <a:pt x="326" y="181"/>
                  <a:pt x="326" y="181"/>
                  <a:pt x="326" y="18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3960027" y="4530026"/>
            <a:ext cx="1276153" cy="1276153"/>
            <a:chOff x="1979613" y="3251200"/>
            <a:chExt cx="638175" cy="638175"/>
          </a:xfrm>
        </p:grpSpPr>
        <p:sp>
          <p:nvSpPr>
            <p:cNvPr id="88" name="Freeform 85"/>
            <p:cNvSpPr>
              <a:spLocks noEditPoints="1"/>
            </p:cNvSpPr>
            <p:nvPr/>
          </p:nvSpPr>
          <p:spPr bwMode="auto">
            <a:xfrm>
              <a:off x="1979613" y="3251200"/>
              <a:ext cx="638175" cy="638175"/>
            </a:xfrm>
            <a:custGeom>
              <a:avLst/>
              <a:gdLst>
                <a:gd name="T0" fmla="*/ 424 w 434"/>
                <a:gd name="T1" fmla="*/ 377 h 434"/>
                <a:gd name="T2" fmla="*/ 335 w 434"/>
                <a:gd name="T3" fmla="*/ 288 h 434"/>
                <a:gd name="T4" fmla="*/ 367 w 434"/>
                <a:gd name="T5" fmla="*/ 184 h 434"/>
                <a:gd name="T6" fmla="*/ 353 w 434"/>
                <a:gd name="T7" fmla="*/ 112 h 434"/>
                <a:gd name="T8" fmla="*/ 314 w 434"/>
                <a:gd name="T9" fmla="*/ 54 h 434"/>
                <a:gd name="T10" fmla="*/ 255 w 434"/>
                <a:gd name="T11" fmla="*/ 14 h 434"/>
                <a:gd name="T12" fmla="*/ 184 w 434"/>
                <a:gd name="T13" fmla="*/ 0 h 434"/>
                <a:gd name="T14" fmla="*/ 112 w 434"/>
                <a:gd name="T15" fmla="*/ 14 h 434"/>
                <a:gd name="T16" fmla="*/ 54 w 434"/>
                <a:gd name="T17" fmla="*/ 54 h 434"/>
                <a:gd name="T18" fmla="*/ 14 w 434"/>
                <a:gd name="T19" fmla="*/ 112 h 434"/>
                <a:gd name="T20" fmla="*/ 0 w 434"/>
                <a:gd name="T21" fmla="*/ 184 h 434"/>
                <a:gd name="T22" fmla="*/ 14 w 434"/>
                <a:gd name="T23" fmla="*/ 255 h 434"/>
                <a:gd name="T24" fmla="*/ 54 w 434"/>
                <a:gd name="T25" fmla="*/ 314 h 434"/>
                <a:gd name="T26" fmla="*/ 112 w 434"/>
                <a:gd name="T27" fmla="*/ 353 h 434"/>
                <a:gd name="T28" fmla="*/ 184 w 434"/>
                <a:gd name="T29" fmla="*/ 367 h 434"/>
                <a:gd name="T30" fmla="*/ 288 w 434"/>
                <a:gd name="T31" fmla="*/ 335 h 434"/>
                <a:gd name="T32" fmla="*/ 377 w 434"/>
                <a:gd name="T33" fmla="*/ 424 h 434"/>
                <a:gd name="T34" fmla="*/ 400 w 434"/>
                <a:gd name="T35" fmla="*/ 434 h 434"/>
                <a:gd name="T36" fmla="*/ 424 w 434"/>
                <a:gd name="T37" fmla="*/ 424 h 434"/>
                <a:gd name="T38" fmla="*/ 434 w 434"/>
                <a:gd name="T39" fmla="*/ 400 h 434"/>
                <a:gd name="T40" fmla="*/ 424 w 434"/>
                <a:gd name="T41" fmla="*/ 377 h 434"/>
                <a:gd name="T42" fmla="*/ 266 w 434"/>
                <a:gd name="T43" fmla="*/ 266 h 434"/>
                <a:gd name="T44" fmla="*/ 184 w 434"/>
                <a:gd name="T45" fmla="*/ 300 h 434"/>
                <a:gd name="T46" fmla="*/ 101 w 434"/>
                <a:gd name="T47" fmla="*/ 266 h 434"/>
                <a:gd name="T48" fmla="*/ 67 w 434"/>
                <a:gd name="T49" fmla="*/ 184 h 434"/>
                <a:gd name="T50" fmla="*/ 101 w 434"/>
                <a:gd name="T51" fmla="*/ 101 h 434"/>
                <a:gd name="T52" fmla="*/ 184 w 434"/>
                <a:gd name="T53" fmla="*/ 67 h 434"/>
                <a:gd name="T54" fmla="*/ 266 w 434"/>
                <a:gd name="T55" fmla="*/ 101 h 434"/>
                <a:gd name="T56" fmla="*/ 300 w 434"/>
                <a:gd name="T57" fmla="*/ 184 h 434"/>
                <a:gd name="T58" fmla="*/ 266 w 434"/>
                <a:gd name="T59" fmla="*/ 266 h 434"/>
                <a:gd name="T60" fmla="*/ 266 w 434"/>
                <a:gd name="T61" fmla="*/ 266 h 434"/>
                <a:gd name="T62" fmla="*/ 266 w 434"/>
                <a:gd name="T63" fmla="*/ 26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4" h="434">
                  <a:moveTo>
                    <a:pt x="424" y="377"/>
                  </a:moveTo>
                  <a:cubicBezTo>
                    <a:pt x="335" y="288"/>
                    <a:pt x="335" y="288"/>
                    <a:pt x="335" y="288"/>
                  </a:cubicBezTo>
                  <a:cubicBezTo>
                    <a:pt x="356" y="256"/>
                    <a:pt x="367" y="222"/>
                    <a:pt x="367" y="184"/>
                  </a:cubicBezTo>
                  <a:cubicBezTo>
                    <a:pt x="367" y="159"/>
                    <a:pt x="362" y="135"/>
                    <a:pt x="353" y="112"/>
                  </a:cubicBezTo>
                  <a:cubicBezTo>
                    <a:pt x="343" y="90"/>
                    <a:pt x="330" y="70"/>
                    <a:pt x="314" y="54"/>
                  </a:cubicBezTo>
                  <a:cubicBezTo>
                    <a:pt x="297" y="37"/>
                    <a:pt x="278" y="24"/>
                    <a:pt x="255" y="14"/>
                  </a:cubicBezTo>
                  <a:cubicBezTo>
                    <a:pt x="232" y="5"/>
                    <a:pt x="208" y="0"/>
                    <a:pt x="184" y="0"/>
                  </a:cubicBezTo>
                  <a:cubicBezTo>
                    <a:pt x="159" y="0"/>
                    <a:pt x="135" y="5"/>
                    <a:pt x="112" y="14"/>
                  </a:cubicBezTo>
                  <a:cubicBezTo>
                    <a:pt x="90" y="24"/>
                    <a:pt x="70" y="37"/>
                    <a:pt x="54" y="54"/>
                  </a:cubicBezTo>
                  <a:cubicBezTo>
                    <a:pt x="37" y="70"/>
                    <a:pt x="24" y="90"/>
                    <a:pt x="14" y="112"/>
                  </a:cubicBezTo>
                  <a:cubicBezTo>
                    <a:pt x="5" y="135"/>
                    <a:pt x="0" y="159"/>
                    <a:pt x="0" y="184"/>
                  </a:cubicBezTo>
                  <a:cubicBezTo>
                    <a:pt x="0" y="208"/>
                    <a:pt x="5" y="232"/>
                    <a:pt x="14" y="255"/>
                  </a:cubicBezTo>
                  <a:cubicBezTo>
                    <a:pt x="24" y="278"/>
                    <a:pt x="37" y="297"/>
                    <a:pt x="54" y="314"/>
                  </a:cubicBezTo>
                  <a:cubicBezTo>
                    <a:pt x="70" y="330"/>
                    <a:pt x="90" y="343"/>
                    <a:pt x="112" y="353"/>
                  </a:cubicBezTo>
                  <a:cubicBezTo>
                    <a:pt x="135" y="362"/>
                    <a:pt x="159" y="367"/>
                    <a:pt x="184" y="367"/>
                  </a:cubicBezTo>
                  <a:cubicBezTo>
                    <a:pt x="222" y="367"/>
                    <a:pt x="256" y="356"/>
                    <a:pt x="288" y="335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83" y="431"/>
                    <a:pt x="391" y="434"/>
                    <a:pt x="400" y="434"/>
                  </a:cubicBezTo>
                  <a:cubicBezTo>
                    <a:pt x="410" y="434"/>
                    <a:pt x="418" y="431"/>
                    <a:pt x="424" y="424"/>
                  </a:cubicBezTo>
                  <a:cubicBezTo>
                    <a:pt x="431" y="418"/>
                    <a:pt x="434" y="410"/>
                    <a:pt x="434" y="400"/>
                  </a:cubicBezTo>
                  <a:cubicBezTo>
                    <a:pt x="434" y="391"/>
                    <a:pt x="431" y="383"/>
                    <a:pt x="424" y="377"/>
                  </a:cubicBezTo>
                  <a:close/>
                  <a:moveTo>
                    <a:pt x="266" y="266"/>
                  </a:moveTo>
                  <a:cubicBezTo>
                    <a:pt x="243" y="289"/>
                    <a:pt x="216" y="300"/>
                    <a:pt x="184" y="300"/>
                  </a:cubicBezTo>
                  <a:cubicBezTo>
                    <a:pt x="151" y="300"/>
                    <a:pt x="124" y="289"/>
                    <a:pt x="101" y="266"/>
                  </a:cubicBezTo>
                  <a:cubicBezTo>
                    <a:pt x="78" y="243"/>
                    <a:pt x="67" y="216"/>
                    <a:pt x="67" y="184"/>
                  </a:cubicBezTo>
                  <a:cubicBezTo>
                    <a:pt x="67" y="151"/>
                    <a:pt x="78" y="124"/>
                    <a:pt x="101" y="101"/>
                  </a:cubicBezTo>
                  <a:cubicBezTo>
                    <a:pt x="124" y="78"/>
                    <a:pt x="151" y="67"/>
                    <a:pt x="184" y="67"/>
                  </a:cubicBezTo>
                  <a:cubicBezTo>
                    <a:pt x="216" y="67"/>
                    <a:pt x="243" y="78"/>
                    <a:pt x="266" y="101"/>
                  </a:cubicBezTo>
                  <a:cubicBezTo>
                    <a:pt x="289" y="124"/>
                    <a:pt x="300" y="151"/>
                    <a:pt x="300" y="184"/>
                  </a:cubicBezTo>
                  <a:cubicBezTo>
                    <a:pt x="300" y="216"/>
                    <a:pt x="289" y="243"/>
                    <a:pt x="266" y="266"/>
                  </a:cubicBezTo>
                  <a:close/>
                  <a:moveTo>
                    <a:pt x="266" y="266"/>
                  </a:moveTo>
                  <a:cubicBezTo>
                    <a:pt x="266" y="266"/>
                    <a:pt x="266" y="266"/>
                    <a:pt x="266" y="26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9" name="Freeform 86"/>
            <p:cNvSpPr>
              <a:spLocks noEditPoints="1"/>
            </p:cNvSpPr>
            <p:nvPr/>
          </p:nvSpPr>
          <p:spPr bwMode="auto">
            <a:xfrm>
              <a:off x="2127250" y="3398838"/>
              <a:ext cx="244475" cy="244475"/>
            </a:xfrm>
            <a:custGeom>
              <a:avLst/>
              <a:gdLst>
                <a:gd name="T0" fmla="*/ 159 w 167"/>
                <a:gd name="T1" fmla="*/ 67 h 167"/>
                <a:gd name="T2" fmla="*/ 100 w 167"/>
                <a:gd name="T3" fmla="*/ 67 h 167"/>
                <a:gd name="T4" fmla="*/ 100 w 167"/>
                <a:gd name="T5" fmla="*/ 8 h 167"/>
                <a:gd name="T6" fmla="*/ 98 w 167"/>
                <a:gd name="T7" fmla="*/ 3 h 167"/>
                <a:gd name="T8" fmla="*/ 92 w 167"/>
                <a:gd name="T9" fmla="*/ 0 h 167"/>
                <a:gd name="T10" fmla="*/ 75 w 167"/>
                <a:gd name="T11" fmla="*/ 0 h 167"/>
                <a:gd name="T12" fmla="*/ 69 w 167"/>
                <a:gd name="T13" fmla="*/ 3 h 167"/>
                <a:gd name="T14" fmla="*/ 67 w 167"/>
                <a:gd name="T15" fmla="*/ 8 h 167"/>
                <a:gd name="T16" fmla="*/ 67 w 167"/>
                <a:gd name="T17" fmla="*/ 67 h 167"/>
                <a:gd name="T18" fmla="*/ 8 w 167"/>
                <a:gd name="T19" fmla="*/ 67 h 167"/>
                <a:gd name="T20" fmla="*/ 3 w 167"/>
                <a:gd name="T21" fmla="*/ 69 h 167"/>
                <a:gd name="T22" fmla="*/ 0 w 167"/>
                <a:gd name="T23" fmla="*/ 75 h 167"/>
                <a:gd name="T24" fmla="*/ 0 w 167"/>
                <a:gd name="T25" fmla="*/ 92 h 167"/>
                <a:gd name="T26" fmla="*/ 3 w 167"/>
                <a:gd name="T27" fmla="*/ 98 h 167"/>
                <a:gd name="T28" fmla="*/ 8 w 167"/>
                <a:gd name="T29" fmla="*/ 100 h 167"/>
                <a:gd name="T30" fmla="*/ 67 w 167"/>
                <a:gd name="T31" fmla="*/ 100 h 167"/>
                <a:gd name="T32" fmla="*/ 67 w 167"/>
                <a:gd name="T33" fmla="*/ 159 h 167"/>
                <a:gd name="T34" fmla="*/ 69 w 167"/>
                <a:gd name="T35" fmla="*/ 164 h 167"/>
                <a:gd name="T36" fmla="*/ 75 w 167"/>
                <a:gd name="T37" fmla="*/ 167 h 167"/>
                <a:gd name="T38" fmla="*/ 92 w 167"/>
                <a:gd name="T39" fmla="*/ 167 h 167"/>
                <a:gd name="T40" fmla="*/ 98 w 167"/>
                <a:gd name="T41" fmla="*/ 164 h 167"/>
                <a:gd name="T42" fmla="*/ 100 w 167"/>
                <a:gd name="T43" fmla="*/ 159 h 167"/>
                <a:gd name="T44" fmla="*/ 100 w 167"/>
                <a:gd name="T45" fmla="*/ 100 h 167"/>
                <a:gd name="T46" fmla="*/ 159 w 167"/>
                <a:gd name="T47" fmla="*/ 100 h 167"/>
                <a:gd name="T48" fmla="*/ 165 w 167"/>
                <a:gd name="T49" fmla="*/ 98 h 167"/>
                <a:gd name="T50" fmla="*/ 167 w 167"/>
                <a:gd name="T51" fmla="*/ 92 h 167"/>
                <a:gd name="T52" fmla="*/ 167 w 167"/>
                <a:gd name="T53" fmla="*/ 75 h 167"/>
                <a:gd name="T54" fmla="*/ 165 w 167"/>
                <a:gd name="T55" fmla="*/ 69 h 167"/>
                <a:gd name="T56" fmla="*/ 159 w 167"/>
                <a:gd name="T57" fmla="*/ 67 h 167"/>
                <a:gd name="T58" fmla="*/ 159 w 167"/>
                <a:gd name="T59" fmla="*/ 67 h 167"/>
                <a:gd name="T60" fmla="*/ 159 w 167"/>
                <a:gd name="T61" fmla="*/ 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" h="167">
                  <a:moveTo>
                    <a:pt x="159" y="67"/>
                  </a:moveTo>
                  <a:cubicBezTo>
                    <a:pt x="100" y="67"/>
                    <a:pt x="100" y="67"/>
                    <a:pt x="100" y="67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6"/>
                    <a:pt x="99" y="4"/>
                    <a:pt x="98" y="3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3" y="0"/>
                    <a:pt x="71" y="1"/>
                    <a:pt x="69" y="3"/>
                  </a:cubicBezTo>
                  <a:cubicBezTo>
                    <a:pt x="68" y="4"/>
                    <a:pt x="67" y="6"/>
                    <a:pt x="67" y="8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6" y="67"/>
                    <a:pt x="4" y="68"/>
                    <a:pt x="3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6"/>
                    <a:pt x="3" y="98"/>
                  </a:cubicBezTo>
                  <a:cubicBezTo>
                    <a:pt x="4" y="99"/>
                    <a:pt x="6" y="100"/>
                    <a:pt x="8" y="100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67" y="159"/>
                    <a:pt x="67" y="159"/>
                    <a:pt x="67" y="159"/>
                  </a:cubicBezTo>
                  <a:cubicBezTo>
                    <a:pt x="67" y="161"/>
                    <a:pt x="68" y="163"/>
                    <a:pt x="69" y="164"/>
                  </a:cubicBezTo>
                  <a:cubicBezTo>
                    <a:pt x="71" y="166"/>
                    <a:pt x="73" y="167"/>
                    <a:pt x="75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6"/>
                    <a:pt x="98" y="164"/>
                  </a:cubicBezTo>
                  <a:cubicBezTo>
                    <a:pt x="99" y="163"/>
                    <a:pt x="100" y="161"/>
                    <a:pt x="100" y="159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100"/>
                    <a:pt x="163" y="99"/>
                    <a:pt x="165" y="98"/>
                  </a:cubicBezTo>
                  <a:cubicBezTo>
                    <a:pt x="166" y="96"/>
                    <a:pt x="167" y="94"/>
                    <a:pt x="167" y="92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73"/>
                    <a:pt x="166" y="71"/>
                    <a:pt x="165" y="69"/>
                  </a:cubicBezTo>
                  <a:cubicBezTo>
                    <a:pt x="163" y="68"/>
                    <a:pt x="161" y="67"/>
                    <a:pt x="159" y="67"/>
                  </a:cubicBezTo>
                  <a:close/>
                  <a:moveTo>
                    <a:pt x="159" y="67"/>
                  </a:moveTo>
                  <a:cubicBezTo>
                    <a:pt x="159" y="67"/>
                    <a:pt x="159" y="67"/>
                    <a:pt x="159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38676087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グループ化 88"/>
          <p:cNvGrpSpPr/>
          <p:nvPr/>
        </p:nvGrpSpPr>
        <p:grpSpPr>
          <a:xfrm>
            <a:off x="1020430" y="1441229"/>
            <a:ext cx="1269804" cy="1269804"/>
            <a:chOff x="509588" y="506413"/>
            <a:chExt cx="635000" cy="635000"/>
          </a:xfrm>
          <a:solidFill>
            <a:schemeClr val="bg1"/>
          </a:solidFill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509588" y="506413"/>
              <a:ext cx="635000" cy="635000"/>
            </a:xfrm>
            <a:custGeom>
              <a:avLst/>
              <a:gdLst>
                <a:gd name="T0" fmla="*/ 283 w 300"/>
                <a:gd name="T1" fmla="*/ 17 h 300"/>
                <a:gd name="T2" fmla="*/ 242 w 300"/>
                <a:gd name="T3" fmla="*/ 0 h 300"/>
                <a:gd name="T4" fmla="*/ 58 w 300"/>
                <a:gd name="T5" fmla="*/ 0 h 300"/>
                <a:gd name="T6" fmla="*/ 17 w 300"/>
                <a:gd name="T7" fmla="*/ 17 h 300"/>
                <a:gd name="T8" fmla="*/ 0 w 300"/>
                <a:gd name="T9" fmla="*/ 58 h 300"/>
                <a:gd name="T10" fmla="*/ 0 w 300"/>
                <a:gd name="T11" fmla="*/ 242 h 300"/>
                <a:gd name="T12" fmla="*/ 17 w 300"/>
                <a:gd name="T13" fmla="*/ 283 h 300"/>
                <a:gd name="T14" fmla="*/ 58 w 300"/>
                <a:gd name="T15" fmla="*/ 300 h 300"/>
                <a:gd name="T16" fmla="*/ 242 w 300"/>
                <a:gd name="T17" fmla="*/ 300 h 300"/>
                <a:gd name="T18" fmla="*/ 283 w 300"/>
                <a:gd name="T19" fmla="*/ 283 h 300"/>
                <a:gd name="T20" fmla="*/ 300 w 300"/>
                <a:gd name="T21" fmla="*/ 242 h 300"/>
                <a:gd name="T22" fmla="*/ 300 w 300"/>
                <a:gd name="T23" fmla="*/ 58 h 300"/>
                <a:gd name="T24" fmla="*/ 283 w 300"/>
                <a:gd name="T25" fmla="*/ 17 h 300"/>
                <a:gd name="T26" fmla="*/ 267 w 300"/>
                <a:gd name="T27" fmla="*/ 242 h 300"/>
                <a:gd name="T28" fmla="*/ 260 w 300"/>
                <a:gd name="T29" fmla="*/ 260 h 300"/>
                <a:gd name="T30" fmla="*/ 242 w 300"/>
                <a:gd name="T31" fmla="*/ 267 h 300"/>
                <a:gd name="T32" fmla="*/ 58 w 300"/>
                <a:gd name="T33" fmla="*/ 267 h 300"/>
                <a:gd name="T34" fmla="*/ 41 w 300"/>
                <a:gd name="T35" fmla="*/ 260 h 300"/>
                <a:gd name="T36" fmla="*/ 33 w 300"/>
                <a:gd name="T37" fmla="*/ 242 h 300"/>
                <a:gd name="T38" fmla="*/ 33 w 300"/>
                <a:gd name="T39" fmla="*/ 58 h 300"/>
                <a:gd name="T40" fmla="*/ 41 w 300"/>
                <a:gd name="T41" fmla="*/ 41 h 300"/>
                <a:gd name="T42" fmla="*/ 58 w 300"/>
                <a:gd name="T43" fmla="*/ 33 h 300"/>
                <a:gd name="T44" fmla="*/ 242 w 300"/>
                <a:gd name="T45" fmla="*/ 33 h 300"/>
                <a:gd name="T46" fmla="*/ 260 w 300"/>
                <a:gd name="T47" fmla="*/ 41 h 300"/>
                <a:gd name="T48" fmla="*/ 267 w 300"/>
                <a:gd name="T49" fmla="*/ 58 h 300"/>
                <a:gd name="T50" fmla="*/ 267 w 300"/>
                <a:gd name="T51" fmla="*/ 242 h 300"/>
                <a:gd name="T52" fmla="*/ 267 w 300"/>
                <a:gd name="T53" fmla="*/ 242 h 300"/>
                <a:gd name="T54" fmla="*/ 267 w 300"/>
                <a:gd name="T55" fmla="*/ 24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0" h="300">
                  <a:moveTo>
                    <a:pt x="283" y="17"/>
                  </a:moveTo>
                  <a:cubicBezTo>
                    <a:pt x="272" y="6"/>
                    <a:pt x="258" y="0"/>
                    <a:pt x="24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8" y="6"/>
                    <a:pt x="17" y="17"/>
                  </a:cubicBezTo>
                  <a:cubicBezTo>
                    <a:pt x="6" y="28"/>
                    <a:pt x="0" y="42"/>
                    <a:pt x="0" y="5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58"/>
                    <a:pt x="6" y="272"/>
                    <a:pt x="17" y="283"/>
                  </a:cubicBezTo>
                  <a:cubicBezTo>
                    <a:pt x="28" y="295"/>
                    <a:pt x="42" y="300"/>
                    <a:pt x="58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58" y="300"/>
                    <a:pt x="272" y="295"/>
                    <a:pt x="283" y="283"/>
                  </a:cubicBezTo>
                  <a:cubicBezTo>
                    <a:pt x="295" y="272"/>
                    <a:pt x="300" y="258"/>
                    <a:pt x="300" y="242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0" y="42"/>
                    <a:pt x="295" y="28"/>
                    <a:pt x="283" y="17"/>
                  </a:cubicBezTo>
                  <a:close/>
                  <a:moveTo>
                    <a:pt x="267" y="242"/>
                  </a:moveTo>
                  <a:cubicBezTo>
                    <a:pt x="267" y="249"/>
                    <a:pt x="265" y="255"/>
                    <a:pt x="260" y="260"/>
                  </a:cubicBezTo>
                  <a:cubicBezTo>
                    <a:pt x="255" y="265"/>
                    <a:pt x="249" y="267"/>
                    <a:pt x="242" y="267"/>
                  </a:cubicBezTo>
                  <a:cubicBezTo>
                    <a:pt x="58" y="267"/>
                    <a:pt x="58" y="267"/>
                    <a:pt x="58" y="267"/>
                  </a:cubicBezTo>
                  <a:cubicBezTo>
                    <a:pt x="51" y="267"/>
                    <a:pt x="46" y="265"/>
                    <a:pt x="41" y="260"/>
                  </a:cubicBezTo>
                  <a:cubicBezTo>
                    <a:pt x="36" y="255"/>
                    <a:pt x="33" y="249"/>
                    <a:pt x="33" y="24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1"/>
                    <a:pt x="36" y="46"/>
                    <a:pt x="41" y="41"/>
                  </a:cubicBezTo>
                  <a:cubicBezTo>
                    <a:pt x="46" y="36"/>
                    <a:pt x="51" y="33"/>
                    <a:pt x="58" y="33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9" y="33"/>
                    <a:pt x="255" y="36"/>
                    <a:pt x="260" y="41"/>
                  </a:cubicBezTo>
                  <a:cubicBezTo>
                    <a:pt x="265" y="46"/>
                    <a:pt x="267" y="51"/>
                    <a:pt x="267" y="58"/>
                  </a:cubicBezTo>
                  <a:lnTo>
                    <a:pt x="267" y="242"/>
                  </a:lnTo>
                  <a:close/>
                  <a:moveTo>
                    <a:pt x="267" y="242"/>
                  </a:moveTo>
                  <a:cubicBezTo>
                    <a:pt x="267" y="242"/>
                    <a:pt x="267" y="242"/>
                    <a:pt x="267" y="2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52463" y="647700"/>
              <a:ext cx="352425" cy="354013"/>
            </a:xfrm>
            <a:custGeom>
              <a:avLst/>
              <a:gdLst>
                <a:gd name="T0" fmla="*/ 158 w 167"/>
                <a:gd name="T1" fmla="*/ 66 h 167"/>
                <a:gd name="T2" fmla="*/ 100 w 167"/>
                <a:gd name="T3" fmla="*/ 66 h 167"/>
                <a:gd name="T4" fmla="*/ 100 w 167"/>
                <a:gd name="T5" fmla="*/ 8 h 167"/>
                <a:gd name="T6" fmla="*/ 98 w 167"/>
                <a:gd name="T7" fmla="*/ 2 h 167"/>
                <a:gd name="T8" fmla="*/ 92 w 167"/>
                <a:gd name="T9" fmla="*/ 0 h 167"/>
                <a:gd name="T10" fmla="*/ 75 w 167"/>
                <a:gd name="T11" fmla="*/ 0 h 167"/>
                <a:gd name="T12" fmla="*/ 69 w 167"/>
                <a:gd name="T13" fmla="*/ 2 h 167"/>
                <a:gd name="T14" fmla="*/ 66 w 167"/>
                <a:gd name="T15" fmla="*/ 8 h 167"/>
                <a:gd name="T16" fmla="*/ 66 w 167"/>
                <a:gd name="T17" fmla="*/ 66 h 167"/>
                <a:gd name="T18" fmla="*/ 8 w 167"/>
                <a:gd name="T19" fmla="*/ 66 h 167"/>
                <a:gd name="T20" fmla="*/ 2 w 167"/>
                <a:gd name="T21" fmla="*/ 69 h 167"/>
                <a:gd name="T22" fmla="*/ 0 w 167"/>
                <a:gd name="T23" fmla="*/ 75 h 167"/>
                <a:gd name="T24" fmla="*/ 0 w 167"/>
                <a:gd name="T25" fmla="*/ 92 h 167"/>
                <a:gd name="T26" fmla="*/ 2 w 167"/>
                <a:gd name="T27" fmla="*/ 98 h 167"/>
                <a:gd name="T28" fmla="*/ 8 w 167"/>
                <a:gd name="T29" fmla="*/ 100 h 167"/>
                <a:gd name="T30" fmla="*/ 66 w 167"/>
                <a:gd name="T31" fmla="*/ 100 h 167"/>
                <a:gd name="T32" fmla="*/ 66 w 167"/>
                <a:gd name="T33" fmla="*/ 158 h 167"/>
                <a:gd name="T34" fmla="*/ 69 w 167"/>
                <a:gd name="T35" fmla="*/ 164 h 167"/>
                <a:gd name="T36" fmla="*/ 75 w 167"/>
                <a:gd name="T37" fmla="*/ 167 h 167"/>
                <a:gd name="T38" fmla="*/ 92 w 167"/>
                <a:gd name="T39" fmla="*/ 167 h 167"/>
                <a:gd name="T40" fmla="*/ 98 w 167"/>
                <a:gd name="T41" fmla="*/ 164 h 167"/>
                <a:gd name="T42" fmla="*/ 100 w 167"/>
                <a:gd name="T43" fmla="*/ 158 h 167"/>
                <a:gd name="T44" fmla="*/ 100 w 167"/>
                <a:gd name="T45" fmla="*/ 100 h 167"/>
                <a:gd name="T46" fmla="*/ 158 w 167"/>
                <a:gd name="T47" fmla="*/ 100 h 167"/>
                <a:gd name="T48" fmla="*/ 164 w 167"/>
                <a:gd name="T49" fmla="*/ 98 h 167"/>
                <a:gd name="T50" fmla="*/ 167 w 167"/>
                <a:gd name="T51" fmla="*/ 92 h 167"/>
                <a:gd name="T52" fmla="*/ 167 w 167"/>
                <a:gd name="T53" fmla="*/ 75 h 167"/>
                <a:gd name="T54" fmla="*/ 164 w 167"/>
                <a:gd name="T55" fmla="*/ 69 h 167"/>
                <a:gd name="T56" fmla="*/ 158 w 167"/>
                <a:gd name="T57" fmla="*/ 66 h 167"/>
                <a:gd name="T58" fmla="*/ 158 w 167"/>
                <a:gd name="T59" fmla="*/ 66 h 167"/>
                <a:gd name="T60" fmla="*/ 158 w 167"/>
                <a:gd name="T61" fmla="*/ 6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" h="167">
                  <a:moveTo>
                    <a:pt x="158" y="66"/>
                  </a:moveTo>
                  <a:cubicBezTo>
                    <a:pt x="100" y="66"/>
                    <a:pt x="100" y="66"/>
                    <a:pt x="100" y="66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6"/>
                    <a:pt x="99" y="4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2" y="0"/>
                    <a:pt x="70" y="1"/>
                    <a:pt x="69" y="2"/>
                  </a:cubicBezTo>
                  <a:cubicBezTo>
                    <a:pt x="67" y="4"/>
                    <a:pt x="66" y="6"/>
                    <a:pt x="66" y="8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6" y="66"/>
                    <a:pt x="4" y="67"/>
                    <a:pt x="2" y="69"/>
                  </a:cubicBezTo>
                  <a:cubicBezTo>
                    <a:pt x="1" y="70"/>
                    <a:pt x="0" y="72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6"/>
                    <a:pt x="2" y="98"/>
                  </a:cubicBezTo>
                  <a:cubicBezTo>
                    <a:pt x="4" y="99"/>
                    <a:pt x="6" y="100"/>
                    <a:pt x="8" y="100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66" y="158"/>
                    <a:pt x="66" y="158"/>
                    <a:pt x="66" y="158"/>
                  </a:cubicBezTo>
                  <a:cubicBezTo>
                    <a:pt x="66" y="161"/>
                    <a:pt x="67" y="163"/>
                    <a:pt x="69" y="164"/>
                  </a:cubicBezTo>
                  <a:cubicBezTo>
                    <a:pt x="70" y="166"/>
                    <a:pt x="72" y="167"/>
                    <a:pt x="75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6"/>
                    <a:pt x="98" y="164"/>
                  </a:cubicBezTo>
                  <a:cubicBezTo>
                    <a:pt x="99" y="163"/>
                    <a:pt x="100" y="161"/>
                    <a:pt x="100" y="158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61" y="100"/>
                    <a:pt x="163" y="99"/>
                    <a:pt x="164" y="98"/>
                  </a:cubicBezTo>
                  <a:cubicBezTo>
                    <a:pt x="166" y="96"/>
                    <a:pt x="167" y="94"/>
                    <a:pt x="167" y="92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72"/>
                    <a:pt x="166" y="70"/>
                    <a:pt x="164" y="69"/>
                  </a:cubicBezTo>
                  <a:cubicBezTo>
                    <a:pt x="163" y="67"/>
                    <a:pt x="161" y="66"/>
                    <a:pt x="158" y="66"/>
                  </a:cubicBezTo>
                  <a:close/>
                  <a:moveTo>
                    <a:pt x="158" y="66"/>
                  </a:moveTo>
                  <a:cubicBezTo>
                    <a:pt x="158" y="66"/>
                    <a:pt x="158" y="66"/>
                    <a:pt x="158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3963199" y="1439641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00 w 400"/>
              <a:gd name="T27" fmla="*/ 342 h 400"/>
              <a:gd name="T28" fmla="*/ 129 w 400"/>
              <a:gd name="T29" fmla="*/ 323 h 400"/>
              <a:gd name="T30" fmla="*/ 77 w 400"/>
              <a:gd name="T31" fmla="*/ 271 h 400"/>
              <a:gd name="T32" fmla="*/ 58 w 400"/>
              <a:gd name="T33" fmla="*/ 200 h 400"/>
              <a:gd name="T34" fmla="*/ 77 w 400"/>
              <a:gd name="T35" fmla="*/ 129 h 400"/>
              <a:gd name="T36" fmla="*/ 129 w 400"/>
              <a:gd name="T37" fmla="*/ 77 h 400"/>
              <a:gd name="T38" fmla="*/ 200 w 400"/>
              <a:gd name="T39" fmla="*/ 58 h 400"/>
              <a:gd name="T40" fmla="*/ 200 w 400"/>
              <a:gd name="T41" fmla="*/ 342 h 400"/>
              <a:gd name="T42" fmla="*/ 200 w 400"/>
              <a:gd name="T43" fmla="*/ 342 h 400"/>
              <a:gd name="T44" fmla="*/ 200 w 400"/>
              <a:gd name="T45" fmla="*/ 34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00" y="342"/>
                </a:moveTo>
                <a:cubicBezTo>
                  <a:pt x="175" y="342"/>
                  <a:pt x="151" y="336"/>
                  <a:pt x="129" y="323"/>
                </a:cubicBezTo>
                <a:cubicBezTo>
                  <a:pt x="107" y="310"/>
                  <a:pt x="90" y="293"/>
                  <a:pt x="77" y="271"/>
                </a:cubicBezTo>
                <a:cubicBezTo>
                  <a:pt x="65" y="250"/>
                  <a:pt x="58" y="226"/>
                  <a:pt x="58" y="200"/>
                </a:cubicBezTo>
                <a:cubicBezTo>
                  <a:pt x="58" y="174"/>
                  <a:pt x="65" y="151"/>
                  <a:pt x="77" y="129"/>
                </a:cubicBezTo>
                <a:cubicBezTo>
                  <a:pt x="90" y="107"/>
                  <a:pt x="107" y="90"/>
                  <a:pt x="129" y="77"/>
                </a:cubicBezTo>
                <a:cubicBezTo>
                  <a:pt x="151" y="65"/>
                  <a:pt x="175" y="58"/>
                  <a:pt x="200" y="58"/>
                </a:cubicBezTo>
                <a:lnTo>
                  <a:pt x="200" y="342"/>
                </a:lnTo>
                <a:close/>
                <a:moveTo>
                  <a:pt x="200" y="342"/>
                </a:moveTo>
                <a:cubicBezTo>
                  <a:pt x="200" y="342"/>
                  <a:pt x="200" y="342"/>
                  <a:pt x="200" y="34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0" name="グループ化 89"/>
          <p:cNvGrpSpPr/>
          <p:nvPr/>
        </p:nvGrpSpPr>
        <p:grpSpPr>
          <a:xfrm>
            <a:off x="6912321" y="1577732"/>
            <a:ext cx="1266631" cy="996798"/>
            <a:chOff x="3455988" y="506412"/>
            <a:chExt cx="633413" cy="498476"/>
          </a:xfrm>
          <a:solidFill>
            <a:schemeClr val="bg1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3455988" y="777875"/>
              <a:ext cx="633413" cy="92075"/>
            </a:xfrm>
            <a:custGeom>
              <a:avLst/>
              <a:gdLst>
                <a:gd name="T0" fmla="*/ 451 w 467"/>
                <a:gd name="T1" fmla="*/ 0 h 67"/>
                <a:gd name="T2" fmla="*/ 17 w 467"/>
                <a:gd name="T3" fmla="*/ 0 h 67"/>
                <a:gd name="T4" fmla="*/ 5 w 467"/>
                <a:gd name="T5" fmla="*/ 5 h 67"/>
                <a:gd name="T6" fmla="*/ 0 w 467"/>
                <a:gd name="T7" fmla="*/ 17 h 67"/>
                <a:gd name="T8" fmla="*/ 0 w 467"/>
                <a:gd name="T9" fmla="*/ 50 h 67"/>
                <a:gd name="T10" fmla="*/ 5 w 467"/>
                <a:gd name="T11" fmla="*/ 62 h 67"/>
                <a:gd name="T12" fmla="*/ 17 w 467"/>
                <a:gd name="T13" fmla="*/ 67 h 67"/>
                <a:gd name="T14" fmla="*/ 451 w 467"/>
                <a:gd name="T15" fmla="*/ 67 h 67"/>
                <a:gd name="T16" fmla="*/ 462 w 467"/>
                <a:gd name="T17" fmla="*/ 62 h 67"/>
                <a:gd name="T18" fmla="*/ 467 w 467"/>
                <a:gd name="T19" fmla="*/ 50 h 67"/>
                <a:gd name="T20" fmla="*/ 467 w 467"/>
                <a:gd name="T21" fmla="*/ 17 h 67"/>
                <a:gd name="T22" fmla="*/ 462 w 467"/>
                <a:gd name="T23" fmla="*/ 5 h 67"/>
                <a:gd name="T24" fmla="*/ 451 w 467"/>
                <a:gd name="T25" fmla="*/ 0 h 67"/>
                <a:gd name="T26" fmla="*/ 451 w 467"/>
                <a:gd name="T27" fmla="*/ 0 h 67"/>
                <a:gd name="T28" fmla="*/ 451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51" y="0"/>
                  </a:moveTo>
                  <a:cubicBezTo>
                    <a:pt x="451" y="0"/>
                    <a:pt x="451" y="0"/>
                    <a:pt x="4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2" name="Freeform 17"/>
            <p:cNvSpPr>
              <a:spLocks noEditPoints="1"/>
            </p:cNvSpPr>
            <p:nvPr/>
          </p:nvSpPr>
          <p:spPr bwMode="auto">
            <a:xfrm>
              <a:off x="3455988" y="914400"/>
              <a:ext cx="633413" cy="90488"/>
            </a:xfrm>
            <a:custGeom>
              <a:avLst/>
              <a:gdLst>
                <a:gd name="T0" fmla="*/ 451 w 467"/>
                <a:gd name="T1" fmla="*/ 0 h 67"/>
                <a:gd name="T2" fmla="*/ 17 w 467"/>
                <a:gd name="T3" fmla="*/ 0 h 67"/>
                <a:gd name="T4" fmla="*/ 5 w 467"/>
                <a:gd name="T5" fmla="*/ 5 h 67"/>
                <a:gd name="T6" fmla="*/ 0 w 467"/>
                <a:gd name="T7" fmla="*/ 17 h 67"/>
                <a:gd name="T8" fmla="*/ 0 w 467"/>
                <a:gd name="T9" fmla="*/ 50 h 67"/>
                <a:gd name="T10" fmla="*/ 5 w 467"/>
                <a:gd name="T11" fmla="*/ 62 h 67"/>
                <a:gd name="T12" fmla="*/ 17 w 467"/>
                <a:gd name="T13" fmla="*/ 67 h 67"/>
                <a:gd name="T14" fmla="*/ 451 w 467"/>
                <a:gd name="T15" fmla="*/ 67 h 67"/>
                <a:gd name="T16" fmla="*/ 462 w 467"/>
                <a:gd name="T17" fmla="*/ 62 h 67"/>
                <a:gd name="T18" fmla="*/ 467 w 467"/>
                <a:gd name="T19" fmla="*/ 50 h 67"/>
                <a:gd name="T20" fmla="*/ 467 w 467"/>
                <a:gd name="T21" fmla="*/ 17 h 67"/>
                <a:gd name="T22" fmla="*/ 462 w 467"/>
                <a:gd name="T23" fmla="*/ 5 h 67"/>
                <a:gd name="T24" fmla="*/ 451 w 467"/>
                <a:gd name="T25" fmla="*/ 0 h 67"/>
                <a:gd name="T26" fmla="*/ 451 w 467"/>
                <a:gd name="T27" fmla="*/ 0 h 67"/>
                <a:gd name="T28" fmla="*/ 451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3"/>
                    <a:pt x="466" y="9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51" y="0"/>
                  </a:moveTo>
                  <a:cubicBezTo>
                    <a:pt x="451" y="0"/>
                    <a:pt x="451" y="0"/>
                    <a:pt x="4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3" name="Freeform 18"/>
            <p:cNvSpPr>
              <a:spLocks noEditPoints="1"/>
            </p:cNvSpPr>
            <p:nvPr/>
          </p:nvSpPr>
          <p:spPr bwMode="auto">
            <a:xfrm>
              <a:off x="3455988" y="506412"/>
              <a:ext cx="633413" cy="92075"/>
            </a:xfrm>
            <a:custGeom>
              <a:avLst/>
              <a:gdLst>
                <a:gd name="T0" fmla="*/ 462 w 467"/>
                <a:gd name="T1" fmla="*/ 5 h 67"/>
                <a:gd name="T2" fmla="*/ 451 w 467"/>
                <a:gd name="T3" fmla="*/ 0 h 67"/>
                <a:gd name="T4" fmla="*/ 17 w 467"/>
                <a:gd name="T5" fmla="*/ 0 h 67"/>
                <a:gd name="T6" fmla="*/ 5 w 467"/>
                <a:gd name="T7" fmla="*/ 5 h 67"/>
                <a:gd name="T8" fmla="*/ 0 w 467"/>
                <a:gd name="T9" fmla="*/ 17 h 67"/>
                <a:gd name="T10" fmla="*/ 0 w 467"/>
                <a:gd name="T11" fmla="*/ 50 h 67"/>
                <a:gd name="T12" fmla="*/ 5 w 467"/>
                <a:gd name="T13" fmla="*/ 62 h 67"/>
                <a:gd name="T14" fmla="*/ 17 w 467"/>
                <a:gd name="T15" fmla="*/ 67 h 67"/>
                <a:gd name="T16" fmla="*/ 451 w 467"/>
                <a:gd name="T17" fmla="*/ 67 h 67"/>
                <a:gd name="T18" fmla="*/ 462 w 467"/>
                <a:gd name="T19" fmla="*/ 62 h 67"/>
                <a:gd name="T20" fmla="*/ 467 w 467"/>
                <a:gd name="T21" fmla="*/ 50 h 67"/>
                <a:gd name="T22" fmla="*/ 467 w 467"/>
                <a:gd name="T23" fmla="*/ 17 h 67"/>
                <a:gd name="T24" fmla="*/ 462 w 467"/>
                <a:gd name="T25" fmla="*/ 5 h 67"/>
                <a:gd name="T26" fmla="*/ 462 w 467"/>
                <a:gd name="T27" fmla="*/ 5 h 67"/>
                <a:gd name="T28" fmla="*/ 462 w 467"/>
                <a:gd name="T2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62" y="5"/>
                  </a:moveTo>
                  <a:cubicBezTo>
                    <a:pt x="459" y="2"/>
                    <a:pt x="455" y="0"/>
                    <a:pt x="45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8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lose/>
                  <a:moveTo>
                    <a:pt x="462" y="5"/>
                  </a:moveTo>
                  <a:cubicBezTo>
                    <a:pt x="462" y="5"/>
                    <a:pt x="462" y="5"/>
                    <a:pt x="46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4" name="Freeform 19"/>
            <p:cNvSpPr>
              <a:spLocks noEditPoints="1"/>
            </p:cNvSpPr>
            <p:nvPr/>
          </p:nvSpPr>
          <p:spPr bwMode="auto">
            <a:xfrm>
              <a:off x="3455988" y="642938"/>
              <a:ext cx="633413" cy="90488"/>
            </a:xfrm>
            <a:custGeom>
              <a:avLst/>
              <a:gdLst>
                <a:gd name="T0" fmla="*/ 451 w 467"/>
                <a:gd name="T1" fmla="*/ 0 h 67"/>
                <a:gd name="T2" fmla="*/ 17 w 467"/>
                <a:gd name="T3" fmla="*/ 0 h 67"/>
                <a:gd name="T4" fmla="*/ 5 w 467"/>
                <a:gd name="T5" fmla="*/ 5 h 67"/>
                <a:gd name="T6" fmla="*/ 0 w 467"/>
                <a:gd name="T7" fmla="*/ 17 h 67"/>
                <a:gd name="T8" fmla="*/ 0 w 467"/>
                <a:gd name="T9" fmla="*/ 50 h 67"/>
                <a:gd name="T10" fmla="*/ 5 w 467"/>
                <a:gd name="T11" fmla="*/ 62 h 67"/>
                <a:gd name="T12" fmla="*/ 17 w 467"/>
                <a:gd name="T13" fmla="*/ 67 h 67"/>
                <a:gd name="T14" fmla="*/ 451 w 467"/>
                <a:gd name="T15" fmla="*/ 67 h 67"/>
                <a:gd name="T16" fmla="*/ 462 w 467"/>
                <a:gd name="T17" fmla="*/ 62 h 67"/>
                <a:gd name="T18" fmla="*/ 467 w 467"/>
                <a:gd name="T19" fmla="*/ 50 h 67"/>
                <a:gd name="T20" fmla="*/ 467 w 467"/>
                <a:gd name="T21" fmla="*/ 17 h 67"/>
                <a:gd name="T22" fmla="*/ 462 w 467"/>
                <a:gd name="T23" fmla="*/ 5 h 67"/>
                <a:gd name="T24" fmla="*/ 451 w 467"/>
                <a:gd name="T25" fmla="*/ 0 h 67"/>
                <a:gd name="T26" fmla="*/ 451 w 467"/>
                <a:gd name="T27" fmla="*/ 0 h 67"/>
                <a:gd name="T28" fmla="*/ 451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51" y="0"/>
                  </a:moveTo>
                  <a:cubicBezTo>
                    <a:pt x="451" y="0"/>
                    <a:pt x="451" y="0"/>
                    <a:pt x="4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9858267" y="1577732"/>
            <a:ext cx="1266631" cy="996798"/>
            <a:chOff x="4929188" y="506412"/>
            <a:chExt cx="633413" cy="498476"/>
          </a:xfrm>
          <a:solidFill>
            <a:schemeClr val="bg1"/>
          </a:solidFill>
        </p:grpSpPr>
        <p:sp>
          <p:nvSpPr>
            <p:cNvPr id="17" name="Freeform 23"/>
            <p:cNvSpPr>
              <a:spLocks noEditPoints="1"/>
            </p:cNvSpPr>
            <p:nvPr/>
          </p:nvSpPr>
          <p:spPr bwMode="auto">
            <a:xfrm>
              <a:off x="4929188" y="642938"/>
              <a:ext cx="588963" cy="90488"/>
            </a:xfrm>
            <a:custGeom>
              <a:avLst/>
              <a:gdLst>
                <a:gd name="T0" fmla="*/ 17 w 434"/>
                <a:gd name="T1" fmla="*/ 67 h 67"/>
                <a:gd name="T2" fmla="*/ 417 w 434"/>
                <a:gd name="T3" fmla="*/ 67 h 67"/>
                <a:gd name="T4" fmla="*/ 429 w 434"/>
                <a:gd name="T5" fmla="*/ 62 h 67"/>
                <a:gd name="T6" fmla="*/ 434 w 434"/>
                <a:gd name="T7" fmla="*/ 50 h 67"/>
                <a:gd name="T8" fmla="*/ 434 w 434"/>
                <a:gd name="T9" fmla="*/ 17 h 67"/>
                <a:gd name="T10" fmla="*/ 429 w 434"/>
                <a:gd name="T11" fmla="*/ 5 h 67"/>
                <a:gd name="T12" fmla="*/ 417 w 434"/>
                <a:gd name="T13" fmla="*/ 0 h 67"/>
                <a:gd name="T14" fmla="*/ 17 w 434"/>
                <a:gd name="T15" fmla="*/ 0 h 67"/>
                <a:gd name="T16" fmla="*/ 5 w 434"/>
                <a:gd name="T17" fmla="*/ 5 h 67"/>
                <a:gd name="T18" fmla="*/ 0 w 434"/>
                <a:gd name="T19" fmla="*/ 17 h 67"/>
                <a:gd name="T20" fmla="*/ 0 w 434"/>
                <a:gd name="T21" fmla="*/ 50 h 67"/>
                <a:gd name="T22" fmla="*/ 5 w 434"/>
                <a:gd name="T23" fmla="*/ 62 h 67"/>
                <a:gd name="T24" fmla="*/ 17 w 434"/>
                <a:gd name="T25" fmla="*/ 67 h 67"/>
                <a:gd name="T26" fmla="*/ 17 w 434"/>
                <a:gd name="T27" fmla="*/ 67 h 67"/>
                <a:gd name="T28" fmla="*/ 17 w 43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4" h="67">
                  <a:moveTo>
                    <a:pt x="17" y="67"/>
                  </a:moveTo>
                  <a:cubicBezTo>
                    <a:pt x="417" y="67"/>
                    <a:pt x="417" y="67"/>
                    <a:pt x="417" y="67"/>
                  </a:cubicBezTo>
                  <a:cubicBezTo>
                    <a:pt x="422" y="67"/>
                    <a:pt x="426" y="65"/>
                    <a:pt x="429" y="62"/>
                  </a:cubicBezTo>
                  <a:cubicBezTo>
                    <a:pt x="432" y="59"/>
                    <a:pt x="434" y="55"/>
                    <a:pt x="434" y="50"/>
                  </a:cubicBezTo>
                  <a:cubicBezTo>
                    <a:pt x="434" y="17"/>
                    <a:pt x="434" y="17"/>
                    <a:pt x="434" y="17"/>
                  </a:cubicBezTo>
                  <a:cubicBezTo>
                    <a:pt x="434" y="12"/>
                    <a:pt x="432" y="8"/>
                    <a:pt x="429" y="5"/>
                  </a:cubicBezTo>
                  <a:cubicBezTo>
                    <a:pt x="426" y="2"/>
                    <a:pt x="422" y="0"/>
                    <a:pt x="4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lose/>
                  <a:moveTo>
                    <a:pt x="17" y="67"/>
                  </a:moveTo>
                  <a:cubicBezTo>
                    <a:pt x="17" y="67"/>
                    <a:pt x="17" y="67"/>
                    <a:pt x="17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4929188" y="506412"/>
              <a:ext cx="452438" cy="92075"/>
            </a:xfrm>
            <a:custGeom>
              <a:avLst/>
              <a:gdLst>
                <a:gd name="T0" fmla="*/ 17 w 334"/>
                <a:gd name="T1" fmla="*/ 67 h 67"/>
                <a:gd name="T2" fmla="*/ 317 w 334"/>
                <a:gd name="T3" fmla="*/ 67 h 67"/>
                <a:gd name="T4" fmla="*/ 329 w 334"/>
                <a:gd name="T5" fmla="*/ 62 h 67"/>
                <a:gd name="T6" fmla="*/ 334 w 334"/>
                <a:gd name="T7" fmla="*/ 50 h 67"/>
                <a:gd name="T8" fmla="*/ 334 w 334"/>
                <a:gd name="T9" fmla="*/ 17 h 67"/>
                <a:gd name="T10" fmla="*/ 329 w 334"/>
                <a:gd name="T11" fmla="*/ 5 h 67"/>
                <a:gd name="T12" fmla="*/ 317 w 334"/>
                <a:gd name="T13" fmla="*/ 0 h 67"/>
                <a:gd name="T14" fmla="*/ 17 w 334"/>
                <a:gd name="T15" fmla="*/ 0 h 67"/>
                <a:gd name="T16" fmla="*/ 5 w 334"/>
                <a:gd name="T17" fmla="*/ 5 h 67"/>
                <a:gd name="T18" fmla="*/ 0 w 334"/>
                <a:gd name="T19" fmla="*/ 17 h 67"/>
                <a:gd name="T20" fmla="*/ 0 w 334"/>
                <a:gd name="T21" fmla="*/ 50 h 67"/>
                <a:gd name="T22" fmla="*/ 5 w 334"/>
                <a:gd name="T23" fmla="*/ 62 h 67"/>
                <a:gd name="T24" fmla="*/ 17 w 334"/>
                <a:gd name="T25" fmla="*/ 67 h 67"/>
                <a:gd name="T26" fmla="*/ 17 w 334"/>
                <a:gd name="T27" fmla="*/ 67 h 67"/>
                <a:gd name="T28" fmla="*/ 17 w 33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7">
                  <a:moveTo>
                    <a:pt x="17" y="67"/>
                  </a:moveTo>
                  <a:cubicBezTo>
                    <a:pt x="317" y="67"/>
                    <a:pt x="317" y="67"/>
                    <a:pt x="317" y="67"/>
                  </a:cubicBezTo>
                  <a:cubicBezTo>
                    <a:pt x="322" y="67"/>
                    <a:pt x="325" y="65"/>
                    <a:pt x="329" y="62"/>
                  </a:cubicBezTo>
                  <a:cubicBezTo>
                    <a:pt x="332" y="58"/>
                    <a:pt x="334" y="55"/>
                    <a:pt x="334" y="50"/>
                  </a:cubicBezTo>
                  <a:cubicBezTo>
                    <a:pt x="334" y="17"/>
                    <a:pt x="334" y="17"/>
                    <a:pt x="334" y="17"/>
                  </a:cubicBezTo>
                  <a:cubicBezTo>
                    <a:pt x="334" y="12"/>
                    <a:pt x="332" y="8"/>
                    <a:pt x="329" y="5"/>
                  </a:cubicBezTo>
                  <a:cubicBezTo>
                    <a:pt x="325" y="2"/>
                    <a:pt x="322" y="0"/>
                    <a:pt x="3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lose/>
                  <a:moveTo>
                    <a:pt x="17" y="67"/>
                  </a:moveTo>
                  <a:cubicBezTo>
                    <a:pt x="17" y="67"/>
                    <a:pt x="17" y="67"/>
                    <a:pt x="17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4929188" y="914400"/>
              <a:ext cx="633413" cy="90488"/>
            </a:xfrm>
            <a:custGeom>
              <a:avLst/>
              <a:gdLst>
                <a:gd name="T0" fmla="*/ 462 w 467"/>
                <a:gd name="T1" fmla="*/ 5 h 67"/>
                <a:gd name="T2" fmla="*/ 451 w 467"/>
                <a:gd name="T3" fmla="*/ 0 h 67"/>
                <a:gd name="T4" fmla="*/ 17 w 467"/>
                <a:gd name="T5" fmla="*/ 0 h 67"/>
                <a:gd name="T6" fmla="*/ 5 w 467"/>
                <a:gd name="T7" fmla="*/ 5 h 67"/>
                <a:gd name="T8" fmla="*/ 0 w 467"/>
                <a:gd name="T9" fmla="*/ 17 h 67"/>
                <a:gd name="T10" fmla="*/ 0 w 467"/>
                <a:gd name="T11" fmla="*/ 50 h 67"/>
                <a:gd name="T12" fmla="*/ 5 w 467"/>
                <a:gd name="T13" fmla="*/ 62 h 67"/>
                <a:gd name="T14" fmla="*/ 17 w 467"/>
                <a:gd name="T15" fmla="*/ 67 h 67"/>
                <a:gd name="T16" fmla="*/ 451 w 467"/>
                <a:gd name="T17" fmla="*/ 67 h 67"/>
                <a:gd name="T18" fmla="*/ 462 w 467"/>
                <a:gd name="T19" fmla="*/ 62 h 67"/>
                <a:gd name="T20" fmla="*/ 467 w 467"/>
                <a:gd name="T21" fmla="*/ 50 h 67"/>
                <a:gd name="T22" fmla="*/ 467 w 467"/>
                <a:gd name="T23" fmla="*/ 17 h 67"/>
                <a:gd name="T24" fmla="*/ 462 w 467"/>
                <a:gd name="T25" fmla="*/ 5 h 67"/>
                <a:gd name="T26" fmla="*/ 462 w 467"/>
                <a:gd name="T27" fmla="*/ 5 h 67"/>
                <a:gd name="T28" fmla="*/ 462 w 467"/>
                <a:gd name="T2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62" y="5"/>
                  </a:moveTo>
                  <a:cubicBezTo>
                    <a:pt x="459" y="2"/>
                    <a:pt x="455" y="0"/>
                    <a:pt x="45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3"/>
                    <a:pt x="466" y="9"/>
                    <a:pt x="462" y="5"/>
                  </a:cubicBezTo>
                  <a:close/>
                  <a:moveTo>
                    <a:pt x="462" y="5"/>
                  </a:moveTo>
                  <a:cubicBezTo>
                    <a:pt x="462" y="5"/>
                    <a:pt x="462" y="5"/>
                    <a:pt x="46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8" name="Freeform 26"/>
            <p:cNvSpPr>
              <a:spLocks noEditPoints="1"/>
            </p:cNvSpPr>
            <p:nvPr/>
          </p:nvSpPr>
          <p:spPr bwMode="auto">
            <a:xfrm>
              <a:off x="4929188" y="777875"/>
              <a:ext cx="498475" cy="92075"/>
            </a:xfrm>
            <a:custGeom>
              <a:avLst/>
              <a:gdLst>
                <a:gd name="T0" fmla="*/ 17 w 367"/>
                <a:gd name="T1" fmla="*/ 67 h 67"/>
                <a:gd name="T2" fmla="*/ 350 w 367"/>
                <a:gd name="T3" fmla="*/ 67 h 67"/>
                <a:gd name="T4" fmla="*/ 362 w 367"/>
                <a:gd name="T5" fmla="*/ 62 h 67"/>
                <a:gd name="T6" fmla="*/ 367 w 367"/>
                <a:gd name="T7" fmla="*/ 50 h 67"/>
                <a:gd name="T8" fmla="*/ 367 w 367"/>
                <a:gd name="T9" fmla="*/ 17 h 67"/>
                <a:gd name="T10" fmla="*/ 362 w 367"/>
                <a:gd name="T11" fmla="*/ 5 h 67"/>
                <a:gd name="T12" fmla="*/ 350 w 367"/>
                <a:gd name="T13" fmla="*/ 0 h 67"/>
                <a:gd name="T14" fmla="*/ 17 w 367"/>
                <a:gd name="T15" fmla="*/ 0 h 67"/>
                <a:gd name="T16" fmla="*/ 5 w 367"/>
                <a:gd name="T17" fmla="*/ 5 h 67"/>
                <a:gd name="T18" fmla="*/ 0 w 367"/>
                <a:gd name="T19" fmla="*/ 17 h 67"/>
                <a:gd name="T20" fmla="*/ 0 w 367"/>
                <a:gd name="T21" fmla="*/ 50 h 67"/>
                <a:gd name="T22" fmla="*/ 5 w 367"/>
                <a:gd name="T23" fmla="*/ 62 h 67"/>
                <a:gd name="T24" fmla="*/ 17 w 367"/>
                <a:gd name="T25" fmla="*/ 67 h 67"/>
                <a:gd name="T26" fmla="*/ 17 w 367"/>
                <a:gd name="T27" fmla="*/ 67 h 67"/>
                <a:gd name="T28" fmla="*/ 17 w 367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17" y="67"/>
                  </a:moveTo>
                  <a:cubicBezTo>
                    <a:pt x="350" y="67"/>
                    <a:pt x="350" y="67"/>
                    <a:pt x="350" y="67"/>
                  </a:cubicBezTo>
                  <a:cubicBezTo>
                    <a:pt x="355" y="67"/>
                    <a:pt x="359" y="65"/>
                    <a:pt x="362" y="62"/>
                  </a:cubicBezTo>
                  <a:cubicBezTo>
                    <a:pt x="365" y="59"/>
                    <a:pt x="367" y="55"/>
                    <a:pt x="367" y="50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2"/>
                    <a:pt x="365" y="8"/>
                    <a:pt x="362" y="5"/>
                  </a:cubicBezTo>
                  <a:cubicBezTo>
                    <a:pt x="359" y="2"/>
                    <a:pt x="355" y="0"/>
                    <a:pt x="35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lose/>
                  <a:moveTo>
                    <a:pt x="17" y="67"/>
                  </a:moveTo>
                  <a:cubicBezTo>
                    <a:pt x="17" y="67"/>
                    <a:pt x="17" y="67"/>
                    <a:pt x="17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12804212" y="1577732"/>
            <a:ext cx="1266631" cy="996798"/>
            <a:chOff x="6402388" y="506412"/>
            <a:chExt cx="633413" cy="498476"/>
          </a:xfrm>
          <a:solidFill>
            <a:schemeClr val="bg1"/>
          </a:solidFill>
        </p:grpSpPr>
        <p:sp>
          <p:nvSpPr>
            <p:cNvPr id="41" name="Freeform 30"/>
            <p:cNvSpPr>
              <a:spLocks noEditPoints="1"/>
            </p:cNvSpPr>
            <p:nvPr/>
          </p:nvSpPr>
          <p:spPr bwMode="auto">
            <a:xfrm>
              <a:off x="6402388" y="914400"/>
              <a:ext cx="633413" cy="90488"/>
            </a:xfrm>
            <a:custGeom>
              <a:avLst/>
              <a:gdLst>
                <a:gd name="T0" fmla="*/ 451 w 467"/>
                <a:gd name="T1" fmla="*/ 0 h 67"/>
                <a:gd name="T2" fmla="*/ 17 w 467"/>
                <a:gd name="T3" fmla="*/ 0 h 67"/>
                <a:gd name="T4" fmla="*/ 5 w 467"/>
                <a:gd name="T5" fmla="*/ 5 h 67"/>
                <a:gd name="T6" fmla="*/ 0 w 467"/>
                <a:gd name="T7" fmla="*/ 17 h 67"/>
                <a:gd name="T8" fmla="*/ 0 w 467"/>
                <a:gd name="T9" fmla="*/ 50 h 67"/>
                <a:gd name="T10" fmla="*/ 5 w 467"/>
                <a:gd name="T11" fmla="*/ 62 h 67"/>
                <a:gd name="T12" fmla="*/ 17 w 467"/>
                <a:gd name="T13" fmla="*/ 67 h 67"/>
                <a:gd name="T14" fmla="*/ 451 w 467"/>
                <a:gd name="T15" fmla="*/ 67 h 67"/>
                <a:gd name="T16" fmla="*/ 462 w 467"/>
                <a:gd name="T17" fmla="*/ 62 h 67"/>
                <a:gd name="T18" fmla="*/ 467 w 467"/>
                <a:gd name="T19" fmla="*/ 50 h 67"/>
                <a:gd name="T20" fmla="*/ 467 w 467"/>
                <a:gd name="T21" fmla="*/ 17 h 67"/>
                <a:gd name="T22" fmla="*/ 462 w 467"/>
                <a:gd name="T23" fmla="*/ 5 h 67"/>
                <a:gd name="T24" fmla="*/ 451 w 467"/>
                <a:gd name="T25" fmla="*/ 0 h 67"/>
                <a:gd name="T26" fmla="*/ 451 w 467"/>
                <a:gd name="T27" fmla="*/ 0 h 67"/>
                <a:gd name="T28" fmla="*/ 451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3"/>
                    <a:pt x="466" y="9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51" y="0"/>
                  </a:moveTo>
                  <a:cubicBezTo>
                    <a:pt x="451" y="0"/>
                    <a:pt x="451" y="0"/>
                    <a:pt x="4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6537325" y="777875"/>
              <a:ext cx="498475" cy="92075"/>
            </a:xfrm>
            <a:custGeom>
              <a:avLst/>
              <a:gdLst>
                <a:gd name="T0" fmla="*/ 351 w 367"/>
                <a:gd name="T1" fmla="*/ 0 h 67"/>
                <a:gd name="T2" fmla="*/ 17 w 367"/>
                <a:gd name="T3" fmla="*/ 0 h 67"/>
                <a:gd name="T4" fmla="*/ 5 w 367"/>
                <a:gd name="T5" fmla="*/ 5 h 67"/>
                <a:gd name="T6" fmla="*/ 0 w 367"/>
                <a:gd name="T7" fmla="*/ 17 h 67"/>
                <a:gd name="T8" fmla="*/ 0 w 367"/>
                <a:gd name="T9" fmla="*/ 50 h 67"/>
                <a:gd name="T10" fmla="*/ 5 w 367"/>
                <a:gd name="T11" fmla="*/ 62 h 67"/>
                <a:gd name="T12" fmla="*/ 17 w 367"/>
                <a:gd name="T13" fmla="*/ 67 h 67"/>
                <a:gd name="T14" fmla="*/ 351 w 367"/>
                <a:gd name="T15" fmla="*/ 67 h 67"/>
                <a:gd name="T16" fmla="*/ 362 w 367"/>
                <a:gd name="T17" fmla="*/ 62 h 67"/>
                <a:gd name="T18" fmla="*/ 367 w 367"/>
                <a:gd name="T19" fmla="*/ 50 h 67"/>
                <a:gd name="T20" fmla="*/ 367 w 367"/>
                <a:gd name="T21" fmla="*/ 17 h 67"/>
                <a:gd name="T22" fmla="*/ 362 w 367"/>
                <a:gd name="T23" fmla="*/ 5 h 67"/>
                <a:gd name="T24" fmla="*/ 351 w 367"/>
                <a:gd name="T25" fmla="*/ 0 h 67"/>
                <a:gd name="T26" fmla="*/ 351 w 367"/>
                <a:gd name="T27" fmla="*/ 0 h 67"/>
                <a:gd name="T28" fmla="*/ 351 w 3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351" y="67"/>
                    <a:pt x="351" y="67"/>
                    <a:pt x="351" y="67"/>
                  </a:cubicBezTo>
                  <a:cubicBezTo>
                    <a:pt x="355" y="67"/>
                    <a:pt x="359" y="65"/>
                    <a:pt x="362" y="62"/>
                  </a:cubicBezTo>
                  <a:cubicBezTo>
                    <a:pt x="366" y="59"/>
                    <a:pt x="367" y="55"/>
                    <a:pt x="367" y="50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2"/>
                    <a:pt x="366" y="8"/>
                    <a:pt x="362" y="5"/>
                  </a:cubicBezTo>
                  <a:cubicBezTo>
                    <a:pt x="359" y="2"/>
                    <a:pt x="355" y="0"/>
                    <a:pt x="351" y="0"/>
                  </a:cubicBezTo>
                  <a:close/>
                  <a:moveTo>
                    <a:pt x="351" y="0"/>
                  </a:moveTo>
                  <a:cubicBezTo>
                    <a:pt x="351" y="0"/>
                    <a:pt x="351" y="0"/>
                    <a:pt x="3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6446838" y="642938"/>
              <a:ext cx="588963" cy="90488"/>
            </a:xfrm>
            <a:custGeom>
              <a:avLst/>
              <a:gdLst>
                <a:gd name="T0" fmla="*/ 418 w 434"/>
                <a:gd name="T1" fmla="*/ 0 h 67"/>
                <a:gd name="T2" fmla="*/ 17 w 434"/>
                <a:gd name="T3" fmla="*/ 0 h 67"/>
                <a:gd name="T4" fmla="*/ 5 w 434"/>
                <a:gd name="T5" fmla="*/ 5 h 67"/>
                <a:gd name="T6" fmla="*/ 0 w 434"/>
                <a:gd name="T7" fmla="*/ 17 h 67"/>
                <a:gd name="T8" fmla="*/ 0 w 434"/>
                <a:gd name="T9" fmla="*/ 50 h 67"/>
                <a:gd name="T10" fmla="*/ 5 w 434"/>
                <a:gd name="T11" fmla="*/ 62 h 67"/>
                <a:gd name="T12" fmla="*/ 17 w 434"/>
                <a:gd name="T13" fmla="*/ 67 h 67"/>
                <a:gd name="T14" fmla="*/ 418 w 434"/>
                <a:gd name="T15" fmla="*/ 67 h 67"/>
                <a:gd name="T16" fmla="*/ 429 w 434"/>
                <a:gd name="T17" fmla="*/ 62 h 67"/>
                <a:gd name="T18" fmla="*/ 434 w 434"/>
                <a:gd name="T19" fmla="*/ 50 h 67"/>
                <a:gd name="T20" fmla="*/ 434 w 434"/>
                <a:gd name="T21" fmla="*/ 17 h 67"/>
                <a:gd name="T22" fmla="*/ 429 w 434"/>
                <a:gd name="T23" fmla="*/ 5 h 67"/>
                <a:gd name="T24" fmla="*/ 418 w 434"/>
                <a:gd name="T25" fmla="*/ 0 h 67"/>
                <a:gd name="T26" fmla="*/ 418 w 434"/>
                <a:gd name="T27" fmla="*/ 0 h 67"/>
                <a:gd name="T28" fmla="*/ 418 w 43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4" h="67">
                  <a:moveTo>
                    <a:pt x="418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9" y="65"/>
                    <a:pt x="13" y="67"/>
                    <a:pt x="17" y="67"/>
                  </a:cubicBezTo>
                  <a:cubicBezTo>
                    <a:pt x="418" y="67"/>
                    <a:pt x="418" y="67"/>
                    <a:pt x="418" y="67"/>
                  </a:cubicBezTo>
                  <a:cubicBezTo>
                    <a:pt x="422" y="67"/>
                    <a:pt x="426" y="65"/>
                    <a:pt x="429" y="62"/>
                  </a:cubicBezTo>
                  <a:cubicBezTo>
                    <a:pt x="433" y="59"/>
                    <a:pt x="434" y="55"/>
                    <a:pt x="434" y="50"/>
                  </a:cubicBezTo>
                  <a:cubicBezTo>
                    <a:pt x="434" y="17"/>
                    <a:pt x="434" y="17"/>
                    <a:pt x="434" y="17"/>
                  </a:cubicBezTo>
                  <a:cubicBezTo>
                    <a:pt x="434" y="12"/>
                    <a:pt x="433" y="8"/>
                    <a:pt x="429" y="5"/>
                  </a:cubicBezTo>
                  <a:cubicBezTo>
                    <a:pt x="426" y="2"/>
                    <a:pt x="422" y="0"/>
                    <a:pt x="418" y="0"/>
                  </a:cubicBezTo>
                  <a:close/>
                  <a:moveTo>
                    <a:pt x="418" y="0"/>
                  </a:moveTo>
                  <a:cubicBezTo>
                    <a:pt x="418" y="0"/>
                    <a:pt x="418" y="0"/>
                    <a:pt x="4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6583363" y="506412"/>
              <a:ext cx="452438" cy="92075"/>
            </a:xfrm>
            <a:custGeom>
              <a:avLst/>
              <a:gdLst>
                <a:gd name="T0" fmla="*/ 329 w 334"/>
                <a:gd name="T1" fmla="*/ 5 h 67"/>
                <a:gd name="T2" fmla="*/ 318 w 334"/>
                <a:gd name="T3" fmla="*/ 0 h 67"/>
                <a:gd name="T4" fmla="*/ 17 w 334"/>
                <a:gd name="T5" fmla="*/ 0 h 67"/>
                <a:gd name="T6" fmla="*/ 5 w 334"/>
                <a:gd name="T7" fmla="*/ 5 h 67"/>
                <a:gd name="T8" fmla="*/ 0 w 334"/>
                <a:gd name="T9" fmla="*/ 17 h 67"/>
                <a:gd name="T10" fmla="*/ 0 w 334"/>
                <a:gd name="T11" fmla="*/ 50 h 67"/>
                <a:gd name="T12" fmla="*/ 5 w 334"/>
                <a:gd name="T13" fmla="*/ 62 h 67"/>
                <a:gd name="T14" fmla="*/ 17 w 334"/>
                <a:gd name="T15" fmla="*/ 67 h 67"/>
                <a:gd name="T16" fmla="*/ 318 w 334"/>
                <a:gd name="T17" fmla="*/ 67 h 67"/>
                <a:gd name="T18" fmla="*/ 329 w 334"/>
                <a:gd name="T19" fmla="*/ 62 h 67"/>
                <a:gd name="T20" fmla="*/ 334 w 334"/>
                <a:gd name="T21" fmla="*/ 50 h 67"/>
                <a:gd name="T22" fmla="*/ 334 w 334"/>
                <a:gd name="T23" fmla="*/ 17 h 67"/>
                <a:gd name="T24" fmla="*/ 329 w 334"/>
                <a:gd name="T25" fmla="*/ 5 h 67"/>
                <a:gd name="T26" fmla="*/ 329 w 334"/>
                <a:gd name="T27" fmla="*/ 5 h 67"/>
                <a:gd name="T28" fmla="*/ 329 w 334"/>
                <a:gd name="T2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7">
                  <a:moveTo>
                    <a:pt x="329" y="5"/>
                  </a:moveTo>
                  <a:cubicBezTo>
                    <a:pt x="326" y="2"/>
                    <a:pt x="322" y="0"/>
                    <a:pt x="3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9" y="65"/>
                    <a:pt x="13" y="67"/>
                    <a:pt x="17" y="67"/>
                  </a:cubicBezTo>
                  <a:cubicBezTo>
                    <a:pt x="318" y="67"/>
                    <a:pt x="318" y="67"/>
                    <a:pt x="318" y="67"/>
                  </a:cubicBezTo>
                  <a:cubicBezTo>
                    <a:pt x="322" y="67"/>
                    <a:pt x="326" y="65"/>
                    <a:pt x="329" y="62"/>
                  </a:cubicBezTo>
                  <a:cubicBezTo>
                    <a:pt x="333" y="58"/>
                    <a:pt x="334" y="55"/>
                    <a:pt x="334" y="50"/>
                  </a:cubicBezTo>
                  <a:cubicBezTo>
                    <a:pt x="334" y="17"/>
                    <a:pt x="334" y="17"/>
                    <a:pt x="334" y="17"/>
                  </a:cubicBezTo>
                  <a:cubicBezTo>
                    <a:pt x="334" y="12"/>
                    <a:pt x="333" y="8"/>
                    <a:pt x="329" y="5"/>
                  </a:cubicBezTo>
                  <a:close/>
                  <a:moveTo>
                    <a:pt x="329" y="5"/>
                  </a:moveTo>
                  <a:cubicBezTo>
                    <a:pt x="329" y="5"/>
                    <a:pt x="329" y="5"/>
                    <a:pt x="32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7" name="Freeform 37"/>
          <p:cNvSpPr>
            <a:spLocks noEditPoints="1"/>
          </p:cNvSpPr>
          <p:nvPr/>
        </p:nvSpPr>
        <p:spPr bwMode="auto">
          <a:xfrm>
            <a:off x="15743807" y="1549163"/>
            <a:ext cx="1272980" cy="1053937"/>
          </a:xfrm>
          <a:custGeom>
            <a:avLst/>
            <a:gdLst>
              <a:gd name="T0" fmla="*/ 467 w 484"/>
              <a:gd name="T1" fmla="*/ 0 h 400"/>
              <a:gd name="T2" fmla="*/ 155 w 484"/>
              <a:gd name="T3" fmla="*/ 5 h 400"/>
              <a:gd name="T4" fmla="*/ 150 w 484"/>
              <a:gd name="T5" fmla="*/ 100 h 400"/>
              <a:gd name="T6" fmla="*/ 93 w 484"/>
              <a:gd name="T7" fmla="*/ 103 h 400"/>
              <a:gd name="T8" fmla="*/ 28 w 484"/>
              <a:gd name="T9" fmla="*/ 163 h 400"/>
              <a:gd name="T10" fmla="*/ 17 w 484"/>
              <a:gd name="T11" fmla="*/ 192 h 400"/>
              <a:gd name="T12" fmla="*/ 5 w 484"/>
              <a:gd name="T13" fmla="*/ 305 h 400"/>
              <a:gd name="T14" fmla="*/ 5 w 484"/>
              <a:gd name="T15" fmla="*/ 329 h 400"/>
              <a:gd name="T16" fmla="*/ 50 w 484"/>
              <a:gd name="T17" fmla="*/ 334 h 400"/>
              <a:gd name="T18" fmla="*/ 117 w 484"/>
              <a:gd name="T19" fmla="*/ 400 h 400"/>
              <a:gd name="T20" fmla="*/ 184 w 484"/>
              <a:gd name="T21" fmla="*/ 334 h 400"/>
              <a:gd name="T22" fmla="*/ 303 w 484"/>
              <a:gd name="T23" fmla="*/ 381 h 400"/>
              <a:gd name="T24" fmla="*/ 398 w 484"/>
              <a:gd name="T25" fmla="*/ 381 h 400"/>
              <a:gd name="T26" fmla="*/ 467 w 484"/>
              <a:gd name="T27" fmla="*/ 334 h 400"/>
              <a:gd name="T28" fmla="*/ 484 w 484"/>
              <a:gd name="T29" fmla="*/ 317 h 400"/>
              <a:gd name="T30" fmla="*/ 479 w 484"/>
              <a:gd name="T31" fmla="*/ 5 h 400"/>
              <a:gd name="T32" fmla="*/ 117 w 484"/>
              <a:gd name="T33" fmla="*/ 367 h 400"/>
              <a:gd name="T34" fmla="*/ 83 w 484"/>
              <a:gd name="T35" fmla="*/ 334 h 400"/>
              <a:gd name="T36" fmla="*/ 117 w 484"/>
              <a:gd name="T37" fmla="*/ 300 h 400"/>
              <a:gd name="T38" fmla="*/ 150 w 484"/>
              <a:gd name="T39" fmla="*/ 334 h 400"/>
              <a:gd name="T40" fmla="*/ 150 w 484"/>
              <a:gd name="T41" fmla="*/ 200 h 400"/>
              <a:gd name="T42" fmla="*/ 50 w 484"/>
              <a:gd name="T43" fmla="*/ 192 h 400"/>
              <a:gd name="T44" fmla="*/ 103 w 484"/>
              <a:gd name="T45" fmla="*/ 136 h 400"/>
              <a:gd name="T46" fmla="*/ 150 w 484"/>
              <a:gd name="T47" fmla="*/ 133 h 400"/>
              <a:gd name="T48" fmla="*/ 374 w 484"/>
              <a:gd name="T49" fmla="*/ 357 h 400"/>
              <a:gd name="T50" fmla="*/ 327 w 484"/>
              <a:gd name="T51" fmla="*/ 357 h 400"/>
              <a:gd name="T52" fmla="*/ 327 w 484"/>
              <a:gd name="T53" fmla="*/ 310 h 400"/>
              <a:gd name="T54" fmla="*/ 374 w 484"/>
              <a:gd name="T55" fmla="*/ 310 h 400"/>
              <a:gd name="T56" fmla="*/ 374 w 484"/>
              <a:gd name="T57" fmla="*/ 357 h 400"/>
              <a:gd name="T58" fmla="*/ 415 w 484"/>
              <a:gd name="T59" fmla="*/ 165 h 400"/>
              <a:gd name="T60" fmla="*/ 350 w 484"/>
              <a:gd name="T61" fmla="*/ 167 h 400"/>
              <a:gd name="T62" fmla="*/ 348 w 484"/>
              <a:gd name="T63" fmla="*/ 231 h 400"/>
              <a:gd name="T64" fmla="*/ 292 w 484"/>
              <a:gd name="T65" fmla="*/ 234 h 400"/>
              <a:gd name="T66" fmla="*/ 284 w 484"/>
              <a:gd name="T67" fmla="*/ 225 h 400"/>
              <a:gd name="T68" fmla="*/ 225 w 484"/>
              <a:gd name="T69" fmla="*/ 167 h 400"/>
              <a:gd name="T70" fmla="*/ 217 w 484"/>
              <a:gd name="T71" fmla="*/ 159 h 400"/>
              <a:gd name="T72" fmla="*/ 219 w 484"/>
              <a:gd name="T73" fmla="*/ 102 h 400"/>
              <a:gd name="T74" fmla="*/ 284 w 484"/>
              <a:gd name="T75" fmla="*/ 100 h 400"/>
              <a:gd name="T76" fmla="*/ 286 w 484"/>
              <a:gd name="T77" fmla="*/ 36 h 400"/>
              <a:gd name="T78" fmla="*/ 342 w 484"/>
              <a:gd name="T79" fmla="*/ 33 h 400"/>
              <a:gd name="T80" fmla="*/ 350 w 484"/>
              <a:gd name="T81" fmla="*/ 42 h 400"/>
              <a:gd name="T82" fmla="*/ 409 w 484"/>
              <a:gd name="T83" fmla="*/ 100 h 400"/>
              <a:gd name="T84" fmla="*/ 417 w 484"/>
              <a:gd name="T85" fmla="*/ 108 h 400"/>
              <a:gd name="T86" fmla="*/ 417 w 484"/>
              <a:gd name="T87" fmla="*/ 15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4" h="400">
                <a:moveTo>
                  <a:pt x="479" y="5"/>
                </a:moveTo>
                <a:cubicBezTo>
                  <a:pt x="476" y="2"/>
                  <a:pt x="472" y="0"/>
                  <a:pt x="467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2" y="0"/>
                  <a:pt x="158" y="2"/>
                  <a:pt x="155" y="5"/>
                </a:cubicBezTo>
                <a:cubicBezTo>
                  <a:pt x="152" y="8"/>
                  <a:pt x="150" y="12"/>
                  <a:pt x="150" y="17"/>
                </a:cubicBezTo>
                <a:cubicBezTo>
                  <a:pt x="150" y="100"/>
                  <a:pt x="150" y="100"/>
                  <a:pt x="150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04" y="100"/>
                  <a:pt x="99" y="101"/>
                  <a:pt x="93" y="103"/>
                </a:cubicBezTo>
                <a:cubicBezTo>
                  <a:pt x="88" y="106"/>
                  <a:pt x="83" y="109"/>
                  <a:pt x="80" y="112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25" y="167"/>
                  <a:pt x="22" y="171"/>
                  <a:pt x="20" y="177"/>
                </a:cubicBezTo>
                <a:cubicBezTo>
                  <a:pt x="18" y="182"/>
                  <a:pt x="17" y="187"/>
                  <a:pt x="17" y="192"/>
                </a:cubicBezTo>
                <a:cubicBezTo>
                  <a:pt x="17" y="300"/>
                  <a:pt x="17" y="300"/>
                  <a:pt x="17" y="300"/>
                </a:cubicBezTo>
                <a:cubicBezTo>
                  <a:pt x="12" y="300"/>
                  <a:pt x="8" y="302"/>
                  <a:pt x="5" y="305"/>
                </a:cubicBezTo>
                <a:cubicBezTo>
                  <a:pt x="2" y="309"/>
                  <a:pt x="0" y="313"/>
                  <a:pt x="0" y="317"/>
                </a:cubicBezTo>
                <a:cubicBezTo>
                  <a:pt x="0" y="322"/>
                  <a:pt x="2" y="325"/>
                  <a:pt x="5" y="329"/>
                </a:cubicBezTo>
                <a:cubicBezTo>
                  <a:pt x="8" y="332"/>
                  <a:pt x="12" y="334"/>
                  <a:pt x="17" y="334"/>
                </a:cubicBezTo>
                <a:cubicBezTo>
                  <a:pt x="50" y="334"/>
                  <a:pt x="50" y="334"/>
                  <a:pt x="50" y="334"/>
                </a:cubicBezTo>
                <a:cubicBezTo>
                  <a:pt x="50" y="352"/>
                  <a:pt x="57" y="368"/>
                  <a:pt x="70" y="381"/>
                </a:cubicBezTo>
                <a:cubicBezTo>
                  <a:pt x="83" y="394"/>
                  <a:pt x="98" y="400"/>
                  <a:pt x="117" y="400"/>
                </a:cubicBezTo>
                <a:cubicBezTo>
                  <a:pt x="135" y="400"/>
                  <a:pt x="151" y="394"/>
                  <a:pt x="164" y="381"/>
                </a:cubicBezTo>
                <a:cubicBezTo>
                  <a:pt x="177" y="368"/>
                  <a:pt x="184" y="352"/>
                  <a:pt x="184" y="334"/>
                </a:cubicBezTo>
                <a:cubicBezTo>
                  <a:pt x="284" y="334"/>
                  <a:pt x="284" y="334"/>
                  <a:pt x="284" y="334"/>
                </a:cubicBezTo>
                <a:cubicBezTo>
                  <a:pt x="284" y="352"/>
                  <a:pt x="290" y="368"/>
                  <a:pt x="303" y="381"/>
                </a:cubicBezTo>
                <a:cubicBezTo>
                  <a:pt x="316" y="394"/>
                  <a:pt x="332" y="400"/>
                  <a:pt x="350" y="400"/>
                </a:cubicBezTo>
                <a:cubicBezTo>
                  <a:pt x="369" y="400"/>
                  <a:pt x="385" y="394"/>
                  <a:pt x="398" y="381"/>
                </a:cubicBezTo>
                <a:cubicBezTo>
                  <a:pt x="411" y="368"/>
                  <a:pt x="417" y="352"/>
                  <a:pt x="417" y="334"/>
                </a:cubicBezTo>
                <a:cubicBezTo>
                  <a:pt x="467" y="334"/>
                  <a:pt x="467" y="334"/>
                  <a:pt x="467" y="334"/>
                </a:cubicBezTo>
                <a:cubicBezTo>
                  <a:pt x="472" y="334"/>
                  <a:pt x="476" y="332"/>
                  <a:pt x="479" y="329"/>
                </a:cubicBezTo>
                <a:cubicBezTo>
                  <a:pt x="482" y="325"/>
                  <a:pt x="484" y="322"/>
                  <a:pt x="484" y="317"/>
                </a:cubicBezTo>
                <a:cubicBezTo>
                  <a:pt x="484" y="17"/>
                  <a:pt x="484" y="17"/>
                  <a:pt x="484" y="17"/>
                </a:cubicBezTo>
                <a:cubicBezTo>
                  <a:pt x="484" y="12"/>
                  <a:pt x="482" y="8"/>
                  <a:pt x="479" y="5"/>
                </a:cubicBezTo>
                <a:close/>
                <a:moveTo>
                  <a:pt x="140" y="357"/>
                </a:moveTo>
                <a:cubicBezTo>
                  <a:pt x="134" y="364"/>
                  <a:pt x="126" y="367"/>
                  <a:pt x="117" y="367"/>
                </a:cubicBezTo>
                <a:cubicBezTo>
                  <a:pt x="108" y="367"/>
                  <a:pt x="100" y="364"/>
                  <a:pt x="93" y="357"/>
                </a:cubicBezTo>
                <a:cubicBezTo>
                  <a:pt x="87" y="351"/>
                  <a:pt x="83" y="343"/>
                  <a:pt x="83" y="334"/>
                </a:cubicBezTo>
                <a:cubicBezTo>
                  <a:pt x="83" y="324"/>
                  <a:pt x="87" y="317"/>
                  <a:pt x="93" y="310"/>
                </a:cubicBezTo>
                <a:cubicBezTo>
                  <a:pt x="100" y="304"/>
                  <a:pt x="108" y="300"/>
                  <a:pt x="117" y="300"/>
                </a:cubicBezTo>
                <a:cubicBezTo>
                  <a:pt x="126" y="300"/>
                  <a:pt x="134" y="304"/>
                  <a:pt x="140" y="310"/>
                </a:cubicBezTo>
                <a:cubicBezTo>
                  <a:pt x="147" y="317"/>
                  <a:pt x="150" y="324"/>
                  <a:pt x="150" y="334"/>
                </a:cubicBezTo>
                <a:cubicBezTo>
                  <a:pt x="150" y="343"/>
                  <a:pt x="147" y="351"/>
                  <a:pt x="140" y="357"/>
                </a:cubicBezTo>
                <a:close/>
                <a:moveTo>
                  <a:pt x="150" y="200"/>
                </a:moveTo>
                <a:cubicBezTo>
                  <a:pt x="50" y="200"/>
                  <a:pt x="50" y="200"/>
                  <a:pt x="50" y="200"/>
                </a:cubicBezTo>
                <a:cubicBezTo>
                  <a:pt x="50" y="192"/>
                  <a:pt x="50" y="192"/>
                  <a:pt x="50" y="192"/>
                </a:cubicBezTo>
                <a:cubicBezTo>
                  <a:pt x="50" y="191"/>
                  <a:pt x="51" y="189"/>
                  <a:pt x="52" y="187"/>
                </a:cubicBezTo>
                <a:cubicBezTo>
                  <a:pt x="103" y="136"/>
                  <a:pt x="103" y="136"/>
                  <a:pt x="103" y="136"/>
                </a:cubicBezTo>
                <a:cubicBezTo>
                  <a:pt x="105" y="135"/>
                  <a:pt x="107" y="134"/>
                  <a:pt x="109" y="133"/>
                </a:cubicBezTo>
                <a:cubicBezTo>
                  <a:pt x="150" y="133"/>
                  <a:pt x="150" y="133"/>
                  <a:pt x="150" y="133"/>
                </a:cubicBezTo>
                <a:lnTo>
                  <a:pt x="150" y="200"/>
                </a:lnTo>
                <a:close/>
                <a:moveTo>
                  <a:pt x="374" y="357"/>
                </a:moveTo>
                <a:cubicBezTo>
                  <a:pt x="367" y="364"/>
                  <a:pt x="360" y="367"/>
                  <a:pt x="350" y="367"/>
                </a:cubicBezTo>
                <a:cubicBezTo>
                  <a:pt x="341" y="367"/>
                  <a:pt x="333" y="364"/>
                  <a:pt x="327" y="357"/>
                </a:cubicBezTo>
                <a:cubicBezTo>
                  <a:pt x="320" y="351"/>
                  <a:pt x="317" y="343"/>
                  <a:pt x="317" y="334"/>
                </a:cubicBezTo>
                <a:cubicBezTo>
                  <a:pt x="317" y="324"/>
                  <a:pt x="320" y="317"/>
                  <a:pt x="327" y="310"/>
                </a:cubicBezTo>
                <a:cubicBezTo>
                  <a:pt x="333" y="304"/>
                  <a:pt x="341" y="300"/>
                  <a:pt x="350" y="300"/>
                </a:cubicBezTo>
                <a:cubicBezTo>
                  <a:pt x="360" y="300"/>
                  <a:pt x="367" y="304"/>
                  <a:pt x="374" y="310"/>
                </a:cubicBezTo>
                <a:cubicBezTo>
                  <a:pt x="381" y="317"/>
                  <a:pt x="384" y="324"/>
                  <a:pt x="384" y="334"/>
                </a:cubicBezTo>
                <a:cubicBezTo>
                  <a:pt x="384" y="343"/>
                  <a:pt x="381" y="351"/>
                  <a:pt x="374" y="357"/>
                </a:cubicBezTo>
                <a:close/>
                <a:moveTo>
                  <a:pt x="417" y="159"/>
                </a:moveTo>
                <a:cubicBezTo>
                  <a:pt x="417" y="161"/>
                  <a:pt x="416" y="163"/>
                  <a:pt x="415" y="165"/>
                </a:cubicBezTo>
                <a:cubicBezTo>
                  <a:pt x="413" y="166"/>
                  <a:pt x="411" y="167"/>
                  <a:pt x="409" y="167"/>
                </a:cubicBezTo>
                <a:cubicBezTo>
                  <a:pt x="350" y="167"/>
                  <a:pt x="350" y="167"/>
                  <a:pt x="350" y="167"/>
                </a:cubicBezTo>
                <a:cubicBezTo>
                  <a:pt x="350" y="225"/>
                  <a:pt x="350" y="225"/>
                  <a:pt x="350" y="225"/>
                </a:cubicBezTo>
                <a:cubicBezTo>
                  <a:pt x="350" y="228"/>
                  <a:pt x="350" y="230"/>
                  <a:pt x="348" y="231"/>
                </a:cubicBezTo>
                <a:cubicBezTo>
                  <a:pt x="347" y="233"/>
                  <a:pt x="345" y="234"/>
                  <a:pt x="342" y="234"/>
                </a:cubicBezTo>
                <a:cubicBezTo>
                  <a:pt x="292" y="234"/>
                  <a:pt x="292" y="234"/>
                  <a:pt x="292" y="234"/>
                </a:cubicBezTo>
                <a:cubicBezTo>
                  <a:pt x="290" y="234"/>
                  <a:pt x="288" y="233"/>
                  <a:pt x="286" y="231"/>
                </a:cubicBezTo>
                <a:cubicBezTo>
                  <a:pt x="284" y="230"/>
                  <a:pt x="284" y="228"/>
                  <a:pt x="284" y="225"/>
                </a:cubicBezTo>
                <a:cubicBezTo>
                  <a:pt x="284" y="167"/>
                  <a:pt x="284" y="167"/>
                  <a:pt x="284" y="167"/>
                </a:cubicBezTo>
                <a:cubicBezTo>
                  <a:pt x="225" y="167"/>
                  <a:pt x="225" y="167"/>
                  <a:pt x="225" y="167"/>
                </a:cubicBezTo>
                <a:cubicBezTo>
                  <a:pt x="223" y="167"/>
                  <a:pt x="221" y="166"/>
                  <a:pt x="219" y="165"/>
                </a:cubicBezTo>
                <a:cubicBezTo>
                  <a:pt x="218" y="163"/>
                  <a:pt x="217" y="161"/>
                  <a:pt x="217" y="159"/>
                </a:cubicBezTo>
                <a:cubicBezTo>
                  <a:pt x="217" y="108"/>
                  <a:pt x="217" y="108"/>
                  <a:pt x="217" y="108"/>
                </a:cubicBezTo>
                <a:cubicBezTo>
                  <a:pt x="217" y="106"/>
                  <a:pt x="218" y="104"/>
                  <a:pt x="219" y="102"/>
                </a:cubicBezTo>
                <a:cubicBezTo>
                  <a:pt x="221" y="101"/>
                  <a:pt x="223" y="100"/>
                  <a:pt x="225" y="100"/>
                </a:cubicBezTo>
                <a:cubicBezTo>
                  <a:pt x="284" y="100"/>
                  <a:pt x="284" y="100"/>
                  <a:pt x="284" y="100"/>
                </a:cubicBezTo>
                <a:cubicBezTo>
                  <a:pt x="284" y="42"/>
                  <a:pt x="284" y="42"/>
                  <a:pt x="284" y="42"/>
                </a:cubicBezTo>
                <a:cubicBezTo>
                  <a:pt x="284" y="39"/>
                  <a:pt x="284" y="37"/>
                  <a:pt x="286" y="36"/>
                </a:cubicBezTo>
                <a:cubicBezTo>
                  <a:pt x="288" y="34"/>
                  <a:pt x="290" y="33"/>
                  <a:pt x="292" y="33"/>
                </a:cubicBezTo>
                <a:cubicBezTo>
                  <a:pt x="342" y="33"/>
                  <a:pt x="342" y="33"/>
                  <a:pt x="342" y="33"/>
                </a:cubicBezTo>
                <a:cubicBezTo>
                  <a:pt x="345" y="33"/>
                  <a:pt x="347" y="34"/>
                  <a:pt x="348" y="36"/>
                </a:cubicBezTo>
                <a:cubicBezTo>
                  <a:pt x="350" y="37"/>
                  <a:pt x="350" y="39"/>
                  <a:pt x="350" y="42"/>
                </a:cubicBezTo>
                <a:cubicBezTo>
                  <a:pt x="350" y="100"/>
                  <a:pt x="350" y="100"/>
                  <a:pt x="350" y="100"/>
                </a:cubicBezTo>
                <a:cubicBezTo>
                  <a:pt x="409" y="100"/>
                  <a:pt x="409" y="100"/>
                  <a:pt x="409" y="100"/>
                </a:cubicBezTo>
                <a:cubicBezTo>
                  <a:pt x="411" y="100"/>
                  <a:pt x="413" y="101"/>
                  <a:pt x="415" y="102"/>
                </a:cubicBezTo>
                <a:cubicBezTo>
                  <a:pt x="416" y="104"/>
                  <a:pt x="417" y="106"/>
                  <a:pt x="417" y="108"/>
                </a:cubicBezTo>
                <a:lnTo>
                  <a:pt x="417" y="159"/>
                </a:lnTo>
                <a:close/>
                <a:moveTo>
                  <a:pt x="417" y="159"/>
                </a:moveTo>
                <a:cubicBezTo>
                  <a:pt x="417" y="159"/>
                  <a:pt x="417" y="159"/>
                  <a:pt x="417" y="15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0" name="Freeform 41"/>
          <p:cNvSpPr>
            <a:spLocks noEditPoints="1"/>
          </p:cNvSpPr>
          <p:nvPr/>
        </p:nvSpPr>
        <p:spPr bwMode="auto">
          <a:xfrm>
            <a:off x="1020431" y="4514154"/>
            <a:ext cx="1266631" cy="1257108"/>
          </a:xfrm>
          <a:custGeom>
            <a:avLst/>
            <a:gdLst>
              <a:gd name="T0" fmla="*/ 459 w 467"/>
              <a:gd name="T1" fmla="*/ 300 h 463"/>
              <a:gd name="T2" fmla="*/ 359 w 467"/>
              <a:gd name="T3" fmla="*/ 306 h 463"/>
              <a:gd name="T4" fmla="*/ 387 w 467"/>
              <a:gd name="T5" fmla="*/ 341 h 463"/>
              <a:gd name="T6" fmla="*/ 267 w 467"/>
              <a:gd name="T7" fmla="*/ 402 h 463"/>
              <a:gd name="T8" fmla="*/ 317 w 467"/>
              <a:gd name="T9" fmla="*/ 234 h 463"/>
              <a:gd name="T10" fmla="*/ 334 w 467"/>
              <a:gd name="T11" fmla="*/ 217 h 463"/>
              <a:gd name="T12" fmla="*/ 329 w 467"/>
              <a:gd name="T13" fmla="*/ 172 h 463"/>
              <a:gd name="T14" fmla="*/ 267 w 467"/>
              <a:gd name="T15" fmla="*/ 167 h 463"/>
              <a:gd name="T16" fmla="*/ 291 w 467"/>
              <a:gd name="T17" fmla="*/ 100 h 463"/>
              <a:gd name="T18" fmla="*/ 281 w 467"/>
              <a:gd name="T19" fmla="*/ 20 h 463"/>
              <a:gd name="T20" fmla="*/ 186 w 467"/>
              <a:gd name="T21" fmla="*/ 20 h 463"/>
              <a:gd name="T22" fmla="*/ 176 w 467"/>
              <a:gd name="T23" fmla="*/ 100 h 463"/>
              <a:gd name="T24" fmla="*/ 200 w 467"/>
              <a:gd name="T25" fmla="*/ 167 h 463"/>
              <a:gd name="T26" fmla="*/ 138 w 467"/>
              <a:gd name="T27" fmla="*/ 172 h 463"/>
              <a:gd name="T28" fmla="*/ 133 w 467"/>
              <a:gd name="T29" fmla="*/ 217 h 463"/>
              <a:gd name="T30" fmla="*/ 150 w 467"/>
              <a:gd name="T31" fmla="*/ 234 h 463"/>
              <a:gd name="T32" fmla="*/ 200 w 467"/>
              <a:gd name="T33" fmla="*/ 402 h 463"/>
              <a:gd name="T34" fmla="*/ 80 w 467"/>
              <a:gd name="T35" fmla="*/ 341 h 463"/>
              <a:gd name="T36" fmla="*/ 108 w 467"/>
              <a:gd name="T37" fmla="*/ 306 h 463"/>
              <a:gd name="T38" fmla="*/ 8 w 467"/>
              <a:gd name="T39" fmla="*/ 300 h 463"/>
              <a:gd name="T40" fmla="*/ 0 w 467"/>
              <a:gd name="T41" fmla="*/ 309 h 463"/>
              <a:gd name="T42" fmla="*/ 5 w 467"/>
              <a:gd name="T43" fmla="*/ 408 h 463"/>
              <a:gd name="T44" fmla="*/ 14 w 467"/>
              <a:gd name="T45" fmla="*/ 406 h 463"/>
              <a:gd name="T46" fmla="*/ 122 w 467"/>
              <a:gd name="T47" fmla="*/ 441 h 463"/>
              <a:gd name="T48" fmla="*/ 346 w 467"/>
              <a:gd name="T49" fmla="*/ 441 h 463"/>
              <a:gd name="T50" fmla="*/ 453 w 467"/>
              <a:gd name="T51" fmla="*/ 406 h 463"/>
              <a:gd name="T52" fmla="*/ 462 w 467"/>
              <a:gd name="T53" fmla="*/ 408 h 463"/>
              <a:gd name="T54" fmla="*/ 467 w 467"/>
              <a:gd name="T55" fmla="*/ 309 h 463"/>
              <a:gd name="T56" fmla="*/ 245 w 467"/>
              <a:gd name="T57" fmla="*/ 78 h 463"/>
              <a:gd name="T58" fmla="*/ 222 w 467"/>
              <a:gd name="T59" fmla="*/ 78 h 463"/>
              <a:gd name="T60" fmla="*/ 222 w 467"/>
              <a:gd name="T61" fmla="*/ 55 h 463"/>
              <a:gd name="T62" fmla="*/ 245 w 467"/>
              <a:gd name="T63" fmla="*/ 55 h 463"/>
              <a:gd name="T64" fmla="*/ 245 w 467"/>
              <a:gd name="T65" fmla="*/ 78 h 463"/>
              <a:gd name="T66" fmla="*/ 245 w 467"/>
              <a:gd name="T67" fmla="*/ 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67" h="463">
                <a:moveTo>
                  <a:pt x="465" y="303"/>
                </a:moveTo>
                <a:cubicBezTo>
                  <a:pt x="463" y="301"/>
                  <a:pt x="461" y="300"/>
                  <a:pt x="459" y="300"/>
                </a:cubicBezTo>
                <a:cubicBezTo>
                  <a:pt x="367" y="300"/>
                  <a:pt x="367" y="300"/>
                  <a:pt x="367" y="300"/>
                </a:cubicBezTo>
                <a:cubicBezTo>
                  <a:pt x="363" y="300"/>
                  <a:pt x="361" y="302"/>
                  <a:pt x="359" y="306"/>
                </a:cubicBezTo>
                <a:cubicBezTo>
                  <a:pt x="358" y="309"/>
                  <a:pt x="358" y="312"/>
                  <a:pt x="361" y="315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76" y="357"/>
                  <a:pt x="359" y="370"/>
                  <a:pt x="338" y="381"/>
                </a:cubicBezTo>
                <a:cubicBezTo>
                  <a:pt x="316" y="392"/>
                  <a:pt x="293" y="399"/>
                  <a:pt x="267" y="402"/>
                </a:cubicBezTo>
                <a:cubicBezTo>
                  <a:pt x="267" y="234"/>
                  <a:pt x="267" y="234"/>
                  <a:pt x="267" y="234"/>
                </a:cubicBezTo>
                <a:cubicBezTo>
                  <a:pt x="317" y="234"/>
                  <a:pt x="317" y="234"/>
                  <a:pt x="317" y="234"/>
                </a:cubicBezTo>
                <a:cubicBezTo>
                  <a:pt x="322" y="234"/>
                  <a:pt x="325" y="232"/>
                  <a:pt x="329" y="229"/>
                </a:cubicBezTo>
                <a:cubicBezTo>
                  <a:pt x="332" y="225"/>
                  <a:pt x="334" y="221"/>
                  <a:pt x="334" y="217"/>
                </a:cubicBezTo>
                <a:cubicBezTo>
                  <a:pt x="334" y="184"/>
                  <a:pt x="334" y="184"/>
                  <a:pt x="334" y="184"/>
                </a:cubicBezTo>
                <a:cubicBezTo>
                  <a:pt x="334" y="179"/>
                  <a:pt x="332" y="175"/>
                  <a:pt x="329" y="172"/>
                </a:cubicBezTo>
                <a:cubicBezTo>
                  <a:pt x="325" y="169"/>
                  <a:pt x="322" y="167"/>
                  <a:pt x="317" y="167"/>
                </a:cubicBezTo>
                <a:cubicBezTo>
                  <a:pt x="267" y="167"/>
                  <a:pt x="267" y="167"/>
                  <a:pt x="267" y="167"/>
                </a:cubicBezTo>
                <a:cubicBezTo>
                  <a:pt x="267" y="124"/>
                  <a:pt x="267" y="124"/>
                  <a:pt x="267" y="124"/>
                </a:cubicBezTo>
                <a:cubicBezTo>
                  <a:pt x="277" y="118"/>
                  <a:pt x="285" y="110"/>
                  <a:pt x="291" y="100"/>
                </a:cubicBezTo>
                <a:cubicBezTo>
                  <a:pt x="297" y="90"/>
                  <a:pt x="300" y="79"/>
                  <a:pt x="300" y="67"/>
                </a:cubicBezTo>
                <a:cubicBezTo>
                  <a:pt x="300" y="48"/>
                  <a:pt x="294" y="33"/>
                  <a:pt x="281" y="20"/>
                </a:cubicBezTo>
                <a:cubicBezTo>
                  <a:pt x="268" y="7"/>
                  <a:pt x="252" y="0"/>
                  <a:pt x="234" y="0"/>
                </a:cubicBezTo>
                <a:cubicBezTo>
                  <a:pt x="215" y="0"/>
                  <a:pt x="199" y="7"/>
                  <a:pt x="186" y="20"/>
                </a:cubicBezTo>
                <a:cubicBezTo>
                  <a:pt x="173" y="33"/>
                  <a:pt x="167" y="48"/>
                  <a:pt x="167" y="67"/>
                </a:cubicBezTo>
                <a:cubicBezTo>
                  <a:pt x="167" y="79"/>
                  <a:pt x="170" y="90"/>
                  <a:pt x="176" y="100"/>
                </a:cubicBezTo>
                <a:cubicBezTo>
                  <a:pt x="182" y="110"/>
                  <a:pt x="190" y="118"/>
                  <a:pt x="200" y="124"/>
                </a:cubicBezTo>
                <a:cubicBezTo>
                  <a:pt x="200" y="167"/>
                  <a:pt x="200" y="167"/>
                  <a:pt x="200" y="167"/>
                </a:cubicBezTo>
                <a:cubicBezTo>
                  <a:pt x="150" y="167"/>
                  <a:pt x="150" y="167"/>
                  <a:pt x="150" y="167"/>
                </a:cubicBezTo>
                <a:cubicBezTo>
                  <a:pt x="146" y="167"/>
                  <a:pt x="142" y="169"/>
                  <a:pt x="138" y="172"/>
                </a:cubicBezTo>
                <a:cubicBezTo>
                  <a:pt x="135" y="175"/>
                  <a:pt x="133" y="179"/>
                  <a:pt x="133" y="184"/>
                </a:cubicBezTo>
                <a:cubicBezTo>
                  <a:pt x="133" y="217"/>
                  <a:pt x="133" y="217"/>
                  <a:pt x="133" y="217"/>
                </a:cubicBezTo>
                <a:cubicBezTo>
                  <a:pt x="133" y="221"/>
                  <a:pt x="135" y="225"/>
                  <a:pt x="138" y="229"/>
                </a:cubicBezTo>
                <a:cubicBezTo>
                  <a:pt x="142" y="232"/>
                  <a:pt x="146" y="234"/>
                  <a:pt x="150" y="234"/>
                </a:cubicBezTo>
                <a:cubicBezTo>
                  <a:pt x="200" y="234"/>
                  <a:pt x="200" y="234"/>
                  <a:pt x="200" y="234"/>
                </a:cubicBezTo>
                <a:cubicBezTo>
                  <a:pt x="200" y="402"/>
                  <a:pt x="200" y="402"/>
                  <a:pt x="200" y="402"/>
                </a:cubicBezTo>
                <a:cubicBezTo>
                  <a:pt x="174" y="399"/>
                  <a:pt x="151" y="392"/>
                  <a:pt x="129" y="381"/>
                </a:cubicBezTo>
                <a:cubicBezTo>
                  <a:pt x="108" y="370"/>
                  <a:pt x="92" y="357"/>
                  <a:pt x="80" y="341"/>
                </a:cubicBezTo>
                <a:cubicBezTo>
                  <a:pt x="106" y="315"/>
                  <a:pt x="106" y="315"/>
                  <a:pt x="106" y="315"/>
                </a:cubicBezTo>
                <a:cubicBezTo>
                  <a:pt x="109" y="312"/>
                  <a:pt x="109" y="309"/>
                  <a:pt x="108" y="306"/>
                </a:cubicBezTo>
                <a:cubicBezTo>
                  <a:pt x="107" y="302"/>
                  <a:pt x="104" y="300"/>
                  <a:pt x="100" y="300"/>
                </a:cubicBezTo>
                <a:cubicBezTo>
                  <a:pt x="8" y="300"/>
                  <a:pt x="8" y="300"/>
                  <a:pt x="8" y="300"/>
                </a:cubicBezTo>
                <a:cubicBezTo>
                  <a:pt x="6" y="300"/>
                  <a:pt x="4" y="301"/>
                  <a:pt x="2" y="303"/>
                </a:cubicBezTo>
                <a:cubicBezTo>
                  <a:pt x="1" y="304"/>
                  <a:pt x="0" y="306"/>
                  <a:pt x="0" y="309"/>
                </a:cubicBezTo>
                <a:cubicBezTo>
                  <a:pt x="0" y="400"/>
                  <a:pt x="0" y="400"/>
                  <a:pt x="0" y="400"/>
                </a:cubicBezTo>
                <a:cubicBezTo>
                  <a:pt x="0" y="404"/>
                  <a:pt x="2" y="407"/>
                  <a:pt x="5" y="408"/>
                </a:cubicBezTo>
                <a:cubicBezTo>
                  <a:pt x="7" y="409"/>
                  <a:pt x="8" y="409"/>
                  <a:pt x="8" y="409"/>
                </a:cubicBezTo>
                <a:cubicBezTo>
                  <a:pt x="11" y="409"/>
                  <a:pt x="13" y="408"/>
                  <a:pt x="14" y="406"/>
                </a:cubicBezTo>
                <a:cubicBezTo>
                  <a:pt x="39" y="382"/>
                  <a:pt x="39" y="382"/>
                  <a:pt x="39" y="382"/>
                </a:cubicBezTo>
                <a:cubicBezTo>
                  <a:pt x="59" y="407"/>
                  <a:pt x="87" y="427"/>
                  <a:pt x="122" y="441"/>
                </a:cubicBezTo>
                <a:cubicBezTo>
                  <a:pt x="156" y="456"/>
                  <a:pt x="194" y="463"/>
                  <a:pt x="234" y="463"/>
                </a:cubicBezTo>
                <a:cubicBezTo>
                  <a:pt x="274" y="463"/>
                  <a:pt x="311" y="456"/>
                  <a:pt x="346" y="441"/>
                </a:cubicBezTo>
                <a:cubicBezTo>
                  <a:pt x="380" y="427"/>
                  <a:pt x="408" y="407"/>
                  <a:pt x="429" y="382"/>
                </a:cubicBezTo>
                <a:cubicBezTo>
                  <a:pt x="453" y="406"/>
                  <a:pt x="453" y="406"/>
                  <a:pt x="453" y="406"/>
                </a:cubicBezTo>
                <a:cubicBezTo>
                  <a:pt x="455" y="408"/>
                  <a:pt x="457" y="409"/>
                  <a:pt x="459" y="409"/>
                </a:cubicBezTo>
                <a:cubicBezTo>
                  <a:pt x="460" y="409"/>
                  <a:pt x="461" y="409"/>
                  <a:pt x="462" y="408"/>
                </a:cubicBezTo>
                <a:cubicBezTo>
                  <a:pt x="465" y="407"/>
                  <a:pt x="467" y="404"/>
                  <a:pt x="467" y="400"/>
                </a:cubicBezTo>
                <a:cubicBezTo>
                  <a:pt x="467" y="309"/>
                  <a:pt x="467" y="309"/>
                  <a:pt x="467" y="309"/>
                </a:cubicBezTo>
                <a:cubicBezTo>
                  <a:pt x="467" y="306"/>
                  <a:pt x="466" y="304"/>
                  <a:pt x="465" y="303"/>
                </a:cubicBezTo>
                <a:close/>
                <a:moveTo>
                  <a:pt x="245" y="78"/>
                </a:moveTo>
                <a:cubicBezTo>
                  <a:pt x="242" y="82"/>
                  <a:pt x="238" y="83"/>
                  <a:pt x="234" y="83"/>
                </a:cubicBezTo>
                <a:cubicBezTo>
                  <a:pt x="229" y="83"/>
                  <a:pt x="225" y="82"/>
                  <a:pt x="222" y="78"/>
                </a:cubicBezTo>
                <a:cubicBezTo>
                  <a:pt x="219" y="75"/>
                  <a:pt x="217" y="71"/>
                  <a:pt x="217" y="67"/>
                </a:cubicBezTo>
                <a:cubicBezTo>
                  <a:pt x="217" y="62"/>
                  <a:pt x="219" y="58"/>
                  <a:pt x="222" y="55"/>
                </a:cubicBezTo>
                <a:cubicBezTo>
                  <a:pt x="225" y="52"/>
                  <a:pt x="229" y="50"/>
                  <a:pt x="234" y="50"/>
                </a:cubicBezTo>
                <a:cubicBezTo>
                  <a:pt x="238" y="50"/>
                  <a:pt x="242" y="52"/>
                  <a:pt x="245" y="55"/>
                </a:cubicBezTo>
                <a:cubicBezTo>
                  <a:pt x="249" y="58"/>
                  <a:pt x="250" y="62"/>
                  <a:pt x="250" y="67"/>
                </a:cubicBezTo>
                <a:cubicBezTo>
                  <a:pt x="250" y="71"/>
                  <a:pt x="249" y="75"/>
                  <a:pt x="245" y="78"/>
                </a:cubicBezTo>
                <a:close/>
                <a:moveTo>
                  <a:pt x="245" y="78"/>
                </a:moveTo>
                <a:cubicBezTo>
                  <a:pt x="245" y="78"/>
                  <a:pt x="245" y="78"/>
                  <a:pt x="245" y="7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3" name="グループ化 92"/>
          <p:cNvGrpSpPr/>
          <p:nvPr/>
        </p:nvGrpSpPr>
        <p:grpSpPr>
          <a:xfrm>
            <a:off x="3960027" y="4388761"/>
            <a:ext cx="1272978" cy="1507893"/>
            <a:chOff x="1979613" y="1979612"/>
            <a:chExt cx="636587" cy="754063"/>
          </a:xfrm>
          <a:solidFill>
            <a:schemeClr val="bg1"/>
          </a:solidFill>
        </p:grpSpPr>
        <p:sp>
          <p:nvSpPr>
            <p:cNvPr id="53" name="Freeform 45"/>
            <p:cNvSpPr>
              <a:spLocks noEditPoints="1"/>
            </p:cNvSpPr>
            <p:nvPr/>
          </p:nvSpPr>
          <p:spPr bwMode="auto">
            <a:xfrm>
              <a:off x="1979613" y="2225675"/>
              <a:ext cx="92075" cy="285750"/>
            </a:xfrm>
            <a:custGeom>
              <a:avLst/>
              <a:gdLst>
                <a:gd name="T0" fmla="*/ 27 w 53"/>
                <a:gd name="T1" fmla="*/ 0 h 165"/>
                <a:gd name="T2" fmla="*/ 8 w 53"/>
                <a:gd name="T3" fmla="*/ 7 h 165"/>
                <a:gd name="T4" fmla="*/ 0 w 53"/>
                <a:gd name="T5" fmla="*/ 26 h 165"/>
                <a:gd name="T6" fmla="*/ 0 w 53"/>
                <a:gd name="T7" fmla="*/ 138 h 165"/>
                <a:gd name="T8" fmla="*/ 8 w 53"/>
                <a:gd name="T9" fmla="*/ 157 h 165"/>
                <a:gd name="T10" fmla="*/ 27 w 53"/>
                <a:gd name="T11" fmla="*/ 165 h 165"/>
                <a:gd name="T12" fmla="*/ 46 w 53"/>
                <a:gd name="T13" fmla="*/ 157 h 165"/>
                <a:gd name="T14" fmla="*/ 53 w 53"/>
                <a:gd name="T15" fmla="*/ 138 h 165"/>
                <a:gd name="T16" fmla="*/ 53 w 53"/>
                <a:gd name="T17" fmla="*/ 26 h 165"/>
                <a:gd name="T18" fmla="*/ 46 w 53"/>
                <a:gd name="T19" fmla="*/ 7 h 165"/>
                <a:gd name="T20" fmla="*/ 27 w 53"/>
                <a:gd name="T21" fmla="*/ 0 h 165"/>
                <a:gd name="T22" fmla="*/ 27 w 53"/>
                <a:gd name="T23" fmla="*/ 0 h 165"/>
                <a:gd name="T24" fmla="*/ 27 w 53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65">
                  <a:moveTo>
                    <a:pt x="27" y="0"/>
                  </a:moveTo>
                  <a:cubicBezTo>
                    <a:pt x="19" y="0"/>
                    <a:pt x="13" y="2"/>
                    <a:pt x="8" y="7"/>
                  </a:cubicBezTo>
                  <a:cubicBezTo>
                    <a:pt x="3" y="13"/>
                    <a:pt x="0" y="19"/>
                    <a:pt x="0" y="2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6"/>
                    <a:pt x="3" y="152"/>
                    <a:pt x="8" y="157"/>
                  </a:cubicBezTo>
                  <a:cubicBezTo>
                    <a:pt x="13" y="162"/>
                    <a:pt x="19" y="165"/>
                    <a:pt x="27" y="165"/>
                  </a:cubicBezTo>
                  <a:cubicBezTo>
                    <a:pt x="34" y="165"/>
                    <a:pt x="41" y="162"/>
                    <a:pt x="46" y="157"/>
                  </a:cubicBezTo>
                  <a:cubicBezTo>
                    <a:pt x="51" y="152"/>
                    <a:pt x="53" y="146"/>
                    <a:pt x="53" y="138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9"/>
                    <a:pt x="51" y="13"/>
                    <a:pt x="46" y="7"/>
                  </a:cubicBezTo>
                  <a:cubicBezTo>
                    <a:pt x="40" y="2"/>
                    <a:pt x="34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2090738" y="2232025"/>
              <a:ext cx="414338" cy="501650"/>
            </a:xfrm>
            <a:custGeom>
              <a:avLst/>
              <a:gdLst>
                <a:gd name="T0" fmla="*/ 0 w 239"/>
                <a:gd name="T1" fmla="*/ 174 h 289"/>
                <a:gd name="T2" fmla="*/ 8 w 239"/>
                <a:gd name="T3" fmla="*/ 194 h 289"/>
                <a:gd name="T4" fmla="*/ 29 w 239"/>
                <a:gd name="T5" fmla="*/ 203 h 289"/>
                <a:gd name="T6" fmla="*/ 48 w 239"/>
                <a:gd name="T7" fmla="*/ 203 h 289"/>
                <a:gd name="T8" fmla="*/ 48 w 239"/>
                <a:gd name="T9" fmla="*/ 262 h 289"/>
                <a:gd name="T10" fmla="*/ 56 w 239"/>
                <a:gd name="T11" fmla="*/ 281 h 289"/>
                <a:gd name="T12" fmla="*/ 75 w 239"/>
                <a:gd name="T13" fmla="*/ 289 h 289"/>
                <a:gd name="T14" fmla="*/ 94 w 239"/>
                <a:gd name="T15" fmla="*/ 281 h 289"/>
                <a:gd name="T16" fmla="*/ 102 w 239"/>
                <a:gd name="T17" fmla="*/ 262 h 289"/>
                <a:gd name="T18" fmla="*/ 102 w 239"/>
                <a:gd name="T19" fmla="*/ 203 h 289"/>
                <a:gd name="T20" fmla="*/ 138 w 239"/>
                <a:gd name="T21" fmla="*/ 203 h 289"/>
                <a:gd name="T22" fmla="*/ 138 w 239"/>
                <a:gd name="T23" fmla="*/ 262 h 289"/>
                <a:gd name="T24" fmla="*/ 145 w 239"/>
                <a:gd name="T25" fmla="*/ 281 h 289"/>
                <a:gd name="T26" fmla="*/ 164 w 239"/>
                <a:gd name="T27" fmla="*/ 289 h 289"/>
                <a:gd name="T28" fmla="*/ 183 w 239"/>
                <a:gd name="T29" fmla="*/ 281 h 289"/>
                <a:gd name="T30" fmla="*/ 191 w 239"/>
                <a:gd name="T31" fmla="*/ 262 h 289"/>
                <a:gd name="T32" fmla="*/ 191 w 239"/>
                <a:gd name="T33" fmla="*/ 203 h 289"/>
                <a:gd name="T34" fmla="*/ 211 w 239"/>
                <a:gd name="T35" fmla="*/ 203 h 289"/>
                <a:gd name="T36" fmla="*/ 231 w 239"/>
                <a:gd name="T37" fmla="*/ 194 h 289"/>
                <a:gd name="T38" fmla="*/ 239 w 239"/>
                <a:gd name="T39" fmla="*/ 174 h 289"/>
                <a:gd name="T40" fmla="*/ 239 w 239"/>
                <a:gd name="T41" fmla="*/ 0 h 289"/>
                <a:gd name="T42" fmla="*/ 0 w 239"/>
                <a:gd name="T43" fmla="*/ 0 h 289"/>
                <a:gd name="T44" fmla="*/ 0 w 239"/>
                <a:gd name="T45" fmla="*/ 174 h 289"/>
                <a:gd name="T46" fmla="*/ 0 w 239"/>
                <a:gd name="T47" fmla="*/ 174 h 289"/>
                <a:gd name="T48" fmla="*/ 0 w 239"/>
                <a:gd name="T49" fmla="*/ 17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9" h="289">
                  <a:moveTo>
                    <a:pt x="0" y="174"/>
                  </a:moveTo>
                  <a:cubicBezTo>
                    <a:pt x="0" y="182"/>
                    <a:pt x="3" y="189"/>
                    <a:pt x="8" y="194"/>
                  </a:cubicBezTo>
                  <a:cubicBezTo>
                    <a:pt x="14" y="200"/>
                    <a:pt x="21" y="203"/>
                    <a:pt x="29" y="203"/>
                  </a:cubicBezTo>
                  <a:cubicBezTo>
                    <a:pt x="48" y="203"/>
                    <a:pt x="48" y="203"/>
                    <a:pt x="48" y="203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8" y="269"/>
                    <a:pt x="51" y="276"/>
                    <a:pt x="56" y="281"/>
                  </a:cubicBezTo>
                  <a:cubicBezTo>
                    <a:pt x="61" y="286"/>
                    <a:pt x="67" y="289"/>
                    <a:pt x="75" y="289"/>
                  </a:cubicBezTo>
                  <a:cubicBezTo>
                    <a:pt x="82" y="289"/>
                    <a:pt x="89" y="286"/>
                    <a:pt x="94" y="281"/>
                  </a:cubicBezTo>
                  <a:cubicBezTo>
                    <a:pt x="99" y="276"/>
                    <a:pt x="102" y="269"/>
                    <a:pt x="102" y="262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38" y="203"/>
                    <a:pt x="138" y="203"/>
                    <a:pt x="138" y="203"/>
                  </a:cubicBezTo>
                  <a:cubicBezTo>
                    <a:pt x="138" y="262"/>
                    <a:pt x="138" y="262"/>
                    <a:pt x="138" y="262"/>
                  </a:cubicBezTo>
                  <a:cubicBezTo>
                    <a:pt x="138" y="269"/>
                    <a:pt x="140" y="276"/>
                    <a:pt x="145" y="281"/>
                  </a:cubicBezTo>
                  <a:cubicBezTo>
                    <a:pt x="151" y="286"/>
                    <a:pt x="157" y="289"/>
                    <a:pt x="164" y="289"/>
                  </a:cubicBezTo>
                  <a:cubicBezTo>
                    <a:pt x="172" y="289"/>
                    <a:pt x="178" y="286"/>
                    <a:pt x="183" y="281"/>
                  </a:cubicBezTo>
                  <a:cubicBezTo>
                    <a:pt x="189" y="276"/>
                    <a:pt x="191" y="269"/>
                    <a:pt x="191" y="262"/>
                  </a:cubicBezTo>
                  <a:cubicBezTo>
                    <a:pt x="191" y="203"/>
                    <a:pt x="191" y="203"/>
                    <a:pt x="191" y="203"/>
                  </a:cubicBezTo>
                  <a:cubicBezTo>
                    <a:pt x="211" y="203"/>
                    <a:pt x="211" y="203"/>
                    <a:pt x="211" y="203"/>
                  </a:cubicBezTo>
                  <a:cubicBezTo>
                    <a:pt x="219" y="203"/>
                    <a:pt x="225" y="200"/>
                    <a:pt x="231" y="194"/>
                  </a:cubicBezTo>
                  <a:cubicBezTo>
                    <a:pt x="236" y="189"/>
                    <a:pt x="239" y="182"/>
                    <a:pt x="239" y="174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4"/>
                  </a:lnTo>
                  <a:close/>
                  <a:moveTo>
                    <a:pt x="0" y="174"/>
                  </a:moveTo>
                  <a:cubicBezTo>
                    <a:pt x="0" y="174"/>
                    <a:pt x="0" y="174"/>
                    <a:pt x="0" y="1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7"/>
            <p:cNvSpPr>
              <a:spLocks noEditPoints="1"/>
            </p:cNvSpPr>
            <p:nvPr/>
          </p:nvSpPr>
          <p:spPr bwMode="auto">
            <a:xfrm>
              <a:off x="2089150" y="1979612"/>
              <a:ext cx="417513" cy="238125"/>
            </a:xfrm>
            <a:custGeom>
              <a:avLst/>
              <a:gdLst>
                <a:gd name="T0" fmla="*/ 180 w 241"/>
                <a:gd name="T1" fmla="*/ 41 h 137"/>
                <a:gd name="T2" fmla="*/ 198 w 241"/>
                <a:gd name="T3" fmla="*/ 7 h 137"/>
                <a:gd name="T4" fmla="*/ 197 w 241"/>
                <a:gd name="T5" fmla="*/ 2 h 137"/>
                <a:gd name="T6" fmla="*/ 192 w 241"/>
                <a:gd name="T7" fmla="*/ 3 h 137"/>
                <a:gd name="T8" fmla="*/ 173 w 241"/>
                <a:gd name="T9" fmla="*/ 37 h 137"/>
                <a:gd name="T10" fmla="*/ 121 w 241"/>
                <a:gd name="T11" fmla="*/ 27 h 137"/>
                <a:gd name="T12" fmla="*/ 68 w 241"/>
                <a:gd name="T13" fmla="*/ 37 h 137"/>
                <a:gd name="T14" fmla="*/ 49 w 241"/>
                <a:gd name="T15" fmla="*/ 3 h 137"/>
                <a:gd name="T16" fmla="*/ 44 w 241"/>
                <a:gd name="T17" fmla="*/ 2 h 137"/>
                <a:gd name="T18" fmla="*/ 43 w 241"/>
                <a:gd name="T19" fmla="*/ 7 h 137"/>
                <a:gd name="T20" fmla="*/ 61 w 241"/>
                <a:gd name="T21" fmla="*/ 41 h 137"/>
                <a:gd name="T22" fmla="*/ 17 w 241"/>
                <a:gd name="T23" fmla="*/ 81 h 137"/>
                <a:gd name="T24" fmla="*/ 0 w 241"/>
                <a:gd name="T25" fmla="*/ 137 h 137"/>
                <a:gd name="T26" fmla="*/ 241 w 241"/>
                <a:gd name="T27" fmla="*/ 137 h 137"/>
                <a:gd name="T28" fmla="*/ 224 w 241"/>
                <a:gd name="T29" fmla="*/ 81 h 137"/>
                <a:gd name="T30" fmla="*/ 180 w 241"/>
                <a:gd name="T31" fmla="*/ 41 h 137"/>
                <a:gd name="T32" fmla="*/ 73 w 241"/>
                <a:gd name="T33" fmla="*/ 91 h 137"/>
                <a:gd name="T34" fmla="*/ 66 w 241"/>
                <a:gd name="T35" fmla="*/ 94 h 137"/>
                <a:gd name="T36" fmla="*/ 59 w 241"/>
                <a:gd name="T37" fmla="*/ 91 h 137"/>
                <a:gd name="T38" fmla="*/ 56 w 241"/>
                <a:gd name="T39" fmla="*/ 83 h 137"/>
                <a:gd name="T40" fmla="*/ 59 w 241"/>
                <a:gd name="T41" fmla="*/ 76 h 137"/>
                <a:gd name="T42" fmla="*/ 66 w 241"/>
                <a:gd name="T43" fmla="*/ 73 h 137"/>
                <a:gd name="T44" fmla="*/ 73 w 241"/>
                <a:gd name="T45" fmla="*/ 76 h 137"/>
                <a:gd name="T46" fmla="*/ 76 w 241"/>
                <a:gd name="T47" fmla="*/ 83 h 137"/>
                <a:gd name="T48" fmla="*/ 73 w 241"/>
                <a:gd name="T49" fmla="*/ 91 h 137"/>
                <a:gd name="T50" fmla="*/ 183 w 241"/>
                <a:gd name="T51" fmla="*/ 91 h 137"/>
                <a:gd name="T52" fmla="*/ 176 w 241"/>
                <a:gd name="T53" fmla="*/ 94 h 137"/>
                <a:gd name="T54" fmla="*/ 168 w 241"/>
                <a:gd name="T55" fmla="*/ 91 h 137"/>
                <a:gd name="T56" fmla="*/ 165 w 241"/>
                <a:gd name="T57" fmla="*/ 83 h 137"/>
                <a:gd name="T58" fmla="*/ 168 w 241"/>
                <a:gd name="T59" fmla="*/ 76 h 137"/>
                <a:gd name="T60" fmla="*/ 176 w 241"/>
                <a:gd name="T61" fmla="*/ 73 h 137"/>
                <a:gd name="T62" fmla="*/ 183 w 241"/>
                <a:gd name="T63" fmla="*/ 76 h 137"/>
                <a:gd name="T64" fmla="*/ 185 w 241"/>
                <a:gd name="T65" fmla="*/ 83 h 137"/>
                <a:gd name="T66" fmla="*/ 183 w 241"/>
                <a:gd name="T67" fmla="*/ 91 h 137"/>
                <a:gd name="T68" fmla="*/ 183 w 241"/>
                <a:gd name="T69" fmla="*/ 91 h 137"/>
                <a:gd name="T70" fmla="*/ 183 w 241"/>
                <a:gd name="T71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1" h="137">
                  <a:moveTo>
                    <a:pt x="180" y="41"/>
                  </a:moveTo>
                  <a:cubicBezTo>
                    <a:pt x="198" y="7"/>
                    <a:pt x="198" y="7"/>
                    <a:pt x="198" y="7"/>
                  </a:cubicBezTo>
                  <a:cubicBezTo>
                    <a:pt x="199" y="4"/>
                    <a:pt x="199" y="3"/>
                    <a:pt x="197" y="2"/>
                  </a:cubicBezTo>
                  <a:cubicBezTo>
                    <a:pt x="195" y="0"/>
                    <a:pt x="193" y="1"/>
                    <a:pt x="192" y="3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156" y="30"/>
                    <a:pt x="139" y="27"/>
                    <a:pt x="121" y="27"/>
                  </a:cubicBezTo>
                  <a:cubicBezTo>
                    <a:pt x="102" y="27"/>
                    <a:pt x="85" y="30"/>
                    <a:pt x="68" y="37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1"/>
                    <a:pt x="46" y="0"/>
                    <a:pt x="44" y="2"/>
                  </a:cubicBezTo>
                  <a:cubicBezTo>
                    <a:pt x="42" y="3"/>
                    <a:pt x="42" y="4"/>
                    <a:pt x="43" y="7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43" y="50"/>
                    <a:pt x="28" y="64"/>
                    <a:pt x="17" y="81"/>
                  </a:cubicBezTo>
                  <a:cubicBezTo>
                    <a:pt x="5" y="98"/>
                    <a:pt x="0" y="117"/>
                    <a:pt x="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17"/>
                    <a:pt x="235" y="98"/>
                    <a:pt x="224" y="81"/>
                  </a:cubicBezTo>
                  <a:cubicBezTo>
                    <a:pt x="213" y="64"/>
                    <a:pt x="198" y="50"/>
                    <a:pt x="180" y="41"/>
                  </a:cubicBezTo>
                  <a:close/>
                  <a:moveTo>
                    <a:pt x="73" y="91"/>
                  </a:moveTo>
                  <a:cubicBezTo>
                    <a:pt x="71" y="93"/>
                    <a:pt x="68" y="94"/>
                    <a:pt x="66" y="94"/>
                  </a:cubicBezTo>
                  <a:cubicBezTo>
                    <a:pt x="63" y="94"/>
                    <a:pt x="60" y="93"/>
                    <a:pt x="59" y="91"/>
                  </a:cubicBezTo>
                  <a:cubicBezTo>
                    <a:pt x="57" y="89"/>
                    <a:pt x="56" y="86"/>
                    <a:pt x="56" y="83"/>
                  </a:cubicBezTo>
                  <a:cubicBezTo>
                    <a:pt x="56" y="81"/>
                    <a:pt x="57" y="78"/>
                    <a:pt x="59" y="76"/>
                  </a:cubicBezTo>
                  <a:cubicBezTo>
                    <a:pt x="60" y="74"/>
                    <a:pt x="63" y="73"/>
                    <a:pt x="66" y="73"/>
                  </a:cubicBezTo>
                  <a:cubicBezTo>
                    <a:pt x="68" y="73"/>
                    <a:pt x="71" y="74"/>
                    <a:pt x="73" y="76"/>
                  </a:cubicBezTo>
                  <a:cubicBezTo>
                    <a:pt x="75" y="78"/>
                    <a:pt x="76" y="81"/>
                    <a:pt x="76" y="83"/>
                  </a:cubicBezTo>
                  <a:cubicBezTo>
                    <a:pt x="76" y="86"/>
                    <a:pt x="75" y="89"/>
                    <a:pt x="73" y="91"/>
                  </a:cubicBezTo>
                  <a:close/>
                  <a:moveTo>
                    <a:pt x="183" y="91"/>
                  </a:moveTo>
                  <a:cubicBezTo>
                    <a:pt x="181" y="93"/>
                    <a:pt x="178" y="94"/>
                    <a:pt x="176" y="94"/>
                  </a:cubicBezTo>
                  <a:cubicBezTo>
                    <a:pt x="173" y="94"/>
                    <a:pt x="170" y="93"/>
                    <a:pt x="168" y="91"/>
                  </a:cubicBezTo>
                  <a:cubicBezTo>
                    <a:pt x="166" y="89"/>
                    <a:pt x="165" y="86"/>
                    <a:pt x="165" y="83"/>
                  </a:cubicBezTo>
                  <a:cubicBezTo>
                    <a:pt x="165" y="81"/>
                    <a:pt x="166" y="78"/>
                    <a:pt x="168" y="76"/>
                  </a:cubicBezTo>
                  <a:cubicBezTo>
                    <a:pt x="170" y="74"/>
                    <a:pt x="173" y="73"/>
                    <a:pt x="176" y="73"/>
                  </a:cubicBezTo>
                  <a:cubicBezTo>
                    <a:pt x="178" y="73"/>
                    <a:pt x="181" y="74"/>
                    <a:pt x="183" y="76"/>
                  </a:cubicBezTo>
                  <a:cubicBezTo>
                    <a:pt x="185" y="78"/>
                    <a:pt x="185" y="81"/>
                    <a:pt x="185" y="83"/>
                  </a:cubicBezTo>
                  <a:cubicBezTo>
                    <a:pt x="185" y="86"/>
                    <a:pt x="185" y="89"/>
                    <a:pt x="183" y="91"/>
                  </a:cubicBezTo>
                  <a:close/>
                  <a:moveTo>
                    <a:pt x="183" y="91"/>
                  </a:moveTo>
                  <a:cubicBezTo>
                    <a:pt x="183" y="91"/>
                    <a:pt x="183" y="91"/>
                    <a:pt x="183" y="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Freeform 48"/>
            <p:cNvSpPr>
              <a:spLocks noEditPoints="1"/>
            </p:cNvSpPr>
            <p:nvPr/>
          </p:nvSpPr>
          <p:spPr bwMode="auto">
            <a:xfrm>
              <a:off x="2524125" y="2225675"/>
              <a:ext cx="92075" cy="285750"/>
            </a:xfrm>
            <a:custGeom>
              <a:avLst/>
              <a:gdLst>
                <a:gd name="T0" fmla="*/ 45 w 53"/>
                <a:gd name="T1" fmla="*/ 7 h 165"/>
                <a:gd name="T2" fmla="*/ 26 w 53"/>
                <a:gd name="T3" fmla="*/ 0 h 165"/>
                <a:gd name="T4" fmla="*/ 7 w 53"/>
                <a:gd name="T5" fmla="*/ 7 h 165"/>
                <a:gd name="T6" fmla="*/ 0 w 53"/>
                <a:gd name="T7" fmla="*/ 26 h 165"/>
                <a:gd name="T8" fmla="*/ 0 w 53"/>
                <a:gd name="T9" fmla="*/ 138 h 165"/>
                <a:gd name="T10" fmla="*/ 7 w 53"/>
                <a:gd name="T11" fmla="*/ 157 h 165"/>
                <a:gd name="T12" fmla="*/ 26 w 53"/>
                <a:gd name="T13" fmla="*/ 165 h 165"/>
                <a:gd name="T14" fmla="*/ 45 w 53"/>
                <a:gd name="T15" fmla="*/ 157 h 165"/>
                <a:gd name="T16" fmla="*/ 53 w 53"/>
                <a:gd name="T17" fmla="*/ 138 h 165"/>
                <a:gd name="T18" fmla="*/ 53 w 53"/>
                <a:gd name="T19" fmla="*/ 26 h 165"/>
                <a:gd name="T20" fmla="*/ 45 w 53"/>
                <a:gd name="T21" fmla="*/ 7 h 165"/>
                <a:gd name="T22" fmla="*/ 45 w 53"/>
                <a:gd name="T23" fmla="*/ 7 h 165"/>
                <a:gd name="T24" fmla="*/ 45 w 53"/>
                <a:gd name="T25" fmla="*/ 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65">
                  <a:moveTo>
                    <a:pt x="45" y="7"/>
                  </a:moveTo>
                  <a:cubicBezTo>
                    <a:pt x="40" y="2"/>
                    <a:pt x="34" y="0"/>
                    <a:pt x="26" y="0"/>
                  </a:cubicBezTo>
                  <a:cubicBezTo>
                    <a:pt x="19" y="0"/>
                    <a:pt x="13" y="2"/>
                    <a:pt x="7" y="7"/>
                  </a:cubicBezTo>
                  <a:cubicBezTo>
                    <a:pt x="2" y="12"/>
                    <a:pt x="0" y="19"/>
                    <a:pt x="0" y="2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6"/>
                    <a:pt x="2" y="152"/>
                    <a:pt x="7" y="157"/>
                  </a:cubicBezTo>
                  <a:cubicBezTo>
                    <a:pt x="13" y="162"/>
                    <a:pt x="19" y="165"/>
                    <a:pt x="26" y="165"/>
                  </a:cubicBezTo>
                  <a:cubicBezTo>
                    <a:pt x="34" y="165"/>
                    <a:pt x="40" y="162"/>
                    <a:pt x="45" y="157"/>
                  </a:cubicBezTo>
                  <a:cubicBezTo>
                    <a:pt x="50" y="152"/>
                    <a:pt x="53" y="146"/>
                    <a:pt x="53" y="138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9"/>
                    <a:pt x="50" y="12"/>
                    <a:pt x="45" y="7"/>
                  </a:cubicBezTo>
                  <a:close/>
                  <a:moveTo>
                    <a:pt x="45" y="7"/>
                  </a:moveTo>
                  <a:cubicBezTo>
                    <a:pt x="45" y="7"/>
                    <a:pt x="45" y="7"/>
                    <a:pt x="4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9" name="Freeform 52"/>
          <p:cNvSpPr>
            <a:spLocks noEditPoints="1"/>
          </p:cNvSpPr>
          <p:nvPr/>
        </p:nvSpPr>
        <p:spPr bwMode="auto">
          <a:xfrm>
            <a:off x="6931368" y="4772875"/>
            <a:ext cx="1250757" cy="739662"/>
          </a:xfrm>
          <a:custGeom>
            <a:avLst/>
            <a:gdLst>
              <a:gd name="T0" fmla="*/ 258 w 260"/>
              <a:gd name="T1" fmla="*/ 16 h 152"/>
              <a:gd name="T2" fmla="*/ 245 w 260"/>
              <a:gd name="T3" fmla="*/ 3 h 152"/>
              <a:gd name="T4" fmla="*/ 239 w 260"/>
              <a:gd name="T5" fmla="*/ 0 h 152"/>
              <a:gd name="T6" fmla="*/ 233 w 260"/>
              <a:gd name="T7" fmla="*/ 3 h 152"/>
              <a:gd name="T8" fmla="*/ 130 w 260"/>
              <a:gd name="T9" fmla="*/ 105 h 152"/>
              <a:gd name="T10" fmla="*/ 28 w 260"/>
              <a:gd name="T11" fmla="*/ 3 h 152"/>
              <a:gd name="T12" fmla="*/ 22 w 260"/>
              <a:gd name="T13" fmla="*/ 0 h 152"/>
              <a:gd name="T14" fmla="*/ 16 w 260"/>
              <a:gd name="T15" fmla="*/ 3 h 152"/>
              <a:gd name="T16" fmla="*/ 3 w 260"/>
              <a:gd name="T17" fmla="*/ 16 h 152"/>
              <a:gd name="T18" fmla="*/ 0 w 260"/>
              <a:gd name="T19" fmla="*/ 22 h 152"/>
              <a:gd name="T20" fmla="*/ 3 w 260"/>
              <a:gd name="T21" fmla="*/ 28 h 152"/>
              <a:gd name="T22" fmla="*/ 124 w 260"/>
              <a:gd name="T23" fmla="*/ 149 h 152"/>
              <a:gd name="T24" fmla="*/ 130 w 260"/>
              <a:gd name="T25" fmla="*/ 152 h 152"/>
              <a:gd name="T26" fmla="*/ 136 w 260"/>
              <a:gd name="T27" fmla="*/ 149 h 152"/>
              <a:gd name="T28" fmla="*/ 258 w 260"/>
              <a:gd name="T29" fmla="*/ 28 h 152"/>
              <a:gd name="T30" fmla="*/ 260 w 260"/>
              <a:gd name="T31" fmla="*/ 22 h 152"/>
              <a:gd name="T32" fmla="*/ 258 w 260"/>
              <a:gd name="T33" fmla="*/ 16 h 152"/>
              <a:gd name="T34" fmla="*/ 258 w 260"/>
              <a:gd name="T35" fmla="*/ 16 h 152"/>
              <a:gd name="T36" fmla="*/ 258 w 260"/>
              <a:gd name="T37" fmla="*/ 1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0" h="152">
                <a:moveTo>
                  <a:pt x="258" y="16"/>
                </a:moveTo>
                <a:cubicBezTo>
                  <a:pt x="245" y="3"/>
                  <a:pt x="245" y="3"/>
                  <a:pt x="245" y="3"/>
                </a:cubicBezTo>
                <a:cubicBezTo>
                  <a:pt x="243" y="1"/>
                  <a:pt x="241" y="0"/>
                  <a:pt x="239" y="0"/>
                </a:cubicBezTo>
                <a:cubicBezTo>
                  <a:pt x="236" y="0"/>
                  <a:pt x="234" y="1"/>
                  <a:pt x="233" y="3"/>
                </a:cubicBezTo>
                <a:cubicBezTo>
                  <a:pt x="130" y="105"/>
                  <a:pt x="130" y="105"/>
                  <a:pt x="130" y="105"/>
                </a:cubicBezTo>
                <a:cubicBezTo>
                  <a:pt x="28" y="3"/>
                  <a:pt x="28" y="3"/>
                  <a:pt x="28" y="3"/>
                </a:cubicBezTo>
                <a:cubicBezTo>
                  <a:pt x="26" y="1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3" y="16"/>
                  <a:pt x="3" y="16"/>
                  <a:pt x="3" y="16"/>
                </a:cubicBezTo>
                <a:cubicBezTo>
                  <a:pt x="1" y="17"/>
                  <a:pt x="0" y="19"/>
                  <a:pt x="0" y="22"/>
                </a:cubicBezTo>
                <a:cubicBezTo>
                  <a:pt x="0" y="24"/>
                  <a:pt x="1" y="26"/>
                  <a:pt x="3" y="28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126" y="151"/>
                  <a:pt x="128" y="152"/>
                  <a:pt x="130" y="152"/>
                </a:cubicBezTo>
                <a:cubicBezTo>
                  <a:pt x="132" y="152"/>
                  <a:pt x="134" y="151"/>
                  <a:pt x="136" y="149"/>
                </a:cubicBezTo>
                <a:cubicBezTo>
                  <a:pt x="258" y="28"/>
                  <a:pt x="258" y="28"/>
                  <a:pt x="258" y="28"/>
                </a:cubicBezTo>
                <a:cubicBezTo>
                  <a:pt x="259" y="26"/>
                  <a:pt x="260" y="24"/>
                  <a:pt x="260" y="22"/>
                </a:cubicBezTo>
                <a:cubicBezTo>
                  <a:pt x="260" y="19"/>
                  <a:pt x="259" y="17"/>
                  <a:pt x="258" y="16"/>
                </a:cubicBezTo>
                <a:close/>
                <a:moveTo>
                  <a:pt x="258" y="16"/>
                </a:moveTo>
                <a:cubicBezTo>
                  <a:pt x="258" y="16"/>
                  <a:pt x="258" y="16"/>
                  <a:pt x="258" y="1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56"/>
          <p:cNvSpPr>
            <a:spLocks noEditPoints="1"/>
          </p:cNvSpPr>
          <p:nvPr/>
        </p:nvSpPr>
        <p:spPr bwMode="auto">
          <a:xfrm>
            <a:off x="10171188" y="4388761"/>
            <a:ext cx="891126" cy="1507891"/>
          </a:xfrm>
          <a:custGeom>
            <a:avLst/>
            <a:gdLst>
              <a:gd name="T0" fmla="*/ 149 w 152"/>
              <a:gd name="T1" fmla="*/ 124 h 260"/>
              <a:gd name="T2" fmla="*/ 28 w 152"/>
              <a:gd name="T3" fmla="*/ 3 h 260"/>
              <a:gd name="T4" fmla="*/ 22 w 152"/>
              <a:gd name="T5" fmla="*/ 0 h 260"/>
              <a:gd name="T6" fmla="*/ 16 w 152"/>
              <a:gd name="T7" fmla="*/ 3 h 260"/>
              <a:gd name="T8" fmla="*/ 3 w 152"/>
              <a:gd name="T9" fmla="*/ 16 h 260"/>
              <a:gd name="T10" fmla="*/ 0 w 152"/>
              <a:gd name="T11" fmla="*/ 22 h 260"/>
              <a:gd name="T12" fmla="*/ 3 w 152"/>
              <a:gd name="T13" fmla="*/ 28 h 260"/>
              <a:gd name="T14" fmla="*/ 105 w 152"/>
              <a:gd name="T15" fmla="*/ 130 h 260"/>
              <a:gd name="T16" fmla="*/ 3 w 152"/>
              <a:gd name="T17" fmla="*/ 233 h 260"/>
              <a:gd name="T18" fmla="*/ 0 w 152"/>
              <a:gd name="T19" fmla="*/ 239 h 260"/>
              <a:gd name="T20" fmla="*/ 3 w 152"/>
              <a:gd name="T21" fmla="*/ 245 h 260"/>
              <a:gd name="T22" fmla="*/ 16 w 152"/>
              <a:gd name="T23" fmla="*/ 258 h 260"/>
              <a:gd name="T24" fmla="*/ 22 w 152"/>
              <a:gd name="T25" fmla="*/ 260 h 260"/>
              <a:gd name="T26" fmla="*/ 28 w 152"/>
              <a:gd name="T27" fmla="*/ 258 h 260"/>
              <a:gd name="T28" fmla="*/ 149 w 152"/>
              <a:gd name="T29" fmla="*/ 136 h 260"/>
              <a:gd name="T30" fmla="*/ 152 w 152"/>
              <a:gd name="T31" fmla="*/ 130 h 260"/>
              <a:gd name="T32" fmla="*/ 149 w 152"/>
              <a:gd name="T33" fmla="*/ 124 h 260"/>
              <a:gd name="T34" fmla="*/ 149 w 152"/>
              <a:gd name="T35" fmla="*/ 124 h 260"/>
              <a:gd name="T36" fmla="*/ 149 w 152"/>
              <a:gd name="T37" fmla="*/ 124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260">
                <a:moveTo>
                  <a:pt x="149" y="124"/>
                </a:moveTo>
                <a:cubicBezTo>
                  <a:pt x="28" y="3"/>
                  <a:pt x="28" y="3"/>
                  <a:pt x="28" y="3"/>
                </a:cubicBezTo>
                <a:cubicBezTo>
                  <a:pt x="26" y="1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3" y="16"/>
                  <a:pt x="3" y="16"/>
                  <a:pt x="3" y="16"/>
                </a:cubicBezTo>
                <a:cubicBezTo>
                  <a:pt x="1" y="17"/>
                  <a:pt x="0" y="19"/>
                  <a:pt x="0" y="22"/>
                </a:cubicBezTo>
                <a:cubicBezTo>
                  <a:pt x="0" y="24"/>
                  <a:pt x="1" y="26"/>
                  <a:pt x="3" y="28"/>
                </a:cubicBezTo>
                <a:cubicBezTo>
                  <a:pt x="105" y="130"/>
                  <a:pt x="105" y="130"/>
                  <a:pt x="105" y="130"/>
                </a:cubicBezTo>
                <a:cubicBezTo>
                  <a:pt x="3" y="233"/>
                  <a:pt x="3" y="233"/>
                  <a:pt x="3" y="233"/>
                </a:cubicBezTo>
                <a:cubicBezTo>
                  <a:pt x="1" y="234"/>
                  <a:pt x="0" y="236"/>
                  <a:pt x="0" y="239"/>
                </a:cubicBezTo>
                <a:cubicBezTo>
                  <a:pt x="0" y="241"/>
                  <a:pt x="1" y="243"/>
                  <a:pt x="3" y="245"/>
                </a:cubicBezTo>
                <a:cubicBezTo>
                  <a:pt x="16" y="258"/>
                  <a:pt x="16" y="258"/>
                  <a:pt x="16" y="258"/>
                </a:cubicBezTo>
                <a:cubicBezTo>
                  <a:pt x="17" y="259"/>
                  <a:pt x="19" y="260"/>
                  <a:pt x="22" y="260"/>
                </a:cubicBezTo>
                <a:cubicBezTo>
                  <a:pt x="24" y="260"/>
                  <a:pt x="26" y="259"/>
                  <a:pt x="28" y="258"/>
                </a:cubicBezTo>
                <a:cubicBezTo>
                  <a:pt x="149" y="136"/>
                  <a:pt x="149" y="136"/>
                  <a:pt x="149" y="136"/>
                </a:cubicBezTo>
                <a:cubicBezTo>
                  <a:pt x="151" y="134"/>
                  <a:pt x="152" y="132"/>
                  <a:pt x="152" y="130"/>
                </a:cubicBezTo>
                <a:cubicBezTo>
                  <a:pt x="152" y="128"/>
                  <a:pt x="151" y="126"/>
                  <a:pt x="149" y="124"/>
                </a:cubicBezTo>
                <a:close/>
                <a:moveTo>
                  <a:pt x="149" y="124"/>
                </a:moveTo>
                <a:cubicBezTo>
                  <a:pt x="149" y="124"/>
                  <a:pt x="149" y="124"/>
                  <a:pt x="149" y="12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60"/>
          <p:cNvSpPr>
            <a:spLocks noEditPoints="1"/>
          </p:cNvSpPr>
          <p:nvPr/>
        </p:nvSpPr>
        <p:spPr bwMode="auto">
          <a:xfrm>
            <a:off x="13036405" y="4388761"/>
            <a:ext cx="891126" cy="1507893"/>
          </a:xfrm>
          <a:custGeom>
            <a:avLst/>
            <a:gdLst>
              <a:gd name="T0" fmla="*/ 47 w 152"/>
              <a:gd name="T1" fmla="*/ 130 h 260"/>
              <a:gd name="T2" fmla="*/ 149 w 152"/>
              <a:gd name="T3" fmla="*/ 28 h 260"/>
              <a:gd name="T4" fmla="*/ 152 w 152"/>
              <a:gd name="T5" fmla="*/ 22 h 260"/>
              <a:gd name="T6" fmla="*/ 149 w 152"/>
              <a:gd name="T7" fmla="*/ 16 h 260"/>
              <a:gd name="T8" fmla="*/ 136 w 152"/>
              <a:gd name="T9" fmla="*/ 3 h 260"/>
              <a:gd name="T10" fmla="*/ 130 w 152"/>
              <a:gd name="T11" fmla="*/ 0 h 260"/>
              <a:gd name="T12" fmla="*/ 124 w 152"/>
              <a:gd name="T13" fmla="*/ 3 h 260"/>
              <a:gd name="T14" fmla="*/ 3 w 152"/>
              <a:gd name="T15" fmla="*/ 124 h 260"/>
              <a:gd name="T16" fmla="*/ 0 w 152"/>
              <a:gd name="T17" fmla="*/ 130 h 260"/>
              <a:gd name="T18" fmla="*/ 3 w 152"/>
              <a:gd name="T19" fmla="*/ 136 h 260"/>
              <a:gd name="T20" fmla="*/ 124 w 152"/>
              <a:gd name="T21" fmla="*/ 258 h 260"/>
              <a:gd name="T22" fmla="*/ 130 w 152"/>
              <a:gd name="T23" fmla="*/ 260 h 260"/>
              <a:gd name="T24" fmla="*/ 136 w 152"/>
              <a:gd name="T25" fmla="*/ 258 h 260"/>
              <a:gd name="T26" fmla="*/ 149 w 152"/>
              <a:gd name="T27" fmla="*/ 245 h 260"/>
              <a:gd name="T28" fmla="*/ 152 w 152"/>
              <a:gd name="T29" fmla="*/ 239 h 260"/>
              <a:gd name="T30" fmla="*/ 149 w 152"/>
              <a:gd name="T31" fmla="*/ 233 h 260"/>
              <a:gd name="T32" fmla="*/ 47 w 152"/>
              <a:gd name="T33" fmla="*/ 130 h 260"/>
              <a:gd name="T34" fmla="*/ 47 w 152"/>
              <a:gd name="T35" fmla="*/ 130 h 260"/>
              <a:gd name="T36" fmla="*/ 47 w 152"/>
              <a:gd name="T37" fmla="*/ 13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260">
                <a:moveTo>
                  <a:pt x="47" y="130"/>
                </a:moveTo>
                <a:cubicBezTo>
                  <a:pt x="149" y="28"/>
                  <a:pt x="149" y="28"/>
                  <a:pt x="149" y="28"/>
                </a:cubicBezTo>
                <a:cubicBezTo>
                  <a:pt x="151" y="26"/>
                  <a:pt x="152" y="24"/>
                  <a:pt x="152" y="22"/>
                </a:cubicBezTo>
                <a:cubicBezTo>
                  <a:pt x="152" y="19"/>
                  <a:pt x="151" y="17"/>
                  <a:pt x="149" y="16"/>
                </a:cubicBezTo>
                <a:cubicBezTo>
                  <a:pt x="136" y="3"/>
                  <a:pt x="136" y="3"/>
                  <a:pt x="136" y="3"/>
                </a:cubicBezTo>
                <a:cubicBezTo>
                  <a:pt x="134" y="1"/>
                  <a:pt x="132" y="0"/>
                  <a:pt x="130" y="0"/>
                </a:cubicBezTo>
                <a:cubicBezTo>
                  <a:pt x="128" y="0"/>
                  <a:pt x="126" y="1"/>
                  <a:pt x="124" y="3"/>
                </a:cubicBezTo>
                <a:cubicBezTo>
                  <a:pt x="3" y="124"/>
                  <a:pt x="3" y="124"/>
                  <a:pt x="3" y="124"/>
                </a:cubicBezTo>
                <a:cubicBezTo>
                  <a:pt x="1" y="126"/>
                  <a:pt x="0" y="128"/>
                  <a:pt x="0" y="130"/>
                </a:cubicBezTo>
                <a:cubicBezTo>
                  <a:pt x="0" y="132"/>
                  <a:pt x="1" y="134"/>
                  <a:pt x="3" y="136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126" y="259"/>
                  <a:pt x="128" y="260"/>
                  <a:pt x="130" y="260"/>
                </a:cubicBezTo>
                <a:cubicBezTo>
                  <a:pt x="132" y="260"/>
                  <a:pt x="134" y="259"/>
                  <a:pt x="136" y="258"/>
                </a:cubicBezTo>
                <a:cubicBezTo>
                  <a:pt x="149" y="245"/>
                  <a:pt x="149" y="245"/>
                  <a:pt x="149" y="245"/>
                </a:cubicBezTo>
                <a:cubicBezTo>
                  <a:pt x="151" y="243"/>
                  <a:pt x="152" y="241"/>
                  <a:pt x="152" y="239"/>
                </a:cubicBezTo>
                <a:cubicBezTo>
                  <a:pt x="152" y="236"/>
                  <a:pt x="151" y="234"/>
                  <a:pt x="149" y="233"/>
                </a:cubicBezTo>
                <a:lnTo>
                  <a:pt x="47" y="130"/>
                </a:lnTo>
                <a:close/>
                <a:moveTo>
                  <a:pt x="47" y="130"/>
                </a:moveTo>
                <a:cubicBezTo>
                  <a:pt x="47" y="130"/>
                  <a:pt x="47" y="130"/>
                  <a:pt x="47" y="13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4" name="グループ化 93"/>
          <p:cNvGrpSpPr/>
          <p:nvPr/>
        </p:nvGrpSpPr>
        <p:grpSpPr>
          <a:xfrm>
            <a:off x="15743807" y="4384000"/>
            <a:ext cx="1269804" cy="1517416"/>
            <a:chOff x="7872413" y="1981200"/>
            <a:chExt cx="635000" cy="758825"/>
          </a:xfrm>
          <a:solidFill>
            <a:schemeClr val="bg1"/>
          </a:solidFill>
        </p:grpSpPr>
        <p:sp>
          <p:nvSpPr>
            <p:cNvPr id="68" name="Freeform 64"/>
            <p:cNvSpPr>
              <a:spLocks noEditPoints="1"/>
            </p:cNvSpPr>
            <p:nvPr/>
          </p:nvSpPr>
          <p:spPr bwMode="auto">
            <a:xfrm>
              <a:off x="7872413" y="2152650"/>
              <a:ext cx="635000" cy="587375"/>
            </a:xfrm>
            <a:custGeom>
              <a:avLst/>
              <a:gdLst>
                <a:gd name="T0" fmla="*/ 322 w 363"/>
                <a:gd name="T1" fmla="*/ 186 h 336"/>
                <a:gd name="T2" fmla="*/ 304 w 363"/>
                <a:gd name="T3" fmla="*/ 128 h 336"/>
                <a:gd name="T4" fmla="*/ 321 w 363"/>
                <a:gd name="T5" fmla="*/ 74 h 336"/>
                <a:gd name="T6" fmla="*/ 351 w 363"/>
                <a:gd name="T7" fmla="*/ 43 h 336"/>
                <a:gd name="T8" fmla="*/ 324 w 363"/>
                <a:gd name="T9" fmla="*/ 17 h 336"/>
                <a:gd name="T10" fmla="*/ 268 w 363"/>
                <a:gd name="T11" fmla="*/ 0 h 336"/>
                <a:gd name="T12" fmla="*/ 223 w 363"/>
                <a:gd name="T13" fmla="*/ 9 h 336"/>
                <a:gd name="T14" fmla="*/ 186 w 363"/>
                <a:gd name="T15" fmla="*/ 18 h 336"/>
                <a:gd name="T16" fmla="*/ 150 w 363"/>
                <a:gd name="T17" fmla="*/ 10 h 336"/>
                <a:gd name="T18" fmla="*/ 104 w 363"/>
                <a:gd name="T19" fmla="*/ 2 h 336"/>
                <a:gd name="T20" fmla="*/ 29 w 363"/>
                <a:gd name="T21" fmla="*/ 40 h 336"/>
                <a:gd name="T22" fmla="*/ 0 w 363"/>
                <a:gd name="T23" fmla="*/ 137 h 336"/>
                <a:gd name="T24" fmla="*/ 38 w 363"/>
                <a:gd name="T25" fmla="*/ 268 h 336"/>
                <a:gd name="T26" fmla="*/ 117 w 363"/>
                <a:gd name="T27" fmla="*/ 336 h 336"/>
                <a:gd name="T28" fmla="*/ 151 w 363"/>
                <a:gd name="T29" fmla="*/ 327 h 336"/>
                <a:gd name="T30" fmla="*/ 188 w 363"/>
                <a:gd name="T31" fmla="*/ 318 h 336"/>
                <a:gd name="T32" fmla="*/ 228 w 363"/>
                <a:gd name="T33" fmla="*/ 327 h 336"/>
                <a:gd name="T34" fmla="*/ 264 w 363"/>
                <a:gd name="T35" fmla="*/ 335 h 336"/>
                <a:gd name="T36" fmla="*/ 331 w 363"/>
                <a:gd name="T37" fmla="*/ 284 h 336"/>
                <a:gd name="T38" fmla="*/ 363 w 363"/>
                <a:gd name="T39" fmla="*/ 219 h 336"/>
                <a:gd name="T40" fmla="*/ 322 w 363"/>
                <a:gd name="T41" fmla="*/ 186 h 336"/>
                <a:gd name="T42" fmla="*/ 322 w 363"/>
                <a:gd name="T43" fmla="*/ 186 h 336"/>
                <a:gd name="T44" fmla="*/ 322 w 363"/>
                <a:gd name="T45" fmla="*/ 18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336">
                  <a:moveTo>
                    <a:pt x="322" y="186"/>
                  </a:moveTo>
                  <a:cubicBezTo>
                    <a:pt x="310" y="169"/>
                    <a:pt x="304" y="149"/>
                    <a:pt x="304" y="128"/>
                  </a:cubicBezTo>
                  <a:cubicBezTo>
                    <a:pt x="304" y="108"/>
                    <a:pt x="310" y="90"/>
                    <a:pt x="321" y="74"/>
                  </a:cubicBezTo>
                  <a:cubicBezTo>
                    <a:pt x="327" y="65"/>
                    <a:pt x="337" y="55"/>
                    <a:pt x="351" y="43"/>
                  </a:cubicBezTo>
                  <a:cubicBezTo>
                    <a:pt x="342" y="32"/>
                    <a:pt x="333" y="23"/>
                    <a:pt x="324" y="17"/>
                  </a:cubicBezTo>
                  <a:cubicBezTo>
                    <a:pt x="307" y="6"/>
                    <a:pt x="289" y="0"/>
                    <a:pt x="268" y="0"/>
                  </a:cubicBezTo>
                  <a:cubicBezTo>
                    <a:pt x="256" y="0"/>
                    <a:pt x="241" y="3"/>
                    <a:pt x="223" y="9"/>
                  </a:cubicBezTo>
                  <a:cubicBezTo>
                    <a:pt x="206" y="15"/>
                    <a:pt x="193" y="18"/>
                    <a:pt x="186" y="18"/>
                  </a:cubicBezTo>
                  <a:cubicBezTo>
                    <a:pt x="180" y="18"/>
                    <a:pt x="168" y="15"/>
                    <a:pt x="150" y="10"/>
                  </a:cubicBezTo>
                  <a:cubicBezTo>
                    <a:pt x="131" y="5"/>
                    <a:pt x="116" y="2"/>
                    <a:pt x="104" y="2"/>
                  </a:cubicBezTo>
                  <a:cubicBezTo>
                    <a:pt x="74" y="2"/>
                    <a:pt x="49" y="15"/>
                    <a:pt x="29" y="40"/>
                  </a:cubicBezTo>
                  <a:cubicBezTo>
                    <a:pt x="10" y="65"/>
                    <a:pt x="0" y="98"/>
                    <a:pt x="0" y="137"/>
                  </a:cubicBezTo>
                  <a:cubicBezTo>
                    <a:pt x="0" y="179"/>
                    <a:pt x="13" y="223"/>
                    <a:pt x="38" y="268"/>
                  </a:cubicBezTo>
                  <a:cubicBezTo>
                    <a:pt x="64" y="313"/>
                    <a:pt x="90" y="336"/>
                    <a:pt x="117" y="336"/>
                  </a:cubicBezTo>
                  <a:cubicBezTo>
                    <a:pt x="126" y="336"/>
                    <a:pt x="137" y="333"/>
                    <a:pt x="151" y="327"/>
                  </a:cubicBezTo>
                  <a:cubicBezTo>
                    <a:pt x="165" y="321"/>
                    <a:pt x="178" y="318"/>
                    <a:pt x="188" y="318"/>
                  </a:cubicBezTo>
                  <a:cubicBezTo>
                    <a:pt x="200" y="318"/>
                    <a:pt x="213" y="321"/>
                    <a:pt x="228" y="327"/>
                  </a:cubicBezTo>
                  <a:cubicBezTo>
                    <a:pt x="243" y="332"/>
                    <a:pt x="256" y="335"/>
                    <a:pt x="264" y="335"/>
                  </a:cubicBezTo>
                  <a:cubicBezTo>
                    <a:pt x="286" y="335"/>
                    <a:pt x="309" y="318"/>
                    <a:pt x="331" y="284"/>
                  </a:cubicBezTo>
                  <a:cubicBezTo>
                    <a:pt x="346" y="262"/>
                    <a:pt x="356" y="240"/>
                    <a:pt x="363" y="219"/>
                  </a:cubicBezTo>
                  <a:cubicBezTo>
                    <a:pt x="348" y="214"/>
                    <a:pt x="334" y="203"/>
                    <a:pt x="322" y="186"/>
                  </a:cubicBezTo>
                  <a:close/>
                  <a:moveTo>
                    <a:pt x="322" y="186"/>
                  </a:moveTo>
                  <a:cubicBezTo>
                    <a:pt x="322" y="186"/>
                    <a:pt x="322" y="186"/>
                    <a:pt x="322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5"/>
            <p:cNvSpPr>
              <a:spLocks noEditPoints="1"/>
            </p:cNvSpPr>
            <p:nvPr/>
          </p:nvSpPr>
          <p:spPr bwMode="auto">
            <a:xfrm>
              <a:off x="8183563" y="1981200"/>
              <a:ext cx="152400" cy="185738"/>
            </a:xfrm>
            <a:custGeom>
              <a:avLst/>
              <a:gdLst>
                <a:gd name="T0" fmla="*/ 55 w 87"/>
                <a:gd name="T1" fmla="*/ 82 h 106"/>
                <a:gd name="T2" fmla="*/ 80 w 87"/>
                <a:gd name="T3" fmla="*/ 46 h 106"/>
                <a:gd name="T4" fmla="*/ 87 w 87"/>
                <a:gd name="T5" fmla="*/ 11 h 106"/>
                <a:gd name="T6" fmla="*/ 87 w 87"/>
                <a:gd name="T7" fmla="*/ 8 h 106"/>
                <a:gd name="T8" fmla="*/ 87 w 87"/>
                <a:gd name="T9" fmla="*/ 6 h 106"/>
                <a:gd name="T10" fmla="*/ 86 w 87"/>
                <a:gd name="T11" fmla="*/ 3 h 106"/>
                <a:gd name="T12" fmla="*/ 86 w 87"/>
                <a:gd name="T13" fmla="*/ 0 h 106"/>
                <a:gd name="T14" fmla="*/ 20 w 87"/>
                <a:gd name="T15" fmla="*/ 39 h 106"/>
                <a:gd name="T16" fmla="*/ 0 w 87"/>
                <a:gd name="T17" fmla="*/ 106 h 106"/>
                <a:gd name="T18" fmla="*/ 27 w 87"/>
                <a:gd name="T19" fmla="*/ 101 h 106"/>
                <a:gd name="T20" fmla="*/ 55 w 87"/>
                <a:gd name="T21" fmla="*/ 82 h 106"/>
                <a:gd name="T22" fmla="*/ 55 w 87"/>
                <a:gd name="T23" fmla="*/ 82 h 106"/>
                <a:gd name="T24" fmla="*/ 55 w 87"/>
                <a:gd name="T25" fmla="*/ 8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6">
                  <a:moveTo>
                    <a:pt x="55" y="82"/>
                  </a:moveTo>
                  <a:cubicBezTo>
                    <a:pt x="66" y="71"/>
                    <a:pt x="74" y="59"/>
                    <a:pt x="80" y="46"/>
                  </a:cubicBezTo>
                  <a:cubicBezTo>
                    <a:pt x="85" y="33"/>
                    <a:pt x="87" y="22"/>
                    <a:pt x="87" y="11"/>
                  </a:cubicBezTo>
                  <a:cubicBezTo>
                    <a:pt x="87" y="10"/>
                    <a:pt x="87" y="9"/>
                    <a:pt x="87" y="8"/>
                  </a:cubicBezTo>
                  <a:cubicBezTo>
                    <a:pt x="87" y="7"/>
                    <a:pt x="87" y="6"/>
                    <a:pt x="87" y="6"/>
                  </a:cubicBezTo>
                  <a:cubicBezTo>
                    <a:pt x="87" y="5"/>
                    <a:pt x="86" y="4"/>
                    <a:pt x="86" y="3"/>
                  </a:cubicBezTo>
                  <a:cubicBezTo>
                    <a:pt x="86" y="1"/>
                    <a:pt x="86" y="1"/>
                    <a:pt x="86" y="0"/>
                  </a:cubicBezTo>
                  <a:cubicBezTo>
                    <a:pt x="55" y="7"/>
                    <a:pt x="33" y="20"/>
                    <a:pt x="20" y="39"/>
                  </a:cubicBezTo>
                  <a:cubicBezTo>
                    <a:pt x="7" y="57"/>
                    <a:pt x="1" y="80"/>
                    <a:pt x="0" y="106"/>
                  </a:cubicBezTo>
                  <a:cubicBezTo>
                    <a:pt x="12" y="105"/>
                    <a:pt x="21" y="103"/>
                    <a:pt x="27" y="101"/>
                  </a:cubicBezTo>
                  <a:cubicBezTo>
                    <a:pt x="37" y="98"/>
                    <a:pt x="46" y="92"/>
                    <a:pt x="55" y="82"/>
                  </a:cubicBezTo>
                  <a:close/>
                  <a:moveTo>
                    <a:pt x="55" y="82"/>
                  </a:moveTo>
                  <a:cubicBezTo>
                    <a:pt x="55" y="82"/>
                    <a:pt x="55" y="82"/>
                    <a:pt x="55" y="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1014082" y="7414072"/>
            <a:ext cx="1276153" cy="1174569"/>
            <a:chOff x="506413" y="3455988"/>
            <a:chExt cx="638175" cy="587375"/>
          </a:xfrm>
          <a:solidFill>
            <a:schemeClr val="bg1"/>
          </a:solidFill>
        </p:grpSpPr>
        <p:sp>
          <p:nvSpPr>
            <p:cNvPr id="72" name="Freeform 69"/>
            <p:cNvSpPr>
              <a:spLocks noEditPoints="1"/>
            </p:cNvSpPr>
            <p:nvPr/>
          </p:nvSpPr>
          <p:spPr bwMode="auto">
            <a:xfrm>
              <a:off x="531813" y="3627438"/>
              <a:ext cx="587375" cy="415925"/>
            </a:xfrm>
            <a:custGeom>
              <a:avLst/>
              <a:gdLst>
                <a:gd name="T0" fmla="*/ 383 w 400"/>
                <a:gd name="T1" fmla="*/ 0 h 283"/>
                <a:gd name="T2" fmla="*/ 16 w 400"/>
                <a:gd name="T3" fmla="*/ 0 h 283"/>
                <a:gd name="T4" fmla="*/ 5 w 400"/>
                <a:gd name="T5" fmla="*/ 5 h 283"/>
                <a:gd name="T6" fmla="*/ 0 w 400"/>
                <a:gd name="T7" fmla="*/ 16 h 283"/>
                <a:gd name="T8" fmla="*/ 0 w 400"/>
                <a:gd name="T9" fmla="*/ 267 h 283"/>
                <a:gd name="T10" fmla="*/ 5 w 400"/>
                <a:gd name="T11" fmla="*/ 278 h 283"/>
                <a:gd name="T12" fmla="*/ 16 w 400"/>
                <a:gd name="T13" fmla="*/ 283 h 283"/>
                <a:gd name="T14" fmla="*/ 383 w 400"/>
                <a:gd name="T15" fmla="*/ 283 h 283"/>
                <a:gd name="T16" fmla="*/ 395 w 400"/>
                <a:gd name="T17" fmla="*/ 278 h 283"/>
                <a:gd name="T18" fmla="*/ 400 w 400"/>
                <a:gd name="T19" fmla="*/ 267 h 283"/>
                <a:gd name="T20" fmla="*/ 400 w 400"/>
                <a:gd name="T21" fmla="*/ 16 h 283"/>
                <a:gd name="T22" fmla="*/ 395 w 400"/>
                <a:gd name="T23" fmla="*/ 5 h 283"/>
                <a:gd name="T24" fmla="*/ 383 w 400"/>
                <a:gd name="T25" fmla="*/ 0 h 283"/>
                <a:gd name="T26" fmla="*/ 245 w 400"/>
                <a:gd name="T27" fmla="*/ 78 h 283"/>
                <a:gd name="T28" fmla="*/ 233 w 400"/>
                <a:gd name="T29" fmla="*/ 83 h 283"/>
                <a:gd name="T30" fmla="*/ 167 w 400"/>
                <a:gd name="T31" fmla="*/ 83 h 283"/>
                <a:gd name="T32" fmla="*/ 155 w 400"/>
                <a:gd name="T33" fmla="*/ 78 h 283"/>
                <a:gd name="T34" fmla="*/ 150 w 400"/>
                <a:gd name="T35" fmla="*/ 67 h 283"/>
                <a:gd name="T36" fmla="*/ 155 w 400"/>
                <a:gd name="T37" fmla="*/ 55 h 283"/>
                <a:gd name="T38" fmla="*/ 167 w 400"/>
                <a:gd name="T39" fmla="*/ 50 h 283"/>
                <a:gd name="T40" fmla="*/ 233 w 400"/>
                <a:gd name="T41" fmla="*/ 50 h 283"/>
                <a:gd name="T42" fmla="*/ 245 w 400"/>
                <a:gd name="T43" fmla="*/ 55 h 283"/>
                <a:gd name="T44" fmla="*/ 250 w 400"/>
                <a:gd name="T45" fmla="*/ 67 h 283"/>
                <a:gd name="T46" fmla="*/ 245 w 400"/>
                <a:gd name="T47" fmla="*/ 78 h 283"/>
                <a:gd name="T48" fmla="*/ 245 w 400"/>
                <a:gd name="T49" fmla="*/ 78 h 283"/>
                <a:gd name="T50" fmla="*/ 245 w 400"/>
                <a:gd name="T51" fmla="*/ 7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0" h="283">
                  <a:moveTo>
                    <a:pt x="38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1" y="8"/>
                    <a:pt x="0" y="12"/>
                    <a:pt x="0" y="1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1"/>
                    <a:pt x="1" y="275"/>
                    <a:pt x="5" y="278"/>
                  </a:cubicBezTo>
                  <a:cubicBezTo>
                    <a:pt x="8" y="282"/>
                    <a:pt x="12" y="283"/>
                    <a:pt x="16" y="283"/>
                  </a:cubicBezTo>
                  <a:cubicBezTo>
                    <a:pt x="383" y="283"/>
                    <a:pt x="383" y="283"/>
                    <a:pt x="383" y="283"/>
                  </a:cubicBezTo>
                  <a:cubicBezTo>
                    <a:pt x="388" y="283"/>
                    <a:pt x="392" y="282"/>
                    <a:pt x="395" y="278"/>
                  </a:cubicBezTo>
                  <a:cubicBezTo>
                    <a:pt x="398" y="275"/>
                    <a:pt x="400" y="271"/>
                    <a:pt x="400" y="267"/>
                  </a:cubicBezTo>
                  <a:cubicBezTo>
                    <a:pt x="400" y="16"/>
                    <a:pt x="400" y="16"/>
                    <a:pt x="400" y="16"/>
                  </a:cubicBezTo>
                  <a:cubicBezTo>
                    <a:pt x="400" y="12"/>
                    <a:pt x="398" y="8"/>
                    <a:pt x="395" y="5"/>
                  </a:cubicBezTo>
                  <a:cubicBezTo>
                    <a:pt x="392" y="1"/>
                    <a:pt x="388" y="0"/>
                    <a:pt x="383" y="0"/>
                  </a:cubicBezTo>
                  <a:close/>
                  <a:moveTo>
                    <a:pt x="245" y="78"/>
                  </a:moveTo>
                  <a:cubicBezTo>
                    <a:pt x="242" y="82"/>
                    <a:pt x="238" y="83"/>
                    <a:pt x="233" y="83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2" y="83"/>
                    <a:pt x="158" y="82"/>
                    <a:pt x="155" y="78"/>
                  </a:cubicBezTo>
                  <a:cubicBezTo>
                    <a:pt x="152" y="75"/>
                    <a:pt x="150" y="71"/>
                    <a:pt x="150" y="67"/>
                  </a:cubicBezTo>
                  <a:cubicBezTo>
                    <a:pt x="150" y="62"/>
                    <a:pt x="152" y="58"/>
                    <a:pt x="155" y="55"/>
                  </a:cubicBezTo>
                  <a:cubicBezTo>
                    <a:pt x="158" y="51"/>
                    <a:pt x="162" y="50"/>
                    <a:pt x="167" y="50"/>
                  </a:cubicBezTo>
                  <a:cubicBezTo>
                    <a:pt x="233" y="50"/>
                    <a:pt x="233" y="50"/>
                    <a:pt x="233" y="50"/>
                  </a:cubicBezTo>
                  <a:cubicBezTo>
                    <a:pt x="238" y="50"/>
                    <a:pt x="242" y="51"/>
                    <a:pt x="245" y="55"/>
                  </a:cubicBezTo>
                  <a:cubicBezTo>
                    <a:pt x="248" y="58"/>
                    <a:pt x="250" y="62"/>
                    <a:pt x="250" y="67"/>
                  </a:cubicBezTo>
                  <a:cubicBezTo>
                    <a:pt x="250" y="71"/>
                    <a:pt x="248" y="75"/>
                    <a:pt x="245" y="78"/>
                  </a:cubicBezTo>
                  <a:close/>
                  <a:moveTo>
                    <a:pt x="245" y="78"/>
                  </a:moveTo>
                  <a:cubicBezTo>
                    <a:pt x="245" y="78"/>
                    <a:pt x="245" y="78"/>
                    <a:pt x="245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70"/>
            <p:cNvSpPr>
              <a:spLocks noEditPoints="1"/>
            </p:cNvSpPr>
            <p:nvPr/>
          </p:nvSpPr>
          <p:spPr bwMode="auto">
            <a:xfrm>
              <a:off x="506413" y="3455988"/>
              <a:ext cx="638175" cy="147638"/>
            </a:xfrm>
            <a:custGeom>
              <a:avLst/>
              <a:gdLst>
                <a:gd name="T0" fmla="*/ 429 w 434"/>
                <a:gd name="T1" fmla="*/ 5 h 100"/>
                <a:gd name="T2" fmla="*/ 417 w 434"/>
                <a:gd name="T3" fmla="*/ 0 h 100"/>
                <a:gd name="T4" fmla="*/ 17 w 434"/>
                <a:gd name="T5" fmla="*/ 0 h 100"/>
                <a:gd name="T6" fmla="*/ 5 w 434"/>
                <a:gd name="T7" fmla="*/ 5 h 100"/>
                <a:gd name="T8" fmla="*/ 0 w 434"/>
                <a:gd name="T9" fmla="*/ 17 h 100"/>
                <a:gd name="T10" fmla="*/ 0 w 434"/>
                <a:gd name="T11" fmla="*/ 83 h 100"/>
                <a:gd name="T12" fmla="*/ 5 w 434"/>
                <a:gd name="T13" fmla="*/ 95 h 100"/>
                <a:gd name="T14" fmla="*/ 17 w 434"/>
                <a:gd name="T15" fmla="*/ 100 h 100"/>
                <a:gd name="T16" fmla="*/ 417 w 434"/>
                <a:gd name="T17" fmla="*/ 100 h 100"/>
                <a:gd name="T18" fmla="*/ 429 w 434"/>
                <a:gd name="T19" fmla="*/ 95 h 100"/>
                <a:gd name="T20" fmla="*/ 434 w 434"/>
                <a:gd name="T21" fmla="*/ 83 h 100"/>
                <a:gd name="T22" fmla="*/ 434 w 434"/>
                <a:gd name="T23" fmla="*/ 17 h 100"/>
                <a:gd name="T24" fmla="*/ 429 w 434"/>
                <a:gd name="T25" fmla="*/ 5 h 100"/>
                <a:gd name="T26" fmla="*/ 429 w 434"/>
                <a:gd name="T27" fmla="*/ 5 h 100"/>
                <a:gd name="T28" fmla="*/ 429 w 434"/>
                <a:gd name="T29" fmla="*/ 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4" h="100">
                  <a:moveTo>
                    <a:pt x="429" y="5"/>
                  </a:moveTo>
                  <a:cubicBezTo>
                    <a:pt x="426" y="2"/>
                    <a:pt x="422" y="0"/>
                    <a:pt x="4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2" y="92"/>
                    <a:pt x="5" y="95"/>
                  </a:cubicBezTo>
                  <a:cubicBezTo>
                    <a:pt x="8" y="98"/>
                    <a:pt x="12" y="100"/>
                    <a:pt x="17" y="100"/>
                  </a:cubicBezTo>
                  <a:cubicBezTo>
                    <a:pt x="417" y="100"/>
                    <a:pt x="417" y="100"/>
                    <a:pt x="417" y="100"/>
                  </a:cubicBezTo>
                  <a:cubicBezTo>
                    <a:pt x="422" y="100"/>
                    <a:pt x="426" y="98"/>
                    <a:pt x="429" y="95"/>
                  </a:cubicBezTo>
                  <a:cubicBezTo>
                    <a:pt x="432" y="92"/>
                    <a:pt x="434" y="88"/>
                    <a:pt x="434" y="83"/>
                  </a:cubicBezTo>
                  <a:cubicBezTo>
                    <a:pt x="434" y="17"/>
                    <a:pt x="434" y="17"/>
                    <a:pt x="434" y="17"/>
                  </a:cubicBezTo>
                  <a:cubicBezTo>
                    <a:pt x="434" y="12"/>
                    <a:pt x="432" y="8"/>
                    <a:pt x="429" y="5"/>
                  </a:cubicBezTo>
                  <a:close/>
                  <a:moveTo>
                    <a:pt x="429" y="5"/>
                  </a:moveTo>
                  <a:cubicBezTo>
                    <a:pt x="429" y="5"/>
                    <a:pt x="429" y="5"/>
                    <a:pt x="42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6" name="Freeform 74"/>
          <p:cNvSpPr>
            <a:spLocks noEditPoints="1"/>
          </p:cNvSpPr>
          <p:nvPr/>
        </p:nvSpPr>
        <p:spPr bwMode="auto">
          <a:xfrm>
            <a:off x="3953678" y="7361692"/>
            <a:ext cx="945488" cy="1279329"/>
          </a:xfrm>
          <a:custGeom>
            <a:avLst/>
            <a:gdLst>
              <a:gd name="T0" fmla="*/ 267 w 270"/>
              <a:gd name="T1" fmla="*/ 243 h 367"/>
              <a:gd name="T2" fmla="*/ 251 w 270"/>
              <a:gd name="T3" fmla="*/ 234 h 367"/>
              <a:gd name="T4" fmla="*/ 201 w 270"/>
              <a:gd name="T5" fmla="*/ 234 h 367"/>
              <a:gd name="T6" fmla="*/ 201 w 270"/>
              <a:gd name="T7" fmla="*/ 9 h 367"/>
              <a:gd name="T8" fmla="*/ 199 w 270"/>
              <a:gd name="T9" fmla="*/ 2 h 367"/>
              <a:gd name="T10" fmla="*/ 193 w 270"/>
              <a:gd name="T11" fmla="*/ 0 h 367"/>
              <a:gd name="T12" fmla="*/ 10 w 270"/>
              <a:gd name="T13" fmla="*/ 0 h 367"/>
              <a:gd name="T14" fmla="*/ 2 w 270"/>
              <a:gd name="T15" fmla="*/ 5 h 367"/>
              <a:gd name="T16" fmla="*/ 3 w 270"/>
              <a:gd name="T17" fmla="*/ 14 h 367"/>
              <a:gd name="T18" fmla="*/ 45 w 270"/>
              <a:gd name="T19" fmla="*/ 64 h 367"/>
              <a:gd name="T20" fmla="*/ 51 w 270"/>
              <a:gd name="T21" fmla="*/ 67 h 367"/>
              <a:gd name="T22" fmla="*/ 135 w 270"/>
              <a:gd name="T23" fmla="*/ 67 h 367"/>
              <a:gd name="T24" fmla="*/ 135 w 270"/>
              <a:gd name="T25" fmla="*/ 234 h 367"/>
              <a:gd name="T26" fmla="*/ 85 w 270"/>
              <a:gd name="T27" fmla="*/ 234 h 367"/>
              <a:gd name="T28" fmla="*/ 70 w 270"/>
              <a:gd name="T29" fmla="*/ 243 h 367"/>
              <a:gd name="T30" fmla="*/ 72 w 270"/>
              <a:gd name="T31" fmla="*/ 261 h 367"/>
              <a:gd name="T32" fmla="*/ 155 w 270"/>
              <a:gd name="T33" fmla="*/ 361 h 367"/>
              <a:gd name="T34" fmla="*/ 168 w 270"/>
              <a:gd name="T35" fmla="*/ 367 h 367"/>
              <a:gd name="T36" fmla="*/ 181 w 270"/>
              <a:gd name="T37" fmla="*/ 361 h 367"/>
              <a:gd name="T38" fmla="*/ 264 w 270"/>
              <a:gd name="T39" fmla="*/ 261 h 367"/>
              <a:gd name="T40" fmla="*/ 267 w 270"/>
              <a:gd name="T41" fmla="*/ 243 h 367"/>
              <a:gd name="T42" fmla="*/ 267 w 270"/>
              <a:gd name="T43" fmla="*/ 243 h 367"/>
              <a:gd name="T44" fmla="*/ 267 w 270"/>
              <a:gd name="T45" fmla="*/ 243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0" h="367">
                <a:moveTo>
                  <a:pt x="267" y="243"/>
                </a:moveTo>
                <a:cubicBezTo>
                  <a:pt x="263" y="237"/>
                  <a:pt x="258" y="234"/>
                  <a:pt x="251" y="234"/>
                </a:cubicBezTo>
                <a:cubicBezTo>
                  <a:pt x="201" y="234"/>
                  <a:pt x="201" y="234"/>
                  <a:pt x="201" y="234"/>
                </a:cubicBezTo>
                <a:cubicBezTo>
                  <a:pt x="201" y="9"/>
                  <a:pt x="201" y="9"/>
                  <a:pt x="201" y="9"/>
                </a:cubicBezTo>
                <a:cubicBezTo>
                  <a:pt x="201" y="6"/>
                  <a:pt x="201" y="4"/>
                  <a:pt x="199" y="2"/>
                </a:cubicBezTo>
                <a:cubicBezTo>
                  <a:pt x="197" y="1"/>
                  <a:pt x="195" y="0"/>
                  <a:pt x="19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0"/>
                  <a:pt x="4" y="2"/>
                  <a:pt x="2" y="5"/>
                </a:cubicBezTo>
                <a:cubicBezTo>
                  <a:pt x="0" y="8"/>
                  <a:pt x="1" y="11"/>
                  <a:pt x="3" y="14"/>
                </a:cubicBezTo>
                <a:cubicBezTo>
                  <a:pt x="45" y="64"/>
                  <a:pt x="45" y="64"/>
                  <a:pt x="45" y="64"/>
                </a:cubicBezTo>
                <a:cubicBezTo>
                  <a:pt x="47" y="66"/>
                  <a:pt x="49" y="67"/>
                  <a:pt x="51" y="67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35" y="234"/>
                  <a:pt x="135" y="234"/>
                  <a:pt x="135" y="234"/>
                </a:cubicBezTo>
                <a:cubicBezTo>
                  <a:pt x="85" y="234"/>
                  <a:pt x="85" y="234"/>
                  <a:pt x="85" y="234"/>
                </a:cubicBezTo>
                <a:cubicBezTo>
                  <a:pt x="78" y="234"/>
                  <a:pt x="73" y="237"/>
                  <a:pt x="70" y="243"/>
                </a:cubicBezTo>
                <a:cubicBezTo>
                  <a:pt x="67" y="250"/>
                  <a:pt x="67" y="256"/>
                  <a:pt x="72" y="261"/>
                </a:cubicBezTo>
                <a:cubicBezTo>
                  <a:pt x="155" y="361"/>
                  <a:pt x="155" y="361"/>
                  <a:pt x="155" y="361"/>
                </a:cubicBezTo>
                <a:cubicBezTo>
                  <a:pt x="158" y="365"/>
                  <a:pt x="163" y="367"/>
                  <a:pt x="168" y="367"/>
                </a:cubicBezTo>
                <a:cubicBezTo>
                  <a:pt x="173" y="367"/>
                  <a:pt x="178" y="365"/>
                  <a:pt x="181" y="361"/>
                </a:cubicBezTo>
                <a:cubicBezTo>
                  <a:pt x="264" y="261"/>
                  <a:pt x="264" y="261"/>
                  <a:pt x="264" y="261"/>
                </a:cubicBezTo>
                <a:cubicBezTo>
                  <a:pt x="269" y="256"/>
                  <a:pt x="270" y="250"/>
                  <a:pt x="267" y="243"/>
                </a:cubicBezTo>
                <a:close/>
                <a:moveTo>
                  <a:pt x="267" y="243"/>
                </a:moveTo>
                <a:cubicBezTo>
                  <a:pt x="267" y="243"/>
                  <a:pt x="267" y="243"/>
                  <a:pt x="267" y="24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9" name="Freeform 78"/>
          <p:cNvSpPr>
            <a:spLocks noEditPoints="1"/>
          </p:cNvSpPr>
          <p:nvPr/>
        </p:nvSpPr>
        <p:spPr bwMode="auto">
          <a:xfrm>
            <a:off x="6909145" y="73648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212 h 400"/>
              <a:gd name="T28" fmla="*/ 236 w 400"/>
              <a:gd name="T29" fmla="*/ 307 h 400"/>
              <a:gd name="T30" fmla="*/ 212 w 400"/>
              <a:gd name="T31" fmla="*/ 330 h 400"/>
              <a:gd name="T32" fmla="*/ 200 w 400"/>
              <a:gd name="T33" fmla="*/ 335 h 400"/>
              <a:gd name="T34" fmla="*/ 189 w 400"/>
              <a:gd name="T35" fmla="*/ 330 h 400"/>
              <a:gd name="T36" fmla="*/ 165 w 400"/>
              <a:gd name="T37" fmla="*/ 307 h 400"/>
              <a:gd name="T38" fmla="*/ 70 w 400"/>
              <a:gd name="T39" fmla="*/ 212 h 400"/>
              <a:gd name="T40" fmla="*/ 66 w 400"/>
              <a:gd name="T41" fmla="*/ 200 h 400"/>
              <a:gd name="T42" fmla="*/ 70 w 400"/>
              <a:gd name="T43" fmla="*/ 189 h 400"/>
              <a:gd name="T44" fmla="*/ 94 w 400"/>
              <a:gd name="T45" fmla="*/ 165 h 400"/>
              <a:gd name="T46" fmla="*/ 106 w 400"/>
              <a:gd name="T47" fmla="*/ 160 h 400"/>
              <a:gd name="T48" fmla="*/ 118 w 400"/>
              <a:gd name="T49" fmla="*/ 165 h 400"/>
              <a:gd name="T50" fmla="*/ 167 w 400"/>
              <a:gd name="T51" fmla="*/ 214 h 400"/>
              <a:gd name="T52" fmla="*/ 167 w 400"/>
              <a:gd name="T53" fmla="*/ 83 h 400"/>
              <a:gd name="T54" fmla="*/ 172 w 400"/>
              <a:gd name="T55" fmla="*/ 72 h 400"/>
              <a:gd name="T56" fmla="*/ 184 w 400"/>
              <a:gd name="T57" fmla="*/ 67 h 400"/>
              <a:gd name="T58" fmla="*/ 217 w 400"/>
              <a:gd name="T59" fmla="*/ 67 h 400"/>
              <a:gd name="T60" fmla="*/ 229 w 400"/>
              <a:gd name="T61" fmla="*/ 72 h 400"/>
              <a:gd name="T62" fmla="*/ 234 w 400"/>
              <a:gd name="T63" fmla="*/ 83 h 400"/>
              <a:gd name="T64" fmla="*/ 234 w 400"/>
              <a:gd name="T65" fmla="*/ 214 h 400"/>
              <a:gd name="T66" fmla="*/ 283 w 400"/>
              <a:gd name="T67" fmla="*/ 165 h 400"/>
              <a:gd name="T68" fmla="*/ 295 w 400"/>
              <a:gd name="T69" fmla="*/ 160 h 400"/>
              <a:gd name="T70" fmla="*/ 306 w 400"/>
              <a:gd name="T71" fmla="*/ 165 h 400"/>
              <a:gd name="T72" fmla="*/ 330 w 400"/>
              <a:gd name="T73" fmla="*/ 189 h 400"/>
              <a:gd name="T74" fmla="*/ 335 w 400"/>
              <a:gd name="T75" fmla="*/ 200 h 400"/>
              <a:gd name="T76" fmla="*/ 330 w 400"/>
              <a:gd name="T77" fmla="*/ 212 h 400"/>
              <a:gd name="T78" fmla="*/ 330 w 400"/>
              <a:gd name="T79" fmla="*/ 212 h 400"/>
              <a:gd name="T80" fmla="*/ 330 w 400"/>
              <a:gd name="T81" fmla="*/ 21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212"/>
                </a:moveTo>
                <a:cubicBezTo>
                  <a:pt x="236" y="307"/>
                  <a:pt x="236" y="307"/>
                  <a:pt x="236" y="307"/>
                </a:cubicBezTo>
                <a:cubicBezTo>
                  <a:pt x="212" y="330"/>
                  <a:pt x="212" y="330"/>
                  <a:pt x="212" y="330"/>
                </a:cubicBezTo>
                <a:cubicBezTo>
                  <a:pt x="209" y="333"/>
                  <a:pt x="205" y="335"/>
                  <a:pt x="200" y="335"/>
                </a:cubicBezTo>
                <a:cubicBezTo>
                  <a:pt x="196" y="335"/>
                  <a:pt x="192" y="333"/>
                  <a:pt x="189" y="330"/>
                </a:cubicBezTo>
                <a:cubicBezTo>
                  <a:pt x="165" y="307"/>
                  <a:pt x="165" y="307"/>
                  <a:pt x="165" y="307"/>
                </a:cubicBezTo>
                <a:cubicBezTo>
                  <a:pt x="70" y="212"/>
                  <a:pt x="70" y="212"/>
                  <a:pt x="70" y="212"/>
                </a:cubicBezTo>
                <a:cubicBezTo>
                  <a:pt x="67" y="209"/>
                  <a:pt x="66" y="205"/>
                  <a:pt x="66" y="200"/>
                </a:cubicBezTo>
                <a:cubicBezTo>
                  <a:pt x="66" y="196"/>
                  <a:pt x="67" y="192"/>
                  <a:pt x="70" y="189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7" y="162"/>
                  <a:pt x="101" y="160"/>
                  <a:pt x="106" y="160"/>
                </a:cubicBezTo>
                <a:cubicBezTo>
                  <a:pt x="110" y="160"/>
                  <a:pt x="114" y="162"/>
                  <a:pt x="118" y="165"/>
                </a:cubicBezTo>
                <a:cubicBezTo>
                  <a:pt x="167" y="214"/>
                  <a:pt x="167" y="214"/>
                  <a:pt x="167" y="214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79"/>
                  <a:pt x="169" y="75"/>
                  <a:pt x="172" y="72"/>
                </a:cubicBezTo>
                <a:cubicBezTo>
                  <a:pt x="175" y="68"/>
                  <a:pt x="179" y="67"/>
                  <a:pt x="184" y="67"/>
                </a:cubicBezTo>
                <a:cubicBezTo>
                  <a:pt x="217" y="67"/>
                  <a:pt x="217" y="67"/>
                  <a:pt x="217" y="67"/>
                </a:cubicBezTo>
                <a:cubicBezTo>
                  <a:pt x="221" y="67"/>
                  <a:pt x="225" y="68"/>
                  <a:pt x="229" y="72"/>
                </a:cubicBezTo>
                <a:cubicBezTo>
                  <a:pt x="232" y="75"/>
                  <a:pt x="234" y="79"/>
                  <a:pt x="234" y="83"/>
                </a:cubicBezTo>
                <a:cubicBezTo>
                  <a:pt x="234" y="214"/>
                  <a:pt x="234" y="214"/>
                  <a:pt x="234" y="214"/>
                </a:cubicBezTo>
                <a:cubicBezTo>
                  <a:pt x="283" y="165"/>
                  <a:pt x="283" y="165"/>
                  <a:pt x="283" y="165"/>
                </a:cubicBezTo>
                <a:cubicBezTo>
                  <a:pt x="286" y="162"/>
                  <a:pt x="290" y="160"/>
                  <a:pt x="295" y="160"/>
                </a:cubicBezTo>
                <a:cubicBezTo>
                  <a:pt x="299" y="160"/>
                  <a:pt x="303" y="162"/>
                  <a:pt x="306" y="165"/>
                </a:cubicBezTo>
                <a:cubicBezTo>
                  <a:pt x="330" y="189"/>
                  <a:pt x="330" y="189"/>
                  <a:pt x="330" y="189"/>
                </a:cubicBezTo>
                <a:cubicBezTo>
                  <a:pt x="333" y="192"/>
                  <a:pt x="335" y="196"/>
                  <a:pt x="335" y="200"/>
                </a:cubicBezTo>
                <a:cubicBezTo>
                  <a:pt x="335" y="205"/>
                  <a:pt x="333" y="209"/>
                  <a:pt x="330" y="212"/>
                </a:cubicBezTo>
                <a:close/>
                <a:moveTo>
                  <a:pt x="330" y="212"/>
                </a:moveTo>
                <a:cubicBezTo>
                  <a:pt x="330" y="212"/>
                  <a:pt x="330" y="212"/>
                  <a:pt x="330" y="21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2" name="Freeform 82"/>
          <p:cNvSpPr>
            <a:spLocks noEditPoints="1"/>
          </p:cNvSpPr>
          <p:nvPr/>
        </p:nvSpPr>
        <p:spPr bwMode="auto">
          <a:xfrm>
            <a:off x="9855090" y="7395025"/>
            <a:ext cx="1272980" cy="1212663"/>
          </a:xfrm>
          <a:custGeom>
            <a:avLst/>
            <a:gdLst>
              <a:gd name="T0" fmla="*/ 397 w 406"/>
              <a:gd name="T1" fmla="*/ 160 h 387"/>
              <a:gd name="T2" fmla="*/ 377 w 406"/>
              <a:gd name="T3" fmla="*/ 140 h 387"/>
              <a:gd name="T4" fmla="*/ 353 w 406"/>
              <a:gd name="T5" fmla="*/ 131 h 387"/>
              <a:gd name="T6" fmla="*/ 330 w 406"/>
              <a:gd name="T7" fmla="*/ 140 h 387"/>
              <a:gd name="T8" fmla="*/ 253 w 406"/>
              <a:gd name="T9" fmla="*/ 217 h 387"/>
              <a:gd name="T10" fmla="*/ 253 w 406"/>
              <a:gd name="T11" fmla="*/ 33 h 387"/>
              <a:gd name="T12" fmla="*/ 243 w 406"/>
              <a:gd name="T13" fmla="*/ 10 h 387"/>
              <a:gd name="T14" fmla="*/ 220 w 406"/>
              <a:gd name="T15" fmla="*/ 0 h 387"/>
              <a:gd name="T16" fmla="*/ 186 w 406"/>
              <a:gd name="T17" fmla="*/ 0 h 387"/>
              <a:gd name="T18" fmla="*/ 163 w 406"/>
              <a:gd name="T19" fmla="*/ 10 h 387"/>
              <a:gd name="T20" fmla="*/ 153 w 406"/>
              <a:gd name="T21" fmla="*/ 33 h 387"/>
              <a:gd name="T22" fmla="*/ 153 w 406"/>
              <a:gd name="T23" fmla="*/ 217 h 387"/>
              <a:gd name="T24" fmla="*/ 76 w 406"/>
              <a:gd name="T25" fmla="*/ 140 h 387"/>
              <a:gd name="T26" fmla="*/ 53 w 406"/>
              <a:gd name="T27" fmla="*/ 131 h 387"/>
              <a:gd name="T28" fmla="*/ 29 w 406"/>
              <a:gd name="T29" fmla="*/ 140 h 387"/>
              <a:gd name="T30" fmla="*/ 10 w 406"/>
              <a:gd name="T31" fmla="*/ 160 h 387"/>
              <a:gd name="T32" fmla="*/ 0 w 406"/>
              <a:gd name="T33" fmla="*/ 184 h 387"/>
              <a:gd name="T34" fmla="*/ 10 w 406"/>
              <a:gd name="T35" fmla="*/ 207 h 387"/>
              <a:gd name="T36" fmla="*/ 180 w 406"/>
              <a:gd name="T37" fmla="*/ 377 h 387"/>
              <a:gd name="T38" fmla="*/ 203 w 406"/>
              <a:gd name="T39" fmla="*/ 387 h 387"/>
              <a:gd name="T40" fmla="*/ 227 w 406"/>
              <a:gd name="T41" fmla="*/ 377 h 387"/>
              <a:gd name="T42" fmla="*/ 397 w 406"/>
              <a:gd name="T43" fmla="*/ 207 h 387"/>
              <a:gd name="T44" fmla="*/ 406 w 406"/>
              <a:gd name="T45" fmla="*/ 184 h 387"/>
              <a:gd name="T46" fmla="*/ 397 w 406"/>
              <a:gd name="T47" fmla="*/ 160 h 387"/>
              <a:gd name="T48" fmla="*/ 397 w 406"/>
              <a:gd name="T49" fmla="*/ 160 h 387"/>
              <a:gd name="T50" fmla="*/ 397 w 406"/>
              <a:gd name="T51" fmla="*/ 160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6" h="387">
                <a:moveTo>
                  <a:pt x="397" y="160"/>
                </a:moveTo>
                <a:cubicBezTo>
                  <a:pt x="377" y="140"/>
                  <a:pt x="377" y="140"/>
                  <a:pt x="377" y="140"/>
                </a:cubicBezTo>
                <a:cubicBezTo>
                  <a:pt x="370" y="134"/>
                  <a:pt x="362" y="131"/>
                  <a:pt x="353" y="131"/>
                </a:cubicBezTo>
                <a:cubicBezTo>
                  <a:pt x="344" y="131"/>
                  <a:pt x="336" y="134"/>
                  <a:pt x="330" y="140"/>
                </a:cubicBezTo>
                <a:cubicBezTo>
                  <a:pt x="253" y="217"/>
                  <a:pt x="253" y="217"/>
                  <a:pt x="253" y="217"/>
                </a:cubicBezTo>
                <a:cubicBezTo>
                  <a:pt x="253" y="33"/>
                  <a:pt x="253" y="33"/>
                  <a:pt x="253" y="33"/>
                </a:cubicBezTo>
                <a:cubicBezTo>
                  <a:pt x="253" y="24"/>
                  <a:pt x="250" y="17"/>
                  <a:pt x="243" y="10"/>
                </a:cubicBezTo>
                <a:cubicBezTo>
                  <a:pt x="237" y="3"/>
                  <a:pt x="229" y="0"/>
                  <a:pt x="220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77" y="0"/>
                  <a:pt x="170" y="3"/>
                  <a:pt x="163" y="10"/>
                </a:cubicBezTo>
                <a:cubicBezTo>
                  <a:pt x="156" y="17"/>
                  <a:pt x="153" y="24"/>
                  <a:pt x="153" y="33"/>
                </a:cubicBezTo>
                <a:cubicBezTo>
                  <a:pt x="153" y="217"/>
                  <a:pt x="153" y="217"/>
                  <a:pt x="153" y="217"/>
                </a:cubicBezTo>
                <a:cubicBezTo>
                  <a:pt x="76" y="140"/>
                  <a:pt x="76" y="140"/>
                  <a:pt x="76" y="140"/>
                </a:cubicBezTo>
                <a:cubicBezTo>
                  <a:pt x="70" y="134"/>
                  <a:pt x="62" y="131"/>
                  <a:pt x="53" y="131"/>
                </a:cubicBezTo>
                <a:cubicBezTo>
                  <a:pt x="44" y="131"/>
                  <a:pt x="36" y="134"/>
                  <a:pt x="29" y="140"/>
                </a:cubicBezTo>
                <a:cubicBezTo>
                  <a:pt x="10" y="160"/>
                  <a:pt x="10" y="160"/>
                  <a:pt x="10" y="160"/>
                </a:cubicBezTo>
                <a:cubicBezTo>
                  <a:pt x="3" y="166"/>
                  <a:pt x="0" y="174"/>
                  <a:pt x="0" y="184"/>
                </a:cubicBezTo>
                <a:cubicBezTo>
                  <a:pt x="0" y="193"/>
                  <a:pt x="3" y="201"/>
                  <a:pt x="10" y="207"/>
                </a:cubicBezTo>
                <a:cubicBezTo>
                  <a:pt x="180" y="377"/>
                  <a:pt x="180" y="377"/>
                  <a:pt x="180" y="377"/>
                </a:cubicBezTo>
                <a:cubicBezTo>
                  <a:pt x="186" y="383"/>
                  <a:pt x="194" y="387"/>
                  <a:pt x="203" y="387"/>
                </a:cubicBezTo>
                <a:cubicBezTo>
                  <a:pt x="212" y="387"/>
                  <a:pt x="220" y="383"/>
                  <a:pt x="227" y="377"/>
                </a:cubicBezTo>
                <a:cubicBezTo>
                  <a:pt x="397" y="207"/>
                  <a:pt x="397" y="207"/>
                  <a:pt x="397" y="207"/>
                </a:cubicBezTo>
                <a:cubicBezTo>
                  <a:pt x="403" y="201"/>
                  <a:pt x="406" y="193"/>
                  <a:pt x="406" y="184"/>
                </a:cubicBezTo>
                <a:cubicBezTo>
                  <a:pt x="406" y="174"/>
                  <a:pt x="403" y="167"/>
                  <a:pt x="397" y="160"/>
                </a:cubicBezTo>
                <a:close/>
                <a:moveTo>
                  <a:pt x="397" y="160"/>
                </a:moveTo>
                <a:cubicBezTo>
                  <a:pt x="397" y="160"/>
                  <a:pt x="397" y="160"/>
                  <a:pt x="397" y="16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5" name="Freeform 86"/>
          <p:cNvSpPr>
            <a:spLocks noEditPoints="1"/>
          </p:cNvSpPr>
          <p:nvPr/>
        </p:nvSpPr>
        <p:spPr bwMode="auto">
          <a:xfrm>
            <a:off x="12801035" y="73648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212 h 400"/>
              <a:gd name="T28" fmla="*/ 307 w 400"/>
              <a:gd name="T29" fmla="*/ 236 h 400"/>
              <a:gd name="T30" fmla="*/ 212 w 400"/>
              <a:gd name="T31" fmla="*/ 330 h 400"/>
              <a:gd name="T32" fmla="*/ 200 w 400"/>
              <a:gd name="T33" fmla="*/ 335 h 400"/>
              <a:gd name="T34" fmla="*/ 189 w 400"/>
              <a:gd name="T35" fmla="*/ 330 h 400"/>
              <a:gd name="T36" fmla="*/ 165 w 400"/>
              <a:gd name="T37" fmla="*/ 306 h 400"/>
              <a:gd name="T38" fmla="*/ 160 w 400"/>
              <a:gd name="T39" fmla="*/ 295 h 400"/>
              <a:gd name="T40" fmla="*/ 165 w 400"/>
              <a:gd name="T41" fmla="*/ 283 h 400"/>
              <a:gd name="T42" fmla="*/ 214 w 400"/>
              <a:gd name="T43" fmla="*/ 234 h 400"/>
              <a:gd name="T44" fmla="*/ 83 w 400"/>
              <a:gd name="T45" fmla="*/ 234 h 400"/>
              <a:gd name="T46" fmla="*/ 72 w 400"/>
              <a:gd name="T47" fmla="*/ 229 h 400"/>
              <a:gd name="T48" fmla="*/ 67 w 400"/>
              <a:gd name="T49" fmla="*/ 217 h 400"/>
              <a:gd name="T50" fmla="*/ 67 w 400"/>
              <a:gd name="T51" fmla="*/ 184 h 400"/>
              <a:gd name="T52" fmla="*/ 72 w 400"/>
              <a:gd name="T53" fmla="*/ 172 h 400"/>
              <a:gd name="T54" fmla="*/ 83 w 400"/>
              <a:gd name="T55" fmla="*/ 167 h 400"/>
              <a:gd name="T56" fmla="*/ 214 w 400"/>
              <a:gd name="T57" fmla="*/ 167 h 400"/>
              <a:gd name="T58" fmla="*/ 165 w 400"/>
              <a:gd name="T59" fmla="*/ 118 h 400"/>
              <a:gd name="T60" fmla="*/ 160 w 400"/>
              <a:gd name="T61" fmla="*/ 106 h 400"/>
              <a:gd name="T62" fmla="*/ 165 w 400"/>
              <a:gd name="T63" fmla="*/ 94 h 400"/>
              <a:gd name="T64" fmla="*/ 189 w 400"/>
              <a:gd name="T65" fmla="*/ 70 h 400"/>
              <a:gd name="T66" fmla="*/ 200 w 400"/>
              <a:gd name="T67" fmla="*/ 66 h 400"/>
              <a:gd name="T68" fmla="*/ 212 w 400"/>
              <a:gd name="T69" fmla="*/ 70 h 400"/>
              <a:gd name="T70" fmla="*/ 307 w 400"/>
              <a:gd name="T71" fmla="*/ 165 h 400"/>
              <a:gd name="T72" fmla="*/ 330 w 400"/>
              <a:gd name="T73" fmla="*/ 188 h 400"/>
              <a:gd name="T74" fmla="*/ 335 w 400"/>
              <a:gd name="T75" fmla="*/ 200 h 400"/>
              <a:gd name="T76" fmla="*/ 330 w 400"/>
              <a:gd name="T77" fmla="*/ 212 h 400"/>
              <a:gd name="T78" fmla="*/ 330 w 400"/>
              <a:gd name="T79" fmla="*/ 212 h 400"/>
              <a:gd name="T80" fmla="*/ 330 w 400"/>
              <a:gd name="T81" fmla="*/ 21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212"/>
                </a:moveTo>
                <a:cubicBezTo>
                  <a:pt x="307" y="236"/>
                  <a:pt x="307" y="236"/>
                  <a:pt x="307" y="236"/>
                </a:cubicBezTo>
                <a:cubicBezTo>
                  <a:pt x="212" y="330"/>
                  <a:pt x="212" y="330"/>
                  <a:pt x="212" y="330"/>
                </a:cubicBezTo>
                <a:cubicBezTo>
                  <a:pt x="209" y="333"/>
                  <a:pt x="205" y="335"/>
                  <a:pt x="200" y="335"/>
                </a:cubicBezTo>
                <a:cubicBezTo>
                  <a:pt x="196" y="335"/>
                  <a:pt x="192" y="333"/>
                  <a:pt x="189" y="330"/>
                </a:cubicBezTo>
                <a:cubicBezTo>
                  <a:pt x="165" y="306"/>
                  <a:pt x="165" y="306"/>
                  <a:pt x="165" y="306"/>
                </a:cubicBezTo>
                <a:cubicBezTo>
                  <a:pt x="162" y="303"/>
                  <a:pt x="160" y="299"/>
                  <a:pt x="160" y="295"/>
                </a:cubicBezTo>
                <a:cubicBezTo>
                  <a:pt x="160" y="290"/>
                  <a:pt x="162" y="286"/>
                  <a:pt x="165" y="283"/>
                </a:cubicBezTo>
                <a:cubicBezTo>
                  <a:pt x="214" y="234"/>
                  <a:pt x="214" y="234"/>
                  <a:pt x="214" y="234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79" y="234"/>
                  <a:pt x="75" y="232"/>
                  <a:pt x="72" y="229"/>
                </a:cubicBezTo>
                <a:cubicBezTo>
                  <a:pt x="68" y="225"/>
                  <a:pt x="67" y="221"/>
                  <a:pt x="67" y="217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7" y="179"/>
                  <a:pt x="68" y="175"/>
                  <a:pt x="72" y="172"/>
                </a:cubicBezTo>
                <a:cubicBezTo>
                  <a:pt x="75" y="168"/>
                  <a:pt x="79" y="167"/>
                  <a:pt x="83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165" y="118"/>
                  <a:pt x="165" y="118"/>
                  <a:pt x="165" y="118"/>
                </a:cubicBezTo>
                <a:cubicBezTo>
                  <a:pt x="162" y="114"/>
                  <a:pt x="160" y="111"/>
                  <a:pt x="160" y="106"/>
                </a:cubicBezTo>
                <a:cubicBezTo>
                  <a:pt x="160" y="101"/>
                  <a:pt x="162" y="97"/>
                  <a:pt x="165" y="94"/>
                </a:cubicBezTo>
                <a:cubicBezTo>
                  <a:pt x="189" y="70"/>
                  <a:pt x="189" y="70"/>
                  <a:pt x="189" y="70"/>
                </a:cubicBezTo>
                <a:cubicBezTo>
                  <a:pt x="192" y="67"/>
                  <a:pt x="196" y="66"/>
                  <a:pt x="200" y="66"/>
                </a:cubicBezTo>
                <a:cubicBezTo>
                  <a:pt x="205" y="66"/>
                  <a:pt x="209" y="67"/>
                  <a:pt x="212" y="70"/>
                </a:cubicBezTo>
                <a:cubicBezTo>
                  <a:pt x="307" y="165"/>
                  <a:pt x="307" y="165"/>
                  <a:pt x="307" y="165"/>
                </a:cubicBezTo>
                <a:cubicBezTo>
                  <a:pt x="330" y="188"/>
                  <a:pt x="330" y="188"/>
                  <a:pt x="330" y="188"/>
                </a:cubicBezTo>
                <a:cubicBezTo>
                  <a:pt x="333" y="192"/>
                  <a:pt x="335" y="196"/>
                  <a:pt x="335" y="200"/>
                </a:cubicBezTo>
                <a:cubicBezTo>
                  <a:pt x="335" y="205"/>
                  <a:pt x="333" y="209"/>
                  <a:pt x="330" y="212"/>
                </a:cubicBezTo>
                <a:close/>
                <a:moveTo>
                  <a:pt x="330" y="212"/>
                </a:moveTo>
                <a:cubicBezTo>
                  <a:pt x="330" y="212"/>
                  <a:pt x="330" y="212"/>
                  <a:pt x="330" y="21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8" name="Freeform 90"/>
          <p:cNvSpPr>
            <a:spLocks noEditPoints="1"/>
          </p:cNvSpPr>
          <p:nvPr/>
        </p:nvSpPr>
        <p:spPr bwMode="auto">
          <a:xfrm>
            <a:off x="15746981" y="7329947"/>
            <a:ext cx="1269804" cy="1342819"/>
          </a:xfrm>
          <a:custGeom>
            <a:avLst/>
            <a:gdLst>
              <a:gd name="T0" fmla="*/ 375 w 384"/>
              <a:gd name="T1" fmla="*/ 163 h 406"/>
              <a:gd name="T2" fmla="*/ 353 w 384"/>
              <a:gd name="T3" fmla="*/ 153 h 406"/>
              <a:gd name="T4" fmla="*/ 170 w 384"/>
              <a:gd name="T5" fmla="*/ 153 h 406"/>
              <a:gd name="T6" fmla="*/ 246 w 384"/>
              <a:gd name="T7" fmla="*/ 77 h 406"/>
              <a:gd name="T8" fmla="*/ 256 w 384"/>
              <a:gd name="T9" fmla="*/ 53 h 406"/>
              <a:gd name="T10" fmla="*/ 246 w 384"/>
              <a:gd name="T11" fmla="*/ 29 h 406"/>
              <a:gd name="T12" fmla="*/ 227 w 384"/>
              <a:gd name="T13" fmla="*/ 10 h 406"/>
              <a:gd name="T14" fmla="*/ 203 w 384"/>
              <a:gd name="T15" fmla="*/ 0 h 406"/>
              <a:gd name="T16" fmla="*/ 179 w 384"/>
              <a:gd name="T17" fmla="*/ 10 h 406"/>
              <a:gd name="T18" fmla="*/ 10 w 384"/>
              <a:gd name="T19" fmla="*/ 179 h 406"/>
              <a:gd name="T20" fmla="*/ 0 w 384"/>
              <a:gd name="T21" fmla="*/ 203 h 406"/>
              <a:gd name="T22" fmla="*/ 10 w 384"/>
              <a:gd name="T23" fmla="*/ 227 h 406"/>
              <a:gd name="T24" fmla="*/ 179 w 384"/>
              <a:gd name="T25" fmla="*/ 397 h 406"/>
              <a:gd name="T26" fmla="*/ 203 w 384"/>
              <a:gd name="T27" fmla="*/ 406 h 406"/>
              <a:gd name="T28" fmla="*/ 227 w 384"/>
              <a:gd name="T29" fmla="*/ 397 h 406"/>
              <a:gd name="T30" fmla="*/ 246 w 384"/>
              <a:gd name="T31" fmla="*/ 377 h 406"/>
              <a:gd name="T32" fmla="*/ 256 w 384"/>
              <a:gd name="T33" fmla="*/ 353 h 406"/>
              <a:gd name="T34" fmla="*/ 246 w 384"/>
              <a:gd name="T35" fmla="*/ 330 h 406"/>
              <a:gd name="T36" fmla="*/ 170 w 384"/>
              <a:gd name="T37" fmla="*/ 253 h 406"/>
              <a:gd name="T38" fmla="*/ 353 w 384"/>
              <a:gd name="T39" fmla="*/ 253 h 406"/>
              <a:gd name="T40" fmla="*/ 375 w 384"/>
              <a:gd name="T41" fmla="*/ 243 h 406"/>
              <a:gd name="T42" fmla="*/ 384 w 384"/>
              <a:gd name="T43" fmla="*/ 220 h 406"/>
              <a:gd name="T44" fmla="*/ 384 w 384"/>
              <a:gd name="T45" fmla="*/ 186 h 406"/>
              <a:gd name="T46" fmla="*/ 375 w 384"/>
              <a:gd name="T47" fmla="*/ 163 h 406"/>
              <a:gd name="T48" fmla="*/ 375 w 384"/>
              <a:gd name="T49" fmla="*/ 163 h 406"/>
              <a:gd name="T50" fmla="*/ 375 w 384"/>
              <a:gd name="T51" fmla="*/ 163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4" h="406">
                <a:moveTo>
                  <a:pt x="375" y="163"/>
                </a:moveTo>
                <a:cubicBezTo>
                  <a:pt x="370" y="156"/>
                  <a:pt x="362" y="153"/>
                  <a:pt x="353" y="153"/>
                </a:cubicBezTo>
                <a:cubicBezTo>
                  <a:pt x="170" y="153"/>
                  <a:pt x="170" y="153"/>
                  <a:pt x="170" y="153"/>
                </a:cubicBezTo>
                <a:cubicBezTo>
                  <a:pt x="246" y="77"/>
                  <a:pt x="246" y="77"/>
                  <a:pt x="246" y="77"/>
                </a:cubicBezTo>
                <a:cubicBezTo>
                  <a:pt x="253" y="70"/>
                  <a:pt x="256" y="62"/>
                  <a:pt x="256" y="53"/>
                </a:cubicBezTo>
                <a:cubicBezTo>
                  <a:pt x="256" y="44"/>
                  <a:pt x="253" y="36"/>
                  <a:pt x="246" y="29"/>
                </a:cubicBezTo>
                <a:cubicBezTo>
                  <a:pt x="227" y="10"/>
                  <a:pt x="227" y="10"/>
                  <a:pt x="227" y="10"/>
                </a:cubicBezTo>
                <a:cubicBezTo>
                  <a:pt x="220" y="3"/>
                  <a:pt x="212" y="0"/>
                  <a:pt x="203" y="0"/>
                </a:cubicBezTo>
                <a:cubicBezTo>
                  <a:pt x="194" y="0"/>
                  <a:pt x="186" y="3"/>
                  <a:pt x="179" y="10"/>
                </a:cubicBezTo>
                <a:cubicBezTo>
                  <a:pt x="10" y="179"/>
                  <a:pt x="10" y="179"/>
                  <a:pt x="10" y="179"/>
                </a:cubicBezTo>
                <a:cubicBezTo>
                  <a:pt x="3" y="186"/>
                  <a:pt x="0" y="194"/>
                  <a:pt x="0" y="203"/>
                </a:cubicBezTo>
                <a:cubicBezTo>
                  <a:pt x="0" y="212"/>
                  <a:pt x="3" y="220"/>
                  <a:pt x="10" y="227"/>
                </a:cubicBezTo>
                <a:cubicBezTo>
                  <a:pt x="179" y="397"/>
                  <a:pt x="179" y="397"/>
                  <a:pt x="179" y="397"/>
                </a:cubicBezTo>
                <a:cubicBezTo>
                  <a:pt x="186" y="403"/>
                  <a:pt x="194" y="406"/>
                  <a:pt x="203" y="406"/>
                </a:cubicBezTo>
                <a:cubicBezTo>
                  <a:pt x="212" y="406"/>
                  <a:pt x="220" y="403"/>
                  <a:pt x="227" y="397"/>
                </a:cubicBezTo>
                <a:cubicBezTo>
                  <a:pt x="246" y="377"/>
                  <a:pt x="246" y="377"/>
                  <a:pt x="246" y="377"/>
                </a:cubicBezTo>
                <a:cubicBezTo>
                  <a:pt x="253" y="370"/>
                  <a:pt x="256" y="363"/>
                  <a:pt x="256" y="353"/>
                </a:cubicBezTo>
                <a:cubicBezTo>
                  <a:pt x="256" y="344"/>
                  <a:pt x="253" y="336"/>
                  <a:pt x="246" y="330"/>
                </a:cubicBezTo>
                <a:cubicBezTo>
                  <a:pt x="170" y="253"/>
                  <a:pt x="170" y="253"/>
                  <a:pt x="170" y="253"/>
                </a:cubicBezTo>
                <a:cubicBezTo>
                  <a:pt x="353" y="253"/>
                  <a:pt x="353" y="253"/>
                  <a:pt x="353" y="253"/>
                </a:cubicBezTo>
                <a:cubicBezTo>
                  <a:pt x="362" y="253"/>
                  <a:pt x="370" y="250"/>
                  <a:pt x="375" y="243"/>
                </a:cubicBezTo>
                <a:cubicBezTo>
                  <a:pt x="381" y="237"/>
                  <a:pt x="384" y="229"/>
                  <a:pt x="384" y="220"/>
                </a:cubicBezTo>
                <a:cubicBezTo>
                  <a:pt x="384" y="186"/>
                  <a:pt x="384" y="186"/>
                  <a:pt x="384" y="186"/>
                </a:cubicBezTo>
                <a:cubicBezTo>
                  <a:pt x="384" y="177"/>
                  <a:pt x="381" y="169"/>
                  <a:pt x="375" y="163"/>
                </a:cubicBezTo>
                <a:close/>
                <a:moveTo>
                  <a:pt x="375" y="163"/>
                </a:moveTo>
                <a:cubicBezTo>
                  <a:pt x="375" y="163"/>
                  <a:pt x="375" y="163"/>
                  <a:pt x="375" y="16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2670471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442814"/>
            <a:ext cx="1269804" cy="1342819"/>
          </a:xfrm>
          <a:custGeom>
            <a:avLst/>
            <a:gdLst>
              <a:gd name="T0" fmla="*/ 374 w 384"/>
              <a:gd name="T1" fmla="*/ 180 h 406"/>
              <a:gd name="T2" fmla="*/ 204 w 384"/>
              <a:gd name="T3" fmla="*/ 10 h 406"/>
              <a:gd name="T4" fmla="*/ 181 w 384"/>
              <a:gd name="T5" fmla="*/ 0 h 406"/>
              <a:gd name="T6" fmla="*/ 157 w 384"/>
              <a:gd name="T7" fmla="*/ 10 h 406"/>
              <a:gd name="T8" fmla="*/ 138 w 384"/>
              <a:gd name="T9" fmla="*/ 29 h 406"/>
              <a:gd name="T10" fmla="*/ 128 w 384"/>
              <a:gd name="T11" fmla="*/ 53 h 406"/>
              <a:gd name="T12" fmla="*/ 138 w 384"/>
              <a:gd name="T13" fmla="*/ 76 h 406"/>
              <a:gd name="T14" fmla="*/ 214 w 384"/>
              <a:gd name="T15" fmla="*/ 153 h 406"/>
              <a:gd name="T16" fmla="*/ 31 w 384"/>
              <a:gd name="T17" fmla="*/ 153 h 406"/>
              <a:gd name="T18" fmla="*/ 8 w 384"/>
              <a:gd name="T19" fmla="*/ 163 h 406"/>
              <a:gd name="T20" fmla="*/ 0 w 384"/>
              <a:gd name="T21" fmla="*/ 186 h 406"/>
              <a:gd name="T22" fmla="*/ 0 w 384"/>
              <a:gd name="T23" fmla="*/ 220 h 406"/>
              <a:gd name="T24" fmla="*/ 8 w 384"/>
              <a:gd name="T25" fmla="*/ 243 h 406"/>
              <a:gd name="T26" fmla="*/ 31 w 384"/>
              <a:gd name="T27" fmla="*/ 253 h 406"/>
              <a:gd name="T28" fmla="*/ 214 w 384"/>
              <a:gd name="T29" fmla="*/ 253 h 406"/>
              <a:gd name="T30" fmla="*/ 138 w 384"/>
              <a:gd name="T31" fmla="*/ 330 h 406"/>
              <a:gd name="T32" fmla="*/ 128 w 384"/>
              <a:gd name="T33" fmla="*/ 353 h 406"/>
              <a:gd name="T34" fmla="*/ 138 w 384"/>
              <a:gd name="T35" fmla="*/ 377 h 406"/>
              <a:gd name="T36" fmla="*/ 157 w 384"/>
              <a:gd name="T37" fmla="*/ 397 h 406"/>
              <a:gd name="T38" fmla="*/ 181 w 384"/>
              <a:gd name="T39" fmla="*/ 406 h 406"/>
              <a:gd name="T40" fmla="*/ 204 w 384"/>
              <a:gd name="T41" fmla="*/ 397 h 406"/>
              <a:gd name="T42" fmla="*/ 374 w 384"/>
              <a:gd name="T43" fmla="*/ 227 h 406"/>
              <a:gd name="T44" fmla="*/ 384 w 384"/>
              <a:gd name="T45" fmla="*/ 203 h 406"/>
              <a:gd name="T46" fmla="*/ 374 w 384"/>
              <a:gd name="T47" fmla="*/ 180 h 406"/>
              <a:gd name="T48" fmla="*/ 374 w 384"/>
              <a:gd name="T49" fmla="*/ 180 h 406"/>
              <a:gd name="T50" fmla="*/ 374 w 384"/>
              <a:gd name="T51" fmla="*/ 18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4" h="406">
                <a:moveTo>
                  <a:pt x="374" y="180"/>
                </a:moveTo>
                <a:cubicBezTo>
                  <a:pt x="204" y="10"/>
                  <a:pt x="204" y="10"/>
                  <a:pt x="204" y="10"/>
                </a:cubicBezTo>
                <a:cubicBezTo>
                  <a:pt x="198" y="3"/>
                  <a:pt x="190" y="0"/>
                  <a:pt x="181" y="0"/>
                </a:cubicBezTo>
                <a:cubicBezTo>
                  <a:pt x="172" y="0"/>
                  <a:pt x="164" y="3"/>
                  <a:pt x="157" y="10"/>
                </a:cubicBezTo>
                <a:cubicBezTo>
                  <a:pt x="138" y="29"/>
                  <a:pt x="138" y="29"/>
                  <a:pt x="138" y="29"/>
                </a:cubicBezTo>
                <a:cubicBezTo>
                  <a:pt x="131" y="36"/>
                  <a:pt x="128" y="44"/>
                  <a:pt x="128" y="53"/>
                </a:cubicBezTo>
                <a:cubicBezTo>
                  <a:pt x="128" y="62"/>
                  <a:pt x="131" y="70"/>
                  <a:pt x="138" y="76"/>
                </a:cubicBezTo>
                <a:cubicBezTo>
                  <a:pt x="214" y="153"/>
                  <a:pt x="214" y="153"/>
                  <a:pt x="214" y="153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21" y="153"/>
                  <a:pt x="14" y="156"/>
                  <a:pt x="8" y="163"/>
                </a:cubicBezTo>
                <a:cubicBezTo>
                  <a:pt x="3" y="169"/>
                  <a:pt x="0" y="177"/>
                  <a:pt x="0" y="186"/>
                </a:cubicBezTo>
                <a:cubicBezTo>
                  <a:pt x="0" y="220"/>
                  <a:pt x="0" y="220"/>
                  <a:pt x="0" y="220"/>
                </a:cubicBezTo>
                <a:cubicBezTo>
                  <a:pt x="0" y="229"/>
                  <a:pt x="3" y="237"/>
                  <a:pt x="8" y="243"/>
                </a:cubicBezTo>
                <a:cubicBezTo>
                  <a:pt x="14" y="250"/>
                  <a:pt x="21" y="253"/>
                  <a:pt x="31" y="253"/>
                </a:cubicBezTo>
                <a:cubicBezTo>
                  <a:pt x="214" y="253"/>
                  <a:pt x="214" y="253"/>
                  <a:pt x="214" y="253"/>
                </a:cubicBezTo>
                <a:cubicBezTo>
                  <a:pt x="138" y="330"/>
                  <a:pt x="138" y="330"/>
                  <a:pt x="138" y="330"/>
                </a:cubicBezTo>
                <a:cubicBezTo>
                  <a:pt x="131" y="336"/>
                  <a:pt x="128" y="344"/>
                  <a:pt x="128" y="353"/>
                </a:cubicBezTo>
                <a:cubicBezTo>
                  <a:pt x="128" y="362"/>
                  <a:pt x="131" y="370"/>
                  <a:pt x="138" y="377"/>
                </a:cubicBezTo>
                <a:cubicBezTo>
                  <a:pt x="157" y="397"/>
                  <a:pt x="157" y="397"/>
                  <a:pt x="157" y="397"/>
                </a:cubicBezTo>
                <a:cubicBezTo>
                  <a:pt x="164" y="403"/>
                  <a:pt x="172" y="406"/>
                  <a:pt x="181" y="406"/>
                </a:cubicBezTo>
                <a:cubicBezTo>
                  <a:pt x="190" y="406"/>
                  <a:pt x="198" y="403"/>
                  <a:pt x="204" y="397"/>
                </a:cubicBezTo>
                <a:cubicBezTo>
                  <a:pt x="374" y="227"/>
                  <a:pt x="374" y="227"/>
                  <a:pt x="374" y="227"/>
                </a:cubicBezTo>
                <a:cubicBezTo>
                  <a:pt x="381" y="220"/>
                  <a:pt x="384" y="212"/>
                  <a:pt x="384" y="203"/>
                </a:cubicBezTo>
                <a:cubicBezTo>
                  <a:pt x="384" y="194"/>
                  <a:pt x="381" y="186"/>
                  <a:pt x="374" y="180"/>
                </a:cubicBezTo>
                <a:close/>
                <a:moveTo>
                  <a:pt x="374" y="180"/>
                </a:moveTo>
                <a:cubicBezTo>
                  <a:pt x="374" y="180"/>
                  <a:pt x="374" y="180"/>
                  <a:pt x="374" y="18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3963199" y="1477731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212 h 400"/>
              <a:gd name="T28" fmla="*/ 306 w 400"/>
              <a:gd name="T29" fmla="*/ 235 h 400"/>
              <a:gd name="T30" fmla="*/ 295 w 400"/>
              <a:gd name="T31" fmla="*/ 240 h 400"/>
              <a:gd name="T32" fmla="*/ 283 w 400"/>
              <a:gd name="T33" fmla="*/ 235 h 400"/>
              <a:gd name="T34" fmla="*/ 234 w 400"/>
              <a:gd name="T35" fmla="*/ 186 h 400"/>
              <a:gd name="T36" fmla="*/ 234 w 400"/>
              <a:gd name="T37" fmla="*/ 317 h 400"/>
              <a:gd name="T38" fmla="*/ 229 w 400"/>
              <a:gd name="T39" fmla="*/ 329 h 400"/>
              <a:gd name="T40" fmla="*/ 217 w 400"/>
              <a:gd name="T41" fmla="*/ 334 h 400"/>
              <a:gd name="T42" fmla="*/ 184 w 400"/>
              <a:gd name="T43" fmla="*/ 334 h 400"/>
              <a:gd name="T44" fmla="*/ 172 w 400"/>
              <a:gd name="T45" fmla="*/ 329 h 400"/>
              <a:gd name="T46" fmla="*/ 167 w 400"/>
              <a:gd name="T47" fmla="*/ 317 h 400"/>
              <a:gd name="T48" fmla="*/ 167 w 400"/>
              <a:gd name="T49" fmla="*/ 186 h 400"/>
              <a:gd name="T50" fmla="*/ 118 w 400"/>
              <a:gd name="T51" fmla="*/ 235 h 400"/>
              <a:gd name="T52" fmla="*/ 106 w 400"/>
              <a:gd name="T53" fmla="*/ 240 h 400"/>
              <a:gd name="T54" fmla="*/ 94 w 400"/>
              <a:gd name="T55" fmla="*/ 235 h 400"/>
              <a:gd name="T56" fmla="*/ 70 w 400"/>
              <a:gd name="T57" fmla="*/ 212 h 400"/>
              <a:gd name="T58" fmla="*/ 66 w 400"/>
              <a:gd name="T59" fmla="*/ 200 h 400"/>
              <a:gd name="T60" fmla="*/ 70 w 400"/>
              <a:gd name="T61" fmla="*/ 188 h 400"/>
              <a:gd name="T62" fmla="*/ 165 w 400"/>
              <a:gd name="T63" fmla="*/ 94 h 400"/>
              <a:gd name="T64" fmla="*/ 189 w 400"/>
              <a:gd name="T65" fmla="*/ 70 h 400"/>
              <a:gd name="T66" fmla="*/ 200 w 400"/>
              <a:gd name="T67" fmla="*/ 65 h 400"/>
              <a:gd name="T68" fmla="*/ 212 w 400"/>
              <a:gd name="T69" fmla="*/ 70 h 400"/>
              <a:gd name="T70" fmla="*/ 236 w 400"/>
              <a:gd name="T71" fmla="*/ 94 h 400"/>
              <a:gd name="T72" fmla="*/ 330 w 400"/>
              <a:gd name="T73" fmla="*/ 188 h 400"/>
              <a:gd name="T74" fmla="*/ 335 w 400"/>
              <a:gd name="T75" fmla="*/ 200 h 400"/>
              <a:gd name="T76" fmla="*/ 330 w 400"/>
              <a:gd name="T77" fmla="*/ 212 h 400"/>
              <a:gd name="T78" fmla="*/ 330 w 400"/>
              <a:gd name="T79" fmla="*/ 212 h 400"/>
              <a:gd name="T80" fmla="*/ 330 w 400"/>
              <a:gd name="T81" fmla="*/ 21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212"/>
                </a:moveTo>
                <a:cubicBezTo>
                  <a:pt x="306" y="235"/>
                  <a:pt x="306" y="235"/>
                  <a:pt x="306" y="235"/>
                </a:cubicBezTo>
                <a:cubicBezTo>
                  <a:pt x="303" y="239"/>
                  <a:pt x="299" y="240"/>
                  <a:pt x="295" y="240"/>
                </a:cubicBezTo>
                <a:cubicBezTo>
                  <a:pt x="290" y="240"/>
                  <a:pt x="286" y="239"/>
                  <a:pt x="283" y="235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34" y="317"/>
                  <a:pt x="234" y="317"/>
                  <a:pt x="234" y="317"/>
                </a:cubicBezTo>
                <a:cubicBezTo>
                  <a:pt x="234" y="322"/>
                  <a:pt x="232" y="325"/>
                  <a:pt x="229" y="329"/>
                </a:cubicBezTo>
                <a:cubicBezTo>
                  <a:pt x="225" y="332"/>
                  <a:pt x="221" y="334"/>
                  <a:pt x="217" y="334"/>
                </a:cubicBezTo>
                <a:cubicBezTo>
                  <a:pt x="184" y="334"/>
                  <a:pt x="184" y="334"/>
                  <a:pt x="184" y="334"/>
                </a:cubicBezTo>
                <a:cubicBezTo>
                  <a:pt x="179" y="334"/>
                  <a:pt x="175" y="332"/>
                  <a:pt x="172" y="329"/>
                </a:cubicBezTo>
                <a:cubicBezTo>
                  <a:pt x="169" y="325"/>
                  <a:pt x="167" y="322"/>
                  <a:pt x="167" y="317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18" y="235"/>
                  <a:pt x="118" y="235"/>
                  <a:pt x="118" y="235"/>
                </a:cubicBezTo>
                <a:cubicBezTo>
                  <a:pt x="114" y="239"/>
                  <a:pt x="111" y="240"/>
                  <a:pt x="106" y="240"/>
                </a:cubicBezTo>
                <a:cubicBezTo>
                  <a:pt x="101" y="240"/>
                  <a:pt x="97" y="239"/>
                  <a:pt x="94" y="235"/>
                </a:cubicBezTo>
                <a:cubicBezTo>
                  <a:pt x="70" y="212"/>
                  <a:pt x="70" y="212"/>
                  <a:pt x="70" y="212"/>
                </a:cubicBezTo>
                <a:cubicBezTo>
                  <a:pt x="67" y="209"/>
                  <a:pt x="66" y="205"/>
                  <a:pt x="66" y="200"/>
                </a:cubicBezTo>
                <a:cubicBezTo>
                  <a:pt x="66" y="195"/>
                  <a:pt x="67" y="191"/>
                  <a:pt x="70" y="188"/>
                </a:cubicBezTo>
                <a:cubicBezTo>
                  <a:pt x="165" y="94"/>
                  <a:pt x="165" y="94"/>
                  <a:pt x="165" y="94"/>
                </a:cubicBezTo>
                <a:cubicBezTo>
                  <a:pt x="189" y="70"/>
                  <a:pt x="189" y="70"/>
                  <a:pt x="189" y="70"/>
                </a:cubicBezTo>
                <a:cubicBezTo>
                  <a:pt x="192" y="67"/>
                  <a:pt x="196" y="65"/>
                  <a:pt x="200" y="65"/>
                </a:cubicBezTo>
                <a:cubicBezTo>
                  <a:pt x="205" y="65"/>
                  <a:pt x="209" y="67"/>
                  <a:pt x="212" y="70"/>
                </a:cubicBezTo>
                <a:cubicBezTo>
                  <a:pt x="236" y="94"/>
                  <a:pt x="236" y="94"/>
                  <a:pt x="236" y="94"/>
                </a:cubicBezTo>
                <a:cubicBezTo>
                  <a:pt x="330" y="188"/>
                  <a:pt x="330" y="188"/>
                  <a:pt x="330" y="188"/>
                </a:cubicBezTo>
                <a:cubicBezTo>
                  <a:pt x="333" y="191"/>
                  <a:pt x="335" y="195"/>
                  <a:pt x="335" y="200"/>
                </a:cubicBezTo>
                <a:cubicBezTo>
                  <a:pt x="335" y="205"/>
                  <a:pt x="333" y="209"/>
                  <a:pt x="330" y="212"/>
                </a:cubicBezTo>
                <a:close/>
                <a:moveTo>
                  <a:pt x="330" y="212"/>
                </a:moveTo>
                <a:cubicBezTo>
                  <a:pt x="330" y="212"/>
                  <a:pt x="330" y="212"/>
                  <a:pt x="330" y="21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8" name="Freeform 13"/>
          <p:cNvSpPr>
            <a:spLocks noEditPoints="1"/>
          </p:cNvSpPr>
          <p:nvPr/>
        </p:nvSpPr>
        <p:spPr bwMode="auto">
          <a:xfrm>
            <a:off x="6909145" y="1512653"/>
            <a:ext cx="1272980" cy="1203140"/>
          </a:xfrm>
          <a:custGeom>
            <a:avLst/>
            <a:gdLst>
              <a:gd name="T0" fmla="*/ 397 w 406"/>
              <a:gd name="T1" fmla="*/ 179 h 384"/>
              <a:gd name="T2" fmla="*/ 227 w 406"/>
              <a:gd name="T3" fmla="*/ 10 h 384"/>
              <a:gd name="T4" fmla="*/ 203 w 406"/>
              <a:gd name="T5" fmla="*/ 0 h 384"/>
              <a:gd name="T6" fmla="*/ 180 w 406"/>
              <a:gd name="T7" fmla="*/ 10 h 384"/>
              <a:gd name="T8" fmla="*/ 10 w 406"/>
              <a:gd name="T9" fmla="*/ 179 h 384"/>
              <a:gd name="T10" fmla="*/ 0 w 406"/>
              <a:gd name="T11" fmla="*/ 203 h 384"/>
              <a:gd name="T12" fmla="*/ 10 w 406"/>
              <a:gd name="T13" fmla="*/ 227 h 384"/>
              <a:gd name="T14" fmla="*/ 29 w 406"/>
              <a:gd name="T15" fmla="*/ 246 h 384"/>
              <a:gd name="T16" fmla="*/ 53 w 406"/>
              <a:gd name="T17" fmla="*/ 256 h 384"/>
              <a:gd name="T18" fmla="*/ 76 w 406"/>
              <a:gd name="T19" fmla="*/ 246 h 384"/>
              <a:gd name="T20" fmla="*/ 153 w 406"/>
              <a:gd name="T21" fmla="*/ 170 h 384"/>
              <a:gd name="T22" fmla="*/ 153 w 406"/>
              <a:gd name="T23" fmla="*/ 353 h 384"/>
              <a:gd name="T24" fmla="*/ 163 w 406"/>
              <a:gd name="T25" fmla="*/ 375 h 384"/>
              <a:gd name="T26" fmla="*/ 186 w 406"/>
              <a:gd name="T27" fmla="*/ 384 h 384"/>
              <a:gd name="T28" fmla="*/ 220 w 406"/>
              <a:gd name="T29" fmla="*/ 384 h 384"/>
              <a:gd name="T30" fmla="*/ 243 w 406"/>
              <a:gd name="T31" fmla="*/ 375 h 384"/>
              <a:gd name="T32" fmla="*/ 253 w 406"/>
              <a:gd name="T33" fmla="*/ 353 h 384"/>
              <a:gd name="T34" fmla="*/ 253 w 406"/>
              <a:gd name="T35" fmla="*/ 170 h 384"/>
              <a:gd name="T36" fmla="*/ 330 w 406"/>
              <a:gd name="T37" fmla="*/ 246 h 384"/>
              <a:gd name="T38" fmla="*/ 353 w 406"/>
              <a:gd name="T39" fmla="*/ 256 h 384"/>
              <a:gd name="T40" fmla="*/ 377 w 406"/>
              <a:gd name="T41" fmla="*/ 246 h 384"/>
              <a:gd name="T42" fmla="*/ 397 w 406"/>
              <a:gd name="T43" fmla="*/ 227 h 384"/>
              <a:gd name="T44" fmla="*/ 406 w 406"/>
              <a:gd name="T45" fmla="*/ 203 h 384"/>
              <a:gd name="T46" fmla="*/ 397 w 406"/>
              <a:gd name="T47" fmla="*/ 179 h 384"/>
              <a:gd name="T48" fmla="*/ 397 w 406"/>
              <a:gd name="T49" fmla="*/ 179 h 384"/>
              <a:gd name="T50" fmla="*/ 397 w 406"/>
              <a:gd name="T51" fmla="*/ 17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6" h="384">
                <a:moveTo>
                  <a:pt x="397" y="179"/>
                </a:moveTo>
                <a:cubicBezTo>
                  <a:pt x="227" y="10"/>
                  <a:pt x="227" y="10"/>
                  <a:pt x="227" y="10"/>
                </a:cubicBezTo>
                <a:cubicBezTo>
                  <a:pt x="220" y="3"/>
                  <a:pt x="212" y="0"/>
                  <a:pt x="203" y="0"/>
                </a:cubicBezTo>
                <a:cubicBezTo>
                  <a:pt x="194" y="0"/>
                  <a:pt x="186" y="3"/>
                  <a:pt x="180" y="10"/>
                </a:cubicBezTo>
                <a:cubicBezTo>
                  <a:pt x="10" y="179"/>
                  <a:pt x="10" y="179"/>
                  <a:pt x="10" y="179"/>
                </a:cubicBezTo>
                <a:cubicBezTo>
                  <a:pt x="3" y="186"/>
                  <a:pt x="0" y="194"/>
                  <a:pt x="0" y="203"/>
                </a:cubicBezTo>
                <a:cubicBezTo>
                  <a:pt x="0" y="212"/>
                  <a:pt x="3" y="220"/>
                  <a:pt x="10" y="227"/>
                </a:cubicBezTo>
                <a:cubicBezTo>
                  <a:pt x="29" y="246"/>
                  <a:pt x="29" y="246"/>
                  <a:pt x="29" y="246"/>
                </a:cubicBezTo>
                <a:cubicBezTo>
                  <a:pt x="36" y="253"/>
                  <a:pt x="44" y="256"/>
                  <a:pt x="53" y="256"/>
                </a:cubicBezTo>
                <a:cubicBezTo>
                  <a:pt x="62" y="256"/>
                  <a:pt x="70" y="253"/>
                  <a:pt x="76" y="246"/>
                </a:cubicBezTo>
                <a:cubicBezTo>
                  <a:pt x="153" y="170"/>
                  <a:pt x="153" y="170"/>
                  <a:pt x="153" y="170"/>
                </a:cubicBezTo>
                <a:cubicBezTo>
                  <a:pt x="153" y="353"/>
                  <a:pt x="153" y="353"/>
                  <a:pt x="153" y="353"/>
                </a:cubicBezTo>
                <a:cubicBezTo>
                  <a:pt x="153" y="362"/>
                  <a:pt x="156" y="370"/>
                  <a:pt x="163" y="375"/>
                </a:cubicBezTo>
                <a:cubicBezTo>
                  <a:pt x="169" y="381"/>
                  <a:pt x="177" y="384"/>
                  <a:pt x="186" y="384"/>
                </a:cubicBezTo>
                <a:cubicBezTo>
                  <a:pt x="220" y="384"/>
                  <a:pt x="220" y="384"/>
                  <a:pt x="220" y="384"/>
                </a:cubicBezTo>
                <a:cubicBezTo>
                  <a:pt x="229" y="384"/>
                  <a:pt x="237" y="381"/>
                  <a:pt x="243" y="375"/>
                </a:cubicBezTo>
                <a:cubicBezTo>
                  <a:pt x="250" y="370"/>
                  <a:pt x="253" y="362"/>
                  <a:pt x="253" y="353"/>
                </a:cubicBezTo>
                <a:cubicBezTo>
                  <a:pt x="253" y="170"/>
                  <a:pt x="253" y="170"/>
                  <a:pt x="253" y="170"/>
                </a:cubicBezTo>
                <a:cubicBezTo>
                  <a:pt x="330" y="246"/>
                  <a:pt x="330" y="246"/>
                  <a:pt x="330" y="246"/>
                </a:cubicBezTo>
                <a:cubicBezTo>
                  <a:pt x="336" y="253"/>
                  <a:pt x="344" y="256"/>
                  <a:pt x="353" y="256"/>
                </a:cubicBezTo>
                <a:cubicBezTo>
                  <a:pt x="362" y="256"/>
                  <a:pt x="370" y="253"/>
                  <a:pt x="377" y="246"/>
                </a:cubicBezTo>
                <a:cubicBezTo>
                  <a:pt x="397" y="227"/>
                  <a:pt x="397" y="227"/>
                  <a:pt x="397" y="227"/>
                </a:cubicBezTo>
                <a:cubicBezTo>
                  <a:pt x="403" y="220"/>
                  <a:pt x="406" y="212"/>
                  <a:pt x="406" y="203"/>
                </a:cubicBezTo>
                <a:cubicBezTo>
                  <a:pt x="406" y="194"/>
                  <a:pt x="403" y="186"/>
                  <a:pt x="397" y="179"/>
                </a:cubicBezTo>
                <a:close/>
                <a:moveTo>
                  <a:pt x="397" y="179"/>
                </a:moveTo>
                <a:cubicBezTo>
                  <a:pt x="397" y="179"/>
                  <a:pt x="397" y="179"/>
                  <a:pt x="397" y="17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1" name="Freeform 17"/>
          <p:cNvSpPr>
            <a:spLocks noEditPoints="1"/>
          </p:cNvSpPr>
          <p:nvPr/>
        </p:nvSpPr>
        <p:spPr bwMode="auto">
          <a:xfrm>
            <a:off x="10354566" y="1442814"/>
            <a:ext cx="760805" cy="1342819"/>
          </a:xfrm>
          <a:custGeom>
            <a:avLst/>
            <a:gdLst>
              <a:gd name="T0" fmla="*/ 145 w 150"/>
              <a:gd name="T1" fmla="*/ 122 h 267"/>
              <a:gd name="T2" fmla="*/ 28 w 150"/>
              <a:gd name="T3" fmla="*/ 5 h 267"/>
              <a:gd name="T4" fmla="*/ 17 w 150"/>
              <a:gd name="T5" fmla="*/ 0 h 267"/>
              <a:gd name="T6" fmla="*/ 5 w 150"/>
              <a:gd name="T7" fmla="*/ 5 h 267"/>
              <a:gd name="T8" fmla="*/ 0 w 150"/>
              <a:gd name="T9" fmla="*/ 17 h 267"/>
              <a:gd name="T10" fmla="*/ 0 w 150"/>
              <a:gd name="T11" fmla="*/ 250 h 267"/>
              <a:gd name="T12" fmla="*/ 5 w 150"/>
              <a:gd name="T13" fmla="*/ 262 h 267"/>
              <a:gd name="T14" fmla="*/ 17 w 150"/>
              <a:gd name="T15" fmla="*/ 267 h 267"/>
              <a:gd name="T16" fmla="*/ 28 w 150"/>
              <a:gd name="T17" fmla="*/ 262 h 267"/>
              <a:gd name="T18" fmla="*/ 145 w 150"/>
              <a:gd name="T19" fmla="*/ 145 h 267"/>
              <a:gd name="T20" fmla="*/ 150 w 150"/>
              <a:gd name="T21" fmla="*/ 133 h 267"/>
              <a:gd name="T22" fmla="*/ 145 w 150"/>
              <a:gd name="T23" fmla="*/ 122 h 267"/>
              <a:gd name="T24" fmla="*/ 145 w 150"/>
              <a:gd name="T25" fmla="*/ 122 h 267"/>
              <a:gd name="T26" fmla="*/ 145 w 150"/>
              <a:gd name="T27" fmla="*/ 122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0" h="267">
                <a:moveTo>
                  <a:pt x="145" y="122"/>
                </a:moveTo>
                <a:cubicBezTo>
                  <a:pt x="28" y="5"/>
                  <a:pt x="28" y="5"/>
                  <a:pt x="28" y="5"/>
                </a:cubicBezTo>
                <a:cubicBezTo>
                  <a:pt x="25" y="2"/>
                  <a:pt x="21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55"/>
                  <a:pt x="2" y="259"/>
                  <a:pt x="5" y="262"/>
                </a:cubicBezTo>
                <a:cubicBezTo>
                  <a:pt x="8" y="265"/>
                  <a:pt x="12" y="267"/>
                  <a:pt x="17" y="267"/>
                </a:cubicBezTo>
                <a:cubicBezTo>
                  <a:pt x="21" y="267"/>
                  <a:pt x="25" y="265"/>
                  <a:pt x="28" y="262"/>
                </a:cubicBezTo>
                <a:cubicBezTo>
                  <a:pt x="145" y="145"/>
                  <a:pt x="145" y="145"/>
                  <a:pt x="145" y="145"/>
                </a:cubicBezTo>
                <a:cubicBezTo>
                  <a:pt x="149" y="142"/>
                  <a:pt x="150" y="138"/>
                  <a:pt x="150" y="133"/>
                </a:cubicBezTo>
                <a:cubicBezTo>
                  <a:pt x="150" y="129"/>
                  <a:pt x="149" y="125"/>
                  <a:pt x="145" y="122"/>
                </a:cubicBezTo>
                <a:close/>
                <a:moveTo>
                  <a:pt x="145" y="122"/>
                </a:moveTo>
                <a:cubicBezTo>
                  <a:pt x="145" y="122"/>
                  <a:pt x="145" y="122"/>
                  <a:pt x="145" y="12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8" name="グループ化 97"/>
          <p:cNvGrpSpPr/>
          <p:nvPr/>
        </p:nvGrpSpPr>
        <p:grpSpPr>
          <a:xfrm>
            <a:off x="12801035" y="1477731"/>
            <a:ext cx="1272980" cy="1272980"/>
            <a:chOff x="6400800" y="509588"/>
            <a:chExt cx="636588" cy="636588"/>
          </a:xfrm>
          <a:solidFill>
            <a:schemeClr val="bg1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6400800" y="5095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334 w 400"/>
                <a:gd name="T27" fmla="*/ 325 h 400"/>
                <a:gd name="T28" fmla="*/ 331 w 400"/>
                <a:gd name="T29" fmla="*/ 331 h 400"/>
                <a:gd name="T30" fmla="*/ 325 w 400"/>
                <a:gd name="T31" fmla="*/ 334 h 400"/>
                <a:gd name="T32" fmla="*/ 75 w 400"/>
                <a:gd name="T33" fmla="*/ 334 h 400"/>
                <a:gd name="T34" fmla="*/ 69 w 400"/>
                <a:gd name="T35" fmla="*/ 331 h 400"/>
                <a:gd name="T36" fmla="*/ 67 w 400"/>
                <a:gd name="T37" fmla="*/ 325 h 400"/>
                <a:gd name="T38" fmla="*/ 67 w 400"/>
                <a:gd name="T39" fmla="*/ 75 h 400"/>
                <a:gd name="T40" fmla="*/ 69 w 400"/>
                <a:gd name="T41" fmla="*/ 69 h 400"/>
                <a:gd name="T42" fmla="*/ 75 w 400"/>
                <a:gd name="T43" fmla="*/ 67 h 400"/>
                <a:gd name="T44" fmla="*/ 325 w 400"/>
                <a:gd name="T45" fmla="*/ 67 h 400"/>
                <a:gd name="T46" fmla="*/ 331 w 400"/>
                <a:gd name="T47" fmla="*/ 69 h 400"/>
                <a:gd name="T48" fmla="*/ 334 w 400"/>
                <a:gd name="T49" fmla="*/ 75 h 400"/>
                <a:gd name="T50" fmla="*/ 334 w 400"/>
                <a:gd name="T51" fmla="*/ 325 h 400"/>
                <a:gd name="T52" fmla="*/ 334 w 400"/>
                <a:gd name="T53" fmla="*/ 325 h 400"/>
                <a:gd name="T54" fmla="*/ 334 w 400"/>
                <a:gd name="T55" fmla="*/ 32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334" y="325"/>
                  </a:moveTo>
                  <a:cubicBezTo>
                    <a:pt x="334" y="328"/>
                    <a:pt x="333" y="330"/>
                    <a:pt x="331" y="331"/>
                  </a:cubicBezTo>
                  <a:cubicBezTo>
                    <a:pt x="330" y="333"/>
                    <a:pt x="328" y="334"/>
                    <a:pt x="325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3"/>
                    <a:pt x="68" y="71"/>
                    <a:pt x="69" y="69"/>
                  </a:cubicBezTo>
                  <a:cubicBezTo>
                    <a:pt x="71" y="68"/>
                    <a:pt x="73" y="67"/>
                    <a:pt x="75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8" y="67"/>
                    <a:pt x="330" y="68"/>
                    <a:pt x="331" y="69"/>
                  </a:cubicBezTo>
                  <a:cubicBezTo>
                    <a:pt x="333" y="71"/>
                    <a:pt x="334" y="73"/>
                    <a:pt x="334" y="75"/>
                  </a:cubicBezTo>
                  <a:cubicBezTo>
                    <a:pt x="334" y="325"/>
                    <a:pt x="334" y="325"/>
                    <a:pt x="334" y="325"/>
                  </a:cubicBezTo>
                  <a:close/>
                  <a:moveTo>
                    <a:pt x="334" y="325"/>
                  </a:moveTo>
                  <a:cubicBezTo>
                    <a:pt x="334" y="325"/>
                    <a:pt x="334" y="325"/>
                    <a:pt x="334" y="3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>
              <a:off x="6557963" y="695325"/>
              <a:ext cx="323850" cy="239713"/>
            </a:xfrm>
            <a:custGeom>
              <a:avLst/>
              <a:gdLst>
                <a:gd name="T0" fmla="*/ 115 w 203"/>
                <a:gd name="T1" fmla="*/ 7 h 150"/>
                <a:gd name="T2" fmla="*/ 101 w 203"/>
                <a:gd name="T3" fmla="*/ 0 h 150"/>
                <a:gd name="T4" fmla="*/ 88 w 203"/>
                <a:gd name="T5" fmla="*/ 7 h 150"/>
                <a:gd name="T6" fmla="*/ 4 w 203"/>
                <a:gd name="T7" fmla="*/ 124 h 150"/>
                <a:gd name="T8" fmla="*/ 3 w 203"/>
                <a:gd name="T9" fmla="*/ 141 h 150"/>
                <a:gd name="T10" fmla="*/ 18 w 203"/>
                <a:gd name="T11" fmla="*/ 150 h 150"/>
                <a:gd name="T12" fmla="*/ 185 w 203"/>
                <a:gd name="T13" fmla="*/ 150 h 150"/>
                <a:gd name="T14" fmla="*/ 200 w 203"/>
                <a:gd name="T15" fmla="*/ 141 h 150"/>
                <a:gd name="T16" fmla="*/ 198 w 203"/>
                <a:gd name="T17" fmla="*/ 124 h 150"/>
                <a:gd name="T18" fmla="*/ 115 w 203"/>
                <a:gd name="T19" fmla="*/ 7 h 150"/>
                <a:gd name="T20" fmla="*/ 115 w 203"/>
                <a:gd name="T21" fmla="*/ 7 h 150"/>
                <a:gd name="T22" fmla="*/ 115 w 203"/>
                <a:gd name="T23" fmla="*/ 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150">
                  <a:moveTo>
                    <a:pt x="115" y="7"/>
                  </a:moveTo>
                  <a:cubicBezTo>
                    <a:pt x="111" y="2"/>
                    <a:pt x="107" y="0"/>
                    <a:pt x="101" y="0"/>
                  </a:cubicBezTo>
                  <a:cubicBezTo>
                    <a:pt x="96" y="0"/>
                    <a:pt x="91" y="2"/>
                    <a:pt x="88" y="7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0" y="129"/>
                    <a:pt x="0" y="135"/>
                    <a:pt x="3" y="141"/>
                  </a:cubicBezTo>
                  <a:cubicBezTo>
                    <a:pt x="6" y="147"/>
                    <a:pt x="11" y="150"/>
                    <a:pt x="18" y="150"/>
                  </a:cubicBezTo>
                  <a:cubicBezTo>
                    <a:pt x="185" y="150"/>
                    <a:pt x="185" y="150"/>
                    <a:pt x="185" y="150"/>
                  </a:cubicBezTo>
                  <a:cubicBezTo>
                    <a:pt x="192" y="150"/>
                    <a:pt x="197" y="147"/>
                    <a:pt x="200" y="141"/>
                  </a:cubicBezTo>
                  <a:cubicBezTo>
                    <a:pt x="203" y="135"/>
                    <a:pt x="202" y="129"/>
                    <a:pt x="198" y="124"/>
                  </a:cubicBezTo>
                  <a:lnTo>
                    <a:pt x="115" y="7"/>
                  </a:lnTo>
                  <a:close/>
                  <a:moveTo>
                    <a:pt x="115" y="7"/>
                  </a:moveTo>
                  <a:cubicBezTo>
                    <a:pt x="115" y="7"/>
                    <a:pt x="115" y="7"/>
                    <a:pt x="115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8" name="Freeform 26"/>
          <p:cNvSpPr>
            <a:spLocks noEditPoints="1"/>
          </p:cNvSpPr>
          <p:nvPr/>
        </p:nvSpPr>
        <p:spPr bwMode="auto">
          <a:xfrm>
            <a:off x="15746981" y="1477731"/>
            <a:ext cx="1269804" cy="1272980"/>
          </a:xfrm>
          <a:custGeom>
            <a:avLst/>
            <a:gdLst>
              <a:gd name="T0" fmla="*/ 399 w 402"/>
              <a:gd name="T1" fmla="*/ 1 h 403"/>
              <a:gd name="T2" fmla="*/ 390 w 402"/>
              <a:gd name="T3" fmla="*/ 5 h 403"/>
              <a:gd name="T4" fmla="*/ 205 w 402"/>
              <a:gd name="T5" fmla="*/ 190 h 403"/>
              <a:gd name="T6" fmla="*/ 202 w 402"/>
              <a:gd name="T7" fmla="*/ 195 h 403"/>
              <a:gd name="T8" fmla="*/ 202 w 402"/>
              <a:gd name="T9" fmla="*/ 10 h 403"/>
              <a:gd name="T10" fmla="*/ 198 w 402"/>
              <a:gd name="T11" fmla="*/ 1 h 403"/>
              <a:gd name="T12" fmla="*/ 190 w 402"/>
              <a:gd name="T13" fmla="*/ 5 h 403"/>
              <a:gd name="T14" fmla="*/ 5 w 402"/>
              <a:gd name="T15" fmla="*/ 190 h 403"/>
              <a:gd name="T16" fmla="*/ 0 w 402"/>
              <a:gd name="T17" fmla="*/ 202 h 403"/>
              <a:gd name="T18" fmla="*/ 5 w 402"/>
              <a:gd name="T19" fmla="*/ 213 h 403"/>
              <a:gd name="T20" fmla="*/ 190 w 402"/>
              <a:gd name="T21" fmla="*/ 398 h 403"/>
              <a:gd name="T22" fmla="*/ 198 w 402"/>
              <a:gd name="T23" fmla="*/ 402 h 403"/>
              <a:gd name="T24" fmla="*/ 202 w 402"/>
              <a:gd name="T25" fmla="*/ 393 h 403"/>
              <a:gd name="T26" fmla="*/ 202 w 402"/>
              <a:gd name="T27" fmla="*/ 208 h 403"/>
              <a:gd name="T28" fmla="*/ 205 w 402"/>
              <a:gd name="T29" fmla="*/ 213 h 403"/>
              <a:gd name="T30" fmla="*/ 390 w 402"/>
              <a:gd name="T31" fmla="*/ 398 h 403"/>
              <a:gd name="T32" fmla="*/ 399 w 402"/>
              <a:gd name="T33" fmla="*/ 402 h 403"/>
              <a:gd name="T34" fmla="*/ 402 w 402"/>
              <a:gd name="T35" fmla="*/ 393 h 403"/>
              <a:gd name="T36" fmla="*/ 402 w 402"/>
              <a:gd name="T37" fmla="*/ 10 h 403"/>
              <a:gd name="T38" fmla="*/ 399 w 402"/>
              <a:gd name="T39" fmla="*/ 1 h 403"/>
              <a:gd name="T40" fmla="*/ 399 w 402"/>
              <a:gd name="T41" fmla="*/ 1 h 403"/>
              <a:gd name="T42" fmla="*/ 399 w 402"/>
              <a:gd name="T43" fmla="*/ 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2" h="403">
                <a:moveTo>
                  <a:pt x="399" y="1"/>
                </a:moveTo>
                <a:cubicBezTo>
                  <a:pt x="396" y="0"/>
                  <a:pt x="394" y="1"/>
                  <a:pt x="390" y="5"/>
                </a:cubicBezTo>
                <a:cubicBezTo>
                  <a:pt x="205" y="190"/>
                  <a:pt x="205" y="190"/>
                  <a:pt x="205" y="190"/>
                </a:cubicBezTo>
                <a:cubicBezTo>
                  <a:pt x="204" y="191"/>
                  <a:pt x="203" y="193"/>
                  <a:pt x="202" y="195"/>
                </a:cubicBezTo>
                <a:cubicBezTo>
                  <a:pt x="202" y="10"/>
                  <a:pt x="202" y="10"/>
                  <a:pt x="202" y="10"/>
                </a:cubicBezTo>
                <a:cubicBezTo>
                  <a:pt x="202" y="5"/>
                  <a:pt x="201" y="2"/>
                  <a:pt x="198" y="1"/>
                </a:cubicBezTo>
                <a:cubicBezTo>
                  <a:pt x="196" y="0"/>
                  <a:pt x="193" y="1"/>
                  <a:pt x="190" y="5"/>
                </a:cubicBezTo>
                <a:cubicBezTo>
                  <a:pt x="5" y="190"/>
                  <a:pt x="5" y="190"/>
                  <a:pt x="5" y="190"/>
                </a:cubicBezTo>
                <a:cubicBezTo>
                  <a:pt x="2" y="193"/>
                  <a:pt x="0" y="197"/>
                  <a:pt x="0" y="202"/>
                </a:cubicBezTo>
                <a:cubicBezTo>
                  <a:pt x="0" y="206"/>
                  <a:pt x="2" y="210"/>
                  <a:pt x="5" y="213"/>
                </a:cubicBezTo>
                <a:cubicBezTo>
                  <a:pt x="190" y="398"/>
                  <a:pt x="190" y="398"/>
                  <a:pt x="190" y="398"/>
                </a:cubicBezTo>
                <a:cubicBezTo>
                  <a:pt x="193" y="402"/>
                  <a:pt x="196" y="403"/>
                  <a:pt x="198" y="402"/>
                </a:cubicBezTo>
                <a:cubicBezTo>
                  <a:pt x="201" y="401"/>
                  <a:pt x="202" y="398"/>
                  <a:pt x="202" y="393"/>
                </a:cubicBezTo>
                <a:cubicBezTo>
                  <a:pt x="202" y="208"/>
                  <a:pt x="202" y="208"/>
                  <a:pt x="202" y="208"/>
                </a:cubicBezTo>
                <a:cubicBezTo>
                  <a:pt x="203" y="210"/>
                  <a:pt x="204" y="212"/>
                  <a:pt x="205" y="213"/>
                </a:cubicBezTo>
                <a:cubicBezTo>
                  <a:pt x="390" y="398"/>
                  <a:pt x="390" y="398"/>
                  <a:pt x="390" y="398"/>
                </a:cubicBezTo>
                <a:cubicBezTo>
                  <a:pt x="394" y="402"/>
                  <a:pt x="396" y="403"/>
                  <a:pt x="399" y="402"/>
                </a:cubicBezTo>
                <a:cubicBezTo>
                  <a:pt x="401" y="401"/>
                  <a:pt x="402" y="398"/>
                  <a:pt x="402" y="393"/>
                </a:cubicBezTo>
                <a:cubicBezTo>
                  <a:pt x="402" y="10"/>
                  <a:pt x="402" y="10"/>
                  <a:pt x="402" y="10"/>
                </a:cubicBezTo>
                <a:cubicBezTo>
                  <a:pt x="402" y="5"/>
                  <a:pt x="401" y="2"/>
                  <a:pt x="399" y="1"/>
                </a:cubicBezTo>
                <a:close/>
                <a:moveTo>
                  <a:pt x="399" y="1"/>
                </a:moveTo>
                <a:cubicBezTo>
                  <a:pt x="399" y="1"/>
                  <a:pt x="399" y="1"/>
                  <a:pt x="399" y="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1" name="Freeform 30"/>
          <p:cNvSpPr>
            <a:spLocks noEditPoints="1"/>
          </p:cNvSpPr>
          <p:nvPr/>
        </p:nvSpPr>
        <p:spPr bwMode="auto">
          <a:xfrm>
            <a:off x="1017254" y="4464948"/>
            <a:ext cx="1269804" cy="1355517"/>
          </a:xfrm>
          <a:custGeom>
            <a:avLst/>
            <a:gdLst>
              <a:gd name="T0" fmla="*/ 372 w 375"/>
              <a:gd name="T1" fmla="*/ 261 h 400"/>
              <a:gd name="T2" fmla="*/ 357 w 375"/>
              <a:gd name="T3" fmla="*/ 240 h 400"/>
              <a:gd name="T4" fmla="*/ 287 w 375"/>
              <a:gd name="T5" fmla="*/ 200 h 400"/>
              <a:gd name="T6" fmla="*/ 357 w 375"/>
              <a:gd name="T7" fmla="*/ 160 h 400"/>
              <a:gd name="T8" fmla="*/ 372 w 375"/>
              <a:gd name="T9" fmla="*/ 140 h 400"/>
              <a:gd name="T10" fmla="*/ 369 w 375"/>
              <a:gd name="T11" fmla="*/ 114 h 400"/>
              <a:gd name="T12" fmla="*/ 352 w 375"/>
              <a:gd name="T13" fmla="*/ 86 h 400"/>
              <a:gd name="T14" fmla="*/ 332 w 375"/>
              <a:gd name="T15" fmla="*/ 70 h 400"/>
              <a:gd name="T16" fmla="*/ 307 w 375"/>
              <a:gd name="T17" fmla="*/ 74 h 400"/>
              <a:gd name="T18" fmla="*/ 237 w 375"/>
              <a:gd name="T19" fmla="*/ 113 h 400"/>
              <a:gd name="T20" fmla="*/ 237 w 375"/>
              <a:gd name="T21" fmla="*/ 33 h 400"/>
              <a:gd name="T22" fmla="*/ 227 w 375"/>
              <a:gd name="T23" fmla="*/ 10 h 400"/>
              <a:gd name="T24" fmla="*/ 204 w 375"/>
              <a:gd name="T25" fmla="*/ 0 h 400"/>
              <a:gd name="T26" fmla="*/ 171 w 375"/>
              <a:gd name="T27" fmla="*/ 0 h 400"/>
              <a:gd name="T28" fmla="*/ 147 w 375"/>
              <a:gd name="T29" fmla="*/ 10 h 400"/>
              <a:gd name="T30" fmla="*/ 137 w 375"/>
              <a:gd name="T31" fmla="*/ 33 h 400"/>
              <a:gd name="T32" fmla="*/ 137 w 375"/>
              <a:gd name="T33" fmla="*/ 113 h 400"/>
              <a:gd name="T34" fmla="*/ 68 w 375"/>
              <a:gd name="T35" fmla="*/ 74 h 400"/>
              <a:gd name="T36" fmla="*/ 42 w 375"/>
              <a:gd name="T37" fmla="*/ 70 h 400"/>
              <a:gd name="T38" fmla="*/ 22 w 375"/>
              <a:gd name="T39" fmla="*/ 86 h 400"/>
              <a:gd name="T40" fmla="*/ 5 w 375"/>
              <a:gd name="T41" fmla="*/ 114 h 400"/>
              <a:gd name="T42" fmla="*/ 2 w 375"/>
              <a:gd name="T43" fmla="*/ 140 h 400"/>
              <a:gd name="T44" fmla="*/ 18 w 375"/>
              <a:gd name="T45" fmla="*/ 160 h 400"/>
              <a:gd name="T46" fmla="*/ 87 w 375"/>
              <a:gd name="T47" fmla="*/ 200 h 400"/>
              <a:gd name="T48" fmla="*/ 18 w 375"/>
              <a:gd name="T49" fmla="*/ 240 h 400"/>
              <a:gd name="T50" fmla="*/ 2 w 375"/>
              <a:gd name="T51" fmla="*/ 261 h 400"/>
              <a:gd name="T52" fmla="*/ 5 w 375"/>
              <a:gd name="T53" fmla="*/ 286 h 400"/>
              <a:gd name="T54" fmla="*/ 22 w 375"/>
              <a:gd name="T55" fmla="*/ 315 h 400"/>
              <a:gd name="T56" fmla="*/ 42 w 375"/>
              <a:gd name="T57" fmla="*/ 330 h 400"/>
              <a:gd name="T58" fmla="*/ 68 w 375"/>
              <a:gd name="T59" fmla="*/ 327 h 400"/>
              <a:gd name="T60" fmla="*/ 137 w 375"/>
              <a:gd name="T61" fmla="*/ 287 h 400"/>
              <a:gd name="T62" fmla="*/ 137 w 375"/>
              <a:gd name="T63" fmla="*/ 367 h 400"/>
              <a:gd name="T64" fmla="*/ 147 w 375"/>
              <a:gd name="T65" fmla="*/ 391 h 400"/>
              <a:gd name="T66" fmla="*/ 171 w 375"/>
              <a:gd name="T67" fmla="*/ 400 h 400"/>
              <a:gd name="T68" fmla="*/ 204 w 375"/>
              <a:gd name="T69" fmla="*/ 400 h 400"/>
              <a:gd name="T70" fmla="*/ 227 w 375"/>
              <a:gd name="T71" fmla="*/ 391 h 400"/>
              <a:gd name="T72" fmla="*/ 237 w 375"/>
              <a:gd name="T73" fmla="*/ 367 h 400"/>
              <a:gd name="T74" fmla="*/ 237 w 375"/>
              <a:gd name="T75" fmla="*/ 287 h 400"/>
              <a:gd name="T76" fmla="*/ 307 w 375"/>
              <a:gd name="T77" fmla="*/ 327 h 400"/>
              <a:gd name="T78" fmla="*/ 332 w 375"/>
              <a:gd name="T79" fmla="*/ 330 h 400"/>
              <a:gd name="T80" fmla="*/ 352 w 375"/>
              <a:gd name="T81" fmla="*/ 315 h 400"/>
              <a:gd name="T82" fmla="*/ 369 w 375"/>
              <a:gd name="T83" fmla="*/ 286 h 400"/>
              <a:gd name="T84" fmla="*/ 372 w 375"/>
              <a:gd name="T85" fmla="*/ 261 h 400"/>
              <a:gd name="T86" fmla="*/ 372 w 375"/>
              <a:gd name="T87" fmla="*/ 261 h 400"/>
              <a:gd name="T88" fmla="*/ 372 w 375"/>
              <a:gd name="T89" fmla="*/ 26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75" h="400">
                <a:moveTo>
                  <a:pt x="372" y="261"/>
                </a:moveTo>
                <a:cubicBezTo>
                  <a:pt x="370" y="252"/>
                  <a:pt x="365" y="245"/>
                  <a:pt x="357" y="240"/>
                </a:cubicBezTo>
                <a:cubicBezTo>
                  <a:pt x="287" y="200"/>
                  <a:pt x="287" y="200"/>
                  <a:pt x="287" y="200"/>
                </a:cubicBezTo>
                <a:cubicBezTo>
                  <a:pt x="357" y="160"/>
                  <a:pt x="357" y="160"/>
                  <a:pt x="357" y="160"/>
                </a:cubicBezTo>
                <a:cubicBezTo>
                  <a:pt x="365" y="156"/>
                  <a:pt x="370" y="149"/>
                  <a:pt x="372" y="140"/>
                </a:cubicBezTo>
                <a:cubicBezTo>
                  <a:pt x="375" y="131"/>
                  <a:pt x="373" y="122"/>
                  <a:pt x="369" y="114"/>
                </a:cubicBezTo>
                <a:cubicBezTo>
                  <a:pt x="352" y="86"/>
                  <a:pt x="352" y="86"/>
                  <a:pt x="352" y="86"/>
                </a:cubicBezTo>
                <a:cubicBezTo>
                  <a:pt x="348" y="78"/>
                  <a:pt x="341" y="73"/>
                  <a:pt x="332" y="70"/>
                </a:cubicBezTo>
                <a:cubicBezTo>
                  <a:pt x="323" y="68"/>
                  <a:pt x="315" y="69"/>
                  <a:pt x="307" y="74"/>
                </a:cubicBezTo>
                <a:cubicBezTo>
                  <a:pt x="237" y="113"/>
                  <a:pt x="237" y="113"/>
                  <a:pt x="237" y="113"/>
                </a:cubicBezTo>
                <a:cubicBezTo>
                  <a:pt x="237" y="33"/>
                  <a:pt x="237" y="33"/>
                  <a:pt x="237" y="33"/>
                </a:cubicBezTo>
                <a:cubicBezTo>
                  <a:pt x="237" y="24"/>
                  <a:pt x="234" y="17"/>
                  <a:pt x="227" y="10"/>
                </a:cubicBezTo>
                <a:cubicBezTo>
                  <a:pt x="221" y="3"/>
                  <a:pt x="213" y="0"/>
                  <a:pt x="204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1" y="0"/>
                  <a:pt x="154" y="3"/>
                  <a:pt x="147" y="10"/>
                </a:cubicBezTo>
                <a:cubicBezTo>
                  <a:pt x="140" y="17"/>
                  <a:pt x="137" y="24"/>
                  <a:pt x="137" y="3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68" y="74"/>
                  <a:pt x="68" y="74"/>
                  <a:pt x="68" y="74"/>
                </a:cubicBezTo>
                <a:cubicBezTo>
                  <a:pt x="60" y="69"/>
                  <a:pt x="51" y="68"/>
                  <a:pt x="42" y="70"/>
                </a:cubicBezTo>
                <a:cubicBezTo>
                  <a:pt x="33" y="73"/>
                  <a:pt x="27" y="78"/>
                  <a:pt x="22" y="86"/>
                </a:cubicBezTo>
                <a:cubicBezTo>
                  <a:pt x="5" y="114"/>
                  <a:pt x="5" y="114"/>
                  <a:pt x="5" y="114"/>
                </a:cubicBezTo>
                <a:cubicBezTo>
                  <a:pt x="1" y="122"/>
                  <a:pt x="0" y="131"/>
                  <a:pt x="2" y="140"/>
                </a:cubicBezTo>
                <a:cubicBezTo>
                  <a:pt x="5" y="149"/>
                  <a:pt x="10" y="156"/>
                  <a:pt x="18" y="160"/>
                </a:cubicBezTo>
                <a:cubicBezTo>
                  <a:pt x="87" y="200"/>
                  <a:pt x="87" y="200"/>
                  <a:pt x="87" y="200"/>
                </a:cubicBezTo>
                <a:cubicBezTo>
                  <a:pt x="18" y="240"/>
                  <a:pt x="18" y="240"/>
                  <a:pt x="18" y="240"/>
                </a:cubicBezTo>
                <a:cubicBezTo>
                  <a:pt x="10" y="245"/>
                  <a:pt x="5" y="252"/>
                  <a:pt x="2" y="261"/>
                </a:cubicBezTo>
                <a:cubicBezTo>
                  <a:pt x="0" y="270"/>
                  <a:pt x="1" y="278"/>
                  <a:pt x="5" y="286"/>
                </a:cubicBezTo>
                <a:cubicBezTo>
                  <a:pt x="22" y="315"/>
                  <a:pt x="22" y="315"/>
                  <a:pt x="22" y="315"/>
                </a:cubicBezTo>
                <a:cubicBezTo>
                  <a:pt x="27" y="323"/>
                  <a:pt x="33" y="328"/>
                  <a:pt x="42" y="330"/>
                </a:cubicBezTo>
                <a:cubicBezTo>
                  <a:pt x="51" y="333"/>
                  <a:pt x="60" y="331"/>
                  <a:pt x="68" y="327"/>
                </a:cubicBezTo>
                <a:cubicBezTo>
                  <a:pt x="137" y="287"/>
                  <a:pt x="137" y="287"/>
                  <a:pt x="137" y="287"/>
                </a:cubicBezTo>
                <a:cubicBezTo>
                  <a:pt x="137" y="367"/>
                  <a:pt x="137" y="367"/>
                  <a:pt x="137" y="367"/>
                </a:cubicBezTo>
                <a:cubicBezTo>
                  <a:pt x="137" y="376"/>
                  <a:pt x="140" y="384"/>
                  <a:pt x="147" y="391"/>
                </a:cubicBezTo>
                <a:cubicBezTo>
                  <a:pt x="154" y="397"/>
                  <a:pt x="161" y="400"/>
                  <a:pt x="171" y="400"/>
                </a:cubicBezTo>
                <a:cubicBezTo>
                  <a:pt x="204" y="400"/>
                  <a:pt x="204" y="400"/>
                  <a:pt x="204" y="400"/>
                </a:cubicBezTo>
                <a:cubicBezTo>
                  <a:pt x="213" y="400"/>
                  <a:pt x="221" y="397"/>
                  <a:pt x="227" y="391"/>
                </a:cubicBezTo>
                <a:cubicBezTo>
                  <a:pt x="234" y="384"/>
                  <a:pt x="237" y="376"/>
                  <a:pt x="237" y="367"/>
                </a:cubicBezTo>
                <a:cubicBezTo>
                  <a:pt x="237" y="287"/>
                  <a:pt x="237" y="287"/>
                  <a:pt x="237" y="287"/>
                </a:cubicBezTo>
                <a:cubicBezTo>
                  <a:pt x="307" y="327"/>
                  <a:pt x="307" y="327"/>
                  <a:pt x="307" y="327"/>
                </a:cubicBezTo>
                <a:cubicBezTo>
                  <a:pt x="315" y="331"/>
                  <a:pt x="323" y="333"/>
                  <a:pt x="332" y="330"/>
                </a:cubicBezTo>
                <a:cubicBezTo>
                  <a:pt x="341" y="328"/>
                  <a:pt x="348" y="323"/>
                  <a:pt x="352" y="315"/>
                </a:cubicBezTo>
                <a:cubicBezTo>
                  <a:pt x="369" y="286"/>
                  <a:pt x="369" y="286"/>
                  <a:pt x="369" y="286"/>
                </a:cubicBezTo>
                <a:cubicBezTo>
                  <a:pt x="373" y="278"/>
                  <a:pt x="375" y="270"/>
                  <a:pt x="372" y="261"/>
                </a:cubicBezTo>
                <a:close/>
                <a:moveTo>
                  <a:pt x="372" y="261"/>
                </a:moveTo>
                <a:cubicBezTo>
                  <a:pt x="372" y="261"/>
                  <a:pt x="372" y="261"/>
                  <a:pt x="372" y="26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4" name="Freeform 34"/>
          <p:cNvSpPr>
            <a:spLocks noEditPoints="1"/>
          </p:cNvSpPr>
          <p:nvPr/>
        </p:nvSpPr>
        <p:spPr bwMode="auto">
          <a:xfrm>
            <a:off x="3963199" y="4503042"/>
            <a:ext cx="1272980" cy="1279329"/>
          </a:xfrm>
          <a:custGeom>
            <a:avLst/>
            <a:gdLst>
              <a:gd name="T0" fmla="*/ 385 w 400"/>
              <a:gd name="T1" fmla="*/ 123 h 402"/>
              <a:gd name="T2" fmla="*/ 342 w 400"/>
              <a:gd name="T3" fmla="*/ 59 h 402"/>
              <a:gd name="T4" fmla="*/ 278 w 400"/>
              <a:gd name="T5" fmla="*/ 16 h 402"/>
              <a:gd name="T6" fmla="*/ 200 w 400"/>
              <a:gd name="T7" fmla="*/ 0 h 402"/>
              <a:gd name="T8" fmla="*/ 122 w 400"/>
              <a:gd name="T9" fmla="*/ 16 h 402"/>
              <a:gd name="T10" fmla="*/ 59 w 400"/>
              <a:gd name="T11" fmla="*/ 59 h 402"/>
              <a:gd name="T12" fmla="*/ 16 w 400"/>
              <a:gd name="T13" fmla="*/ 123 h 402"/>
              <a:gd name="T14" fmla="*/ 0 w 400"/>
              <a:gd name="T15" fmla="*/ 201 h 402"/>
              <a:gd name="T16" fmla="*/ 16 w 400"/>
              <a:gd name="T17" fmla="*/ 279 h 402"/>
              <a:gd name="T18" fmla="*/ 59 w 400"/>
              <a:gd name="T19" fmla="*/ 343 h 402"/>
              <a:gd name="T20" fmla="*/ 122 w 400"/>
              <a:gd name="T21" fmla="*/ 386 h 402"/>
              <a:gd name="T22" fmla="*/ 200 w 400"/>
              <a:gd name="T23" fmla="*/ 402 h 402"/>
              <a:gd name="T24" fmla="*/ 278 w 400"/>
              <a:gd name="T25" fmla="*/ 386 h 402"/>
              <a:gd name="T26" fmla="*/ 342 w 400"/>
              <a:gd name="T27" fmla="*/ 343 h 402"/>
              <a:gd name="T28" fmla="*/ 385 w 400"/>
              <a:gd name="T29" fmla="*/ 279 h 402"/>
              <a:gd name="T30" fmla="*/ 400 w 400"/>
              <a:gd name="T31" fmla="*/ 201 h 402"/>
              <a:gd name="T32" fmla="*/ 385 w 400"/>
              <a:gd name="T33" fmla="*/ 123 h 402"/>
              <a:gd name="T34" fmla="*/ 82 w 400"/>
              <a:gd name="T35" fmla="*/ 279 h 402"/>
              <a:gd name="T36" fmla="*/ 58 w 400"/>
              <a:gd name="T37" fmla="*/ 201 h 402"/>
              <a:gd name="T38" fmla="*/ 77 w 400"/>
              <a:gd name="T39" fmla="*/ 129 h 402"/>
              <a:gd name="T40" fmla="*/ 129 w 400"/>
              <a:gd name="T41" fmla="*/ 77 h 402"/>
              <a:gd name="T42" fmla="*/ 200 w 400"/>
              <a:gd name="T43" fmla="*/ 58 h 402"/>
              <a:gd name="T44" fmla="*/ 278 w 400"/>
              <a:gd name="T45" fmla="*/ 82 h 402"/>
              <a:gd name="T46" fmla="*/ 82 w 400"/>
              <a:gd name="T47" fmla="*/ 279 h 402"/>
              <a:gd name="T48" fmla="*/ 331 w 400"/>
              <a:gd name="T49" fmla="*/ 256 h 402"/>
              <a:gd name="T50" fmla="*/ 301 w 400"/>
              <a:gd name="T51" fmla="*/ 302 h 402"/>
              <a:gd name="T52" fmla="*/ 255 w 400"/>
              <a:gd name="T53" fmla="*/ 332 h 402"/>
              <a:gd name="T54" fmla="*/ 200 w 400"/>
              <a:gd name="T55" fmla="*/ 343 h 402"/>
              <a:gd name="T56" fmla="*/ 123 w 400"/>
              <a:gd name="T57" fmla="*/ 320 h 402"/>
              <a:gd name="T58" fmla="*/ 319 w 400"/>
              <a:gd name="T59" fmla="*/ 124 h 402"/>
              <a:gd name="T60" fmla="*/ 342 w 400"/>
              <a:gd name="T61" fmla="*/ 201 h 402"/>
              <a:gd name="T62" fmla="*/ 331 w 400"/>
              <a:gd name="T63" fmla="*/ 256 h 402"/>
              <a:gd name="T64" fmla="*/ 331 w 400"/>
              <a:gd name="T65" fmla="*/ 256 h 402"/>
              <a:gd name="T66" fmla="*/ 331 w 400"/>
              <a:gd name="T67" fmla="*/ 256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0" h="402">
                <a:moveTo>
                  <a:pt x="385" y="123"/>
                </a:moveTo>
                <a:cubicBezTo>
                  <a:pt x="374" y="98"/>
                  <a:pt x="360" y="77"/>
                  <a:pt x="342" y="59"/>
                </a:cubicBezTo>
                <a:cubicBezTo>
                  <a:pt x="324" y="41"/>
                  <a:pt x="303" y="26"/>
                  <a:pt x="278" y="16"/>
                </a:cubicBezTo>
                <a:cubicBezTo>
                  <a:pt x="253" y="5"/>
                  <a:pt x="227" y="0"/>
                  <a:pt x="200" y="0"/>
                </a:cubicBezTo>
                <a:cubicBezTo>
                  <a:pt x="173" y="0"/>
                  <a:pt x="147" y="5"/>
                  <a:pt x="122" y="16"/>
                </a:cubicBezTo>
                <a:cubicBezTo>
                  <a:pt x="98" y="26"/>
                  <a:pt x="76" y="41"/>
                  <a:pt x="59" y="59"/>
                </a:cubicBezTo>
                <a:cubicBezTo>
                  <a:pt x="41" y="77"/>
                  <a:pt x="27" y="98"/>
                  <a:pt x="16" y="123"/>
                </a:cubicBezTo>
                <a:cubicBezTo>
                  <a:pt x="5" y="147"/>
                  <a:pt x="0" y="173"/>
                  <a:pt x="0" y="201"/>
                </a:cubicBezTo>
                <a:cubicBezTo>
                  <a:pt x="0" y="228"/>
                  <a:pt x="5" y="254"/>
                  <a:pt x="16" y="279"/>
                </a:cubicBezTo>
                <a:cubicBezTo>
                  <a:pt x="27" y="304"/>
                  <a:pt x="41" y="325"/>
                  <a:pt x="59" y="343"/>
                </a:cubicBezTo>
                <a:cubicBezTo>
                  <a:pt x="76" y="361"/>
                  <a:pt x="98" y="375"/>
                  <a:pt x="122" y="386"/>
                </a:cubicBezTo>
                <a:cubicBezTo>
                  <a:pt x="147" y="396"/>
                  <a:pt x="173" y="402"/>
                  <a:pt x="200" y="402"/>
                </a:cubicBezTo>
                <a:cubicBezTo>
                  <a:pt x="227" y="402"/>
                  <a:pt x="253" y="396"/>
                  <a:pt x="278" y="386"/>
                </a:cubicBezTo>
                <a:cubicBezTo>
                  <a:pt x="303" y="375"/>
                  <a:pt x="324" y="361"/>
                  <a:pt x="342" y="343"/>
                </a:cubicBezTo>
                <a:cubicBezTo>
                  <a:pt x="360" y="325"/>
                  <a:pt x="374" y="304"/>
                  <a:pt x="385" y="279"/>
                </a:cubicBezTo>
                <a:cubicBezTo>
                  <a:pt x="395" y="254"/>
                  <a:pt x="400" y="228"/>
                  <a:pt x="400" y="201"/>
                </a:cubicBezTo>
                <a:cubicBezTo>
                  <a:pt x="400" y="173"/>
                  <a:pt x="395" y="147"/>
                  <a:pt x="385" y="123"/>
                </a:cubicBezTo>
                <a:close/>
                <a:moveTo>
                  <a:pt x="82" y="279"/>
                </a:moveTo>
                <a:cubicBezTo>
                  <a:pt x="66" y="255"/>
                  <a:pt x="58" y="229"/>
                  <a:pt x="58" y="201"/>
                </a:cubicBezTo>
                <a:cubicBezTo>
                  <a:pt x="58" y="175"/>
                  <a:pt x="65" y="151"/>
                  <a:pt x="77" y="129"/>
                </a:cubicBezTo>
                <a:cubicBezTo>
                  <a:pt x="90" y="107"/>
                  <a:pt x="107" y="90"/>
                  <a:pt x="129" y="77"/>
                </a:cubicBezTo>
                <a:cubicBezTo>
                  <a:pt x="151" y="65"/>
                  <a:pt x="175" y="58"/>
                  <a:pt x="200" y="58"/>
                </a:cubicBezTo>
                <a:cubicBezTo>
                  <a:pt x="229" y="58"/>
                  <a:pt x="255" y="66"/>
                  <a:pt x="278" y="82"/>
                </a:cubicBezTo>
                <a:lnTo>
                  <a:pt x="82" y="279"/>
                </a:lnTo>
                <a:close/>
                <a:moveTo>
                  <a:pt x="331" y="256"/>
                </a:moveTo>
                <a:cubicBezTo>
                  <a:pt x="323" y="274"/>
                  <a:pt x="313" y="289"/>
                  <a:pt x="301" y="302"/>
                </a:cubicBezTo>
                <a:cubicBezTo>
                  <a:pt x="288" y="314"/>
                  <a:pt x="273" y="324"/>
                  <a:pt x="255" y="332"/>
                </a:cubicBezTo>
                <a:cubicBezTo>
                  <a:pt x="238" y="340"/>
                  <a:pt x="220" y="343"/>
                  <a:pt x="200" y="343"/>
                </a:cubicBezTo>
                <a:cubicBezTo>
                  <a:pt x="172" y="343"/>
                  <a:pt x="147" y="336"/>
                  <a:pt x="123" y="320"/>
                </a:cubicBezTo>
                <a:cubicBezTo>
                  <a:pt x="319" y="124"/>
                  <a:pt x="319" y="124"/>
                  <a:pt x="319" y="124"/>
                </a:cubicBezTo>
                <a:cubicBezTo>
                  <a:pt x="335" y="147"/>
                  <a:pt x="342" y="173"/>
                  <a:pt x="342" y="201"/>
                </a:cubicBezTo>
                <a:cubicBezTo>
                  <a:pt x="342" y="220"/>
                  <a:pt x="338" y="239"/>
                  <a:pt x="331" y="256"/>
                </a:cubicBezTo>
                <a:close/>
                <a:moveTo>
                  <a:pt x="331" y="256"/>
                </a:moveTo>
                <a:cubicBezTo>
                  <a:pt x="331" y="256"/>
                  <a:pt x="331" y="256"/>
                  <a:pt x="331" y="25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6909145" y="4636371"/>
            <a:ext cx="1269804" cy="1012670"/>
            <a:chOff x="3454400" y="2020888"/>
            <a:chExt cx="635000" cy="506413"/>
          </a:xfrm>
          <a:solidFill>
            <a:schemeClr val="bg1"/>
          </a:solidFill>
        </p:grpSpPr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3454400" y="2020888"/>
              <a:ext cx="635000" cy="506413"/>
            </a:xfrm>
            <a:custGeom>
              <a:avLst/>
              <a:gdLst>
                <a:gd name="T0" fmla="*/ 488 w 501"/>
                <a:gd name="T1" fmla="*/ 12 h 400"/>
                <a:gd name="T2" fmla="*/ 459 w 501"/>
                <a:gd name="T3" fmla="*/ 0 h 400"/>
                <a:gd name="T4" fmla="*/ 42 w 501"/>
                <a:gd name="T5" fmla="*/ 0 h 400"/>
                <a:gd name="T6" fmla="*/ 12 w 501"/>
                <a:gd name="T7" fmla="*/ 12 h 400"/>
                <a:gd name="T8" fmla="*/ 0 w 501"/>
                <a:gd name="T9" fmla="*/ 42 h 400"/>
                <a:gd name="T10" fmla="*/ 0 w 501"/>
                <a:gd name="T11" fmla="*/ 359 h 400"/>
                <a:gd name="T12" fmla="*/ 12 w 501"/>
                <a:gd name="T13" fmla="*/ 388 h 400"/>
                <a:gd name="T14" fmla="*/ 42 w 501"/>
                <a:gd name="T15" fmla="*/ 400 h 400"/>
                <a:gd name="T16" fmla="*/ 459 w 501"/>
                <a:gd name="T17" fmla="*/ 400 h 400"/>
                <a:gd name="T18" fmla="*/ 488 w 501"/>
                <a:gd name="T19" fmla="*/ 388 h 400"/>
                <a:gd name="T20" fmla="*/ 501 w 501"/>
                <a:gd name="T21" fmla="*/ 359 h 400"/>
                <a:gd name="T22" fmla="*/ 501 w 501"/>
                <a:gd name="T23" fmla="*/ 42 h 400"/>
                <a:gd name="T24" fmla="*/ 488 w 501"/>
                <a:gd name="T25" fmla="*/ 12 h 400"/>
                <a:gd name="T26" fmla="*/ 467 w 501"/>
                <a:gd name="T27" fmla="*/ 359 h 400"/>
                <a:gd name="T28" fmla="*/ 465 w 501"/>
                <a:gd name="T29" fmla="*/ 365 h 400"/>
                <a:gd name="T30" fmla="*/ 459 w 501"/>
                <a:gd name="T31" fmla="*/ 367 h 400"/>
                <a:gd name="T32" fmla="*/ 42 w 501"/>
                <a:gd name="T33" fmla="*/ 367 h 400"/>
                <a:gd name="T34" fmla="*/ 36 w 501"/>
                <a:gd name="T35" fmla="*/ 365 h 400"/>
                <a:gd name="T36" fmla="*/ 33 w 501"/>
                <a:gd name="T37" fmla="*/ 359 h 400"/>
                <a:gd name="T38" fmla="*/ 33 w 501"/>
                <a:gd name="T39" fmla="*/ 42 h 400"/>
                <a:gd name="T40" fmla="*/ 36 w 501"/>
                <a:gd name="T41" fmla="*/ 36 h 400"/>
                <a:gd name="T42" fmla="*/ 42 w 501"/>
                <a:gd name="T43" fmla="*/ 33 h 400"/>
                <a:gd name="T44" fmla="*/ 459 w 501"/>
                <a:gd name="T45" fmla="*/ 33 h 400"/>
                <a:gd name="T46" fmla="*/ 465 w 501"/>
                <a:gd name="T47" fmla="*/ 36 h 400"/>
                <a:gd name="T48" fmla="*/ 467 w 501"/>
                <a:gd name="T49" fmla="*/ 42 h 400"/>
                <a:gd name="T50" fmla="*/ 467 w 501"/>
                <a:gd name="T51" fmla="*/ 359 h 400"/>
                <a:gd name="T52" fmla="*/ 467 w 501"/>
                <a:gd name="T53" fmla="*/ 359 h 400"/>
                <a:gd name="T54" fmla="*/ 467 w 501"/>
                <a:gd name="T55" fmla="*/ 35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1" h="400">
                  <a:moveTo>
                    <a:pt x="488" y="12"/>
                  </a:moveTo>
                  <a:cubicBezTo>
                    <a:pt x="480" y="4"/>
                    <a:pt x="470" y="0"/>
                    <a:pt x="45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70"/>
                    <a:pt x="4" y="380"/>
                    <a:pt x="12" y="388"/>
                  </a:cubicBezTo>
                  <a:cubicBezTo>
                    <a:pt x="20" y="396"/>
                    <a:pt x="30" y="400"/>
                    <a:pt x="42" y="400"/>
                  </a:cubicBezTo>
                  <a:cubicBezTo>
                    <a:pt x="459" y="400"/>
                    <a:pt x="459" y="400"/>
                    <a:pt x="459" y="400"/>
                  </a:cubicBezTo>
                  <a:cubicBezTo>
                    <a:pt x="470" y="400"/>
                    <a:pt x="480" y="396"/>
                    <a:pt x="488" y="388"/>
                  </a:cubicBezTo>
                  <a:cubicBezTo>
                    <a:pt x="496" y="380"/>
                    <a:pt x="501" y="370"/>
                    <a:pt x="501" y="359"/>
                  </a:cubicBezTo>
                  <a:cubicBezTo>
                    <a:pt x="501" y="42"/>
                    <a:pt x="501" y="42"/>
                    <a:pt x="501" y="42"/>
                  </a:cubicBezTo>
                  <a:cubicBezTo>
                    <a:pt x="501" y="30"/>
                    <a:pt x="496" y="20"/>
                    <a:pt x="488" y="12"/>
                  </a:cubicBezTo>
                  <a:close/>
                  <a:moveTo>
                    <a:pt x="467" y="359"/>
                  </a:moveTo>
                  <a:cubicBezTo>
                    <a:pt x="467" y="361"/>
                    <a:pt x="466" y="363"/>
                    <a:pt x="465" y="365"/>
                  </a:cubicBezTo>
                  <a:cubicBezTo>
                    <a:pt x="463" y="366"/>
                    <a:pt x="461" y="367"/>
                    <a:pt x="459" y="367"/>
                  </a:cubicBezTo>
                  <a:cubicBezTo>
                    <a:pt x="42" y="367"/>
                    <a:pt x="42" y="367"/>
                    <a:pt x="42" y="367"/>
                  </a:cubicBezTo>
                  <a:cubicBezTo>
                    <a:pt x="39" y="367"/>
                    <a:pt x="38" y="366"/>
                    <a:pt x="36" y="365"/>
                  </a:cubicBezTo>
                  <a:cubicBezTo>
                    <a:pt x="34" y="363"/>
                    <a:pt x="33" y="361"/>
                    <a:pt x="33" y="359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39"/>
                    <a:pt x="34" y="37"/>
                    <a:pt x="36" y="36"/>
                  </a:cubicBezTo>
                  <a:cubicBezTo>
                    <a:pt x="38" y="34"/>
                    <a:pt x="39" y="33"/>
                    <a:pt x="42" y="33"/>
                  </a:cubicBezTo>
                  <a:cubicBezTo>
                    <a:pt x="459" y="33"/>
                    <a:pt x="459" y="33"/>
                    <a:pt x="459" y="33"/>
                  </a:cubicBezTo>
                  <a:cubicBezTo>
                    <a:pt x="461" y="33"/>
                    <a:pt x="463" y="34"/>
                    <a:pt x="465" y="36"/>
                  </a:cubicBezTo>
                  <a:cubicBezTo>
                    <a:pt x="466" y="37"/>
                    <a:pt x="467" y="39"/>
                    <a:pt x="467" y="42"/>
                  </a:cubicBezTo>
                  <a:lnTo>
                    <a:pt x="467" y="359"/>
                  </a:lnTo>
                  <a:close/>
                  <a:moveTo>
                    <a:pt x="467" y="359"/>
                  </a:moveTo>
                  <a:cubicBezTo>
                    <a:pt x="467" y="359"/>
                    <a:pt x="467" y="359"/>
                    <a:pt x="467" y="3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3540125" y="2317750"/>
              <a:ext cx="82550" cy="127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Rectangle 40"/>
            <p:cNvSpPr>
              <a:spLocks noChangeArrowheads="1"/>
            </p:cNvSpPr>
            <p:nvPr/>
          </p:nvSpPr>
          <p:spPr bwMode="auto">
            <a:xfrm>
              <a:off x="3665538" y="2147888"/>
              <a:ext cx="85725" cy="296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Rectangle 41"/>
            <p:cNvSpPr>
              <a:spLocks noChangeArrowheads="1"/>
            </p:cNvSpPr>
            <p:nvPr/>
          </p:nvSpPr>
          <p:spPr bwMode="auto">
            <a:xfrm>
              <a:off x="3792538" y="2232025"/>
              <a:ext cx="85725" cy="212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Rectangle 42"/>
            <p:cNvSpPr>
              <a:spLocks noChangeArrowheads="1"/>
            </p:cNvSpPr>
            <p:nvPr/>
          </p:nvSpPr>
          <p:spPr bwMode="auto">
            <a:xfrm>
              <a:off x="3919538" y="2105025"/>
              <a:ext cx="85725" cy="3397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9858266" y="4644305"/>
            <a:ext cx="1266629" cy="996798"/>
            <a:chOff x="4929188" y="2017712"/>
            <a:chExt cx="633412" cy="498476"/>
          </a:xfrm>
          <a:solidFill>
            <a:schemeClr val="bg1"/>
          </a:solidFill>
        </p:grpSpPr>
        <p:sp>
          <p:nvSpPr>
            <p:cNvPr id="54" name="Rectangle 46"/>
            <p:cNvSpPr>
              <a:spLocks noChangeArrowheads="1"/>
            </p:cNvSpPr>
            <p:nvPr/>
          </p:nvSpPr>
          <p:spPr bwMode="auto">
            <a:xfrm>
              <a:off x="5095875" y="2017712"/>
              <a:ext cx="22225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Rectangle 47"/>
            <p:cNvSpPr>
              <a:spLocks noChangeArrowheads="1"/>
            </p:cNvSpPr>
            <p:nvPr/>
          </p:nvSpPr>
          <p:spPr bwMode="auto">
            <a:xfrm>
              <a:off x="5051425" y="2017712"/>
              <a:ext cx="11113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Rectangle 48"/>
            <p:cNvSpPr>
              <a:spLocks noChangeArrowheads="1"/>
            </p:cNvSpPr>
            <p:nvPr/>
          </p:nvSpPr>
          <p:spPr bwMode="auto">
            <a:xfrm>
              <a:off x="5173663" y="2017712"/>
              <a:ext cx="11113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Rectangle 49"/>
            <p:cNvSpPr>
              <a:spLocks noChangeArrowheads="1"/>
            </p:cNvSpPr>
            <p:nvPr/>
          </p:nvSpPr>
          <p:spPr bwMode="auto">
            <a:xfrm>
              <a:off x="5151438" y="2017712"/>
              <a:ext cx="11113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Rectangle 50"/>
            <p:cNvSpPr>
              <a:spLocks noChangeArrowheads="1"/>
            </p:cNvSpPr>
            <p:nvPr/>
          </p:nvSpPr>
          <p:spPr bwMode="auto">
            <a:xfrm>
              <a:off x="4962525" y="2017712"/>
              <a:ext cx="11113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Rectangle 51"/>
            <p:cNvSpPr>
              <a:spLocks noChangeArrowheads="1"/>
            </p:cNvSpPr>
            <p:nvPr/>
          </p:nvSpPr>
          <p:spPr bwMode="auto">
            <a:xfrm>
              <a:off x="4995863" y="2017712"/>
              <a:ext cx="11113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Rectangle 52"/>
            <p:cNvSpPr>
              <a:spLocks noChangeArrowheads="1"/>
            </p:cNvSpPr>
            <p:nvPr/>
          </p:nvSpPr>
          <p:spPr bwMode="auto">
            <a:xfrm>
              <a:off x="4929188" y="2017712"/>
              <a:ext cx="22225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Rectangle 53"/>
            <p:cNvSpPr>
              <a:spLocks noChangeArrowheads="1"/>
            </p:cNvSpPr>
            <p:nvPr/>
          </p:nvSpPr>
          <p:spPr bwMode="auto">
            <a:xfrm>
              <a:off x="5195888" y="2017712"/>
              <a:ext cx="11113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Rectangle 54"/>
            <p:cNvSpPr>
              <a:spLocks noChangeArrowheads="1"/>
            </p:cNvSpPr>
            <p:nvPr/>
          </p:nvSpPr>
          <p:spPr bwMode="auto">
            <a:xfrm>
              <a:off x="5418138" y="2017712"/>
              <a:ext cx="22225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Rectangle 55"/>
            <p:cNvSpPr>
              <a:spLocks noChangeArrowheads="1"/>
            </p:cNvSpPr>
            <p:nvPr/>
          </p:nvSpPr>
          <p:spPr bwMode="auto">
            <a:xfrm>
              <a:off x="5473700" y="2017712"/>
              <a:ext cx="33338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Rectangle 56"/>
            <p:cNvSpPr>
              <a:spLocks noChangeArrowheads="1"/>
            </p:cNvSpPr>
            <p:nvPr/>
          </p:nvSpPr>
          <p:spPr bwMode="auto">
            <a:xfrm>
              <a:off x="5518150" y="2017712"/>
              <a:ext cx="12700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Rectangle 57"/>
            <p:cNvSpPr>
              <a:spLocks noChangeArrowheads="1"/>
            </p:cNvSpPr>
            <p:nvPr/>
          </p:nvSpPr>
          <p:spPr bwMode="auto">
            <a:xfrm>
              <a:off x="5540375" y="2017712"/>
              <a:ext cx="22225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Rectangle 58"/>
            <p:cNvSpPr>
              <a:spLocks noChangeArrowheads="1"/>
            </p:cNvSpPr>
            <p:nvPr/>
          </p:nvSpPr>
          <p:spPr bwMode="auto">
            <a:xfrm>
              <a:off x="5340350" y="2017712"/>
              <a:ext cx="22225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7" name="Rectangle 59"/>
            <p:cNvSpPr>
              <a:spLocks noChangeArrowheads="1"/>
            </p:cNvSpPr>
            <p:nvPr/>
          </p:nvSpPr>
          <p:spPr bwMode="auto">
            <a:xfrm>
              <a:off x="5384800" y="2017712"/>
              <a:ext cx="22225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Rectangle 60"/>
            <p:cNvSpPr>
              <a:spLocks noChangeArrowheads="1"/>
            </p:cNvSpPr>
            <p:nvPr/>
          </p:nvSpPr>
          <p:spPr bwMode="auto">
            <a:xfrm>
              <a:off x="5295900" y="2017712"/>
              <a:ext cx="22225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Rectangle 61"/>
            <p:cNvSpPr>
              <a:spLocks noChangeArrowheads="1"/>
            </p:cNvSpPr>
            <p:nvPr/>
          </p:nvSpPr>
          <p:spPr bwMode="auto">
            <a:xfrm>
              <a:off x="5240338" y="2017712"/>
              <a:ext cx="22225" cy="4984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2" name="Freeform 65"/>
          <p:cNvSpPr>
            <a:spLocks noEditPoints="1"/>
          </p:cNvSpPr>
          <p:nvPr/>
        </p:nvSpPr>
        <p:spPr bwMode="auto">
          <a:xfrm>
            <a:off x="12791514" y="4480818"/>
            <a:ext cx="1276153" cy="1323772"/>
          </a:xfrm>
          <a:custGeom>
            <a:avLst/>
            <a:gdLst>
              <a:gd name="T0" fmla="*/ 374 w 386"/>
              <a:gd name="T1" fmla="*/ 344 h 400"/>
              <a:gd name="T2" fmla="*/ 243 w 386"/>
              <a:gd name="T3" fmla="*/ 137 h 400"/>
              <a:gd name="T4" fmla="*/ 243 w 386"/>
              <a:gd name="T5" fmla="*/ 33 h 400"/>
              <a:gd name="T6" fmla="*/ 260 w 386"/>
              <a:gd name="T7" fmla="*/ 33 h 400"/>
              <a:gd name="T8" fmla="*/ 272 w 386"/>
              <a:gd name="T9" fmla="*/ 28 h 400"/>
              <a:gd name="T10" fmla="*/ 277 w 386"/>
              <a:gd name="T11" fmla="*/ 17 h 400"/>
              <a:gd name="T12" fmla="*/ 272 w 386"/>
              <a:gd name="T13" fmla="*/ 5 h 400"/>
              <a:gd name="T14" fmla="*/ 260 w 386"/>
              <a:gd name="T15" fmla="*/ 0 h 400"/>
              <a:gd name="T16" fmla="*/ 126 w 386"/>
              <a:gd name="T17" fmla="*/ 0 h 400"/>
              <a:gd name="T18" fmla="*/ 115 w 386"/>
              <a:gd name="T19" fmla="*/ 5 h 400"/>
              <a:gd name="T20" fmla="*/ 110 w 386"/>
              <a:gd name="T21" fmla="*/ 17 h 400"/>
              <a:gd name="T22" fmla="*/ 115 w 386"/>
              <a:gd name="T23" fmla="*/ 28 h 400"/>
              <a:gd name="T24" fmla="*/ 126 w 386"/>
              <a:gd name="T25" fmla="*/ 33 h 400"/>
              <a:gd name="T26" fmla="*/ 143 w 386"/>
              <a:gd name="T27" fmla="*/ 33 h 400"/>
              <a:gd name="T28" fmla="*/ 143 w 386"/>
              <a:gd name="T29" fmla="*/ 137 h 400"/>
              <a:gd name="T30" fmla="*/ 12 w 386"/>
              <a:gd name="T31" fmla="*/ 344 h 400"/>
              <a:gd name="T32" fmla="*/ 6 w 386"/>
              <a:gd name="T33" fmla="*/ 384 h 400"/>
              <a:gd name="T34" fmla="*/ 43 w 386"/>
              <a:gd name="T35" fmla="*/ 400 h 400"/>
              <a:gd name="T36" fmla="*/ 343 w 386"/>
              <a:gd name="T37" fmla="*/ 400 h 400"/>
              <a:gd name="T38" fmla="*/ 380 w 386"/>
              <a:gd name="T39" fmla="*/ 384 h 400"/>
              <a:gd name="T40" fmla="*/ 374 w 386"/>
              <a:gd name="T41" fmla="*/ 344 h 400"/>
              <a:gd name="T42" fmla="*/ 100 w 386"/>
              <a:gd name="T43" fmla="*/ 267 h 400"/>
              <a:gd name="T44" fmla="*/ 171 w 386"/>
              <a:gd name="T45" fmla="*/ 155 h 400"/>
              <a:gd name="T46" fmla="*/ 177 w 386"/>
              <a:gd name="T47" fmla="*/ 147 h 400"/>
              <a:gd name="T48" fmla="*/ 177 w 386"/>
              <a:gd name="T49" fmla="*/ 33 h 400"/>
              <a:gd name="T50" fmla="*/ 210 w 386"/>
              <a:gd name="T51" fmla="*/ 33 h 400"/>
              <a:gd name="T52" fmla="*/ 210 w 386"/>
              <a:gd name="T53" fmla="*/ 147 h 400"/>
              <a:gd name="T54" fmla="*/ 215 w 386"/>
              <a:gd name="T55" fmla="*/ 155 h 400"/>
              <a:gd name="T56" fmla="*/ 286 w 386"/>
              <a:gd name="T57" fmla="*/ 267 h 400"/>
              <a:gd name="T58" fmla="*/ 100 w 386"/>
              <a:gd name="T59" fmla="*/ 267 h 400"/>
              <a:gd name="T60" fmla="*/ 100 w 386"/>
              <a:gd name="T61" fmla="*/ 267 h 400"/>
              <a:gd name="T62" fmla="*/ 100 w 386"/>
              <a:gd name="T63" fmla="*/ 2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6" h="400">
                <a:moveTo>
                  <a:pt x="374" y="344"/>
                </a:moveTo>
                <a:cubicBezTo>
                  <a:pt x="243" y="137"/>
                  <a:pt x="243" y="137"/>
                  <a:pt x="243" y="137"/>
                </a:cubicBezTo>
                <a:cubicBezTo>
                  <a:pt x="243" y="33"/>
                  <a:pt x="243" y="33"/>
                  <a:pt x="243" y="33"/>
                </a:cubicBezTo>
                <a:cubicBezTo>
                  <a:pt x="260" y="33"/>
                  <a:pt x="260" y="33"/>
                  <a:pt x="260" y="33"/>
                </a:cubicBezTo>
                <a:cubicBezTo>
                  <a:pt x="264" y="33"/>
                  <a:pt x="268" y="32"/>
                  <a:pt x="272" y="28"/>
                </a:cubicBezTo>
                <a:cubicBezTo>
                  <a:pt x="275" y="25"/>
                  <a:pt x="277" y="21"/>
                  <a:pt x="277" y="17"/>
                </a:cubicBezTo>
                <a:cubicBezTo>
                  <a:pt x="277" y="12"/>
                  <a:pt x="275" y="8"/>
                  <a:pt x="272" y="5"/>
                </a:cubicBezTo>
                <a:cubicBezTo>
                  <a:pt x="268" y="2"/>
                  <a:pt x="264" y="0"/>
                  <a:pt x="260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2" y="0"/>
                  <a:pt x="118" y="2"/>
                  <a:pt x="115" y="5"/>
                </a:cubicBezTo>
                <a:cubicBezTo>
                  <a:pt x="111" y="8"/>
                  <a:pt x="110" y="12"/>
                  <a:pt x="110" y="17"/>
                </a:cubicBezTo>
                <a:cubicBezTo>
                  <a:pt x="110" y="21"/>
                  <a:pt x="111" y="25"/>
                  <a:pt x="115" y="28"/>
                </a:cubicBezTo>
                <a:cubicBezTo>
                  <a:pt x="118" y="32"/>
                  <a:pt x="122" y="33"/>
                  <a:pt x="126" y="33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43" y="137"/>
                  <a:pt x="143" y="137"/>
                  <a:pt x="143" y="137"/>
                </a:cubicBezTo>
                <a:cubicBezTo>
                  <a:pt x="12" y="344"/>
                  <a:pt x="12" y="344"/>
                  <a:pt x="12" y="344"/>
                </a:cubicBezTo>
                <a:cubicBezTo>
                  <a:pt x="2" y="360"/>
                  <a:pt x="0" y="373"/>
                  <a:pt x="6" y="384"/>
                </a:cubicBezTo>
                <a:cubicBezTo>
                  <a:pt x="12" y="395"/>
                  <a:pt x="25" y="400"/>
                  <a:pt x="43" y="400"/>
                </a:cubicBezTo>
                <a:cubicBezTo>
                  <a:pt x="343" y="400"/>
                  <a:pt x="343" y="400"/>
                  <a:pt x="343" y="400"/>
                </a:cubicBezTo>
                <a:cubicBezTo>
                  <a:pt x="362" y="400"/>
                  <a:pt x="374" y="395"/>
                  <a:pt x="380" y="384"/>
                </a:cubicBezTo>
                <a:cubicBezTo>
                  <a:pt x="386" y="373"/>
                  <a:pt x="384" y="360"/>
                  <a:pt x="374" y="344"/>
                </a:cubicBezTo>
                <a:close/>
                <a:moveTo>
                  <a:pt x="100" y="267"/>
                </a:moveTo>
                <a:cubicBezTo>
                  <a:pt x="171" y="155"/>
                  <a:pt x="171" y="155"/>
                  <a:pt x="171" y="155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177" y="33"/>
                  <a:pt x="177" y="33"/>
                  <a:pt x="177" y="33"/>
                </a:cubicBezTo>
                <a:cubicBezTo>
                  <a:pt x="210" y="33"/>
                  <a:pt x="210" y="33"/>
                  <a:pt x="210" y="33"/>
                </a:cubicBezTo>
                <a:cubicBezTo>
                  <a:pt x="210" y="147"/>
                  <a:pt x="210" y="147"/>
                  <a:pt x="210" y="147"/>
                </a:cubicBezTo>
                <a:cubicBezTo>
                  <a:pt x="215" y="155"/>
                  <a:pt x="215" y="155"/>
                  <a:pt x="215" y="155"/>
                </a:cubicBezTo>
                <a:cubicBezTo>
                  <a:pt x="286" y="267"/>
                  <a:pt x="286" y="267"/>
                  <a:pt x="286" y="267"/>
                </a:cubicBezTo>
                <a:lnTo>
                  <a:pt x="100" y="267"/>
                </a:lnTo>
                <a:close/>
                <a:moveTo>
                  <a:pt x="100" y="267"/>
                </a:moveTo>
                <a:cubicBezTo>
                  <a:pt x="100" y="267"/>
                  <a:pt x="100" y="267"/>
                  <a:pt x="100" y="2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5" name="Freeform 69"/>
          <p:cNvSpPr>
            <a:spLocks noEditPoints="1"/>
          </p:cNvSpPr>
          <p:nvPr/>
        </p:nvSpPr>
        <p:spPr bwMode="auto">
          <a:xfrm>
            <a:off x="15750156" y="4583991"/>
            <a:ext cx="1269804" cy="1117430"/>
          </a:xfrm>
          <a:custGeom>
            <a:avLst/>
            <a:gdLst>
              <a:gd name="T0" fmla="*/ 384 w 417"/>
              <a:gd name="T1" fmla="*/ 267 h 367"/>
              <a:gd name="T2" fmla="*/ 384 w 417"/>
              <a:gd name="T3" fmla="*/ 58 h 367"/>
              <a:gd name="T4" fmla="*/ 400 w 417"/>
              <a:gd name="T5" fmla="*/ 50 h 367"/>
              <a:gd name="T6" fmla="*/ 392 w 417"/>
              <a:gd name="T7" fmla="*/ 0 h 367"/>
              <a:gd name="T8" fmla="*/ 142 w 417"/>
              <a:gd name="T9" fmla="*/ 0 h 367"/>
              <a:gd name="T10" fmla="*/ 133 w 417"/>
              <a:gd name="T11" fmla="*/ 33 h 367"/>
              <a:gd name="T12" fmla="*/ 8 w 417"/>
              <a:gd name="T13" fmla="*/ 33 h 367"/>
              <a:gd name="T14" fmla="*/ 0 w 417"/>
              <a:gd name="T15" fmla="*/ 67 h 367"/>
              <a:gd name="T16" fmla="*/ 17 w 417"/>
              <a:gd name="T17" fmla="*/ 83 h 367"/>
              <a:gd name="T18" fmla="*/ 17 w 417"/>
              <a:gd name="T19" fmla="*/ 167 h 367"/>
              <a:gd name="T20" fmla="*/ 46 w 417"/>
              <a:gd name="T21" fmla="*/ 238 h 367"/>
              <a:gd name="T22" fmla="*/ 117 w 417"/>
              <a:gd name="T23" fmla="*/ 267 h 367"/>
              <a:gd name="T24" fmla="*/ 150 w 417"/>
              <a:gd name="T25" fmla="*/ 267 h 367"/>
              <a:gd name="T26" fmla="*/ 117 w 417"/>
              <a:gd name="T27" fmla="*/ 317 h 367"/>
              <a:gd name="T28" fmla="*/ 117 w 417"/>
              <a:gd name="T29" fmla="*/ 367 h 367"/>
              <a:gd name="T30" fmla="*/ 417 w 417"/>
              <a:gd name="T31" fmla="*/ 367 h 367"/>
              <a:gd name="T32" fmla="*/ 417 w 417"/>
              <a:gd name="T33" fmla="*/ 317 h 367"/>
              <a:gd name="T34" fmla="*/ 384 w 417"/>
              <a:gd name="T35" fmla="*/ 267 h 367"/>
              <a:gd name="T36" fmla="*/ 150 w 417"/>
              <a:gd name="T37" fmla="*/ 200 h 367"/>
              <a:gd name="T38" fmla="*/ 117 w 417"/>
              <a:gd name="T39" fmla="*/ 200 h 367"/>
              <a:gd name="T40" fmla="*/ 93 w 417"/>
              <a:gd name="T41" fmla="*/ 190 h 367"/>
              <a:gd name="T42" fmla="*/ 83 w 417"/>
              <a:gd name="T43" fmla="*/ 167 h 367"/>
              <a:gd name="T44" fmla="*/ 83 w 417"/>
              <a:gd name="T45" fmla="*/ 100 h 367"/>
              <a:gd name="T46" fmla="*/ 150 w 417"/>
              <a:gd name="T47" fmla="*/ 100 h 367"/>
              <a:gd name="T48" fmla="*/ 150 w 417"/>
              <a:gd name="T49" fmla="*/ 200 h 367"/>
              <a:gd name="T50" fmla="*/ 150 w 417"/>
              <a:gd name="T51" fmla="*/ 200 h 367"/>
              <a:gd name="T52" fmla="*/ 150 w 417"/>
              <a:gd name="T53" fmla="*/ 20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7" h="367">
                <a:moveTo>
                  <a:pt x="384" y="267"/>
                </a:moveTo>
                <a:cubicBezTo>
                  <a:pt x="384" y="58"/>
                  <a:pt x="384" y="58"/>
                  <a:pt x="384" y="58"/>
                </a:cubicBezTo>
                <a:cubicBezTo>
                  <a:pt x="400" y="50"/>
                  <a:pt x="400" y="50"/>
                  <a:pt x="400" y="50"/>
                </a:cubicBezTo>
                <a:cubicBezTo>
                  <a:pt x="392" y="0"/>
                  <a:pt x="392" y="0"/>
                  <a:pt x="39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33" y="33"/>
                  <a:pt x="133" y="33"/>
                  <a:pt x="133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0" y="67"/>
                  <a:pt x="0" y="67"/>
                  <a:pt x="0" y="67"/>
                </a:cubicBezTo>
                <a:cubicBezTo>
                  <a:pt x="17" y="83"/>
                  <a:pt x="17" y="83"/>
                  <a:pt x="17" y="83"/>
                </a:cubicBezTo>
                <a:cubicBezTo>
                  <a:pt x="17" y="167"/>
                  <a:pt x="17" y="167"/>
                  <a:pt x="17" y="167"/>
                </a:cubicBezTo>
                <a:cubicBezTo>
                  <a:pt x="17" y="194"/>
                  <a:pt x="26" y="218"/>
                  <a:pt x="46" y="238"/>
                </a:cubicBezTo>
                <a:cubicBezTo>
                  <a:pt x="66" y="257"/>
                  <a:pt x="89" y="267"/>
                  <a:pt x="117" y="267"/>
                </a:cubicBezTo>
                <a:cubicBezTo>
                  <a:pt x="150" y="267"/>
                  <a:pt x="150" y="267"/>
                  <a:pt x="150" y="267"/>
                </a:cubicBezTo>
                <a:cubicBezTo>
                  <a:pt x="117" y="317"/>
                  <a:pt x="117" y="317"/>
                  <a:pt x="117" y="317"/>
                </a:cubicBezTo>
                <a:cubicBezTo>
                  <a:pt x="117" y="367"/>
                  <a:pt x="117" y="367"/>
                  <a:pt x="117" y="367"/>
                </a:cubicBezTo>
                <a:cubicBezTo>
                  <a:pt x="417" y="367"/>
                  <a:pt x="417" y="367"/>
                  <a:pt x="417" y="367"/>
                </a:cubicBezTo>
                <a:cubicBezTo>
                  <a:pt x="417" y="317"/>
                  <a:pt x="417" y="317"/>
                  <a:pt x="417" y="317"/>
                </a:cubicBezTo>
                <a:lnTo>
                  <a:pt x="384" y="267"/>
                </a:lnTo>
                <a:close/>
                <a:moveTo>
                  <a:pt x="150" y="200"/>
                </a:moveTo>
                <a:cubicBezTo>
                  <a:pt x="117" y="200"/>
                  <a:pt x="117" y="200"/>
                  <a:pt x="117" y="200"/>
                </a:cubicBezTo>
                <a:cubicBezTo>
                  <a:pt x="108" y="200"/>
                  <a:pt x="100" y="197"/>
                  <a:pt x="93" y="190"/>
                </a:cubicBezTo>
                <a:cubicBezTo>
                  <a:pt x="87" y="184"/>
                  <a:pt x="83" y="176"/>
                  <a:pt x="83" y="167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150" y="100"/>
                  <a:pt x="150" y="100"/>
                  <a:pt x="150" y="100"/>
                </a:cubicBezTo>
                <a:lnTo>
                  <a:pt x="150" y="200"/>
                </a:lnTo>
                <a:close/>
                <a:moveTo>
                  <a:pt x="150" y="200"/>
                </a:moveTo>
                <a:cubicBezTo>
                  <a:pt x="150" y="200"/>
                  <a:pt x="150" y="200"/>
                  <a:pt x="150" y="20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8" name="Freeform 73"/>
          <p:cNvSpPr>
            <a:spLocks noEditPoints="1"/>
          </p:cNvSpPr>
          <p:nvPr/>
        </p:nvSpPr>
        <p:spPr bwMode="auto">
          <a:xfrm>
            <a:off x="1014082" y="7568526"/>
            <a:ext cx="1276153" cy="1371388"/>
          </a:xfrm>
          <a:custGeom>
            <a:avLst/>
            <a:gdLst>
              <a:gd name="T0" fmla="*/ 359 w 434"/>
              <a:gd name="T1" fmla="*/ 263 h 467"/>
              <a:gd name="T2" fmla="*/ 334 w 434"/>
              <a:gd name="T3" fmla="*/ 133 h 467"/>
              <a:gd name="T4" fmla="*/ 309 w 434"/>
              <a:gd name="T5" fmla="*/ 65 h 467"/>
              <a:gd name="T6" fmla="*/ 240 w 434"/>
              <a:gd name="T7" fmla="*/ 35 h 467"/>
              <a:gd name="T8" fmla="*/ 242 w 434"/>
              <a:gd name="T9" fmla="*/ 25 h 467"/>
              <a:gd name="T10" fmla="*/ 235 w 434"/>
              <a:gd name="T11" fmla="*/ 7 h 467"/>
              <a:gd name="T12" fmla="*/ 217 w 434"/>
              <a:gd name="T13" fmla="*/ 0 h 467"/>
              <a:gd name="T14" fmla="*/ 199 w 434"/>
              <a:gd name="T15" fmla="*/ 7 h 467"/>
              <a:gd name="T16" fmla="*/ 192 w 434"/>
              <a:gd name="T17" fmla="*/ 25 h 467"/>
              <a:gd name="T18" fmla="*/ 194 w 434"/>
              <a:gd name="T19" fmla="*/ 35 h 467"/>
              <a:gd name="T20" fmla="*/ 125 w 434"/>
              <a:gd name="T21" fmla="*/ 65 h 467"/>
              <a:gd name="T22" fmla="*/ 100 w 434"/>
              <a:gd name="T23" fmla="*/ 133 h 467"/>
              <a:gd name="T24" fmla="*/ 75 w 434"/>
              <a:gd name="T25" fmla="*/ 263 h 467"/>
              <a:gd name="T26" fmla="*/ 0 w 434"/>
              <a:gd name="T27" fmla="*/ 367 h 467"/>
              <a:gd name="T28" fmla="*/ 10 w 434"/>
              <a:gd name="T29" fmla="*/ 391 h 467"/>
              <a:gd name="T30" fmla="*/ 33 w 434"/>
              <a:gd name="T31" fmla="*/ 400 h 467"/>
              <a:gd name="T32" fmla="*/ 150 w 434"/>
              <a:gd name="T33" fmla="*/ 400 h 467"/>
              <a:gd name="T34" fmla="*/ 170 w 434"/>
              <a:gd name="T35" fmla="*/ 448 h 467"/>
              <a:gd name="T36" fmla="*/ 217 w 434"/>
              <a:gd name="T37" fmla="*/ 467 h 467"/>
              <a:gd name="T38" fmla="*/ 264 w 434"/>
              <a:gd name="T39" fmla="*/ 448 h 467"/>
              <a:gd name="T40" fmla="*/ 284 w 434"/>
              <a:gd name="T41" fmla="*/ 400 h 467"/>
              <a:gd name="T42" fmla="*/ 400 w 434"/>
              <a:gd name="T43" fmla="*/ 400 h 467"/>
              <a:gd name="T44" fmla="*/ 424 w 434"/>
              <a:gd name="T45" fmla="*/ 391 h 467"/>
              <a:gd name="T46" fmla="*/ 434 w 434"/>
              <a:gd name="T47" fmla="*/ 367 h 467"/>
              <a:gd name="T48" fmla="*/ 359 w 434"/>
              <a:gd name="T49" fmla="*/ 263 h 467"/>
              <a:gd name="T50" fmla="*/ 217 w 434"/>
              <a:gd name="T51" fmla="*/ 446 h 467"/>
              <a:gd name="T52" fmla="*/ 184 w 434"/>
              <a:gd name="T53" fmla="*/ 433 h 467"/>
              <a:gd name="T54" fmla="*/ 171 w 434"/>
              <a:gd name="T55" fmla="*/ 400 h 467"/>
              <a:gd name="T56" fmla="*/ 175 w 434"/>
              <a:gd name="T57" fmla="*/ 396 h 467"/>
              <a:gd name="T58" fmla="*/ 179 w 434"/>
              <a:gd name="T59" fmla="*/ 400 h 467"/>
              <a:gd name="T60" fmla="*/ 190 w 434"/>
              <a:gd name="T61" fmla="*/ 427 h 467"/>
              <a:gd name="T62" fmla="*/ 217 w 434"/>
              <a:gd name="T63" fmla="*/ 438 h 467"/>
              <a:gd name="T64" fmla="*/ 221 w 434"/>
              <a:gd name="T65" fmla="*/ 442 h 467"/>
              <a:gd name="T66" fmla="*/ 217 w 434"/>
              <a:gd name="T67" fmla="*/ 446 h 467"/>
              <a:gd name="T68" fmla="*/ 217 w 434"/>
              <a:gd name="T69" fmla="*/ 446 h 467"/>
              <a:gd name="T70" fmla="*/ 217 w 434"/>
              <a:gd name="T71" fmla="*/ 44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4" h="467">
                <a:moveTo>
                  <a:pt x="359" y="263"/>
                </a:moveTo>
                <a:cubicBezTo>
                  <a:pt x="342" y="222"/>
                  <a:pt x="334" y="179"/>
                  <a:pt x="334" y="133"/>
                </a:cubicBezTo>
                <a:cubicBezTo>
                  <a:pt x="334" y="105"/>
                  <a:pt x="325" y="82"/>
                  <a:pt x="309" y="65"/>
                </a:cubicBezTo>
                <a:cubicBezTo>
                  <a:pt x="292" y="48"/>
                  <a:pt x="269" y="38"/>
                  <a:pt x="240" y="35"/>
                </a:cubicBezTo>
                <a:cubicBezTo>
                  <a:pt x="241" y="32"/>
                  <a:pt x="242" y="28"/>
                  <a:pt x="242" y="25"/>
                </a:cubicBezTo>
                <a:cubicBezTo>
                  <a:pt x="242" y="18"/>
                  <a:pt x="240" y="12"/>
                  <a:pt x="235" y="7"/>
                </a:cubicBezTo>
                <a:cubicBezTo>
                  <a:pt x="230" y="2"/>
                  <a:pt x="224" y="0"/>
                  <a:pt x="217" y="0"/>
                </a:cubicBezTo>
                <a:cubicBezTo>
                  <a:pt x="210" y="0"/>
                  <a:pt x="204" y="2"/>
                  <a:pt x="199" y="7"/>
                </a:cubicBezTo>
                <a:cubicBezTo>
                  <a:pt x="194" y="12"/>
                  <a:pt x="192" y="18"/>
                  <a:pt x="192" y="25"/>
                </a:cubicBezTo>
                <a:cubicBezTo>
                  <a:pt x="192" y="28"/>
                  <a:pt x="193" y="32"/>
                  <a:pt x="194" y="35"/>
                </a:cubicBezTo>
                <a:cubicBezTo>
                  <a:pt x="165" y="38"/>
                  <a:pt x="142" y="48"/>
                  <a:pt x="125" y="65"/>
                </a:cubicBezTo>
                <a:cubicBezTo>
                  <a:pt x="108" y="82"/>
                  <a:pt x="100" y="105"/>
                  <a:pt x="100" y="133"/>
                </a:cubicBezTo>
                <a:cubicBezTo>
                  <a:pt x="100" y="179"/>
                  <a:pt x="92" y="222"/>
                  <a:pt x="75" y="263"/>
                </a:cubicBezTo>
                <a:cubicBezTo>
                  <a:pt x="58" y="305"/>
                  <a:pt x="33" y="339"/>
                  <a:pt x="0" y="367"/>
                </a:cubicBezTo>
                <a:cubicBezTo>
                  <a:pt x="0" y="376"/>
                  <a:pt x="3" y="384"/>
                  <a:pt x="10" y="391"/>
                </a:cubicBezTo>
                <a:cubicBezTo>
                  <a:pt x="17" y="397"/>
                  <a:pt x="24" y="400"/>
                  <a:pt x="33" y="400"/>
                </a:cubicBezTo>
                <a:cubicBezTo>
                  <a:pt x="150" y="400"/>
                  <a:pt x="150" y="400"/>
                  <a:pt x="150" y="400"/>
                </a:cubicBezTo>
                <a:cubicBezTo>
                  <a:pt x="150" y="419"/>
                  <a:pt x="157" y="435"/>
                  <a:pt x="170" y="448"/>
                </a:cubicBezTo>
                <a:cubicBezTo>
                  <a:pt x="183" y="461"/>
                  <a:pt x="199" y="467"/>
                  <a:pt x="217" y="467"/>
                </a:cubicBezTo>
                <a:cubicBezTo>
                  <a:pt x="235" y="467"/>
                  <a:pt x="251" y="461"/>
                  <a:pt x="264" y="448"/>
                </a:cubicBezTo>
                <a:cubicBezTo>
                  <a:pt x="277" y="435"/>
                  <a:pt x="284" y="419"/>
                  <a:pt x="284" y="400"/>
                </a:cubicBezTo>
                <a:cubicBezTo>
                  <a:pt x="400" y="400"/>
                  <a:pt x="400" y="400"/>
                  <a:pt x="400" y="400"/>
                </a:cubicBezTo>
                <a:cubicBezTo>
                  <a:pt x="410" y="400"/>
                  <a:pt x="417" y="397"/>
                  <a:pt x="424" y="391"/>
                </a:cubicBezTo>
                <a:cubicBezTo>
                  <a:pt x="431" y="384"/>
                  <a:pt x="434" y="376"/>
                  <a:pt x="434" y="367"/>
                </a:cubicBezTo>
                <a:cubicBezTo>
                  <a:pt x="401" y="339"/>
                  <a:pt x="376" y="305"/>
                  <a:pt x="359" y="263"/>
                </a:cubicBezTo>
                <a:close/>
                <a:moveTo>
                  <a:pt x="217" y="446"/>
                </a:moveTo>
                <a:cubicBezTo>
                  <a:pt x="204" y="446"/>
                  <a:pt x="193" y="442"/>
                  <a:pt x="184" y="433"/>
                </a:cubicBezTo>
                <a:cubicBezTo>
                  <a:pt x="176" y="424"/>
                  <a:pt x="171" y="413"/>
                  <a:pt x="171" y="400"/>
                </a:cubicBezTo>
                <a:cubicBezTo>
                  <a:pt x="171" y="398"/>
                  <a:pt x="172" y="396"/>
                  <a:pt x="175" y="396"/>
                </a:cubicBezTo>
                <a:cubicBezTo>
                  <a:pt x="178" y="396"/>
                  <a:pt x="179" y="398"/>
                  <a:pt x="179" y="400"/>
                </a:cubicBezTo>
                <a:cubicBezTo>
                  <a:pt x="179" y="411"/>
                  <a:pt x="183" y="420"/>
                  <a:pt x="190" y="427"/>
                </a:cubicBezTo>
                <a:cubicBezTo>
                  <a:pt x="198" y="434"/>
                  <a:pt x="207" y="438"/>
                  <a:pt x="217" y="438"/>
                </a:cubicBezTo>
                <a:cubicBezTo>
                  <a:pt x="220" y="438"/>
                  <a:pt x="221" y="439"/>
                  <a:pt x="221" y="442"/>
                </a:cubicBezTo>
                <a:cubicBezTo>
                  <a:pt x="221" y="445"/>
                  <a:pt x="220" y="446"/>
                  <a:pt x="217" y="446"/>
                </a:cubicBezTo>
                <a:close/>
                <a:moveTo>
                  <a:pt x="217" y="446"/>
                </a:moveTo>
                <a:cubicBezTo>
                  <a:pt x="217" y="446"/>
                  <a:pt x="217" y="446"/>
                  <a:pt x="217" y="44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1" name="グループ化 100"/>
          <p:cNvGrpSpPr/>
          <p:nvPr/>
        </p:nvGrpSpPr>
        <p:grpSpPr>
          <a:xfrm>
            <a:off x="3960026" y="7511384"/>
            <a:ext cx="1272980" cy="1485671"/>
            <a:chOff x="1979613" y="3525838"/>
            <a:chExt cx="636588" cy="742950"/>
          </a:xfrm>
          <a:solidFill>
            <a:schemeClr val="bg1"/>
          </a:solidFill>
        </p:grpSpPr>
        <p:sp>
          <p:nvSpPr>
            <p:cNvPr id="81" name="Freeform 77"/>
            <p:cNvSpPr>
              <a:spLocks noEditPoints="1"/>
            </p:cNvSpPr>
            <p:nvPr/>
          </p:nvSpPr>
          <p:spPr bwMode="auto">
            <a:xfrm>
              <a:off x="2057400" y="4048125"/>
              <a:ext cx="482600" cy="220663"/>
            </a:xfrm>
            <a:custGeom>
              <a:avLst/>
              <a:gdLst>
                <a:gd name="T0" fmla="*/ 271 w 278"/>
                <a:gd name="T1" fmla="*/ 0 h 127"/>
                <a:gd name="T2" fmla="*/ 138 w 278"/>
                <a:gd name="T3" fmla="*/ 39 h 127"/>
                <a:gd name="T4" fmla="*/ 6 w 278"/>
                <a:gd name="T5" fmla="*/ 0 h 127"/>
                <a:gd name="T6" fmla="*/ 2 w 278"/>
                <a:gd name="T7" fmla="*/ 3 h 127"/>
                <a:gd name="T8" fmla="*/ 0 w 278"/>
                <a:gd name="T9" fmla="*/ 7 h 127"/>
                <a:gd name="T10" fmla="*/ 15 w 278"/>
                <a:gd name="T11" fmla="*/ 83 h 127"/>
                <a:gd name="T12" fmla="*/ 29 w 278"/>
                <a:gd name="T13" fmla="*/ 99 h 127"/>
                <a:gd name="T14" fmla="*/ 48 w 278"/>
                <a:gd name="T15" fmla="*/ 110 h 127"/>
                <a:gd name="T16" fmla="*/ 68 w 278"/>
                <a:gd name="T17" fmla="*/ 117 h 127"/>
                <a:gd name="T18" fmla="*/ 89 w 278"/>
                <a:gd name="T19" fmla="*/ 122 h 127"/>
                <a:gd name="T20" fmla="*/ 141 w 278"/>
                <a:gd name="T21" fmla="*/ 127 h 127"/>
                <a:gd name="T22" fmla="*/ 194 w 278"/>
                <a:gd name="T23" fmla="*/ 121 h 127"/>
                <a:gd name="T24" fmla="*/ 243 w 278"/>
                <a:gd name="T25" fmla="*/ 102 h 127"/>
                <a:gd name="T26" fmla="*/ 258 w 278"/>
                <a:gd name="T27" fmla="*/ 88 h 127"/>
                <a:gd name="T28" fmla="*/ 266 w 278"/>
                <a:gd name="T29" fmla="*/ 69 h 127"/>
                <a:gd name="T30" fmla="*/ 270 w 278"/>
                <a:gd name="T31" fmla="*/ 48 h 127"/>
                <a:gd name="T32" fmla="*/ 274 w 278"/>
                <a:gd name="T33" fmla="*/ 28 h 127"/>
                <a:gd name="T34" fmla="*/ 276 w 278"/>
                <a:gd name="T35" fmla="*/ 18 h 127"/>
                <a:gd name="T36" fmla="*/ 277 w 278"/>
                <a:gd name="T37" fmla="*/ 6 h 127"/>
                <a:gd name="T38" fmla="*/ 271 w 278"/>
                <a:gd name="T39" fmla="*/ 0 h 127"/>
                <a:gd name="T40" fmla="*/ 271 w 278"/>
                <a:gd name="T41" fmla="*/ 0 h 127"/>
                <a:gd name="T42" fmla="*/ 271 w 278"/>
                <a:gd name="T4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8" h="127">
                  <a:moveTo>
                    <a:pt x="271" y="0"/>
                  </a:moveTo>
                  <a:cubicBezTo>
                    <a:pt x="232" y="26"/>
                    <a:pt x="188" y="39"/>
                    <a:pt x="138" y="39"/>
                  </a:cubicBezTo>
                  <a:cubicBezTo>
                    <a:pt x="89" y="39"/>
                    <a:pt x="45" y="26"/>
                    <a:pt x="6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6" y="41"/>
                    <a:pt x="11" y="66"/>
                    <a:pt x="15" y="83"/>
                  </a:cubicBezTo>
                  <a:cubicBezTo>
                    <a:pt x="18" y="89"/>
                    <a:pt x="23" y="94"/>
                    <a:pt x="29" y="99"/>
                  </a:cubicBezTo>
                  <a:cubicBezTo>
                    <a:pt x="34" y="104"/>
                    <a:pt x="40" y="107"/>
                    <a:pt x="48" y="110"/>
                  </a:cubicBezTo>
                  <a:cubicBezTo>
                    <a:pt x="55" y="113"/>
                    <a:pt x="61" y="116"/>
                    <a:pt x="68" y="117"/>
                  </a:cubicBezTo>
                  <a:cubicBezTo>
                    <a:pt x="74" y="119"/>
                    <a:pt x="81" y="121"/>
                    <a:pt x="89" y="122"/>
                  </a:cubicBezTo>
                  <a:cubicBezTo>
                    <a:pt x="107" y="125"/>
                    <a:pt x="124" y="127"/>
                    <a:pt x="141" y="127"/>
                  </a:cubicBezTo>
                  <a:cubicBezTo>
                    <a:pt x="158" y="127"/>
                    <a:pt x="176" y="125"/>
                    <a:pt x="194" y="121"/>
                  </a:cubicBezTo>
                  <a:cubicBezTo>
                    <a:pt x="212" y="117"/>
                    <a:pt x="228" y="111"/>
                    <a:pt x="243" y="102"/>
                  </a:cubicBezTo>
                  <a:cubicBezTo>
                    <a:pt x="250" y="99"/>
                    <a:pt x="255" y="94"/>
                    <a:pt x="258" y="88"/>
                  </a:cubicBezTo>
                  <a:cubicBezTo>
                    <a:pt x="262" y="81"/>
                    <a:pt x="265" y="75"/>
                    <a:pt x="266" y="69"/>
                  </a:cubicBezTo>
                  <a:cubicBezTo>
                    <a:pt x="267" y="64"/>
                    <a:pt x="268" y="56"/>
                    <a:pt x="270" y="48"/>
                  </a:cubicBezTo>
                  <a:cubicBezTo>
                    <a:pt x="271" y="39"/>
                    <a:pt x="272" y="32"/>
                    <a:pt x="274" y="28"/>
                  </a:cubicBezTo>
                  <a:cubicBezTo>
                    <a:pt x="274" y="26"/>
                    <a:pt x="274" y="23"/>
                    <a:pt x="276" y="18"/>
                  </a:cubicBezTo>
                  <a:cubicBezTo>
                    <a:pt x="277" y="13"/>
                    <a:pt x="278" y="9"/>
                    <a:pt x="277" y="6"/>
                  </a:cubicBezTo>
                  <a:cubicBezTo>
                    <a:pt x="276" y="3"/>
                    <a:pt x="274" y="1"/>
                    <a:pt x="271" y="0"/>
                  </a:cubicBezTo>
                  <a:close/>
                  <a:moveTo>
                    <a:pt x="271" y="0"/>
                  </a:moveTo>
                  <a:cubicBezTo>
                    <a:pt x="271" y="0"/>
                    <a:pt x="271" y="0"/>
                    <a:pt x="27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8"/>
            <p:cNvSpPr>
              <a:spLocks noEditPoints="1"/>
            </p:cNvSpPr>
            <p:nvPr/>
          </p:nvSpPr>
          <p:spPr bwMode="auto">
            <a:xfrm>
              <a:off x="1979613" y="3525838"/>
              <a:ext cx="636588" cy="541338"/>
            </a:xfrm>
            <a:custGeom>
              <a:avLst/>
              <a:gdLst>
                <a:gd name="T0" fmla="*/ 363 w 367"/>
                <a:gd name="T1" fmla="*/ 52 h 313"/>
                <a:gd name="T2" fmla="*/ 307 w 367"/>
                <a:gd name="T3" fmla="*/ 20 h 313"/>
                <a:gd name="T4" fmla="*/ 131 w 367"/>
                <a:gd name="T5" fmla="*/ 7 h 313"/>
                <a:gd name="T6" fmla="*/ 49 w 367"/>
                <a:gd name="T7" fmla="*/ 24 h 313"/>
                <a:gd name="T8" fmla="*/ 37 w 367"/>
                <a:gd name="T9" fmla="*/ 28 h 313"/>
                <a:gd name="T10" fmla="*/ 25 w 367"/>
                <a:gd name="T11" fmla="*/ 34 h 313"/>
                <a:gd name="T12" fmla="*/ 13 w 367"/>
                <a:gd name="T13" fmla="*/ 42 h 313"/>
                <a:gd name="T14" fmla="*/ 5 w 367"/>
                <a:gd name="T15" fmla="*/ 52 h 313"/>
                <a:gd name="T16" fmla="*/ 0 w 367"/>
                <a:gd name="T17" fmla="*/ 64 h 313"/>
                <a:gd name="T18" fmla="*/ 6 w 367"/>
                <a:gd name="T19" fmla="*/ 106 h 313"/>
                <a:gd name="T20" fmla="*/ 12 w 367"/>
                <a:gd name="T21" fmla="*/ 144 h 313"/>
                <a:gd name="T22" fmla="*/ 19 w 367"/>
                <a:gd name="T23" fmla="*/ 186 h 313"/>
                <a:gd name="T24" fmla="*/ 26 w 367"/>
                <a:gd name="T25" fmla="*/ 225 h 313"/>
                <a:gd name="T26" fmla="*/ 28 w 367"/>
                <a:gd name="T27" fmla="*/ 234 h 313"/>
                <a:gd name="T28" fmla="*/ 29 w 367"/>
                <a:gd name="T29" fmla="*/ 245 h 313"/>
                <a:gd name="T30" fmla="*/ 31 w 367"/>
                <a:gd name="T31" fmla="*/ 254 h 313"/>
                <a:gd name="T32" fmla="*/ 36 w 367"/>
                <a:gd name="T33" fmla="*/ 263 h 313"/>
                <a:gd name="T34" fmla="*/ 43 w 367"/>
                <a:gd name="T35" fmla="*/ 270 h 313"/>
                <a:gd name="T36" fmla="*/ 145 w 367"/>
                <a:gd name="T37" fmla="*/ 306 h 313"/>
                <a:gd name="T38" fmla="*/ 304 w 367"/>
                <a:gd name="T39" fmla="*/ 283 h 313"/>
                <a:gd name="T40" fmla="*/ 318 w 367"/>
                <a:gd name="T41" fmla="*/ 275 h 313"/>
                <a:gd name="T42" fmla="*/ 330 w 367"/>
                <a:gd name="T43" fmla="*/ 264 h 313"/>
                <a:gd name="T44" fmla="*/ 337 w 367"/>
                <a:gd name="T45" fmla="*/ 250 h 313"/>
                <a:gd name="T46" fmla="*/ 366 w 367"/>
                <a:gd name="T47" fmla="*/ 79 h 313"/>
                <a:gd name="T48" fmla="*/ 367 w 367"/>
                <a:gd name="T49" fmla="*/ 65 h 313"/>
                <a:gd name="T50" fmla="*/ 363 w 367"/>
                <a:gd name="T51" fmla="*/ 52 h 313"/>
                <a:gd name="T52" fmla="*/ 228 w 367"/>
                <a:gd name="T53" fmla="*/ 245 h 313"/>
                <a:gd name="T54" fmla="*/ 189 w 367"/>
                <a:gd name="T55" fmla="*/ 267 h 313"/>
                <a:gd name="T56" fmla="*/ 146 w 367"/>
                <a:gd name="T57" fmla="*/ 252 h 313"/>
                <a:gd name="T58" fmla="*/ 125 w 367"/>
                <a:gd name="T59" fmla="*/ 212 h 313"/>
                <a:gd name="T60" fmla="*/ 134 w 367"/>
                <a:gd name="T61" fmla="*/ 178 h 313"/>
                <a:gd name="T62" fmla="*/ 161 w 367"/>
                <a:gd name="T63" fmla="*/ 155 h 313"/>
                <a:gd name="T64" fmla="*/ 212 w 367"/>
                <a:gd name="T65" fmla="*/ 158 h 313"/>
                <a:gd name="T66" fmla="*/ 241 w 367"/>
                <a:gd name="T67" fmla="*/ 201 h 313"/>
                <a:gd name="T68" fmla="*/ 228 w 367"/>
                <a:gd name="T69" fmla="*/ 245 h 313"/>
                <a:gd name="T70" fmla="*/ 284 w 367"/>
                <a:gd name="T71" fmla="*/ 72 h 313"/>
                <a:gd name="T72" fmla="*/ 265 w 367"/>
                <a:gd name="T73" fmla="*/ 78 h 313"/>
                <a:gd name="T74" fmla="*/ 242 w 367"/>
                <a:gd name="T75" fmla="*/ 81 h 313"/>
                <a:gd name="T76" fmla="*/ 125 w 367"/>
                <a:gd name="T77" fmla="*/ 80 h 313"/>
                <a:gd name="T78" fmla="*/ 102 w 367"/>
                <a:gd name="T79" fmla="*/ 77 h 313"/>
                <a:gd name="T80" fmla="*/ 83 w 367"/>
                <a:gd name="T81" fmla="*/ 72 h 313"/>
                <a:gd name="T82" fmla="*/ 63 w 367"/>
                <a:gd name="T83" fmla="*/ 60 h 313"/>
                <a:gd name="T84" fmla="*/ 76 w 367"/>
                <a:gd name="T85" fmla="*/ 49 h 313"/>
                <a:gd name="T86" fmla="*/ 91 w 367"/>
                <a:gd name="T87" fmla="*/ 43 h 313"/>
                <a:gd name="T88" fmla="*/ 108 w 367"/>
                <a:gd name="T89" fmla="*/ 40 h 313"/>
                <a:gd name="T90" fmla="*/ 256 w 367"/>
                <a:gd name="T91" fmla="*/ 39 h 313"/>
                <a:gd name="T92" fmla="*/ 274 w 367"/>
                <a:gd name="T93" fmla="*/ 42 h 313"/>
                <a:gd name="T94" fmla="*/ 289 w 367"/>
                <a:gd name="T95" fmla="*/ 48 h 313"/>
                <a:gd name="T96" fmla="*/ 304 w 367"/>
                <a:gd name="T97" fmla="*/ 60 h 313"/>
                <a:gd name="T98" fmla="*/ 284 w 367"/>
                <a:gd name="T99" fmla="*/ 72 h 313"/>
                <a:gd name="T100" fmla="*/ 284 w 367"/>
                <a:gd name="T101" fmla="*/ 72 h 313"/>
                <a:gd name="T102" fmla="*/ 284 w 367"/>
                <a:gd name="T103" fmla="*/ 7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7" h="313">
                  <a:moveTo>
                    <a:pt x="363" y="52"/>
                  </a:moveTo>
                  <a:cubicBezTo>
                    <a:pt x="352" y="39"/>
                    <a:pt x="334" y="28"/>
                    <a:pt x="307" y="20"/>
                  </a:cubicBezTo>
                  <a:cubicBezTo>
                    <a:pt x="255" y="5"/>
                    <a:pt x="196" y="0"/>
                    <a:pt x="131" y="7"/>
                  </a:cubicBezTo>
                  <a:cubicBezTo>
                    <a:pt x="98" y="10"/>
                    <a:pt x="71" y="16"/>
                    <a:pt x="49" y="24"/>
                  </a:cubicBezTo>
                  <a:cubicBezTo>
                    <a:pt x="44" y="25"/>
                    <a:pt x="40" y="27"/>
                    <a:pt x="37" y="28"/>
                  </a:cubicBezTo>
                  <a:cubicBezTo>
                    <a:pt x="33" y="30"/>
                    <a:pt x="29" y="32"/>
                    <a:pt x="25" y="34"/>
                  </a:cubicBezTo>
                  <a:cubicBezTo>
                    <a:pt x="20" y="37"/>
                    <a:pt x="16" y="39"/>
                    <a:pt x="13" y="42"/>
                  </a:cubicBezTo>
                  <a:cubicBezTo>
                    <a:pt x="10" y="45"/>
                    <a:pt x="7" y="48"/>
                    <a:pt x="5" y="52"/>
                  </a:cubicBezTo>
                  <a:cubicBezTo>
                    <a:pt x="2" y="56"/>
                    <a:pt x="1" y="60"/>
                    <a:pt x="0" y="64"/>
                  </a:cubicBezTo>
                  <a:cubicBezTo>
                    <a:pt x="2" y="77"/>
                    <a:pt x="3" y="91"/>
                    <a:pt x="6" y="106"/>
                  </a:cubicBezTo>
                  <a:cubicBezTo>
                    <a:pt x="8" y="121"/>
                    <a:pt x="10" y="133"/>
                    <a:pt x="12" y="144"/>
                  </a:cubicBezTo>
                  <a:cubicBezTo>
                    <a:pt x="14" y="155"/>
                    <a:pt x="16" y="169"/>
                    <a:pt x="19" y="186"/>
                  </a:cubicBezTo>
                  <a:cubicBezTo>
                    <a:pt x="22" y="204"/>
                    <a:pt x="25" y="217"/>
                    <a:pt x="26" y="225"/>
                  </a:cubicBezTo>
                  <a:cubicBezTo>
                    <a:pt x="26" y="227"/>
                    <a:pt x="27" y="230"/>
                    <a:pt x="28" y="234"/>
                  </a:cubicBezTo>
                  <a:cubicBezTo>
                    <a:pt x="28" y="239"/>
                    <a:pt x="29" y="242"/>
                    <a:pt x="29" y="245"/>
                  </a:cubicBezTo>
                  <a:cubicBezTo>
                    <a:pt x="30" y="247"/>
                    <a:pt x="30" y="250"/>
                    <a:pt x="31" y="254"/>
                  </a:cubicBezTo>
                  <a:cubicBezTo>
                    <a:pt x="33" y="257"/>
                    <a:pt x="34" y="260"/>
                    <a:pt x="36" y="263"/>
                  </a:cubicBezTo>
                  <a:cubicBezTo>
                    <a:pt x="38" y="265"/>
                    <a:pt x="40" y="268"/>
                    <a:pt x="43" y="270"/>
                  </a:cubicBezTo>
                  <a:cubicBezTo>
                    <a:pt x="68" y="289"/>
                    <a:pt x="102" y="301"/>
                    <a:pt x="145" y="306"/>
                  </a:cubicBezTo>
                  <a:cubicBezTo>
                    <a:pt x="207" y="313"/>
                    <a:pt x="260" y="305"/>
                    <a:pt x="304" y="283"/>
                  </a:cubicBezTo>
                  <a:cubicBezTo>
                    <a:pt x="310" y="280"/>
                    <a:pt x="315" y="277"/>
                    <a:pt x="318" y="275"/>
                  </a:cubicBezTo>
                  <a:cubicBezTo>
                    <a:pt x="322" y="272"/>
                    <a:pt x="326" y="269"/>
                    <a:pt x="330" y="264"/>
                  </a:cubicBezTo>
                  <a:cubicBezTo>
                    <a:pt x="334" y="260"/>
                    <a:pt x="336" y="255"/>
                    <a:pt x="337" y="250"/>
                  </a:cubicBezTo>
                  <a:cubicBezTo>
                    <a:pt x="352" y="165"/>
                    <a:pt x="361" y="108"/>
                    <a:pt x="366" y="79"/>
                  </a:cubicBezTo>
                  <a:cubicBezTo>
                    <a:pt x="367" y="75"/>
                    <a:pt x="367" y="70"/>
                    <a:pt x="367" y="65"/>
                  </a:cubicBezTo>
                  <a:cubicBezTo>
                    <a:pt x="367" y="60"/>
                    <a:pt x="366" y="55"/>
                    <a:pt x="363" y="52"/>
                  </a:cubicBezTo>
                  <a:close/>
                  <a:moveTo>
                    <a:pt x="228" y="245"/>
                  </a:moveTo>
                  <a:cubicBezTo>
                    <a:pt x="218" y="258"/>
                    <a:pt x="205" y="265"/>
                    <a:pt x="189" y="267"/>
                  </a:cubicBezTo>
                  <a:cubicBezTo>
                    <a:pt x="173" y="268"/>
                    <a:pt x="158" y="263"/>
                    <a:pt x="146" y="252"/>
                  </a:cubicBezTo>
                  <a:cubicBezTo>
                    <a:pt x="133" y="241"/>
                    <a:pt x="126" y="228"/>
                    <a:pt x="125" y="212"/>
                  </a:cubicBezTo>
                  <a:cubicBezTo>
                    <a:pt x="125" y="200"/>
                    <a:pt x="128" y="189"/>
                    <a:pt x="134" y="178"/>
                  </a:cubicBezTo>
                  <a:cubicBezTo>
                    <a:pt x="141" y="168"/>
                    <a:pt x="150" y="160"/>
                    <a:pt x="161" y="155"/>
                  </a:cubicBezTo>
                  <a:cubicBezTo>
                    <a:pt x="178" y="147"/>
                    <a:pt x="195" y="148"/>
                    <a:pt x="212" y="158"/>
                  </a:cubicBezTo>
                  <a:cubicBezTo>
                    <a:pt x="229" y="168"/>
                    <a:pt x="239" y="183"/>
                    <a:pt x="241" y="201"/>
                  </a:cubicBezTo>
                  <a:cubicBezTo>
                    <a:pt x="243" y="217"/>
                    <a:pt x="239" y="232"/>
                    <a:pt x="228" y="245"/>
                  </a:cubicBezTo>
                  <a:close/>
                  <a:moveTo>
                    <a:pt x="284" y="72"/>
                  </a:moveTo>
                  <a:cubicBezTo>
                    <a:pt x="276" y="75"/>
                    <a:pt x="270" y="77"/>
                    <a:pt x="265" y="78"/>
                  </a:cubicBezTo>
                  <a:cubicBezTo>
                    <a:pt x="261" y="78"/>
                    <a:pt x="253" y="79"/>
                    <a:pt x="242" y="81"/>
                  </a:cubicBezTo>
                  <a:cubicBezTo>
                    <a:pt x="204" y="86"/>
                    <a:pt x="165" y="85"/>
                    <a:pt x="125" y="80"/>
                  </a:cubicBezTo>
                  <a:cubicBezTo>
                    <a:pt x="115" y="79"/>
                    <a:pt x="107" y="78"/>
                    <a:pt x="102" y="77"/>
                  </a:cubicBezTo>
                  <a:cubicBezTo>
                    <a:pt x="98" y="77"/>
                    <a:pt x="91" y="75"/>
                    <a:pt x="83" y="72"/>
                  </a:cubicBezTo>
                  <a:cubicBezTo>
                    <a:pt x="75" y="69"/>
                    <a:pt x="69" y="65"/>
                    <a:pt x="63" y="60"/>
                  </a:cubicBezTo>
                  <a:cubicBezTo>
                    <a:pt x="66" y="55"/>
                    <a:pt x="71" y="52"/>
                    <a:pt x="76" y="49"/>
                  </a:cubicBezTo>
                  <a:cubicBezTo>
                    <a:pt x="82" y="46"/>
                    <a:pt x="87" y="44"/>
                    <a:pt x="91" y="43"/>
                  </a:cubicBezTo>
                  <a:cubicBezTo>
                    <a:pt x="95" y="42"/>
                    <a:pt x="100" y="41"/>
                    <a:pt x="108" y="40"/>
                  </a:cubicBezTo>
                  <a:cubicBezTo>
                    <a:pt x="156" y="31"/>
                    <a:pt x="205" y="31"/>
                    <a:pt x="256" y="39"/>
                  </a:cubicBezTo>
                  <a:cubicBezTo>
                    <a:pt x="264" y="41"/>
                    <a:pt x="270" y="42"/>
                    <a:pt x="274" y="42"/>
                  </a:cubicBezTo>
                  <a:cubicBezTo>
                    <a:pt x="278" y="43"/>
                    <a:pt x="283" y="45"/>
                    <a:pt x="289" y="48"/>
                  </a:cubicBezTo>
                  <a:cubicBezTo>
                    <a:pt x="295" y="51"/>
                    <a:pt x="300" y="55"/>
                    <a:pt x="304" y="60"/>
                  </a:cubicBezTo>
                  <a:cubicBezTo>
                    <a:pt x="299" y="65"/>
                    <a:pt x="292" y="69"/>
                    <a:pt x="284" y="72"/>
                  </a:cubicBezTo>
                  <a:close/>
                  <a:moveTo>
                    <a:pt x="284" y="72"/>
                  </a:moveTo>
                  <a:cubicBezTo>
                    <a:pt x="284" y="72"/>
                    <a:pt x="284" y="72"/>
                    <a:pt x="284" y="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3" name="Freeform 79"/>
            <p:cNvSpPr>
              <a:spLocks noEditPoints="1"/>
            </p:cNvSpPr>
            <p:nvPr/>
          </p:nvSpPr>
          <p:spPr bwMode="auto">
            <a:xfrm>
              <a:off x="2246313" y="3835400"/>
              <a:ext cx="104775" cy="106363"/>
            </a:xfrm>
            <a:custGeom>
              <a:avLst/>
              <a:gdLst>
                <a:gd name="T0" fmla="*/ 51 w 60"/>
                <a:gd name="T1" fmla="*/ 10 h 61"/>
                <a:gd name="T2" fmla="*/ 35 w 60"/>
                <a:gd name="T3" fmla="*/ 1 h 61"/>
                <a:gd name="T4" fmla="*/ 16 w 60"/>
                <a:gd name="T5" fmla="*/ 4 h 61"/>
                <a:gd name="T6" fmla="*/ 2 w 60"/>
                <a:gd name="T7" fmla="*/ 19 h 61"/>
                <a:gd name="T8" fmla="*/ 2 w 60"/>
                <a:gd name="T9" fmla="*/ 40 h 61"/>
                <a:gd name="T10" fmla="*/ 16 w 60"/>
                <a:gd name="T11" fmla="*/ 55 h 61"/>
                <a:gd name="T12" fmla="*/ 45 w 60"/>
                <a:gd name="T13" fmla="*/ 54 h 61"/>
                <a:gd name="T14" fmla="*/ 58 w 60"/>
                <a:gd name="T15" fmla="*/ 28 h 61"/>
                <a:gd name="T16" fmla="*/ 51 w 60"/>
                <a:gd name="T17" fmla="*/ 10 h 61"/>
                <a:gd name="T18" fmla="*/ 51 w 60"/>
                <a:gd name="T19" fmla="*/ 10 h 61"/>
                <a:gd name="T20" fmla="*/ 51 w 60"/>
                <a:gd name="T21" fmla="*/ 1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1">
                  <a:moveTo>
                    <a:pt x="51" y="10"/>
                  </a:moveTo>
                  <a:cubicBezTo>
                    <a:pt x="47" y="5"/>
                    <a:pt x="41" y="2"/>
                    <a:pt x="35" y="1"/>
                  </a:cubicBezTo>
                  <a:cubicBezTo>
                    <a:pt x="28" y="0"/>
                    <a:pt x="22" y="1"/>
                    <a:pt x="16" y="4"/>
                  </a:cubicBezTo>
                  <a:cubicBezTo>
                    <a:pt x="9" y="7"/>
                    <a:pt x="5" y="12"/>
                    <a:pt x="2" y="19"/>
                  </a:cubicBezTo>
                  <a:cubicBezTo>
                    <a:pt x="0" y="26"/>
                    <a:pt x="0" y="33"/>
                    <a:pt x="2" y="40"/>
                  </a:cubicBezTo>
                  <a:cubicBezTo>
                    <a:pt x="5" y="47"/>
                    <a:pt x="9" y="53"/>
                    <a:pt x="16" y="55"/>
                  </a:cubicBezTo>
                  <a:cubicBezTo>
                    <a:pt x="25" y="61"/>
                    <a:pt x="35" y="61"/>
                    <a:pt x="45" y="54"/>
                  </a:cubicBezTo>
                  <a:cubicBezTo>
                    <a:pt x="55" y="47"/>
                    <a:pt x="60" y="39"/>
                    <a:pt x="58" y="28"/>
                  </a:cubicBezTo>
                  <a:cubicBezTo>
                    <a:pt x="58" y="21"/>
                    <a:pt x="56" y="15"/>
                    <a:pt x="51" y="10"/>
                  </a:cubicBezTo>
                  <a:close/>
                  <a:moveTo>
                    <a:pt x="51" y="10"/>
                  </a:moveTo>
                  <a:cubicBezTo>
                    <a:pt x="51" y="10"/>
                    <a:pt x="51" y="10"/>
                    <a:pt x="51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6909145" y="7617730"/>
            <a:ext cx="1272980" cy="1272980"/>
            <a:chOff x="3454400" y="3532188"/>
            <a:chExt cx="636588" cy="636588"/>
          </a:xfrm>
          <a:solidFill>
            <a:schemeClr val="bg1"/>
          </a:solidFill>
        </p:grpSpPr>
        <p:sp>
          <p:nvSpPr>
            <p:cNvPr id="86" name="Freeform 83"/>
            <p:cNvSpPr>
              <a:spLocks noEditPoints="1"/>
            </p:cNvSpPr>
            <p:nvPr/>
          </p:nvSpPr>
          <p:spPr bwMode="auto">
            <a:xfrm>
              <a:off x="3454400" y="35321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299 w 400"/>
                <a:gd name="T27" fmla="*/ 275 h 400"/>
                <a:gd name="T28" fmla="*/ 298 w 400"/>
                <a:gd name="T29" fmla="*/ 282 h 400"/>
                <a:gd name="T30" fmla="*/ 294 w 400"/>
                <a:gd name="T31" fmla="*/ 300 h 400"/>
                <a:gd name="T32" fmla="*/ 289 w 400"/>
                <a:gd name="T33" fmla="*/ 323 h 400"/>
                <a:gd name="T34" fmla="*/ 276 w 400"/>
                <a:gd name="T35" fmla="*/ 336 h 400"/>
                <a:gd name="T36" fmla="*/ 164 w 400"/>
                <a:gd name="T37" fmla="*/ 350 h 400"/>
                <a:gd name="T38" fmla="*/ 111 w 400"/>
                <a:gd name="T39" fmla="*/ 322 h 400"/>
                <a:gd name="T40" fmla="*/ 100 w 400"/>
                <a:gd name="T41" fmla="*/ 267 h 400"/>
                <a:gd name="T42" fmla="*/ 102 w 400"/>
                <a:gd name="T43" fmla="*/ 264 h 400"/>
                <a:gd name="T44" fmla="*/ 105 w 400"/>
                <a:gd name="T45" fmla="*/ 262 h 400"/>
                <a:gd name="T46" fmla="*/ 200 w 400"/>
                <a:gd name="T47" fmla="*/ 290 h 400"/>
                <a:gd name="T48" fmla="*/ 295 w 400"/>
                <a:gd name="T49" fmla="*/ 262 h 400"/>
                <a:gd name="T50" fmla="*/ 300 w 400"/>
                <a:gd name="T51" fmla="*/ 267 h 400"/>
                <a:gd name="T52" fmla="*/ 299 w 400"/>
                <a:gd name="T53" fmla="*/ 275 h 400"/>
                <a:gd name="T54" fmla="*/ 332 w 400"/>
                <a:gd name="T55" fmla="*/ 101 h 400"/>
                <a:gd name="T56" fmla="*/ 311 w 400"/>
                <a:gd name="T57" fmla="*/ 224 h 400"/>
                <a:gd name="T58" fmla="*/ 306 w 400"/>
                <a:gd name="T59" fmla="*/ 235 h 400"/>
                <a:gd name="T60" fmla="*/ 298 w 400"/>
                <a:gd name="T61" fmla="*/ 242 h 400"/>
                <a:gd name="T62" fmla="*/ 287 w 400"/>
                <a:gd name="T63" fmla="*/ 248 h 400"/>
                <a:gd name="T64" fmla="*/ 173 w 400"/>
                <a:gd name="T65" fmla="*/ 265 h 400"/>
                <a:gd name="T66" fmla="*/ 99 w 400"/>
                <a:gd name="T67" fmla="*/ 239 h 400"/>
                <a:gd name="T68" fmla="*/ 93 w 400"/>
                <a:gd name="T69" fmla="*/ 232 h 400"/>
                <a:gd name="T70" fmla="*/ 90 w 400"/>
                <a:gd name="T71" fmla="*/ 224 h 400"/>
                <a:gd name="T72" fmla="*/ 88 w 400"/>
                <a:gd name="T73" fmla="*/ 215 h 400"/>
                <a:gd name="T74" fmla="*/ 87 w 400"/>
                <a:gd name="T75" fmla="*/ 207 h 400"/>
                <a:gd name="T76" fmla="*/ 80 w 400"/>
                <a:gd name="T77" fmla="*/ 171 h 400"/>
                <a:gd name="T78" fmla="*/ 73 w 400"/>
                <a:gd name="T79" fmla="*/ 127 h 400"/>
                <a:gd name="T80" fmla="*/ 68 w 400"/>
                <a:gd name="T81" fmla="*/ 91 h 400"/>
                <a:gd name="T82" fmla="*/ 75 w 400"/>
                <a:gd name="T83" fmla="*/ 77 h 400"/>
                <a:gd name="T84" fmla="*/ 88 w 400"/>
                <a:gd name="T85" fmla="*/ 68 h 400"/>
                <a:gd name="T86" fmla="*/ 103 w 400"/>
                <a:gd name="T87" fmla="*/ 61 h 400"/>
                <a:gd name="T88" fmla="*/ 162 w 400"/>
                <a:gd name="T89" fmla="*/ 49 h 400"/>
                <a:gd name="T90" fmla="*/ 289 w 400"/>
                <a:gd name="T91" fmla="*/ 59 h 400"/>
                <a:gd name="T92" fmla="*/ 330 w 400"/>
                <a:gd name="T93" fmla="*/ 82 h 400"/>
                <a:gd name="T94" fmla="*/ 332 w 400"/>
                <a:gd name="T95" fmla="*/ 101 h 400"/>
                <a:gd name="T96" fmla="*/ 332 w 400"/>
                <a:gd name="T97" fmla="*/ 101 h 400"/>
                <a:gd name="T98" fmla="*/ 332 w 400"/>
                <a:gd name="T99" fmla="*/ 10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299" y="275"/>
                  </a:moveTo>
                  <a:cubicBezTo>
                    <a:pt x="298" y="278"/>
                    <a:pt x="298" y="281"/>
                    <a:pt x="298" y="282"/>
                  </a:cubicBezTo>
                  <a:cubicBezTo>
                    <a:pt x="297" y="285"/>
                    <a:pt x="296" y="291"/>
                    <a:pt x="294" y="300"/>
                  </a:cubicBezTo>
                  <a:cubicBezTo>
                    <a:pt x="293" y="310"/>
                    <a:pt x="291" y="317"/>
                    <a:pt x="289" y="323"/>
                  </a:cubicBezTo>
                  <a:cubicBezTo>
                    <a:pt x="286" y="328"/>
                    <a:pt x="282" y="333"/>
                    <a:pt x="276" y="336"/>
                  </a:cubicBezTo>
                  <a:cubicBezTo>
                    <a:pt x="245" y="353"/>
                    <a:pt x="208" y="358"/>
                    <a:pt x="164" y="350"/>
                  </a:cubicBezTo>
                  <a:cubicBezTo>
                    <a:pt x="137" y="345"/>
                    <a:pt x="119" y="336"/>
                    <a:pt x="111" y="322"/>
                  </a:cubicBezTo>
                  <a:cubicBezTo>
                    <a:pt x="108" y="312"/>
                    <a:pt x="105" y="294"/>
                    <a:pt x="100" y="267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33" y="281"/>
                    <a:pt x="165" y="290"/>
                    <a:pt x="200" y="290"/>
                  </a:cubicBezTo>
                  <a:cubicBezTo>
                    <a:pt x="236" y="290"/>
                    <a:pt x="267" y="281"/>
                    <a:pt x="295" y="262"/>
                  </a:cubicBezTo>
                  <a:cubicBezTo>
                    <a:pt x="298" y="263"/>
                    <a:pt x="300" y="264"/>
                    <a:pt x="300" y="267"/>
                  </a:cubicBezTo>
                  <a:cubicBezTo>
                    <a:pt x="300" y="269"/>
                    <a:pt x="300" y="272"/>
                    <a:pt x="299" y="275"/>
                  </a:cubicBezTo>
                  <a:close/>
                  <a:moveTo>
                    <a:pt x="332" y="101"/>
                  </a:moveTo>
                  <a:cubicBezTo>
                    <a:pt x="326" y="137"/>
                    <a:pt x="319" y="178"/>
                    <a:pt x="311" y="224"/>
                  </a:cubicBezTo>
                  <a:cubicBezTo>
                    <a:pt x="310" y="228"/>
                    <a:pt x="308" y="232"/>
                    <a:pt x="306" y="235"/>
                  </a:cubicBezTo>
                  <a:cubicBezTo>
                    <a:pt x="303" y="238"/>
                    <a:pt x="300" y="241"/>
                    <a:pt x="298" y="242"/>
                  </a:cubicBezTo>
                  <a:cubicBezTo>
                    <a:pt x="295" y="244"/>
                    <a:pt x="291" y="246"/>
                    <a:pt x="287" y="248"/>
                  </a:cubicBezTo>
                  <a:cubicBezTo>
                    <a:pt x="256" y="264"/>
                    <a:pt x="218" y="270"/>
                    <a:pt x="173" y="265"/>
                  </a:cubicBezTo>
                  <a:cubicBezTo>
                    <a:pt x="141" y="261"/>
                    <a:pt x="117" y="253"/>
                    <a:pt x="99" y="239"/>
                  </a:cubicBezTo>
                  <a:cubicBezTo>
                    <a:pt x="96" y="237"/>
                    <a:pt x="94" y="234"/>
                    <a:pt x="93" y="232"/>
                  </a:cubicBezTo>
                  <a:cubicBezTo>
                    <a:pt x="91" y="229"/>
                    <a:pt x="90" y="226"/>
                    <a:pt x="90" y="224"/>
                  </a:cubicBezTo>
                  <a:cubicBezTo>
                    <a:pt x="89" y="223"/>
                    <a:pt x="89" y="220"/>
                    <a:pt x="88" y="215"/>
                  </a:cubicBezTo>
                  <a:cubicBezTo>
                    <a:pt x="87" y="211"/>
                    <a:pt x="87" y="208"/>
                    <a:pt x="87" y="207"/>
                  </a:cubicBezTo>
                  <a:cubicBezTo>
                    <a:pt x="86" y="201"/>
                    <a:pt x="83" y="189"/>
                    <a:pt x="80" y="171"/>
                  </a:cubicBezTo>
                  <a:cubicBezTo>
                    <a:pt x="77" y="154"/>
                    <a:pt x="75" y="139"/>
                    <a:pt x="73" y="127"/>
                  </a:cubicBezTo>
                  <a:cubicBezTo>
                    <a:pt x="71" y="115"/>
                    <a:pt x="69" y="103"/>
                    <a:pt x="68" y="91"/>
                  </a:cubicBezTo>
                  <a:cubicBezTo>
                    <a:pt x="68" y="86"/>
                    <a:pt x="71" y="81"/>
                    <a:pt x="75" y="77"/>
                  </a:cubicBezTo>
                  <a:cubicBezTo>
                    <a:pt x="80" y="72"/>
                    <a:pt x="84" y="70"/>
                    <a:pt x="88" y="68"/>
                  </a:cubicBezTo>
                  <a:cubicBezTo>
                    <a:pt x="91" y="66"/>
                    <a:pt x="97" y="64"/>
                    <a:pt x="103" y="61"/>
                  </a:cubicBezTo>
                  <a:cubicBezTo>
                    <a:pt x="120" y="55"/>
                    <a:pt x="139" y="51"/>
                    <a:pt x="162" y="49"/>
                  </a:cubicBezTo>
                  <a:cubicBezTo>
                    <a:pt x="209" y="45"/>
                    <a:pt x="252" y="48"/>
                    <a:pt x="289" y="59"/>
                  </a:cubicBezTo>
                  <a:cubicBezTo>
                    <a:pt x="309" y="64"/>
                    <a:pt x="322" y="72"/>
                    <a:pt x="330" y="82"/>
                  </a:cubicBezTo>
                  <a:cubicBezTo>
                    <a:pt x="333" y="85"/>
                    <a:pt x="333" y="92"/>
                    <a:pt x="332" y="101"/>
                  </a:cubicBezTo>
                  <a:close/>
                  <a:moveTo>
                    <a:pt x="332" y="101"/>
                  </a:moveTo>
                  <a:cubicBezTo>
                    <a:pt x="332" y="101"/>
                    <a:pt x="332" y="101"/>
                    <a:pt x="332" y="1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7" name="Freeform 84"/>
            <p:cNvSpPr>
              <a:spLocks noEditPoints="1"/>
            </p:cNvSpPr>
            <p:nvPr/>
          </p:nvSpPr>
          <p:spPr bwMode="auto">
            <a:xfrm>
              <a:off x="3705225" y="3771900"/>
              <a:ext cx="136525" cy="139700"/>
            </a:xfrm>
            <a:custGeom>
              <a:avLst/>
              <a:gdLst>
                <a:gd name="T0" fmla="*/ 63 w 85"/>
                <a:gd name="T1" fmla="*/ 8 h 87"/>
                <a:gd name="T2" fmla="*/ 26 w 85"/>
                <a:gd name="T3" fmla="*/ 5 h 87"/>
                <a:gd name="T4" fmla="*/ 7 w 85"/>
                <a:gd name="T5" fmla="*/ 22 h 87"/>
                <a:gd name="T6" fmla="*/ 0 w 85"/>
                <a:gd name="T7" fmla="*/ 46 h 87"/>
                <a:gd name="T8" fmla="*/ 15 w 85"/>
                <a:gd name="T9" fmla="*/ 75 h 87"/>
                <a:gd name="T10" fmla="*/ 46 w 85"/>
                <a:gd name="T11" fmla="*/ 86 h 87"/>
                <a:gd name="T12" fmla="*/ 75 w 85"/>
                <a:gd name="T13" fmla="*/ 70 h 87"/>
                <a:gd name="T14" fmla="*/ 84 w 85"/>
                <a:gd name="T15" fmla="*/ 38 h 87"/>
                <a:gd name="T16" fmla="*/ 63 w 85"/>
                <a:gd name="T17" fmla="*/ 8 h 87"/>
                <a:gd name="T18" fmla="*/ 54 w 85"/>
                <a:gd name="T19" fmla="*/ 61 h 87"/>
                <a:gd name="T20" fmla="*/ 33 w 85"/>
                <a:gd name="T21" fmla="*/ 62 h 87"/>
                <a:gd name="T22" fmla="*/ 21 w 85"/>
                <a:gd name="T23" fmla="*/ 44 h 87"/>
                <a:gd name="T24" fmla="*/ 32 w 85"/>
                <a:gd name="T25" fmla="*/ 25 h 87"/>
                <a:gd name="T26" fmla="*/ 52 w 85"/>
                <a:gd name="T27" fmla="*/ 25 h 87"/>
                <a:gd name="T28" fmla="*/ 63 w 85"/>
                <a:gd name="T29" fmla="*/ 42 h 87"/>
                <a:gd name="T30" fmla="*/ 54 w 85"/>
                <a:gd name="T31" fmla="*/ 61 h 87"/>
                <a:gd name="T32" fmla="*/ 54 w 85"/>
                <a:gd name="T33" fmla="*/ 61 h 87"/>
                <a:gd name="T34" fmla="*/ 54 w 85"/>
                <a:gd name="T35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87">
                  <a:moveTo>
                    <a:pt x="63" y="8"/>
                  </a:moveTo>
                  <a:cubicBezTo>
                    <a:pt x="50" y="0"/>
                    <a:pt x="38" y="0"/>
                    <a:pt x="26" y="5"/>
                  </a:cubicBezTo>
                  <a:cubicBezTo>
                    <a:pt x="18" y="8"/>
                    <a:pt x="12" y="14"/>
                    <a:pt x="7" y="22"/>
                  </a:cubicBezTo>
                  <a:cubicBezTo>
                    <a:pt x="2" y="29"/>
                    <a:pt x="0" y="37"/>
                    <a:pt x="0" y="46"/>
                  </a:cubicBezTo>
                  <a:cubicBezTo>
                    <a:pt x="1" y="57"/>
                    <a:pt x="6" y="67"/>
                    <a:pt x="15" y="75"/>
                  </a:cubicBezTo>
                  <a:cubicBezTo>
                    <a:pt x="24" y="83"/>
                    <a:pt x="34" y="87"/>
                    <a:pt x="46" y="86"/>
                  </a:cubicBezTo>
                  <a:cubicBezTo>
                    <a:pt x="57" y="85"/>
                    <a:pt x="67" y="79"/>
                    <a:pt x="75" y="70"/>
                  </a:cubicBezTo>
                  <a:cubicBezTo>
                    <a:pt x="82" y="60"/>
                    <a:pt x="85" y="50"/>
                    <a:pt x="84" y="38"/>
                  </a:cubicBezTo>
                  <a:cubicBezTo>
                    <a:pt x="82" y="25"/>
                    <a:pt x="75" y="15"/>
                    <a:pt x="63" y="8"/>
                  </a:cubicBezTo>
                  <a:close/>
                  <a:moveTo>
                    <a:pt x="54" y="61"/>
                  </a:moveTo>
                  <a:cubicBezTo>
                    <a:pt x="46" y="66"/>
                    <a:pt x="39" y="66"/>
                    <a:pt x="33" y="62"/>
                  </a:cubicBezTo>
                  <a:cubicBezTo>
                    <a:pt x="25" y="59"/>
                    <a:pt x="21" y="53"/>
                    <a:pt x="21" y="44"/>
                  </a:cubicBezTo>
                  <a:cubicBezTo>
                    <a:pt x="21" y="35"/>
                    <a:pt x="25" y="28"/>
                    <a:pt x="32" y="25"/>
                  </a:cubicBezTo>
                  <a:cubicBezTo>
                    <a:pt x="39" y="21"/>
                    <a:pt x="45" y="21"/>
                    <a:pt x="52" y="25"/>
                  </a:cubicBezTo>
                  <a:cubicBezTo>
                    <a:pt x="60" y="29"/>
                    <a:pt x="63" y="35"/>
                    <a:pt x="63" y="42"/>
                  </a:cubicBezTo>
                  <a:cubicBezTo>
                    <a:pt x="64" y="50"/>
                    <a:pt x="61" y="57"/>
                    <a:pt x="54" y="61"/>
                  </a:cubicBezTo>
                  <a:close/>
                  <a:moveTo>
                    <a:pt x="54" y="61"/>
                  </a:moveTo>
                  <a:cubicBezTo>
                    <a:pt x="54" y="61"/>
                    <a:pt x="54" y="61"/>
                    <a:pt x="54" y="6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8" name="Freeform 85"/>
            <p:cNvSpPr>
              <a:spLocks noEditPoints="1"/>
            </p:cNvSpPr>
            <p:nvPr/>
          </p:nvSpPr>
          <p:spPr bwMode="auto">
            <a:xfrm>
              <a:off x="3635375" y="3638550"/>
              <a:ext cx="276225" cy="61913"/>
            </a:xfrm>
            <a:custGeom>
              <a:avLst/>
              <a:gdLst>
                <a:gd name="T0" fmla="*/ 163 w 173"/>
                <a:gd name="T1" fmla="*/ 12 h 39"/>
                <a:gd name="T2" fmla="*/ 151 w 173"/>
                <a:gd name="T3" fmla="*/ 8 h 39"/>
                <a:gd name="T4" fmla="*/ 138 w 173"/>
                <a:gd name="T5" fmla="*/ 6 h 39"/>
                <a:gd name="T6" fmla="*/ 32 w 173"/>
                <a:gd name="T7" fmla="*/ 6 h 39"/>
                <a:gd name="T8" fmla="*/ 19 w 173"/>
                <a:gd name="T9" fmla="*/ 8 h 39"/>
                <a:gd name="T10" fmla="*/ 9 w 173"/>
                <a:gd name="T11" fmla="*/ 12 h 39"/>
                <a:gd name="T12" fmla="*/ 0 w 173"/>
                <a:gd name="T13" fmla="*/ 20 h 39"/>
                <a:gd name="T14" fmla="*/ 14 w 173"/>
                <a:gd name="T15" fmla="*/ 29 h 39"/>
                <a:gd name="T16" fmla="*/ 28 w 173"/>
                <a:gd name="T17" fmla="*/ 33 h 39"/>
                <a:gd name="T18" fmla="*/ 44 w 173"/>
                <a:gd name="T19" fmla="*/ 35 h 39"/>
                <a:gd name="T20" fmla="*/ 128 w 173"/>
                <a:gd name="T21" fmla="*/ 35 h 39"/>
                <a:gd name="T22" fmla="*/ 145 w 173"/>
                <a:gd name="T23" fmla="*/ 33 h 39"/>
                <a:gd name="T24" fmla="*/ 159 w 173"/>
                <a:gd name="T25" fmla="*/ 29 h 39"/>
                <a:gd name="T26" fmla="*/ 173 w 173"/>
                <a:gd name="T27" fmla="*/ 20 h 39"/>
                <a:gd name="T28" fmla="*/ 163 w 173"/>
                <a:gd name="T29" fmla="*/ 12 h 39"/>
                <a:gd name="T30" fmla="*/ 163 w 173"/>
                <a:gd name="T31" fmla="*/ 12 h 39"/>
                <a:gd name="T32" fmla="*/ 163 w 173"/>
                <a:gd name="T33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" h="39">
                  <a:moveTo>
                    <a:pt x="163" y="12"/>
                  </a:moveTo>
                  <a:cubicBezTo>
                    <a:pt x="158" y="10"/>
                    <a:pt x="155" y="9"/>
                    <a:pt x="151" y="8"/>
                  </a:cubicBezTo>
                  <a:cubicBezTo>
                    <a:pt x="148" y="7"/>
                    <a:pt x="144" y="7"/>
                    <a:pt x="138" y="6"/>
                  </a:cubicBezTo>
                  <a:cubicBezTo>
                    <a:pt x="102" y="0"/>
                    <a:pt x="66" y="0"/>
                    <a:pt x="32" y="6"/>
                  </a:cubicBezTo>
                  <a:cubicBezTo>
                    <a:pt x="27" y="7"/>
                    <a:pt x="22" y="8"/>
                    <a:pt x="19" y="8"/>
                  </a:cubicBezTo>
                  <a:cubicBezTo>
                    <a:pt x="17" y="9"/>
                    <a:pt x="13" y="10"/>
                    <a:pt x="9" y="12"/>
                  </a:cubicBezTo>
                  <a:cubicBezTo>
                    <a:pt x="5" y="14"/>
                    <a:pt x="2" y="17"/>
                    <a:pt x="0" y="20"/>
                  </a:cubicBezTo>
                  <a:cubicBezTo>
                    <a:pt x="3" y="24"/>
                    <a:pt x="8" y="27"/>
                    <a:pt x="14" y="29"/>
                  </a:cubicBezTo>
                  <a:cubicBezTo>
                    <a:pt x="20" y="31"/>
                    <a:pt x="24" y="32"/>
                    <a:pt x="28" y="33"/>
                  </a:cubicBezTo>
                  <a:cubicBezTo>
                    <a:pt x="31" y="34"/>
                    <a:pt x="36" y="34"/>
                    <a:pt x="44" y="35"/>
                  </a:cubicBezTo>
                  <a:cubicBezTo>
                    <a:pt x="73" y="39"/>
                    <a:pt x="102" y="39"/>
                    <a:pt x="128" y="35"/>
                  </a:cubicBezTo>
                  <a:cubicBezTo>
                    <a:pt x="136" y="35"/>
                    <a:pt x="142" y="34"/>
                    <a:pt x="145" y="33"/>
                  </a:cubicBezTo>
                  <a:cubicBezTo>
                    <a:pt x="148" y="33"/>
                    <a:pt x="153" y="31"/>
                    <a:pt x="159" y="29"/>
                  </a:cubicBezTo>
                  <a:cubicBezTo>
                    <a:pt x="165" y="27"/>
                    <a:pt x="169" y="24"/>
                    <a:pt x="173" y="20"/>
                  </a:cubicBezTo>
                  <a:cubicBezTo>
                    <a:pt x="170" y="17"/>
                    <a:pt x="167" y="14"/>
                    <a:pt x="163" y="12"/>
                  </a:cubicBezTo>
                  <a:close/>
                  <a:moveTo>
                    <a:pt x="163" y="12"/>
                  </a:moveTo>
                  <a:cubicBezTo>
                    <a:pt x="163" y="12"/>
                    <a:pt x="163" y="12"/>
                    <a:pt x="163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1" name="Freeform 89"/>
          <p:cNvSpPr>
            <a:spLocks noEditPoints="1"/>
          </p:cNvSpPr>
          <p:nvPr/>
        </p:nvSpPr>
        <p:spPr bwMode="auto">
          <a:xfrm>
            <a:off x="10010641" y="7482320"/>
            <a:ext cx="1123777" cy="1543804"/>
          </a:xfrm>
          <a:custGeom>
            <a:avLst/>
            <a:gdLst>
              <a:gd name="T0" fmla="*/ 256 w 315"/>
              <a:gd name="T1" fmla="*/ 201 h 434"/>
              <a:gd name="T2" fmla="*/ 280 w 315"/>
              <a:gd name="T3" fmla="*/ 104 h 434"/>
              <a:gd name="T4" fmla="*/ 229 w 315"/>
              <a:gd name="T5" fmla="*/ 72 h 434"/>
              <a:gd name="T6" fmla="*/ 193 w 315"/>
              <a:gd name="T7" fmla="*/ 0 h 434"/>
              <a:gd name="T8" fmla="*/ 153 w 315"/>
              <a:gd name="T9" fmla="*/ 64 h 434"/>
              <a:gd name="T10" fmla="*/ 121 w 315"/>
              <a:gd name="T11" fmla="*/ 0 h 434"/>
              <a:gd name="T12" fmla="*/ 81 w 315"/>
              <a:gd name="T13" fmla="*/ 66 h 434"/>
              <a:gd name="T14" fmla="*/ 0 w 315"/>
              <a:gd name="T15" fmla="*/ 66 h 434"/>
              <a:gd name="T16" fmla="*/ 29 w 315"/>
              <a:gd name="T17" fmla="*/ 108 h 434"/>
              <a:gd name="T18" fmla="*/ 52 w 315"/>
              <a:gd name="T19" fmla="*/ 201 h 434"/>
              <a:gd name="T20" fmla="*/ 52 w 315"/>
              <a:gd name="T21" fmla="*/ 201 h 434"/>
              <a:gd name="T22" fmla="*/ 37 w 315"/>
              <a:gd name="T23" fmla="*/ 319 h 434"/>
              <a:gd name="T24" fmla="*/ 0 w 315"/>
              <a:gd name="T25" fmla="*/ 367 h 434"/>
              <a:gd name="T26" fmla="*/ 66 w 315"/>
              <a:gd name="T27" fmla="*/ 367 h 434"/>
              <a:gd name="T28" fmla="*/ 81 w 315"/>
              <a:gd name="T29" fmla="*/ 434 h 434"/>
              <a:gd name="T30" fmla="*/ 121 w 315"/>
              <a:gd name="T31" fmla="*/ 368 h 434"/>
              <a:gd name="T32" fmla="*/ 153 w 315"/>
              <a:gd name="T33" fmla="*/ 434 h 434"/>
              <a:gd name="T34" fmla="*/ 193 w 315"/>
              <a:gd name="T35" fmla="*/ 367 h 434"/>
              <a:gd name="T36" fmla="*/ 262 w 315"/>
              <a:gd name="T37" fmla="*/ 354 h 434"/>
              <a:gd name="T38" fmla="*/ 304 w 315"/>
              <a:gd name="T39" fmla="*/ 316 h 434"/>
              <a:gd name="T40" fmla="*/ 301 w 315"/>
              <a:gd name="T41" fmla="*/ 228 h 434"/>
              <a:gd name="T42" fmla="*/ 132 w 315"/>
              <a:gd name="T43" fmla="*/ 111 h 434"/>
              <a:gd name="T44" fmla="*/ 161 w 315"/>
              <a:gd name="T45" fmla="*/ 112 h 434"/>
              <a:gd name="T46" fmla="*/ 191 w 315"/>
              <a:gd name="T47" fmla="*/ 118 h 434"/>
              <a:gd name="T48" fmla="*/ 212 w 315"/>
              <a:gd name="T49" fmla="*/ 136 h 434"/>
              <a:gd name="T50" fmla="*/ 213 w 315"/>
              <a:gd name="T51" fmla="*/ 165 h 434"/>
              <a:gd name="T52" fmla="*/ 196 w 315"/>
              <a:gd name="T53" fmla="*/ 182 h 434"/>
              <a:gd name="T54" fmla="*/ 170 w 315"/>
              <a:gd name="T55" fmla="*/ 190 h 434"/>
              <a:gd name="T56" fmla="*/ 143 w 315"/>
              <a:gd name="T57" fmla="*/ 191 h 434"/>
              <a:gd name="T58" fmla="*/ 122 w 315"/>
              <a:gd name="T59" fmla="*/ 191 h 434"/>
              <a:gd name="T60" fmla="*/ 121 w 315"/>
              <a:gd name="T61" fmla="*/ 111 h 434"/>
              <a:gd name="T62" fmla="*/ 225 w 315"/>
              <a:gd name="T63" fmla="*/ 299 h 434"/>
              <a:gd name="T64" fmla="*/ 202 w 315"/>
              <a:gd name="T65" fmla="*/ 313 h 434"/>
              <a:gd name="T66" fmla="*/ 173 w 315"/>
              <a:gd name="T67" fmla="*/ 318 h 434"/>
              <a:gd name="T68" fmla="*/ 144 w 315"/>
              <a:gd name="T69" fmla="*/ 320 h 434"/>
              <a:gd name="T70" fmla="*/ 121 w 315"/>
              <a:gd name="T71" fmla="*/ 320 h 434"/>
              <a:gd name="T72" fmla="*/ 134 w 315"/>
              <a:gd name="T73" fmla="*/ 231 h 434"/>
              <a:gd name="T74" fmla="*/ 169 w 315"/>
              <a:gd name="T75" fmla="*/ 232 h 434"/>
              <a:gd name="T76" fmla="*/ 205 w 315"/>
              <a:gd name="T77" fmla="*/ 239 h 434"/>
              <a:gd name="T78" fmla="*/ 230 w 315"/>
              <a:gd name="T79" fmla="*/ 259 h 434"/>
              <a:gd name="T80" fmla="*/ 231 w 315"/>
              <a:gd name="T81" fmla="*/ 289 h 434"/>
              <a:gd name="T82" fmla="*/ 231 w 315"/>
              <a:gd name="T83" fmla="*/ 28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" h="434">
                <a:moveTo>
                  <a:pt x="301" y="228"/>
                </a:moveTo>
                <a:cubicBezTo>
                  <a:pt x="291" y="215"/>
                  <a:pt x="276" y="206"/>
                  <a:pt x="256" y="201"/>
                </a:cubicBezTo>
                <a:cubicBezTo>
                  <a:pt x="281" y="188"/>
                  <a:pt x="293" y="165"/>
                  <a:pt x="290" y="133"/>
                </a:cubicBezTo>
                <a:cubicBezTo>
                  <a:pt x="289" y="122"/>
                  <a:pt x="285" y="112"/>
                  <a:pt x="280" y="104"/>
                </a:cubicBezTo>
                <a:cubicBezTo>
                  <a:pt x="275" y="95"/>
                  <a:pt x="268" y="88"/>
                  <a:pt x="259" y="83"/>
                </a:cubicBezTo>
                <a:cubicBezTo>
                  <a:pt x="250" y="78"/>
                  <a:pt x="240" y="74"/>
                  <a:pt x="229" y="72"/>
                </a:cubicBezTo>
                <a:cubicBezTo>
                  <a:pt x="219" y="69"/>
                  <a:pt x="206" y="67"/>
                  <a:pt x="193" y="66"/>
                </a:cubicBezTo>
                <a:cubicBezTo>
                  <a:pt x="193" y="0"/>
                  <a:pt x="193" y="0"/>
                  <a:pt x="19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64"/>
                  <a:pt x="153" y="64"/>
                  <a:pt x="153" y="64"/>
                </a:cubicBezTo>
                <a:cubicBezTo>
                  <a:pt x="146" y="64"/>
                  <a:pt x="135" y="64"/>
                  <a:pt x="121" y="64"/>
                </a:cubicBezTo>
                <a:cubicBezTo>
                  <a:pt x="121" y="0"/>
                  <a:pt x="121" y="0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75" y="66"/>
                  <a:pt x="66" y="66"/>
                  <a:pt x="55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08"/>
                  <a:pt x="0" y="108"/>
                  <a:pt x="0" y="108"/>
                </a:cubicBezTo>
                <a:cubicBezTo>
                  <a:pt x="29" y="108"/>
                  <a:pt x="29" y="108"/>
                  <a:pt x="29" y="108"/>
                </a:cubicBezTo>
                <a:cubicBezTo>
                  <a:pt x="42" y="108"/>
                  <a:pt x="50" y="114"/>
                  <a:pt x="52" y="126"/>
                </a:cubicBezTo>
                <a:cubicBezTo>
                  <a:pt x="52" y="201"/>
                  <a:pt x="52" y="201"/>
                  <a:pt x="52" y="201"/>
                </a:cubicBezTo>
                <a:cubicBezTo>
                  <a:pt x="54" y="201"/>
                  <a:pt x="55" y="201"/>
                  <a:pt x="56" y="201"/>
                </a:cubicBezTo>
                <a:cubicBezTo>
                  <a:pt x="52" y="201"/>
                  <a:pt x="52" y="201"/>
                  <a:pt x="52" y="201"/>
                </a:cubicBezTo>
                <a:cubicBezTo>
                  <a:pt x="52" y="306"/>
                  <a:pt x="52" y="306"/>
                  <a:pt x="52" y="306"/>
                </a:cubicBezTo>
                <a:cubicBezTo>
                  <a:pt x="51" y="315"/>
                  <a:pt x="46" y="319"/>
                  <a:pt x="37" y="319"/>
                </a:cubicBezTo>
                <a:cubicBezTo>
                  <a:pt x="8" y="319"/>
                  <a:pt x="8" y="319"/>
                  <a:pt x="8" y="319"/>
                </a:cubicBezTo>
                <a:cubicBezTo>
                  <a:pt x="0" y="367"/>
                  <a:pt x="0" y="367"/>
                  <a:pt x="0" y="367"/>
                </a:cubicBezTo>
                <a:cubicBezTo>
                  <a:pt x="52" y="367"/>
                  <a:pt x="52" y="367"/>
                  <a:pt x="52" y="367"/>
                </a:cubicBezTo>
                <a:cubicBezTo>
                  <a:pt x="55" y="367"/>
                  <a:pt x="60" y="367"/>
                  <a:pt x="66" y="367"/>
                </a:cubicBezTo>
                <a:cubicBezTo>
                  <a:pt x="73" y="367"/>
                  <a:pt x="77" y="367"/>
                  <a:pt x="81" y="367"/>
                </a:cubicBezTo>
                <a:cubicBezTo>
                  <a:pt x="81" y="434"/>
                  <a:pt x="81" y="434"/>
                  <a:pt x="81" y="434"/>
                </a:cubicBezTo>
                <a:cubicBezTo>
                  <a:pt x="121" y="434"/>
                  <a:pt x="121" y="434"/>
                  <a:pt x="121" y="434"/>
                </a:cubicBezTo>
                <a:cubicBezTo>
                  <a:pt x="121" y="368"/>
                  <a:pt x="121" y="368"/>
                  <a:pt x="121" y="368"/>
                </a:cubicBezTo>
                <a:cubicBezTo>
                  <a:pt x="128" y="368"/>
                  <a:pt x="139" y="368"/>
                  <a:pt x="153" y="368"/>
                </a:cubicBezTo>
                <a:cubicBezTo>
                  <a:pt x="153" y="434"/>
                  <a:pt x="153" y="434"/>
                  <a:pt x="153" y="434"/>
                </a:cubicBezTo>
                <a:cubicBezTo>
                  <a:pt x="193" y="434"/>
                  <a:pt x="193" y="434"/>
                  <a:pt x="193" y="434"/>
                </a:cubicBezTo>
                <a:cubicBezTo>
                  <a:pt x="193" y="367"/>
                  <a:pt x="193" y="367"/>
                  <a:pt x="193" y="367"/>
                </a:cubicBezTo>
                <a:cubicBezTo>
                  <a:pt x="207" y="367"/>
                  <a:pt x="220" y="365"/>
                  <a:pt x="231" y="363"/>
                </a:cubicBezTo>
                <a:cubicBezTo>
                  <a:pt x="242" y="362"/>
                  <a:pt x="252" y="359"/>
                  <a:pt x="262" y="354"/>
                </a:cubicBezTo>
                <a:cubicBezTo>
                  <a:pt x="272" y="350"/>
                  <a:pt x="281" y="345"/>
                  <a:pt x="288" y="339"/>
                </a:cubicBezTo>
                <a:cubicBezTo>
                  <a:pt x="294" y="333"/>
                  <a:pt x="300" y="325"/>
                  <a:pt x="304" y="316"/>
                </a:cubicBezTo>
                <a:cubicBezTo>
                  <a:pt x="309" y="307"/>
                  <a:pt x="312" y="296"/>
                  <a:pt x="313" y="283"/>
                </a:cubicBezTo>
                <a:cubicBezTo>
                  <a:pt x="315" y="259"/>
                  <a:pt x="311" y="241"/>
                  <a:pt x="301" y="228"/>
                </a:cubicBezTo>
                <a:close/>
                <a:moveTo>
                  <a:pt x="121" y="111"/>
                </a:moveTo>
                <a:cubicBezTo>
                  <a:pt x="123" y="111"/>
                  <a:pt x="126" y="111"/>
                  <a:pt x="132" y="111"/>
                </a:cubicBezTo>
                <a:cubicBezTo>
                  <a:pt x="137" y="111"/>
                  <a:pt x="142" y="111"/>
                  <a:pt x="146" y="111"/>
                </a:cubicBezTo>
                <a:cubicBezTo>
                  <a:pt x="150" y="111"/>
                  <a:pt x="155" y="111"/>
                  <a:pt x="161" y="112"/>
                </a:cubicBezTo>
                <a:cubicBezTo>
                  <a:pt x="167" y="112"/>
                  <a:pt x="173" y="113"/>
                  <a:pt x="177" y="114"/>
                </a:cubicBezTo>
                <a:cubicBezTo>
                  <a:pt x="181" y="115"/>
                  <a:pt x="186" y="116"/>
                  <a:pt x="191" y="118"/>
                </a:cubicBezTo>
                <a:cubicBezTo>
                  <a:pt x="197" y="120"/>
                  <a:pt x="201" y="122"/>
                  <a:pt x="204" y="125"/>
                </a:cubicBezTo>
                <a:cubicBezTo>
                  <a:pt x="207" y="128"/>
                  <a:pt x="210" y="132"/>
                  <a:pt x="212" y="136"/>
                </a:cubicBezTo>
                <a:cubicBezTo>
                  <a:pt x="214" y="141"/>
                  <a:pt x="215" y="146"/>
                  <a:pt x="215" y="151"/>
                </a:cubicBezTo>
                <a:cubicBezTo>
                  <a:pt x="215" y="156"/>
                  <a:pt x="214" y="161"/>
                  <a:pt x="213" y="165"/>
                </a:cubicBezTo>
                <a:cubicBezTo>
                  <a:pt x="211" y="169"/>
                  <a:pt x="209" y="172"/>
                  <a:pt x="206" y="175"/>
                </a:cubicBezTo>
                <a:cubicBezTo>
                  <a:pt x="203" y="177"/>
                  <a:pt x="199" y="180"/>
                  <a:pt x="196" y="182"/>
                </a:cubicBezTo>
                <a:cubicBezTo>
                  <a:pt x="193" y="184"/>
                  <a:pt x="189" y="185"/>
                  <a:pt x="183" y="187"/>
                </a:cubicBezTo>
                <a:cubicBezTo>
                  <a:pt x="178" y="188"/>
                  <a:pt x="174" y="189"/>
                  <a:pt x="170" y="190"/>
                </a:cubicBezTo>
                <a:cubicBezTo>
                  <a:pt x="166" y="190"/>
                  <a:pt x="161" y="191"/>
                  <a:pt x="156" y="191"/>
                </a:cubicBezTo>
                <a:cubicBezTo>
                  <a:pt x="150" y="191"/>
                  <a:pt x="146" y="191"/>
                  <a:pt x="143" y="191"/>
                </a:cubicBezTo>
                <a:cubicBezTo>
                  <a:pt x="140" y="192"/>
                  <a:pt x="136" y="192"/>
                  <a:pt x="130" y="191"/>
                </a:cubicBezTo>
                <a:cubicBezTo>
                  <a:pt x="125" y="191"/>
                  <a:pt x="122" y="191"/>
                  <a:pt x="122" y="191"/>
                </a:cubicBezTo>
                <a:cubicBezTo>
                  <a:pt x="122" y="111"/>
                  <a:pt x="122" y="111"/>
                  <a:pt x="122" y="111"/>
                </a:cubicBezTo>
                <a:lnTo>
                  <a:pt x="121" y="111"/>
                </a:lnTo>
                <a:close/>
                <a:moveTo>
                  <a:pt x="231" y="289"/>
                </a:moveTo>
                <a:cubicBezTo>
                  <a:pt x="229" y="293"/>
                  <a:pt x="227" y="296"/>
                  <a:pt x="225" y="299"/>
                </a:cubicBezTo>
                <a:cubicBezTo>
                  <a:pt x="222" y="302"/>
                  <a:pt x="219" y="305"/>
                  <a:pt x="214" y="307"/>
                </a:cubicBezTo>
                <a:cubicBezTo>
                  <a:pt x="210" y="309"/>
                  <a:pt x="206" y="311"/>
                  <a:pt x="202" y="313"/>
                </a:cubicBezTo>
                <a:cubicBezTo>
                  <a:pt x="198" y="314"/>
                  <a:pt x="193" y="315"/>
                  <a:pt x="188" y="316"/>
                </a:cubicBezTo>
                <a:cubicBezTo>
                  <a:pt x="182" y="317"/>
                  <a:pt x="177" y="318"/>
                  <a:pt x="173" y="318"/>
                </a:cubicBezTo>
                <a:cubicBezTo>
                  <a:pt x="168" y="319"/>
                  <a:pt x="163" y="319"/>
                  <a:pt x="157" y="319"/>
                </a:cubicBezTo>
                <a:cubicBezTo>
                  <a:pt x="152" y="320"/>
                  <a:pt x="147" y="320"/>
                  <a:pt x="144" y="320"/>
                </a:cubicBezTo>
                <a:cubicBezTo>
                  <a:pt x="140" y="320"/>
                  <a:pt x="136" y="320"/>
                  <a:pt x="131" y="320"/>
                </a:cubicBezTo>
                <a:cubicBezTo>
                  <a:pt x="126" y="320"/>
                  <a:pt x="123" y="320"/>
                  <a:pt x="121" y="320"/>
                </a:cubicBezTo>
                <a:cubicBezTo>
                  <a:pt x="121" y="231"/>
                  <a:pt x="121" y="231"/>
                  <a:pt x="121" y="231"/>
                </a:cubicBezTo>
                <a:cubicBezTo>
                  <a:pt x="123" y="231"/>
                  <a:pt x="127" y="231"/>
                  <a:pt x="134" y="231"/>
                </a:cubicBezTo>
                <a:cubicBezTo>
                  <a:pt x="141" y="231"/>
                  <a:pt x="146" y="231"/>
                  <a:pt x="151" y="231"/>
                </a:cubicBezTo>
                <a:cubicBezTo>
                  <a:pt x="155" y="231"/>
                  <a:pt x="161" y="231"/>
                  <a:pt x="169" y="232"/>
                </a:cubicBezTo>
                <a:cubicBezTo>
                  <a:pt x="176" y="232"/>
                  <a:pt x="183" y="233"/>
                  <a:pt x="188" y="234"/>
                </a:cubicBezTo>
                <a:cubicBezTo>
                  <a:pt x="193" y="235"/>
                  <a:pt x="199" y="237"/>
                  <a:pt x="205" y="239"/>
                </a:cubicBezTo>
                <a:cubicBezTo>
                  <a:pt x="211" y="241"/>
                  <a:pt x="216" y="244"/>
                  <a:pt x="220" y="247"/>
                </a:cubicBezTo>
                <a:cubicBezTo>
                  <a:pt x="224" y="250"/>
                  <a:pt x="227" y="254"/>
                  <a:pt x="230" y="259"/>
                </a:cubicBezTo>
                <a:cubicBezTo>
                  <a:pt x="232" y="264"/>
                  <a:pt x="234" y="269"/>
                  <a:pt x="234" y="276"/>
                </a:cubicBezTo>
                <a:cubicBezTo>
                  <a:pt x="234" y="280"/>
                  <a:pt x="233" y="285"/>
                  <a:pt x="231" y="289"/>
                </a:cubicBezTo>
                <a:close/>
                <a:moveTo>
                  <a:pt x="231" y="289"/>
                </a:moveTo>
                <a:cubicBezTo>
                  <a:pt x="231" y="289"/>
                  <a:pt x="231" y="289"/>
                  <a:pt x="231" y="28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12958583" y="7586632"/>
            <a:ext cx="1115432" cy="1335180"/>
          </a:xfrm>
          <a:custGeom>
            <a:avLst/>
            <a:gdLst>
              <a:gd name="T0" fmla="*/ 329 w 334"/>
              <a:gd name="T1" fmla="*/ 119 h 400"/>
              <a:gd name="T2" fmla="*/ 316 w 334"/>
              <a:gd name="T3" fmla="*/ 99 h 400"/>
              <a:gd name="T4" fmla="*/ 235 w 334"/>
              <a:gd name="T5" fmla="*/ 18 h 400"/>
              <a:gd name="T6" fmla="*/ 215 w 334"/>
              <a:gd name="T7" fmla="*/ 5 h 400"/>
              <a:gd name="T8" fmla="*/ 192 w 334"/>
              <a:gd name="T9" fmla="*/ 0 h 400"/>
              <a:gd name="T10" fmla="*/ 25 w 334"/>
              <a:gd name="T11" fmla="*/ 0 h 400"/>
              <a:gd name="T12" fmla="*/ 7 w 334"/>
              <a:gd name="T13" fmla="*/ 7 h 400"/>
              <a:gd name="T14" fmla="*/ 0 w 334"/>
              <a:gd name="T15" fmla="*/ 25 h 400"/>
              <a:gd name="T16" fmla="*/ 0 w 334"/>
              <a:gd name="T17" fmla="*/ 375 h 400"/>
              <a:gd name="T18" fmla="*/ 7 w 334"/>
              <a:gd name="T19" fmla="*/ 393 h 400"/>
              <a:gd name="T20" fmla="*/ 25 w 334"/>
              <a:gd name="T21" fmla="*/ 400 h 400"/>
              <a:gd name="T22" fmla="*/ 309 w 334"/>
              <a:gd name="T23" fmla="*/ 400 h 400"/>
              <a:gd name="T24" fmla="*/ 326 w 334"/>
              <a:gd name="T25" fmla="*/ 393 h 400"/>
              <a:gd name="T26" fmla="*/ 334 w 334"/>
              <a:gd name="T27" fmla="*/ 375 h 400"/>
              <a:gd name="T28" fmla="*/ 334 w 334"/>
              <a:gd name="T29" fmla="*/ 142 h 400"/>
              <a:gd name="T30" fmla="*/ 329 w 334"/>
              <a:gd name="T31" fmla="*/ 119 h 400"/>
              <a:gd name="T32" fmla="*/ 200 w 334"/>
              <a:gd name="T33" fmla="*/ 35 h 400"/>
              <a:gd name="T34" fmla="*/ 211 w 334"/>
              <a:gd name="T35" fmla="*/ 41 h 400"/>
              <a:gd name="T36" fmla="*/ 293 w 334"/>
              <a:gd name="T37" fmla="*/ 123 h 400"/>
              <a:gd name="T38" fmla="*/ 298 w 334"/>
              <a:gd name="T39" fmla="*/ 133 h 400"/>
              <a:gd name="T40" fmla="*/ 200 w 334"/>
              <a:gd name="T41" fmla="*/ 133 h 400"/>
              <a:gd name="T42" fmla="*/ 200 w 334"/>
              <a:gd name="T43" fmla="*/ 35 h 400"/>
              <a:gd name="T44" fmla="*/ 300 w 334"/>
              <a:gd name="T45" fmla="*/ 367 h 400"/>
              <a:gd name="T46" fmla="*/ 33 w 334"/>
              <a:gd name="T47" fmla="*/ 367 h 400"/>
              <a:gd name="T48" fmla="*/ 33 w 334"/>
              <a:gd name="T49" fmla="*/ 33 h 400"/>
              <a:gd name="T50" fmla="*/ 167 w 334"/>
              <a:gd name="T51" fmla="*/ 33 h 400"/>
              <a:gd name="T52" fmla="*/ 167 w 334"/>
              <a:gd name="T53" fmla="*/ 142 h 400"/>
              <a:gd name="T54" fmla="*/ 174 w 334"/>
              <a:gd name="T55" fmla="*/ 160 h 400"/>
              <a:gd name="T56" fmla="*/ 192 w 334"/>
              <a:gd name="T57" fmla="*/ 167 h 400"/>
              <a:gd name="T58" fmla="*/ 300 w 334"/>
              <a:gd name="T59" fmla="*/ 167 h 400"/>
              <a:gd name="T60" fmla="*/ 300 w 334"/>
              <a:gd name="T61" fmla="*/ 367 h 400"/>
              <a:gd name="T62" fmla="*/ 300 w 334"/>
              <a:gd name="T63" fmla="*/ 367 h 400"/>
              <a:gd name="T64" fmla="*/ 300 w 334"/>
              <a:gd name="T65" fmla="*/ 3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4" h="400">
                <a:moveTo>
                  <a:pt x="329" y="119"/>
                </a:moveTo>
                <a:cubicBezTo>
                  <a:pt x="325" y="111"/>
                  <a:pt x="321" y="104"/>
                  <a:pt x="316" y="99"/>
                </a:cubicBezTo>
                <a:cubicBezTo>
                  <a:pt x="235" y="18"/>
                  <a:pt x="235" y="18"/>
                  <a:pt x="235" y="18"/>
                </a:cubicBezTo>
                <a:cubicBezTo>
                  <a:pt x="230" y="13"/>
                  <a:pt x="223" y="9"/>
                  <a:pt x="215" y="5"/>
                </a:cubicBezTo>
                <a:cubicBezTo>
                  <a:pt x="206" y="2"/>
                  <a:pt x="199" y="0"/>
                  <a:pt x="19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309" y="400"/>
                  <a:pt x="309" y="400"/>
                  <a:pt x="309" y="400"/>
                </a:cubicBezTo>
                <a:cubicBezTo>
                  <a:pt x="316" y="400"/>
                  <a:pt x="322" y="398"/>
                  <a:pt x="326" y="393"/>
                </a:cubicBezTo>
                <a:cubicBezTo>
                  <a:pt x="331" y="388"/>
                  <a:pt x="334" y="382"/>
                  <a:pt x="334" y="375"/>
                </a:cubicBezTo>
                <a:cubicBezTo>
                  <a:pt x="334" y="142"/>
                  <a:pt x="334" y="142"/>
                  <a:pt x="334" y="142"/>
                </a:cubicBezTo>
                <a:cubicBezTo>
                  <a:pt x="334" y="135"/>
                  <a:pt x="332" y="127"/>
                  <a:pt x="329" y="119"/>
                </a:cubicBezTo>
                <a:close/>
                <a:moveTo>
                  <a:pt x="200" y="35"/>
                </a:moveTo>
                <a:cubicBezTo>
                  <a:pt x="205" y="37"/>
                  <a:pt x="209" y="39"/>
                  <a:pt x="211" y="41"/>
                </a:cubicBezTo>
                <a:cubicBezTo>
                  <a:pt x="293" y="123"/>
                  <a:pt x="293" y="123"/>
                  <a:pt x="293" y="123"/>
                </a:cubicBezTo>
                <a:cubicBezTo>
                  <a:pt x="295" y="125"/>
                  <a:pt x="297" y="128"/>
                  <a:pt x="298" y="133"/>
                </a:cubicBezTo>
                <a:cubicBezTo>
                  <a:pt x="200" y="133"/>
                  <a:pt x="200" y="133"/>
                  <a:pt x="200" y="133"/>
                </a:cubicBezTo>
                <a:lnTo>
                  <a:pt x="200" y="35"/>
                </a:lnTo>
                <a:close/>
                <a:moveTo>
                  <a:pt x="300" y="367"/>
                </a:moveTo>
                <a:cubicBezTo>
                  <a:pt x="33" y="367"/>
                  <a:pt x="33" y="367"/>
                  <a:pt x="33" y="367"/>
                </a:cubicBezTo>
                <a:cubicBezTo>
                  <a:pt x="33" y="33"/>
                  <a:pt x="33" y="33"/>
                  <a:pt x="33" y="33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167" y="142"/>
                  <a:pt x="167" y="142"/>
                  <a:pt x="167" y="142"/>
                </a:cubicBezTo>
                <a:cubicBezTo>
                  <a:pt x="167" y="149"/>
                  <a:pt x="169" y="155"/>
                  <a:pt x="174" y="160"/>
                </a:cubicBezTo>
                <a:cubicBezTo>
                  <a:pt x="179" y="164"/>
                  <a:pt x="185" y="167"/>
                  <a:pt x="192" y="167"/>
                </a:cubicBezTo>
                <a:cubicBezTo>
                  <a:pt x="300" y="167"/>
                  <a:pt x="300" y="167"/>
                  <a:pt x="300" y="167"/>
                </a:cubicBezTo>
                <a:lnTo>
                  <a:pt x="300" y="367"/>
                </a:lnTo>
                <a:close/>
                <a:moveTo>
                  <a:pt x="300" y="367"/>
                </a:moveTo>
                <a:cubicBezTo>
                  <a:pt x="300" y="367"/>
                  <a:pt x="300" y="367"/>
                  <a:pt x="300" y="3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7" name="Freeform 97"/>
          <p:cNvSpPr>
            <a:spLocks noEditPoints="1"/>
          </p:cNvSpPr>
          <p:nvPr/>
        </p:nvSpPr>
        <p:spPr bwMode="auto">
          <a:xfrm>
            <a:off x="15901355" y="7646437"/>
            <a:ext cx="1115432" cy="1215570"/>
          </a:xfrm>
          <a:custGeom>
            <a:avLst/>
            <a:gdLst>
              <a:gd name="T0" fmla="*/ 273 w 367"/>
              <a:gd name="T1" fmla="*/ 177 h 400"/>
              <a:gd name="T2" fmla="*/ 337 w 367"/>
              <a:gd name="T3" fmla="*/ 130 h 400"/>
              <a:gd name="T4" fmla="*/ 340 w 367"/>
              <a:gd name="T5" fmla="*/ 64 h 400"/>
              <a:gd name="T6" fmla="*/ 297 w 367"/>
              <a:gd name="T7" fmla="*/ 17 h 400"/>
              <a:gd name="T8" fmla="*/ 222 w 367"/>
              <a:gd name="T9" fmla="*/ 0 h 400"/>
              <a:gd name="T10" fmla="*/ 192 w 367"/>
              <a:gd name="T11" fmla="*/ 0 h 400"/>
              <a:gd name="T12" fmla="*/ 183 w 367"/>
              <a:gd name="T13" fmla="*/ 0 h 400"/>
              <a:gd name="T14" fmla="*/ 167 w 367"/>
              <a:gd name="T15" fmla="*/ 1 h 400"/>
              <a:gd name="T16" fmla="*/ 1 w 367"/>
              <a:gd name="T17" fmla="*/ 5 h 400"/>
              <a:gd name="T18" fmla="*/ 31 w 367"/>
              <a:gd name="T19" fmla="*/ 30 h 400"/>
              <a:gd name="T20" fmla="*/ 52 w 367"/>
              <a:gd name="T21" fmla="*/ 38 h 400"/>
              <a:gd name="T22" fmla="*/ 58 w 367"/>
              <a:gd name="T23" fmla="*/ 171 h 400"/>
              <a:gd name="T24" fmla="*/ 56 w 367"/>
              <a:gd name="T25" fmla="*/ 351 h 400"/>
              <a:gd name="T26" fmla="*/ 18 w 367"/>
              <a:gd name="T27" fmla="*/ 373 h 400"/>
              <a:gd name="T28" fmla="*/ 0 w 367"/>
              <a:gd name="T29" fmla="*/ 400 h 400"/>
              <a:gd name="T30" fmla="*/ 149 w 367"/>
              <a:gd name="T31" fmla="*/ 395 h 400"/>
              <a:gd name="T32" fmla="*/ 252 w 367"/>
              <a:gd name="T33" fmla="*/ 393 h 400"/>
              <a:gd name="T34" fmla="*/ 341 w 367"/>
              <a:gd name="T35" fmla="*/ 349 h 400"/>
              <a:gd name="T36" fmla="*/ 367 w 367"/>
              <a:gd name="T37" fmla="*/ 277 h 400"/>
              <a:gd name="T38" fmla="*/ 139 w 367"/>
              <a:gd name="T39" fmla="*/ 30 h 400"/>
              <a:gd name="T40" fmla="*/ 239 w 367"/>
              <a:gd name="T41" fmla="*/ 46 h 400"/>
              <a:gd name="T42" fmla="*/ 238 w 367"/>
              <a:gd name="T43" fmla="*/ 154 h 400"/>
              <a:gd name="T44" fmla="*/ 141 w 367"/>
              <a:gd name="T45" fmla="*/ 169 h 400"/>
              <a:gd name="T46" fmla="*/ 141 w 367"/>
              <a:gd name="T47" fmla="*/ 123 h 400"/>
              <a:gd name="T48" fmla="*/ 139 w 367"/>
              <a:gd name="T49" fmla="*/ 30 h 400"/>
              <a:gd name="T50" fmla="*/ 238 w 367"/>
              <a:gd name="T51" fmla="*/ 361 h 400"/>
              <a:gd name="T52" fmla="*/ 145 w 367"/>
              <a:gd name="T53" fmla="*/ 363 h 400"/>
              <a:gd name="T54" fmla="*/ 141 w 367"/>
              <a:gd name="T55" fmla="*/ 281 h 400"/>
              <a:gd name="T56" fmla="*/ 141 w 367"/>
              <a:gd name="T57" fmla="*/ 199 h 400"/>
              <a:gd name="T58" fmla="*/ 232 w 367"/>
              <a:gd name="T59" fmla="*/ 204 h 400"/>
              <a:gd name="T60" fmla="*/ 279 w 367"/>
              <a:gd name="T61" fmla="*/ 284 h 400"/>
              <a:gd name="T62" fmla="*/ 269 w 367"/>
              <a:gd name="T63" fmla="*/ 33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7" h="400">
                <a:moveTo>
                  <a:pt x="343" y="215"/>
                </a:moveTo>
                <a:cubicBezTo>
                  <a:pt x="327" y="197"/>
                  <a:pt x="304" y="184"/>
                  <a:pt x="273" y="177"/>
                </a:cubicBezTo>
                <a:cubicBezTo>
                  <a:pt x="295" y="167"/>
                  <a:pt x="308" y="160"/>
                  <a:pt x="313" y="157"/>
                </a:cubicBezTo>
                <a:cubicBezTo>
                  <a:pt x="324" y="149"/>
                  <a:pt x="332" y="140"/>
                  <a:pt x="337" y="130"/>
                </a:cubicBezTo>
                <a:cubicBezTo>
                  <a:pt x="343" y="119"/>
                  <a:pt x="346" y="108"/>
                  <a:pt x="346" y="96"/>
                </a:cubicBezTo>
                <a:cubicBezTo>
                  <a:pt x="346" y="85"/>
                  <a:pt x="344" y="74"/>
                  <a:pt x="340" y="64"/>
                </a:cubicBezTo>
                <a:cubicBezTo>
                  <a:pt x="337" y="54"/>
                  <a:pt x="331" y="45"/>
                  <a:pt x="323" y="37"/>
                </a:cubicBezTo>
                <a:cubicBezTo>
                  <a:pt x="315" y="29"/>
                  <a:pt x="307" y="22"/>
                  <a:pt x="297" y="17"/>
                </a:cubicBezTo>
                <a:cubicBezTo>
                  <a:pt x="287" y="13"/>
                  <a:pt x="279" y="10"/>
                  <a:pt x="272" y="7"/>
                </a:cubicBezTo>
                <a:cubicBezTo>
                  <a:pt x="254" y="3"/>
                  <a:pt x="237" y="0"/>
                  <a:pt x="222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199" y="0"/>
                  <a:pt x="196" y="0"/>
                  <a:pt x="192" y="0"/>
                </a:cubicBezTo>
                <a:cubicBezTo>
                  <a:pt x="188" y="0"/>
                  <a:pt x="187" y="0"/>
                  <a:pt x="186" y="0"/>
                </a:cubicBezTo>
                <a:cubicBezTo>
                  <a:pt x="186" y="0"/>
                  <a:pt x="184" y="0"/>
                  <a:pt x="183" y="0"/>
                </a:cubicBezTo>
                <a:cubicBezTo>
                  <a:pt x="181" y="0"/>
                  <a:pt x="180" y="0"/>
                  <a:pt x="179" y="0"/>
                </a:cubicBezTo>
                <a:cubicBezTo>
                  <a:pt x="167" y="1"/>
                  <a:pt x="167" y="1"/>
                  <a:pt x="167" y="1"/>
                </a:cubicBezTo>
                <a:cubicBezTo>
                  <a:pt x="68" y="4"/>
                  <a:pt x="68" y="4"/>
                  <a:pt x="68" y="4"/>
                </a:cubicBezTo>
                <a:cubicBezTo>
                  <a:pt x="1" y="5"/>
                  <a:pt x="1" y="5"/>
                  <a:pt x="1" y="5"/>
                </a:cubicBezTo>
                <a:cubicBezTo>
                  <a:pt x="2" y="27"/>
                  <a:pt x="2" y="27"/>
                  <a:pt x="2" y="27"/>
                </a:cubicBezTo>
                <a:cubicBezTo>
                  <a:pt x="16" y="29"/>
                  <a:pt x="26" y="30"/>
                  <a:pt x="31" y="30"/>
                </a:cubicBezTo>
                <a:cubicBezTo>
                  <a:pt x="40" y="31"/>
                  <a:pt x="46" y="32"/>
                  <a:pt x="49" y="34"/>
                </a:cubicBezTo>
                <a:cubicBezTo>
                  <a:pt x="51" y="36"/>
                  <a:pt x="52" y="37"/>
                  <a:pt x="52" y="38"/>
                </a:cubicBezTo>
                <a:cubicBezTo>
                  <a:pt x="54" y="41"/>
                  <a:pt x="55" y="51"/>
                  <a:pt x="55" y="66"/>
                </a:cubicBezTo>
                <a:cubicBezTo>
                  <a:pt x="56" y="92"/>
                  <a:pt x="57" y="127"/>
                  <a:pt x="58" y="171"/>
                </a:cubicBezTo>
                <a:cubicBezTo>
                  <a:pt x="58" y="301"/>
                  <a:pt x="58" y="301"/>
                  <a:pt x="58" y="301"/>
                </a:cubicBezTo>
                <a:cubicBezTo>
                  <a:pt x="58" y="323"/>
                  <a:pt x="57" y="340"/>
                  <a:pt x="56" y="351"/>
                </a:cubicBezTo>
                <a:cubicBezTo>
                  <a:pt x="55" y="356"/>
                  <a:pt x="53" y="360"/>
                  <a:pt x="50" y="365"/>
                </a:cubicBezTo>
                <a:cubicBezTo>
                  <a:pt x="42" y="368"/>
                  <a:pt x="32" y="371"/>
                  <a:pt x="18" y="373"/>
                </a:cubicBezTo>
                <a:cubicBezTo>
                  <a:pt x="14" y="373"/>
                  <a:pt x="8" y="374"/>
                  <a:pt x="1" y="376"/>
                </a:cubicBezTo>
                <a:cubicBezTo>
                  <a:pt x="0" y="400"/>
                  <a:pt x="0" y="400"/>
                  <a:pt x="0" y="400"/>
                </a:cubicBezTo>
                <a:cubicBezTo>
                  <a:pt x="42" y="399"/>
                  <a:pt x="65" y="398"/>
                  <a:pt x="71" y="398"/>
                </a:cubicBezTo>
                <a:cubicBezTo>
                  <a:pt x="108" y="395"/>
                  <a:pt x="134" y="394"/>
                  <a:pt x="149" y="395"/>
                </a:cubicBezTo>
                <a:cubicBezTo>
                  <a:pt x="200" y="396"/>
                  <a:pt x="200" y="396"/>
                  <a:pt x="200" y="396"/>
                </a:cubicBezTo>
                <a:cubicBezTo>
                  <a:pt x="220" y="396"/>
                  <a:pt x="237" y="395"/>
                  <a:pt x="252" y="393"/>
                </a:cubicBezTo>
                <a:cubicBezTo>
                  <a:pt x="274" y="389"/>
                  <a:pt x="292" y="383"/>
                  <a:pt x="305" y="377"/>
                </a:cubicBezTo>
                <a:cubicBezTo>
                  <a:pt x="317" y="371"/>
                  <a:pt x="330" y="362"/>
                  <a:pt x="341" y="349"/>
                </a:cubicBezTo>
                <a:cubicBezTo>
                  <a:pt x="350" y="340"/>
                  <a:pt x="356" y="329"/>
                  <a:pt x="360" y="319"/>
                </a:cubicBezTo>
                <a:cubicBezTo>
                  <a:pt x="365" y="304"/>
                  <a:pt x="367" y="290"/>
                  <a:pt x="367" y="277"/>
                </a:cubicBezTo>
                <a:cubicBezTo>
                  <a:pt x="367" y="254"/>
                  <a:pt x="359" y="234"/>
                  <a:pt x="343" y="215"/>
                </a:cubicBezTo>
                <a:close/>
                <a:moveTo>
                  <a:pt x="139" y="30"/>
                </a:moveTo>
                <a:cubicBezTo>
                  <a:pt x="153" y="28"/>
                  <a:pt x="164" y="27"/>
                  <a:pt x="173" y="27"/>
                </a:cubicBezTo>
                <a:cubicBezTo>
                  <a:pt x="203" y="27"/>
                  <a:pt x="225" y="33"/>
                  <a:pt x="239" y="46"/>
                </a:cubicBezTo>
                <a:cubicBezTo>
                  <a:pt x="254" y="59"/>
                  <a:pt x="262" y="76"/>
                  <a:pt x="262" y="95"/>
                </a:cubicBezTo>
                <a:cubicBezTo>
                  <a:pt x="262" y="123"/>
                  <a:pt x="254" y="142"/>
                  <a:pt x="238" y="154"/>
                </a:cubicBezTo>
                <a:cubicBezTo>
                  <a:pt x="223" y="165"/>
                  <a:pt x="200" y="171"/>
                  <a:pt x="169" y="171"/>
                </a:cubicBezTo>
                <a:cubicBezTo>
                  <a:pt x="158" y="171"/>
                  <a:pt x="149" y="170"/>
                  <a:pt x="141" y="169"/>
                </a:cubicBezTo>
                <a:cubicBezTo>
                  <a:pt x="141" y="163"/>
                  <a:pt x="141" y="156"/>
                  <a:pt x="141" y="149"/>
                </a:cubicBezTo>
                <a:cubicBezTo>
                  <a:pt x="141" y="123"/>
                  <a:pt x="141" y="123"/>
                  <a:pt x="141" y="123"/>
                </a:cubicBezTo>
                <a:cubicBezTo>
                  <a:pt x="141" y="96"/>
                  <a:pt x="141" y="72"/>
                  <a:pt x="139" y="50"/>
                </a:cubicBezTo>
                <a:cubicBezTo>
                  <a:pt x="139" y="45"/>
                  <a:pt x="139" y="38"/>
                  <a:pt x="139" y="30"/>
                </a:cubicBezTo>
                <a:close/>
                <a:moveTo>
                  <a:pt x="269" y="331"/>
                </a:moveTo>
                <a:cubicBezTo>
                  <a:pt x="263" y="344"/>
                  <a:pt x="252" y="354"/>
                  <a:pt x="238" y="361"/>
                </a:cubicBezTo>
                <a:cubicBezTo>
                  <a:pt x="223" y="368"/>
                  <a:pt x="204" y="372"/>
                  <a:pt x="181" y="372"/>
                </a:cubicBezTo>
                <a:cubicBezTo>
                  <a:pt x="170" y="372"/>
                  <a:pt x="158" y="369"/>
                  <a:pt x="145" y="363"/>
                </a:cubicBezTo>
                <a:cubicBezTo>
                  <a:pt x="143" y="358"/>
                  <a:pt x="142" y="354"/>
                  <a:pt x="142" y="352"/>
                </a:cubicBezTo>
                <a:cubicBezTo>
                  <a:pt x="141" y="281"/>
                  <a:pt x="141" y="281"/>
                  <a:pt x="141" y="281"/>
                </a:cubicBezTo>
                <a:cubicBezTo>
                  <a:pt x="141" y="236"/>
                  <a:pt x="141" y="236"/>
                  <a:pt x="141" y="236"/>
                </a:cubicBezTo>
                <a:cubicBezTo>
                  <a:pt x="141" y="199"/>
                  <a:pt x="141" y="199"/>
                  <a:pt x="141" y="199"/>
                </a:cubicBezTo>
                <a:cubicBezTo>
                  <a:pt x="146" y="197"/>
                  <a:pt x="155" y="196"/>
                  <a:pt x="167" y="196"/>
                </a:cubicBezTo>
                <a:cubicBezTo>
                  <a:pt x="196" y="196"/>
                  <a:pt x="218" y="199"/>
                  <a:pt x="232" y="204"/>
                </a:cubicBezTo>
                <a:cubicBezTo>
                  <a:pt x="246" y="210"/>
                  <a:pt x="258" y="221"/>
                  <a:pt x="269" y="237"/>
                </a:cubicBezTo>
                <a:cubicBezTo>
                  <a:pt x="276" y="249"/>
                  <a:pt x="279" y="264"/>
                  <a:pt x="279" y="284"/>
                </a:cubicBezTo>
                <a:cubicBezTo>
                  <a:pt x="279" y="303"/>
                  <a:pt x="276" y="319"/>
                  <a:pt x="269" y="331"/>
                </a:cubicBezTo>
                <a:close/>
                <a:moveTo>
                  <a:pt x="269" y="331"/>
                </a:moveTo>
                <a:cubicBezTo>
                  <a:pt x="269" y="331"/>
                  <a:pt x="269" y="331"/>
                  <a:pt x="269" y="33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7737550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0906" y="1650745"/>
            <a:ext cx="1276153" cy="1168220"/>
          </a:xfrm>
          <a:custGeom>
            <a:avLst/>
            <a:gdLst>
              <a:gd name="T0" fmla="*/ 413 w 437"/>
              <a:gd name="T1" fmla="*/ 80 h 400"/>
              <a:gd name="T2" fmla="*/ 334 w 437"/>
              <a:gd name="T3" fmla="*/ 352 h 400"/>
              <a:gd name="T4" fmla="*/ 310 w 437"/>
              <a:gd name="T5" fmla="*/ 367 h 400"/>
              <a:gd name="T6" fmla="*/ 32 w 437"/>
              <a:gd name="T7" fmla="*/ 349 h 400"/>
              <a:gd name="T8" fmla="*/ 42 w 437"/>
              <a:gd name="T9" fmla="*/ 334 h 400"/>
              <a:gd name="T10" fmla="*/ 302 w 437"/>
              <a:gd name="T11" fmla="*/ 325 h 400"/>
              <a:gd name="T12" fmla="*/ 392 w 437"/>
              <a:gd name="T13" fmla="*/ 48 h 400"/>
              <a:gd name="T14" fmla="*/ 358 w 437"/>
              <a:gd name="T15" fmla="*/ 0 h 400"/>
              <a:gd name="T16" fmla="*/ 146 w 437"/>
              <a:gd name="T17" fmla="*/ 2 h 400"/>
              <a:gd name="T18" fmla="*/ 134 w 437"/>
              <a:gd name="T19" fmla="*/ 0 h 400"/>
              <a:gd name="T20" fmla="*/ 117 w 437"/>
              <a:gd name="T21" fmla="*/ 9 h 400"/>
              <a:gd name="T22" fmla="*/ 108 w 437"/>
              <a:gd name="T23" fmla="*/ 27 h 400"/>
              <a:gd name="T24" fmla="*/ 100 w 437"/>
              <a:gd name="T25" fmla="*/ 44 h 400"/>
              <a:gd name="T26" fmla="*/ 91 w 437"/>
              <a:gd name="T27" fmla="*/ 56 h 400"/>
              <a:gd name="T28" fmla="*/ 89 w 437"/>
              <a:gd name="T29" fmla="*/ 67 h 400"/>
              <a:gd name="T30" fmla="*/ 83 w 437"/>
              <a:gd name="T31" fmla="*/ 99 h 400"/>
              <a:gd name="T32" fmla="*/ 66 w 437"/>
              <a:gd name="T33" fmla="*/ 127 h 400"/>
              <a:gd name="T34" fmla="*/ 60 w 437"/>
              <a:gd name="T35" fmla="*/ 142 h 400"/>
              <a:gd name="T36" fmla="*/ 54 w 437"/>
              <a:gd name="T37" fmla="*/ 174 h 400"/>
              <a:gd name="T38" fmla="*/ 39 w 437"/>
              <a:gd name="T39" fmla="*/ 204 h 400"/>
              <a:gd name="T40" fmla="*/ 34 w 437"/>
              <a:gd name="T41" fmla="*/ 218 h 400"/>
              <a:gd name="T42" fmla="*/ 26 w 437"/>
              <a:gd name="T43" fmla="*/ 250 h 400"/>
              <a:gd name="T44" fmla="*/ 10 w 437"/>
              <a:gd name="T45" fmla="*/ 280 h 400"/>
              <a:gd name="T46" fmla="*/ 4 w 437"/>
              <a:gd name="T47" fmla="*/ 292 h 400"/>
              <a:gd name="T48" fmla="*/ 6 w 437"/>
              <a:gd name="T49" fmla="*/ 302 h 400"/>
              <a:gd name="T50" fmla="*/ 4 w 437"/>
              <a:gd name="T51" fmla="*/ 319 h 400"/>
              <a:gd name="T52" fmla="*/ 30 w 437"/>
              <a:gd name="T53" fmla="*/ 387 h 400"/>
              <a:gd name="T54" fmla="*/ 310 w 437"/>
              <a:gd name="T55" fmla="*/ 400 h 400"/>
              <a:gd name="T56" fmla="*/ 361 w 437"/>
              <a:gd name="T57" fmla="*/ 361 h 400"/>
              <a:gd name="T58" fmla="*/ 428 w 437"/>
              <a:gd name="T59" fmla="*/ 91 h 400"/>
              <a:gd name="T60" fmla="*/ 157 w 437"/>
              <a:gd name="T61" fmla="*/ 75 h 400"/>
              <a:gd name="T62" fmla="*/ 167 w 437"/>
              <a:gd name="T63" fmla="*/ 67 h 400"/>
              <a:gd name="T64" fmla="*/ 331 w 437"/>
              <a:gd name="T65" fmla="*/ 69 h 400"/>
              <a:gd name="T66" fmla="*/ 326 w 437"/>
              <a:gd name="T67" fmla="*/ 92 h 400"/>
              <a:gd name="T68" fmla="*/ 315 w 437"/>
              <a:gd name="T69" fmla="*/ 100 h 400"/>
              <a:gd name="T70" fmla="*/ 152 w 437"/>
              <a:gd name="T71" fmla="*/ 98 h 400"/>
              <a:gd name="T72" fmla="*/ 129 w 437"/>
              <a:gd name="T73" fmla="*/ 159 h 400"/>
              <a:gd name="T74" fmla="*/ 139 w 437"/>
              <a:gd name="T75" fmla="*/ 136 h 400"/>
              <a:gd name="T76" fmla="*/ 304 w 437"/>
              <a:gd name="T77" fmla="*/ 133 h 400"/>
              <a:gd name="T78" fmla="*/ 310 w 437"/>
              <a:gd name="T79" fmla="*/ 142 h 400"/>
              <a:gd name="T80" fmla="*/ 300 w 437"/>
              <a:gd name="T81" fmla="*/ 164 h 400"/>
              <a:gd name="T82" fmla="*/ 135 w 437"/>
              <a:gd name="T83" fmla="*/ 167 h 400"/>
              <a:gd name="T84" fmla="*/ 129 w 437"/>
              <a:gd name="T85" fmla="*/ 159 h 400"/>
              <a:gd name="T86" fmla="*/ 129 w 437"/>
              <a:gd name="T87" fmla="*/ 15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7" h="400">
                <a:moveTo>
                  <a:pt x="428" y="91"/>
                </a:moveTo>
                <a:cubicBezTo>
                  <a:pt x="425" y="86"/>
                  <a:pt x="420" y="83"/>
                  <a:pt x="413" y="80"/>
                </a:cubicBezTo>
                <a:cubicBezTo>
                  <a:pt x="413" y="86"/>
                  <a:pt x="413" y="91"/>
                  <a:pt x="412" y="95"/>
                </a:cubicBezTo>
                <a:cubicBezTo>
                  <a:pt x="334" y="352"/>
                  <a:pt x="334" y="352"/>
                  <a:pt x="334" y="352"/>
                </a:cubicBezTo>
                <a:cubicBezTo>
                  <a:pt x="332" y="357"/>
                  <a:pt x="329" y="360"/>
                  <a:pt x="324" y="363"/>
                </a:cubicBezTo>
                <a:cubicBezTo>
                  <a:pt x="320" y="366"/>
                  <a:pt x="315" y="367"/>
                  <a:pt x="310" y="367"/>
                </a:cubicBezTo>
                <a:cubicBezTo>
                  <a:pt x="69" y="367"/>
                  <a:pt x="69" y="367"/>
                  <a:pt x="69" y="367"/>
                </a:cubicBezTo>
                <a:cubicBezTo>
                  <a:pt x="48" y="367"/>
                  <a:pt x="36" y="361"/>
                  <a:pt x="32" y="349"/>
                </a:cubicBezTo>
                <a:cubicBezTo>
                  <a:pt x="30" y="344"/>
                  <a:pt x="30" y="340"/>
                  <a:pt x="32" y="338"/>
                </a:cubicBezTo>
                <a:cubicBezTo>
                  <a:pt x="34" y="335"/>
                  <a:pt x="37" y="334"/>
                  <a:pt x="42" y="334"/>
                </a:cubicBezTo>
                <a:cubicBezTo>
                  <a:pt x="268" y="334"/>
                  <a:pt x="268" y="334"/>
                  <a:pt x="268" y="334"/>
                </a:cubicBezTo>
                <a:cubicBezTo>
                  <a:pt x="285" y="334"/>
                  <a:pt x="296" y="331"/>
                  <a:pt x="302" y="325"/>
                </a:cubicBezTo>
                <a:cubicBezTo>
                  <a:pt x="308" y="319"/>
                  <a:pt x="314" y="305"/>
                  <a:pt x="321" y="285"/>
                </a:cubicBezTo>
                <a:cubicBezTo>
                  <a:pt x="392" y="48"/>
                  <a:pt x="392" y="48"/>
                  <a:pt x="392" y="48"/>
                </a:cubicBezTo>
                <a:cubicBezTo>
                  <a:pt x="396" y="36"/>
                  <a:pt x="394" y="24"/>
                  <a:pt x="387" y="15"/>
                </a:cubicBezTo>
                <a:cubicBezTo>
                  <a:pt x="380" y="5"/>
                  <a:pt x="370" y="0"/>
                  <a:pt x="358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7" y="0"/>
                  <a:pt x="152" y="1"/>
                  <a:pt x="146" y="2"/>
                </a:cubicBezTo>
                <a:cubicBezTo>
                  <a:pt x="146" y="2"/>
                  <a:pt x="146" y="2"/>
                  <a:pt x="146" y="2"/>
                </a:cubicBezTo>
                <a:cubicBezTo>
                  <a:pt x="141" y="1"/>
                  <a:pt x="137" y="0"/>
                  <a:pt x="134" y="0"/>
                </a:cubicBezTo>
                <a:cubicBezTo>
                  <a:pt x="130" y="0"/>
                  <a:pt x="127" y="1"/>
                  <a:pt x="124" y="3"/>
                </a:cubicBezTo>
                <a:cubicBezTo>
                  <a:pt x="121" y="5"/>
                  <a:pt x="119" y="7"/>
                  <a:pt x="117" y="9"/>
                </a:cubicBezTo>
                <a:cubicBezTo>
                  <a:pt x="116" y="11"/>
                  <a:pt x="114" y="14"/>
                  <a:pt x="112" y="18"/>
                </a:cubicBezTo>
                <a:cubicBezTo>
                  <a:pt x="111" y="21"/>
                  <a:pt x="109" y="24"/>
                  <a:pt x="108" y="27"/>
                </a:cubicBezTo>
                <a:cubicBezTo>
                  <a:pt x="107" y="30"/>
                  <a:pt x="106" y="33"/>
                  <a:pt x="104" y="36"/>
                </a:cubicBezTo>
                <a:cubicBezTo>
                  <a:pt x="103" y="39"/>
                  <a:pt x="101" y="42"/>
                  <a:pt x="100" y="44"/>
                </a:cubicBezTo>
                <a:cubicBezTo>
                  <a:pt x="99" y="45"/>
                  <a:pt x="97" y="47"/>
                  <a:pt x="96" y="50"/>
                </a:cubicBezTo>
                <a:cubicBezTo>
                  <a:pt x="94" y="52"/>
                  <a:pt x="92" y="54"/>
                  <a:pt x="91" y="56"/>
                </a:cubicBezTo>
                <a:cubicBezTo>
                  <a:pt x="90" y="57"/>
                  <a:pt x="89" y="59"/>
                  <a:pt x="88" y="60"/>
                </a:cubicBezTo>
                <a:cubicBezTo>
                  <a:pt x="88" y="62"/>
                  <a:pt x="88" y="64"/>
                  <a:pt x="89" y="67"/>
                </a:cubicBezTo>
                <a:cubicBezTo>
                  <a:pt x="90" y="70"/>
                  <a:pt x="90" y="72"/>
                  <a:pt x="90" y="74"/>
                </a:cubicBezTo>
                <a:cubicBezTo>
                  <a:pt x="89" y="80"/>
                  <a:pt x="87" y="89"/>
                  <a:pt x="83" y="99"/>
                </a:cubicBezTo>
                <a:cubicBezTo>
                  <a:pt x="79" y="109"/>
                  <a:pt x="75" y="116"/>
                  <a:pt x="72" y="121"/>
                </a:cubicBezTo>
                <a:cubicBezTo>
                  <a:pt x="71" y="122"/>
                  <a:pt x="69" y="124"/>
                  <a:pt x="66" y="127"/>
                </a:cubicBezTo>
                <a:cubicBezTo>
                  <a:pt x="63" y="130"/>
                  <a:pt x="61" y="133"/>
                  <a:pt x="60" y="135"/>
                </a:cubicBezTo>
                <a:cubicBezTo>
                  <a:pt x="59" y="136"/>
                  <a:pt x="59" y="138"/>
                  <a:pt x="60" y="142"/>
                </a:cubicBezTo>
                <a:cubicBezTo>
                  <a:pt x="61" y="146"/>
                  <a:pt x="61" y="149"/>
                  <a:pt x="61" y="150"/>
                </a:cubicBezTo>
                <a:cubicBezTo>
                  <a:pt x="60" y="156"/>
                  <a:pt x="58" y="164"/>
                  <a:pt x="54" y="174"/>
                </a:cubicBezTo>
                <a:cubicBezTo>
                  <a:pt x="50" y="184"/>
                  <a:pt x="47" y="192"/>
                  <a:pt x="43" y="198"/>
                </a:cubicBezTo>
                <a:cubicBezTo>
                  <a:pt x="43" y="199"/>
                  <a:pt x="41" y="201"/>
                  <a:pt x="39" y="204"/>
                </a:cubicBezTo>
                <a:cubicBezTo>
                  <a:pt x="36" y="207"/>
                  <a:pt x="35" y="209"/>
                  <a:pt x="34" y="211"/>
                </a:cubicBezTo>
                <a:cubicBezTo>
                  <a:pt x="34" y="213"/>
                  <a:pt x="34" y="215"/>
                  <a:pt x="34" y="218"/>
                </a:cubicBezTo>
                <a:cubicBezTo>
                  <a:pt x="35" y="222"/>
                  <a:pt x="35" y="225"/>
                  <a:pt x="34" y="226"/>
                </a:cubicBezTo>
                <a:cubicBezTo>
                  <a:pt x="33" y="233"/>
                  <a:pt x="30" y="241"/>
                  <a:pt x="26" y="250"/>
                </a:cubicBezTo>
                <a:cubicBezTo>
                  <a:pt x="23" y="259"/>
                  <a:pt x="19" y="267"/>
                  <a:pt x="15" y="274"/>
                </a:cubicBezTo>
                <a:cubicBezTo>
                  <a:pt x="14" y="276"/>
                  <a:pt x="12" y="278"/>
                  <a:pt x="10" y="280"/>
                </a:cubicBezTo>
                <a:cubicBezTo>
                  <a:pt x="9" y="282"/>
                  <a:pt x="7" y="285"/>
                  <a:pt x="6" y="286"/>
                </a:cubicBezTo>
                <a:cubicBezTo>
                  <a:pt x="5" y="288"/>
                  <a:pt x="4" y="290"/>
                  <a:pt x="4" y="292"/>
                </a:cubicBezTo>
                <a:cubicBezTo>
                  <a:pt x="4" y="293"/>
                  <a:pt x="4" y="294"/>
                  <a:pt x="5" y="297"/>
                </a:cubicBezTo>
                <a:cubicBezTo>
                  <a:pt x="5" y="299"/>
                  <a:pt x="6" y="301"/>
                  <a:pt x="6" y="302"/>
                </a:cubicBezTo>
                <a:cubicBezTo>
                  <a:pt x="5" y="305"/>
                  <a:pt x="5" y="308"/>
                  <a:pt x="5" y="312"/>
                </a:cubicBezTo>
                <a:cubicBezTo>
                  <a:pt x="4" y="316"/>
                  <a:pt x="4" y="318"/>
                  <a:pt x="4" y="319"/>
                </a:cubicBezTo>
                <a:cubicBezTo>
                  <a:pt x="0" y="330"/>
                  <a:pt x="0" y="341"/>
                  <a:pt x="4" y="352"/>
                </a:cubicBezTo>
                <a:cubicBezTo>
                  <a:pt x="9" y="366"/>
                  <a:pt x="18" y="377"/>
                  <a:pt x="30" y="387"/>
                </a:cubicBezTo>
                <a:cubicBezTo>
                  <a:pt x="43" y="396"/>
                  <a:pt x="56" y="400"/>
                  <a:pt x="69" y="400"/>
                </a:cubicBezTo>
                <a:cubicBezTo>
                  <a:pt x="310" y="400"/>
                  <a:pt x="310" y="400"/>
                  <a:pt x="310" y="400"/>
                </a:cubicBezTo>
                <a:cubicBezTo>
                  <a:pt x="321" y="400"/>
                  <a:pt x="332" y="397"/>
                  <a:pt x="342" y="389"/>
                </a:cubicBezTo>
                <a:cubicBezTo>
                  <a:pt x="351" y="382"/>
                  <a:pt x="358" y="372"/>
                  <a:pt x="361" y="361"/>
                </a:cubicBezTo>
                <a:cubicBezTo>
                  <a:pt x="433" y="125"/>
                  <a:pt x="433" y="125"/>
                  <a:pt x="433" y="125"/>
                </a:cubicBezTo>
                <a:cubicBezTo>
                  <a:pt x="437" y="112"/>
                  <a:pt x="435" y="101"/>
                  <a:pt x="428" y="91"/>
                </a:cubicBezTo>
                <a:close/>
                <a:moveTo>
                  <a:pt x="151" y="92"/>
                </a:moveTo>
                <a:cubicBezTo>
                  <a:pt x="157" y="75"/>
                  <a:pt x="157" y="75"/>
                  <a:pt x="157" y="75"/>
                </a:cubicBezTo>
                <a:cubicBezTo>
                  <a:pt x="157" y="73"/>
                  <a:pt x="159" y="71"/>
                  <a:pt x="161" y="69"/>
                </a:cubicBezTo>
                <a:cubicBezTo>
                  <a:pt x="163" y="68"/>
                  <a:pt x="165" y="67"/>
                  <a:pt x="167" y="67"/>
                </a:cubicBezTo>
                <a:cubicBezTo>
                  <a:pt x="326" y="67"/>
                  <a:pt x="326" y="67"/>
                  <a:pt x="326" y="67"/>
                </a:cubicBezTo>
                <a:cubicBezTo>
                  <a:pt x="328" y="67"/>
                  <a:pt x="330" y="68"/>
                  <a:pt x="331" y="69"/>
                </a:cubicBezTo>
                <a:cubicBezTo>
                  <a:pt x="332" y="71"/>
                  <a:pt x="332" y="73"/>
                  <a:pt x="332" y="75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26" y="94"/>
                  <a:pt x="324" y="96"/>
                  <a:pt x="322" y="98"/>
                </a:cubicBezTo>
                <a:cubicBezTo>
                  <a:pt x="320" y="99"/>
                  <a:pt x="318" y="100"/>
                  <a:pt x="315" y="100"/>
                </a:cubicBezTo>
                <a:cubicBezTo>
                  <a:pt x="157" y="100"/>
                  <a:pt x="157" y="100"/>
                  <a:pt x="157" y="100"/>
                </a:cubicBezTo>
                <a:cubicBezTo>
                  <a:pt x="154" y="100"/>
                  <a:pt x="153" y="99"/>
                  <a:pt x="152" y="98"/>
                </a:cubicBezTo>
                <a:cubicBezTo>
                  <a:pt x="151" y="96"/>
                  <a:pt x="150" y="94"/>
                  <a:pt x="151" y="92"/>
                </a:cubicBezTo>
                <a:close/>
                <a:moveTo>
                  <a:pt x="129" y="159"/>
                </a:moveTo>
                <a:cubicBezTo>
                  <a:pt x="135" y="142"/>
                  <a:pt x="135" y="142"/>
                  <a:pt x="135" y="142"/>
                </a:cubicBezTo>
                <a:cubicBezTo>
                  <a:pt x="136" y="140"/>
                  <a:pt x="137" y="138"/>
                  <a:pt x="139" y="136"/>
                </a:cubicBezTo>
                <a:cubicBezTo>
                  <a:pt x="141" y="134"/>
                  <a:pt x="144" y="133"/>
                  <a:pt x="146" y="133"/>
                </a:cubicBezTo>
                <a:cubicBezTo>
                  <a:pt x="304" y="133"/>
                  <a:pt x="304" y="133"/>
                  <a:pt x="304" y="133"/>
                </a:cubicBezTo>
                <a:cubicBezTo>
                  <a:pt x="307" y="133"/>
                  <a:pt x="309" y="134"/>
                  <a:pt x="310" y="136"/>
                </a:cubicBezTo>
                <a:cubicBezTo>
                  <a:pt x="311" y="138"/>
                  <a:pt x="311" y="140"/>
                  <a:pt x="310" y="142"/>
                </a:cubicBezTo>
                <a:cubicBezTo>
                  <a:pt x="305" y="159"/>
                  <a:pt x="305" y="159"/>
                  <a:pt x="305" y="159"/>
                </a:cubicBezTo>
                <a:cubicBezTo>
                  <a:pt x="304" y="161"/>
                  <a:pt x="302" y="163"/>
                  <a:pt x="300" y="164"/>
                </a:cubicBezTo>
                <a:cubicBezTo>
                  <a:pt x="298" y="166"/>
                  <a:pt x="296" y="167"/>
                  <a:pt x="294" y="167"/>
                </a:cubicBezTo>
                <a:cubicBezTo>
                  <a:pt x="135" y="167"/>
                  <a:pt x="135" y="167"/>
                  <a:pt x="135" y="167"/>
                </a:cubicBezTo>
                <a:cubicBezTo>
                  <a:pt x="133" y="167"/>
                  <a:pt x="131" y="166"/>
                  <a:pt x="130" y="164"/>
                </a:cubicBezTo>
                <a:cubicBezTo>
                  <a:pt x="129" y="163"/>
                  <a:pt x="129" y="161"/>
                  <a:pt x="129" y="159"/>
                </a:cubicBezTo>
                <a:close/>
                <a:moveTo>
                  <a:pt x="129" y="159"/>
                </a:moveTo>
                <a:cubicBezTo>
                  <a:pt x="129" y="159"/>
                  <a:pt x="129" y="159"/>
                  <a:pt x="129" y="15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3963199" y="1485671"/>
            <a:ext cx="1272980" cy="1498371"/>
          </a:xfrm>
          <a:custGeom>
            <a:avLst/>
            <a:gdLst>
              <a:gd name="T0" fmla="*/ 329 w 334"/>
              <a:gd name="T1" fmla="*/ 13 h 394"/>
              <a:gd name="T2" fmla="*/ 315 w 334"/>
              <a:gd name="T3" fmla="*/ 2 h 394"/>
              <a:gd name="T4" fmla="*/ 303 w 334"/>
              <a:gd name="T5" fmla="*/ 0 h 394"/>
              <a:gd name="T6" fmla="*/ 30 w 334"/>
              <a:gd name="T7" fmla="*/ 0 h 394"/>
              <a:gd name="T8" fmla="*/ 19 w 334"/>
              <a:gd name="T9" fmla="*/ 2 h 394"/>
              <a:gd name="T10" fmla="*/ 5 w 334"/>
              <a:gd name="T11" fmla="*/ 13 h 394"/>
              <a:gd name="T12" fmla="*/ 0 w 334"/>
              <a:gd name="T13" fmla="*/ 29 h 394"/>
              <a:gd name="T14" fmla="*/ 0 w 334"/>
              <a:gd name="T15" fmla="*/ 365 h 394"/>
              <a:gd name="T16" fmla="*/ 5 w 334"/>
              <a:gd name="T17" fmla="*/ 381 h 394"/>
              <a:gd name="T18" fmla="*/ 19 w 334"/>
              <a:gd name="T19" fmla="*/ 392 h 394"/>
              <a:gd name="T20" fmla="*/ 30 w 334"/>
              <a:gd name="T21" fmla="*/ 394 h 394"/>
              <a:gd name="T22" fmla="*/ 52 w 334"/>
              <a:gd name="T23" fmla="*/ 386 h 394"/>
              <a:gd name="T24" fmla="*/ 167 w 334"/>
              <a:gd name="T25" fmla="*/ 275 h 394"/>
              <a:gd name="T26" fmla="*/ 282 w 334"/>
              <a:gd name="T27" fmla="*/ 386 h 394"/>
              <a:gd name="T28" fmla="*/ 303 w 334"/>
              <a:gd name="T29" fmla="*/ 394 h 394"/>
              <a:gd name="T30" fmla="*/ 315 w 334"/>
              <a:gd name="T31" fmla="*/ 392 h 394"/>
              <a:gd name="T32" fmla="*/ 329 w 334"/>
              <a:gd name="T33" fmla="*/ 381 h 394"/>
              <a:gd name="T34" fmla="*/ 334 w 334"/>
              <a:gd name="T35" fmla="*/ 365 h 394"/>
              <a:gd name="T36" fmla="*/ 334 w 334"/>
              <a:gd name="T37" fmla="*/ 29 h 394"/>
              <a:gd name="T38" fmla="*/ 329 w 334"/>
              <a:gd name="T39" fmla="*/ 13 h 394"/>
              <a:gd name="T40" fmla="*/ 329 w 334"/>
              <a:gd name="T41" fmla="*/ 13 h 394"/>
              <a:gd name="T42" fmla="*/ 329 w 334"/>
              <a:gd name="T43" fmla="*/ 1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34" h="394">
                <a:moveTo>
                  <a:pt x="329" y="13"/>
                </a:moveTo>
                <a:cubicBezTo>
                  <a:pt x="325" y="8"/>
                  <a:pt x="321" y="5"/>
                  <a:pt x="315" y="2"/>
                </a:cubicBezTo>
                <a:cubicBezTo>
                  <a:pt x="311" y="1"/>
                  <a:pt x="307" y="0"/>
                  <a:pt x="303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6" y="0"/>
                  <a:pt x="22" y="1"/>
                  <a:pt x="19" y="2"/>
                </a:cubicBezTo>
                <a:cubicBezTo>
                  <a:pt x="13" y="5"/>
                  <a:pt x="8" y="8"/>
                  <a:pt x="5" y="13"/>
                </a:cubicBezTo>
                <a:cubicBezTo>
                  <a:pt x="2" y="18"/>
                  <a:pt x="0" y="23"/>
                  <a:pt x="0" y="29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71"/>
                  <a:pt x="2" y="377"/>
                  <a:pt x="5" y="381"/>
                </a:cubicBezTo>
                <a:cubicBezTo>
                  <a:pt x="8" y="386"/>
                  <a:pt x="13" y="390"/>
                  <a:pt x="19" y="392"/>
                </a:cubicBezTo>
                <a:cubicBezTo>
                  <a:pt x="22" y="394"/>
                  <a:pt x="26" y="394"/>
                  <a:pt x="30" y="394"/>
                </a:cubicBezTo>
                <a:cubicBezTo>
                  <a:pt x="38" y="394"/>
                  <a:pt x="46" y="392"/>
                  <a:pt x="52" y="386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282" y="386"/>
                  <a:pt x="282" y="386"/>
                  <a:pt x="282" y="386"/>
                </a:cubicBezTo>
                <a:cubicBezTo>
                  <a:pt x="288" y="391"/>
                  <a:pt x="295" y="394"/>
                  <a:pt x="303" y="394"/>
                </a:cubicBezTo>
                <a:cubicBezTo>
                  <a:pt x="308" y="394"/>
                  <a:pt x="312" y="394"/>
                  <a:pt x="315" y="392"/>
                </a:cubicBezTo>
                <a:cubicBezTo>
                  <a:pt x="321" y="390"/>
                  <a:pt x="325" y="386"/>
                  <a:pt x="329" y="381"/>
                </a:cubicBezTo>
                <a:cubicBezTo>
                  <a:pt x="332" y="377"/>
                  <a:pt x="334" y="371"/>
                  <a:pt x="334" y="365"/>
                </a:cubicBezTo>
                <a:cubicBezTo>
                  <a:pt x="334" y="29"/>
                  <a:pt x="334" y="29"/>
                  <a:pt x="334" y="29"/>
                </a:cubicBezTo>
                <a:cubicBezTo>
                  <a:pt x="334" y="23"/>
                  <a:pt x="332" y="18"/>
                  <a:pt x="329" y="13"/>
                </a:cubicBezTo>
                <a:close/>
                <a:moveTo>
                  <a:pt x="329" y="13"/>
                </a:moveTo>
                <a:cubicBezTo>
                  <a:pt x="329" y="13"/>
                  <a:pt x="329" y="13"/>
                  <a:pt x="329" y="1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8" name="Freeform 13"/>
          <p:cNvSpPr>
            <a:spLocks noEditPoints="1"/>
          </p:cNvSpPr>
          <p:nvPr/>
        </p:nvSpPr>
        <p:spPr bwMode="auto">
          <a:xfrm>
            <a:off x="6909145" y="1485671"/>
            <a:ext cx="1272980" cy="1498371"/>
          </a:xfrm>
          <a:custGeom>
            <a:avLst/>
            <a:gdLst>
              <a:gd name="T0" fmla="*/ 329 w 334"/>
              <a:gd name="T1" fmla="*/ 13 h 394"/>
              <a:gd name="T2" fmla="*/ 315 w 334"/>
              <a:gd name="T3" fmla="*/ 2 h 394"/>
              <a:gd name="T4" fmla="*/ 303 w 334"/>
              <a:gd name="T5" fmla="*/ 0 h 394"/>
              <a:gd name="T6" fmla="*/ 30 w 334"/>
              <a:gd name="T7" fmla="*/ 0 h 394"/>
              <a:gd name="T8" fmla="*/ 19 w 334"/>
              <a:gd name="T9" fmla="*/ 2 h 394"/>
              <a:gd name="T10" fmla="*/ 5 w 334"/>
              <a:gd name="T11" fmla="*/ 13 h 394"/>
              <a:gd name="T12" fmla="*/ 0 w 334"/>
              <a:gd name="T13" fmla="*/ 29 h 394"/>
              <a:gd name="T14" fmla="*/ 0 w 334"/>
              <a:gd name="T15" fmla="*/ 365 h 394"/>
              <a:gd name="T16" fmla="*/ 5 w 334"/>
              <a:gd name="T17" fmla="*/ 381 h 394"/>
              <a:gd name="T18" fmla="*/ 19 w 334"/>
              <a:gd name="T19" fmla="*/ 392 h 394"/>
              <a:gd name="T20" fmla="*/ 30 w 334"/>
              <a:gd name="T21" fmla="*/ 394 h 394"/>
              <a:gd name="T22" fmla="*/ 52 w 334"/>
              <a:gd name="T23" fmla="*/ 386 h 394"/>
              <a:gd name="T24" fmla="*/ 167 w 334"/>
              <a:gd name="T25" fmla="*/ 275 h 394"/>
              <a:gd name="T26" fmla="*/ 282 w 334"/>
              <a:gd name="T27" fmla="*/ 386 h 394"/>
              <a:gd name="T28" fmla="*/ 303 w 334"/>
              <a:gd name="T29" fmla="*/ 394 h 394"/>
              <a:gd name="T30" fmla="*/ 315 w 334"/>
              <a:gd name="T31" fmla="*/ 392 h 394"/>
              <a:gd name="T32" fmla="*/ 329 w 334"/>
              <a:gd name="T33" fmla="*/ 381 h 394"/>
              <a:gd name="T34" fmla="*/ 334 w 334"/>
              <a:gd name="T35" fmla="*/ 365 h 394"/>
              <a:gd name="T36" fmla="*/ 334 w 334"/>
              <a:gd name="T37" fmla="*/ 29 h 394"/>
              <a:gd name="T38" fmla="*/ 329 w 334"/>
              <a:gd name="T39" fmla="*/ 13 h 394"/>
              <a:gd name="T40" fmla="*/ 300 w 334"/>
              <a:gd name="T41" fmla="*/ 357 h 394"/>
              <a:gd name="T42" fmla="*/ 190 w 334"/>
              <a:gd name="T43" fmla="*/ 251 h 394"/>
              <a:gd name="T44" fmla="*/ 167 w 334"/>
              <a:gd name="T45" fmla="*/ 229 h 394"/>
              <a:gd name="T46" fmla="*/ 144 w 334"/>
              <a:gd name="T47" fmla="*/ 251 h 394"/>
              <a:gd name="T48" fmla="*/ 33 w 334"/>
              <a:gd name="T49" fmla="*/ 357 h 394"/>
              <a:gd name="T50" fmla="*/ 33 w 334"/>
              <a:gd name="T51" fmla="*/ 33 h 394"/>
              <a:gd name="T52" fmla="*/ 300 w 334"/>
              <a:gd name="T53" fmla="*/ 33 h 394"/>
              <a:gd name="T54" fmla="*/ 300 w 334"/>
              <a:gd name="T55" fmla="*/ 357 h 394"/>
              <a:gd name="T56" fmla="*/ 300 w 334"/>
              <a:gd name="T57" fmla="*/ 357 h 394"/>
              <a:gd name="T58" fmla="*/ 300 w 334"/>
              <a:gd name="T59" fmla="*/ 357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4" h="394">
                <a:moveTo>
                  <a:pt x="329" y="13"/>
                </a:moveTo>
                <a:cubicBezTo>
                  <a:pt x="325" y="8"/>
                  <a:pt x="321" y="5"/>
                  <a:pt x="315" y="2"/>
                </a:cubicBezTo>
                <a:cubicBezTo>
                  <a:pt x="311" y="1"/>
                  <a:pt x="307" y="0"/>
                  <a:pt x="303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6" y="0"/>
                  <a:pt x="22" y="1"/>
                  <a:pt x="19" y="2"/>
                </a:cubicBezTo>
                <a:cubicBezTo>
                  <a:pt x="13" y="5"/>
                  <a:pt x="8" y="8"/>
                  <a:pt x="5" y="13"/>
                </a:cubicBezTo>
                <a:cubicBezTo>
                  <a:pt x="2" y="18"/>
                  <a:pt x="0" y="23"/>
                  <a:pt x="0" y="29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71"/>
                  <a:pt x="2" y="377"/>
                  <a:pt x="5" y="381"/>
                </a:cubicBezTo>
                <a:cubicBezTo>
                  <a:pt x="8" y="386"/>
                  <a:pt x="13" y="390"/>
                  <a:pt x="19" y="392"/>
                </a:cubicBezTo>
                <a:cubicBezTo>
                  <a:pt x="22" y="394"/>
                  <a:pt x="26" y="394"/>
                  <a:pt x="30" y="394"/>
                </a:cubicBezTo>
                <a:cubicBezTo>
                  <a:pt x="38" y="394"/>
                  <a:pt x="46" y="392"/>
                  <a:pt x="52" y="386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282" y="386"/>
                  <a:pt x="282" y="386"/>
                  <a:pt x="282" y="386"/>
                </a:cubicBezTo>
                <a:cubicBezTo>
                  <a:pt x="288" y="391"/>
                  <a:pt x="295" y="394"/>
                  <a:pt x="303" y="394"/>
                </a:cubicBezTo>
                <a:cubicBezTo>
                  <a:pt x="308" y="394"/>
                  <a:pt x="312" y="394"/>
                  <a:pt x="315" y="392"/>
                </a:cubicBezTo>
                <a:cubicBezTo>
                  <a:pt x="321" y="390"/>
                  <a:pt x="325" y="386"/>
                  <a:pt x="329" y="381"/>
                </a:cubicBezTo>
                <a:cubicBezTo>
                  <a:pt x="332" y="377"/>
                  <a:pt x="334" y="371"/>
                  <a:pt x="334" y="365"/>
                </a:cubicBezTo>
                <a:cubicBezTo>
                  <a:pt x="334" y="29"/>
                  <a:pt x="334" y="29"/>
                  <a:pt x="334" y="29"/>
                </a:cubicBezTo>
                <a:cubicBezTo>
                  <a:pt x="334" y="23"/>
                  <a:pt x="332" y="18"/>
                  <a:pt x="329" y="13"/>
                </a:cubicBezTo>
                <a:close/>
                <a:moveTo>
                  <a:pt x="300" y="357"/>
                </a:moveTo>
                <a:cubicBezTo>
                  <a:pt x="190" y="251"/>
                  <a:pt x="190" y="251"/>
                  <a:pt x="190" y="251"/>
                </a:cubicBezTo>
                <a:cubicBezTo>
                  <a:pt x="167" y="229"/>
                  <a:pt x="167" y="229"/>
                  <a:pt x="167" y="229"/>
                </a:cubicBezTo>
                <a:cubicBezTo>
                  <a:pt x="144" y="251"/>
                  <a:pt x="144" y="251"/>
                  <a:pt x="144" y="251"/>
                </a:cubicBezTo>
                <a:cubicBezTo>
                  <a:pt x="33" y="357"/>
                  <a:pt x="33" y="357"/>
                  <a:pt x="33" y="357"/>
                </a:cubicBezTo>
                <a:cubicBezTo>
                  <a:pt x="33" y="33"/>
                  <a:pt x="33" y="33"/>
                  <a:pt x="33" y="33"/>
                </a:cubicBezTo>
                <a:cubicBezTo>
                  <a:pt x="300" y="33"/>
                  <a:pt x="300" y="33"/>
                  <a:pt x="300" y="33"/>
                </a:cubicBezTo>
                <a:lnTo>
                  <a:pt x="300" y="357"/>
                </a:lnTo>
                <a:close/>
                <a:moveTo>
                  <a:pt x="300" y="357"/>
                </a:moveTo>
                <a:cubicBezTo>
                  <a:pt x="300" y="357"/>
                  <a:pt x="300" y="357"/>
                  <a:pt x="300" y="35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1" name="Freeform 17"/>
          <p:cNvSpPr>
            <a:spLocks noEditPoints="1"/>
          </p:cNvSpPr>
          <p:nvPr/>
        </p:nvSpPr>
        <p:spPr bwMode="auto">
          <a:xfrm>
            <a:off x="9851917" y="1426941"/>
            <a:ext cx="1269804" cy="1615827"/>
          </a:xfrm>
          <a:custGeom>
            <a:avLst/>
            <a:gdLst>
              <a:gd name="T0" fmla="*/ 296 w 366"/>
              <a:gd name="T1" fmla="*/ 261 h 467"/>
              <a:gd name="T2" fmla="*/ 240 w 366"/>
              <a:gd name="T3" fmla="*/ 277 h 467"/>
              <a:gd name="T4" fmla="*/ 206 w 366"/>
              <a:gd name="T5" fmla="*/ 302 h 467"/>
              <a:gd name="T6" fmla="*/ 221 w 366"/>
              <a:gd name="T7" fmla="*/ 233 h 467"/>
              <a:gd name="T8" fmla="*/ 237 w 366"/>
              <a:gd name="T9" fmla="*/ 235 h 467"/>
              <a:gd name="T10" fmla="*/ 276 w 366"/>
              <a:gd name="T11" fmla="*/ 233 h 467"/>
              <a:gd name="T12" fmla="*/ 319 w 366"/>
              <a:gd name="T13" fmla="*/ 214 h 467"/>
              <a:gd name="T14" fmla="*/ 350 w 366"/>
              <a:gd name="T15" fmla="*/ 169 h 467"/>
              <a:gd name="T16" fmla="*/ 321 w 366"/>
              <a:gd name="T17" fmla="*/ 125 h 467"/>
              <a:gd name="T18" fmla="*/ 268 w 366"/>
              <a:gd name="T19" fmla="*/ 141 h 467"/>
              <a:gd name="T20" fmla="*/ 237 w 366"/>
              <a:gd name="T21" fmla="*/ 170 h 467"/>
              <a:gd name="T22" fmla="*/ 226 w 366"/>
              <a:gd name="T23" fmla="*/ 186 h 467"/>
              <a:gd name="T24" fmla="*/ 226 w 366"/>
              <a:gd name="T25" fmla="*/ 155 h 467"/>
              <a:gd name="T26" fmla="*/ 232 w 366"/>
              <a:gd name="T27" fmla="*/ 140 h 467"/>
              <a:gd name="T28" fmla="*/ 241 w 366"/>
              <a:gd name="T29" fmla="*/ 104 h 467"/>
              <a:gd name="T30" fmla="*/ 235 w 366"/>
              <a:gd name="T31" fmla="*/ 58 h 467"/>
              <a:gd name="T32" fmla="*/ 201 w 366"/>
              <a:gd name="T33" fmla="*/ 16 h 467"/>
              <a:gd name="T34" fmla="*/ 149 w 366"/>
              <a:gd name="T35" fmla="*/ 36 h 467"/>
              <a:gd name="T36" fmla="*/ 155 w 366"/>
              <a:gd name="T37" fmla="*/ 99 h 467"/>
              <a:gd name="T38" fmla="*/ 186 w 366"/>
              <a:gd name="T39" fmla="*/ 141 h 467"/>
              <a:gd name="T40" fmla="*/ 204 w 366"/>
              <a:gd name="T41" fmla="*/ 157 h 467"/>
              <a:gd name="T42" fmla="*/ 200 w 366"/>
              <a:gd name="T43" fmla="*/ 204 h 467"/>
              <a:gd name="T44" fmla="*/ 188 w 366"/>
              <a:gd name="T45" fmla="*/ 179 h 467"/>
              <a:gd name="T46" fmla="*/ 163 w 366"/>
              <a:gd name="T47" fmla="*/ 147 h 467"/>
              <a:gd name="T48" fmla="*/ 120 w 366"/>
              <a:gd name="T49" fmla="*/ 126 h 467"/>
              <a:gd name="T50" fmla="*/ 56 w 366"/>
              <a:gd name="T51" fmla="*/ 135 h 467"/>
              <a:gd name="T52" fmla="*/ 77 w 366"/>
              <a:gd name="T53" fmla="*/ 193 h 467"/>
              <a:gd name="T54" fmla="*/ 119 w 366"/>
              <a:gd name="T55" fmla="*/ 221 h 467"/>
              <a:gd name="T56" fmla="*/ 163 w 366"/>
              <a:gd name="T57" fmla="*/ 230 h 467"/>
              <a:gd name="T58" fmla="*/ 193 w 366"/>
              <a:gd name="T59" fmla="*/ 229 h 467"/>
              <a:gd name="T60" fmla="*/ 177 w 366"/>
              <a:gd name="T61" fmla="*/ 304 h 467"/>
              <a:gd name="T62" fmla="*/ 139 w 366"/>
              <a:gd name="T63" fmla="*/ 263 h 467"/>
              <a:gd name="T64" fmla="*/ 63 w 366"/>
              <a:gd name="T65" fmla="*/ 246 h 467"/>
              <a:gd name="T66" fmla="*/ 27 w 366"/>
              <a:gd name="T67" fmla="*/ 299 h 467"/>
              <a:gd name="T68" fmla="*/ 73 w 366"/>
              <a:gd name="T69" fmla="*/ 340 h 467"/>
              <a:gd name="T70" fmla="*/ 121 w 366"/>
              <a:gd name="T71" fmla="*/ 349 h 467"/>
              <a:gd name="T72" fmla="*/ 161 w 366"/>
              <a:gd name="T73" fmla="*/ 339 h 467"/>
              <a:gd name="T74" fmla="*/ 12 w 366"/>
              <a:gd name="T75" fmla="*/ 444 h 467"/>
              <a:gd name="T76" fmla="*/ 0 w 366"/>
              <a:gd name="T77" fmla="*/ 455 h 467"/>
              <a:gd name="T78" fmla="*/ 12 w 366"/>
              <a:gd name="T79" fmla="*/ 467 h 467"/>
              <a:gd name="T80" fmla="*/ 187 w 366"/>
              <a:gd name="T81" fmla="*/ 339 h 467"/>
              <a:gd name="T82" fmla="*/ 204 w 366"/>
              <a:gd name="T83" fmla="*/ 347 h 467"/>
              <a:gd name="T84" fmla="*/ 245 w 366"/>
              <a:gd name="T85" fmla="*/ 360 h 467"/>
              <a:gd name="T86" fmla="*/ 296 w 366"/>
              <a:gd name="T87" fmla="*/ 359 h 467"/>
              <a:gd name="T88" fmla="*/ 346 w 366"/>
              <a:gd name="T89" fmla="*/ 324 h 467"/>
              <a:gd name="T90" fmla="*/ 330 w 366"/>
              <a:gd name="T91" fmla="*/ 267 h 467"/>
              <a:gd name="T92" fmla="*/ 330 w 366"/>
              <a:gd name="T93" fmla="*/ 2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6" h="467">
                <a:moveTo>
                  <a:pt x="330" y="267"/>
                </a:moveTo>
                <a:cubicBezTo>
                  <a:pt x="317" y="263"/>
                  <a:pt x="306" y="261"/>
                  <a:pt x="296" y="261"/>
                </a:cubicBezTo>
                <a:cubicBezTo>
                  <a:pt x="286" y="261"/>
                  <a:pt x="276" y="263"/>
                  <a:pt x="266" y="266"/>
                </a:cubicBezTo>
                <a:cubicBezTo>
                  <a:pt x="255" y="270"/>
                  <a:pt x="247" y="273"/>
                  <a:pt x="240" y="277"/>
                </a:cubicBezTo>
                <a:cubicBezTo>
                  <a:pt x="233" y="281"/>
                  <a:pt x="226" y="286"/>
                  <a:pt x="219" y="291"/>
                </a:cubicBezTo>
                <a:cubicBezTo>
                  <a:pt x="213" y="296"/>
                  <a:pt x="209" y="300"/>
                  <a:pt x="206" y="302"/>
                </a:cubicBezTo>
                <a:cubicBezTo>
                  <a:pt x="204" y="304"/>
                  <a:pt x="203" y="305"/>
                  <a:pt x="202" y="307"/>
                </a:cubicBezTo>
                <a:cubicBezTo>
                  <a:pt x="210" y="283"/>
                  <a:pt x="217" y="258"/>
                  <a:pt x="221" y="233"/>
                </a:cubicBezTo>
                <a:cubicBezTo>
                  <a:pt x="225" y="234"/>
                  <a:pt x="225" y="234"/>
                  <a:pt x="225" y="234"/>
                </a:cubicBezTo>
                <a:cubicBezTo>
                  <a:pt x="228" y="234"/>
                  <a:pt x="232" y="235"/>
                  <a:pt x="237" y="235"/>
                </a:cubicBezTo>
                <a:cubicBezTo>
                  <a:pt x="243" y="235"/>
                  <a:pt x="248" y="235"/>
                  <a:pt x="255" y="235"/>
                </a:cubicBezTo>
                <a:cubicBezTo>
                  <a:pt x="262" y="235"/>
                  <a:pt x="269" y="234"/>
                  <a:pt x="276" y="233"/>
                </a:cubicBezTo>
                <a:cubicBezTo>
                  <a:pt x="283" y="231"/>
                  <a:pt x="290" y="229"/>
                  <a:pt x="298" y="226"/>
                </a:cubicBezTo>
                <a:cubicBezTo>
                  <a:pt x="305" y="224"/>
                  <a:pt x="312" y="220"/>
                  <a:pt x="319" y="214"/>
                </a:cubicBezTo>
                <a:cubicBezTo>
                  <a:pt x="326" y="209"/>
                  <a:pt x="332" y="203"/>
                  <a:pt x="337" y="196"/>
                </a:cubicBezTo>
                <a:cubicBezTo>
                  <a:pt x="343" y="189"/>
                  <a:pt x="347" y="180"/>
                  <a:pt x="350" y="169"/>
                </a:cubicBezTo>
                <a:cubicBezTo>
                  <a:pt x="354" y="158"/>
                  <a:pt x="356" y="145"/>
                  <a:pt x="356" y="132"/>
                </a:cubicBezTo>
                <a:cubicBezTo>
                  <a:pt x="344" y="128"/>
                  <a:pt x="333" y="126"/>
                  <a:pt x="321" y="125"/>
                </a:cubicBezTo>
                <a:cubicBezTo>
                  <a:pt x="310" y="125"/>
                  <a:pt x="300" y="126"/>
                  <a:pt x="292" y="129"/>
                </a:cubicBezTo>
                <a:cubicBezTo>
                  <a:pt x="284" y="132"/>
                  <a:pt x="276" y="136"/>
                  <a:pt x="268" y="141"/>
                </a:cubicBezTo>
                <a:cubicBezTo>
                  <a:pt x="261" y="146"/>
                  <a:pt x="254" y="151"/>
                  <a:pt x="250" y="155"/>
                </a:cubicBezTo>
                <a:cubicBezTo>
                  <a:pt x="245" y="160"/>
                  <a:pt x="241" y="165"/>
                  <a:pt x="237" y="170"/>
                </a:cubicBezTo>
                <a:cubicBezTo>
                  <a:pt x="233" y="176"/>
                  <a:pt x="230" y="180"/>
                  <a:pt x="229" y="182"/>
                </a:cubicBezTo>
                <a:cubicBezTo>
                  <a:pt x="227" y="184"/>
                  <a:pt x="227" y="185"/>
                  <a:pt x="226" y="186"/>
                </a:cubicBezTo>
                <a:cubicBezTo>
                  <a:pt x="226" y="182"/>
                  <a:pt x="226" y="176"/>
                  <a:pt x="226" y="168"/>
                </a:cubicBezTo>
                <a:cubicBezTo>
                  <a:pt x="226" y="160"/>
                  <a:pt x="226" y="155"/>
                  <a:pt x="226" y="155"/>
                </a:cubicBezTo>
                <a:cubicBezTo>
                  <a:pt x="228" y="151"/>
                  <a:pt x="228" y="151"/>
                  <a:pt x="228" y="151"/>
                </a:cubicBezTo>
                <a:cubicBezTo>
                  <a:pt x="229" y="148"/>
                  <a:pt x="231" y="144"/>
                  <a:pt x="232" y="140"/>
                </a:cubicBezTo>
                <a:cubicBezTo>
                  <a:pt x="234" y="135"/>
                  <a:pt x="236" y="130"/>
                  <a:pt x="237" y="124"/>
                </a:cubicBezTo>
                <a:cubicBezTo>
                  <a:pt x="239" y="117"/>
                  <a:pt x="240" y="111"/>
                  <a:pt x="241" y="104"/>
                </a:cubicBezTo>
                <a:cubicBezTo>
                  <a:pt x="241" y="96"/>
                  <a:pt x="241" y="89"/>
                  <a:pt x="241" y="81"/>
                </a:cubicBezTo>
                <a:cubicBezTo>
                  <a:pt x="240" y="74"/>
                  <a:pt x="239" y="66"/>
                  <a:pt x="235" y="58"/>
                </a:cubicBezTo>
                <a:cubicBezTo>
                  <a:pt x="232" y="50"/>
                  <a:pt x="228" y="43"/>
                  <a:pt x="223" y="36"/>
                </a:cubicBezTo>
                <a:cubicBezTo>
                  <a:pt x="218" y="29"/>
                  <a:pt x="210" y="22"/>
                  <a:pt x="201" y="16"/>
                </a:cubicBezTo>
                <a:cubicBezTo>
                  <a:pt x="191" y="10"/>
                  <a:pt x="180" y="4"/>
                  <a:pt x="168" y="0"/>
                </a:cubicBezTo>
                <a:cubicBezTo>
                  <a:pt x="159" y="12"/>
                  <a:pt x="153" y="24"/>
                  <a:pt x="149" y="36"/>
                </a:cubicBezTo>
                <a:cubicBezTo>
                  <a:pt x="146" y="48"/>
                  <a:pt x="145" y="59"/>
                  <a:pt x="146" y="69"/>
                </a:cubicBezTo>
                <a:cubicBezTo>
                  <a:pt x="147" y="79"/>
                  <a:pt x="150" y="89"/>
                  <a:pt x="155" y="99"/>
                </a:cubicBezTo>
                <a:cubicBezTo>
                  <a:pt x="159" y="108"/>
                  <a:pt x="164" y="116"/>
                  <a:pt x="169" y="123"/>
                </a:cubicBezTo>
                <a:cubicBezTo>
                  <a:pt x="174" y="129"/>
                  <a:pt x="179" y="135"/>
                  <a:pt x="186" y="141"/>
                </a:cubicBezTo>
                <a:cubicBezTo>
                  <a:pt x="192" y="147"/>
                  <a:pt x="196" y="151"/>
                  <a:pt x="198" y="153"/>
                </a:cubicBezTo>
                <a:cubicBezTo>
                  <a:pt x="201" y="155"/>
                  <a:pt x="202" y="156"/>
                  <a:pt x="204" y="157"/>
                </a:cubicBezTo>
                <a:cubicBezTo>
                  <a:pt x="204" y="170"/>
                  <a:pt x="203" y="187"/>
                  <a:pt x="201" y="208"/>
                </a:cubicBezTo>
                <a:cubicBezTo>
                  <a:pt x="200" y="204"/>
                  <a:pt x="200" y="204"/>
                  <a:pt x="200" y="204"/>
                </a:cubicBezTo>
                <a:cubicBezTo>
                  <a:pt x="199" y="201"/>
                  <a:pt x="197" y="198"/>
                  <a:pt x="196" y="194"/>
                </a:cubicBezTo>
                <a:cubicBezTo>
                  <a:pt x="194" y="189"/>
                  <a:pt x="191" y="184"/>
                  <a:pt x="188" y="179"/>
                </a:cubicBezTo>
                <a:cubicBezTo>
                  <a:pt x="186" y="173"/>
                  <a:pt x="182" y="168"/>
                  <a:pt x="177" y="163"/>
                </a:cubicBezTo>
                <a:cubicBezTo>
                  <a:pt x="173" y="157"/>
                  <a:pt x="168" y="152"/>
                  <a:pt x="163" y="147"/>
                </a:cubicBezTo>
                <a:cubicBezTo>
                  <a:pt x="158" y="142"/>
                  <a:pt x="151" y="137"/>
                  <a:pt x="144" y="134"/>
                </a:cubicBezTo>
                <a:cubicBezTo>
                  <a:pt x="136" y="130"/>
                  <a:pt x="128" y="127"/>
                  <a:pt x="120" y="126"/>
                </a:cubicBezTo>
                <a:cubicBezTo>
                  <a:pt x="111" y="124"/>
                  <a:pt x="101" y="124"/>
                  <a:pt x="90" y="126"/>
                </a:cubicBezTo>
                <a:cubicBezTo>
                  <a:pt x="79" y="127"/>
                  <a:pt x="68" y="130"/>
                  <a:pt x="56" y="135"/>
                </a:cubicBezTo>
                <a:cubicBezTo>
                  <a:pt x="57" y="147"/>
                  <a:pt x="59" y="158"/>
                  <a:pt x="63" y="168"/>
                </a:cubicBezTo>
                <a:cubicBezTo>
                  <a:pt x="67" y="178"/>
                  <a:pt x="72" y="186"/>
                  <a:pt x="77" y="193"/>
                </a:cubicBezTo>
                <a:cubicBezTo>
                  <a:pt x="83" y="199"/>
                  <a:pt x="89" y="205"/>
                  <a:pt x="97" y="210"/>
                </a:cubicBezTo>
                <a:cubicBezTo>
                  <a:pt x="104" y="215"/>
                  <a:pt x="112" y="218"/>
                  <a:pt x="119" y="221"/>
                </a:cubicBezTo>
                <a:cubicBezTo>
                  <a:pt x="126" y="223"/>
                  <a:pt x="133" y="225"/>
                  <a:pt x="142" y="227"/>
                </a:cubicBezTo>
                <a:cubicBezTo>
                  <a:pt x="150" y="228"/>
                  <a:pt x="157" y="229"/>
                  <a:pt x="163" y="230"/>
                </a:cubicBezTo>
                <a:cubicBezTo>
                  <a:pt x="169" y="230"/>
                  <a:pt x="175" y="230"/>
                  <a:pt x="181" y="230"/>
                </a:cubicBezTo>
                <a:cubicBezTo>
                  <a:pt x="187" y="230"/>
                  <a:pt x="191" y="229"/>
                  <a:pt x="193" y="229"/>
                </a:cubicBezTo>
                <a:cubicBezTo>
                  <a:pt x="195" y="229"/>
                  <a:pt x="197" y="229"/>
                  <a:pt x="198" y="228"/>
                </a:cubicBezTo>
                <a:cubicBezTo>
                  <a:pt x="193" y="256"/>
                  <a:pt x="187" y="281"/>
                  <a:pt x="177" y="304"/>
                </a:cubicBezTo>
                <a:cubicBezTo>
                  <a:pt x="173" y="297"/>
                  <a:pt x="168" y="289"/>
                  <a:pt x="163" y="283"/>
                </a:cubicBezTo>
                <a:cubicBezTo>
                  <a:pt x="157" y="276"/>
                  <a:pt x="149" y="270"/>
                  <a:pt x="139" y="263"/>
                </a:cubicBezTo>
                <a:cubicBezTo>
                  <a:pt x="130" y="256"/>
                  <a:pt x="119" y="251"/>
                  <a:pt x="107" y="248"/>
                </a:cubicBezTo>
                <a:cubicBezTo>
                  <a:pt x="95" y="245"/>
                  <a:pt x="81" y="244"/>
                  <a:pt x="63" y="246"/>
                </a:cubicBezTo>
                <a:cubicBezTo>
                  <a:pt x="46" y="248"/>
                  <a:pt x="27" y="253"/>
                  <a:pt x="8" y="261"/>
                </a:cubicBezTo>
                <a:cubicBezTo>
                  <a:pt x="13" y="275"/>
                  <a:pt x="20" y="288"/>
                  <a:pt x="27" y="299"/>
                </a:cubicBezTo>
                <a:cubicBezTo>
                  <a:pt x="34" y="310"/>
                  <a:pt x="42" y="319"/>
                  <a:pt x="49" y="325"/>
                </a:cubicBezTo>
                <a:cubicBezTo>
                  <a:pt x="56" y="332"/>
                  <a:pt x="64" y="337"/>
                  <a:pt x="73" y="340"/>
                </a:cubicBezTo>
                <a:cubicBezTo>
                  <a:pt x="82" y="344"/>
                  <a:pt x="90" y="347"/>
                  <a:pt x="97" y="348"/>
                </a:cubicBezTo>
                <a:cubicBezTo>
                  <a:pt x="105" y="349"/>
                  <a:pt x="113" y="349"/>
                  <a:pt x="121" y="349"/>
                </a:cubicBezTo>
                <a:cubicBezTo>
                  <a:pt x="129" y="348"/>
                  <a:pt x="136" y="347"/>
                  <a:pt x="143" y="345"/>
                </a:cubicBezTo>
                <a:cubicBezTo>
                  <a:pt x="149" y="344"/>
                  <a:pt x="155" y="342"/>
                  <a:pt x="161" y="339"/>
                </a:cubicBezTo>
                <a:cubicBezTo>
                  <a:pt x="144" y="372"/>
                  <a:pt x="122" y="397"/>
                  <a:pt x="96" y="416"/>
                </a:cubicBezTo>
                <a:cubicBezTo>
                  <a:pt x="70" y="434"/>
                  <a:pt x="42" y="444"/>
                  <a:pt x="12" y="444"/>
                </a:cubicBezTo>
                <a:cubicBezTo>
                  <a:pt x="8" y="444"/>
                  <a:pt x="6" y="445"/>
                  <a:pt x="3" y="447"/>
                </a:cubicBezTo>
                <a:cubicBezTo>
                  <a:pt x="1" y="449"/>
                  <a:pt x="0" y="452"/>
                  <a:pt x="0" y="455"/>
                </a:cubicBezTo>
                <a:cubicBezTo>
                  <a:pt x="0" y="459"/>
                  <a:pt x="1" y="462"/>
                  <a:pt x="3" y="464"/>
                </a:cubicBezTo>
                <a:cubicBezTo>
                  <a:pt x="6" y="466"/>
                  <a:pt x="8" y="467"/>
                  <a:pt x="12" y="467"/>
                </a:cubicBezTo>
                <a:cubicBezTo>
                  <a:pt x="48" y="467"/>
                  <a:pt x="81" y="456"/>
                  <a:pt x="112" y="433"/>
                </a:cubicBezTo>
                <a:cubicBezTo>
                  <a:pt x="143" y="410"/>
                  <a:pt x="168" y="379"/>
                  <a:pt x="187" y="339"/>
                </a:cubicBezTo>
                <a:cubicBezTo>
                  <a:pt x="192" y="342"/>
                  <a:pt x="192" y="342"/>
                  <a:pt x="192" y="342"/>
                </a:cubicBezTo>
                <a:cubicBezTo>
                  <a:pt x="195" y="343"/>
                  <a:pt x="199" y="345"/>
                  <a:pt x="204" y="347"/>
                </a:cubicBezTo>
                <a:cubicBezTo>
                  <a:pt x="209" y="350"/>
                  <a:pt x="215" y="352"/>
                  <a:pt x="222" y="355"/>
                </a:cubicBezTo>
                <a:cubicBezTo>
                  <a:pt x="229" y="357"/>
                  <a:pt x="236" y="359"/>
                  <a:pt x="245" y="360"/>
                </a:cubicBezTo>
                <a:cubicBezTo>
                  <a:pt x="253" y="362"/>
                  <a:pt x="261" y="362"/>
                  <a:pt x="270" y="363"/>
                </a:cubicBezTo>
                <a:cubicBezTo>
                  <a:pt x="278" y="363"/>
                  <a:pt x="287" y="362"/>
                  <a:pt x="296" y="359"/>
                </a:cubicBezTo>
                <a:cubicBezTo>
                  <a:pt x="305" y="356"/>
                  <a:pt x="314" y="352"/>
                  <a:pt x="322" y="347"/>
                </a:cubicBezTo>
                <a:cubicBezTo>
                  <a:pt x="330" y="341"/>
                  <a:pt x="338" y="334"/>
                  <a:pt x="346" y="324"/>
                </a:cubicBezTo>
                <a:cubicBezTo>
                  <a:pt x="353" y="313"/>
                  <a:pt x="360" y="301"/>
                  <a:pt x="366" y="288"/>
                </a:cubicBezTo>
                <a:cubicBezTo>
                  <a:pt x="354" y="278"/>
                  <a:pt x="342" y="272"/>
                  <a:pt x="330" y="267"/>
                </a:cubicBezTo>
                <a:close/>
                <a:moveTo>
                  <a:pt x="330" y="267"/>
                </a:moveTo>
                <a:cubicBezTo>
                  <a:pt x="330" y="267"/>
                  <a:pt x="330" y="267"/>
                  <a:pt x="330" y="2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2804212" y="1692016"/>
            <a:ext cx="1266631" cy="1085682"/>
            <a:chOff x="6402388" y="509588"/>
            <a:chExt cx="633413" cy="542925"/>
          </a:xfrm>
          <a:solidFill>
            <a:schemeClr val="bg1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6402388" y="827088"/>
              <a:ext cx="633413" cy="225425"/>
            </a:xfrm>
            <a:custGeom>
              <a:avLst/>
              <a:gdLst>
                <a:gd name="T0" fmla="*/ 292 w 467"/>
                <a:gd name="T1" fmla="*/ 41 h 166"/>
                <a:gd name="T2" fmla="*/ 287 w 467"/>
                <a:gd name="T3" fmla="*/ 53 h 166"/>
                <a:gd name="T4" fmla="*/ 275 w 467"/>
                <a:gd name="T5" fmla="*/ 58 h 166"/>
                <a:gd name="T6" fmla="*/ 192 w 467"/>
                <a:gd name="T7" fmla="*/ 58 h 166"/>
                <a:gd name="T8" fmla="*/ 180 w 467"/>
                <a:gd name="T9" fmla="*/ 53 h 166"/>
                <a:gd name="T10" fmla="*/ 175 w 467"/>
                <a:gd name="T11" fmla="*/ 41 h 166"/>
                <a:gd name="T12" fmla="*/ 175 w 467"/>
                <a:gd name="T13" fmla="*/ 0 h 166"/>
                <a:gd name="T14" fmla="*/ 0 w 467"/>
                <a:gd name="T15" fmla="*/ 0 h 166"/>
                <a:gd name="T16" fmla="*/ 0 w 467"/>
                <a:gd name="T17" fmla="*/ 125 h 166"/>
                <a:gd name="T18" fmla="*/ 12 w 467"/>
                <a:gd name="T19" fmla="*/ 154 h 166"/>
                <a:gd name="T20" fmla="*/ 42 w 467"/>
                <a:gd name="T21" fmla="*/ 166 h 166"/>
                <a:gd name="T22" fmla="*/ 425 w 467"/>
                <a:gd name="T23" fmla="*/ 166 h 166"/>
                <a:gd name="T24" fmla="*/ 455 w 467"/>
                <a:gd name="T25" fmla="*/ 154 h 166"/>
                <a:gd name="T26" fmla="*/ 467 w 467"/>
                <a:gd name="T27" fmla="*/ 125 h 166"/>
                <a:gd name="T28" fmla="*/ 467 w 467"/>
                <a:gd name="T29" fmla="*/ 0 h 166"/>
                <a:gd name="T30" fmla="*/ 292 w 467"/>
                <a:gd name="T31" fmla="*/ 0 h 166"/>
                <a:gd name="T32" fmla="*/ 292 w 467"/>
                <a:gd name="T33" fmla="*/ 41 h 166"/>
                <a:gd name="T34" fmla="*/ 292 w 467"/>
                <a:gd name="T35" fmla="*/ 41 h 166"/>
                <a:gd name="T36" fmla="*/ 292 w 467"/>
                <a:gd name="T37" fmla="*/ 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7" h="166">
                  <a:moveTo>
                    <a:pt x="292" y="41"/>
                  </a:moveTo>
                  <a:cubicBezTo>
                    <a:pt x="292" y="46"/>
                    <a:pt x="290" y="50"/>
                    <a:pt x="287" y="53"/>
                  </a:cubicBezTo>
                  <a:cubicBezTo>
                    <a:pt x="284" y="56"/>
                    <a:pt x="280" y="58"/>
                    <a:pt x="275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87" y="58"/>
                    <a:pt x="183" y="56"/>
                    <a:pt x="180" y="53"/>
                  </a:cubicBezTo>
                  <a:cubicBezTo>
                    <a:pt x="177" y="50"/>
                    <a:pt x="175" y="46"/>
                    <a:pt x="175" y="41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6"/>
                    <a:pt x="4" y="146"/>
                    <a:pt x="12" y="154"/>
                  </a:cubicBezTo>
                  <a:cubicBezTo>
                    <a:pt x="20" y="162"/>
                    <a:pt x="30" y="166"/>
                    <a:pt x="42" y="166"/>
                  </a:cubicBezTo>
                  <a:cubicBezTo>
                    <a:pt x="425" y="166"/>
                    <a:pt x="425" y="166"/>
                    <a:pt x="425" y="166"/>
                  </a:cubicBezTo>
                  <a:cubicBezTo>
                    <a:pt x="437" y="166"/>
                    <a:pt x="447" y="162"/>
                    <a:pt x="455" y="154"/>
                  </a:cubicBezTo>
                  <a:cubicBezTo>
                    <a:pt x="463" y="146"/>
                    <a:pt x="467" y="136"/>
                    <a:pt x="467" y="125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292" y="0"/>
                    <a:pt x="292" y="0"/>
                    <a:pt x="292" y="0"/>
                  </a:cubicBezTo>
                  <a:lnTo>
                    <a:pt x="292" y="41"/>
                  </a:lnTo>
                  <a:close/>
                  <a:moveTo>
                    <a:pt x="292" y="41"/>
                  </a:moveTo>
                  <a:cubicBezTo>
                    <a:pt x="292" y="41"/>
                    <a:pt x="292" y="41"/>
                    <a:pt x="292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5" name="Rectangle 22"/>
            <p:cNvSpPr>
              <a:spLocks noChangeArrowheads="1"/>
            </p:cNvSpPr>
            <p:nvPr/>
          </p:nvSpPr>
          <p:spPr bwMode="auto">
            <a:xfrm>
              <a:off x="6673850" y="827088"/>
              <a:ext cx="9048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6" name="Freeform 23"/>
            <p:cNvSpPr>
              <a:spLocks noEditPoints="1"/>
            </p:cNvSpPr>
            <p:nvPr/>
          </p:nvSpPr>
          <p:spPr bwMode="auto">
            <a:xfrm>
              <a:off x="6402388" y="509588"/>
              <a:ext cx="633413" cy="284163"/>
            </a:xfrm>
            <a:custGeom>
              <a:avLst/>
              <a:gdLst>
                <a:gd name="T0" fmla="*/ 455 w 467"/>
                <a:gd name="T1" fmla="*/ 79 h 209"/>
                <a:gd name="T2" fmla="*/ 425 w 467"/>
                <a:gd name="T3" fmla="*/ 67 h 209"/>
                <a:gd name="T4" fmla="*/ 334 w 467"/>
                <a:gd name="T5" fmla="*/ 67 h 209"/>
                <a:gd name="T6" fmla="*/ 334 w 467"/>
                <a:gd name="T7" fmla="*/ 25 h 209"/>
                <a:gd name="T8" fmla="*/ 326 w 467"/>
                <a:gd name="T9" fmla="*/ 7 h 209"/>
                <a:gd name="T10" fmla="*/ 309 w 467"/>
                <a:gd name="T11" fmla="*/ 0 h 209"/>
                <a:gd name="T12" fmla="*/ 159 w 467"/>
                <a:gd name="T13" fmla="*/ 0 h 209"/>
                <a:gd name="T14" fmla="*/ 141 w 467"/>
                <a:gd name="T15" fmla="*/ 7 h 209"/>
                <a:gd name="T16" fmla="*/ 133 w 467"/>
                <a:gd name="T17" fmla="*/ 25 h 209"/>
                <a:gd name="T18" fmla="*/ 133 w 467"/>
                <a:gd name="T19" fmla="*/ 67 h 209"/>
                <a:gd name="T20" fmla="*/ 42 w 467"/>
                <a:gd name="T21" fmla="*/ 67 h 209"/>
                <a:gd name="T22" fmla="*/ 12 w 467"/>
                <a:gd name="T23" fmla="*/ 79 h 209"/>
                <a:gd name="T24" fmla="*/ 0 w 467"/>
                <a:gd name="T25" fmla="*/ 108 h 209"/>
                <a:gd name="T26" fmla="*/ 0 w 467"/>
                <a:gd name="T27" fmla="*/ 209 h 209"/>
                <a:gd name="T28" fmla="*/ 467 w 467"/>
                <a:gd name="T29" fmla="*/ 209 h 209"/>
                <a:gd name="T30" fmla="*/ 467 w 467"/>
                <a:gd name="T31" fmla="*/ 108 h 209"/>
                <a:gd name="T32" fmla="*/ 455 w 467"/>
                <a:gd name="T33" fmla="*/ 79 h 209"/>
                <a:gd name="T34" fmla="*/ 300 w 467"/>
                <a:gd name="T35" fmla="*/ 67 h 209"/>
                <a:gd name="T36" fmla="*/ 167 w 467"/>
                <a:gd name="T37" fmla="*/ 67 h 209"/>
                <a:gd name="T38" fmla="*/ 167 w 467"/>
                <a:gd name="T39" fmla="*/ 33 h 209"/>
                <a:gd name="T40" fmla="*/ 300 w 467"/>
                <a:gd name="T41" fmla="*/ 33 h 209"/>
                <a:gd name="T42" fmla="*/ 300 w 467"/>
                <a:gd name="T43" fmla="*/ 67 h 209"/>
                <a:gd name="T44" fmla="*/ 300 w 467"/>
                <a:gd name="T45" fmla="*/ 67 h 209"/>
                <a:gd name="T46" fmla="*/ 300 w 467"/>
                <a:gd name="T47" fmla="*/ 6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7" h="209">
                  <a:moveTo>
                    <a:pt x="455" y="79"/>
                  </a:moveTo>
                  <a:cubicBezTo>
                    <a:pt x="447" y="71"/>
                    <a:pt x="437" y="67"/>
                    <a:pt x="425" y="67"/>
                  </a:cubicBezTo>
                  <a:cubicBezTo>
                    <a:pt x="334" y="67"/>
                    <a:pt x="334" y="67"/>
                    <a:pt x="334" y="67"/>
                  </a:cubicBezTo>
                  <a:cubicBezTo>
                    <a:pt x="334" y="25"/>
                    <a:pt x="334" y="25"/>
                    <a:pt x="334" y="25"/>
                  </a:cubicBezTo>
                  <a:cubicBezTo>
                    <a:pt x="334" y="18"/>
                    <a:pt x="331" y="12"/>
                    <a:pt x="326" y="7"/>
                  </a:cubicBezTo>
                  <a:cubicBezTo>
                    <a:pt x="322" y="2"/>
                    <a:pt x="316" y="0"/>
                    <a:pt x="30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2" y="0"/>
                    <a:pt x="146" y="2"/>
                    <a:pt x="141" y="7"/>
                  </a:cubicBezTo>
                  <a:cubicBezTo>
                    <a:pt x="136" y="12"/>
                    <a:pt x="133" y="18"/>
                    <a:pt x="133" y="25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30" y="67"/>
                    <a:pt x="20" y="71"/>
                    <a:pt x="12" y="79"/>
                  </a:cubicBezTo>
                  <a:cubicBezTo>
                    <a:pt x="4" y="87"/>
                    <a:pt x="0" y="97"/>
                    <a:pt x="0" y="108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467" y="209"/>
                    <a:pt x="467" y="209"/>
                    <a:pt x="467" y="209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67" y="97"/>
                    <a:pt x="463" y="87"/>
                    <a:pt x="455" y="79"/>
                  </a:cubicBezTo>
                  <a:close/>
                  <a:moveTo>
                    <a:pt x="300" y="67"/>
                  </a:moveTo>
                  <a:cubicBezTo>
                    <a:pt x="167" y="67"/>
                    <a:pt x="167" y="67"/>
                    <a:pt x="167" y="67"/>
                  </a:cubicBezTo>
                  <a:cubicBezTo>
                    <a:pt x="167" y="33"/>
                    <a:pt x="167" y="33"/>
                    <a:pt x="167" y="33"/>
                  </a:cubicBezTo>
                  <a:cubicBezTo>
                    <a:pt x="300" y="33"/>
                    <a:pt x="300" y="33"/>
                    <a:pt x="300" y="33"/>
                  </a:cubicBezTo>
                  <a:lnTo>
                    <a:pt x="300" y="67"/>
                  </a:lnTo>
                  <a:close/>
                  <a:moveTo>
                    <a:pt x="300" y="67"/>
                  </a:moveTo>
                  <a:cubicBezTo>
                    <a:pt x="300" y="67"/>
                    <a:pt x="300" y="67"/>
                    <a:pt x="300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15750156" y="1612651"/>
            <a:ext cx="1269804" cy="1244408"/>
            <a:chOff x="7875588" y="508000"/>
            <a:chExt cx="635000" cy="622300"/>
          </a:xfrm>
          <a:solidFill>
            <a:schemeClr val="bg1"/>
          </a:solidFill>
        </p:grpSpPr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7875588" y="609600"/>
              <a:ext cx="635000" cy="520700"/>
            </a:xfrm>
            <a:custGeom>
              <a:avLst/>
              <a:gdLst>
                <a:gd name="T0" fmla="*/ 412 w 417"/>
                <a:gd name="T1" fmla="*/ 155 h 342"/>
                <a:gd name="T2" fmla="*/ 400 w 417"/>
                <a:gd name="T3" fmla="*/ 150 h 342"/>
                <a:gd name="T4" fmla="*/ 342 w 417"/>
                <a:gd name="T5" fmla="*/ 150 h 342"/>
                <a:gd name="T6" fmla="*/ 342 w 417"/>
                <a:gd name="T7" fmla="*/ 73 h 342"/>
                <a:gd name="T8" fmla="*/ 387 w 417"/>
                <a:gd name="T9" fmla="*/ 28 h 342"/>
                <a:gd name="T10" fmla="*/ 392 w 417"/>
                <a:gd name="T11" fmla="*/ 16 h 342"/>
                <a:gd name="T12" fmla="*/ 387 w 417"/>
                <a:gd name="T13" fmla="*/ 5 h 342"/>
                <a:gd name="T14" fmla="*/ 375 w 417"/>
                <a:gd name="T15" fmla="*/ 0 h 342"/>
                <a:gd name="T16" fmla="*/ 364 w 417"/>
                <a:gd name="T17" fmla="*/ 5 h 342"/>
                <a:gd name="T18" fmla="*/ 319 w 417"/>
                <a:gd name="T19" fmla="*/ 50 h 342"/>
                <a:gd name="T20" fmla="*/ 99 w 417"/>
                <a:gd name="T21" fmla="*/ 50 h 342"/>
                <a:gd name="T22" fmla="*/ 53 w 417"/>
                <a:gd name="T23" fmla="*/ 5 h 342"/>
                <a:gd name="T24" fmla="*/ 42 w 417"/>
                <a:gd name="T25" fmla="*/ 0 h 342"/>
                <a:gd name="T26" fmla="*/ 30 w 417"/>
                <a:gd name="T27" fmla="*/ 5 h 342"/>
                <a:gd name="T28" fmla="*/ 25 w 417"/>
                <a:gd name="T29" fmla="*/ 16 h 342"/>
                <a:gd name="T30" fmla="*/ 30 w 417"/>
                <a:gd name="T31" fmla="*/ 28 h 342"/>
                <a:gd name="T32" fmla="*/ 75 w 417"/>
                <a:gd name="T33" fmla="*/ 73 h 342"/>
                <a:gd name="T34" fmla="*/ 75 w 417"/>
                <a:gd name="T35" fmla="*/ 150 h 342"/>
                <a:gd name="T36" fmla="*/ 17 w 417"/>
                <a:gd name="T37" fmla="*/ 150 h 342"/>
                <a:gd name="T38" fmla="*/ 5 w 417"/>
                <a:gd name="T39" fmla="*/ 155 h 342"/>
                <a:gd name="T40" fmla="*/ 0 w 417"/>
                <a:gd name="T41" fmla="*/ 167 h 342"/>
                <a:gd name="T42" fmla="*/ 5 w 417"/>
                <a:gd name="T43" fmla="*/ 178 h 342"/>
                <a:gd name="T44" fmla="*/ 17 w 417"/>
                <a:gd name="T45" fmla="*/ 183 h 342"/>
                <a:gd name="T46" fmla="*/ 75 w 417"/>
                <a:gd name="T47" fmla="*/ 183 h 342"/>
                <a:gd name="T48" fmla="*/ 90 w 417"/>
                <a:gd name="T49" fmla="*/ 255 h 342"/>
                <a:gd name="T50" fmla="*/ 38 w 417"/>
                <a:gd name="T51" fmla="*/ 314 h 342"/>
                <a:gd name="T52" fmla="*/ 34 w 417"/>
                <a:gd name="T53" fmla="*/ 326 h 342"/>
                <a:gd name="T54" fmla="*/ 39 w 417"/>
                <a:gd name="T55" fmla="*/ 338 h 342"/>
                <a:gd name="T56" fmla="*/ 50 w 417"/>
                <a:gd name="T57" fmla="*/ 342 h 342"/>
                <a:gd name="T58" fmla="*/ 63 w 417"/>
                <a:gd name="T59" fmla="*/ 336 h 342"/>
                <a:gd name="T60" fmla="*/ 110 w 417"/>
                <a:gd name="T61" fmla="*/ 282 h 342"/>
                <a:gd name="T62" fmla="*/ 114 w 417"/>
                <a:gd name="T63" fmla="*/ 286 h 342"/>
                <a:gd name="T64" fmla="*/ 126 w 417"/>
                <a:gd name="T65" fmla="*/ 294 h 342"/>
                <a:gd name="T66" fmla="*/ 143 w 417"/>
                <a:gd name="T67" fmla="*/ 305 h 342"/>
                <a:gd name="T68" fmla="*/ 165 w 417"/>
                <a:gd name="T69" fmla="*/ 313 h 342"/>
                <a:gd name="T70" fmla="*/ 192 w 417"/>
                <a:gd name="T71" fmla="*/ 317 h 342"/>
                <a:gd name="T72" fmla="*/ 192 w 417"/>
                <a:gd name="T73" fmla="*/ 83 h 342"/>
                <a:gd name="T74" fmla="*/ 225 w 417"/>
                <a:gd name="T75" fmla="*/ 83 h 342"/>
                <a:gd name="T76" fmla="*/ 225 w 417"/>
                <a:gd name="T77" fmla="*/ 317 h 342"/>
                <a:gd name="T78" fmla="*/ 251 w 417"/>
                <a:gd name="T79" fmla="*/ 313 h 342"/>
                <a:gd name="T80" fmla="*/ 272 w 417"/>
                <a:gd name="T81" fmla="*/ 306 h 342"/>
                <a:gd name="T82" fmla="*/ 289 w 417"/>
                <a:gd name="T83" fmla="*/ 296 h 342"/>
                <a:gd name="T84" fmla="*/ 300 w 417"/>
                <a:gd name="T85" fmla="*/ 289 h 342"/>
                <a:gd name="T86" fmla="*/ 304 w 417"/>
                <a:gd name="T87" fmla="*/ 285 h 342"/>
                <a:gd name="T88" fmla="*/ 355 w 417"/>
                <a:gd name="T89" fmla="*/ 337 h 342"/>
                <a:gd name="T90" fmla="*/ 367 w 417"/>
                <a:gd name="T91" fmla="*/ 342 h 342"/>
                <a:gd name="T92" fmla="*/ 379 w 417"/>
                <a:gd name="T93" fmla="*/ 337 h 342"/>
                <a:gd name="T94" fmla="*/ 384 w 417"/>
                <a:gd name="T95" fmla="*/ 325 h 342"/>
                <a:gd name="T96" fmla="*/ 379 w 417"/>
                <a:gd name="T97" fmla="*/ 313 h 342"/>
                <a:gd name="T98" fmla="*/ 325 w 417"/>
                <a:gd name="T99" fmla="*/ 259 h 342"/>
                <a:gd name="T100" fmla="*/ 342 w 417"/>
                <a:gd name="T101" fmla="*/ 183 h 342"/>
                <a:gd name="T102" fmla="*/ 400 w 417"/>
                <a:gd name="T103" fmla="*/ 183 h 342"/>
                <a:gd name="T104" fmla="*/ 412 w 417"/>
                <a:gd name="T105" fmla="*/ 178 h 342"/>
                <a:gd name="T106" fmla="*/ 417 w 417"/>
                <a:gd name="T107" fmla="*/ 167 h 342"/>
                <a:gd name="T108" fmla="*/ 412 w 417"/>
                <a:gd name="T109" fmla="*/ 155 h 342"/>
                <a:gd name="T110" fmla="*/ 412 w 417"/>
                <a:gd name="T111" fmla="*/ 155 h 342"/>
                <a:gd name="T112" fmla="*/ 412 w 417"/>
                <a:gd name="T113" fmla="*/ 15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7" h="342">
                  <a:moveTo>
                    <a:pt x="412" y="155"/>
                  </a:moveTo>
                  <a:cubicBezTo>
                    <a:pt x="409" y="152"/>
                    <a:pt x="405" y="150"/>
                    <a:pt x="400" y="150"/>
                  </a:cubicBezTo>
                  <a:cubicBezTo>
                    <a:pt x="342" y="150"/>
                    <a:pt x="342" y="150"/>
                    <a:pt x="342" y="150"/>
                  </a:cubicBezTo>
                  <a:cubicBezTo>
                    <a:pt x="342" y="73"/>
                    <a:pt x="342" y="73"/>
                    <a:pt x="342" y="73"/>
                  </a:cubicBezTo>
                  <a:cubicBezTo>
                    <a:pt x="387" y="28"/>
                    <a:pt x="387" y="28"/>
                    <a:pt x="387" y="28"/>
                  </a:cubicBezTo>
                  <a:cubicBezTo>
                    <a:pt x="390" y="25"/>
                    <a:pt x="392" y="21"/>
                    <a:pt x="392" y="16"/>
                  </a:cubicBezTo>
                  <a:cubicBezTo>
                    <a:pt x="392" y="12"/>
                    <a:pt x="390" y="8"/>
                    <a:pt x="387" y="5"/>
                  </a:cubicBezTo>
                  <a:cubicBezTo>
                    <a:pt x="384" y="1"/>
                    <a:pt x="380" y="0"/>
                    <a:pt x="375" y="0"/>
                  </a:cubicBezTo>
                  <a:cubicBezTo>
                    <a:pt x="371" y="0"/>
                    <a:pt x="367" y="1"/>
                    <a:pt x="364" y="5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0" y="1"/>
                    <a:pt x="46" y="0"/>
                    <a:pt x="42" y="0"/>
                  </a:cubicBezTo>
                  <a:cubicBezTo>
                    <a:pt x="37" y="0"/>
                    <a:pt x="33" y="1"/>
                    <a:pt x="30" y="5"/>
                  </a:cubicBezTo>
                  <a:cubicBezTo>
                    <a:pt x="27" y="8"/>
                    <a:pt x="25" y="12"/>
                    <a:pt x="25" y="16"/>
                  </a:cubicBezTo>
                  <a:cubicBezTo>
                    <a:pt x="25" y="21"/>
                    <a:pt x="27" y="25"/>
                    <a:pt x="30" y="28"/>
                  </a:cubicBezTo>
                  <a:cubicBezTo>
                    <a:pt x="75" y="73"/>
                    <a:pt x="75" y="73"/>
                    <a:pt x="75" y="73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2" y="150"/>
                    <a:pt x="8" y="152"/>
                    <a:pt x="5" y="155"/>
                  </a:cubicBezTo>
                  <a:cubicBezTo>
                    <a:pt x="2" y="158"/>
                    <a:pt x="0" y="162"/>
                    <a:pt x="0" y="167"/>
                  </a:cubicBezTo>
                  <a:cubicBezTo>
                    <a:pt x="0" y="171"/>
                    <a:pt x="2" y="175"/>
                    <a:pt x="5" y="178"/>
                  </a:cubicBezTo>
                  <a:cubicBezTo>
                    <a:pt x="8" y="182"/>
                    <a:pt x="12" y="183"/>
                    <a:pt x="17" y="183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5" y="211"/>
                    <a:pt x="80" y="235"/>
                    <a:pt x="90" y="255"/>
                  </a:cubicBezTo>
                  <a:cubicBezTo>
                    <a:pt x="38" y="314"/>
                    <a:pt x="38" y="314"/>
                    <a:pt x="38" y="314"/>
                  </a:cubicBezTo>
                  <a:cubicBezTo>
                    <a:pt x="35" y="317"/>
                    <a:pt x="33" y="321"/>
                    <a:pt x="34" y="326"/>
                  </a:cubicBezTo>
                  <a:cubicBezTo>
                    <a:pt x="34" y="331"/>
                    <a:pt x="36" y="334"/>
                    <a:pt x="39" y="338"/>
                  </a:cubicBezTo>
                  <a:cubicBezTo>
                    <a:pt x="42" y="340"/>
                    <a:pt x="46" y="342"/>
                    <a:pt x="50" y="342"/>
                  </a:cubicBezTo>
                  <a:cubicBezTo>
                    <a:pt x="55" y="342"/>
                    <a:pt x="59" y="340"/>
                    <a:pt x="63" y="336"/>
                  </a:cubicBezTo>
                  <a:cubicBezTo>
                    <a:pt x="110" y="282"/>
                    <a:pt x="110" y="282"/>
                    <a:pt x="110" y="282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17" y="288"/>
                    <a:pt x="120" y="291"/>
                    <a:pt x="126" y="294"/>
                  </a:cubicBezTo>
                  <a:cubicBezTo>
                    <a:pt x="131" y="298"/>
                    <a:pt x="136" y="301"/>
                    <a:pt x="143" y="305"/>
                  </a:cubicBezTo>
                  <a:cubicBezTo>
                    <a:pt x="149" y="308"/>
                    <a:pt x="157" y="311"/>
                    <a:pt x="165" y="313"/>
                  </a:cubicBezTo>
                  <a:cubicBezTo>
                    <a:pt x="174" y="316"/>
                    <a:pt x="183" y="317"/>
                    <a:pt x="192" y="317"/>
                  </a:cubicBezTo>
                  <a:cubicBezTo>
                    <a:pt x="192" y="83"/>
                    <a:pt x="192" y="83"/>
                    <a:pt x="192" y="83"/>
                  </a:cubicBezTo>
                  <a:cubicBezTo>
                    <a:pt x="225" y="83"/>
                    <a:pt x="225" y="83"/>
                    <a:pt x="225" y="83"/>
                  </a:cubicBezTo>
                  <a:cubicBezTo>
                    <a:pt x="225" y="317"/>
                    <a:pt x="225" y="317"/>
                    <a:pt x="225" y="317"/>
                  </a:cubicBezTo>
                  <a:cubicBezTo>
                    <a:pt x="234" y="317"/>
                    <a:pt x="242" y="316"/>
                    <a:pt x="251" y="313"/>
                  </a:cubicBezTo>
                  <a:cubicBezTo>
                    <a:pt x="259" y="311"/>
                    <a:pt x="266" y="309"/>
                    <a:pt x="272" y="306"/>
                  </a:cubicBezTo>
                  <a:cubicBezTo>
                    <a:pt x="278" y="303"/>
                    <a:pt x="283" y="300"/>
                    <a:pt x="289" y="296"/>
                  </a:cubicBezTo>
                  <a:cubicBezTo>
                    <a:pt x="294" y="293"/>
                    <a:pt x="298" y="290"/>
                    <a:pt x="300" y="289"/>
                  </a:cubicBezTo>
                  <a:cubicBezTo>
                    <a:pt x="302" y="287"/>
                    <a:pt x="303" y="286"/>
                    <a:pt x="304" y="285"/>
                  </a:cubicBezTo>
                  <a:cubicBezTo>
                    <a:pt x="355" y="337"/>
                    <a:pt x="355" y="337"/>
                    <a:pt x="355" y="337"/>
                  </a:cubicBezTo>
                  <a:cubicBezTo>
                    <a:pt x="359" y="340"/>
                    <a:pt x="362" y="342"/>
                    <a:pt x="367" y="342"/>
                  </a:cubicBezTo>
                  <a:cubicBezTo>
                    <a:pt x="372" y="342"/>
                    <a:pt x="376" y="340"/>
                    <a:pt x="379" y="337"/>
                  </a:cubicBezTo>
                  <a:cubicBezTo>
                    <a:pt x="382" y="334"/>
                    <a:pt x="384" y="330"/>
                    <a:pt x="384" y="325"/>
                  </a:cubicBezTo>
                  <a:cubicBezTo>
                    <a:pt x="384" y="321"/>
                    <a:pt x="382" y="317"/>
                    <a:pt x="379" y="313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36" y="238"/>
                    <a:pt x="342" y="213"/>
                    <a:pt x="342" y="183"/>
                  </a:cubicBezTo>
                  <a:cubicBezTo>
                    <a:pt x="400" y="183"/>
                    <a:pt x="400" y="183"/>
                    <a:pt x="400" y="183"/>
                  </a:cubicBezTo>
                  <a:cubicBezTo>
                    <a:pt x="405" y="183"/>
                    <a:pt x="409" y="182"/>
                    <a:pt x="412" y="178"/>
                  </a:cubicBezTo>
                  <a:cubicBezTo>
                    <a:pt x="416" y="175"/>
                    <a:pt x="417" y="171"/>
                    <a:pt x="417" y="167"/>
                  </a:cubicBezTo>
                  <a:cubicBezTo>
                    <a:pt x="417" y="162"/>
                    <a:pt x="416" y="158"/>
                    <a:pt x="412" y="155"/>
                  </a:cubicBezTo>
                  <a:close/>
                  <a:moveTo>
                    <a:pt x="412" y="155"/>
                  </a:moveTo>
                  <a:cubicBezTo>
                    <a:pt x="412" y="155"/>
                    <a:pt x="412" y="155"/>
                    <a:pt x="412" y="1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8066088" y="508000"/>
              <a:ext cx="254000" cy="127000"/>
            </a:xfrm>
            <a:custGeom>
              <a:avLst/>
              <a:gdLst>
                <a:gd name="T0" fmla="*/ 143 w 167"/>
                <a:gd name="T1" fmla="*/ 24 h 83"/>
                <a:gd name="T2" fmla="*/ 84 w 167"/>
                <a:gd name="T3" fmla="*/ 0 h 83"/>
                <a:gd name="T4" fmla="*/ 25 w 167"/>
                <a:gd name="T5" fmla="*/ 24 h 83"/>
                <a:gd name="T6" fmla="*/ 0 w 167"/>
                <a:gd name="T7" fmla="*/ 83 h 83"/>
                <a:gd name="T8" fmla="*/ 167 w 167"/>
                <a:gd name="T9" fmla="*/ 83 h 83"/>
                <a:gd name="T10" fmla="*/ 143 w 167"/>
                <a:gd name="T11" fmla="*/ 24 h 83"/>
                <a:gd name="T12" fmla="*/ 143 w 167"/>
                <a:gd name="T13" fmla="*/ 24 h 83"/>
                <a:gd name="T14" fmla="*/ 143 w 167"/>
                <a:gd name="T15" fmla="*/ 2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83">
                  <a:moveTo>
                    <a:pt x="143" y="24"/>
                  </a:moveTo>
                  <a:cubicBezTo>
                    <a:pt x="126" y="8"/>
                    <a:pt x="107" y="0"/>
                    <a:pt x="84" y="0"/>
                  </a:cubicBezTo>
                  <a:cubicBezTo>
                    <a:pt x="60" y="0"/>
                    <a:pt x="41" y="8"/>
                    <a:pt x="25" y="24"/>
                  </a:cubicBezTo>
                  <a:cubicBezTo>
                    <a:pt x="8" y="41"/>
                    <a:pt x="0" y="60"/>
                    <a:pt x="0" y="83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7" y="60"/>
                    <a:pt x="159" y="41"/>
                    <a:pt x="143" y="24"/>
                  </a:cubicBezTo>
                  <a:close/>
                  <a:moveTo>
                    <a:pt x="143" y="24"/>
                  </a:moveTo>
                  <a:cubicBezTo>
                    <a:pt x="143" y="24"/>
                    <a:pt x="143" y="24"/>
                    <a:pt x="143" y="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1014081" y="4271302"/>
            <a:ext cx="1272980" cy="1615827"/>
            <a:chOff x="506413" y="1928812"/>
            <a:chExt cx="636588" cy="808038"/>
          </a:xfrm>
          <a:solidFill>
            <a:schemeClr val="bg1"/>
          </a:solidFill>
        </p:grpSpPr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506413" y="1928812"/>
              <a:ext cx="636588" cy="808038"/>
            </a:xfrm>
            <a:custGeom>
              <a:avLst/>
              <a:gdLst>
                <a:gd name="T0" fmla="*/ 362 w 367"/>
                <a:gd name="T1" fmla="*/ 5 h 467"/>
                <a:gd name="T2" fmla="*/ 350 w 367"/>
                <a:gd name="T3" fmla="*/ 0 h 467"/>
                <a:gd name="T4" fmla="*/ 17 w 367"/>
                <a:gd name="T5" fmla="*/ 0 h 467"/>
                <a:gd name="T6" fmla="*/ 5 w 367"/>
                <a:gd name="T7" fmla="*/ 5 h 467"/>
                <a:gd name="T8" fmla="*/ 0 w 367"/>
                <a:gd name="T9" fmla="*/ 17 h 467"/>
                <a:gd name="T10" fmla="*/ 0 w 367"/>
                <a:gd name="T11" fmla="*/ 451 h 467"/>
                <a:gd name="T12" fmla="*/ 5 w 367"/>
                <a:gd name="T13" fmla="*/ 462 h 467"/>
                <a:gd name="T14" fmla="*/ 17 w 367"/>
                <a:gd name="T15" fmla="*/ 467 h 467"/>
                <a:gd name="T16" fmla="*/ 350 w 367"/>
                <a:gd name="T17" fmla="*/ 467 h 467"/>
                <a:gd name="T18" fmla="*/ 362 w 367"/>
                <a:gd name="T19" fmla="*/ 462 h 467"/>
                <a:gd name="T20" fmla="*/ 367 w 367"/>
                <a:gd name="T21" fmla="*/ 451 h 467"/>
                <a:gd name="T22" fmla="*/ 367 w 367"/>
                <a:gd name="T23" fmla="*/ 17 h 467"/>
                <a:gd name="T24" fmla="*/ 362 w 367"/>
                <a:gd name="T25" fmla="*/ 5 h 467"/>
                <a:gd name="T26" fmla="*/ 334 w 367"/>
                <a:gd name="T27" fmla="*/ 434 h 467"/>
                <a:gd name="T28" fmla="*/ 234 w 367"/>
                <a:gd name="T29" fmla="*/ 434 h 467"/>
                <a:gd name="T30" fmla="*/ 234 w 367"/>
                <a:gd name="T31" fmla="*/ 375 h 467"/>
                <a:gd name="T32" fmla="*/ 231 w 367"/>
                <a:gd name="T33" fmla="*/ 370 h 467"/>
                <a:gd name="T34" fmla="*/ 225 w 367"/>
                <a:gd name="T35" fmla="*/ 367 h 467"/>
                <a:gd name="T36" fmla="*/ 142 w 367"/>
                <a:gd name="T37" fmla="*/ 367 h 467"/>
                <a:gd name="T38" fmla="*/ 136 w 367"/>
                <a:gd name="T39" fmla="*/ 370 h 467"/>
                <a:gd name="T40" fmla="*/ 133 w 367"/>
                <a:gd name="T41" fmla="*/ 375 h 467"/>
                <a:gd name="T42" fmla="*/ 133 w 367"/>
                <a:gd name="T43" fmla="*/ 434 h 467"/>
                <a:gd name="T44" fmla="*/ 33 w 367"/>
                <a:gd name="T45" fmla="*/ 434 h 467"/>
                <a:gd name="T46" fmla="*/ 33 w 367"/>
                <a:gd name="T47" fmla="*/ 33 h 467"/>
                <a:gd name="T48" fmla="*/ 334 w 367"/>
                <a:gd name="T49" fmla="*/ 33 h 467"/>
                <a:gd name="T50" fmla="*/ 334 w 367"/>
                <a:gd name="T51" fmla="*/ 434 h 467"/>
                <a:gd name="T52" fmla="*/ 334 w 367"/>
                <a:gd name="T53" fmla="*/ 434 h 467"/>
                <a:gd name="T54" fmla="*/ 334 w 367"/>
                <a:gd name="T55" fmla="*/ 43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7" h="467">
                  <a:moveTo>
                    <a:pt x="362" y="5"/>
                  </a:moveTo>
                  <a:cubicBezTo>
                    <a:pt x="359" y="2"/>
                    <a:pt x="355" y="0"/>
                    <a:pt x="35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55"/>
                    <a:pt x="2" y="459"/>
                    <a:pt x="5" y="462"/>
                  </a:cubicBezTo>
                  <a:cubicBezTo>
                    <a:pt x="8" y="466"/>
                    <a:pt x="12" y="467"/>
                    <a:pt x="17" y="467"/>
                  </a:cubicBezTo>
                  <a:cubicBezTo>
                    <a:pt x="350" y="467"/>
                    <a:pt x="350" y="467"/>
                    <a:pt x="350" y="467"/>
                  </a:cubicBezTo>
                  <a:cubicBezTo>
                    <a:pt x="355" y="467"/>
                    <a:pt x="359" y="466"/>
                    <a:pt x="362" y="462"/>
                  </a:cubicBezTo>
                  <a:cubicBezTo>
                    <a:pt x="365" y="459"/>
                    <a:pt x="367" y="455"/>
                    <a:pt x="367" y="451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2"/>
                    <a:pt x="365" y="8"/>
                    <a:pt x="362" y="5"/>
                  </a:cubicBezTo>
                  <a:close/>
                  <a:moveTo>
                    <a:pt x="334" y="434"/>
                  </a:moveTo>
                  <a:cubicBezTo>
                    <a:pt x="234" y="434"/>
                    <a:pt x="234" y="434"/>
                    <a:pt x="234" y="434"/>
                  </a:cubicBezTo>
                  <a:cubicBezTo>
                    <a:pt x="234" y="375"/>
                    <a:pt x="234" y="375"/>
                    <a:pt x="234" y="375"/>
                  </a:cubicBezTo>
                  <a:cubicBezTo>
                    <a:pt x="234" y="373"/>
                    <a:pt x="233" y="371"/>
                    <a:pt x="231" y="370"/>
                  </a:cubicBezTo>
                  <a:cubicBezTo>
                    <a:pt x="229" y="368"/>
                    <a:pt x="228" y="367"/>
                    <a:pt x="225" y="367"/>
                  </a:cubicBezTo>
                  <a:cubicBezTo>
                    <a:pt x="142" y="367"/>
                    <a:pt x="142" y="367"/>
                    <a:pt x="142" y="367"/>
                  </a:cubicBezTo>
                  <a:cubicBezTo>
                    <a:pt x="140" y="367"/>
                    <a:pt x="138" y="368"/>
                    <a:pt x="136" y="370"/>
                  </a:cubicBezTo>
                  <a:cubicBezTo>
                    <a:pt x="134" y="371"/>
                    <a:pt x="133" y="373"/>
                    <a:pt x="133" y="375"/>
                  </a:cubicBezTo>
                  <a:cubicBezTo>
                    <a:pt x="133" y="434"/>
                    <a:pt x="133" y="434"/>
                    <a:pt x="133" y="434"/>
                  </a:cubicBezTo>
                  <a:cubicBezTo>
                    <a:pt x="33" y="434"/>
                    <a:pt x="33" y="434"/>
                    <a:pt x="33" y="43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4" y="33"/>
                    <a:pt x="334" y="33"/>
                    <a:pt x="334" y="33"/>
                  </a:cubicBezTo>
                  <a:lnTo>
                    <a:pt x="334" y="434"/>
                  </a:lnTo>
                  <a:close/>
                  <a:moveTo>
                    <a:pt x="334" y="434"/>
                  </a:moveTo>
                  <a:cubicBezTo>
                    <a:pt x="334" y="434"/>
                    <a:pt x="334" y="434"/>
                    <a:pt x="334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622300" y="2506663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622300" y="2390775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736600" y="2390775"/>
              <a:ext cx="58738" cy="57150"/>
            </a:xfrm>
            <a:custGeom>
              <a:avLst/>
              <a:gdLst>
                <a:gd name="T0" fmla="*/ 9 w 34"/>
                <a:gd name="T1" fmla="*/ 33 h 33"/>
                <a:gd name="T2" fmla="*/ 26 w 34"/>
                <a:gd name="T3" fmla="*/ 33 h 33"/>
                <a:gd name="T4" fmla="*/ 31 w 34"/>
                <a:gd name="T5" fmla="*/ 31 h 33"/>
                <a:gd name="T6" fmla="*/ 34 w 34"/>
                <a:gd name="T7" fmla="*/ 25 h 33"/>
                <a:gd name="T8" fmla="*/ 34 w 34"/>
                <a:gd name="T9" fmla="*/ 8 h 33"/>
                <a:gd name="T10" fmla="*/ 31 w 34"/>
                <a:gd name="T11" fmla="*/ 2 h 33"/>
                <a:gd name="T12" fmla="*/ 26 w 34"/>
                <a:gd name="T13" fmla="*/ 0 h 33"/>
                <a:gd name="T14" fmla="*/ 9 w 34"/>
                <a:gd name="T15" fmla="*/ 0 h 33"/>
                <a:gd name="T16" fmla="*/ 3 w 34"/>
                <a:gd name="T17" fmla="*/ 2 h 33"/>
                <a:gd name="T18" fmla="*/ 0 w 34"/>
                <a:gd name="T19" fmla="*/ 8 h 33"/>
                <a:gd name="T20" fmla="*/ 0 w 34"/>
                <a:gd name="T21" fmla="*/ 25 h 33"/>
                <a:gd name="T22" fmla="*/ 3 w 34"/>
                <a:gd name="T23" fmla="*/ 31 h 33"/>
                <a:gd name="T24" fmla="*/ 9 w 34"/>
                <a:gd name="T25" fmla="*/ 33 h 33"/>
                <a:gd name="T26" fmla="*/ 9 w 34"/>
                <a:gd name="T27" fmla="*/ 33 h 33"/>
                <a:gd name="T28" fmla="*/ 9 w 34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9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30" y="33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3"/>
                    <a:pt x="7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622300" y="2274888"/>
              <a:ext cx="57150" cy="58738"/>
            </a:xfrm>
            <a:custGeom>
              <a:avLst/>
              <a:gdLst>
                <a:gd name="T0" fmla="*/ 8 w 33"/>
                <a:gd name="T1" fmla="*/ 34 h 34"/>
                <a:gd name="T2" fmla="*/ 25 w 33"/>
                <a:gd name="T3" fmla="*/ 34 h 34"/>
                <a:gd name="T4" fmla="*/ 31 w 33"/>
                <a:gd name="T5" fmla="*/ 31 h 34"/>
                <a:gd name="T6" fmla="*/ 33 w 33"/>
                <a:gd name="T7" fmla="*/ 25 h 34"/>
                <a:gd name="T8" fmla="*/ 33 w 33"/>
                <a:gd name="T9" fmla="*/ 9 h 34"/>
                <a:gd name="T10" fmla="*/ 31 w 33"/>
                <a:gd name="T11" fmla="*/ 3 h 34"/>
                <a:gd name="T12" fmla="*/ 25 w 33"/>
                <a:gd name="T13" fmla="*/ 0 h 34"/>
                <a:gd name="T14" fmla="*/ 8 w 33"/>
                <a:gd name="T15" fmla="*/ 0 h 34"/>
                <a:gd name="T16" fmla="*/ 2 w 33"/>
                <a:gd name="T17" fmla="*/ 3 h 34"/>
                <a:gd name="T18" fmla="*/ 0 w 33"/>
                <a:gd name="T19" fmla="*/ 9 h 34"/>
                <a:gd name="T20" fmla="*/ 0 w 33"/>
                <a:gd name="T21" fmla="*/ 25 h 34"/>
                <a:gd name="T22" fmla="*/ 2 w 33"/>
                <a:gd name="T23" fmla="*/ 31 h 34"/>
                <a:gd name="T24" fmla="*/ 8 w 33"/>
                <a:gd name="T25" fmla="*/ 34 h 34"/>
                <a:gd name="T26" fmla="*/ 8 w 33"/>
                <a:gd name="T27" fmla="*/ 34 h 34"/>
                <a:gd name="T28" fmla="*/ 8 w 33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8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8" name="Freeform 37"/>
            <p:cNvSpPr>
              <a:spLocks noEditPoints="1"/>
            </p:cNvSpPr>
            <p:nvPr/>
          </p:nvSpPr>
          <p:spPr bwMode="auto">
            <a:xfrm>
              <a:off x="969963" y="2506663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38"/>
            <p:cNvSpPr>
              <a:spLocks noEditPoints="1"/>
            </p:cNvSpPr>
            <p:nvPr/>
          </p:nvSpPr>
          <p:spPr bwMode="auto">
            <a:xfrm>
              <a:off x="852488" y="2390775"/>
              <a:ext cx="60325" cy="57150"/>
            </a:xfrm>
            <a:custGeom>
              <a:avLst/>
              <a:gdLst>
                <a:gd name="T0" fmla="*/ 9 w 34"/>
                <a:gd name="T1" fmla="*/ 33 h 33"/>
                <a:gd name="T2" fmla="*/ 25 w 34"/>
                <a:gd name="T3" fmla="*/ 33 h 33"/>
                <a:gd name="T4" fmla="*/ 31 w 34"/>
                <a:gd name="T5" fmla="*/ 31 h 33"/>
                <a:gd name="T6" fmla="*/ 34 w 34"/>
                <a:gd name="T7" fmla="*/ 25 h 33"/>
                <a:gd name="T8" fmla="*/ 34 w 34"/>
                <a:gd name="T9" fmla="*/ 8 h 33"/>
                <a:gd name="T10" fmla="*/ 31 w 34"/>
                <a:gd name="T11" fmla="*/ 2 h 33"/>
                <a:gd name="T12" fmla="*/ 25 w 34"/>
                <a:gd name="T13" fmla="*/ 0 h 33"/>
                <a:gd name="T14" fmla="*/ 9 w 34"/>
                <a:gd name="T15" fmla="*/ 0 h 33"/>
                <a:gd name="T16" fmla="*/ 3 w 34"/>
                <a:gd name="T17" fmla="*/ 2 h 33"/>
                <a:gd name="T18" fmla="*/ 0 w 34"/>
                <a:gd name="T19" fmla="*/ 8 h 33"/>
                <a:gd name="T20" fmla="*/ 0 w 34"/>
                <a:gd name="T21" fmla="*/ 25 h 33"/>
                <a:gd name="T22" fmla="*/ 3 w 34"/>
                <a:gd name="T23" fmla="*/ 31 h 33"/>
                <a:gd name="T24" fmla="*/ 9 w 34"/>
                <a:gd name="T25" fmla="*/ 33 h 33"/>
                <a:gd name="T26" fmla="*/ 9 w 34"/>
                <a:gd name="T27" fmla="*/ 33 h 33"/>
                <a:gd name="T28" fmla="*/ 9 w 34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9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8" y="33"/>
                    <a:pt x="29" y="33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29" y="1"/>
                    <a:pt x="28" y="0"/>
                    <a:pt x="2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3"/>
                    <a:pt x="6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39"/>
            <p:cNvSpPr>
              <a:spLocks noEditPoints="1"/>
            </p:cNvSpPr>
            <p:nvPr/>
          </p:nvSpPr>
          <p:spPr bwMode="auto">
            <a:xfrm>
              <a:off x="736600" y="2274888"/>
              <a:ext cx="58738" cy="58738"/>
            </a:xfrm>
            <a:custGeom>
              <a:avLst/>
              <a:gdLst>
                <a:gd name="T0" fmla="*/ 9 w 34"/>
                <a:gd name="T1" fmla="*/ 34 h 34"/>
                <a:gd name="T2" fmla="*/ 26 w 34"/>
                <a:gd name="T3" fmla="*/ 34 h 34"/>
                <a:gd name="T4" fmla="*/ 31 w 34"/>
                <a:gd name="T5" fmla="*/ 31 h 34"/>
                <a:gd name="T6" fmla="*/ 34 w 34"/>
                <a:gd name="T7" fmla="*/ 25 h 34"/>
                <a:gd name="T8" fmla="*/ 34 w 34"/>
                <a:gd name="T9" fmla="*/ 9 h 34"/>
                <a:gd name="T10" fmla="*/ 31 w 34"/>
                <a:gd name="T11" fmla="*/ 3 h 34"/>
                <a:gd name="T12" fmla="*/ 26 w 34"/>
                <a:gd name="T13" fmla="*/ 0 h 34"/>
                <a:gd name="T14" fmla="*/ 9 w 34"/>
                <a:gd name="T15" fmla="*/ 0 h 34"/>
                <a:gd name="T16" fmla="*/ 3 w 34"/>
                <a:gd name="T17" fmla="*/ 3 h 34"/>
                <a:gd name="T18" fmla="*/ 0 w 34"/>
                <a:gd name="T19" fmla="*/ 9 h 34"/>
                <a:gd name="T20" fmla="*/ 0 w 34"/>
                <a:gd name="T21" fmla="*/ 25 h 34"/>
                <a:gd name="T22" fmla="*/ 3 w 34"/>
                <a:gd name="T23" fmla="*/ 31 h 34"/>
                <a:gd name="T24" fmla="*/ 9 w 34"/>
                <a:gd name="T25" fmla="*/ 34 h 34"/>
                <a:gd name="T26" fmla="*/ 9 w 34"/>
                <a:gd name="T27" fmla="*/ 34 h 34"/>
                <a:gd name="T28" fmla="*/ 9 w 34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9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8" y="34"/>
                    <a:pt x="30" y="33"/>
                    <a:pt x="31" y="31"/>
                  </a:cubicBezTo>
                  <a:cubicBezTo>
                    <a:pt x="33" y="29"/>
                    <a:pt x="34" y="28"/>
                    <a:pt x="34" y="2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6"/>
                    <a:pt x="33" y="4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4"/>
                    <a:pt x="9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0"/>
            <p:cNvSpPr>
              <a:spLocks noEditPoints="1"/>
            </p:cNvSpPr>
            <p:nvPr/>
          </p:nvSpPr>
          <p:spPr bwMode="auto">
            <a:xfrm>
              <a:off x="622300" y="2159000"/>
              <a:ext cx="57150" cy="58738"/>
            </a:xfrm>
            <a:custGeom>
              <a:avLst/>
              <a:gdLst>
                <a:gd name="T0" fmla="*/ 8 w 33"/>
                <a:gd name="T1" fmla="*/ 34 h 34"/>
                <a:gd name="T2" fmla="*/ 25 w 33"/>
                <a:gd name="T3" fmla="*/ 34 h 34"/>
                <a:gd name="T4" fmla="*/ 31 w 33"/>
                <a:gd name="T5" fmla="*/ 31 h 34"/>
                <a:gd name="T6" fmla="*/ 33 w 33"/>
                <a:gd name="T7" fmla="*/ 26 h 34"/>
                <a:gd name="T8" fmla="*/ 33 w 33"/>
                <a:gd name="T9" fmla="*/ 9 h 34"/>
                <a:gd name="T10" fmla="*/ 31 w 33"/>
                <a:gd name="T11" fmla="*/ 3 h 34"/>
                <a:gd name="T12" fmla="*/ 25 w 33"/>
                <a:gd name="T13" fmla="*/ 0 h 34"/>
                <a:gd name="T14" fmla="*/ 8 w 33"/>
                <a:gd name="T15" fmla="*/ 0 h 34"/>
                <a:gd name="T16" fmla="*/ 2 w 33"/>
                <a:gd name="T17" fmla="*/ 3 h 34"/>
                <a:gd name="T18" fmla="*/ 0 w 33"/>
                <a:gd name="T19" fmla="*/ 9 h 34"/>
                <a:gd name="T20" fmla="*/ 0 w 33"/>
                <a:gd name="T21" fmla="*/ 26 h 34"/>
                <a:gd name="T22" fmla="*/ 2 w 33"/>
                <a:gd name="T23" fmla="*/ 31 h 34"/>
                <a:gd name="T24" fmla="*/ 8 w 33"/>
                <a:gd name="T25" fmla="*/ 34 h 34"/>
                <a:gd name="T26" fmla="*/ 8 w 33"/>
                <a:gd name="T27" fmla="*/ 34 h 34"/>
                <a:gd name="T28" fmla="*/ 8 w 33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8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30"/>
                    <a:pt x="33" y="28"/>
                    <a:pt x="33" y="2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7"/>
                    <a:pt x="32" y="5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1"/>
            <p:cNvSpPr>
              <a:spLocks noEditPoints="1"/>
            </p:cNvSpPr>
            <p:nvPr/>
          </p:nvSpPr>
          <p:spPr bwMode="auto">
            <a:xfrm>
              <a:off x="969963" y="2390775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2"/>
            <p:cNvSpPr>
              <a:spLocks noEditPoints="1"/>
            </p:cNvSpPr>
            <p:nvPr/>
          </p:nvSpPr>
          <p:spPr bwMode="auto">
            <a:xfrm>
              <a:off x="852488" y="2274888"/>
              <a:ext cx="60325" cy="58738"/>
            </a:xfrm>
            <a:custGeom>
              <a:avLst/>
              <a:gdLst>
                <a:gd name="T0" fmla="*/ 9 w 34"/>
                <a:gd name="T1" fmla="*/ 34 h 34"/>
                <a:gd name="T2" fmla="*/ 25 w 34"/>
                <a:gd name="T3" fmla="*/ 34 h 34"/>
                <a:gd name="T4" fmla="*/ 31 w 34"/>
                <a:gd name="T5" fmla="*/ 31 h 34"/>
                <a:gd name="T6" fmla="*/ 34 w 34"/>
                <a:gd name="T7" fmla="*/ 25 h 34"/>
                <a:gd name="T8" fmla="*/ 34 w 34"/>
                <a:gd name="T9" fmla="*/ 9 h 34"/>
                <a:gd name="T10" fmla="*/ 31 w 34"/>
                <a:gd name="T11" fmla="*/ 3 h 34"/>
                <a:gd name="T12" fmla="*/ 25 w 34"/>
                <a:gd name="T13" fmla="*/ 0 h 34"/>
                <a:gd name="T14" fmla="*/ 9 w 34"/>
                <a:gd name="T15" fmla="*/ 0 h 34"/>
                <a:gd name="T16" fmla="*/ 3 w 34"/>
                <a:gd name="T17" fmla="*/ 3 h 34"/>
                <a:gd name="T18" fmla="*/ 0 w 34"/>
                <a:gd name="T19" fmla="*/ 9 h 34"/>
                <a:gd name="T20" fmla="*/ 0 w 34"/>
                <a:gd name="T21" fmla="*/ 25 h 34"/>
                <a:gd name="T22" fmla="*/ 3 w 34"/>
                <a:gd name="T23" fmla="*/ 31 h 34"/>
                <a:gd name="T24" fmla="*/ 9 w 34"/>
                <a:gd name="T25" fmla="*/ 34 h 34"/>
                <a:gd name="T26" fmla="*/ 9 w 34"/>
                <a:gd name="T27" fmla="*/ 34 h 34"/>
                <a:gd name="T28" fmla="*/ 9 w 34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9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8" y="34"/>
                    <a:pt x="29" y="33"/>
                    <a:pt x="31" y="31"/>
                  </a:cubicBezTo>
                  <a:cubicBezTo>
                    <a:pt x="33" y="29"/>
                    <a:pt x="34" y="28"/>
                    <a:pt x="34" y="2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6"/>
                    <a:pt x="33" y="4"/>
                    <a:pt x="31" y="3"/>
                  </a:cubicBezTo>
                  <a:cubicBezTo>
                    <a:pt x="29" y="1"/>
                    <a:pt x="28" y="0"/>
                    <a:pt x="2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4" y="33"/>
                    <a:pt x="6" y="34"/>
                    <a:pt x="9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4"/>
                    <a:pt x="9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3"/>
            <p:cNvSpPr>
              <a:spLocks noEditPoints="1"/>
            </p:cNvSpPr>
            <p:nvPr/>
          </p:nvSpPr>
          <p:spPr bwMode="auto">
            <a:xfrm>
              <a:off x="736600" y="2159000"/>
              <a:ext cx="58738" cy="58738"/>
            </a:xfrm>
            <a:custGeom>
              <a:avLst/>
              <a:gdLst>
                <a:gd name="T0" fmla="*/ 9 w 34"/>
                <a:gd name="T1" fmla="*/ 34 h 34"/>
                <a:gd name="T2" fmla="*/ 26 w 34"/>
                <a:gd name="T3" fmla="*/ 34 h 34"/>
                <a:gd name="T4" fmla="*/ 31 w 34"/>
                <a:gd name="T5" fmla="*/ 31 h 34"/>
                <a:gd name="T6" fmla="*/ 34 w 34"/>
                <a:gd name="T7" fmla="*/ 26 h 34"/>
                <a:gd name="T8" fmla="*/ 34 w 34"/>
                <a:gd name="T9" fmla="*/ 9 h 34"/>
                <a:gd name="T10" fmla="*/ 31 w 34"/>
                <a:gd name="T11" fmla="*/ 3 h 34"/>
                <a:gd name="T12" fmla="*/ 26 w 34"/>
                <a:gd name="T13" fmla="*/ 0 h 34"/>
                <a:gd name="T14" fmla="*/ 9 w 34"/>
                <a:gd name="T15" fmla="*/ 0 h 34"/>
                <a:gd name="T16" fmla="*/ 3 w 34"/>
                <a:gd name="T17" fmla="*/ 3 h 34"/>
                <a:gd name="T18" fmla="*/ 0 w 34"/>
                <a:gd name="T19" fmla="*/ 9 h 34"/>
                <a:gd name="T20" fmla="*/ 0 w 34"/>
                <a:gd name="T21" fmla="*/ 26 h 34"/>
                <a:gd name="T22" fmla="*/ 3 w 34"/>
                <a:gd name="T23" fmla="*/ 31 h 34"/>
                <a:gd name="T24" fmla="*/ 9 w 34"/>
                <a:gd name="T25" fmla="*/ 34 h 34"/>
                <a:gd name="T26" fmla="*/ 9 w 34"/>
                <a:gd name="T27" fmla="*/ 34 h 34"/>
                <a:gd name="T28" fmla="*/ 9 w 34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9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8" y="34"/>
                    <a:pt x="30" y="33"/>
                    <a:pt x="31" y="31"/>
                  </a:cubicBezTo>
                  <a:cubicBezTo>
                    <a:pt x="33" y="30"/>
                    <a:pt x="34" y="28"/>
                    <a:pt x="34" y="2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7"/>
                    <a:pt x="33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4"/>
                    <a:pt x="9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4"/>
            <p:cNvSpPr>
              <a:spLocks noEditPoints="1"/>
            </p:cNvSpPr>
            <p:nvPr/>
          </p:nvSpPr>
          <p:spPr bwMode="auto">
            <a:xfrm>
              <a:off x="622300" y="2044700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Freeform 45"/>
            <p:cNvSpPr>
              <a:spLocks noEditPoints="1"/>
            </p:cNvSpPr>
            <p:nvPr/>
          </p:nvSpPr>
          <p:spPr bwMode="auto">
            <a:xfrm>
              <a:off x="969963" y="2274888"/>
              <a:ext cx="57150" cy="58738"/>
            </a:xfrm>
            <a:custGeom>
              <a:avLst/>
              <a:gdLst>
                <a:gd name="T0" fmla="*/ 8 w 33"/>
                <a:gd name="T1" fmla="*/ 34 h 34"/>
                <a:gd name="T2" fmla="*/ 25 w 33"/>
                <a:gd name="T3" fmla="*/ 34 h 34"/>
                <a:gd name="T4" fmla="*/ 31 w 33"/>
                <a:gd name="T5" fmla="*/ 31 h 34"/>
                <a:gd name="T6" fmla="*/ 33 w 33"/>
                <a:gd name="T7" fmla="*/ 25 h 34"/>
                <a:gd name="T8" fmla="*/ 33 w 33"/>
                <a:gd name="T9" fmla="*/ 9 h 34"/>
                <a:gd name="T10" fmla="*/ 31 w 33"/>
                <a:gd name="T11" fmla="*/ 3 h 34"/>
                <a:gd name="T12" fmla="*/ 25 w 33"/>
                <a:gd name="T13" fmla="*/ 0 h 34"/>
                <a:gd name="T14" fmla="*/ 8 w 33"/>
                <a:gd name="T15" fmla="*/ 0 h 34"/>
                <a:gd name="T16" fmla="*/ 2 w 33"/>
                <a:gd name="T17" fmla="*/ 3 h 34"/>
                <a:gd name="T18" fmla="*/ 0 w 33"/>
                <a:gd name="T19" fmla="*/ 9 h 34"/>
                <a:gd name="T20" fmla="*/ 0 w 33"/>
                <a:gd name="T21" fmla="*/ 25 h 34"/>
                <a:gd name="T22" fmla="*/ 2 w 33"/>
                <a:gd name="T23" fmla="*/ 31 h 34"/>
                <a:gd name="T24" fmla="*/ 8 w 33"/>
                <a:gd name="T25" fmla="*/ 34 h 34"/>
                <a:gd name="T26" fmla="*/ 8 w 33"/>
                <a:gd name="T27" fmla="*/ 34 h 34"/>
                <a:gd name="T28" fmla="*/ 8 w 33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8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3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3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46"/>
            <p:cNvSpPr>
              <a:spLocks noEditPoints="1"/>
            </p:cNvSpPr>
            <p:nvPr/>
          </p:nvSpPr>
          <p:spPr bwMode="auto">
            <a:xfrm>
              <a:off x="852488" y="2159000"/>
              <a:ext cx="60325" cy="58738"/>
            </a:xfrm>
            <a:custGeom>
              <a:avLst/>
              <a:gdLst>
                <a:gd name="T0" fmla="*/ 9 w 34"/>
                <a:gd name="T1" fmla="*/ 34 h 34"/>
                <a:gd name="T2" fmla="*/ 25 w 34"/>
                <a:gd name="T3" fmla="*/ 34 h 34"/>
                <a:gd name="T4" fmla="*/ 31 w 34"/>
                <a:gd name="T5" fmla="*/ 31 h 34"/>
                <a:gd name="T6" fmla="*/ 34 w 34"/>
                <a:gd name="T7" fmla="*/ 26 h 34"/>
                <a:gd name="T8" fmla="*/ 34 w 34"/>
                <a:gd name="T9" fmla="*/ 9 h 34"/>
                <a:gd name="T10" fmla="*/ 31 w 34"/>
                <a:gd name="T11" fmla="*/ 3 h 34"/>
                <a:gd name="T12" fmla="*/ 25 w 34"/>
                <a:gd name="T13" fmla="*/ 0 h 34"/>
                <a:gd name="T14" fmla="*/ 9 w 34"/>
                <a:gd name="T15" fmla="*/ 0 h 34"/>
                <a:gd name="T16" fmla="*/ 3 w 34"/>
                <a:gd name="T17" fmla="*/ 3 h 34"/>
                <a:gd name="T18" fmla="*/ 0 w 34"/>
                <a:gd name="T19" fmla="*/ 9 h 34"/>
                <a:gd name="T20" fmla="*/ 0 w 34"/>
                <a:gd name="T21" fmla="*/ 26 h 34"/>
                <a:gd name="T22" fmla="*/ 3 w 34"/>
                <a:gd name="T23" fmla="*/ 31 h 34"/>
                <a:gd name="T24" fmla="*/ 9 w 34"/>
                <a:gd name="T25" fmla="*/ 34 h 34"/>
                <a:gd name="T26" fmla="*/ 9 w 34"/>
                <a:gd name="T27" fmla="*/ 34 h 34"/>
                <a:gd name="T28" fmla="*/ 9 w 34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9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8" y="34"/>
                    <a:pt x="29" y="33"/>
                    <a:pt x="31" y="31"/>
                  </a:cubicBezTo>
                  <a:cubicBezTo>
                    <a:pt x="33" y="30"/>
                    <a:pt x="34" y="28"/>
                    <a:pt x="34" y="2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7"/>
                    <a:pt x="33" y="5"/>
                    <a:pt x="31" y="3"/>
                  </a:cubicBezTo>
                  <a:cubicBezTo>
                    <a:pt x="29" y="1"/>
                    <a:pt x="28" y="0"/>
                    <a:pt x="2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4" y="33"/>
                    <a:pt x="6" y="34"/>
                    <a:pt x="9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4"/>
                    <a:pt x="9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47"/>
            <p:cNvSpPr>
              <a:spLocks noEditPoints="1"/>
            </p:cNvSpPr>
            <p:nvPr/>
          </p:nvSpPr>
          <p:spPr bwMode="auto">
            <a:xfrm>
              <a:off x="736600" y="2044700"/>
              <a:ext cx="58738" cy="57150"/>
            </a:xfrm>
            <a:custGeom>
              <a:avLst/>
              <a:gdLst>
                <a:gd name="T0" fmla="*/ 9 w 34"/>
                <a:gd name="T1" fmla="*/ 33 h 33"/>
                <a:gd name="T2" fmla="*/ 26 w 34"/>
                <a:gd name="T3" fmla="*/ 33 h 33"/>
                <a:gd name="T4" fmla="*/ 31 w 34"/>
                <a:gd name="T5" fmla="*/ 31 h 33"/>
                <a:gd name="T6" fmla="*/ 34 w 34"/>
                <a:gd name="T7" fmla="*/ 25 h 33"/>
                <a:gd name="T8" fmla="*/ 34 w 34"/>
                <a:gd name="T9" fmla="*/ 8 h 33"/>
                <a:gd name="T10" fmla="*/ 31 w 34"/>
                <a:gd name="T11" fmla="*/ 2 h 33"/>
                <a:gd name="T12" fmla="*/ 26 w 34"/>
                <a:gd name="T13" fmla="*/ 0 h 33"/>
                <a:gd name="T14" fmla="*/ 9 w 34"/>
                <a:gd name="T15" fmla="*/ 0 h 33"/>
                <a:gd name="T16" fmla="*/ 3 w 34"/>
                <a:gd name="T17" fmla="*/ 2 h 33"/>
                <a:gd name="T18" fmla="*/ 0 w 34"/>
                <a:gd name="T19" fmla="*/ 8 h 33"/>
                <a:gd name="T20" fmla="*/ 0 w 34"/>
                <a:gd name="T21" fmla="*/ 25 h 33"/>
                <a:gd name="T22" fmla="*/ 3 w 34"/>
                <a:gd name="T23" fmla="*/ 31 h 33"/>
                <a:gd name="T24" fmla="*/ 9 w 34"/>
                <a:gd name="T25" fmla="*/ 33 h 33"/>
                <a:gd name="T26" fmla="*/ 9 w 34"/>
                <a:gd name="T27" fmla="*/ 33 h 33"/>
                <a:gd name="T28" fmla="*/ 9 w 34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9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30" y="32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2"/>
                    <a:pt x="7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48"/>
            <p:cNvSpPr>
              <a:spLocks noEditPoints="1"/>
            </p:cNvSpPr>
            <p:nvPr/>
          </p:nvSpPr>
          <p:spPr bwMode="auto">
            <a:xfrm>
              <a:off x="969963" y="2159000"/>
              <a:ext cx="57150" cy="58738"/>
            </a:xfrm>
            <a:custGeom>
              <a:avLst/>
              <a:gdLst>
                <a:gd name="T0" fmla="*/ 8 w 33"/>
                <a:gd name="T1" fmla="*/ 34 h 34"/>
                <a:gd name="T2" fmla="*/ 25 w 33"/>
                <a:gd name="T3" fmla="*/ 34 h 34"/>
                <a:gd name="T4" fmla="*/ 31 w 33"/>
                <a:gd name="T5" fmla="*/ 31 h 34"/>
                <a:gd name="T6" fmla="*/ 33 w 33"/>
                <a:gd name="T7" fmla="*/ 26 h 34"/>
                <a:gd name="T8" fmla="*/ 33 w 33"/>
                <a:gd name="T9" fmla="*/ 9 h 34"/>
                <a:gd name="T10" fmla="*/ 31 w 33"/>
                <a:gd name="T11" fmla="*/ 3 h 34"/>
                <a:gd name="T12" fmla="*/ 25 w 33"/>
                <a:gd name="T13" fmla="*/ 0 h 34"/>
                <a:gd name="T14" fmla="*/ 8 w 33"/>
                <a:gd name="T15" fmla="*/ 0 h 34"/>
                <a:gd name="T16" fmla="*/ 2 w 33"/>
                <a:gd name="T17" fmla="*/ 3 h 34"/>
                <a:gd name="T18" fmla="*/ 0 w 33"/>
                <a:gd name="T19" fmla="*/ 9 h 34"/>
                <a:gd name="T20" fmla="*/ 0 w 33"/>
                <a:gd name="T21" fmla="*/ 26 h 34"/>
                <a:gd name="T22" fmla="*/ 2 w 33"/>
                <a:gd name="T23" fmla="*/ 31 h 34"/>
                <a:gd name="T24" fmla="*/ 8 w 33"/>
                <a:gd name="T25" fmla="*/ 34 h 34"/>
                <a:gd name="T26" fmla="*/ 8 w 33"/>
                <a:gd name="T27" fmla="*/ 34 h 34"/>
                <a:gd name="T28" fmla="*/ 8 w 33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8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3" y="30"/>
                    <a:pt x="33" y="28"/>
                    <a:pt x="33" y="2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7"/>
                    <a:pt x="33" y="5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852488" y="2044700"/>
              <a:ext cx="60325" cy="57150"/>
            </a:xfrm>
            <a:custGeom>
              <a:avLst/>
              <a:gdLst>
                <a:gd name="T0" fmla="*/ 9 w 34"/>
                <a:gd name="T1" fmla="*/ 33 h 33"/>
                <a:gd name="T2" fmla="*/ 25 w 34"/>
                <a:gd name="T3" fmla="*/ 33 h 33"/>
                <a:gd name="T4" fmla="*/ 31 w 34"/>
                <a:gd name="T5" fmla="*/ 31 h 33"/>
                <a:gd name="T6" fmla="*/ 34 w 34"/>
                <a:gd name="T7" fmla="*/ 25 h 33"/>
                <a:gd name="T8" fmla="*/ 34 w 34"/>
                <a:gd name="T9" fmla="*/ 8 h 33"/>
                <a:gd name="T10" fmla="*/ 31 w 34"/>
                <a:gd name="T11" fmla="*/ 2 h 33"/>
                <a:gd name="T12" fmla="*/ 25 w 34"/>
                <a:gd name="T13" fmla="*/ 0 h 33"/>
                <a:gd name="T14" fmla="*/ 9 w 34"/>
                <a:gd name="T15" fmla="*/ 0 h 33"/>
                <a:gd name="T16" fmla="*/ 3 w 34"/>
                <a:gd name="T17" fmla="*/ 2 h 33"/>
                <a:gd name="T18" fmla="*/ 0 w 34"/>
                <a:gd name="T19" fmla="*/ 8 h 33"/>
                <a:gd name="T20" fmla="*/ 0 w 34"/>
                <a:gd name="T21" fmla="*/ 25 h 33"/>
                <a:gd name="T22" fmla="*/ 3 w 34"/>
                <a:gd name="T23" fmla="*/ 31 h 33"/>
                <a:gd name="T24" fmla="*/ 9 w 34"/>
                <a:gd name="T25" fmla="*/ 33 h 33"/>
                <a:gd name="T26" fmla="*/ 9 w 34"/>
                <a:gd name="T27" fmla="*/ 33 h 33"/>
                <a:gd name="T28" fmla="*/ 9 w 34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9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8" y="33"/>
                    <a:pt x="29" y="32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29" y="1"/>
                    <a:pt x="28" y="0"/>
                    <a:pt x="2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2"/>
                    <a:pt x="6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Freeform 50"/>
            <p:cNvSpPr>
              <a:spLocks noEditPoints="1"/>
            </p:cNvSpPr>
            <p:nvPr/>
          </p:nvSpPr>
          <p:spPr bwMode="auto">
            <a:xfrm>
              <a:off x="969963" y="2044700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4" name="Freeform 54"/>
          <p:cNvSpPr>
            <a:spLocks noEditPoints="1"/>
          </p:cNvSpPr>
          <p:nvPr/>
        </p:nvSpPr>
        <p:spPr bwMode="auto">
          <a:xfrm>
            <a:off x="3966376" y="4533200"/>
            <a:ext cx="1266631" cy="1092031"/>
          </a:xfrm>
          <a:custGeom>
            <a:avLst/>
            <a:gdLst>
              <a:gd name="T0" fmla="*/ 457 w 467"/>
              <a:gd name="T1" fmla="*/ 143 h 402"/>
              <a:gd name="T2" fmla="*/ 434 w 467"/>
              <a:gd name="T3" fmla="*/ 133 h 402"/>
              <a:gd name="T4" fmla="*/ 434 w 467"/>
              <a:gd name="T5" fmla="*/ 33 h 402"/>
              <a:gd name="T6" fmla="*/ 424 w 467"/>
              <a:gd name="T7" fmla="*/ 10 h 402"/>
              <a:gd name="T8" fmla="*/ 400 w 467"/>
              <a:gd name="T9" fmla="*/ 0 h 402"/>
              <a:gd name="T10" fmla="*/ 167 w 467"/>
              <a:gd name="T11" fmla="*/ 100 h 402"/>
              <a:gd name="T12" fmla="*/ 42 w 467"/>
              <a:gd name="T13" fmla="*/ 100 h 402"/>
              <a:gd name="T14" fmla="*/ 12 w 467"/>
              <a:gd name="T15" fmla="*/ 112 h 402"/>
              <a:gd name="T16" fmla="*/ 0 w 467"/>
              <a:gd name="T17" fmla="*/ 142 h 402"/>
              <a:gd name="T18" fmla="*/ 0 w 467"/>
              <a:gd name="T19" fmla="*/ 192 h 402"/>
              <a:gd name="T20" fmla="*/ 12 w 467"/>
              <a:gd name="T21" fmla="*/ 221 h 402"/>
              <a:gd name="T22" fmla="*/ 42 w 467"/>
              <a:gd name="T23" fmla="*/ 234 h 402"/>
              <a:gd name="T24" fmla="*/ 74 w 467"/>
              <a:gd name="T25" fmla="*/ 234 h 402"/>
              <a:gd name="T26" fmla="*/ 68 w 467"/>
              <a:gd name="T27" fmla="*/ 262 h 402"/>
              <a:gd name="T28" fmla="*/ 67 w 467"/>
              <a:gd name="T29" fmla="*/ 288 h 402"/>
              <a:gd name="T30" fmla="*/ 71 w 467"/>
              <a:gd name="T31" fmla="*/ 314 h 402"/>
              <a:gd name="T32" fmla="*/ 77 w 467"/>
              <a:gd name="T33" fmla="*/ 338 h 402"/>
              <a:gd name="T34" fmla="*/ 85 w 467"/>
              <a:gd name="T35" fmla="*/ 362 h 402"/>
              <a:gd name="T36" fmla="*/ 93 w 467"/>
              <a:gd name="T37" fmla="*/ 385 h 402"/>
              <a:gd name="T38" fmla="*/ 127 w 467"/>
              <a:gd name="T39" fmla="*/ 400 h 402"/>
              <a:gd name="T40" fmla="*/ 171 w 467"/>
              <a:gd name="T41" fmla="*/ 397 h 402"/>
              <a:gd name="T42" fmla="*/ 200 w 467"/>
              <a:gd name="T43" fmla="*/ 375 h 402"/>
              <a:gd name="T44" fmla="*/ 184 w 467"/>
              <a:gd name="T45" fmla="*/ 362 h 402"/>
              <a:gd name="T46" fmla="*/ 172 w 467"/>
              <a:gd name="T47" fmla="*/ 349 h 402"/>
              <a:gd name="T48" fmla="*/ 163 w 467"/>
              <a:gd name="T49" fmla="*/ 334 h 402"/>
              <a:gd name="T50" fmla="*/ 161 w 467"/>
              <a:gd name="T51" fmla="*/ 319 h 402"/>
              <a:gd name="T52" fmla="*/ 167 w 467"/>
              <a:gd name="T53" fmla="*/ 302 h 402"/>
              <a:gd name="T54" fmla="*/ 157 w 467"/>
              <a:gd name="T55" fmla="*/ 278 h 402"/>
              <a:gd name="T56" fmla="*/ 165 w 467"/>
              <a:gd name="T57" fmla="*/ 252 h 402"/>
              <a:gd name="T58" fmla="*/ 189 w 467"/>
              <a:gd name="T59" fmla="*/ 235 h 402"/>
              <a:gd name="T60" fmla="*/ 400 w 467"/>
              <a:gd name="T61" fmla="*/ 334 h 402"/>
              <a:gd name="T62" fmla="*/ 424 w 467"/>
              <a:gd name="T63" fmla="*/ 324 h 402"/>
              <a:gd name="T64" fmla="*/ 434 w 467"/>
              <a:gd name="T65" fmla="*/ 300 h 402"/>
              <a:gd name="T66" fmla="*/ 434 w 467"/>
              <a:gd name="T67" fmla="*/ 200 h 402"/>
              <a:gd name="T68" fmla="*/ 457 w 467"/>
              <a:gd name="T69" fmla="*/ 190 h 402"/>
              <a:gd name="T70" fmla="*/ 467 w 467"/>
              <a:gd name="T71" fmla="*/ 167 h 402"/>
              <a:gd name="T72" fmla="*/ 457 w 467"/>
              <a:gd name="T73" fmla="*/ 143 h 402"/>
              <a:gd name="T74" fmla="*/ 400 w 467"/>
              <a:gd name="T75" fmla="*/ 291 h 402"/>
              <a:gd name="T76" fmla="*/ 200 w 467"/>
              <a:gd name="T77" fmla="*/ 202 h 402"/>
              <a:gd name="T78" fmla="*/ 200 w 467"/>
              <a:gd name="T79" fmla="*/ 132 h 402"/>
              <a:gd name="T80" fmla="*/ 400 w 467"/>
              <a:gd name="T81" fmla="*/ 42 h 402"/>
              <a:gd name="T82" fmla="*/ 400 w 467"/>
              <a:gd name="T83" fmla="*/ 291 h 402"/>
              <a:gd name="T84" fmla="*/ 400 w 467"/>
              <a:gd name="T85" fmla="*/ 291 h 402"/>
              <a:gd name="T86" fmla="*/ 400 w 467"/>
              <a:gd name="T87" fmla="*/ 291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7" h="402">
                <a:moveTo>
                  <a:pt x="457" y="143"/>
                </a:moveTo>
                <a:cubicBezTo>
                  <a:pt x="451" y="137"/>
                  <a:pt x="443" y="133"/>
                  <a:pt x="434" y="133"/>
                </a:cubicBezTo>
                <a:cubicBezTo>
                  <a:pt x="434" y="33"/>
                  <a:pt x="434" y="33"/>
                  <a:pt x="434" y="33"/>
                </a:cubicBezTo>
                <a:cubicBezTo>
                  <a:pt x="434" y="24"/>
                  <a:pt x="431" y="17"/>
                  <a:pt x="424" y="10"/>
                </a:cubicBezTo>
                <a:cubicBezTo>
                  <a:pt x="417" y="3"/>
                  <a:pt x="409" y="0"/>
                  <a:pt x="400" y="0"/>
                </a:cubicBezTo>
                <a:cubicBezTo>
                  <a:pt x="320" y="67"/>
                  <a:pt x="242" y="100"/>
                  <a:pt x="167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30" y="100"/>
                  <a:pt x="20" y="104"/>
                  <a:pt x="12" y="112"/>
                </a:cubicBezTo>
                <a:cubicBezTo>
                  <a:pt x="4" y="121"/>
                  <a:pt x="0" y="130"/>
                  <a:pt x="0" y="14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3"/>
                  <a:pt x="4" y="213"/>
                  <a:pt x="12" y="221"/>
                </a:cubicBezTo>
                <a:cubicBezTo>
                  <a:pt x="20" y="230"/>
                  <a:pt x="30" y="234"/>
                  <a:pt x="42" y="234"/>
                </a:cubicBezTo>
                <a:cubicBezTo>
                  <a:pt x="74" y="234"/>
                  <a:pt x="74" y="234"/>
                  <a:pt x="74" y="234"/>
                </a:cubicBezTo>
                <a:cubicBezTo>
                  <a:pt x="71" y="243"/>
                  <a:pt x="69" y="253"/>
                  <a:pt x="68" y="262"/>
                </a:cubicBezTo>
                <a:cubicBezTo>
                  <a:pt x="67" y="272"/>
                  <a:pt x="67" y="281"/>
                  <a:pt x="67" y="288"/>
                </a:cubicBezTo>
                <a:cubicBezTo>
                  <a:pt x="67" y="295"/>
                  <a:pt x="68" y="304"/>
                  <a:pt x="71" y="314"/>
                </a:cubicBezTo>
                <a:cubicBezTo>
                  <a:pt x="73" y="325"/>
                  <a:pt x="75" y="332"/>
                  <a:pt x="77" y="338"/>
                </a:cubicBezTo>
                <a:cubicBezTo>
                  <a:pt x="78" y="343"/>
                  <a:pt x="81" y="351"/>
                  <a:pt x="85" y="362"/>
                </a:cubicBezTo>
                <a:cubicBezTo>
                  <a:pt x="89" y="373"/>
                  <a:pt x="92" y="381"/>
                  <a:pt x="93" y="385"/>
                </a:cubicBezTo>
                <a:cubicBezTo>
                  <a:pt x="101" y="392"/>
                  <a:pt x="112" y="397"/>
                  <a:pt x="127" y="400"/>
                </a:cubicBezTo>
                <a:cubicBezTo>
                  <a:pt x="142" y="402"/>
                  <a:pt x="157" y="401"/>
                  <a:pt x="171" y="397"/>
                </a:cubicBezTo>
                <a:cubicBezTo>
                  <a:pt x="186" y="392"/>
                  <a:pt x="195" y="385"/>
                  <a:pt x="200" y="375"/>
                </a:cubicBezTo>
                <a:cubicBezTo>
                  <a:pt x="194" y="370"/>
                  <a:pt x="188" y="365"/>
                  <a:pt x="184" y="362"/>
                </a:cubicBezTo>
                <a:cubicBezTo>
                  <a:pt x="180" y="358"/>
                  <a:pt x="176" y="354"/>
                  <a:pt x="172" y="349"/>
                </a:cubicBezTo>
                <a:cubicBezTo>
                  <a:pt x="167" y="344"/>
                  <a:pt x="165" y="339"/>
                  <a:pt x="163" y="334"/>
                </a:cubicBezTo>
                <a:cubicBezTo>
                  <a:pt x="161" y="330"/>
                  <a:pt x="161" y="325"/>
                  <a:pt x="161" y="319"/>
                </a:cubicBezTo>
                <a:cubicBezTo>
                  <a:pt x="162" y="314"/>
                  <a:pt x="164" y="308"/>
                  <a:pt x="167" y="302"/>
                </a:cubicBezTo>
                <a:cubicBezTo>
                  <a:pt x="161" y="295"/>
                  <a:pt x="157" y="287"/>
                  <a:pt x="157" y="278"/>
                </a:cubicBezTo>
                <a:cubicBezTo>
                  <a:pt x="157" y="269"/>
                  <a:pt x="159" y="260"/>
                  <a:pt x="165" y="252"/>
                </a:cubicBezTo>
                <a:cubicBezTo>
                  <a:pt x="171" y="244"/>
                  <a:pt x="179" y="238"/>
                  <a:pt x="189" y="235"/>
                </a:cubicBezTo>
                <a:cubicBezTo>
                  <a:pt x="257" y="240"/>
                  <a:pt x="328" y="273"/>
                  <a:pt x="400" y="334"/>
                </a:cubicBezTo>
                <a:cubicBezTo>
                  <a:pt x="409" y="334"/>
                  <a:pt x="417" y="330"/>
                  <a:pt x="424" y="324"/>
                </a:cubicBezTo>
                <a:cubicBezTo>
                  <a:pt x="431" y="317"/>
                  <a:pt x="434" y="309"/>
                  <a:pt x="434" y="300"/>
                </a:cubicBezTo>
                <a:cubicBezTo>
                  <a:pt x="434" y="200"/>
                  <a:pt x="434" y="200"/>
                  <a:pt x="434" y="200"/>
                </a:cubicBezTo>
                <a:cubicBezTo>
                  <a:pt x="443" y="200"/>
                  <a:pt x="451" y="197"/>
                  <a:pt x="457" y="190"/>
                </a:cubicBezTo>
                <a:cubicBezTo>
                  <a:pt x="464" y="184"/>
                  <a:pt x="467" y="176"/>
                  <a:pt x="467" y="167"/>
                </a:cubicBezTo>
                <a:cubicBezTo>
                  <a:pt x="467" y="158"/>
                  <a:pt x="464" y="150"/>
                  <a:pt x="457" y="143"/>
                </a:cubicBezTo>
                <a:close/>
                <a:moveTo>
                  <a:pt x="400" y="291"/>
                </a:moveTo>
                <a:cubicBezTo>
                  <a:pt x="333" y="239"/>
                  <a:pt x="266" y="209"/>
                  <a:pt x="200" y="202"/>
                </a:cubicBezTo>
                <a:cubicBezTo>
                  <a:pt x="200" y="132"/>
                  <a:pt x="200" y="132"/>
                  <a:pt x="200" y="132"/>
                </a:cubicBezTo>
                <a:cubicBezTo>
                  <a:pt x="265" y="125"/>
                  <a:pt x="332" y="95"/>
                  <a:pt x="400" y="42"/>
                </a:cubicBezTo>
                <a:lnTo>
                  <a:pt x="400" y="291"/>
                </a:lnTo>
                <a:close/>
                <a:moveTo>
                  <a:pt x="400" y="291"/>
                </a:moveTo>
                <a:cubicBezTo>
                  <a:pt x="400" y="291"/>
                  <a:pt x="400" y="291"/>
                  <a:pt x="400" y="29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2" name="グループ化 101"/>
          <p:cNvGrpSpPr/>
          <p:nvPr/>
        </p:nvGrpSpPr>
        <p:grpSpPr>
          <a:xfrm>
            <a:off x="6909145" y="4442726"/>
            <a:ext cx="1272980" cy="1272980"/>
            <a:chOff x="3454400" y="1931988"/>
            <a:chExt cx="636588" cy="636588"/>
          </a:xfrm>
          <a:solidFill>
            <a:schemeClr val="bg1"/>
          </a:solidFill>
        </p:grpSpPr>
        <p:sp>
          <p:nvSpPr>
            <p:cNvPr id="67" name="Freeform 58"/>
            <p:cNvSpPr>
              <a:spLocks noEditPoints="1"/>
            </p:cNvSpPr>
            <p:nvPr/>
          </p:nvSpPr>
          <p:spPr bwMode="auto">
            <a:xfrm>
              <a:off x="3454400" y="19319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54 w 400"/>
                <a:gd name="T27" fmla="*/ 265 h 400"/>
                <a:gd name="T28" fmla="*/ 318 w 400"/>
                <a:gd name="T29" fmla="*/ 318 h 400"/>
                <a:gd name="T30" fmla="*/ 265 w 400"/>
                <a:gd name="T31" fmla="*/ 354 h 400"/>
                <a:gd name="T32" fmla="*/ 200 w 400"/>
                <a:gd name="T33" fmla="*/ 367 h 400"/>
                <a:gd name="T34" fmla="*/ 135 w 400"/>
                <a:gd name="T35" fmla="*/ 354 h 400"/>
                <a:gd name="T36" fmla="*/ 82 w 400"/>
                <a:gd name="T37" fmla="*/ 318 h 400"/>
                <a:gd name="T38" fmla="*/ 47 w 400"/>
                <a:gd name="T39" fmla="*/ 265 h 400"/>
                <a:gd name="T40" fmla="*/ 33 w 400"/>
                <a:gd name="T41" fmla="*/ 200 h 400"/>
                <a:gd name="T42" fmla="*/ 47 w 400"/>
                <a:gd name="T43" fmla="*/ 135 h 400"/>
                <a:gd name="T44" fmla="*/ 82 w 400"/>
                <a:gd name="T45" fmla="*/ 82 h 400"/>
                <a:gd name="T46" fmla="*/ 135 w 400"/>
                <a:gd name="T47" fmla="*/ 47 h 400"/>
                <a:gd name="T48" fmla="*/ 200 w 400"/>
                <a:gd name="T49" fmla="*/ 33 h 400"/>
                <a:gd name="T50" fmla="*/ 265 w 400"/>
                <a:gd name="T51" fmla="*/ 47 h 400"/>
                <a:gd name="T52" fmla="*/ 318 w 400"/>
                <a:gd name="T53" fmla="*/ 82 h 400"/>
                <a:gd name="T54" fmla="*/ 354 w 400"/>
                <a:gd name="T55" fmla="*/ 135 h 400"/>
                <a:gd name="T56" fmla="*/ 367 w 400"/>
                <a:gd name="T57" fmla="*/ 200 h 400"/>
                <a:gd name="T58" fmla="*/ 354 w 400"/>
                <a:gd name="T59" fmla="*/ 265 h 400"/>
                <a:gd name="T60" fmla="*/ 354 w 400"/>
                <a:gd name="T61" fmla="*/ 265 h 400"/>
                <a:gd name="T62" fmla="*/ 354 w 400"/>
                <a:gd name="T63" fmla="*/ 26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54" y="265"/>
                  </a:moveTo>
                  <a:cubicBezTo>
                    <a:pt x="345" y="286"/>
                    <a:pt x="333" y="303"/>
                    <a:pt x="318" y="318"/>
                  </a:cubicBezTo>
                  <a:cubicBezTo>
                    <a:pt x="303" y="333"/>
                    <a:pt x="286" y="345"/>
                    <a:pt x="265" y="354"/>
                  </a:cubicBezTo>
                  <a:cubicBezTo>
                    <a:pt x="244" y="363"/>
                    <a:pt x="223" y="367"/>
                    <a:pt x="200" y="367"/>
                  </a:cubicBezTo>
                  <a:cubicBezTo>
                    <a:pt x="178" y="367"/>
                    <a:pt x="156" y="363"/>
                    <a:pt x="135" y="354"/>
                  </a:cubicBezTo>
                  <a:cubicBezTo>
                    <a:pt x="115" y="345"/>
                    <a:pt x="97" y="333"/>
                    <a:pt x="82" y="318"/>
                  </a:cubicBezTo>
                  <a:cubicBezTo>
                    <a:pt x="67" y="303"/>
                    <a:pt x="56" y="286"/>
                    <a:pt x="47" y="265"/>
                  </a:cubicBezTo>
                  <a:cubicBezTo>
                    <a:pt x="38" y="244"/>
                    <a:pt x="33" y="223"/>
                    <a:pt x="33" y="200"/>
                  </a:cubicBezTo>
                  <a:cubicBezTo>
                    <a:pt x="33" y="178"/>
                    <a:pt x="38" y="156"/>
                    <a:pt x="47" y="135"/>
                  </a:cubicBezTo>
                  <a:cubicBezTo>
                    <a:pt x="56" y="115"/>
                    <a:pt x="67" y="97"/>
                    <a:pt x="82" y="82"/>
                  </a:cubicBezTo>
                  <a:cubicBezTo>
                    <a:pt x="97" y="67"/>
                    <a:pt x="115" y="56"/>
                    <a:pt x="135" y="47"/>
                  </a:cubicBezTo>
                  <a:cubicBezTo>
                    <a:pt x="156" y="38"/>
                    <a:pt x="178" y="33"/>
                    <a:pt x="200" y="33"/>
                  </a:cubicBezTo>
                  <a:cubicBezTo>
                    <a:pt x="223" y="33"/>
                    <a:pt x="244" y="38"/>
                    <a:pt x="265" y="47"/>
                  </a:cubicBezTo>
                  <a:cubicBezTo>
                    <a:pt x="286" y="56"/>
                    <a:pt x="303" y="67"/>
                    <a:pt x="318" y="82"/>
                  </a:cubicBezTo>
                  <a:cubicBezTo>
                    <a:pt x="333" y="97"/>
                    <a:pt x="345" y="115"/>
                    <a:pt x="354" y="135"/>
                  </a:cubicBezTo>
                  <a:cubicBezTo>
                    <a:pt x="363" y="156"/>
                    <a:pt x="367" y="178"/>
                    <a:pt x="367" y="200"/>
                  </a:cubicBezTo>
                  <a:cubicBezTo>
                    <a:pt x="367" y="223"/>
                    <a:pt x="363" y="244"/>
                    <a:pt x="354" y="265"/>
                  </a:cubicBezTo>
                  <a:close/>
                  <a:moveTo>
                    <a:pt x="354" y="265"/>
                  </a:moveTo>
                  <a:cubicBezTo>
                    <a:pt x="354" y="265"/>
                    <a:pt x="354" y="265"/>
                    <a:pt x="354" y="2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Freeform 59"/>
            <p:cNvSpPr>
              <a:spLocks noEditPoints="1"/>
            </p:cNvSpPr>
            <p:nvPr/>
          </p:nvSpPr>
          <p:spPr bwMode="auto">
            <a:xfrm>
              <a:off x="3560763" y="2038350"/>
              <a:ext cx="425450" cy="425450"/>
            </a:xfrm>
            <a:custGeom>
              <a:avLst/>
              <a:gdLst>
                <a:gd name="T0" fmla="*/ 133 w 267"/>
                <a:gd name="T1" fmla="*/ 0 h 267"/>
                <a:gd name="T2" fmla="*/ 39 w 267"/>
                <a:gd name="T3" fmla="*/ 39 h 267"/>
                <a:gd name="T4" fmla="*/ 0 w 267"/>
                <a:gd name="T5" fmla="*/ 133 h 267"/>
                <a:gd name="T6" fmla="*/ 39 w 267"/>
                <a:gd name="T7" fmla="*/ 228 h 267"/>
                <a:gd name="T8" fmla="*/ 133 w 267"/>
                <a:gd name="T9" fmla="*/ 267 h 267"/>
                <a:gd name="T10" fmla="*/ 228 w 267"/>
                <a:gd name="T11" fmla="*/ 228 h 267"/>
                <a:gd name="T12" fmla="*/ 267 w 267"/>
                <a:gd name="T13" fmla="*/ 133 h 267"/>
                <a:gd name="T14" fmla="*/ 228 w 267"/>
                <a:gd name="T15" fmla="*/ 39 h 267"/>
                <a:gd name="T16" fmla="*/ 133 w 267"/>
                <a:gd name="T17" fmla="*/ 0 h 267"/>
                <a:gd name="T18" fmla="*/ 204 w 267"/>
                <a:gd name="T19" fmla="*/ 204 h 267"/>
                <a:gd name="T20" fmla="*/ 133 w 267"/>
                <a:gd name="T21" fmla="*/ 233 h 267"/>
                <a:gd name="T22" fmla="*/ 62 w 267"/>
                <a:gd name="T23" fmla="*/ 204 h 267"/>
                <a:gd name="T24" fmla="*/ 33 w 267"/>
                <a:gd name="T25" fmla="*/ 133 h 267"/>
                <a:gd name="T26" fmla="*/ 62 w 267"/>
                <a:gd name="T27" fmla="*/ 62 h 267"/>
                <a:gd name="T28" fmla="*/ 133 w 267"/>
                <a:gd name="T29" fmla="*/ 33 h 267"/>
                <a:gd name="T30" fmla="*/ 204 w 267"/>
                <a:gd name="T31" fmla="*/ 62 h 267"/>
                <a:gd name="T32" fmla="*/ 233 w 267"/>
                <a:gd name="T33" fmla="*/ 133 h 267"/>
                <a:gd name="T34" fmla="*/ 204 w 267"/>
                <a:gd name="T35" fmla="*/ 204 h 267"/>
                <a:gd name="T36" fmla="*/ 204 w 267"/>
                <a:gd name="T37" fmla="*/ 204 h 267"/>
                <a:gd name="T38" fmla="*/ 204 w 267"/>
                <a:gd name="T39" fmla="*/ 20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7" h="267">
                  <a:moveTo>
                    <a:pt x="133" y="0"/>
                  </a:moveTo>
                  <a:cubicBezTo>
                    <a:pt x="96" y="0"/>
                    <a:pt x="65" y="13"/>
                    <a:pt x="39" y="39"/>
                  </a:cubicBezTo>
                  <a:cubicBezTo>
                    <a:pt x="13" y="65"/>
                    <a:pt x="0" y="96"/>
                    <a:pt x="0" y="133"/>
                  </a:cubicBezTo>
                  <a:cubicBezTo>
                    <a:pt x="0" y="170"/>
                    <a:pt x="13" y="202"/>
                    <a:pt x="39" y="228"/>
                  </a:cubicBezTo>
                  <a:cubicBezTo>
                    <a:pt x="65" y="254"/>
                    <a:pt x="96" y="267"/>
                    <a:pt x="133" y="267"/>
                  </a:cubicBezTo>
                  <a:cubicBezTo>
                    <a:pt x="170" y="267"/>
                    <a:pt x="202" y="254"/>
                    <a:pt x="228" y="228"/>
                  </a:cubicBezTo>
                  <a:cubicBezTo>
                    <a:pt x="254" y="202"/>
                    <a:pt x="267" y="170"/>
                    <a:pt x="267" y="133"/>
                  </a:cubicBezTo>
                  <a:cubicBezTo>
                    <a:pt x="267" y="96"/>
                    <a:pt x="254" y="65"/>
                    <a:pt x="228" y="39"/>
                  </a:cubicBezTo>
                  <a:cubicBezTo>
                    <a:pt x="202" y="13"/>
                    <a:pt x="170" y="0"/>
                    <a:pt x="133" y="0"/>
                  </a:cubicBezTo>
                  <a:close/>
                  <a:moveTo>
                    <a:pt x="204" y="204"/>
                  </a:moveTo>
                  <a:cubicBezTo>
                    <a:pt x="184" y="224"/>
                    <a:pt x="161" y="233"/>
                    <a:pt x="133" y="233"/>
                  </a:cubicBezTo>
                  <a:cubicBezTo>
                    <a:pt x="106" y="233"/>
                    <a:pt x="82" y="224"/>
                    <a:pt x="62" y="204"/>
                  </a:cubicBezTo>
                  <a:cubicBezTo>
                    <a:pt x="43" y="184"/>
                    <a:pt x="33" y="161"/>
                    <a:pt x="33" y="133"/>
                  </a:cubicBezTo>
                  <a:cubicBezTo>
                    <a:pt x="33" y="106"/>
                    <a:pt x="43" y="82"/>
                    <a:pt x="62" y="62"/>
                  </a:cubicBezTo>
                  <a:cubicBezTo>
                    <a:pt x="82" y="43"/>
                    <a:pt x="106" y="33"/>
                    <a:pt x="133" y="33"/>
                  </a:cubicBezTo>
                  <a:cubicBezTo>
                    <a:pt x="161" y="33"/>
                    <a:pt x="184" y="43"/>
                    <a:pt x="204" y="62"/>
                  </a:cubicBezTo>
                  <a:cubicBezTo>
                    <a:pt x="224" y="82"/>
                    <a:pt x="233" y="106"/>
                    <a:pt x="233" y="133"/>
                  </a:cubicBezTo>
                  <a:cubicBezTo>
                    <a:pt x="233" y="161"/>
                    <a:pt x="224" y="184"/>
                    <a:pt x="204" y="204"/>
                  </a:cubicBezTo>
                  <a:close/>
                  <a:moveTo>
                    <a:pt x="204" y="204"/>
                  </a:moveTo>
                  <a:cubicBezTo>
                    <a:pt x="204" y="204"/>
                    <a:pt x="204" y="204"/>
                    <a:pt x="204" y="2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0"/>
            <p:cNvSpPr>
              <a:spLocks noEditPoints="1"/>
            </p:cNvSpPr>
            <p:nvPr/>
          </p:nvSpPr>
          <p:spPr bwMode="auto">
            <a:xfrm>
              <a:off x="3665538" y="2143125"/>
              <a:ext cx="214313" cy="214313"/>
            </a:xfrm>
            <a:custGeom>
              <a:avLst/>
              <a:gdLst>
                <a:gd name="T0" fmla="*/ 67 w 134"/>
                <a:gd name="T1" fmla="*/ 0 h 134"/>
                <a:gd name="T2" fmla="*/ 20 w 134"/>
                <a:gd name="T3" fmla="*/ 20 h 134"/>
                <a:gd name="T4" fmla="*/ 0 w 134"/>
                <a:gd name="T5" fmla="*/ 67 h 134"/>
                <a:gd name="T6" fmla="*/ 20 w 134"/>
                <a:gd name="T7" fmla="*/ 114 h 134"/>
                <a:gd name="T8" fmla="*/ 67 w 134"/>
                <a:gd name="T9" fmla="*/ 134 h 134"/>
                <a:gd name="T10" fmla="*/ 114 w 134"/>
                <a:gd name="T11" fmla="*/ 114 h 134"/>
                <a:gd name="T12" fmla="*/ 134 w 134"/>
                <a:gd name="T13" fmla="*/ 67 h 134"/>
                <a:gd name="T14" fmla="*/ 114 w 134"/>
                <a:gd name="T15" fmla="*/ 20 h 134"/>
                <a:gd name="T16" fmla="*/ 67 w 134"/>
                <a:gd name="T17" fmla="*/ 0 h 134"/>
                <a:gd name="T18" fmla="*/ 67 w 134"/>
                <a:gd name="T19" fmla="*/ 0 h 134"/>
                <a:gd name="T20" fmla="*/ 67 w 134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49" y="0"/>
                    <a:pt x="33" y="7"/>
                    <a:pt x="20" y="20"/>
                  </a:cubicBezTo>
                  <a:cubicBezTo>
                    <a:pt x="7" y="33"/>
                    <a:pt x="0" y="49"/>
                    <a:pt x="0" y="67"/>
                  </a:cubicBezTo>
                  <a:cubicBezTo>
                    <a:pt x="0" y="86"/>
                    <a:pt x="7" y="101"/>
                    <a:pt x="20" y="114"/>
                  </a:cubicBezTo>
                  <a:cubicBezTo>
                    <a:pt x="33" y="127"/>
                    <a:pt x="49" y="134"/>
                    <a:pt x="67" y="134"/>
                  </a:cubicBezTo>
                  <a:cubicBezTo>
                    <a:pt x="86" y="134"/>
                    <a:pt x="101" y="127"/>
                    <a:pt x="114" y="114"/>
                  </a:cubicBezTo>
                  <a:cubicBezTo>
                    <a:pt x="127" y="101"/>
                    <a:pt x="134" y="86"/>
                    <a:pt x="134" y="67"/>
                  </a:cubicBezTo>
                  <a:cubicBezTo>
                    <a:pt x="134" y="49"/>
                    <a:pt x="127" y="33"/>
                    <a:pt x="114" y="20"/>
                  </a:cubicBezTo>
                  <a:cubicBezTo>
                    <a:pt x="101" y="7"/>
                    <a:pt x="86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2" name="Freeform 64"/>
          <p:cNvSpPr>
            <a:spLocks noEditPoints="1"/>
          </p:cNvSpPr>
          <p:nvPr/>
        </p:nvSpPr>
        <p:spPr bwMode="auto">
          <a:xfrm>
            <a:off x="9851918" y="4393522"/>
            <a:ext cx="1276153" cy="1371388"/>
          </a:xfrm>
          <a:custGeom>
            <a:avLst/>
            <a:gdLst>
              <a:gd name="T0" fmla="*/ 424 w 434"/>
              <a:gd name="T1" fmla="*/ 77 h 467"/>
              <a:gd name="T2" fmla="*/ 400 w 434"/>
              <a:gd name="T3" fmla="*/ 67 h 467"/>
              <a:gd name="T4" fmla="*/ 367 w 434"/>
              <a:gd name="T5" fmla="*/ 67 h 467"/>
              <a:gd name="T6" fmla="*/ 367 w 434"/>
              <a:gd name="T7" fmla="*/ 42 h 467"/>
              <a:gd name="T8" fmla="*/ 355 w 434"/>
              <a:gd name="T9" fmla="*/ 12 h 467"/>
              <a:gd name="T10" fmla="*/ 325 w 434"/>
              <a:gd name="T11" fmla="*/ 0 h 467"/>
              <a:gd name="T12" fmla="*/ 309 w 434"/>
              <a:gd name="T13" fmla="*/ 0 h 467"/>
              <a:gd name="T14" fmla="*/ 279 w 434"/>
              <a:gd name="T15" fmla="*/ 12 h 467"/>
              <a:gd name="T16" fmla="*/ 267 w 434"/>
              <a:gd name="T17" fmla="*/ 42 h 467"/>
              <a:gd name="T18" fmla="*/ 267 w 434"/>
              <a:gd name="T19" fmla="*/ 67 h 467"/>
              <a:gd name="T20" fmla="*/ 167 w 434"/>
              <a:gd name="T21" fmla="*/ 67 h 467"/>
              <a:gd name="T22" fmla="*/ 167 w 434"/>
              <a:gd name="T23" fmla="*/ 42 h 467"/>
              <a:gd name="T24" fmla="*/ 155 w 434"/>
              <a:gd name="T25" fmla="*/ 12 h 467"/>
              <a:gd name="T26" fmla="*/ 125 w 434"/>
              <a:gd name="T27" fmla="*/ 0 h 467"/>
              <a:gd name="T28" fmla="*/ 108 w 434"/>
              <a:gd name="T29" fmla="*/ 0 h 467"/>
              <a:gd name="T30" fmla="*/ 79 w 434"/>
              <a:gd name="T31" fmla="*/ 12 h 467"/>
              <a:gd name="T32" fmla="*/ 67 w 434"/>
              <a:gd name="T33" fmla="*/ 42 h 467"/>
              <a:gd name="T34" fmla="*/ 67 w 434"/>
              <a:gd name="T35" fmla="*/ 67 h 467"/>
              <a:gd name="T36" fmla="*/ 33 w 434"/>
              <a:gd name="T37" fmla="*/ 67 h 467"/>
              <a:gd name="T38" fmla="*/ 10 w 434"/>
              <a:gd name="T39" fmla="*/ 77 h 467"/>
              <a:gd name="T40" fmla="*/ 0 w 434"/>
              <a:gd name="T41" fmla="*/ 100 h 467"/>
              <a:gd name="T42" fmla="*/ 0 w 434"/>
              <a:gd name="T43" fmla="*/ 434 h 467"/>
              <a:gd name="T44" fmla="*/ 10 w 434"/>
              <a:gd name="T45" fmla="*/ 457 h 467"/>
              <a:gd name="T46" fmla="*/ 33 w 434"/>
              <a:gd name="T47" fmla="*/ 467 h 467"/>
              <a:gd name="T48" fmla="*/ 400 w 434"/>
              <a:gd name="T49" fmla="*/ 467 h 467"/>
              <a:gd name="T50" fmla="*/ 424 w 434"/>
              <a:gd name="T51" fmla="*/ 457 h 467"/>
              <a:gd name="T52" fmla="*/ 434 w 434"/>
              <a:gd name="T53" fmla="*/ 434 h 467"/>
              <a:gd name="T54" fmla="*/ 434 w 434"/>
              <a:gd name="T55" fmla="*/ 100 h 467"/>
              <a:gd name="T56" fmla="*/ 424 w 434"/>
              <a:gd name="T57" fmla="*/ 77 h 467"/>
              <a:gd name="T58" fmla="*/ 300 w 434"/>
              <a:gd name="T59" fmla="*/ 42 h 467"/>
              <a:gd name="T60" fmla="*/ 303 w 434"/>
              <a:gd name="T61" fmla="*/ 36 h 467"/>
              <a:gd name="T62" fmla="*/ 309 w 434"/>
              <a:gd name="T63" fmla="*/ 33 h 467"/>
              <a:gd name="T64" fmla="*/ 325 w 434"/>
              <a:gd name="T65" fmla="*/ 33 h 467"/>
              <a:gd name="T66" fmla="*/ 331 w 434"/>
              <a:gd name="T67" fmla="*/ 36 h 467"/>
              <a:gd name="T68" fmla="*/ 334 w 434"/>
              <a:gd name="T69" fmla="*/ 42 h 467"/>
              <a:gd name="T70" fmla="*/ 334 w 434"/>
              <a:gd name="T71" fmla="*/ 117 h 467"/>
              <a:gd name="T72" fmla="*/ 331 w 434"/>
              <a:gd name="T73" fmla="*/ 123 h 467"/>
              <a:gd name="T74" fmla="*/ 325 w 434"/>
              <a:gd name="T75" fmla="*/ 125 h 467"/>
              <a:gd name="T76" fmla="*/ 309 w 434"/>
              <a:gd name="T77" fmla="*/ 125 h 467"/>
              <a:gd name="T78" fmla="*/ 303 w 434"/>
              <a:gd name="T79" fmla="*/ 123 h 467"/>
              <a:gd name="T80" fmla="*/ 300 w 434"/>
              <a:gd name="T81" fmla="*/ 117 h 467"/>
              <a:gd name="T82" fmla="*/ 300 w 434"/>
              <a:gd name="T83" fmla="*/ 42 h 467"/>
              <a:gd name="T84" fmla="*/ 100 w 434"/>
              <a:gd name="T85" fmla="*/ 42 h 467"/>
              <a:gd name="T86" fmla="*/ 102 w 434"/>
              <a:gd name="T87" fmla="*/ 36 h 467"/>
              <a:gd name="T88" fmla="*/ 108 w 434"/>
              <a:gd name="T89" fmla="*/ 33 h 467"/>
              <a:gd name="T90" fmla="*/ 125 w 434"/>
              <a:gd name="T91" fmla="*/ 33 h 467"/>
              <a:gd name="T92" fmla="*/ 131 w 434"/>
              <a:gd name="T93" fmla="*/ 36 h 467"/>
              <a:gd name="T94" fmla="*/ 133 w 434"/>
              <a:gd name="T95" fmla="*/ 42 h 467"/>
              <a:gd name="T96" fmla="*/ 133 w 434"/>
              <a:gd name="T97" fmla="*/ 117 h 467"/>
              <a:gd name="T98" fmla="*/ 131 w 434"/>
              <a:gd name="T99" fmla="*/ 123 h 467"/>
              <a:gd name="T100" fmla="*/ 125 w 434"/>
              <a:gd name="T101" fmla="*/ 125 h 467"/>
              <a:gd name="T102" fmla="*/ 108 w 434"/>
              <a:gd name="T103" fmla="*/ 125 h 467"/>
              <a:gd name="T104" fmla="*/ 102 w 434"/>
              <a:gd name="T105" fmla="*/ 123 h 467"/>
              <a:gd name="T106" fmla="*/ 100 w 434"/>
              <a:gd name="T107" fmla="*/ 117 h 467"/>
              <a:gd name="T108" fmla="*/ 100 w 434"/>
              <a:gd name="T109" fmla="*/ 42 h 467"/>
              <a:gd name="T110" fmla="*/ 400 w 434"/>
              <a:gd name="T111" fmla="*/ 434 h 467"/>
              <a:gd name="T112" fmla="*/ 33 w 434"/>
              <a:gd name="T113" fmla="*/ 434 h 467"/>
              <a:gd name="T114" fmla="*/ 33 w 434"/>
              <a:gd name="T115" fmla="*/ 167 h 467"/>
              <a:gd name="T116" fmla="*/ 400 w 434"/>
              <a:gd name="T117" fmla="*/ 167 h 467"/>
              <a:gd name="T118" fmla="*/ 400 w 434"/>
              <a:gd name="T119" fmla="*/ 434 h 467"/>
              <a:gd name="T120" fmla="*/ 400 w 434"/>
              <a:gd name="T121" fmla="*/ 434 h 467"/>
              <a:gd name="T122" fmla="*/ 400 w 434"/>
              <a:gd name="T123" fmla="*/ 43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4" h="467">
                <a:moveTo>
                  <a:pt x="424" y="77"/>
                </a:moveTo>
                <a:cubicBezTo>
                  <a:pt x="417" y="70"/>
                  <a:pt x="410" y="67"/>
                  <a:pt x="400" y="67"/>
                </a:cubicBezTo>
                <a:cubicBezTo>
                  <a:pt x="367" y="67"/>
                  <a:pt x="367" y="67"/>
                  <a:pt x="367" y="67"/>
                </a:cubicBezTo>
                <a:cubicBezTo>
                  <a:pt x="367" y="42"/>
                  <a:pt x="367" y="42"/>
                  <a:pt x="367" y="42"/>
                </a:cubicBezTo>
                <a:cubicBezTo>
                  <a:pt x="367" y="30"/>
                  <a:pt x="363" y="20"/>
                  <a:pt x="355" y="12"/>
                </a:cubicBezTo>
                <a:cubicBezTo>
                  <a:pt x="347" y="4"/>
                  <a:pt x="337" y="0"/>
                  <a:pt x="325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297" y="0"/>
                  <a:pt x="287" y="4"/>
                  <a:pt x="279" y="12"/>
                </a:cubicBezTo>
                <a:cubicBezTo>
                  <a:pt x="271" y="20"/>
                  <a:pt x="267" y="30"/>
                  <a:pt x="267" y="42"/>
                </a:cubicBezTo>
                <a:cubicBezTo>
                  <a:pt x="267" y="67"/>
                  <a:pt x="267" y="67"/>
                  <a:pt x="267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67" y="42"/>
                  <a:pt x="167" y="42"/>
                  <a:pt x="167" y="42"/>
                </a:cubicBezTo>
                <a:cubicBezTo>
                  <a:pt x="167" y="30"/>
                  <a:pt x="163" y="20"/>
                  <a:pt x="155" y="12"/>
                </a:cubicBezTo>
                <a:cubicBezTo>
                  <a:pt x="146" y="4"/>
                  <a:pt x="137" y="0"/>
                  <a:pt x="125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97" y="0"/>
                  <a:pt x="87" y="4"/>
                  <a:pt x="79" y="12"/>
                </a:cubicBezTo>
                <a:cubicBezTo>
                  <a:pt x="71" y="20"/>
                  <a:pt x="67" y="30"/>
                  <a:pt x="67" y="42"/>
                </a:cubicBezTo>
                <a:cubicBezTo>
                  <a:pt x="67" y="67"/>
                  <a:pt x="67" y="67"/>
                  <a:pt x="67" y="67"/>
                </a:cubicBezTo>
                <a:cubicBezTo>
                  <a:pt x="33" y="67"/>
                  <a:pt x="33" y="67"/>
                  <a:pt x="33" y="67"/>
                </a:cubicBezTo>
                <a:cubicBezTo>
                  <a:pt x="24" y="67"/>
                  <a:pt x="17" y="70"/>
                  <a:pt x="10" y="77"/>
                </a:cubicBezTo>
                <a:cubicBezTo>
                  <a:pt x="3" y="83"/>
                  <a:pt x="0" y="91"/>
                  <a:pt x="0" y="100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43"/>
                  <a:pt x="3" y="451"/>
                  <a:pt x="10" y="457"/>
                </a:cubicBezTo>
                <a:cubicBezTo>
                  <a:pt x="17" y="464"/>
                  <a:pt x="24" y="467"/>
                  <a:pt x="33" y="467"/>
                </a:cubicBezTo>
                <a:cubicBezTo>
                  <a:pt x="400" y="467"/>
                  <a:pt x="400" y="467"/>
                  <a:pt x="400" y="467"/>
                </a:cubicBezTo>
                <a:cubicBezTo>
                  <a:pt x="410" y="467"/>
                  <a:pt x="417" y="464"/>
                  <a:pt x="424" y="457"/>
                </a:cubicBezTo>
                <a:cubicBezTo>
                  <a:pt x="431" y="451"/>
                  <a:pt x="434" y="443"/>
                  <a:pt x="434" y="434"/>
                </a:cubicBezTo>
                <a:cubicBezTo>
                  <a:pt x="434" y="100"/>
                  <a:pt x="434" y="100"/>
                  <a:pt x="434" y="100"/>
                </a:cubicBezTo>
                <a:cubicBezTo>
                  <a:pt x="434" y="91"/>
                  <a:pt x="431" y="83"/>
                  <a:pt x="424" y="77"/>
                </a:cubicBezTo>
                <a:close/>
                <a:moveTo>
                  <a:pt x="300" y="42"/>
                </a:moveTo>
                <a:cubicBezTo>
                  <a:pt x="300" y="39"/>
                  <a:pt x="301" y="37"/>
                  <a:pt x="303" y="36"/>
                </a:cubicBezTo>
                <a:cubicBezTo>
                  <a:pt x="304" y="34"/>
                  <a:pt x="306" y="33"/>
                  <a:pt x="309" y="33"/>
                </a:cubicBezTo>
                <a:cubicBezTo>
                  <a:pt x="325" y="33"/>
                  <a:pt x="325" y="33"/>
                  <a:pt x="325" y="33"/>
                </a:cubicBezTo>
                <a:cubicBezTo>
                  <a:pt x="328" y="33"/>
                  <a:pt x="330" y="34"/>
                  <a:pt x="331" y="36"/>
                </a:cubicBezTo>
                <a:cubicBezTo>
                  <a:pt x="333" y="37"/>
                  <a:pt x="334" y="39"/>
                  <a:pt x="334" y="42"/>
                </a:cubicBezTo>
                <a:cubicBezTo>
                  <a:pt x="334" y="117"/>
                  <a:pt x="334" y="117"/>
                  <a:pt x="334" y="117"/>
                </a:cubicBezTo>
                <a:cubicBezTo>
                  <a:pt x="334" y="119"/>
                  <a:pt x="333" y="121"/>
                  <a:pt x="331" y="123"/>
                </a:cubicBezTo>
                <a:cubicBezTo>
                  <a:pt x="330" y="124"/>
                  <a:pt x="328" y="125"/>
                  <a:pt x="325" y="125"/>
                </a:cubicBezTo>
                <a:cubicBezTo>
                  <a:pt x="309" y="125"/>
                  <a:pt x="309" y="125"/>
                  <a:pt x="309" y="125"/>
                </a:cubicBezTo>
                <a:cubicBezTo>
                  <a:pt x="306" y="125"/>
                  <a:pt x="304" y="124"/>
                  <a:pt x="303" y="123"/>
                </a:cubicBezTo>
                <a:cubicBezTo>
                  <a:pt x="301" y="121"/>
                  <a:pt x="300" y="119"/>
                  <a:pt x="300" y="117"/>
                </a:cubicBezTo>
                <a:lnTo>
                  <a:pt x="300" y="42"/>
                </a:lnTo>
                <a:close/>
                <a:moveTo>
                  <a:pt x="100" y="42"/>
                </a:moveTo>
                <a:cubicBezTo>
                  <a:pt x="100" y="39"/>
                  <a:pt x="101" y="37"/>
                  <a:pt x="102" y="36"/>
                </a:cubicBezTo>
                <a:cubicBezTo>
                  <a:pt x="104" y="34"/>
                  <a:pt x="106" y="33"/>
                  <a:pt x="108" y="33"/>
                </a:cubicBezTo>
                <a:cubicBezTo>
                  <a:pt x="125" y="33"/>
                  <a:pt x="125" y="33"/>
                  <a:pt x="125" y="33"/>
                </a:cubicBezTo>
                <a:cubicBezTo>
                  <a:pt x="128" y="33"/>
                  <a:pt x="130" y="34"/>
                  <a:pt x="131" y="36"/>
                </a:cubicBezTo>
                <a:cubicBezTo>
                  <a:pt x="133" y="37"/>
                  <a:pt x="133" y="39"/>
                  <a:pt x="133" y="42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9"/>
                  <a:pt x="133" y="121"/>
                  <a:pt x="131" y="123"/>
                </a:cubicBezTo>
                <a:cubicBezTo>
                  <a:pt x="130" y="124"/>
                  <a:pt x="128" y="125"/>
                  <a:pt x="125" y="125"/>
                </a:cubicBezTo>
                <a:cubicBezTo>
                  <a:pt x="108" y="125"/>
                  <a:pt x="108" y="125"/>
                  <a:pt x="108" y="125"/>
                </a:cubicBezTo>
                <a:cubicBezTo>
                  <a:pt x="106" y="125"/>
                  <a:pt x="104" y="124"/>
                  <a:pt x="102" y="123"/>
                </a:cubicBezTo>
                <a:cubicBezTo>
                  <a:pt x="101" y="121"/>
                  <a:pt x="100" y="119"/>
                  <a:pt x="100" y="117"/>
                </a:cubicBezTo>
                <a:lnTo>
                  <a:pt x="100" y="42"/>
                </a:lnTo>
                <a:close/>
                <a:moveTo>
                  <a:pt x="400" y="434"/>
                </a:moveTo>
                <a:cubicBezTo>
                  <a:pt x="33" y="434"/>
                  <a:pt x="33" y="434"/>
                  <a:pt x="33" y="434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400" y="167"/>
                  <a:pt x="400" y="167"/>
                  <a:pt x="400" y="167"/>
                </a:cubicBezTo>
                <a:lnTo>
                  <a:pt x="400" y="434"/>
                </a:lnTo>
                <a:close/>
                <a:moveTo>
                  <a:pt x="400" y="434"/>
                </a:moveTo>
                <a:cubicBezTo>
                  <a:pt x="400" y="434"/>
                  <a:pt x="400" y="434"/>
                  <a:pt x="400" y="43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5" name="Freeform 68"/>
          <p:cNvSpPr>
            <a:spLocks noEditPoints="1"/>
          </p:cNvSpPr>
          <p:nvPr/>
        </p:nvSpPr>
        <p:spPr bwMode="auto">
          <a:xfrm>
            <a:off x="12797863" y="4393522"/>
            <a:ext cx="1276153" cy="1371388"/>
          </a:xfrm>
          <a:custGeom>
            <a:avLst/>
            <a:gdLst>
              <a:gd name="T0" fmla="*/ 400 w 434"/>
              <a:gd name="T1" fmla="*/ 67 h 467"/>
              <a:gd name="T2" fmla="*/ 367 w 434"/>
              <a:gd name="T3" fmla="*/ 42 h 467"/>
              <a:gd name="T4" fmla="*/ 325 w 434"/>
              <a:gd name="T5" fmla="*/ 0 h 467"/>
              <a:gd name="T6" fmla="*/ 279 w 434"/>
              <a:gd name="T7" fmla="*/ 12 h 467"/>
              <a:gd name="T8" fmla="*/ 267 w 434"/>
              <a:gd name="T9" fmla="*/ 67 h 467"/>
              <a:gd name="T10" fmla="*/ 167 w 434"/>
              <a:gd name="T11" fmla="*/ 42 h 467"/>
              <a:gd name="T12" fmla="*/ 125 w 434"/>
              <a:gd name="T13" fmla="*/ 0 h 467"/>
              <a:gd name="T14" fmla="*/ 79 w 434"/>
              <a:gd name="T15" fmla="*/ 12 h 467"/>
              <a:gd name="T16" fmla="*/ 67 w 434"/>
              <a:gd name="T17" fmla="*/ 67 h 467"/>
              <a:gd name="T18" fmla="*/ 10 w 434"/>
              <a:gd name="T19" fmla="*/ 77 h 467"/>
              <a:gd name="T20" fmla="*/ 0 w 434"/>
              <a:gd name="T21" fmla="*/ 434 h 467"/>
              <a:gd name="T22" fmla="*/ 33 w 434"/>
              <a:gd name="T23" fmla="*/ 467 h 467"/>
              <a:gd name="T24" fmla="*/ 424 w 434"/>
              <a:gd name="T25" fmla="*/ 457 h 467"/>
              <a:gd name="T26" fmla="*/ 434 w 434"/>
              <a:gd name="T27" fmla="*/ 100 h 467"/>
              <a:gd name="T28" fmla="*/ 108 w 434"/>
              <a:gd name="T29" fmla="*/ 434 h 467"/>
              <a:gd name="T30" fmla="*/ 33 w 434"/>
              <a:gd name="T31" fmla="*/ 359 h 467"/>
              <a:gd name="T32" fmla="*/ 108 w 434"/>
              <a:gd name="T33" fmla="*/ 434 h 467"/>
              <a:gd name="T34" fmla="*/ 33 w 434"/>
              <a:gd name="T35" fmla="*/ 342 h 467"/>
              <a:gd name="T36" fmla="*/ 108 w 434"/>
              <a:gd name="T37" fmla="*/ 259 h 467"/>
              <a:gd name="T38" fmla="*/ 108 w 434"/>
              <a:gd name="T39" fmla="*/ 242 h 467"/>
              <a:gd name="T40" fmla="*/ 33 w 434"/>
              <a:gd name="T41" fmla="*/ 167 h 467"/>
              <a:gd name="T42" fmla="*/ 108 w 434"/>
              <a:gd name="T43" fmla="*/ 242 h 467"/>
              <a:gd name="T44" fmla="*/ 100 w 434"/>
              <a:gd name="T45" fmla="*/ 117 h 467"/>
              <a:gd name="T46" fmla="*/ 103 w 434"/>
              <a:gd name="T47" fmla="*/ 36 h 467"/>
              <a:gd name="T48" fmla="*/ 125 w 434"/>
              <a:gd name="T49" fmla="*/ 33 h 467"/>
              <a:gd name="T50" fmla="*/ 133 w 434"/>
              <a:gd name="T51" fmla="*/ 42 h 467"/>
              <a:gd name="T52" fmla="*/ 131 w 434"/>
              <a:gd name="T53" fmla="*/ 123 h 467"/>
              <a:gd name="T54" fmla="*/ 108 w 434"/>
              <a:gd name="T55" fmla="*/ 125 h 467"/>
              <a:gd name="T56" fmla="*/ 209 w 434"/>
              <a:gd name="T57" fmla="*/ 434 h 467"/>
              <a:gd name="T58" fmla="*/ 125 w 434"/>
              <a:gd name="T59" fmla="*/ 359 h 467"/>
              <a:gd name="T60" fmla="*/ 209 w 434"/>
              <a:gd name="T61" fmla="*/ 434 h 467"/>
              <a:gd name="T62" fmla="*/ 125 w 434"/>
              <a:gd name="T63" fmla="*/ 342 h 467"/>
              <a:gd name="T64" fmla="*/ 209 w 434"/>
              <a:gd name="T65" fmla="*/ 259 h 467"/>
              <a:gd name="T66" fmla="*/ 209 w 434"/>
              <a:gd name="T67" fmla="*/ 242 h 467"/>
              <a:gd name="T68" fmla="*/ 125 w 434"/>
              <a:gd name="T69" fmla="*/ 167 h 467"/>
              <a:gd name="T70" fmla="*/ 209 w 434"/>
              <a:gd name="T71" fmla="*/ 242 h 467"/>
              <a:gd name="T72" fmla="*/ 225 w 434"/>
              <a:gd name="T73" fmla="*/ 434 h 467"/>
              <a:gd name="T74" fmla="*/ 309 w 434"/>
              <a:gd name="T75" fmla="*/ 359 h 467"/>
              <a:gd name="T76" fmla="*/ 309 w 434"/>
              <a:gd name="T77" fmla="*/ 342 h 467"/>
              <a:gd name="T78" fmla="*/ 225 w 434"/>
              <a:gd name="T79" fmla="*/ 259 h 467"/>
              <a:gd name="T80" fmla="*/ 309 w 434"/>
              <a:gd name="T81" fmla="*/ 342 h 467"/>
              <a:gd name="T82" fmla="*/ 225 w 434"/>
              <a:gd name="T83" fmla="*/ 242 h 467"/>
              <a:gd name="T84" fmla="*/ 309 w 434"/>
              <a:gd name="T85" fmla="*/ 167 h 467"/>
              <a:gd name="T86" fmla="*/ 303 w 434"/>
              <a:gd name="T87" fmla="*/ 123 h 467"/>
              <a:gd name="T88" fmla="*/ 300 w 434"/>
              <a:gd name="T89" fmla="*/ 42 h 467"/>
              <a:gd name="T90" fmla="*/ 309 w 434"/>
              <a:gd name="T91" fmla="*/ 33 h 467"/>
              <a:gd name="T92" fmla="*/ 331 w 434"/>
              <a:gd name="T93" fmla="*/ 36 h 467"/>
              <a:gd name="T94" fmla="*/ 334 w 434"/>
              <a:gd name="T95" fmla="*/ 117 h 467"/>
              <a:gd name="T96" fmla="*/ 325 w 434"/>
              <a:gd name="T97" fmla="*/ 125 h 467"/>
              <a:gd name="T98" fmla="*/ 303 w 434"/>
              <a:gd name="T99" fmla="*/ 123 h 467"/>
              <a:gd name="T100" fmla="*/ 325 w 434"/>
              <a:gd name="T101" fmla="*/ 434 h 467"/>
              <a:gd name="T102" fmla="*/ 400 w 434"/>
              <a:gd name="T103" fmla="*/ 359 h 467"/>
              <a:gd name="T104" fmla="*/ 400 w 434"/>
              <a:gd name="T105" fmla="*/ 342 h 467"/>
              <a:gd name="T106" fmla="*/ 325 w 434"/>
              <a:gd name="T107" fmla="*/ 259 h 467"/>
              <a:gd name="T108" fmla="*/ 400 w 434"/>
              <a:gd name="T109" fmla="*/ 342 h 467"/>
              <a:gd name="T110" fmla="*/ 325 w 434"/>
              <a:gd name="T111" fmla="*/ 242 h 467"/>
              <a:gd name="T112" fmla="*/ 400 w 434"/>
              <a:gd name="T113" fmla="*/ 167 h 467"/>
              <a:gd name="T114" fmla="*/ 400 w 434"/>
              <a:gd name="T115" fmla="*/ 24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4" h="467">
                <a:moveTo>
                  <a:pt x="424" y="77"/>
                </a:moveTo>
                <a:cubicBezTo>
                  <a:pt x="417" y="70"/>
                  <a:pt x="410" y="67"/>
                  <a:pt x="400" y="67"/>
                </a:cubicBezTo>
                <a:cubicBezTo>
                  <a:pt x="367" y="67"/>
                  <a:pt x="367" y="67"/>
                  <a:pt x="367" y="67"/>
                </a:cubicBezTo>
                <a:cubicBezTo>
                  <a:pt x="367" y="42"/>
                  <a:pt x="367" y="42"/>
                  <a:pt x="367" y="42"/>
                </a:cubicBezTo>
                <a:cubicBezTo>
                  <a:pt x="367" y="30"/>
                  <a:pt x="363" y="20"/>
                  <a:pt x="355" y="12"/>
                </a:cubicBezTo>
                <a:cubicBezTo>
                  <a:pt x="347" y="4"/>
                  <a:pt x="337" y="0"/>
                  <a:pt x="325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297" y="0"/>
                  <a:pt x="287" y="4"/>
                  <a:pt x="279" y="12"/>
                </a:cubicBezTo>
                <a:cubicBezTo>
                  <a:pt x="271" y="20"/>
                  <a:pt x="267" y="30"/>
                  <a:pt x="267" y="42"/>
                </a:cubicBezTo>
                <a:cubicBezTo>
                  <a:pt x="267" y="67"/>
                  <a:pt x="267" y="67"/>
                  <a:pt x="267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67" y="42"/>
                  <a:pt x="167" y="42"/>
                  <a:pt x="167" y="42"/>
                </a:cubicBezTo>
                <a:cubicBezTo>
                  <a:pt x="167" y="30"/>
                  <a:pt x="163" y="20"/>
                  <a:pt x="155" y="12"/>
                </a:cubicBezTo>
                <a:cubicBezTo>
                  <a:pt x="146" y="4"/>
                  <a:pt x="137" y="0"/>
                  <a:pt x="125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97" y="0"/>
                  <a:pt x="87" y="4"/>
                  <a:pt x="79" y="12"/>
                </a:cubicBezTo>
                <a:cubicBezTo>
                  <a:pt x="71" y="20"/>
                  <a:pt x="67" y="30"/>
                  <a:pt x="67" y="42"/>
                </a:cubicBezTo>
                <a:cubicBezTo>
                  <a:pt x="67" y="67"/>
                  <a:pt x="67" y="67"/>
                  <a:pt x="67" y="67"/>
                </a:cubicBezTo>
                <a:cubicBezTo>
                  <a:pt x="33" y="67"/>
                  <a:pt x="33" y="67"/>
                  <a:pt x="33" y="67"/>
                </a:cubicBezTo>
                <a:cubicBezTo>
                  <a:pt x="24" y="67"/>
                  <a:pt x="17" y="70"/>
                  <a:pt x="10" y="77"/>
                </a:cubicBezTo>
                <a:cubicBezTo>
                  <a:pt x="3" y="83"/>
                  <a:pt x="0" y="91"/>
                  <a:pt x="0" y="100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43"/>
                  <a:pt x="3" y="451"/>
                  <a:pt x="10" y="457"/>
                </a:cubicBezTo>
                <a:cubicBezTo>
                  <a:pt x="17" y="464"/>
                  <a:pt x="24" y="467"/>
                  <a:pt x="33" y="467"/>
                </a:cubicBezTo>
                <a:cubicBezTo>
                  <a:pt x="400" y="467"/>
                  <a:pt x="400" y="467"/>
                  <a:pt x="400" y="467"/>
                </a:cubicBezTo>
                <a:cubicBezTo>
                  <a:pt x="410" y="467"/>
                  <a:pt x="417" y="464"/>
                  <a:pt x="424" y="457"/>
                </a:cubicBezTo>
                <a:cubicBezTo>
                  <a:pt x="431" y="451"/>
                  <a:pt x="434" y="443"/>
                  <a:pt x="434" y="434"/>
                </a:cubicBezTo>
                <a:cubicBezTo>
                  <a:pt x="434" y="100"/>
                  <a:pt x="434" y="100"/>
                  <a:pt x="434" y="100"/>
                </a:cubicBezTo>
                <a:cubicBezTo>
                  <a:pt x="434" y="91"/>
                  <a:pt x="431" y="83"/>
                  <a:pt x="424" y="77"/>
                </a:cubicBezTo>
                <a:close/>
                <a:moveTo>
                  <a:pt x="108" y="434"/>
                </a:moveTo>
                <a:cubicBezTo>
                  <a:pt x="33" y="434"/>
                  <a:pt x="33" y="434"/>
                  <a:pt x="33" y="434"/>
                </a:cubicBezTo>
                <a:cubicBezTo>
                  <a:pt x="33" y="359"/>
                  <a:pt x="33" y="359"/>
                  <a:pt x="33" y="359"/>
                </a:cubicBezTo>
                <a:cubicBezTo>
                  <a:pt x="108" y="359"/>
                  <a:pt x="108" y="359"/>
                  <a:pt x="108" y="359"/>
                </a:cubicBezTo>
                <a:lnTo>
                  <a:pt x="108" y="434"/>
                </a:lnTo>
                <a:close/>
                <a:moveTo>
                  <a:pt x="108" y="342"/>
                </a:moveTo>
                <a:cubicBezTo>
                  <a:pt x="33" y="342"/>
                  <a:pt x="33" y="342"/>
                  <a:pt x="33" y="342"/>
                </a:cubicBezTo>
                <a:cubicBezTo>
                  <a:pt x="33" y="259"/>
                  <a:pt x="33" y="259"/>
                  <a:pt x="33" y="259"/>
                </a:cubicBezTo>
                <a:cubicBezTo>
                  <a:pt x="108" y="259"/>
                  <a:pt x="108" y="259"/>
                  <a:pt x="108" y="259"/>
                </a:cubicBezTo>
                <a:lnTo>
                  <a:pt x="108" y="342"/>
                </a:lnTo>
                <a:close/>
                <a:moveTo>
                  <a:pt x="108" y="242"/>
                </a:moveTo>
                <a:cubicBezTo>
                  <a:pt x="33" y="242"/>
                  <a:pt x="33" y="242"/>
                  <a:pt x="33" y="242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108" y="167"/>
                  <a:pt x="108" y="167"/>
                  <a:pt x="108" y="167"/>
                </a:cubicBezTo>
                <a:lnTo>
                  <a:pt x="108" y="242"/>
                </a:lnTo>
                <a:close/>
                <a:moveTo>
                  <a:pt x="103" y="123"/>
                </a:moveTo>
                <a:cubicBezTo>
                  <a:pt x="101" y="121"/>
                  <a:pt x="100" y="119"/>
                  <a:pt x="100" y="117"/>
                </a:cubicBezTo>
                <a:cubicBezTo>
                  <a:pt x="100" y="42"/>
                  <a:pt x="100" y="42"/>
                  <a:pt x="100" y="42"/>
                </a:cubicBezTo>
                <a:cubicBezTo>
                  <a:pt x="100" y="39"/>
                  <a:pt x="101" y="37"/>
                  <a:pt x="103" y="36"/>
                </a:cubicBezTo>
                <a:cubicBezTo>
                  <a:pt x="104" y="34"/>
                  <a:pt x="106" y="33"/>
                  <a:pt x="108" y="33"/>
                </a:cubicBezTo>
                <a:cubicBezTo>
                  <a:pt x="125" y="33"/>
                  <a:pt x="125" y="33"/>
                  <a:pt x="125" y="33"/>
                </a:cubicBezTo>
                <a:cubicBezTo>
                  <a:pt x="127" y="33"/>
                  <a:pt x="129" y="34"/>
                  <a:pt x="131" y="36"/>
                </a:cubicBezTo>
                <a:cubicBezTo>
                  <a:pt x="133" y="37"/>
                  <a:pt x="133" y="39"/>
                  <a:pt x="133" y="42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9"/>
                  <a:pt x="133" y="121"/>
                  <a:pt x="131" y="123"/>
                </a:cubicBezTo>
                <a:cubicBezTo>
                  <a:pt x="129" y="124"/>
                  <a:pt x="127" y="125"/>
                  <a:pt x="125" y="125"/>
                </a:cubicBezTo>
                <a:cubicBezTo>
                  <a:pt x="108" y="125"/>
                  <a:pt x="108" y="125"/>
                  <a:pt x="108" y="125"/>
                </a:cubicBezTo>
                <a:cubicBezTo>
                  <a:pt x="106" y="125"/>
                  <a:pt x="104" y="124"/>
                  <a:pt x="103" y="123"/>
                </a:cubicBezTo>
                <a:close/>
                <a:moveTo>
                  <a:pt x="209" y="434"/>
                </a:moveTo>
                <a:cubicBezTo>
                  <a:pt x="125" y="434"/>
                  <a:pt x="125" y="434"/>
                  <a:pt x="125" y="434"/>
                </a:cubicBezTo>
                <a:cubicBezTo>
                  <a:pt x="125" y="359"/>
                  <a:pt x="125" y="359"/>
                  <a:pt x="125" y="359"/>
                </a:cubicBezTo>
                <a:cubicBezTo>
                  <a:pt x="209" y="359"/>
                  <a:pt x="209" y="359"/>
                  <a:pt x="209" y="359"/>
                </a:cubicBezTo>
                <a:lnTo>
                  <a:pt x="209" y="434"/>
                </a:lnTo>
                <a:close/>
                <a:moveTo>
                  <a:pt x="209" y="342"/>
                </a:moveTo>
                <a:cubicBezTo>
                  <a:pt x="125" y="342"/>
                  <a:pt x="125" y="342"/>
                  <a:pt x="125" y="342"/>
                </a:cubicBezTo>
                <a:cubicBezTo>
                  <a:pt x="125" y="259"/>
                  <a:pt x="125" y="259"/>
                  <a:pt x="125" y="259"/>
                </a:cubicBezTo>
                <a:cubicBezTo>
                  <a:pt x="209" y="259"/>
                  <a:pt x="209" y="259"/>
                  <a:pt x="209" y="259"/>
                </a:cubicBezTo>
                <a:lnTo>
                  <a:pt x="209" y="342"/>
                </a:lnTo>
                <a:close/>
                <a:moveTo>
                  <a:pt x="209" y="242"/>
                </a:moveTo>
                <a:cubicBezTo>
                  <a:pt x="125" y="242"/>
                  <a:pt x="125" y="242"/>
                  <a:pt x="125" y="242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209" y="167"/>
                  <a:pt x="209" y="167"/>
                  <a:pt x="209" y="167"/>
                </a:cubicBezTo>
                <a:lnTo>
                  <a:pt x="209" y="242"/>
                </a:lnTo>
                <a:close/>
                <a:moveTo>
                  <a:pt x="309" y="434"/>
                </a:moveTo>
                <a:cubicBezTo>
                  <a:pt x="225" y="434"/>
                  <a:pt x="225" y="434"/>
                  <a:pt x="225" y="434"/>
                </a:cubicBezTo>
                <a:cubicBezTo>
                  <a:pt x="225" y="359"/>
                  <a:pt x="225" y="359"/>
                  <a:pt x="225" y="359"/>
                </a:cubicBezTo>
                <a:cubicBezTo>
                  <a:pt x="309" y="359"/>
                  <a:pt x="309" y="359"/>
                  <a:pt x="309" y="359"/>
                </a:cubicBezTo>
                <a:lnTo>
                  <a:pt x="309" y="434"/>
                </a:lnTo>
                <a:close/>
                <a:moveTo>
                  <a:pt x="309" y="342"/>
                </a:moveTo>
                <a:cubicBezTo>
                  <a:pt x="225" y="342"/>
                  <a:pt x="225" y="342"/>
                  <a:pt x="225" y="342"/>
                </a:cubicBezTo>
                <a:cubicBezTo>
                  <a:pt x="225" y="259"/>
                  <a:pt x="225" y="259"/>
                  <a:pt x="225" y="259"/>
                </a:cubicBezTo>
                <a:cubicBezTo>
                  <a:pt x="309" y="259"/>
                  <a:pt x="309" y="259"/>
                  <a:pt x="309" y="259"/>
                </a:cubicBezTo>
                <a:lnTo>
                  <a:pt x="309" y="342"/>
                </a:lnTo>
                <a:close/>
                <a:moveTo>
                  <a:pt x="309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167"/>
                  <a:pt x="225" y="167"/>
                  <a:pt x="225" y="167"/>
                </a:cubicBezTo>
                <a:cubicBezTo>
                  <a:pt x="309" y="167"/>
                  <a:pt x="309" y="167"/>
                  <a:pt x="309" y="167"/>
                </a:cubicBezTo>
                <a:lnTo>
                  <a:pt x="309" y="242"/>
                </a:lnTo>
                <a:close/>
                <a:moveTo>
                  <a:pt x="303" y="123"/>
                </a:moveTo>
                <a:cubicBezTo>
                  <a:pt x="301" y="121"/>
                  <a:pt x="300" y="119"/>
                  <a:pt x="300" y="117"/>
                </a:cubicBezTo>
                <a:cubicBezTo>
                  <a:pt x="300" y="42"/>
                  <a:pt x="300" y="42"/>
                  <a:pt x="300" y="42"/>
                </a:cubicBezTo>
                <a:cubicBezTo>
                  <a:pt x="300" y="39"/>
                  <a:pt x="301" y="37"/>
                  <a:pt x="303" y="36"/>
                </a:cubicBezTo>
                <a:cubicBezTo>
                  <a:pt x="304" y="34"/>
                  <a:pt x="306" y="33"/>
                  <a:pt x="309" y="33"/>
                </a:cubicBezTo>
                <a:cubicBezTo>
                  <a:pt x="325" y="33"/>
                  <a:pt x="325" y="33"/>
                  <a:pt x="325" y="33"/>
                </a:cubicBezTo>
                <a:cubicBezTo>
                  <a:pt x="328" y="33"/>
                  <a:pt x="330" y="34"/>
                  <a:pt x="331" y="36"/>
                </a:cubicBezTo>
                <a:cubicBezTo>
                  <a:pt x="333" y="37"/>
                  <a:pt x="334" y="39"/>
                  <a:pt x="334" y="42"/>
                </a:cubicBezTo>
                <a:cubicBezTo>
                  <a:pt x="334" y="117"/>
                  <a:pt x="334" y="117"/>
                  <a:pt x="334" y="117"/>
                </a:cubicBezTo>
                <a:cubicBezTo>
                  <a:pt x="334" y="119"/>
                  <a:pt x="333" y="121"/>
                  <a:pt x="331" y="123"/>
                </a:cubicBezTo>
                <a:cubicBezTo>
                  <a:pt x="330" y="124"/>
                  <a:pt x="328" y="125"/>
                  <a:pt x="325" y="125"/>
                </a:cubicBezTo>
                <a:cubicBezTo>
                  <a:pt x="309" y="125"/>
                  <a:pt x="309" y="125"/>
                  <a:pt x="309" y="125"/>
                </a:cubicBezTo>
                <a:cubicBezTo>
                  <a:pt x="306" y="125"/>
                  <a:pt x="304" y="124"/>
                  <a:pt x="303" y="123"/>
                </a:cubicBezTo>
                <a:close/>
                <a:moveTo>
                  <a:pt x="400" y="434"/>
                </a:moveTo>
                <a:cubicBezTo>
                  <a:pt x="325" y="434"/>
                  <a:pt x="325" y="434"/>
                  <a:pt x="325" y="434"/>
                </a:cubicBezTo>
                <a:cubicBezTo>
                  <a:pt x="325" y="359"/>
                  <a:pt x="325" y="359"/>
                  <a:pt x="325" y="359"/>
                </a:cubicBezTo>
                <a:cubicBezTo>
                  <a:pt x="400" y="359"/>
                  <a:pt x="400" y="359"/>
                  <a:pt x="400" y="359"/>
                </a:cubicBezTo>
                <a:lnTo>
                  <a:pt x="400" y="434"/>
                </a:lnTo>
                <a:close/>
                <a:moveTo>
                  <a:pt x="400" y="342"/>
                </a:moveTo>
                <a:cubicBezTo>
                  <a:pt x="325" y="342"/>
                  <a:pt x="325" y="342"/>
                  <a:pt x="325" y="342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400" y="259"/>
                  <a:pt x="400" y="259"/>
                  <a:pt x="400" y="259"/>
                </a:cubicBezTo>
                <a:lnTo>
                  <a:pt x="400" y="342"/>
                </a:lnTo>
                <a:close/>
                <a:moveTo>
                  <a:pt x="400" y="242"/>
                </a:moveTo>
                <a:cubicBezTo>
                  <a:pt x="325" y="242"/>
                  <a:pt x="325" y="242"/>
                  <a:pt x="325" y="242"/>
                </a:cubicBezTo>
                <a:cubicBezTo>
                  <a:pt x="325" y="167"/>
                  <a:pt x="325" y="167"/>
                  <a:pt x="325" y="167"/>
                </a:cubicBezTo>
                <a:cubicBezTo>
                  <a:pt x="400" y="167"/>
                  <a:pt x="400" y="167"/>
                  <a:pt x="400" y="167"/>
                </a:cubicBezTo>
                <a:lnTo>
                  <a:pt x="400" y="242"/>
                </a:lnTo>
                <a:close/>
                <a:moveTo>
                  <a:pt x="400" y="242"/>
                </a:moveTo>
                <a:cubicBezTo>
                  <a:pt x="400" y="242"/>
                  <a:pt x="400" y="242"/>
                  <a:pt x="400" y="24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3" name="グループ化 102"/>
          <p:cNvGrpSpPr/>
          <p:nvPr/>
        </p:nvGrpSpPr>
        <p:grpSpPr>
          <a:xfrm>
            <a:off x="15750157" y="4536377"/>
            <a:ext cx="1266631" cy="1085682"/>
            <a:chOff x="7875588" y="1931988"/>
            <a:chExt cx="633413" cy="542925"/>
          </a:xfrm>
          <a:solidFill>
            <a:schemeClr val="bg1"/>
          </a:solidFill>
        </p:grpSpPr>
        <p:sp>
          <p:nvSpPr>
            <p:cNvPr id="78" name="Freeform 72"/>
            <p:cNvSpPr>
              <a:spLocks noEditPoints="1"/>
            </p:cNvSpPr>
            <p:nvPr/>
          </p:nvSpPr>
          <p:spPr bwMode="auto">
            <a:xfrm>
              <a:off x="7875588" y="1931988"/>
              <a:ext cx="633413" cy="542925"/>
            </a:xfrm>
            <a:custGeom>
              <a:avLst/>
              <a:gdLst>
                <a:gd name="T0" fmla="*/ 457 w 467"/>
                <a:gd name="T1" fmla="*/ 10 h 400"/>
                <a:gd name="T2" fmla="*/ 434 w 467"/>
                <a:gd name="T3" fmla="*/ 0 h 400"/>
                <a:gd name="T4" fmla="*/ 33 w 467"/>
                <a:gd name="T5" fmla="*/ 0 h 400"/>
                <a:gd name="T6" fmla="*/ 10 w 467"/>
                <a:gd name="T7" fmla="*/ 10 h 400"/>
                <a:gd name="T8" fmla="*/ 0 w 467"/>
                <a:gd name="T9" fmla="*/ 33 h 400"/>
                <a:gd name="T10" fmla="*/ 0 w 467"/>
                <a:gd name="T11" fmla="*/ 367 h 400"/>
                <a:gd name="T12" fmla="*/ 10 w 467"/>
                <a:gd name="T13" fmla="*/ 391 h 400"/>
                <a:gd name="T14" fmla="*/ 33 w 467"/>
                <a:gd name="T15" fmla="*/ 400 h 400"/>
                <a:gd name="T16" fmla="*/ 434 w 467"/>
                <a:gd name="T17" fmla="*/ 400 h 400"/>
                <a:gd name="T18" fmla="*/ 457 w 467"/>
                <a:gd name="T19" fmla="*/ 391 h 400"/>
                <a:gd name="T20" fmla="*/ 467 w 467"/>
                <a:gd name="T21" fmla="*/ 367 h 400"/>
                <a:gd name="T22" fmla="*/ 467 w 467"/>
                <a:gd name="T23" fmla="*/ 33 h 400"/>
                <a:gd name="T24" fmla="*/ 457 w 467"/>
                <a:gd name="T25" fmla="*/ 10 h 400"/>
                <a:gd name="T26" fmla="*/ 67 w 467"/>
                <a:gd name="T27" fmla="*/ 17 h 400"/>
                <a:gd name="T28" fmla="*/ 167 w 467"/>
                <a:gd name="T29" fmla="*/ 17 h 400"/>
                <a:gd name="T30" fmla="*/ 167 w 467"/>
                <a:gd name="T31" fmla="*/ 50 h 400"/>
                <a:gd name="T32" fmla="*/ 67 w 467"/>
                <a:gd name="T33" fmla="*/ 50 h 400"/>
                <a:gd name="T34" fmla="*/ 67 w 467"/>
                <a:gd name="T35" fmla="*/ 17 h 400"/>
                <a:gd name="T36" fmla="*/ 434 w 467"/>
                <a:gd name="T37" fmla="*/ 367 h 400"/>
                <a:gd name="T38" fmla="*/ 33 w 467"/>
                <a:gd name="T39" fmla="*/ 367 h 400"/>
                <a:gd name="T40" fmla="*/ 33 w 467"/>
                <a:gd name="T41" fmla="*/ 334 h 400"/>
                <a:gd name="T42" fmla="*/ 434 w 467"/>
                <a:gd name="T43" fmla="*/ 334 h 400"/>
                <a:gd name="T44" fmla="*/ 434 w 467"/>
                <a:gd name="T45" fmla="*/ 367 h 400"/>
                <a:gd name="T46" fmla="*/ 133 w 467"/>
                <a:gd name="T47" fmla="*/ 217 h 400"/>
                <a:gd name="T48" fmla="*/ 163 w 467"/>
                <a:gd name="T49" fmla="*/ 147 h 400"/>
                <a:gd name="T50" fmla="*/ 234 w 467"/>
                <a:gd name="T51" fmla="*/ 117 h 400"/>
                <a:gd name="T52" fmla="*/ 304 w 467"/>
                <a:gd name="T53" fmla="*/ 147 h 400"/>
                <a:gd name="T54" fmla="*/ 334 w 467"/>
                <a:gd name="T55" fmla="*/ 217 h 400"/>
                <a:gd name="T56" fmla="*/ 304 w 467"/>
                <a:gd name="T57" fmla="*/ 288 h 400"/>
                <a:gd name="T58" fmla="*/ 234 w 467"/>
                <a:gd name="T59" fmla="*/ 318 h 400"/>
                <a:gd name="T60" fmla="*/ 163 w 467"/>
                <a:gd name="T61" fmla="*/ 288 h 400"/>
                <a:gd name="T62" fmla="*/ 133 w 467"/>
                <a:gd name="T63" fmla="*/ 217 h 400"/>
                <a:gd name="T64" fmla="*/ 434 w 467"/>
                <a:gd name="T65" fmla="*/ 69 h 400"/>
                <a:gd name="T66" fmla="*/ 434 w 467"/>
                <a:gd name="T67" fmla="*/ 100 h 400"/>
                <a:gd name="T68" fmla="*/ 33 w 467"/>
                <a:gd name="T69" fmla="*/ 100 h 400"/>
                <a:gd name="T70" fmla="*/ 33 w 467"/>
                <a:gd name="T71" fmla="*/ 67 h 400"/>
                <a:gd name="T72" fmla="*/ 201 w 467"/>
                <a:gd name="T73" fmla="*/ 67 h 400"/>
                <a:gd name="T74" fmla="*/ 218 w 467"/>
                <a:gd name="T75" fmla="*/ 33 h 400"/>
                <a:gd name="T76" fmla="*/ 434 w 467"/>
                <a:gd name="T77" fmla="*/ 33 h 400"/>
                <a:gd name="T78" fmla="*/ 434 w 467"/>
                <a:gd name="T79" fmla="*/ 69 h 400"/>
                <a:gd name="T80" fmla="*/ 434 w 467"/>
                <a:gd name="T81" fmla="*/ 69 h 400"/>
                <a:gd name="T82" fmla="*/ 434 w 467"/>
                <a:gd name="T83" fmla="*/ 6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7" h="400">
                  <a:moveTo>
                    <a:pt x="457" y="10"/>
                  </a:moveTo>
                  <a:cubicBezTo>
                    <a:pt x="451" y="3"/>
                    <a:pt x="443" y="0"/>
                    <a:pt x="43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76"/>
                    <a:pt x="3" y="384"/>
                    <a:pt x="10" y="391"/>
                  </a:cubicBezTo>
                  <a:cubicBezTo>
                    <a:pt x="16" y="397"/>
                    <a:pt x="24" y="400"/>
                    <a:pt x="33" y="400"/>
                  </a:cubicBezTo>
                  <a:cubicBezTo>
                    <a:pt x="434" y="400"/>
                    <a:pt x="434" y="400"/>
                    <a:pt x="434" y="400"/>
                  </a:cubicBezTo>
                  <a:cubicBezTo>
                    <a:pt x="443" y="400"/>
                    <a:pt x="451" y="397"/>
                    <a:pt x="457" y="391"/>
                  </a:cubicBezTo>
                  <a:cubicBezTo>
                    <a:pt x="464" y="384"/>
                    <a:pt x="467" y="376"/>
                    <a:pt x="467" y="367"/>
                  </a:cubicBezTo>
                  <a:cubicBezTo>
                    <a:pt x="467" y="33"/>
                    <a:pt x="467" y="33"/>
                    <a:pt x="467" y="33"/>
                  </a:cubicBezTo>
                  <a:cubicBezTo>
                    <a:pt x="467" y="24"/>
                    <a:pt x="464" y="16"/>
                    <a:pt x="457" y="10"/>
                  </a:cubicBezTo>
                  <a:close/>
                  <a:moveTo>
                    <a:pt x="67" y="17"/>
                  </a:moveTo>
                  <a:cubicBezTo>
                    <a:pt x="167" y="17"/>
                    <a:pt x="167" y="17"/>
                    <a:pt x="167" y="17"/>
                  </a:cubicBezTo>
                  <a:cubicBezTo>
                    <a:pt x="167" y="50"/>
                    <a:pt x="167" y="50"/>
                    <a:pt x="167" y="50"/>
                  </a:cubicBezTo>
                  <a:cubicBezTo>
                    <a:pt x="67" y="50"/>
                    <a:pt x="67" y="50"/>
                    <a:pt x="67" y="50"/>
                  </a:cubicBezTo>
                  <a:lnTo>
                    <a:pt x="67" y="17"/>
                  </a:lnTo>
                  <a:close/>
                  <a:moveTo>
                    <a:pt x="434" y="367"/>
                  </a:moveTo>
                  <a:cubicBezTo>
                    <a:pt x="33" y="367"/>
                    <a:pt x="33" y="367"/>
                    <a:pt x="33" y="367"/>
                  </a:cubicBezTo>
                  <a:cubicBezTo>
                    <a:pt x="33" y="334"/>
                    <a:pt x="33" y="334"/>
                    <a:pt x="33" y="334"/>
                  </a:cubicBezTo>
                  <a:cubicBezTo>
                    <a:pt x="434" y="334"/>
                    <a:pt x="434" y="334"/>
                    <a:pt x="434" y="334"/>
                  </a:cubicBezTo>
                  <a:lnTo>
                    <a:pt x="434" y="367"/>
                  </a:lnTo>
                  <a:close/>
                  <a:moveTo>
                    <a:pt x="133" y="217"/>
                  </a:moveTo>
                  <a:cubicBezTo>
                    <a:pt x="133" y="190"/>
                    <a:pt x="143" y="166"/>
                    <a:pt x="163" y="147"/>
                  </a:cubicBezTo>
                  <a:cubicBezTo>
                    <a:pt x="182" y="127"/>
                    <a:pt x="206" y="117"/>
                    <a:pt x="234" y="117"/>
                  </a:cubicBezTo>
                  <a:cubicBezTo>
                    <a:pt x="261" y="117"/>
                    <a:pt x="285" y="127"/>
                    <a:pt x="304" y="147"/>
                  </a:cubicBezTo>
                  <a:cubicBezTo>
                    <a:pt x="324" y="166"/>
                    <a:pt x="334" y="190"/>
                    <a:pt x="334" y="217"/>
                  </a:cubicBezTo>
                  <a:cubicBezTo>
                    <a:pt x="334" y="245"/>
                    <a:pt x="324" y="269"/>
                    <a:pt x="304" y="288"/>
                  </a:cubicBezTo>
                  <a:cubicBezTo>
                    <a:pt x="285" y="308"/>
                    <a:pt x="261" y="318"/>
                    <a:pt x="234" y="318"/>
                  </a:cubicBezTo>
                  <a:cubicBezTo>
                    <a:pt x="206" y="318"/>
                    <a:pt x="182" y="308"/>
                    <a:pt x="163" y="288"/>
                  </a:cubicBezTo>
                  <a:cubicBezTo>
                    <a:pt x="143" y="269"/>
                    <a:pt x="133" y="245"/>
                    <a:pt x="133" y="217"/>
                  </a:cubicBezTo>
                  <a:close/>
                  <a:moveTo>
                    <a:pt x="434" y="69"/>
                  </a:moveTo>
                  <a:cubicBezTo>
                    <a:pt x="434" y="100"/>
                    <a:pt x="434" y="100"/>
                    <a:pt x="434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201" y="67"/>
                    <a:pt x="201" y="67"/>
                    <a:pt x="201" y="67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434" y="33"/>
                    <a:pt x="434" y="33"/>
                    <a:pt x="434" y="33"/>
                  </a:cubicBezTo>
                  <a:lnTo>
                    <a:pt x="434" y="69"/>
                  </a:lnTo>
                  <a:close/>
                  <a:moveTo>
                    <a:pt x="434" y="69"/>
                  </a:moveTo>
                  <a:cubicBezTo>
                    <a:pt x="434" y="69"/>
                    <a:pt x="434" y="69"/>
                    <a:pt x="434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8102600" y="2136775"/>
              <a:ext cx="179388" cy="180975"/>
            </a:xfrm>
            <a:custGeom>
              <a:avLst/>
              <a:gdLst>
                <a:gd name="T0" fmla="*/ 114 w 133"/>
                <a:gd name="T1" fmla="*/ 114 h 133"/>
                <a:gd name="T2" fmla="*/ 133 w 133"/>
                <a:gd name="T3" fmla="*/ 66 h 133"/>
                <a:gd name="T4" fmla="*/ 114 w 133"/>
                <a:gd name="T5" fmla="*/ 19 h 133"/>
                <a:gd name="T6" fmla="*/ 67 w 133"/>
                <a:gd name="T7" fmla="*/ 0 h 133"/>
                <a:gd name="T8" fmla="*/ 19 w 133"/>
                <a:gd name="T9" fmla="*/ 19 h 133"/>
                <a:gd name="T10" fmla="*/ 0 w 133"/>
                <a:gd name="T11" fmla="*/ 66 h 133"/>
                <a:gd name="T12" fmla="*/ 19 w 133"/>
                <a:gd name="T13" fmla="*/ 114 h 133"/>
                <a:gd name="T14" fmla="*/ 67 w 133"/>
                <a:gd name="T15" fmla="*/ 133 h 133"/>
                <a:gd name="T16" fmla="*/ 114 w 133"/>
                <a:gd name="T17" fmla="*/ 114 h 133"/>
                <a:gd name="T18" fmla="*/ 49 w 133"/>
                <a:gd name="T19" fmla="*/ 48 h 133"/>
                <a:gd name="T20" fmla="*/ 42 w 133"/>
                <a:gd name="T21" fmla="*/ 66 h 133"/>
                <a:gd name="T22" fmla="*/ 39 w 133"/>
                <a:gd name="T23" fmla="*/ 72 h 133"/>
                <a:gd name="T24" fmla="*/ 33 w 133"/>
                <a:gd name="T25" fmla="*/ 74 h 133"/>
                <a:gd name="T26" fmla="*/ 27 w 133"/>
                <a:gd name="T27" fmla="*/ 72 h 133"/>
                <a:gd name="T28" fmla="*/ 25 w 133"/>
                <a:gd name="T29" fmla="*/ 66 h 133"/>
                <a:gd name="T30" fmla="*/ 37 w 133"/>
                <a:gd name="T31" fmla="*/ 36 h 133"/>
                <a:gd name="T32" fmla="*/ 67 w 133"/>
                <a:gd name="T33" fmla="*/ 24 h 133"/>
                <a:gd name="T34" fmla="*/ 73 w 133"/>
                <a:gd name="T35" fmla="*/ 27 h 133"/>
                <a:gd name="T36" fmla="*/ 75 w 133"/>
                <a:gd name="T37" fmla="*/ 33 h 133"/>
                <a:gd name="T38" fmla="*/ 73 w 133"/>
                <a:gd name="T39" fmla="*/ 39 h 133"/>
                <a:gd name="T40" fmla="*/ 67 w 133"/>
                <a:gd name="T41" fmla="*/ 41 h 133"/>
                <a:gd name="T42" fmla="*/ 49 w 133"/>
                <a:gd name="T43" fmla="*/ 48 h 133"/>
                <a:gd name="T44" fmla="*/ 49 w 133"/>
                <a:gd name="T45" fmla="*/ 48 h 133"/>
                <a:gd name="T46" fmla="*/ 49 w 133"/>
                <a:gd name="T47" fmla="*/ 4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3" h="133">
                  <a:moveTo>
                    <a:pt x="114" y="114"/>
                  </a:moveTo>
                  <a:cubicBezTo>
                    <a:pt x="127" y="101"/>
                    <a:pt x="133" y="85"/>
                    <a:pt x="133" y="66"/>
                  </a:cubicBezTo>
                  <a:cubicBezTo>
                    <a:pt x="133" y="48"/>
                    <a:pt x="127" y="32"/>
                    <a:pt x="114" y="19"/>
                  </a:cubicBezTo>
                  <a:cubicBezTo>
                    <a:pt x="101" y="6"/>
                    <a:pt x="85" y="0"/>
                    <a:pt x="67" y="0"/>
                  </a:cubicBezTo>
                  <a:cubicBezTo>
                    <a:pt x="48" y="0"/>
                    <a:pt x="32" y="6"/>
                    <a:pt x="19" y="19"/>
                  </a:cubicBezTo>
                  <a:cubicBezTo>
                    <a:pt x="6" y="32"/>
                    <a:pt x="0" y="48"/>
                    <a:pt x="0" y="66"/>
                  </a:cubicBezTo>
                  <a:cubicBezTo>
                    <a:pt x="0" y="85"/>
                    <a:pt x="6" y="101"/>
                    <a:pt x="19" y="114"/>
                  </a:cubicBezTo>
                  <a:cubicBezTo>
                    <a:pt x="32" y="127"/>
                    <a:pt x="48" y="133"/>
                    <a:pt x="67" y="133"/>
                  </a:cubicBezTo>
                  <a:cubicBezTo>
                    <a:pt x="85" y="133"/>
                    <a:pt x="101" y="127"/>
                    <a:pt x="114" y="114"/>
                  </a:cubicBezTo>
                  <a:close/>
                  <a:moveTo>
                    <a:pt x="49" y="48"/>
                  </a:moveTo>
                  <a:cubicBezTo>
                    <a:pt x="44" y="53"/>
                    <a:pt x="42" y="59"/>
                    <a:pt x="42" y="66"/>
                  </a:cubicBezTo>
                  <a:cubicBezTo>
                    <a:pt x="42" y="68"/>
                    <a:pt x="41" y="70"/>
                    <a:pt x="39" y="72"/>
                  </a:cubicBezTo>
                  <a:cubicBezTo>
                    <a:pt x="38" y="73"/>
                    <a:pt x="36" y="74"/>
                    <a:pt x="33" y="74"/>
                  </a:cubicBezTo>
                  <a:cubicBezTo>
                    <a:pt x="31" y="74"/>
                    <a:pt x="29" y="73"/>
                    <a:pt x="27" y="72"/>
                  </a:cubicBezTo>
                  <a:cubicBezTo>
                    <a:pt x="26" y="70"/>
                    <a:pt x="25" y="68"/>
                    <a:pt x="25" y="66"/>
                  </a:cubicBezTo>
                  <a:cubicBezTo>
                    <a:pt x="25" y="54"/>
                    <a:pt x="29" y="45"/>
                    <a:pt x="37" y="36"/>
                  </a:cubicBezTo>
                  <a:cubicBezTo>
                    <a:pt x="45" y="28"/>
                    <a:pt x="55" y="24"/>
                    <a:pt x="67" y="24"/>
                  </a:cubicBezTo>
                  <a:cubicBezTo>
                    <a:pt x="69" y="24"/>
                    <a:pt x="71" y="25"/>
                    <a:pt x="73" y="27"/>
                  </a:cubicBezTo>
                  <a:cubicBezTo>
                    <a:pt x="74" y="28"/>
                    <a:pt x="75" y="30"/>
                    <a:pt x="75" y="33"/>
                  </a:cubicBezTo>
                  <a:cubicBezTo>
                    <a:pt x="75" y="35"/>
                    <a:pt x="74" y="37"/>
                    <a:pt x="73" y="39"/>
                  </a:cubicBezTo>
                  <a:cubicBezTo>
                    <a:pt x="71" y="40"/>
                    <a:pt x="69" y="41"/>
                    <a:pt x="67" y="41"/>
                  </a:cubicBezTo>
                  <a:cubicBezTo>
                    <a:pt x="60" y="41"/>
                    <a:pt x="54" y="43"/>
                    <a:pt x="49" y="48"/>
                  </a:cubicBezTo>
                  <a:close/>
                  <a:moveTo>
                    <a:pt x="49" y="48"/>
                  </a:moveTo>
                  <a:cubicBezTo>
                    <a:pt x="49" y="48"/>
                    <a:pt x="49" y="48"/>
                    <a:pt x="49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2" name="Freeform 77"/>
          <p:cNvSpPr>
            <a:spLocks noEditPoints="1"/>
          </p:cNvSpPr>
          <p:nvPr/>
        </p:nvSpPr>
        <p:spPr bwMode="auto">
          <a:xfrm>
            <a:off x="1010905" y="7391848"/>
            <a:ext cx="1272980" cy="723790"/>
          </a:xfrm>
          <a:custGeom>
            <a:avLst/>
            <a:gdLst>
              <a:gd name="T0" fmla="*/ 262 w 267"/>
              <a:gd name="T1" fmla="*/ 122 h 150"/>
              <a:gd name="T2" fmla="*/ 145 w 267"/>
              <a:gd name="T3" fmla="*/ 5 h 150"/>
              <a:gd name="T4" fmla="*/ 133 w 267"/>
              <a:gd name="T5" fmla="*/ 0 h 150"/>
              <a:gd name="T6" fmla="*/ 122 w 267"/>
              <a:gd name="T7" fmla="*/ 5 h 150"/>
              <a:gd name="T8" fmla="*/ 5 w 267"/>
              <a:gd name="T9" fmla="*/ 122 h 150"/>
              <a:gd name="T10" fmla="*/ 0 w 267"/>
              <a:gd name="T11" fmla="*/ 133 h 150"/>
              <a:gd name="T12" fmla="*/ 5 w 267"/>
              <a:gd name="T13" fmla="*/ 145 h 150"/>
              <a:gd name="T14" fmla="*/ 17 w 267"/>
              <a:gd name="T15" fmla="*/ 150 h 150"/>
              <a:gd name="T16" fmla="*/ 250 w 267"/>
              <a:gd name="T17" fmla="*/ 150 h 150"/>
              <a:gd name="T18" fmla="*/ 262 w 267"/>
              <a:gd name="T19" fmla="*/ 145 h 150"/>
              <a:gd name="T20" fmla="*/ 267 w 267"/>
              <a:gd name="T21" fmla="*/ 133 h 150"/>
              <a:gd name="T22" fmla="*/ 262 w 267"/>
              <a:gd name="T23" fmla="*/ 122 h 150"/>
              <a:gd name="T24" fmla="*/ 262 w 267"/>
              <a:gd name="T25" fmla="*/ 122 h 150"/>
              <a:gd name="T26" fmla="*/ 262 w 267"/>
              <a:gd name="T27" fmla="*/ 12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7" h="150">
                <a:moveTo>
                  <a:pt x="262" y="122"/>
                </a:moveTo>
                <a:cubicBezTo>
                  <a:pt x="145" y="5"/>
                  <a:pt x="145" y="5"/>
                  <a:pt x="145" y="5"/>
                </a:cubicBezTo>
                <a:cubicBezTo>
                  <a:pt x="142" y="2"/>
                  <a:pt x="138" y="0"/>
                  <a:pt x="133" y="0"/>
                </a:cubicBezTo>
                <a:cubicBezTo>
                  <a:pt x="129" y="0"/>
                  <a:pt x="125" y="2"/>
                  <a:pt x="122" y="5"/>
                </a:cubicBezTo>
                <a:cubicBezTo>
                  <a:pt x="5" y="122"/>
                  <a:pt x="5" y="122"/>
                  <a:pt x="5" y="122"/>
                </a:cubicBezTo>
                <a:cubicBezTo>
                  <a:pt x="2" y="125"/>
                  <a:pt x="0" y="129"/>
                  <a:pt x="0" y="133"/>
                </a:cubicBezTo>
                <a:cubicBezTo>
                  <a:pt x="0" y="138"/>
                  <a:pt x="2" y="142"/>
                  <a:pt x="5" y="145"/>
                </a:cubicBezTo>
                <a:cubicBezTo>
                  <a:pt x="8" y="149"/>
                  <a:pt x="12" y="150"/>
                  <a:pt x="17" y="150"/>
                </a:cubicBezTo>
                <a:cubicBezTo>
                  <a:pt x="250" y="150"/>
                  <a:pt x="250" y="150"/>
                  <a:pt x="250" y="150"/>
                </a:cubicBezTo>
                <a:cubicBezTo>
                  <a:pt x="255" y="150"/>
                  <a:pt x="259" y="149"/>
                  <a:pt x="262" y="145"/>
                </a:cubicBezTo>
                <a:cubicBezTo>
                  <a:pt x="265" y="142"/>
                  <a:pt x="267" y="138"/>
                  <a:pt x="267" y="133"/>
                </a:cubicBezTo>
                <a:cubicBezTo>
                  <a:pt x="267" y="129"/>
                  <a:pt x="265" y="125"/>
                  <a:pt x="262" y="122"/>
                </a:cubicBezTo>
                <a:close/>
                <a:moveTo>
                  <a:pt x="262" y="122"/>
                </a:moveTo>
                <a:cubicBezTo>
                  <a:pt x="262" y="122"/>
                  <a:pt x="262" y="122"/>
                  <a:pt x="262" y="12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5" name="Freeform 81"/>
          <p:cNvSpPr>
            <a:spLocks noEditPoints="1"/>
          </p:cNvSpPr>
          <p:nvPr/>
        </p:nvSpPr>
        <p:spPr bwMode="auto">
          <a:xfrm>
            <a:off x="3956850" y="7391848"/>
            <a:ext cx="1272980" cy="723790"/>
          </a:xfrm>
          <a:custGeom>
            <a:avLst/>
            <a:gdLst>
              <a:gd name="T0" fmla="*/ 262 w 267"/>
              <a:gd name="T1" fmla="*/ 5 h 150"/>
              <a:gd name="T2" fmla="*/ 250 w 267"/>
              <a:gd name="T3" fmla="*/ 0 h 150"/>
              <a:gd name="T4" fmla="*/ 17 w 267"/>
              <a:gd name="T5" fmla="*/ 0 h 150"/>
              <a:gd name="T6" fmla="*/ 5 w 267"/>
              <a:gd name="T7" fmla="*/ 5 h 150"/>
              <a:gd name="T8" fmla="*/ 0 w 267"/>
              <a:gd name="T9" fmla="*/ 17 h 150"/>
              <a:gd name="T10" fmla="*/ 5 w 267"/>
              <a:gd name="T11" fmla="*/ 28 h 150"/>
              <a:gd name="T12" fmla="*/ 122 w 267"/>
              <a:gd name="T13" fmla="*/ 145 h 150"/>
              <a:gd name="T14" fmla="*/ 133 w 267"/>
              <a:gd name="T15" fmla="*/ 150 h 150"/>
              <a:gd name="T16" fmla="*/ 145 w 267"/>
              <a:gd name="T17" fmla="*/ 145 h 150"/>
              <a:gd name="T18" fmla="*/ 262 w 267"/>
              <a:gd name="T19" fmla="*/ 28 h 150"/>
              <a:gd name="T20" fmla="*/ 267 w 267"/>
              <a:gd name="T21" fmla="*/ 17 h 150"/>
              <a:gd name="T22" fmla="*/ 262 w 267"/>
              <a:gd name="T23" fmla="*/ 5 h 150"/>
              <a:gd name="T24" fmla="*/ 262 w 267"/>
              <a:gd name="T25" fmla="*/ 5 h 150"/>
              <a:gd name="T26" fmla="*/ 262 w 267"/>
              <a:gd name="T27" fmla="*/ 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7" h="150">
                <a:moveTo>
                  <a:pt x="262" y="5"/>
                </a:moveTo>
                <a:cubicBezTo>
                  <a:pt x="259" y="2"/>
                  <a:pt x="255" y="0"/>
                  <a:pt x="25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1"/>
                  <a:pt x="2" y="25"/>
                  <a:pt x="5" y="28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5" y="149"/>
                  <a:pt x="129" y="150"/>
                  <a:pt x="133" y="150"/>
                </a:cubicBezTo>
                <a:cubicBezTo>
                  <a:pt x="138" y="150"/>
                  <a:pt x="142" y="149"/>
                  <a:pt x="145" y="145"/>
                </a:cubicBezTo>
                <a:cubicBezTo>
                  <a:pt x="262" y="28"/>
                  <a:pt x="262" y="28"/>
                  <a:pt x="262" y="28"/>
                </a:cubicBezTo>
                <a:cubicBezTo>
                  <a:pt x="265" y="25"/>
                  <a:pt x="267" y="21"/>
                  <a:pt x="267" y="17"/>
                </a:cubicBezTo>
                <a:cubicBezTo>
                  <a:pt x="267" y="12"/>
                  <a:pt x="265" y="8"/>
                  <a:pt x="262" y="5"/>
                </a:cubicBezTo>
                <a:close/>
                <a:moveTo>
                  <a:pt x="262" y="5"/>
                </a:moveTo>
                <a:cubicBezTo>
                  <a:pt x="262" y="5"/>
                  <a:pt x="262" y="5"/>
                  <a:pt x="262" y="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8" name="Freeform 85"/>
          <p:cNvSpPr>
            <a:spLocks noEditPoints="1"/>
          </p:cNvSpPr>
          <p:nvPr/>
        </p:nvSpPr>
        <p:spPr bwMode="auto">
          <a:xfrm>
            <a:off x="6912321" y="7255342"/>
            <a:ext cx="1266631" cy="996798"/>
          </a:xfrm>
          <a:custGeom>
            <a:avLst/>
            <a:gdLst>
              <a:gd name="T0" fmla="*/ 467 w 467"/>
              <a:gd name="T1" fmla="*/ 317 h 367"/>
              <a:gd name="T2" fmla="*/ 467 w 467"/>
              <a:gd name="T3" fmla="*/ 350 h 367"/>
              <a:gd name="T4" fmla="*/ 462 w 467"/>
              <a:gd name="T5" fmla="*/ 362 h 367"/>
              <a:gd name="T6" fmla="*/ 451 w 467"/>
              <a:gd name="T7" fmla="*/ 367 h 367"/>
              <a:gd name="T8" fmla="*/ 17 w 467"/>
              <a:gd name="T9" fmla="*/ 367 h 367"/>
              <a:gd name="T10" fmla="*/ 5 w 467"/>
              <a:gd name="T11" fmla="*/ 362 h 367"/>
              <a:gd name="T12" fmla="*/ 0 w 467"/>
              <a:gd name="T13" fmla="*/ 350 h 367"/>
              <a:gd name="T14" fmla="*/ 0 w 467"/>
              <a:gd name="T15" fmla="*/ 317 h 367"/>
              <a:gd name="T16" fmla="*/ 5 w 467"/>
              <a:gd name="T17" fmla="*/ 305 h 367"/>
              <a:gd name="T18" fmla="*/ 17 w 467"/>
              <a:gd name="T19" fmla="*/ 300 h 367"/>
              <a:gd name="T20" fmla="*/ 451 w 467"/>
              <a:gd name="T21" fmla="*/ 300 h 367"/>
              <a:gd name="T22" fmla="*/ 462 w 467"/>
              <a:gd name="T23" fmla="*/ 305 h 367"/>
              <a:gd name="T24" fmla="*/ 467 w 467"/>
              <a:gd name="T25" fmla="*/ 317 h 367"/>
              <a:gd name="T26" fmla="*/ 117 w 467"/>
              <a:gd name="T27" fmla="*/ 200 h 367"/>
              <a:gd name="T28" fmla="*/ 105 w 467"/>
              <a:gd name="T29" fmla="*/ 205 h 367"/>
              <a:gd name="T30" fmla="*/ 100 w 467"/>
              <a:gd name="T31" fmla="*/ 217 h 367"/>
              <a:gd name="T32" fmla="*/ 100 w 467"/>
              <a:gd name="T33" fmla="*/ 250 h 367"/>
              <a:gd name="T34" fmla="*/ 105 w 467"/>
              <a:gd name="T35" fmla="*/ 262 h 367"/>
              <a:gd name="T36" fmla="*/ 117 w 467"/>
              <a:gd name="T37" fmla="*/ 267 h 367"/>
              <a:gd name="T38" fmla="*/ 350 w 467"/>
              <a:gd name="T39" fmla="*/ 267 h 367"/>
              <a:gd name="T40" fmla="*/ 362 w 467"/>
              <a:gd name="T41" fmla="*/ 262 h 367"/>
              <a:gd name="T42" fmla="*/ 367 w 467"/>
              <a:gd name="T43" fmla="*/ 250 h 367"/>
              <a:gd name="T44" fmla="*/ 367 w 467"/>
              <a:gd name="T45" fmla="*/ 217 h 367"/>
              <a:gd name="T46" fmla="*/ 362 w 467"/>
              <a:gd name="T47" fmla="*/ 205 h 367"/>
              <a:gd name="T48" fmla="*/ 350 w 467"/>
              <a:gd name="T49" fmla="*/ 200 h 367"/>
              <a:gd name="T50" fmla="*/ 117 w 467"/>
              <a:gd name="T51" fmla="*/ 200 h 367"/>
              <a:gd name="T52" fmla="*/ 50 w 467"/>
              <a:gd name="T53" fmla="*/ 167 h 367"/>
              <a:gd name="T54" fmla="*/ 417 w 467"/>
              <a:gd name="T55" fmla="*/ 167 h 367"/>
              <a:gd name="T56" fmla="*/ 429 w 467"/>
              <a:gd name="T57" fmla="*/ 162 h 367"/>
              <a:gd name="T58" fmla="*/ 434 w 467"/>
              <a:gd name="T59" fmla="*/ 150 h 367"/>
              <a:gd name="T60" fmla="*/ 434 w 467"/>
              <a:gd name="T61" fmla="*/ 117 h 367"/>
              <a:gd name="T62" fmla="*/ 429 w 467"/>
              <a:gd name="T63" fmla="*/ 105 h 367"/>
              <a:gd name="T64" fmla="*/ 417 w 467"/>
              <a:gd name="T65" fmla="*/ 100 h 367"/>
              <a:gd name="T66" fmla="*/ 50 w 467"/>
              <a:gd name="T67" fmla="*/ 100 h 367"/>
              <a:gd name="T68" fmla="*/ 38 w 467"/>
              <a:gd name="T69" fmla="*/ 105 h 367"/>
              <a:gd name="T70" fmla="*/ 33 w 467"/>
              <a:gd name="T71" fmla="*/ 117 h 367"/>
              <a:gd name="T72" fmla="*/ 33 w 467"/>
              <a:gd name="T73" fmla="*/ 150 h 367"/>
              <a:gd name="T74" fmla="*/ 38 w 467"/>
              <a:gd name="T75" fmla="*/ 162 h 367"/>
              <a:gd name="T76" fmla="*/ 50 w 467"/>
              <a:gd name="T77" fmla="*/ 167 h 367"/>
              <a:gd name="T78" fmla="*/ 150 w 467"/>
              <a:gd name="T79" fmla="*/ 67 h 367"/>
              <a:gd name="T80" fmla="*/ 317 w 467"/>
              <a:gd name="T81" fmla="*/ 67 h 367"/>
              <a:gd name="T82" fmla="*/ 329 w 467"/>
              <a:gd name="T83" fmla="*/ 62 h 367"/>
              <a:gd name="T84" fmla="*/ 334 w 467"/>
              <a:gd name="T85" fmla="*/ 50 h 367"/>
              <a:gd name="T86" fmla="*/ 334 w 467"/>
              <a:gd name="T87" fmla="*/ 17 h 367"/>
              <a:gd name="T88" fmla="*/ 329 w 467"/>
              <a:gd name="T89" fmla="*/ 5 h 367"/>
              <a:gd name="T90" fmla="*/ 317 w 467"/>
              <a:gd name="T91" fmla="*/ 0 h 367"/>
              <a:gd name="T92" fmla="*/ 150 w 467"/>
              <a:gd name="T93" fmla="*/ 0 h 367"/>
              <a:gd name="T94" fmla="*/ 138 w 467"/>
              <a:gd name="T95" fmla="*/ 5 h 367"/>
              <a:gd name="T96" fmla="*/ 133 w 467"/>
              <a:gd name="T97" fmla="*/ 17 h 367"/>
              <a:gd name="T98" fmla="*/ 133 w 467"/>
              <a:gd name="T99" fmla="*/ 50 h 367"/>
              <a:gd name="T100" fmla="*/ 138 w 467"/>
              <a:gd name="T101" fmla="*/ 62 h 367"/>
              <a:gd name="T102" fmla="*/ 150 w 467"/>
              <a:gd name="T103" fmla="*/ 67 h 367"/>
              <a:gd name="T104" fmla="*/ 150 w 467"/>
              <a:gd name="T105" fmla="*/ 67 h 367"/>
              <a:gd name="T106" fmla="*/ 150 w 467"/>
              <a:gd name="T107" fmla="*/ 6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7" h="367">
                <a:moveTo>
                  <a:pt x="467" y="317"/>
                </a:moveTo>
                <a:cubicBezTo>
                  <a:pt x="467" y="350"/>
                  <a:pt x="467" y="350"/>
                  <a:pt x="467" y="350"/>
                </a:cubicBezTo>
                <a:cubicBezTo>
                  <a:pt x="467" y="355"/>
                  <a:pt x="466" y="359"/>
                  <a:pt x="462" y="362"/>
                </a:cubicBezTo>
                <a:cubicBezTo>
                  <a:pt x="459" y="365"/>
                  <a:pt x="455" y="367"/>
                  <a:pt x="451" y="367"/>
                </a:cubicBezTo>
                <a:cubicBezTo>
                  <a:pt x="17" y="367"/>
                  <a:pt x="17" y="367"/>
                  <a:pt x="17" y="367"/>
                </a:cubicBezTo>
                <a:cubicBezTo>
                  <a:pt x="12" y="367"/>
                  <a:pt x="8" y="365"/>
                  <a:pt x="5" y="362"/>
                </a:cubicBezTo>
                <a:cubicBezTo>
                  <a:pt x="2" y="359"/>
                  <a:pt x="0" y="355"/>
                  <a:pt x="0" y="350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13"/>
                  <a:pt x="2" y="309"/>
                  <a:pt x="5" y="305"/>
                </a:cubicBezTo>
                <a:cubicBezTo>
                  <a:pt x="8" y="302"/>
                  <a:pt x="12" y="300"/>
                  <a:pt x="17" y="300"/>
                </a:cubicBezTo>
                <a:cubicBezTo>
                  <a:pt x="451" y="300"/>
                  <a:pt x="451" y="300"/>
                  <a:pt x="451" y="300"/>
                </a:cubicBezTo>
                <a:cubicBezTo>
                  <a:pt x="455" y="300"/>
                  <a:pt x="459" y="302"/>
                  <a:pt x="462" y="305"/>
                </a:cubicBezTo>
                <a:cubicBezTo>
                  <a:pt x="466" y="309"/>
                  <a:pt x="467" y="313"/>
                  <a:pt x="467" y="317"/>
                </a:cubicBezTo>
                <a:close/>
                <a:moveTo>
                  <a:pt x="117" y="200"/>
                </a:moveTo>
                <a:cubicBezTo>
                  <a:pt x="112" y="200"/>
                  <a:pt x="108" y="202"/>
                  <a:pt x="105" y="205"/>
                </a:cubicBezTo>
                <a:cubicBezTo>
                  <a:pt x="102" y="208"/>
                  <a:pt x="100" y="212"/>
                  <a:pt x="100" y="217"/>
                </a:cubicBezTo>
                <a:cubicBezTo>
                  <a:pt x="100" y="250"/>
                  <a:pt x="100" y="250"/>
                  <a:pt x="100" y="250"/>
                </a:cubicBezTo>
                <a:cubicBezTo>
                  <a:pt x="100" y="255"/>
                  <a:pt x="102" y="259"/>
                  <a:pt x="105" y="262"/>
                </a:cubicBezTo>
                <a:cubicBezTo>
                  <a:pt x="108" y="265"/>
                  <a:pt x="112" y="267"/>
                  <a:pt x="117" y="267"/>
                </a:cubicBezTo>
                <a:cubicBezTo>
                  <a:pt x="350" y="267"/>
                  <a:pt x="350" y="267"/>
                  <a:pt x="350" y="267"/>
                </a:cubicBezTo>
                <a:cubicBezTo>
                  <a:pt x="355" y="267"/>
                  <a:pt x="359" y="265"/>
                  <a:pt x="362" y="262"/>
                </a:cubicBezTo>
                <a:cubicBezTo>
                  <a:pt x="365" y="259"/>
                  <a:pt x="367" y="255"/>
                  <a:pt x="367" y="250"/>
                </a:cubicBezTo>
                <a:cubicBezTo>
                  <a:pt x="367" y="217"/>
                  <a:pt x="367" y="217"/>
                  <a:pt x="367" y="217"/>
                </a:cubicBezTo>
                <a:cubicBezTo>
                  <a:pt x="367" y="212"/>
                  <a:pt x="365" y="208"/>
                  <a:pt x="362" y="205"/>
                </a:cubicBezTo>
                <a:cubicBezTo>
                  <a:pt x="359" y="202"/>
                  <a:pt x="355" y="200"/>
                  <a:pt x="350" y="200"/>
                </a:cubicBezTo>
                <a:lnTo>
                  <a:pt x="117" y="200"/>
                </a:lnTo>
                <a:close/>
                <a:moveTo>
                  <a:pt x="50" y="167"/>
                </a:moveTo>
                <a:cubicBezTo>
                  <a:pt x="417" y="167"/>
                  <a:pt x="417" y="167"/>
                  <a:pt x="417" y="167"/>
                </a:cubicBezTo>
                <a:cubicBezTo>
                  <a:pt x="422" y="167"/>
                  <a:pt x="426" y="165"/>
                  <a:pt x="429" y="162"/>
                </a:cubicBezTo>
                <a:cubicBezTo>
                  <a:pt x="432" y="159"/>
                  <a:pt x="434" y="155"/>
                  <a:pt x="434" y="150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112"/>
                  <a:pt x="432" y="108"/>
                  <a:pt x="429" y="105"/>
                </a:cubicBezTo>
                <a:cubicBezTo>
                  <a:pt x="426" y="102"/>
                  <a:pt x="422" y="100"/>
                  <a:pt x="417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46" y="100"/>
                  <a:pt x="42" y="102"/>
                  <a:pt x="38" y="105"/>
                </a:cubicBezTo>
                <a:cubicBezTo>
                  <a:pt x="35" y="108"/>
                  <a:pt x="33" y="112"/>
                  <a:pt x="33" y="117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55"/>
                  <a:pt x="35" y="159"/>
                  <a:pt x="38" y="162"/>
                </a:cubicBezTo>
                <a:cubicBezTo>
                  <a:pt x="42" y="165"/>
                  <a:pt x="46" y="167"/>
                  <a:pt x="50" y="167"/>
                </a:cubicBezTo>
                <a:close/>
                <a:moveTo>
                  <a:pt x="150" y="67"/>
                </a:moveTo>
                <a:cubicBezTo>
                  <a:pt x="317" y="67"/>
                  <a:pt x="317" y="67"/>
                  <a:pt x="317" y="67"/>
                </a:cubicBezTo>
                <a:cubicBezTo>
                  <a:pt x="322" y="67"/>
                  <a:pt x="325" y="65"/>
                  <a:pt x="329" y="62"/>
                </a:cubicBezTo>
                <a:cubicBezTo>
                  <a:pt x="332" y="58"/>
                  <a:pt x="334" y="55"/>
                  <a:pt x="334" y="50"/>
                </a:cubicBezTo>
                <a:cubicBezTo>
                  <a:pt x="334" y="17"/>
                  <a:pt x="334" y="17"/>
                  <a:pt x="334" y="17"/>
                </a:cubicBezTo>
                <a:cubicBezTo>
                  <a:pt x="334" y="12"/>
                  <a:pt x="332" y="8"/>
                  <a:pt x="329" y="5"/>
                </a:cubicBezTo>
                <a:cubicBezTo>
                  <a:pt x="325" y="2"/>
                  <a:pt x="322" y="0"/>
                  <a:pt x="317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46" y="0"/>
                  <a:pt x="142" y="2"/>
                  <a:pt x="138" y="5"/>
                </a:cubicBezTo>
                <a:cubicBezTo>
                  <a:pt x="135" y="8"/>
                  <a:pt x="133" y="12"/>
                  <a:pt x="133" y="1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55"/>
                  <a:pt x="135" y="58"/>
                  <a:pt x="138" y="62"/>
                </a:cubicBezTo>
                <a:cubicBezTo>
                  <a:pt x="142" y="65"/>
                  <a:pt x="146" y="67"/>
                  <a:pt x="150" y="67"/>
                </a:cubicBezTo>
                <a:close/>
                <a:moveTo>
                  <a:pt x="150" y="67"/>
                </a:moveTo>
                <a:cubicBezTo>
                  <a:pt x="150" y="67"/>
                  <a:pt x="150" y="67"/>
                  <a:pt x="150" y="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1" name="Freeform 89"/>
          <p:cNvSpPr>
            <a:spLocks noEditPoints="1"/>
          </p:cNvSpPr>
          <p:nvPr/>
        </p:nvSpPr>
        <p:spPr bwMode="auto">
          <a:xfrm>
            <a:off x="9851916" y="7117251"/>
            <a:ext cx="1272980" cy="1272980"/>
          </a:xfrm>
          <a:custGeom>
            <a:avLst/>
            <a:gdLst>
              <a:gd name="T0" fmla="*/ 396 w 403"/>
              <a:gd name="T1" fmla="*/ 237 h 403"/>
              <a:gd name="T2" fmla="*/ 360 w 403"/>
              <a:gd name="T3" fmla="*/ 201 h 403"/>
              <a:gd name="T4" fmla="*/ 396 w 403"/>
              <a:gd name="T5" fmla="*/ 166 h 403"/>
              <a:gd name="T6" fmla="*/ 401 w 403"/>
              <a:gd name="T7" fmla="*/ 148 h 403"/>
              <a:gd name="T8" fmla="*/ 388 w 403"/>
              <a:gd name="T9" fmla="*/ 135 h 403"/>
              <a:gd name="T10" fmla="*/ 338 w 403"/>
              <a:gd name="T11" fmla="*/ 122 h 403"/>
              <a:gd name="T12" fmla="*/ 352 w 403"/>
              <a:gd name="T13" fmla="*/ 74 h 403"/>
              <a:gd name="T14" fmla="*/ 347 w 403"/>
              <a:gd name="T15" fmla="*/ 55 h 403"/>
              <a:gd name="T16" fmla="*/ 329 w 403"/>
              <a:gd name="T17" fmla="*/ 50 h 403"/>
              <a:gd name="T18" fmla="*/ 281 w 403"/>
              <a:gd name="T19" fmla="*/ 64 h 403"/>
              <a:gd name="T20" fmla="*/ 268 w 403"/>
              <a:gd name="T21" fmla="*/ 15 h 403"/>
              <a:gd name="T22" fmla="*/ 255 w 403"/>
              <a:gd name="T23" fmla="*/ 2 h 403"/>
              <a:gd name="T24" fmla="*/ 237 w 403"/>
              <a:gd name="T25" fmla="*/ 7 h 403"/>
              <a:gd name="T26" fmla="*/ 201 w 403"/>
              <a:gd name="T27" fmla="*/ 43 h 403"/>
              <a:gd name="T28" fmla="*/ 166 w 403"/>
              <a:gd name="T29" fmla="*/ 7 h 403"/>
              <a:gd name="T30" fmla="*/ 148 w 403"/>
              <a:gd name="T31" fmla="*/ 2 h 403"/>
              <a:gd name="T32" fmla="*/ 135 w 403"/>
              <a:gd name="T33" fmla="*/ 15 h 403"/>
              <a:gd name="T34" fmla="*/ 122 w 403"/>
              <a:gd name="T35" fmla="*/ 64 h 403"/>
              <a:gd name="T36" fmla="*/ 74 w 403"/>
              <a:gd name="T37" fmla="*/ 50 h 403"/>
              <a:gd name="T38" fmla="*/ 55 w 403"/>
              <a:gd name="T39" fmla="*/ 55 h 403"/>
              <a:gd name="T40" fmla="*/ 50 w 403"/>
              <a:gd name="T41" fmla="*/ 74 h 403"/>
              <a:gd name="T42" fmla="*/ 64 w 403"/>
              <a:gd name="T43" fmla="*/ 122 h 403"/>
              <a:gd name="T44" fmla="*/ 15 w 403"/>
              <a:gd name="T45" fmla="*/ 135 h 403"/>
              <a:gd name="T46" fmla="*/ 2 w 403"/>
              <a:gd name="T47" fmla="*/ 148 h 403"/>
              <a:gd name="T48" fmla="*/ 7 w 403"/>
              <a:gd name="T49" fmla="*/ 166 h 403"/>
              <a:gd name="T50" fmla="*/ 43 w 403"/>
              <a:gd name="T51" fmla="*/ 201 h 403"/>
              <a:gd name="T52" fmla="*/ 7 w 403"/>
              <a:gd name="T53" fmla="*/ 237 h 403"/>
              <a:gd name="T54" fmla="*/ 2 w 403"/>
              <a:gd name="T55" fmla="*/ 255 h 403"/>
              <a:gd name="T56" fmla="*/ 15 w 403"/>
              <a:gd name="T57" fmla="*/ 268 h 403"/>
              <a:gd name="T58" fmla="*/ 64 w 403"/>
              <a:gd name="T59" fmla="*/ 281 h 403"/>
              <a:gd name="T60" fmla="*/ 50 w 403"/>
              <a:gd name="T61" fmla="*/ 329 h 403"/>
              <a:gd name="T62" fmla="*/ 55 w 403"/>
              <a:gd name="T63" fmla="*/ 347 h 403"/>
              <a:gd name="T64" fmla="*/ 74 w 403"/>
              <a:gd name="T65" fmla="*/ 352 h 403"/>
              <a:gd name="T66" fmla="*/ 122 w 403"/>
              <a:gd name="T67" fmla="*/ 338 h 403"/>
              <a:gd name="T68" fmla="*/ 135 w 403"/>
              <a:gd name="T69" fmla="*/ 387 h 403"/>
              <a:gd name="T70" fmla="*/ 148 w 403"/>
              <a:gd name="T71" fmla="*/ 401 h 403"/>
              <a:gd name="T72" fmla="*/ 166 w 403"/>
              <a:gd name="T73" fmla="*/ 396 h 403"/>
              <a:gd name="T74" fmla="*/ 201 w 403"/>
              <a:gd name="T75" fmla="*/ 360 h 403"/>
              <a:gd name="T76" fmla="*/ 237 w 403"/>
              <a:gd name="T77" fmla="*/ 396 h 403"/>
              <a:gd name="T78" fmla="*/ 250 w 403"/>
              <a:gd name="T79" fmla="*/ 402 h 403"/>
              <a:gd name="T80" fmla="*/ 255 w 403"/>
              <a:gd name="T81" fmla="*/ 401 h 403"/>
              <a:gd name="T82" fmla="*/ 268 w 403"/>
              <a:gd name="T83" fmla="*/ 387 h 403"/>
              <a:gd name="T84" fmla="*/ 281 w 403"/>
              <a:gd name="T85" fmla="*/ 338 h 403"/>
              <a:gd name="T86" fmla="*/ 329 w 403"/>
              <a:gd name="T87" fmla="*/ 352 h 403"/>
              <a:gd name="T88" fmla="*/ 347 w 403"/>
              <a:gd name="T89" fmla="*/ 347 h 403"/>
              <a:gd name="T90" fmla="*/ 352 w 403"/>
              <a:gd name="T91" fmla="*/ 329 h 403"/>
              <a:gd name="T92" fmla="*/ 339 w 403"/>
              <a:gd name="T93" fmla="*/ 281 h 403"/>
              <a:gd name="T94" fmla="*/ 388 w 403"/>
              <a:gd name="T95" fmla="*/ 268 h 403"/>
              <a:gd name="T96" fmla="*/ 401 w 403"/>
              <a:gd name="T97" fmla="*/ 255 h 403"/>
              <a:gd name="T98" fmla="*/ 396 w 403"/>
              <a:gd name="T99" fmla="*/ 237 h 403"/>
              <a:gd name="T100" fmla="*/ 396 w 403"/>
              <a:gd name="T101" fmla="*/ 237 h 403"/>
              <a:gd name="T102" fmla="*/ 396 w 403"/>
              <a:gd name="T103" fmla="*/ 237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3" h="403">
                <a:moveTo>
                  <a:pt x="396" y="237"/>
                </a:moveTo>
                <a:cubicBezTo>
                  <a:pt x="360" y="201"/>
                  <a:pt x="360" y="201"/>
                  <a:pt x="360" y="201"/>
                </a:cubicBezTo>
                <a:cubicBezTo>
                  <a:pt x="396" y="166"/>
                  <a:pt x="396" y="166"/>
                  <a:pt x="396" y="166"/>
                </a:cubicBezTo>
                <a:cubicBezTo>
                  <a:pt x="401" y="161"/>
                  <a:pt x="403" y="155"/>
                  <a:pt x="401" y="148"/>
                </a:cubicBezTo>
                <a:cubicBezTo>
                  <a:pt x="399" y="141"/>
                  <a:pt x="394" y="136"/>
                  <a:pt x="388" y="135"/>
                </a:cubicBezTo>
                <a:cubicBezTo>
                  <a:pt x="338" y="122"/>
                  <a:pt x="338" y="122"/>
                  <a:pt x="338" y="122"/>
                </a:cubicBezTo>
                <a:cubicBezTo>
                  <a:pt x="352" y="74"/>
                  <a:pt x="352" y="74"/>
                  <a:pt x="352" y="74"/>
                </a:cubicBezTo>
                <a:cubicBezTo>
                  <a:pt x="354" y="66"/>
                  <a:pt x="353" y="60"/>
                  <a:pt x="347" y="55"/>
                </a:cubicBezTo>
                <a:cubicBezTo>
                  <a:pt x="342" y="50"/>
                  <a:pt x="336" y="48"/>
                  <a:pt x="329" y="50"/>
                </a:cubicBezTo>
                <a:cubicBezTo>
                  <a:pt x="281" y="64"/>
                  <a:pt x="281" y="64"/>
                  <a:pt x="281" y="64"/>
                </a:cubicBezTo>
                <a:cubicBezTo>
                  <a:pt x="268" y="15"/>
                  <a:pt x="268" y="15"/>
                  <a:pt x="268" y="15"/>
                </a:cubicBezTo>
                <a:cubicBezTo>
                  <a:pt x="266" y="8"/>
                  <a:pt x="262" y="4"/>
                  <a:pt x="255" y="2"/>
                </a:cubicBezTo>
                <a:cubicBezTo>
                  <a:pt x="248" y="0"/>
                  <a:pt x="242" y="2"/>
                  <a:pt x="237" y="7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166" y="7"/>
                  <a:pt x="166" y="7"/>
                  <a:pt x="166" y="7"/>
                </a:cubicBezTo>
                <a:cubicBezTo>
                  <a:pt x="161" y="1"/>
                  <a:pt x="155" y="0"/>
                  <a:pt x="148" y="2"/>
                </a:cubicBezTo>
                <a:cubicBezTo>
                  <a:pt x="141" y="4"/>
                  <a:pt x="136" y="8"/>
                  <a:pt x="135" y="15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74" y="50"/>
                  <a:pt x="74" y="50"/>
                  <a:pt x="74" y="50"/>
                </a:cubicBezTo>
                <a:cubicBezTo>
                  <a:pt x="66" y="48"/>
                  <a:pt x="60" y="50"/>
                  <a:pt x="55" y="55"/>
                </a:cubicBezTo>
                <a:cubicBezTo>
                  <a:pt x="50" y="60"/>
                  <a:pt x="48" y="66"/>
                  <a:pt x="50" y="74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15" y="135"/>
                  <a:pt x="15" y="135"/>
                  <a:pt x="15" y="135"/>
                </a:cubicBezTo>
                <a:cubicBezTo>
                  <a:pt x="8" y="136"/>
                  <a:pt x="4" y="141"/>
                  <a:pt x="2" y="148"/>
                </a:cubicBezTo>
                <a:cubicBezTo>
                  <a:pt x="0" y="155"/>
                  <a:pt x="2" y="161"/>
                  <a:pt x="7" y="166"/>
                </a:cubicBezTo>
                <a:cubicBezTo>
                  <a:pt x="43" y="201"/>
                  <a:pt x="43" y="201"/>
                  <a:pt x="43" y="201"/>
                </a:cubicBezTo>
                <a:cubicBezTo>
                  <a:pt x="7" y="237"/>
                  <a:pt x="7" y="237"/>
                  <a:pt x="7" y="237"/>
                </a:cubicBezTo>
                <a:cubicBezTo>
                  <a:pt x="2" y="241"/>
                  <a:pt x="0" y="247"/>
                  <a:pt x="2" y="255"/>
                </a:cubicBezTo>
                <a:cubicBezTo>
                  <a:pt x="4" y="262"/>
                  <a:pt x="8" y="266"/>
                  <a:pt x="15" y="268"/>
                </a:cubicBezTo>
                <a:cubicBezTo>
                  <a:pt x="64" y="281"/>
                  <a:pt x="64" y="281"/>
                  <a:pt x="64" y="281"/>
                </a:cubicBezTo>
                <a:cubicBezTo>
                  <a:pt x="50" y="329"/>
                  <a:pt x="50" y="329"/>
                  <a:pt x="50" y="329"/>
                </a:cubicBezTo>
                <a:cubicBezTo>
                  <a:pt x="48" y="336"/>
                  <a:pt x="50" y="342"/>
                  <a:pt x="55" y="347"/>
                </a:cubicBezTo>
                <a:cubicBezTo>
                  <a:pt x="60" y="353"/>
                  <a:pt x="66" y="354"/>
                  <a:pt x="74" y="352"/>
                </a:cubicBezTo>
                <a:cubicBezTo>
                  <a:pt x="122" y="338"/>
                  <a:pt x="122" y="338"/>
                  <a:pt x="122" y="338"/>
                </a:cubicBezTo>
                <a:cubicBezTo>
                  <a:pt x="135" y="387"/>
                  <a:pt x="135" y="387"/>
                  <a:pt x="135" y="387"/>
                </a:cubicBezTo>
                <a:cubicBezTo>
                  <a:pt x="136" y="395"/>
                  <a:pt x="141" y="399"/>
                  <a:pt x="148" y="401"/>
                </a:cubicBezTo>
                <a:cubicBezTo>
                  <a:pt x="155" y="403"/>
                  <a:pt x="161" y="401"/>
                  <a:pt x="166" y="396"/>
                </a:cubicBezTo>
                <a:cubicBezTo>
                  <a:pt x="201" y="360"/>
                  <a:pt x="201" y="360"/>
                  <a:pt x="201" y="360"/>
                </a:cubicBezTo>
                <a:cubicBezTo>
                  <a:pt x="237" y="396"/>
                  <a:pt x="237" y="396"/>
                  <a:pt x="237" y="396"/>
                </a:cubicBezTo>
                <a:cubicBezTo>
                  <a:pt x="240" y="400"/>
                  <a:pt x="244" y="402"/>
                  <a:pt x="250" y="402"/>
                </a:cubicBezTo>
                <a:cubicBezTo>
                  <a:pt x="251" y="402"/>
                  <a:pt x="253" y="401"/>
                  <a:pt x="255" y="401"/>
                </a:cubicBezTo>
                <a:cubicBezTo>
                  <a:pt x="262" y="399"/>
                  <a:pt x="266" y="394"/>
                  <a:pt x="268" y="387"/>
                </a:cubicBezTo>
                <a:cubicBezTo>
                  <a:pt x="281" y="338"/>
                  <a:pt x="281" y="338"/>
                  <a:pt x="281" y="338"/>
                </a:cubicBezTo>
                <a:cubicBezTo>
                  <a:pt x="329" y="352"/>
                  <a:pt x="329" y="352"/>
                  <a:pt x="329" y="352"/>
                </a:cubicBezTo>
                <a:cubicBezTo>
                  <a:pt x="336" y="354"/>
                  <a:pt x="342" y="353"/>
                  <a:pt x="347" y="347"/>
                </a:cubicBezTo>
                <a:cubicBezTo>
                  <a:pt x="353" y="342"/>
                  <a:pt x="354" y="336"/>
                  <a:pt x="352" y="329"/>
                </a:cubicBezTo>
                <a:cubicBezTo>
                  <a:pt x="339" y="281"/>
                  <a:pt x="339" y="281"/>
                  <a:pt x="339" y="281"/>
                </a:cubicBezTo>
                <a:cubicBezTo>
                  <a:pt x="388" y="268"/>
                  <a:pt x="388" y="268"/>
                  <a:pt x="388" y="268"/>
                </a:cubicBezTo>
                <a:cubicBezTo>
                  <a:pt x="394" y="266"/>
                  <a:pt x="399" y="262"/>
                  <a:pt x="401" y="255"/>
                </a:cubicBezTo>
                <a:cubicBezTo>
                  <a:pt x="403" y="247"/>
                  <a:pt x="401" y="241"/>
                  <a:pt x="396" y="237"/>
                </a:cubicBezTo>
                <a:close/>
                <a:moveTo>
                  <a:pt x="396" y="237"/>
                </a:moveTo>
                <a:cubicBezTo>
                  <a:pt x="396" y="237"/>
                  <a:pt x="396" y="237"/>
                  <a:pt x="396" y="23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12797862" y="7117251"/>
            <a:ext cx="1272980" cy="1272980"/>
          </a:xfrm>
          <a:custGeom>
            <a:avLst/>
            <a:gdLst>
              <a:gd name="T0" fmla="*/ 345 w 367"/>
              <a:gd name="T1" fmla="*/ 22 h 367"/>
              <a:gd name="T2" fmla="*/ 292 w 367"/>
              <a:gd name="T3" fmla="*/ 0 h 367"/>
              <a:gd name="T4" fmla="*/ 75 w 367"/>
              <a:gd name="T5" fmla="*/ 0 h 367"/>
              <a:gd name="T6" fmla="*/ 22 w 367"/>
              <a:gd name="T7" fmla="*/ 22 h 367"/>
              <a:gd name="T8" fmla="*/ 0 w 367"/>
              <a:gd name="T9" fmla="*/ 75 h 367"/>
              <a:gd name="T10" fmla="*/ 0 w 367"/>
              <a:gd name="T11" fmla="*/ 292 h 367"/>
              <a:gd name="T12" fmla="*/ 22 w 367"/>
              <a:gd name="T13" fmla="*/ 345 h 367"/>
              <a:gd name="T14" fmla="*/ 75 w 367"/>
              <a:gd name="T15" fmla="*/ 367 h 367"/>
              <a:gd name="T16" fmla="*/ 292 w 367"/>
              <a:gd name="T17" fmla="*/ 367 h 367"/>
              <a:gd name="T18" fmla="*/ 345 w 367"/>
              <a:gd name="T19" fmla="*/ 345 h 367"/>
              <a:gd name="T20" fmla="*/ 367 w 367"/>
              <a:gd name="T21" fmla="*/ 292 h 367"/>
              <a:gd name="T22" fmla="*/ 367 w 367"/>
              <a:gd name="T23" fmla="*/ 75 h 367"/>
              <a:gd name="T24" fmla="*/ 345 w 367"/>
              <a:gd name="T25" fmla="*/ 22 h 367"/>
              <a:gd name="T26" fmla="*/ 334 w 367"/>
              <a:gd name="T27" fmla="*/ 292 h 367"/>
              <a:gd name="T28" fmla="*/ 321 w 367"/>
              <a:gd name="T29" fmla="*/ 321 h 367"/>
              <a:gd name="T30" fmla="*/ 292 w 367"/>
              <a:gd name="T31" fmla="*/ 334 h 367"/>
              <a:gd name="T32" fmla="*/ 75 w 367"/>
              <a:gd name="T33" fmla="*/ 334 h 367"/>
              <a:gd name="T34" fmla="*/ 46 w 367"/>
              <a:gd name="T35" fmla="*/ 321 h 367"/>
              <a:gd name="T36" fmla="*/ 33 w 367"/>
              <a:gd name="T37" fmla="*/ 292 h 367"/>
              <a:gd name="T38" fmla="*/ 33 w 367"/>
              <a:gd name="T39" fmla="*/ 75 h 367"/>
              <a:gd name="T40" fmla="*/ 46 w 367"/>
              <a:gd name="T41" fmla="*/ 46 h 367"/>
              <a:gd name="T42" fmla="*/ 75 w 367"/>
              <a:gd name="T43" fmla="*/ 33 h 367"/>
              <a:gd name="T44" fmla="*/ 292 w 367"/>
              <a:gd name="T45" fmla="*/ 33 h 367"/>
              <a:gd name="T46" fmla="*/ 321 w 367"/>
              <a:gd name="T47" fmla="*/ 46 h 367"/>
              <a:gd name="T48" fmla="*/ 334 w 367"/>
              <a:gd name="T49" fmla="*/ 75 h 367"/>
              <a:gd name="T50" fmla="*/ 334 w 367"/>
              <a:gd name="T51" fmla="*/ 292 h 367"/>
              <a:gd name="T52" fmla="*/ 334 w 367"/>
              <a:gd name="T53" fmla="*/ 292 h 367"/>
              <a:gd name="T54" fmla="*/ 334 w 367"/>
              <a:gd name="T55" fmla="*/ 29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7" h="367">
                <a:moveTo>
                  <a:pt x="345" y="22"/>
                </a:moveTo>
                <a:cubicBezTo>
                  <a:pt x="330" y="7"/>
                  <a:pt x="313" y="0"/>
                  <a:pt x="292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13"/>
                  <a:pt x="7" y="330"/>
                  <a:pt x="22" y="345"/>
                </a:cubicBezTo>
                <a:cubicBezTo>
                  <a:pt x="37" y="360"/>
                  <a:pt x="54" y="367"/>
                  <a:pt x="75" y="367"/>
                </a:cubicBezTo>
                <a:cubicBezTo>
                  <a:pt x="292" y="367"/>
                  <a:pt x="292" y="367"/>
                  <a:pt x="292" y="367"/>
                </a:cubicBezTo>
                <a:cubicBezTo>
                  <a:pt x="313" y="367"/>
                  <a:pt x="330" y="360"/>
                  <a:pt x="345" y="345"/>
                </a:cubicBezTo>
                <a:cubicBezTo>
                  <a:pt x="360" y="330"/>
                  <a:pt x="367" y="313"/>
                  <a:pt x="367" y="292"/>
                </a:cubicBezTo>
                <a:cubicBezTo>
                  <a:pt x="367" y="75"/>
                  <a:pt x="367" y="75"/>
                  <a:pt x="367" y="75"/>
                </a:cubicBezTo>
                <a:cubicBezTo>
                  <a:pt x="367" y="54"/>
                  <a:pt x="360" y="37"/>
                  <a:pt x="345" y="22"/>
                </a:cubicBezTo>
                <a:close/>
                <a:moveTo>
                  <a:pt x="334" y="292"/>
                </a:moveTo>
                <a:cubicBezTo>
                  <a:pt x="334" y="303"/>
                  <a:pt x="330" y="313"/>
                  <a:pt x="321" y="321"/>
                </a:cubicBezTo>
                <a:cubicBezTo>
                  <a:pt x="313" y="330"/>
                  <a:pt x="303" y="334"/>
                  <a:pt x="292" y="334"/>
                </a:cubicBezTo>
                <a:cubicBezTo>
                  <a:pt x="75" y="334"/>
                  <a:pt x="75" y="334"/>
                  <a:pt x="75" y="334"/>
                </a:cubicBezTo>
                <a:cubicBezTo>
                  <a:pt x="64" y="334"/>
                  <a:pt x="54" y="330"/>
                  <a:pt x="46" y="321"/>
                </a:cubicBezTo>
                <a:cubicBezTo>
                  <a:pt x="37" y="313"/>
                  <a:pt x="33" y="303"/>
                  <a:pt x="33" y="292"/>
                </a:cubicBezTo>
                <a:cubicBezTo>
                  <a:pt x="33" y="75"/>
                  <a:pt x="33" y="75"/>
                  <a:pt x="33" y="75"/>
                </a:cubicBezTo>
                <a:cubicBezTo>
                  <a:pt x="33" y="64"/>
                  <a:pt x="37" y="54"/>
                  <a:pt x="46" y="46"/>
                </a:cubicBezTo>
                <a:cubicBezTo>
                  <a:pt x="54" y="37"/>
                  <a:pt x="64" y="33"/>
                  <a:pt x="75" y="33"/>
                </a:cubicBezTo>
                <a:cubicBezTo>
                  <a:pt x="292" y="33"/>
                  <a:pt x="292" y="33"/>
                  <a:pt x="292" y="33"/>
                </a:cubicBezTo>
                <a:cubicBezTo>
                  <a:pt x="303" y="33"/>
                  <a:pt x="313" y="37"/>
                  <a:pt x="321" y="46"/>
                </a:cubicBezTo>
                <a:cubicBezTo>
                  <a:pt x="330" y="54"/>
                  <a:pt x="334" y="64"/>
                  <a:pt x="334" y="75"/>
                </a:cubicBezTo>
                <a:lnTo>
                  <a:pt x="334" y="292"/>
                </a:lnTo>
                <a:close/>
                <a:moveTo>
                  <a:pt x="334" y="292"/>
                </a:moveTo>
                <a:cubicBezTo>
                  <a:pt x="334" y="292"/>
                  <a:pt x="334" y="292"/>
                  <a:pt x="334" y="29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4" name="グループ化 103"/>
          <p:cNvGrpSpPr/>
          <p:nvPr/>
        </p:nvGrpSpPr>
        <p:grpSpPr>
          <a:xfrm>
            <a:off x="15746981" y="7117251"/>
            <a:ext cx="1272980" cy="1272980"/>
            <a:chOff x="7874000" y="3354388"/>
            <a:chExt cx="636588" cy="636588"/>
          </a:xfrm>
          <a:solidFill>
            <a:schemeClr val="bg1"/>
          </a:solidFill>
        </p:grpSpPr>
        <p:sp>
          <p:nvSpPr>
            <p:cNvPr id="97" name="Freeform 97"/>
            <p:cNvSpPr>
              <a:spLocks noEditPoints="1"/>
            </p:cNvSpPr>
            <p:nvPr/>
          </p:nvSpPr>
          <p:spPr bwMode="auto">
            <a:xfrm>
              <a:off x="7874000" y="33543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8" name="Freeform 98"/>
            <p:cNvSpPr>
              <a:spLocks noEditPoints="1"/>
            </p:cNvSpPr>
            <p:nvPr/>
          </p:nvSpPr>
          <p:spPr bwMode="auto">
            <a:xfrm>
              <a:off x="8016875" y="3551238"/>
              <a:ext cx="350838" cy="271463"/>
            </a:xfrm>
            <a:custGeom>
              <a:avLst/>
              <a:gdLst>
                <a:gd name="T0" fmla="*/ 189 w 220"/>
                <a:gd name="T1" fmla="*/ 5 h 170"/>
                <a:gd name="T2" fmla="*/ 177 w 220"/>
                <a:gd name="T3" fmla="*/ 0 h 170"/>
                <a:gd name="T4" fmla="*/ 165 w 220"/>
                <a:gd name="T5" fmla="*/ 5 h 170"/>
                <a:gd name="T6" fmla="*/ 94 w 220"/>
                <a:gd name="T7" fmla="*/ 76 h 170"/>
                <a:gd name="T8" fmla="*/ 55 w 220"/>
                <a:gd name="T9" fmla="*/ 38 h 170"/>
                <a:gd name="T10" fmla="*/ 43 w 220"/>
                <a:gd name="T11" fmla="*/ 33 h 170"/>
                <a:gd name="T12" fmla="*/ 32 w 220"/>
                <a:gd name="T13" fmla="*/ 38 h 170"/>
                <a:gd name="T14" fmla="*/ 5 w 220"/>
                <a:gd name="T15" fmla="*/ 64 h 170"/>
                <a:gd name="T16" fmla="*/ 0 w 220"/>
                <a:gd name="T17" fmla="*/ 76 h 170"/>
                <a:gd name="T18" fmla="*/ 5 w 220"/>
                <a:gd name="T19" fmla="*/ 88 h 170"/>
                <a:gd name="T20" fmla="*/ 82 w 220"/>
                <a:gd name="T21" fmla="*/ 165 h 170"/>
                <a:gd name="T22" fmla="*/ 94 w 220"/>
                <a:gd name="T23" fmla="*/ 170 h 170"/>
                <a:gd name="T24" fmla="*/ 105 w 220"/>
                <a:gd name="T25" fmla="*/ 165 h 170"/>
                <a:gd name="T26" fmla="*/ 215 w 220"/>
                <a:gd name="T27" fmla="*/ 55 h 170"/>
                <a:gd name="T28" fmla="*/ 220 w 220"/>
                <a:gd name="T29" fmla="*/ 43 h 170"/>
                <a:gd name="T30" fmla="*/ 215 w 220"/>
                <a:gd name="T31" fmla="*/ 31 h 170"/>
                <a:gd name="T32" fmla="*/ 189 w 220"/>
                <a:gd name="T33" fmla="*/ 5 h 170"/>
                <a:gd name="T34" fmla="*/ 189 w 220"/>
                <a:gd name="T35" fmla="*/ 5 h 170"/>
                <a:gd name="T36" fmla="*/ 189 w 220"/>
                <a:gd name="T37" fmla="*/ 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" h="170">
                  <a:moveTo>
                    <a:pt x="189" y="5"/>
                  </a:moveTo>
                  <a:cubicBezTo>
                    <a:pt x="185" y="1"/>
                    <a:pt x="181" y="0"/>
                    <a:pt x="177" y="0"/>
                  </a:cubicBezTo>
                  <a:cubicBezTo>
                    <a:pt x="172" y="0"/>
                    <a:pt x="169" y="1"/>
                    <a:pt x="165" y="5"/>
                  </a:cubicBezTo>
                  <a:cubicBezTo>
                    <a:pt x="94" y="76"/>
                    <a:pt x="94" y="76"/>
                    <a:pt x="94" y="7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2" y="35"/>
                    <a:pt x="48" y="33"/>
                    <a:pt x="43" y="33"/>
                  </a:cubicBezTo>
                  <a:cubicBezTo>
                    <a:pt x="39" y="33"/>
                    <a:pt x="35" y="35"/>
                    <a:pt x="32" y="38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" y="68"/>
                    <a:pt x="0" y="72"/>
                    <a:pt x="0" y="76"/>
                  </a:cubicBezTo>
                  <a:cubicBezTo>
                    <a:pt x="0" y="81"/>
                    <a:pt x="2" y="85"/>
                    <a:pt x="5" y="88"/>
                  </a:cubicBezTo>
                  <a:cubicBezTo>
                    <a:pt x="82" y="165"/>
                    <a:pt x="82" y="165"/>
                    <a:pt x="82" y="165"/>
                  </a:cubicBezTo>
                  <a:cubicBezTo>
                    <a:pt x="85" y="168"/>
                    <a:pt x="89" y="170"/>
                    <a:pt x="94" y="170"/>
                  </a:cubicBezTo>
                  <a:cubicBezTo>
                    <a:pt x="98" y="170"/>
                    <a:pt x="102" y="168"/>
                    <a:pt x="105" y="165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19" y="51"/>
                    <a:pt x="220" y="47"/>
                    <a:pt x="220" y="43"/>
                  </a:cubicBezTo>
                  <a:cubicBezTo>
                    <a:pt x="220" y="38"/>
                    <a:pt x="219" y="34"/>
                    <a:pt x="215" y="31"/>
                  </a:cubicBezTo>
                  <a:lnTo>
                    <a:pt x="189" y="5"/>
                  </a:lnTo>
                  <a:close/>
                  <a:moveTo>
                    <a:pt x="189" y="5"/>
                  </a:moveTo>
                  <a:cubicBezTo>
                    <a:pt x="189" y="5"/>
                    <a:pt x="189" y="5"/>
                    <a:pt x="18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18607244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485670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9 w 400"/>
              <a:gd name="T27" fmla="*/ 145 h 400"/>
              <a:gd name="T28" fmla="*/ 179 w 400"/>
              <a:gd name="T29" fmla="*/ 305 h 400"/>
              <a:gd name="T30" fmla="*/ 167 w 400"/>
              <a:gd name="T31" fmla="*/ 310 h 400"/>
              <a:gd name="T32" fmla="*/ 155 w 400"/>
              <a:gd name="T33" fmla="*/ 305 h 400"/>
              <a:gd name="T34" fmla="*/ 62 w 400"/>
              <a:gd name="T35" fmla="*/ 212 h 400"/>
              <a:gd name="T36" fmla="*/ 57 w 400"/>
              <a:gd name="T37" fmla="*/ 200 h 400"/>
              <a:gd name="T38" fmla="*/ 62 w 400"/>
              <a:gd name="T39" fmla="*/ 188 h 400"/>
              <a:gd name="T40" fmla="*/ 88 w 400"/>
              <a:gd name="T41" fmla="*/ 162 h 400"/>
              <a:gd name="T42" fmla="*/ 100 w 400"/>
              <a:gd name="T43" fmla="*/ 157 h 400"/>
              <a:gd name="T44" fmla="*/ 112 w 400"/>
              <a:gd name="T45" fmla="*/ 162 h 400"/>
              <a:gd name="T46" fmla="*/ 167 w 400"/>
              <a:gd name="T47" fmla="*/ 217 h 400"/>
              <a:gd name="T48" fmla="*/ 289 w 400"/>
              <a:gd name="T49" fmla="*/ 95 h 400"/>
              <a:gd name="T50" fmla="*/ 300 w 400"/>
              <a:gd name="T51" fmla="*/ 90 h 400"/>
              <a:gd name="T52" fmla="*/ 312 w 400"/>
              <a:gd name="T53" fmla="*/ 95 h 400"/>
              <a:gd name="T54" fmla="*/ 339 w 400"/>
              <a:gd name="T55" fmla="*/ 122 h 400"/>
              <a:gd name="T56" fmla="*/ 344 w 400"/>
              <a:gd name="T57" fmla="*/ 133 h 400"/>
              <a:gd name="T58" fmla="*/ 339 w 400"/>
              <a:gd name="T59" fmla="*/ 145 h 400"/>
              <a:gd name="T60" fmla="*/ 339 w 400"/>
              <a:gd name="T61" fmla="*/ 145 h 400"/>
              <a:gd name="T62" fmla="*/ 339 w 400"/>
              <a:gd name="T63" fmla="*/ 14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9" y="145"/>
                </a:moveTo>
                <a:cubicBezTo>
                  <a:pt x="179" y="305"/>
                  <a:pt x="179" y="305"/>
                  <a:pt x="179" y="305"/>
                </a:cubicBezTo>
                <a:cubicBezTo>
                  <a:pt x="175" y="309"/>
                  <a:pt x="171" y="310"/>
                  <a:pt x="167" y="310"/>
                </a:cubicBezTo>
                <a:cubicBezTo>
                  <a:pt x="162" y="310"/>
                  <a:pt x="158" y="309"/>
                  <a:pt x="155" y="305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58" y="209"/>
                  <a:pt x="57" y="205"/>
                  <a:pt x="57" y="200"/>
                </a:cubicBezTo>
                <a:cubicBezTo>
                  <a:pt x="57" y="196"/>
                  <a:pt x="58" y="192"/>
                  <a:pt x="62" y="188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92" y="159"/>
                  <a:pt x="96" y="157"/>
                  <a:pt x="100" y="157"/>
                </a:cubicBezTo>
                <a:cubicBezTo>
                  <a:pt x="105" y="157"/>
                  <a:pt x="109" y="159"/>
                  <a:pt x="112" y="162"/>
                </a:cubicBezTo>
                <a:cubicBezTo>
                  <a:pt x="167" y="217"/>
                  <a:pt x="167" y="217"/>
                  <a:pt x="167" y="217"/>
                </a:cubicBezTo>
                <a:cubicBezTo>
                  <a:pt x="289" y="95"/>
                  <a:pt x="289" y="95"/>
                  <a:pt x="289" y="95"/>
                </a:cubicBezTo>
                <a:cubicBezTo>
                  <a:pt x="292" y="92"/>
                  <a:pt x="296" y="90"/>
                  <a:pt x="300" y="90"/>
                </a:cubicBezTo>
                <a:cubicBezTo>
                  <a:pt x="305" y="90"/>
                  <a:pt x="309" y="92"/>
                  <a:pt x="312" y="95"/>
                </a:cubicBezTo>
                <a:cubicBezTo>
                  <a:pt x="339" y="122"/>
                  <a:pt x="339" y="122"/>
                  <a:pt x="339" y="122"/>
                </a:cubicBezTo>
                <a:cubicBezTo>
                  <a:pt x="342" y="125"/>
                  <a:pt x="344" y="129"/>
                  <a:pt x="344" y="133"/>
                </a:cubicBezTo>
                <a:cubicBezTo>
                  <a:pt x="344" y="138"/>
                  <a:pt x="342" y="142"/>
                  <a:pt x="339" y="145"/>
                </a:cubicBezTo>
                <a:close/>
                <a:moveTo>
                  <a:pt x="339" y="145"/>
                </a:moveTo>
                <a:cubicBezTo>
                  <a:pt x="339" y="145"/>
                  <a:pt x="339" y="145"/>
                  <a:pt x="339" y="14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7" name="グループ化 76"/>
          <p:cNvGrpSpPr/>
          <p:nvPr/>
        </p:nvGrpSpPr>
        <p:grpSpPr>
          <a:xfrm>
            <a:off x="3960027" y="1582495"/>
            <a:ext cx="1276153" cy="1079335"/>
            <a:chOff x="1979613" y="506412"/>
            <a:chExt cx="638175" cy="539751"/>
          </a:xfrm>
          <a:solidFill>
            <a:schemeClr val="bg1"/>
          </a:solidFill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1979613" y="506412"/>
              <a:ext cx="539750" cy="539751"/>
            </a:xfrm>
            <a:custGeom>
              <a:avLst/>
              <a:gdLst>
                <a:gd name="T0" fmla="*/ 362 w 367"/>
                <a:gd name="T1" fmla="*/ 202 h 367"/>
                <a:gd name="T2" fmla="*/ 359 w 367"/>
                <a:gd name="T3" fmla="*/ 201 h 367"/>
                <a:gd name="T4" fmla="*/ 353 w 367"/>
                <a:gd name="T5" fmla="*/ 203 h 367"/>
                <a:gd name="T6" fmla="*/ 336 w 367"/>
                <a:gd name="T7" fmla="*/ 220 h 367"/>
                <a:gd name="T8" fmla="*/ 334 w 367"/>
                <a:gd name="T9" fmla="*/ 226 h 367"/>
                <a:gd name="T10" fmla="*/ 334 w 367"/>
                <a:gd name="T11" fmla="*/ 292 h 367"/>
                <a:gd name="T12" fmla="*/ 321 w 367"/>
                <a:gd name="T13" fmla="*/ 321 h 367"/>
                <a:gd name="T14" fmla="*/ 292 w 367"/>
                <a:gd name="T15" fmla="*/ 334 h 367"/>
                <a:gd name="T16" fmla="*/ 75 w 367"/>
                <a:gd name="T17" fmla="*/ 334 h 367"/>
                <a:gd name="T18" fmla="*/ 46 w 367"/>
                <a:gd name="T19" fmla="*/ 321 h 367"/>
                <a:gd name="T20" fmla="*/ 33 w 367"/>
                <a:gd name="T21" fmla="*/ 292 h 367"/>
                <a:gd name="T22" fmla="*/ 33 w 367"/>
                <a:gd name="T23" fmla="*/ 75 h 367"/>
                <a:gd name="T24" fmla="*/ 46 w 367"/>
                <a:gd name="T25" fmla="*/ 46 h 367"/>
                <a:gd name="T26" fmla="*/ 75 w 367"/>
                <a:gd name="T27" fmla="*/ 33 h 367"/>
                <a:gd name="T28" fmla="*/ 292 w 367"/>
                <a:gd name="T29" fmla="*/ 33 h 367"/>
                <a:gd name="T30" fmla="*/ 304 w 367"/>
                <a:gd name="T31" fmla="*/ 35 h 367"/>
                <a:gd name="T32" fmla="*/ 306 w 367"/>
                <a:gd name="T33" fmla="*/ 35 h 367"/>
                <a:gd name="T34" fmla="*/ 312 w 367"/>
                <a:gd name="T35" fmla="*/ 33 h 367"/>
                <a:gd name="T36" fmla="*/ 325 w 367"/>
                <a:gd name="T37" fmla="*/ 20 h 367"/>
                <a:gd name="T38" fmla="*/ 327 w 367"/>
                <a:gd name="T39" fmla="*/ 13 h 367"/>
                <a:gd name="T40" fmla="*/ 323 w 367"/>
                <a:gd name="T41" fmla="*/ 7 h 367"/>
                <a:gd name="T42" fmla="*/ 292 w 367"/>
                <a:gd name="T43" fmla="*/ 0 h 367"/>
                <a:gd name="T44" fmla="*/ 75 w 367"/>
                <a:gd name="T45" fmla="*/ 0 h 367"/>
                <a:gd name="T46" fmla="*/ 22 w 367"/>
                <a:gd name="T47" fmla="*/ 22 h 367"/>
                <a:gd name="T48" fmla="*/ 0 w 367"/>
                <a:gd name="T49" fmla="*/ 75 h 367"/>
                <a:gd name="T50" fmla="*/ 0 w 367"/>
                <a:gd name="T51" fmla="*/ 292 h 367"/>
                <a:gd name="T52" fmla="*/ 22 w 367"/>
                <a:gd name="T53" fmla="*/ 345 h 367"/>
                <a:gd name="T54" fmla="*/ 75 w 367"/>
                <a:gd name="T55" fmla="*/ 367 h 367"/>
                <a:gd name="T56" fmla="*/ 292 w 367"/>
                <a:gd name="T57" fmla="*/ 367 h 367"/>
                <a:gd name="T58" fmla="*/ 345 w 367"/>
                <a:gd name="T59" fmla="*/ 345 h 367"/>
                <a:gd name="T60" fmla="*/ 367 w 367"/>
                <a:gd name="T61" fmla="*/ 292 h 367"/>
                <a:gd name="T62" fmla="*/ 367 w 367"/>
                <a:gd name="T63" fmla="*/ 209 h 367"/>
                <a:gd name="T64" fmla="*/ 362 w 367"/>
                <a:gd name="T65" fmla="*/ 202 h 367"/>
                <a:gd name="T66" fmla="*/ 362 w 367"/>
                <a:gd name="T67" fmla="*/ 202 h 367"/>
                <a:gd name="T68" fmla="*/ 362 w 367"/>
                <a:gd name="T69" fmla="*/ 20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7" h="367">
                  <a:moveTo>
                    <a:pt x="362" y="202"/>
                  </a:moveTo>
                  <a:cubicBezTo>
                    <a:pt x="361" y="201"/>
                    <a:pt x="360" y="201"/>
                    <a:pt x="359" y="201"/>
                  </a:cubicBezTo>
                  <a:cubicBezTo>
                    <a:pt x="356" y="201"/>
                    <a:pt x="354" y="202"/>
                    <a:pt x="353" y="203"/>
                  </a:cubicBezTo>
                  <a:cubicBezTo>
                    <a:pt x="336" y="220"/>
                    <a:pt x="336" y="220"/>
                    <a:pt x="336" y="220"/>
                  </a:cubicBezTo>
                  <a:cubicBezTo>
                    <a:pt x="335" y="222"/>
                    <a:pt x="334" y="224"/>
                    <a:pt x="334" y="226"/>
                  </a:cubicBezTo>
                  <a:cubicBezTo>
                    <a:pt x="334" y="292"/>
                    <a:pt x="334" y="292"/>
                    <a:pt x="334" y="292"/>
                  </a:cubicBezTo>
                  <a:cubicBezTo>
                    <a:pt x="334" y="303"/>
                    <a:pt x="330" y="313"/>
                    <a:pt x="321" y="321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1"/>
                  </a:cubicBezTo>
                  <a:cubicBezTo>
                    <a:pt x="37" y="313"/>
                    <a:pt x="33" y="303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7"/>
                    <a:pt x="64" y="33"/>
                    <a:pt x="75" y="33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6" y="33"/>
                    <a:pt x="300" y="34"/>
                    <a:pt x="304" y="35"/>
                  </a:cubicBezTo>
                  <a:cubicBezTo>
                    <a:pt x="305" y="35"/>
                    <a:pt x="306" y="35"/>
                    <a:pt x="306" y="35"/>
                  </a:cubicBezTo>
                  <a:cubicBezTo>
                    <a:pt x="308" y="35"/>
                    <a:pt x="310" y="35"/>
                    <a:pt x="312" y="33"/>
                  </a:cubicBezTo>
                  <a:cubicBezTo>
                    <a:pt x="325" y="20"/>
                    <a:pt x="325" y="20"/>
                    <a:pt x="325" y="20"/>
                  </a:cubicBezTo>
                  <a:cubicBezTo>
                    <a:pt x="327" y="18"/>
                    <a:pt x="328" y="15"/>
                    <a:pt x="327" y="13"/>
                  </a:cubicBezTo>
                  <a:cubicBezTo>
                    <a:pt x="327" y="10"/>
                    <a:pt x="325" y="8"/>
                    <a:pt x="323" y="7"/>
                  </a:cubicBezTo>
                  <a:cubicBezTo>
                    <a:pt x="313" y="2"/>
                    <a:pt x="303" y="0"/>
                    <a:pt x="2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0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0"/>
                    <a:pt x="367" y="313"/>
                    <a:pt x="367" y="292"/>
                  </a:cubicBezTo>
                  <a:cubicBezTo>
                    <a:pt x="367" y="209"/>
                    <a:pt x="367" y="209"/>
                    <a:pt x="367" y="209"/>
                  </a:cubicBezTo>
                  <a:cubicBezTo>
                    <a:pt x="367" y="205"/>
                    <a:pt x="365" y="203"/>
                    <a:pt x="362" y="202"/>
                  </a:cubicBezTo>
                  <a:close/>
                  <a:moveTo>
                    <a:pt x="362" y="202"/>
                  </a:moveTo>
                  <a:cubicBezTo>
                    <a:pt x="362" y="202"/>
                    <a:pt x="362" y="202"/>
                    <a:pt x="362" y="2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078038" y="531813"/>
              <a:ext cx="539750" cy="415925"/>
            </a:xfrm>
            <a:custGeom>
              <a:avLst/>
              <a:gdLst>
                <a:gd name="T0" fmla="*/ 360 w 367"/>
                <a:gd name="T1" fmla="*/ 35 h 283"/>
                <a:gd name="T2" fmla="*/ 332 w 367"/>
                <a:gd name="T3" fmla="*/ 6 h 283"/>
                <a:gd name="T4" fmla="*/ 317 w 367"/>
                <a:gd name="T5" fmla="*/ 0 h 283"/>
                <a:gd name="T6" fmla="*/ 302 w 367"/>
                <a:gd name="T7" fmla="*/ 6 h 283"/>
                <a:gd name="T8" fmla="*/ 133 w 367"/>
                <a:gd name="T9" fmla="*/ 175 h 283"/>
                <a:gd name="T10" fmla="*/ 65 w 367"/>
                <a:gd name="T11" fmla="*/ 106 h 283"/>
                <a:gd name="T12" fmla="*/ 50 w 367"/>
                <a:gd name="T13" fmla="*/ 100 h 283"/>
                <a:gd name="T14" fmla="*/ 35 w 367"/>
                <a:gd name="T15" fmla="*/ 106 h 283"/>
                <a:gd name="T16" fmla="*/ 6 w 367"/>
                <a:gd name="T17" fmla="*/ 135 h 283"/>
                <a:gd name="T18" fmla="*/ 0 w 367"/>
                <a:gd name="T19" fmla="*/ 150 h 283"/>
                <a:gd name="T20" fmla="*/ 6 w 367"/>
                <a:gd name="T21" fmla="*/ 165 h 283"/>
                <a:gd name="T22" fmla="*/ 118 w 367"/>
                <a:gd name="T23" fmla="*/ 277 h 283"/>
                <a:gd name="T24" fmla="*/ 133 w 367"/>
                <a:gd name="T25" fmla="*/ 283 h 283"/>
                <a:gd name="T26" fmla="*/ 148 w 367"/>
                <a:gd name="T27" fmla="*/ 277 h 283"/>
                <a:gd name="T28" fmla="*/ 360 w 367"/>
                <a:gd name="T29" fmla="*/ 65 h 283"/>
                <a:gd name="T30" fmla="*/ 367 w 367"/>
                <a:gd name="T31" fmla="*/ 50 h 283"/>
                <a:gd name="T32" fmla="*/ 360 w 367"/>
                <a:gd name="T33" fmla="*/ 35 h 283"/>
                <a:gd name="T34" fmla="*/ 360 w 367"/>
                <a:gd name="T35" fmla="*/ 35 h 283"/>
                <a:gd name="T36" fmla="*/ 360 w 367"/>
                <a:gd name="T37" fmla="*/ 3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7" h="283">
                  <a:moveTo>
                    <a:pt x="360" y="35"/>
                  </a:moveTo>
                  <a:cubicBezTo>
                    <a:pt x="332" y="6"/>
                    <a:pt x="332" y="6"/>
                    <a:pt x="332" y="6"/>
                  </a:cubicBezTo>
                  <a:cubicBezTo>
                    <a:pt x="327" y="2"/>
                    <a:pt x="323" y="0"/>
                    <a:pt x="317" y="0"/>
                  </a:cubicBezTo>
                  <a:cubicBezTo>
                    <a:pt x="311" y="0"/>
                    <a:pt x="306" y="2"/>
                    <a:pt x="302" y="6"/>
                  </a:cubicBezTo>
                  <a:cubicBezTo>
                    <a:pt x="133" y="175"/>
                    <a:pt x="133" y="175"/>
                    <a:pt x="133" y="175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0" y="102"/>
                    <a:pt x="56" y="100"/>
                    <a:pt x="50" y="100"/>
                  </a:cubicBezTo>
                  <a:cubicBezTo>
                    <a:pt x="44" y="100"/>
                    <a:pt x="39" y="102"/>
                    <a:pt x="35" y="106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2" y="139"/>
                    <a:pt x="0" y="144"/>
                    <a:pt x="0" y="150"/>
                  </a:cubicBezTo>
                  <a:cubicBezTo>
                    <a:pt x="0" y="156"/>
                    <a:pt x="2" y="161"/>
                    <a:pt x="6" y="165"/>
                  </a:cubicBezTo>
                  <a:cubicBezTo>
                    <a:pt x="118" y="277"/>
                    <a:pt x="118" y="277"/>
                    <a:pt x="118" y="277"/>
                  </a:cubicBezTo>
                  <a:cubicBezTo>
                    <a:pt x="123" y="281"/>
                    <a:pt x="128" y="283"/>
                    <a:pt x="133" y="283"/>
                  </a:cubicBezTo>
                  <a:cubicBezTo>
                    <a:pt x="139" y="283"/>
                    <a:pt x="144" y="281"/>
                    <a:pt x="148" y="277"/>
                  </a:cubicBezTo>
                  <a:cubicBezTo>
                    <a:pt x="360" y="65"/>
                    <a:pt x="360" y="65"/>
                    <a:pt x="360" y="65"/>
                  </a:cubicBezTo>
                  <a:cubicBezTo>
                    <a:pt x="364" y="60"/>
                    <a:pt x="367" y="55"/>
                    <a:pt x="367" y="50"/>
                  </a:cubicBezTo>
                  <a:cubicBezTo>
                    <a:pt x="367" y="44"/>
                    <a:pt x="364" y="39"/>
                    <a:pt x="360" y="35"/>
                  </a:cubicBezTo>
                  <a:close/>
                  <a:moveTo>
                    <a:pt x="360" y="35"/>
                  </a:moveTo>
                  <a:cubicBezTo>
                    <a:pt x="360" y="35"/>
                    <a:pt x="360" y="35"/>
                    <a:pt x="360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6909145" y="1485670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170 h 400"/>
              <a:gd name="T28" fmla="*/ 189 w 400"/>
              <a:gd name="T29" fmla="*/ 311 h 400"/>
              <a:gd name="T30" fmla="*/ 177 w 400"/>
              <a:gd name="T31" fmla="*/ 316 h 400"/>
              <a:gd name="T32" fmla="*/ 165 w 400"/>
              <a:gd name="T33" fmla="*/ 311 h 400"/>
              <a:gd name="T34" fmla="*/ 70 w 400"/>
              <a:gd name="T35" fmla="*/ 217 h 400"/>
              <a:gd name="T36" fmla="*/ 66 w 400"/>
              <a:gd name="T37" fmla="*/ 205 h 400"/>
              <a:gd name="T38" fmla="*/ 70 w 400"/>
              <a:gd name="T39" fmla="*/ 193 h 400"/>
              <a:gd name="T40" fmla="*/ 94 w 400"/>
              <a:gd name="T41" fmla="*/ 170 h 400"/>
              <a:gd name="T42" fmla="*/ 106 w 400"/>
              <a:gd name="T43" fmla="*/ 165 h 400"/>
              <a:gd name="T44" fmla="*/ 118 w 400"/>
              <a:gd name="T45" fmla="*/ 170 h 400"/>
              <a:gd name="T46" fmla="*/ 177 w 400"/>
              <a:gd name="T47" fmla="*/ 229 h 400"/>
              <a:gd name="T48" fmla="*/ 283 w 400"/>
              <a:gd name="T49" fmla="*/ 123 h 400"/>
              <a:gd name="T50" fmla="*/ 295 w 400"/>
              <a:gd name="T51" fmla="*/ 118 h 400"/>
              <a:gd name="T52" fmla="*/ 306 w 400"/>
              <a:gd name="T53" fmla="*/ 123 h 400"/>
              <a:gd name="T54" fmla="*/ 330 w 400"/>
              <a:gd name="T55" fmla="*/ 146 h 400"/>
              <a:gd name="T56" fmla="*/ 335 w 400"/>
              <a:gd name="T57" fmla="*/ 158 h 400"/>
              <a:gd name="T58" fmla="*/ 330 w 400"/>
              <a:gd name="T59" fmla="*/ 170 h 400"/>
              <a:gd name="T60" fmla="*/ 330 w 400"/>
              <a:gd name="T61" fmla="*/ 170 h 400"/>
              <a:gd name="T62" fmla="*/ 330 w 400"/>
              <a:gd name="T63" fmla="*/ 17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170"/>
                </a:moveTo>
                <a:cubicBezTo>
                  <a:pt x="189" y="311"/>
                  <a:pt x="189" y="311"/>
                  <a:pt x="189" y="311"/>
                </a:cubicBezTo>
                <a:cubicBezTo>
                  <a:pt x="185" y="315"/>
                  <a:pt x="181" y="316"/>
                  <a:pt x="177" y="316"/>
                </a:cubicBezTo>
                <a:cubicBezTo>
                  <a:pt x="172" y="316"/>
                  <a:pt x="168" y="315"/>
                  <a:pt x="165" y="311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7" y="214"/>
                  <a:pt x="66" y="210"/>
                  <a:pt x="66" y="205"/>
                </a:cubicBezTo>
                <a:cubicBezTo>
                  <a:pt x="66" y="200"/>
                  <a:pt x="67" y="196"/>
                  <a:pt x="70" y="19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97" y="166"/>
                  <a:pt x="101" y="165"/>
                  <a:pt x="106" y="165"/>
                </a:cubicBezTo>
                <a:cubicBezTo>
                  <a:pt x="110" y="165"/>
                  <a:pt x="114" y="166"/>
                  <a:pt x="118" y="170"/>
                </a:cubicBezTo>
                <a:cubicBezTo>
                  <a:pt x="177" y="229"/>
                  <a:pt x="177" y="229"/>
                  <a:pt x="177" y="229"/>
                </a:cubicBezTo>
                <a:cubicBezTo>
                  <a:pt x="283" y="123"/>
                  <a:pt x="283" y="123"/>
                  <a:pt x="283" y="123"/>
                </a:cubicBezTo>
                <a:cubicBezTo>
                  <a:pt x="286" y="119"/>
                  <a:pt x="290" y="118"/>
                  <a:pt x="295" y="118"/>
                </a:cubicBezTo>
                <a:cubicBezTo>
                  <a:pt x="299" y="118"/>
                  <a:pt x="303" y="119"/>
                  <a:pt x="306" y="123"/>
                </a:cubicBezTo>
                <a:cubicBezTo>
                  <a:pt x="330" y="146"/>
                  <a:pt x="330" y="146"/>
                  <a:pt x="330" y="146"/>
                </a:cubicBezTo>
                <a:cubicBezTo>
                  <a:pt x="333" y="149"/>
                  <a:pt x="335" y="153"/>
                  <a:pt x="335" y="158"/>
                </a:cubicBezTo>
                <a:cubicBezTo>
                  <a:pt x="335" y="163"/>
                  <a:pt x="333" y="167"/>
                  <a:pt x="330" y="170"/>
                </a:cubicBezTo>
                <a:close/>
                <a:moveTo>
                  <a:pt x="330" y="170"/>
                </a:moveTo>
                <a:cubicBezTo>
                  <a:pt x="330" y="170"/>
                  <a:pt x="330" y="170"/>
                  <a:pt x="330" y="17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8" name="グループ化 77"/>
          <p:cNvGrpSpPr/>
          <p:nvPr/>
        </p:nvGrpSpPr>
        <p:grpSpPr>
          <a:xfrm>
            <a:off x="9855090" y="1557097"/>
            <a:ext cx="1272980" cy="1130126"/>
            <a:chOff x="4927600" y="509588"/>
            <a:chExt cx="636588" cy="565150"/>
          </a:xfrm>
          <a:solidFill>
            <a:schemeClr val="bg1"/>
          </a:solidFill>
        </p:grpSpPr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4927600" y="509588"/>
              <a:ext cx="95250" cy="565150"/>
            </a:xfrm>
            <a:custGeom>
              <a:avLst/>
              <a:gdLst>
                <a:gd name="T0" fmla="*/ 33 w 67"/>
                <a:gd name="T1" fmla="*/ 0 h 400"/>
                <a:gd name="T2" fmla="*/ 10 w 67"/>
                <a:gd name="T3" fmla="*/ 10 h 400"/>
                <a:gd name="T4" fmla="*/ 0 w 67"/>
                <a:gd name="T5" fmla="*/ 33 h 400"/>
                <a:gd name="T6" fmla="*/ 5 w 67"/>
                <a:gd name="T7" fmla="*/ 50 h 400"/>
                <a:gd name="T8" fmla="*/ 17 w 67"/>
                <a:gd name="T9" fmla="*/ 62 h 400"/>
                <a:gd name="T10" fmla="*/ 17 w 67"/>
                <a:gd name="T11" fmla="*/ 392 h 400"/>
                <a:gd name="T12" fmla="*/ 19 w 67"/>
                <a:gd name="T13" fmla="*/ 398 h 400"/>
                <a:gd name="T14" fmla="*/ 25 w 67"/>
                <a:gd name="T15" fmla="*/ 400 h 400"/>
                <a:gd name="T16" fmla="*/ 42 w 67"/>
                <a:gd name="T17" fmla="*/ 400 h 400"/>
                <a:gd name="T18" fmla="*/ 48 w 67"/>
                <a:gd name="T19" fmla="*/ 398 h 400"/>
                <a:gd name="T20" fmla="*/ 50 w 67"/>
                <a:gd name="T21" fmla="*/ 392 h 400"/>
                <a:gd name="T22" fmla="*/ 50 w 67"/>
                <a:gd name="T23" fmla="*/ 62 h 400"/>
                <a:gd name="T24" fmla="*/ 62 w 67"/>
                <a:gd name="T25" fmla="*/ 50 h 400"/>
                <a:gd name="T26" fmla="*/ 67 w 67"/>
                <a:gd name="T27" fmla="*/ 33 h 400"/>
                <a:gd name="T28" fmla="*/ 57 w 67"/>
                <a:gd name="T29" fmla="*/ 10 h 400"/>
                <a:gd name="T30" fmla="*/ 33 w 67"/>
                <a:gd name="T31" fmla="*/ 0 h 400"/>
                <a:gd name="T32" fmla="*/ 33 w 67"/>
                <a:gd name="T33" fmla="*/ 0 h 400"/>
                <a:gd name="T34" fmla="*/ 33 w 67"/>
                <a:gd name="T3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" h="400">
                  <a:moveTo>
                    <a:pt x="33" y="0"/>
                  </a:move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39"/>
                    <a:pt x="2" y="45"/>
                    <a:pt x="5" y="50"/>
                  </a:cubicBezTo>
                  <a:cubicBezTo>
                    <a:pt x="8" y="55"/>
                    <a:pt x="12" y="59"/>
                    <a:pt x="17" y="62"/>
                  </a:cubicBezTo>
                  <a:cubicBezTo>
                    <a:pt x="17" y="392"/>
                    <a:pt x="17" y="392"/>
                    <a:pt x="17" y="392"/>
                  </a:cubicBezTo>
                  <a:cubicBezTo>
                    <a:pt x="17" y="395"/>
                    <a:pt x="17" y="397"/>
                    <a:pt x="19" y="398"/>
                  </a:cubicBezTo>
                  <a:cubicBezTo>
                    <a:pt x="21" y="400"/>
                    <a:pt x="23" y="400"/>
                    <a:pt x="25" y="400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44" y="400"/>
                    <a:pt x="46" y="400"/>
                    <a:pt x="48" y="398"/>
                  </a:cubicBezTo>
                  <a:cubicBezTo>
                    <a:pt x="49" y="397"/>
                    <a:pt x="50" y="395"/>
                    <a:pt x="50" y="39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5" y="59"/>
                    <a:pt x="59" y="55"/>
                    <a:pt x="62" y="50"/>
                  </a:cubicBezTo>
                  <a:cubicBezTo>
                    <a:pt x="65" y="45"/>
                    <a:pt x="67" y="39"/>
                    <a:pt x="67" y="33"/>
                  </a:cubicBezTo>
                  <a:cubicBezTo>
                    <a:pt x="67" y="24"/>
                    <a:pt x="63" y="16"/>
                    <a:pt x="57" y="10"/>
                  </a:cubicBezTo>
                  <a:cubicBezTo>
                    <a:pt x="50" y="3"/>
                    <a:pt x="43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3" name="Freeform 19"/>
            <p:cNvSpPr>
              <a:spLocks noEditPoints="1"/>
            </p:cNvSpPr>
            <p:nvPr/>
          </p:nvSpPr>
          <p:spPr bwMode="auto">
            <a:xfrm>
              <a:off x="5022850" y="554038"/>
              <a:ext cx="541338" cy="379413"/>
            </a:xfrm>
            <a:custGeom>
              <a:avLst/>
              <a:gdLst>
                <a:gd name="T0" fmla="*/ 359 w 384"/>
                <a:gd name="T1" fmla="*/ 3 h 268"/>
                <a:gd name="T2" fmla="*/ 270 w 384"/>
                <a:gd name="T3" fmla="*/ 37 h 268"/>
                <a:gd name="T4" fmla="*/ 193 w 384"/>
                <a:gd name="T5" fmla="*/ 9 h 268"/>
                <a:gd name="T6" fmla="*/ 98 w 384"/>
                <a:gd name="T7" fmla="*/ 6 h 268"/>
                <a:gd name="T8" fmla="*/ 28 w 384"/>
                <a:gd name="T9" fmla="*/ 33 h 268"/>
                <a:gd name="T10" fmla="*/ 0 w 384"/>
                <a:gd name="T11" fmla="*/ 58 h 268"/>
                <a:gd name="T12" fmla="*/ 8 w 384"/>
                <a:gd name="T13" fmla="*/ 266 h 268"/>
                <a:gd name="T14" fmla="*/ 25 w 384"/>
                <a:gd name="T15" fmla="*/ 266 h 268"/>
                <a:gd name="T16" fmla="*/ 146 w 384"/>
                <a:gd name="T17" fmla="*/ 228 h 268"/>
                <a:gd name="T18" fmla="*/ 199 w 384"/>
                <a:gd name="T19" fmla="*/ 239 h 268"/>
                <a:gd name="T20" fmla="*/ 233 w 384"/>
                <a:gd name="T21" fmla="*/ 255 h 268"/>
                <a:gd name="T22" fmla="*/ 370 w 384"/>
                <a:gd name="T23" fmla="*/ 234 h 268"/>
                <a:gd name="T24" fmla="*/ 384 w 384"/>
                <a:gd name="T25" fmla="*/ 217 h 268"/>
                <a:gd name="T26" fmla="*/ 375 w 384"/>
                <a:gd name="T27" fmla="*/ 4 h 268"/>
                <a:gd name="T28" fmla="*/ 133 w 384"/>
                <a:gd name="T29" fmla="*/ 35 h 268"/>
                <a:gd name="T30" fmla="*/ 33 w 384"/>
                <a:gd name="T31" fmla="*/ 117 h 268"/>
                <a:gd name="T32" fmla="*/ 133 w 384"/>
                <a:gd name="T33" fmla="*/ 195 h 268"/>
                <a:gd name="T34" fmla="*/ 33 w 384"/>
                <a:gd name="T35" fmla="*/ 176 h 268"/>
                <a:gd name="T36" fmla="*/ 133 w 384"/>
                <a:gd name="T37" fmla="*/ 195 h 268"/>
                <a:gd name="T38" fmla="*/ 274 w 384"/>
                <a:gd name="T39" fmla="*/ 231 h 268"/>
                <a:gd name="T40" fmla="*/ 250 w 384"/>
                <a:gd name="T41" fmla="*/ 178 h 268"/>
                <a:gd name="T42" fmla="*/ 350 w 384"/>
                <a:gd name="T43" fmla="*/ 207 h 268"/>
                <a:gd name="T44" fmla="*/ 250 w 384"/>
                <a:gd name="T45" fmla="*/ 119 h 268"/>
                <a:gd name="T46" fmla="*/ 240 w 384"/>
                <a:gd name="T47" fmla="*/ 174 h 268"/>
                <a:gd name="T48" fmla="*/ 138 w 384"/>
                <a:gd name="T49" fmla="*/ 145 h 268"/>
                <a:gd name="T50" fmla="*/ 133 w 384"/>
                <a:gd name="T51" fmla="*/ 87 h 268"/>
                <a:gd name="T52" fmla="*/ 157 w 384"/>
                <a:gd name="T53" fmla="*/ 87 h 268"/>
                <a:gd name="T54" fmla="*/ 178 w 384"/>
                <a:gd name="T55" fmla="*/ 90 h 268"/>
                <a:gd name="T56" fmla="*/ 197 w 384"/>
                <a:gd name="T57" fmla="*/ 95 h 268"/>
                <a:gd name="T58" fmla="*/ 214 w 384"/>
                <a:gd name="T59" fmla="*/ 103 h 268"/>
                <a:gd name="T60" fmla="*/ 231 w 384"/>
                <a:gd name="T61" fmla="*/ 111 h 268"/>
                <a:gd name="T62" fmla="*/ 250 w 384"/>
                <a:gd name="T63" fmla="*/ 119 h 268"/>
                <a:gd name="T64" fmla="*/ 270 w 384"/>
                <a:gd name="T65" fmla="*/ 70 h 268"/>
                <a:gd name="T66" fmla="*/ 350 w 384"/>
                <a:gd name="T67" fmla="*/ 96 h 268"/>
                <a:gd name="T68" fmla="*/ 350 w 384"/>
                <a:gd name="T69" fmla="*/ 96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268">
                  <a:moveTo>
                    <a:pt x="375" y="4"/>
                  </a:moveTo>
                  <a:cubicBezTo>
                    <a:pt x="370" y="1"/>
                    <a:pt x="365" y="0"/>
                    <a:pt x="359" y="3"/>
                  </a:cubicBezTo>
                  <a:cubicBezTo>
                    <a:pt x="358" y="4"/>
                    <a:pt x="355" y="6"/>
                    <a:pt x="351" y="8"/>
                  </a:cubicBezTo>
                  <a:cubicBezTo>
                    <a:pt x="319" y="27"/>
                    <a:pt x="292" y="37"/>
                    <a:pt x="270" y="37"/>
                  </a:cubicBezTo>
                  <a:cubicBezTo>
                    <a:pt x="262" y="37"/>
                    <a:pt x="254" y="35"/>
                    <a:pt x="247" y="32"/>
                  </a:cubicBezTo>
                  <a:cubicBezTo>
                    <a:pt x="228" y="22"/>
                    <a:pt x="210" y="15"/>
                    <a:pt x="193" y="9"/>
                  </a:cubicBezTo>
                  <a:cubicBezTo>
                    <a:pt x="176" y="4"/>
                    <a:pt x="158" y="1"/>
                    <a:pt x="138" y="1"/>
                  </a:cubicBezTo>
                  <a:cubicBezTo>
                    <a:pt x="126" y="1"/>
                    <a:pt x="112" y="3"/>
                    <a:pt x="98" y="6"/>
                  </a:cubicBezTo>
                  <a:cubicBezTo>
                    <a:pt x="84" y="10"/>
                    <a:pt x="70" y="14"/>
                    <a:pt x="58" y="19"/>
                  </a:cubicBezTo>
                  <a:cubicBezTo>
                    <a:pt x="46" y="25"/>
                    <a:pt x="36" y="29"/>
                    <a:pt x="28" y="33"/>
                  </a:cubicBezTo>
                  <a:cubicBezTo>
                    <a:pt x="21" y="37"/>
                    <a:pt x="14" y="40"/>
                    <a:pt x="8" y="44"/>
                  </a:cubicBezTo>
                  <a:cubicBezTo>
                    <a:pt x="2" y="47"/>
                    <a:pt x="0" y="52"/>
                    <a:pt x="0" y="5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58"/>
                    <a:pt x="3" y="263"/>
                    <a:pt x="8" y="266"/>
                  </a:cubicBezTo>
                  <a:cubicBezTo>
                    <a:pt x="11" y="268"/>
                    <a:pt x="14" y="268"/>
                    <a:pt x="16" y="268"/>
                  </a:cubicBezTo>
                  <a:cubicBezTo>
                    <a:pt x="20" y="268"/>
                    <a:pt x="22" y="268"/>
                    <a:pt x="25" y="266"/>
                  </a:cubicBezTo>
                  <a:cubicBezTo>
                    <a:pt x="42" y="256"/>
                    <a:pt x="61" y="247"/>
                    <a:pt x="85" y="239"/>
                  </a:cubicBezTo>
                  <a:cubicBezTo>
                    <a:pt x="108" y="232"/>
                    <a:pt x="128" y="228"/>
                    <a:pt x="146" y="228"/>
                  </a:cubicBezTo>
                  <a:cubicBezTo>
                    <a:pt x="156" y="228"/>
                    <a:pt x="166" y="229"/>
                    <a:pt x="176" y="232"/>
                  </a:cubicBezTo>
                  <a:cubicBezTo>
                    <a:pt x="185" y="234"/>
                    <a:pt x="193" y="237"/>
                    <a:pt x="199" y="239"/>
                  </a:cubicBezTo>
                  <a:cubicBezTo>
                    <a:pt x="206" y="242"/>
                    <a:pt x="214" y="246"/>
                    <a:pt x="225" y="252"/>
                  </a:cubicBezTo>
                  <a:cubicBezTo>
                    <a:pt x="233" y="255"/>
                    <a:pt x="233" y="255"/>
                    <a:pt x="233" y="255"/>
                  </a:cubicBezTo>
                  <a:cubicBezTo>
                    <a:pt x="245" y="261"/>
                    <a:pt x="258" y="264"/>
                    <a:pt x="274" y="264"/>
                  </a:cubicBezTo>
                  <a:cubicBezTo>
                    <a:pt x="300" y="264"/>
                    <a:pt x="332" y="254"/>
                    <a:pt x="370" y="234"/>
                  </a:cubicBezTo>
                  <a:cubicBezTo>
                    <a:pt x="371" y="233"/>
                    <a:pt x="373" y="233"/>
                    <a:pt x="374" y="232"/>
                  </a:cubicBezTo>
                  <a:cubicBezTo>
                    <a:pt x="380" y="229"/>
                    <a:pt x="384" y="224"/>
                    <a:pt x="384" y="217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4" y="12"/>
                    <a:pt x="381" y="7"/>
                    <a:pt x="375" y="4"/>
                  </a:cubicBezTo>
                  <a:close/>
                  <a:moveTo>
                    <a:pt x="33" y="68"/>
                  </a:moveTo>
                  <a:cubicBezTo>
                    <a:pt x="70" y="47"/>
                    <a:pt x="103" y="36"/>
                    <a:pt x="133" y="35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04" y="88"/>
                    <a:pt x="70" y="98"/>
                    <a:pt x="33" y="117"/>
                  </a:cubicBezTo>
                  <a:lnTo>
                    <a:pt x="33" y="68"/>
                  </a:lnTo>
                  <a:close/>
                  <a:moveTo>
                    <a:pt x="133" y="195"/>
                  </a:moveTo>
                  <a:cubicBezTo>
                    <a:pt x="102" y="198"/>
                    <a:pt x="69" y="207"/>
                    <a:pt x="33" y="224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68" y="158"/>
                    <a:pt x="102" y="148"/>
                    <a:pt x="133" y="145"/>
                  </a:cubicBezTo>
                  <a:lnTo>
                    <a:pt x="133" y="195"/>
                  </a:lnTo>
                  <a:close/>
                  <a:moveTo>
                    <a:pt x="350" y="207"/>
                  </a:moveTo>
                  <a:cubicBezTo>
                    <a:pt x="320" y="223"/>
                    <a:pt x="295" y="231"/>
                    <a:pt x="274" y="231"/>
                  </a:cubicBezTo>
                  <a:cubicBezTo>
                    <a:pt x="265" y="231"/>
                    <a:pt x="257" y="230"/>
                    <a:pt x="250" y="22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76" y="185"/>
                    <a:pt x="309" y="179"/>
                    <a:pt x="350" y="159"/>
                  </a:cubicBezTo>
                  <a:lnTo>
                    <a:pt x="350" y="207"/>
                  </a:lnTo>
                  <a:close/>
                  <a:moveTo>
                    <a:pt x="350" y="96"/>
                  </a:moveTo>
                  <a:cubicBezTo>
                    <a:pt x="309" y="119"/>
                    <a:pt x="276" y="127"/>
                    <a:pt x="250" y="119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7" y="177"/>
                    <a:pt x="243" y="175"/>
                    <a:pt x="240" y="174"/>
                  </a:cubicBezTo>
                  <a:cubicBezTo>
                    <a:pt x="221" y="164"/>
                    <a:pt x="204" y="157"/>
                    <a:pt x="188" y="152"/>
                  </a:cubicBezTo>
                  <a:cubicBezTo>
                    <a:pt x="173" y="147"/>
                    <a:pt x="156" y="145"/>
                    <a:pt x="138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33" y="87"/>
                    <a:pt x="133" y="87"/>
                    <a:pt x="133" y="87"/>
                  </a:cubicBezTo>
                  <a:cubicBezTo>
                    <a:pt x="138" y="86"/>
                    <a:pt x="142" y="86"/>
                    <a:pt x="146" y="86"/>
                  </a:cubicBezTo>
                  <a:cubicBezTo>
                    <a:pt x="150" y="86"/>
                    <a:pt x="154" y="86"/>
                    <a:pt x="157" y="87"/>
                  </a:cubicBezTo>
                  <a:cubicBezTo>
                    <a:pt x="161" y="87"/>
                    <a:pt x="165" y="87"/>
                    <a:pt x="168" y="88"/>
                  </a:cubicBezTo>
                  <a:cubicBezTo>
                    <a:pt x="171" y="88"/>
                    <a:pt x="174" y="89"/>
                    <a:pt x="178" y="90"/>
                  </a:cubicBezTo>
                  <a:cubicBezTo>
                    <a:pt x="182" y="91"/>
                    <a:pt x="185" y="91"/>
                    <a:pt x="187" y="92"/>
                  </a:cubicBezTo>
                  <a:cubicBezTo>
                    <a:pt x="189" y="92"/>
                    <a:pt x="193" y="93"/>
                    <a:pt x="197" y="95"/>
                  </a:cubicBezTo>
                  <a:cubicBezTo>
                    <a:pt x="201" y="97"/>
                    <a:pt x="203" y="98"/>
                    <a:pt x="205" y="98"/>
                  </a:cubicBezTo>
                  <a:cubicBezTo>
                    <a:pt x="207" y="99"/>
                    <a:pt x="210" y="100"/>
                    <a:pt x="214" y="103"/>
                  </a:cubicBezTo>
                  <a:cubicBezTo>
                    <a:pt x="218" y="105"/>
                    <a:pt x="221" y="106"/>
                    <a:pt x="222" y="106"/>
                  </a:cubicBezTo>
                  <a:cubicBezTo>
                    <a:pt x="223" y="107"/>
                    <a:pt x="226" y="108"/>
                    <a:pt x="231" y="111"/>
                  </a:cubicBezTo>
                  <a:cubicBezTo>
                    <a:pt x="236" y="113"/>
                    <a:pt x="239" y="115"/>
                    <a:pt x="240" y="115"/>
                  </a:cubicBezTo>
                  <a:cubicBezTo>
                    <a:pt x="243" y="117"/>
                    <a:pt x="247" y="118"/>
                    <a:pt x="250" y="119"/>
                  </a:cubicBezTo>
                  <a:cubicBezTo>
                    <a:pt x="250" y="68"/>
                    <a:pt x="250" y="68"/>
                    <a:pt x="250" y="68"/>
                  </a:cubicBezTo>
                  <a:cubicBezTo>
                    <a:pt x="256" y="69"/>
                    <a:pt x="263" y="70"/>
                    <a:pt x="270" y="70"/>
                  </a:cubicBezTo>
                  <a:cubicBezTo>
                    <a:pt x="294" y="70"/>
                    <a:pt x="321" y="62"/>
                    <a:pt x="350" y="46"/>
                  </a:cubicBezTo>
                  <a:lnTo>
                    <a:pt x="350" y="96"/>
                  </a:lnTo>
                  <a:close/>
                  <a:moveTo>
                    <a:pt x="350" y="96"/>
                  </a:moveTo>
                  <a:cubicBezTo>
                    <a:pt x="350" y="96"/>
                    <a:pt x="350" y="96"/>
                    <a:pt x="350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6" name="Freeform 23"/>
          <p:cNvSpPr>
            <a:spLocks noEditPoints="1"/>
          </p:cNvSpPr>
          <p:nvPr/>
        </p:nvSpPr>
        <p:spPr bwMode="auto">
          <a:xfrm>
            <a:off x="12801035" y="1718999"/>
            <a:ext cx="1272980" cy="806326"/>
          </a:xfrm>
          <a:custGeom>
            <a:avLst/>
            <a:gdLst>
              <a:gd name="T0" fmla="*/ 397 w 406"/>
              <a:gd name="T1" fmla="*/ 29 h 256"/>
              <a:gd name="T2" fmla="*/ 377 w 406"/>
              <a:gd name="T3" fmla="*/ 10 h 256"/>
              <a:gd name="T4" fmla="*/ 353 w 406"/>
              <a:gd name="T5" fmla="*/ 0 h 256"/>
              <a:gd name="T6" fmla="*/ 330 w 406"/>
              <a:gd name="T7" fmla="*/ 10 h 256"/>
              <a:gd name="T8" fmla="*/ 203 w 406"/>
              <a:gd name="T9" fmla="*/ 136 h 256"/>
              <a:gd name="T10" fmla="*/ 76 w 406"/>
              <a:gd name="T11" fmla="*/ 10 h 256"/>
              <a:gd name="T12" fmla="*/ 53 w 406"/>
              <a:gd name="T13" fmla="*/ 0 h 256"/>
              <a:gd name="T14" fmla="*/ 29 w 406"/>
              <a:gd name="T15" fmla="*/ 10 h 256"/>
              <a:gd name="T16" fmla="*/ 10 w 406"/>
              <a:gd name="T17" fmla="*/ 29 h 256"/>
              <a:gd name="T18" fmla="*/ 0 w 406"/>
              <a:gd name="T19" fmla="*/ 53 h 256"/>
              <a:gd name="T20" fmla="*/ 10 w 406"/>
              <a:gd name="T21" fmla="*/ 76 h 256"/>
              <a:gd name="T22" fmla="*/ 180 w 406"/>
              <a:gd name="T23" fmla="*/ 246 h 256"/>
              <a:gd name="T24" fmla="*/ 203 w 406"/>
              <a:gd name="T25" fmla="*/ 256 h 256"/>
              <a:gd name="T26" fmla="*/ 227 w 406"/>
              <a:gd name="T27" fmla="*/ 246 h 256"/>
              <a:gd name="T28" fmla="*/ 397 w 406"/>
              <a:gd name="T29" fmla="*/ 76 h 256"/>
              <a:gd name="T30" fmla="*/ 406 w 406"/>
              <a:gd name="T31" fmla="*/ 53 h 256"/>
              <a:gd name="T32" fmla="*/ 397 w 406"/>
              <a:gd name="T33" fmla="*/ 29 h 256"/>
              <a:gd name="T34" fmla="*/ 397 w 406"/>
              <a:gd name="T35" fmla="*/ 29 h 256"/>
              <a:gd name="T36" fmla="*/ 397 w 406"/>
              <a:gd name="T37" fmla="*/ 29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6" h="256">
                <a:moveTo>
                  <a:pt x="397" y="29"/>
                </a:moveTo>
                <a:cubicBezTo>
                  <a:pt x="377" y="10"/>
                  <a:pt x="377" y="10"/>
                  <a:pt x="377" y="10"/>
                </a:cubicBezTo>
                <a:cubicBezTo>
                  <a:pt x="370" y="3"/>
                  <a:pt x="362" y="0"/>
                  <a:pt x="353" y="0"/>
                </a:cubicBezTo>
                <a:cubicBezTo>
                  <a:pt x="344" y="0"/>
                  <a:pt x="336" y="3"/>
                  <a:pt x="330" y="10"/>
                </a:cubicBezTo>
                <a:cubicBezTo>
                  <a:pt x="203" y="136"/>
                  <a:pt x="203" y="136"/>
                  <a:pt x="203" y="136"/>
                </a:cubicBezTo>
                <a:cubicBezTo>
                  <a:pt x="76" y="10"/>
                  <a:pt x="76" y="10"/>
                  <a:pt x="76" y="10"/>
                </a:cubicBezTo>
                <a:cubicBezTo>
                  <a:pt x="70" y="3"/>
                  <a:pt x="62" y="0"/>
                  <a:pt x="53" y="0"/>
                </a:cubicBezTo>
                <a:cubicBezTo>
                  <a:pt x="44" y="0"/>
                  <a:pt x="36" y="3"/>
                  <a:pt x="29" y="10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36"/>
                  <a:pt x="0" y="44"/>
                  <a:pt x="0" y="53"/>
                </a:cubicBezTo>
                <a:cubicBezTo>
                  <a:pt x="0" y="62"/>
                  <a:pt x="3" y="70"/>
                  <a:pt x="10" y="76"/>
                </a:cubicBezTo>
                <a:cubicBezTo>
                  <a:pt x="180" y="246"/>
                  <a:pt x="180" y="246"/>
                  <a:pt x="180" y="246"/>
                </a:cubicBezTo>
                <a:cubicBezTo>
                  <a:pt x="186" y="253"/>
                  <a:pt x="194" y="256"/>
                  <a:pt x="203" y="256"/>
                </a:cubicBezTo>
                <a:cubicBezTo>
                  <a:pt x="212" y="256"/>
                  <a:pt x="220" y="253"/>
                  <a:pt x="227" y="246"/>
                </a:cubicBezTo>
                <a:cubicBezTo>
                  <a:pt x="397" y="76"/>
                  <a:pt x="397" y="76"/>
                  <a:pt x="397" y="76"/>
                </a:cubicBezTo>
                <a:cubicBezTo>
                  <a:pt x="403" y="70"/>
                  <a:pt x="406" y="62"/>
                  <a:pt x="406" y="53"/>
                </a:cubicBezTo>
                <a:cubicBezTo>
                  <a:pt x="406" y="44"/>
                  <a:pt x="403" y="36"/>
                  <a:pt x="397" y="29"/>
                </a:cubicBezTo>
                <a:close/>
                <a:moveTo>
                  <a:pt x="397" y="29"/>
                </a:moveTo>
                <a:cubicBezTo>
                  <a:pt x="397" y="29"/>
                  <a:pt x="397" y="29"/>
                  <a:pt x="397" y="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9" name="Freeform 27"/>
          <p:cNvSpPr>
            <a:spLocks noEditPoints="1"/>
          </p:cNvSpPr>
          <p:nvPr/>
        </p:nvSpPr>
        <p:spPr bwMode="auto">
          <a:xfrm>
            <a:off x="15746981" y="1718999"/>
            <a:ext cx="1272980" cy="806326"/>
          </a:xfrm>
          <a:custGeom>
            <a:avLst/>
            <a:gdLst>
              <a:gd name="T0" fmla="*/ 396 w 406"/>
              <a:gd name="T1" fmla="*/ 179 h 256"/>
              <a:gd name="T2" fmla="*/ 227 w 406"/>
              <a:gd name="T3" fmla="*/ 10 h 256"/>
              <a:gd name="T4" fmla="*/ 203 w 406"/>
              <a:gd name="T5" fmla="*/ 0 h 256"/>
              <a:gd name="T6" fmla="*/ 180 w 406"/>
              <a:gd name="T7" fmla="*/ 10 h 256"/>
              <a:gd name="T8" fmla="*/ 10 w 406"/>
              <a:gd name="T9" fmla="*/ 179 h 256"/>
              <a:gd name="T10" fmla="*/ 0 w 406"/>
              <a:gd name="T11" fmla="*/ 203 h 256"/>
              <a:gd name="T12" fmla="*/ 10 w 406"/>
              <a:gd name="T13" fmla="*/ 227 h 256"/>
              <a:gd name="T14" fmla="*/ 29 w 406"/>
              <a:gd name="T15" fmla="*/ 246 h 256"/>
              <a:gd name="T16" fmla="*/ 53 w 406"/>
              <a:gd name="T17" fmla="*/ 256 h 256"/>
              <a:gd name="T18" fmla="*/ 76 w 406"/>
              <a:gd name="T19" fmla="*/ 246 h 256"/>
              <a:gd name="T20" fmla="*/ 203 w 406"/>
              <a:gd name="T21" fmla="*/ 120 h 256"/>
              <a:gd name="T22" fmla="*/ 330 w 406"/>
              <a:gd name="T23" fmla="*/ 246 h 256"/>
              <a:gd name="T24" fmla="*/ 353 w 406"/>
              <a:gd name="T25" fmla="*/ 256 h 256"/>
              <a:gd name="T26" fmla="*/ 377 w 406"/>
              <a:gd name="T27" fmla="*/ 246 h 256"/>
              <a:gd name="T28" fmla="*/ 397 w 406"/>
              <a:gd name="T29" fmla="*/ 227 h 256"/>
              <a:gd name="T30" fmla="*/ 406 w 406"/>
              <a:gd name="T31" fmla="*/ 203 h 256"/>
              <a:gd name="T32" fmla="*/ 396 w 406"/>
              <a:gd name="T33" fmla="*/ 179 h 256"/>
              <a:gd name="T34" fmla="*/ 396 w 406"/>
              <a:gd name="T35" fmla="*/ 179 h 256"/>
              <a:gd name="T36" fmla="*/ 396 w 406"/>
              <a:gd name="T37" fmla="*/ 179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6" h="256">
                <a:moveTo>
                  <a:pt x="396" y="179"/>
                </a:moveTo>
                <a:cubicBezTo>
                  <a:pt x="227" y="10"/>
                  <a:pt x="227" y="10"/>
                  <a:pt x="227" y="10"/>
                </a:cubicBezTo>
                <a:cubicBezTo>
                  <a:pt x="220" y="3"/>
                  <a:pt x="212" y="0"/>
                  <a:pt x="203" y="0"/>
                </a:cubicBezTo>
                <a:cubicBezTo>
                  <a:pt x="194" y="0"/>
                  <a:pt x="186" y="3"/>
                  <a:pt x="180" y="10"/>
                </a:cubicBezTo>
                <a:cubicBezTo>
                  <a:pt x="10" y="179"/>
                  <a:pt x="10" y="179"/>
                  <a:pt x="10" y="179"/>
                </a:cubicBezTo>
                <a:cubicBezTo>
                  <a:pt x="3" y="186"/>
                  <a:pt x="0" y="194"/>
                  <a:pt x="0" y="203"/>
                </a:cubicBezTo>
                <a:cubicBezTo>
                  <a:pt x="0" y="212"/>
                  <a:pt x="3" y="220"/>
                  <a:pt x="10" y="227"/>
                </a:cubicBezTo>
                <a:cubicBezTo>
                  <a:pt x="29" y="246"/>
                  <a:pt x="29" y="246"/>
                  <a:pt x="29" y="246"/>
                </a:cubicBezTo>
                <a:cubicBezTo>
                  <a:pt x="36" y="253"/>
                  <a:pt x="44" y="256"/>
                  <a:pt x="53" y="256"/>
                </a:cubicBezTo>
                <a:cubicBezTo>
                  <a:pt x="62" y="256"/>
                  <a:pt x="70" y="253"/>
                  <a:pt x="76" y="246"/>
                </a:cubicBezTo>
                <a:cubicBezTo>
                  <a:pt x="203" y="120"/>
                  <a:pt x="203" y="120"/>
                  <a:pt x="203" y="120"/>
                </a:cubicBezTo>
                <a:cubicBezTo>
                  <a:pt x="330" y="246"/>
                  <a:pt x="330" y="246"/>
                  <a:pt x="330" y="246"/>
                </a:cubicBezTo>
                <a:cubicBezTo>
                  <a:pt x="336" y="253"/>
                  <a:pt x="344" y="256"/>
                  <a:pt x="353" y="256"/>
                </a:cubicBezTo>
                <a:cubicBezTo>
                  <a:pt x="362" y="256"/>
                  <a:pt x="370" y="253"/>
                  <a:pt x="377" y="246"/>
                </a:cubicBezTo>
                <a:cubicBezTo>
                  <a:pt x="397" y="227"/>
                  <a:pt x="397" y="227"/>
                  <a:pt x="397" y="227"/>
                </a:cubicBezTo>
                <a:cubicBezTo>
                  <a:pt x="403" y="220"/>
                  <a:pt x="406" y="212"/>
                  <a:pt x="406" y="203"/>
                </a:cubicBezTo>
                <a:cubicBezTo>
                  <a:pt x="406" y="194"/>
                  <a:pt x="403" y="186"/>
                  <a:pt x="396" y="179"/>
                </a:cubicBezTo>
                <a:close/>
                <a:moveTo>
                  <a:pt x="396" y="179"/>
                </a:moveTo>
                <a:cubicBezTo>
                  <a:pt x="396" y="179"/>
                  <a:pt x="396" y="179"/>
                  <a:pt x="396" y="17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2" name="Freeform 31"/>
          <p:cNvSpPr>
            <a:spLocks noEditPoints="1"/>
          </p:cNvSpPr>
          <p:nvPr/>
        </p:nvSpPr>
        <p:spPr bwMode="auto">
          <a:xfrm>
            <a:off x="1247408" y="4469919"/>
            <a:ext cx="812673" cy="1281676"/>
          </a:xfrm>
          <a:custGeom>
            <a:avLst/>
            <a:gdLst>
              <a:gd name="T0" fmla="*/ 120 w 256"/>
              <a:gd name="T1" fmla="*/ 203 h 406"/>
              <a:gd name="T2" fmla="*/ 246 w 256"/>
              <a:gd name="T3" fmla="*/ 76 h 406"/>
              <a:gd name="T4" fmla="*/ 256 w 256"/>
              <a:gd name="T5" fmla="*/ 53 h 406"/>
              <a:gd name="T6" fmla="*/ 246 w 256"/>
              <a:gd name="T7" fmla="*/ 29 h 406"/>
              <a:gd name="T8" fmla="*/ 227 w 256"/>
              <a:gd name="T9" fmla="*/ 10 h 406"/>
              <a:gd name="T10" fmla="*/ 203 w 256"/>
              <a:gd name="T11" fmla="*/ 0 h 406"/>
              <a:gd name="T12" fmla="*/ 180 w 256"/>
              <a:gd name="T13" fmla="*/ 10 h 406"/>
              <a:gd name="T14" fmla="*/ 10 w 256"/>
              <a:gd name="T15" fmla="*/ 179 h 406"/>
              <a:gd name="T16" fmla="*/ 0 w 256"/>
              <a:gd name="T17" fmla="*/ 203 h 406"/>
              <a:gd name="T18" fmla="*/ 10 w 256"/>
              <a:gd name="T19" fmla="*/ 227 h 406"/>
              <a:gd name="T20" fmla="*/ 180 w 256"/>
              <a:gd name="T21" fmla="*/ 396 h 406"/>
              <a:gd name="T22" fmla="*/ 203 w 256"/>
              <a:gd name="T23" fmla="*/ 406 h 406"/>
              <a:gd name="T24" fmla="*/ 227 w 256"/>
              <a:gd name="T25" fmla="*/ 396 h 406"/>
              <a:gd name="T26" fmla="*/ 246 w 256"/>
              <a:gd name="T27" fmla="*/ 377 h 406"/>
              <a:gd name="T28" fmla="*/ 256 w 256"/>
              <a:gd name="T29" fmla="*/ 353 h 406"/>
              <a:gd name="T30" fmla="*/ 246 w 256"/>
              <a:gd name="T31" fmla="*/ 330 h 406"/>
              <a:gd name="T32" fmla="*/ 120 w 256"/>
              <a:gd name="T33" fmla="*/ 203 h 406"/>
              <a:gd name="T34" fmla="*/ 120 w 256"/>
              <a:gd name="T35" fmla="*/ 203 h 406"/>
              <a:gd name="T36" fmla="*/ 120 w 256"/>
              <a:gd name="T37" fmla="*/ 203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406">
                <a:moveTo>
                  <a:pt x="120" y="203"/>
                </a:moveTo>
                <a:cubicBezTo>
                  <a:pt x="246" y="76"/>
                  <a:pt x="246" y="76"/>
                  <a:pt x="246" y="76"/>
                </a:cubicBezTo>
                <a:cubicBezTo>
                  <a:pt x="253" y="70"/>
                  <a:pt x="256" y="62"/>
                  <a:pt x="256" y="53"/>
                </a:cubicBezTo>
                <a:cubicBezTo>
                  <a:pt x="256" y="43"/>
                  <a:pt x="253" y="36"/>
                  <a:pt x="246" y="29"/>
                </a:cubicBezTo>
                <a:cubicBezTo>
                  <a:pt x="227" y="10"/>
                  <a:pt x="227" y="10"/>
                  <a:pt x="227" y="10"/>
                </a:cubicBezTo>
                <a:cubicBezTo>
                  <a:pt x="220" y="3"/>
                  <a:pt x="213" y="0"/>
                  <a:pt x="203" y="0"/>
                </a:cubicBezTo>
                <a:cubicBezTo>
                  <a:pt x="194" y="0"/>
                  <a:pt x="186" y="3"/>
                  <a:pt x="180" y="10"/>
                </a:cubicBezTo>
                <a:cubicBezTo>
                  <a:pt x="10" y="179"/>
                  <a:pt x="10" y="179"/>
                  <a:pt x="10" y="179"/>
                </a:cubicBezTo>
                <a:cubicBezTo>
                  <a:pt x="3" y="186"/>
                  <a:pt x="0" y="194"/>
                  <a:pt x="0" y="203"/>
                </a:cubicBezTo>
                <a:cubicBezTo>
                  <a:pt x="0" y="212"/>
                  <a:pt x="3" y="220"/>
                  <a:pt x="10" y="227"/>
                </a:cubicBezTo>
                <a:cubicBezTo>
                  <a:pt x="180" y="396"/>
                  <a:pt x="180" y="396"/>
                  <a:pt x="180" y="396"/>
                </a:cubicBezTo>
                <a:cubicBezTo>
                  <a:pt x="186" y="403"/>
                  <a:pt x="194" y="406"/>
                  <a:pt x="203" y="406"/>
                </a:cubicBezTo>
                <a:cubicBezTo>
                  <a:pt x="213" y="406"/>
                  <a:pt x="220" y="403"/>
                  <a:pt x="227" y="396"/>
                </a:cubicBezTo>
                <a:cubicBezTo>
                  <a:pt x="246" y="377"/>
                  <a:pt x="246" y="377"/>
                  <a:pt x="246" y="377"/>
                </a:cubicBezTo>
                <a:cubicBezTo>
                  <a:pt x="253" y="370"/>
                  <a:pt x="256" y="362"/>
                  <a:pt x="256" y="353"/>
                </a:cubicBezTo>
                <a:cubicBezTo>
                  <a:pt x="256" y="344"/>
                  <a:pt x="253" y="336"/>
                  <a:pt x="246" y="330"/>
                </a:cubicBezTo>
                <a:lnTo>
                  <a:pt x="120" y="203"/>
                </a:lnTo>
                <a:close/>
                <a:moveTo>
                  <a:pt x="120" y="203"/>
                </a:moveTo>
                <a:cubicBezTo>
                  <a:pt x="120" y="203"/>
                  <a:pt x="120" y="203"/>
                  <a:pt x="120" y="20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5" name="Freeform 35"/>
          <p:cNvSpPr>
            <a:spLocks noEditPoints="1"/>
          </p:cNvSpPr>
          <p:nvPr/>
        </p:nvSpPr>
        <p:spPr bwMode="auto">
          <a:xfrm>
            <a:off x="3963199" y="44742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187 h 400"/>
              <a:gd name="T28" fmla="*/ 212 w 400"/>
              <a:gd name="T29" fmla="*/ 305 h 400"/>
              <a:gd name="T30" fmla="*/ 200 w 400"/>
              <a:gd name="T31" fmla="*/ 310 h 400"/>
              <a:gd name="T32" fmla="*/ 189 w 400"/>
              <a:gd name="T33" fmla="*/ 305 h 400"/>
              <a:gd name="T34" fmla="*/ 70 w 400"/>
              <a:gd name="T35" fmla="*/ 187 h 400"/>
              <a:gd name="T36" fmla="*/ 65 w 400"/>
              <a:gd name="T37" fmla="*/ 175 h 400"/>
              <a:gd name="T38" fmla="*/ 70 w 400"/>
              <a:gd name="T39" fmla="*/ 163 h 400"/>
              <a:gd name="T40" fmla="*/ 97 w 400"/>
              <a:gd name="T41" fmla="*/ 137 h 400"/>
              <a:gd name="T42" fmla="*/ 108 w 400"/>
              <a:gd name="T43" fmla="*/ 132 h 400"/>
              <a:gd name="T44" fmla="*/ 120 w 400"/>
              <a:gd name="T45" fmla="*/ 137 h 400"/>
              <a:gd name="T46" fmla="*/ 200 w 400"/>
              <a:gd name="T47" fmla="*/ 217 h 400"/>
              <a:gd name="T48" fmla="*/ 280 w 400"/>
              <a:gd name="T49" fmla="*/ 137 h 400"/>
              <a:gd name="T50" fmla="*/ 292 w 400"/>
              <a:gd name="T51" fmla="*/ 132 h 400"/>
              <a:gd name="T52" fmla="*/ 304 w 400"/>
              <a:gd name="T53" fmla="*/ 137 h 400"/>
              <a:gd name="T54" fmla="*/ 330 w 400"/>
              <a:gd name="T55" fmla="*/ 163 h 400"/>
              <a:gd name="T56" fmla="*/ 335 w 400"/>
              <a:gd name="T57" fmla="*/ 175 h 400"/>
              <a:gd name="T58" fmla="*/ 330 w 400"/>
              <a:gd name="T59" fmla="*/ 187 h 400"/>
              <a:gd name="T60" fmla="*/ 330 w 400"/>
              <a:gd name="T61" fmla="*/ 187 h 400"/>
              <a:gd name="T62" fmla="*/ 330 w 400"/>
              <a:gd name="T63" fmla="*/ 18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187"/>
                </a:moveTo>
                <a:cubicBezTo>
                  <a:pt x="212" y="305"/>
                  <a:pt x="212" y="305"/>
                  <a:pt x="212" y="305"/>
                </a:cubicBezTo>
                <a:cubicBezTo>
                  <a:pt x="209" y="309"/>
                  <a:pt x="205" y="310"/>
                  <a:pt x="200" y="310"/>
                </a:cubicBezTo>
                <a:cubicBezTo>
                  <a:pt x="196" y="310"/>
                  <a:pt x="192" y="309"/>
                  <a:pt x="189" y="305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7" y="184"/>
                  <a:pt x="65" y="180"/>
                  <a:pt x="65" y="175"/>
                </a:cubicBezTo>
                <a:cubicBezTo>
                  <a:pt x="65" y="171"/>
                  <a:pt x="67" y="167"/>
                  <a:pt x="70" y="163"/>
                </a:cubicBezTo>
                <a:cubicBezTo>
                  <a:pt x="97" y="137"/>
                  <a:pt x="97" y="137"/>
                  <a:pt x="97" y="137"/>
                </a:cubicBezTo>
                <a:cubicBezTo>
                  <a:pt x="100" y="134"/>
                  <a:pt x="104" y="132"/>
                  <a:pt x="108" y="132"/>
                </a:cubicBezTo>
                <a:cubicBezTo>
                  <a:pt x="113" y="132"/>
                  <a:pt x="117" y="134"/>
                  <a:pt x="120" y="137"/>
                </a:cubicBezTo>
                <a:cubicBezTo>
                  <a:pt x="200" y="217"/>
                  <a:pt x="200" y="217"/>
                  <a:pt x="200" y="217"/>
                </a:cubicBezTo>
                <a:cubicBezTo>
                  <a:pt x="280" y="137"/>
                  <a:pt x="280" y="137"/>
                  <a:pt x="280" y="137"/>
                </a:cubicBezTo>
                <a:cubicBezTo>
                  <a:pt x="284" y="134"/>
                  <a:pt x="287" y="132"/>
                  <a:pt x="292" y="132"/>
                </a:cubicBezTo>
                <a:cubicBezTo>
                  <a:pt x="297" y="132"/>
                  <a:pt x="300" y="134"/>
                  <a:pt x="304" y="137"/>
                </a:cubicBezTo>
                <a:cubicBezTo>
                  <a:pt x="330" y="163"/>
                  <a:pt x="330" y="163"/>
                  <a:pt x="330" y="163"/>
                </a:cubicBezTo>
                <a:cubicBezTo>
                  <a:pt x="334" y="167"/>
                  <a:pt x="335" y="171"/>
                  <a:pt x="335" y="175"/>
                </a:cubicBezTo>
                <a:cubicBezTo>
                  <a:pt x="335" y="180"/>
                  <a:pt x="334" y="184"/>
                  <a:pt x="330" y="187"/>
                </a:cubicBezTo>
                <a:close/>
                <a:moveTo>
                  <a:pt x="330" y="187"/>
                </a:moveTo>
                <a:cubicBezTo>
                  <a:pt x="330" y="187"/>
                  <a:pt x="330" y="187"/>
                  <a:pt x="330" y="18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8" name="Freeform 39"/>
          <p:cNvSpPr>
            <a:spLocks noEditPoints="1"/>
          </p:cNvSpPr>
          <p:nvPr/>
        </p:nvSpPr>
        <p:spPr bwMode="auto">
          <a:xfrm>
            <a:off x="6909145" y="44742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64 w 400"/>
              <a:gd name="T27" fmla="*/ 280 h 400"/>
              <a:gd name="T28" fmla="*/ 269 w 400"/>
              <a:gd name="T29" fmla="*/ 292 h 400"/>
              <a:gd name="T30" fmla="*/ 264 w 400"/>
              <a:gd name="T31" fmla="*/ 304 h 400"/>
              <a:gd name="T32" fmla="*/ 237 w 400"/>
              <a:gd name="T33" fmla="*/ 330 h 400"/>
              <a:gd name="T34" fmla="*/ 225 w 400"/>
              <a:gd name="T35" fmla="*/ 335 h 400"/>
              <a:gd name="T36" fmla="*/ 214 w 400"/>
              <a:gd name="T37" fmla="*/ 330 h 400"/>
              <a:gd name="T38" fmla="*/ 95 w 400"/>
              <a:gd name="T39" fmla="*/ 212 h 400"/>
              <a:gd name="T40" fmla="*/ 90 w 400"/>
              <a:gd name="T41" fmla="*/ 200 h 400"/>
              <a:gd name="T42" fmla="*/ 95 w 400"/>
              <a:gd name="T43" fmla="*/ 188 h 400"/>
              <a:gd name="T44" fmla="*/ 214 w 400"/>
              <a:gd name="T45" fmla="*/ 70 h 400"/>
              <a:gd name="T46" fmla="*/ 225 w 400"/>
              <a:gd name="T47" fmla="*/ 65 h 400"/>
              <a:gd name="T48" fmla="*/ 237 w 400"/>
              <a:gd name="T49" fmla="*/ 70 h 400"/>
              <a:gd name="T50" fmla="*/ 264 w 400"/>
              <a:gd name="T51" fmla="*/ 97 h 400"/>
              <a:gd name="T52" fmla="*/ 269 w 400"/>
              <a:gd name="T53" fmla="*/ 108 h 400"/>
              <a:gd name="T54" fmla="*/ 264 w 400"/>
              <a:gd name="T55" fmla="*/ 120 h 400"/>
              <a:gd name="T56" fmla="*/ 184 w 400"/>
              <a:gd name="T57" fmla="*/ 200 h 400"/>
              <a:gd name="T58" fmla="*/ 264 w 400"/>
              <a:gd name="T59" fmla="*/ 280 h 400"/>
              <a:gd name="T60" fmla="*/ 264 w 400"/>
              <a:gd name="T61" fmla="*/ 280 h 400"/>
              <a:gd name="T62" fmla="*/ 264 w 400"/>
              <a:gd name="T63" fmla="*/ 28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64" y="280"/>
                </a:moveTo>
                <a:cubicBezTo>
                  <a:pt x="267" y="284"/>
                  <a:pt x="269" y="287"/>
                  <a:pt x="269" y="292"/>
                </a:cubicBezTo>
                <a:cubicBezTo>
                  <a:pt x="269" y="297"/>
                  <a:pt x="267" y="300"/>
                  <a:pt x="264" y="304"/>
                </a:cubicBezTo>
                <a:cubicBezTo>
                  <a:pt x="237" y="330"/>
                  <a:pt x="237" y="330"/>
                  <a:pt x="237" y="330"/>
                </a:cubicBezTo>
                <a:cubicBezTo>
                  <a:pt x="234" y="334"/>
                  <a:pt x="230" y="335"/>
                  <a:pt x="225" y="335"/>
                </a:cubicBezTo>
                <a:cubicBezTo>
                  <a:pt x="221" y="335"/>
                  <a:pt x="217" y="334"/>
                  <a:pt x="214" y="330"/>
                </a:cubicBezTo>
                <a:cubicBezTo>
                  <a:pt x="95" y="212"/>
                  <a:pt x="95" y="212"/>
                  <a:pt x="95" y="212"/>
                </a:cubicBezTo>
                <a:cubicBezTo>
                  <a:pt x="92" y="209"/>
                  <a:pt x="90" y="205"/>
                  <a:pt x="90" y="200"/>
                </a:cubicBezTo>
                <a:cubicBezTo>
                  <a:pt x="90" y="196"/>
                  <a:pt x="92" y="192"/>
                  <a:pt x="95" y="188"/>
                </a:cubicBezTo>
                <a:cubicBezTo>
                  <a:pt x="214" y="70"/>
                  <a:pt x="214" y="70"/>
                  <a:pt x="214" y="70"/>
                </a:cubicBezTo>
                <a:cubicBezTo>
                  <a:pt x="217" y="67"/>
                  <a:pt x="221" y="65"/>
                  <a:pt x="225" y="65"/>
                </a:cubicBezTo>
                <a:cubicBezTo>
                  <a:pt x="230" y="65"/>
                  <a:pt x="234" y="67"/>
                  <a:pt x="237" y="70"/>
                </a:cubicBezTo>
                <a:cubicBezTo>
                  <a:pt x="264" y="97"/>
                  <a:pt x="264" y="97"/>
                  <a:pt x="264" y="97"/>
                </a:cubicBezTo>
                <a:cubicBezTo>
                  <a:pt x="267" y="100"/>
                  <a:pt x="269" y="104"/>
                  <a:pt x="269" y="108"/>
                </a:cubicBezTo>
                <a:cubicBezTo>
                  <a:pt x="269" y="113"/>
                  <a:pt x="267" y="117"/>
                  <a:pt x="264" y="120"/>
                </a:cubicBezTo>
                <a:cubicBezTo>
                  <a:pt x="184" y="200"/>
                  <a:pt x="184" y="200"/>
                  <a:pt x="184" y="200"/>
                </a:cubicBezTo>
                <a:lnTo>
                  <a:pt x="264" y="280"/>
                </a:lnTo>
                <a:close/>
                <a:moveTo>
                  <a:pt x="264" y="280"/>
                </a:moveTo>
                <a:cubicBezTo>
                  <a:pt x="264" y="280"/>
                  <a:pt x="264" y="280"/>
                  <a:pt x="264" y="28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1" name="Freeform 43"/>
          <p:cNvSpPr>
            <a:spLocks noEditPoints="1"/>
          </p:cNvSpPr>
          <p:nvPr/>
        </p:nvSpPr>
        <p:spPr bwMode="auto">
          <a:xfrm>
            <a:off x="9855090" y="44742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05 w 400"/>
              <a:gd name="T27" fmla="*/ 212 h 400"/>
              <a:gd name="T28" fmla="*/ 187 w 400"/>
              <a:gd name="T29" fmla="*/ 330 h 400"/>
              <a:gd name="T30" fmla="*/ 175 w 400"/>
              <a:gd name="T31" fmla="*/ 335 h 400"/>
              <a:gd name="T32" fmla="*/ 163 w 400"/>
              <a:gd name="T33" fmla="*/ 330 h 400"/>
              <a:gd name="T34" fmla="*/ 137 w 400"/>
              <a:gd name="T35" fmla="*/ 304 h 400"/>
              <a:gd name="T36" fmla="*/ 132 w 400"/>
              <a:gd name="T37" fmla="*/ 292 h 400"/>
              <a:gd name="T38" fmla="*/ 137 w 400"/>
              <a:gd name="T39" fmla="*/ 280 h 400"/>
              <a:gd name="T40" fmla="*/ 217 w 400"/>
              <a:gd name="T41" fmla="*/ 200 h 400"/>
              <a:gd name="T42" fmla="*/ 137 w 400"/>
              <a:gd name="T43" fmla="*/ 120 h 400"/>
              <a:gd name="T44" fmla="*/ 132 w 400"/>
              <a:gd name="T45" fmla="*/ 108 h 400"/>
              <a:gd name="T46" fmla="*/ 137 w 400"/>
              <a:gd name="T47" fmla="*/ 97 h 400"/>
              <a:gd name="T48" fmla="*/ 163 w 400"/>
              <a:gd name="T49" fmla="*/ 70 h 400"/>
              <a:gd name="T50" fmla="*/ 175 w 400"/>
              <a:gd name="T51" fmla="*/ 65 h 400"/>
              <a:gd name="T52" fmla="*/ 187 w 400"/>
              <a:gd name="T53" fmla="*/ 70 h 400"/>
              <a:gd name="T54" fmla="*/ 305 w 400"/>
              <a:gd name="T55" fmla="*/ 188 h 400"/>
              <a:gd name="T56" fmla="*/ 310 w 400"/>
              <a:gd name="T57" fmla="*/ 200 h 400"/>
              <a:gd name="T58" fmla="*/ 305 w 400"/>
              <a:gd name="T59" fmla="*/ 212 h 400"/>
              <a:gd name="T60" fmla="*/ 305 w 400"/>
              <a:gd name="T61" fmla="*/ 212 h 400"/>
              <a:gd name="T62" fmla="*/ 305 w 400"/>
              <a:gd name="T63" fmla="*/ 21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05" y="212"/>
                </a:moveTo>
                <a:cubicBezTo>
                  <a:pt x="187" y="330"/>
                  <a:pt x="187" y="330"/>
                  <a:pt x="187" y="330"/>
                </a:cubicBezTo>
                <a:cubicBezTo>
                  <a:pt x="184" y="334"/>
                  <a:pt x="180" y="335"/>
                  <a:pt x="175" y="335"/>
                </a:cubicBezTo>
                <a:cubicBezTo>
                  <a:pt x="171" y="335"/>
                  <a:pt x="167" y="334"/>
                  <a:pt x="163" y="330"/>
                </a:cubicBezTo>
                <a:cubicBezTo>
                  <a:pt x="137" y="304"/>
                  <a:pt x="137" y="304"/>
                  <a:pt x="137" y="304"/>
                </a:cubicBezTo>
                <a:cubicBezTo>
                  <a:pt x="134" y="300"/>
                  <a:pt x="132" y="297"/>
                  <a:pt x="132" y="292"/>
                </a:cubicBezTo>
                <a:cubicBezTo>
                  <a:pt x="132" y="287"/>
                  <a:pt x="134" y="284"/>
                  <a:pt x="137" y="280"/>
                </a:cubicBezTo>
                <a:cubicBezTo>
                  <a:pt x="217" y="200"/>
                  <a:pt x="217" y="200"/>
                  <a:pt x="217" y="200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34" y="117"/>
                  <a:pt x="132" y="113"/>
                  <a:pt x="132" y="108"/>
                </a:cubicBezTo>
                <a:cubicBezTo>
                  <a:pt x="132" y="104"/>
                  <a:pt x="134" y="100"/>
                  <a:pt x="137" y="97"/>
                </a:cubicBezTo>
                <a:cubicBezTo>
                  <a:pt x="163" y="70"/>
                  <a:pt x="163" y="70"/>
                  <a:pt x="163" y="70"/>
                </a:cubicBezTo>
                <a:cubicBezTo>
                  <a:pt x="167" y="67"/>
                  <a:pt x="171" y="65"/>
                  <a:pt x="175" y="65"/>
                </a:cubicBezTo>
                <a:cubicBezTo>
                  <a:pt x="180" y="65"/>
                  <a:pt x="184" y="67"/>
                  <a:pt x="187" y="70"/>
                </a:cubicBezTo>
                <a:cubicBezTo>
                  <a:pt x="305" y="188"/>
                  <a:pt x="305" y="188"/>
                  <a:pt x="305" y="188"/>
                </a:cubicBezTo>
                <a:cubicBezTo>
                  <a:pt x="309" y="192"/>
                  <a:pt x="310" y="196"/>
                  <a:pt x="310" y="200"/>
                </a:cubicBezTo>
                <a:cubicBezTo>
                  <a:pt x="310" y="205"/>
                  <a:pt x="309" y="209"/>
                  <a:pt x="305" y="212"/>
                </a:cubicBezTo>
                <a:close/>
                <a:moveTo>
                  <a:pt x="305" y="212"/>
                </a:moveTo>
                <a:cubicBezTo>
                  <a:pt x="305" y="212"/>
                  <a:pt x="305" y="212"/>
                  <a:pt x="305" y="21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9" name="グループ化 78"/>
          <p:cNvGrpSpPr/>
          <p:nvPr/>
        </p:nvGrpSpPr>
        <p:grpSpPr>
          <a:xfrm>
            <a:off x="12801037" y="4504425"/>
            <a:ext cx="1250757" cy="1212663"/>
            <a:chOff x="6400800" y="1979613"/>
            <a:chExt cx="625475" cy="606425"/>
          </a:xfrm>
          <a:solidFill>
            <a:schemeClr val="bg1"/>
          </a:solidFill>
        </p:grpSpPr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6400800" y="1979613"/>
              <a:ext cx="625475" cy="361950"/>
            </a:xfrm>
            <a:custGeom>
              <a:avLst/>
              <a:gdLst>
                <a:gd name="T0" fmla="*/ 16 w 260"/>
                <a:gd name="T1" fmla="*/ 149 h 151"/>
                <a:gd name="T2" fmla="*/ 22 w 260"/>
                <a:gd name="T3" fmla="*/ 151 h 151"/>
                <a:gd name="T4" fmla="*/ 28 w 260"/>
                <a:gd name="T5" fmla="*/ 149 h 151"/>
                <a:gd name="T6" fmla="*/ 130 w 260"/>
                <a:gd name="T7" fmla="*/ 46 h 151"/>
                <a:gd name="T8" fmla="*/ 233 w 260"/>
                <a:gd name="T9" fmla="*/ 149 h 151"/>
                <a:gd name="T10" fmla="*/ 239 w 260"/>
                <a:gd name="T11" fmla="*/ 151 h 151"/>
                <a:gd name="T12" fmla="*/ 245 w 260"/>
                <a:gd name="T13" fmla="*/ 149 h 151"/>
                <a:gd name="T14" fmla="*/ 258 w 260"/>
                <a:gd name="T15" fmla="*/ 136 h 151"/>
                <a:gd name="T16" fmla="*/ 260 w 260"/>
                <a:gd name="T17" fmla="*/ 130 h 151"/>
                <a:gd name="T18" fmla="*/ 258 w 260"/>
                <a:gd name="T19" fmla="*/ 124 h 151"/>
                <a:gd name="T20" fmla="*/ 136 w 260"/>
                <a:gd name="T21" fmla="*/ 2 h 151"/>
                <a:gd name="T22" fmla="*/ 130 w 260"/>
                <a:gd name="T23" fmla="*/ 0 h 151"/>
                <a:gd name="T24" fmla="*/ 124 w 260"/>
                <a:gd name="T25" fmla="*/ 2 h 151"/>
                <a:gd name="T26" fmla="*/ 3 w 260"/>
                <a:gd name="T27" fmla="*/ 124 h 151"/>
                <a:gd name="T28" fmla="*/ 0 w 260"/>
                <a:gd name="T29" fmla="*/ 130 h 151"/>
                <a:gd name="T30" fmla="*/ 3 w 260"/>
                <a:gd name="T31" fmla="*/ 136 h 151"/>
                <a:gd name="T32" fmla="*/ 16 w 260"/>
                <a:gd name="T33" fmla="*/ 149 h 151"/>
                <a:gd name="T34" fmla="*/ 16 w 260"/>
                <a:gd name="T35" fmla="*/ 149 h 151"/>
                <a:gd name="T36" fmla="*/ 16 w 260"/>
                <a:gd name="T37" fmla="*/ 14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151">
                  <a:moveTo>
                    <a:pt x="16" y="149"/>
                  </a:moveTo>
                  <a:cubicBezTo>
                    <a:pt x="17" y="151"/>
                    <a:pt x="19" y="151"/>
                    <a:pt x="22" y="151"/>
                  </a:cubicBezTo>
                  <a:cubicBezTo>
                    <a:pt x="24" y="151"/>
                    <a:pt x="26" y="151"/>
                    <a:pt x="28" y="149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34" y="151"/>
                    <a:pt x="236" y="151"/>
                    <a:pt x="239" y="151"/>
                  </a:cubicBezTo>
                  <a:cubicBezTo>
                    <a:pt x="241" y="151"/>
                    <a:pt x="243" y="151"/>
                    <a:pt x="245" y="149"/>
                  </a:cubicBezTo>
                  <a:cubicBezTo>
                    <a:pt x="258" y="136"/>
                    <a:pt x="258" y="136"/>
                    <a:pt x="258" y="136"/>
                  </a:cubicBezTo>
                  <a:cubicBezTo>
                    <a:pt x="259" y="134"/>
                    <a:pt x="260" y="132"/>
                    <a:pt x="260" y="130"/>
                  </a:cubicBezTo>
                  <a:cubicBezTo>
                    <a:pt x="260" y="127"/>
                    <a:pt x="259" y="125"/>
                    <a:pt x="258" y="124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2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5"/>
                    <a:pt x="0" y="127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lnTo>
                    <a:pt x="16" y="149"/>
                  </a:lnTo>
                  <a:close/>
                  <a:moveTo>
                    <a:pt x="16" y="149"/>
                  </a:moveTo>
                  <a:cubicBezTo>
                    <a:pt x="16" y="149"/>
                    <a:pt x="16" y="149"/>
                    <a:pt x="16" y="1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8"/>
            <p:cNvSpPr>
              <a:spLocks noEditPoints="1"/>
            </p:cNvSpPr>
            <p:nvPr/>
          </p:nvSpPr>
          <p:spPr bwMode="auto">
            <a:xfrm>
              <a:off x="6400800" y="2219325"/>
              <a:ext cx="625475" cy="366713"/>
            </a:xfrm>
            <a:custGeom>
              <a:avLst/>
              <a:gdLst>
                <a:gd name="T0" fmla="*/ 136 w 260"/>
                <a:gd name="T1" fmla="*/ 2 h 152"/>
                <a:gd name="T2" fmla="*/ 130 w 260"/>
                <a:gd name="T3" fmla="*/ 0 h 152"/>
                <a:gd name="T4" fmla="*/ 124 w 260"/>
                <a:gd name="T5" fmla="*/ 2 h 152"/>
                <a:gd name="T6" fmla="*/ 3 w 260"/>
                <a:gd name="T7" fmla="*/ 124 h 152"/>
                <a:gd name="T8" fmla="*/ 0 w 260"/>
                <a:gd name="T9" fmla="*/ 130 h 152"/>
                <a:gd name="T10" fmla="*/ 3 w 260"/>
                <a:gd name="T11" fmla="*/ 136 h 152"/>
                <a:gd name="T12" fmla="*/ 16 w 260"/>
                <a:gd name="T13" fmla="*/ 149 h 152"/>
                <a:gd name="T14" fmla="*/ 22 w 260"/>
                <a:gd name="T15" fmla="*/ 152 h 152"/>
                <a:gd name="T16" fmla="*/ 28 w 260"/>
                <a:gd name="T17" fmla="*/ 149 h 152"/>
                <a:gd name="T18" fmla="*/ 130 w 260"/>
                <a:gd name="T19" fmla="*/ 46 h 152"/>
                <a:gd name="T20" fmla="*/ 233 w 260"/>
                <a:gd name="T21" fmla="*/ 149 h 152"/>
                <a:gd name="T22" fmla="*/ 239 w 260"/>
                <a:gd name="T23" fmla="*/ 152 h 152"/>
                <a:gd name="T24" fmla="*/ 245 w 260"/>
                <a:gd name="T25" fmla="*/ 149 h 152"/>
                <a:gd name="T26" fmla="*/ 258 w 260"/>
                <a:gd name="T27" fmla="*/ 136 h 152"/>
                <a:gd name="T28" fmla="*/ 260 w 260"/>
                <a:gd name="T29" fmla="*/ 130 h 152"/>
                <a:gd name="T30" fmla="*/ 258 w 260"/>
                <a:gd name="T31" fmla="*/ 124 h 152"/>
                <a:gd name="T32" fmla="*/ 136 w 260"/>
                <a:gd name="T33" fmla="*/ 2 h 152"/>
                <a:gd name="T34" fmla="*/ 136 w 260"/>
                <a:gd name="T35" fmla="*/ 2 h 152"/>
                <a:gd name="T36" fmla="*/ 136 w 260"/>
                <a:gd name="T37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152">
                  <a:moveTo>
                    <a:pt x="136" y="2"/>
                  </a:move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2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7" y="151"/>
                    <a:pt x="19" y="152"/>
                    <a:pt x="22" y="152"/>
                  </a:cubicBezTo>
                  <a:cubicBezTo>
                    <a:pt x="24" y="152"/>
                    <a:pt x="26" y="151"/>
                    <a:pt x="28" y="149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34" y="151"/>
                    <a:pt x="236" y="152"/>
                    <a:pt x="239" y="152"/>
                  </a:cubicBezTo>
                  <a:cubicBezTo>
                    <a:pt x="241" y="152"/>
                    <a:pt x="243" y="151"/>
                    <a:pt x="245" y="149"/>
                  </a:cubicBezTo>
                  <a:cubicBezTo>
                    <a:pt x="258" y="136"/>
                    <a:pt x="258" y="136"/>
                    <a:pt x="258" y="136"/>
                  </a:cubicBezTo>
                  <a:cubicBezTo>
                    <a:pt x="259" y="134"/>
                    <a:pt x="260" y="132"/>
                    <a:pt x="260" y="130"/>
                  </a:cubicBezTo>
                  <a:cubicBezTo>
                    <a:pt x="260" y="128"/>
                    <a:pt x="259" y="126"/>
                    <a:pt x="258" y="124"/>
                  </a:cubicBezTo>
                  <a:lnTo>
                    <a:pt x="136" y="2"/>
                  </a:lnTo>
                  <a:close/>
                  <a:moveTo>
                    <a:pt x="136" y="2"/>
                  </a:moveTo>
                  <a:cubicBezTo>
                    <a:pt x="136" y="2"/>
                    <a:pt x="136" y="2"/>
                    <a:pt x="136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8" name="Freeform 52"/>
          <p:cNvSpPr>
            <a:spLocks noEditPoints="1"/>
          </p:cNvSpPr>
          <p:nvPr/>
        </p:nvSpPr>
        <p:spPr bwMode="auto">
          <a:xfrm>
            <a:off x="15746981" y="44742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23 w 400"/>
              <a:gd name="T27" fmla="*/ 271 h 400"/>
              <a:gd name="T28" fmla="*/ 271 w 400"/>
              <a:gd name="T29" fmla="*/ 323 h 400"/>
              <a:gd name="T30" fmla="*/ 200 w 400"/>
              <a:gd name="T31" fmla="*/ 342 h 400"/>
              <a:gd name="T32" fmla="*/ 129 w 400"/>
              <a:gd name="T33" fmla="*/ 323 h 400"/>
              <a:gd name="T34" fmla="*/ 77 w 400"/>
              <a:gd name="T35" fmla="*/ 271 h 400"/>
              <a:gd name="T36" fmla="*/ 58 w 400"/>
              <a:gd name="T37" fmla="*/ 200 h 400"/>
              <a:gd name="T38" fmla="*/ 77 w 400"/>
              <a:gd name="T39" fmla="*/ 129 h 400"/>
              <a:gd name="T40" fmla="*/ 129 w 400"/>
              <a:gd name="T41" fmla="*/ 77 h 400"/>
              <a:gd name="T42" fmla="*/ 200 w 400"/>
              <a:gd name="T43" fmla="*/ 58 h 400"/>
              <a:gd name="T44" fmla="*/ 271 w 400"/>
              <a:gd name="T45" fmla="*/ 77 h 400"/>
              <a:gd name="T46" fmla="*/ 323 w 400"/>
              <a:gd name="T47" fmla="*/ 129 h 400"/>
              <a:gd name="T48" fmla="*/ 342 w 400"/>
              <a:gd name="T49" fmla="*/ 200 h 400"/>
              <a:gd name="T50" fmla="*/ 323 w 400"/>
              <a:gd name="T51" fmla="*/ 271 h 400"/>
              <a:gd name="T52" fmla="*/ 323 w 400"/>
              <a:gd name="T53" fmla="*/ 271 h 400"/>
              <a:gd name="T54" fmla="*/ 323 w 400"/>
              <a:gd name="T55" fmla="*/ 2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23" y="271"/>
                </a:moveTo>
                <a:cubicBezTo>
                  <a:pt x="310" y="293"/>
                  <a:pt x="293" y="310"/>
                  <a:pt x="271" y="323"/>
                </a:cubicBezTo>
                <a:cubicBezTo>
                  <a:pt x="250" y="336"/>
                  <a:pt x="226" y="342"/>
                  <a:pt x="200" y="342"/>
                </a:cubicBezTo>
                <a:cubicBezTo>
                  <a:pt x="175" y="342"/>
                  <a:pt x="151" y="336"/>
                  <a:pt x="129" y="323"/>
                </a:cubicBezTo>
                <a:cubicBezTo>
                  <a:pt x="107" y="310"/>
                  <a:pt x="90" y="293"/>
                  <a:pt x="77" y="271"/>
                </a:cubicBezTo>
                <a:cubicBezTo>
                  <a:pt x="65" y="250"/>
                  <a:pt x="58" y="226"/>
                  <a:pt x="58" y="200"/>
                </a:cubicBezTo>
                <a:cubicBezTo>
                  <a:pt x="58" y="174"/>
                  <a:pt x="65" y="151"/>
                  <a:pt x="77" y="129"/>
                </a:cubicBezTo>
                <a:cubicBezTo>
                  <a:pt x="90" y="107"/>
                  <a:pt x="107" y="90"/>
                  <a:pt x="129" y="77"/>
                </a:cubicBezTo>
                <a:cubicBezTo>
                  <a:pt x="151" y="65"/>
                  <a:pt x="175" y="58"/>
                  <a:pt x="200" y="58"/>
                </a:cubicBezTo>
                <a:cubicBezTo>
                  <a:pt x="226" y="58"/>
                  <a:pt x="250" y="65"/>
                  <a:pt x="271" y="77"/>
                </a:cubicBezTo>
                <a:cubicBezTo>
                  <a:pt x="293" y="90"/>
                  <a:pt x="310" y="107"/>
                  <a:pt x="323" y="129"/>
                </a:cubicBezTo>
                <a:cubicBezTo>
                  <a:pt x="336" y="151"/>
                  <a:pt x="342" y="174"/>
                  <a:pt x="342" y="200"/>
                </a:cubicBezTo>
                <a:cubicBezTo>
                  <a:pt x="342" y="226"/>
                  <a:pt x="336" y="250"/>
                  <a:pt x="323" y="271"/>
                </a:cubicBezTo>
                <a:close/>
                <a:moveTo>
                  <a:pt x="323" y="271"/>
                </a:moveTo>
                <a:cubicBezTo>
                  <a:pt x="323" y="271"/>
                  <a:pt x="323" y="271"/>
                  <a:pt x="323" y="27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1" name="Freeform 56"/>
          <p:cNvSpPr>
            <a:spLocks noEditPoints="1"/>
          </p:cNvSpPr>
          <p:nvPr/>
        </p:nvSpPr>
        <p:spPr bwMode="auto">
          <a:xfrm>
            <a:off x="1017254" y="745692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4 w 400"/>
              <a:gd name="T27" fmla="*/ 217 h 400"/>
              <a:gd name="T28" fmla="*/ 329 w 400"/>
              <a:gd name="T29" fmla="*/ 229 h 400"/>
              <a:gd name="T30" fmla="*/ 317 w 400"/>
              <a:gd name="T31" fmla="*/ 234 h 400"/>
              <a:gd name="T32" fmla="*/ 186 w 400"/>
              <a:gd name="T33" fmla="*/ 234 h 400"/>
              <a:gd name="T34" fmla="*/ 235 w 400"/>
              <a:gd name="T35" fmla="*/ 283 h 400"/>
              <a:gd name="T36" fmla="*/ 240 w 400"/>
              <a:gd name="T37" fmla="*/ 295 h 400"/>
              <a:gd name="T38" fmla="*/ 235 w 400"/>
              <a:gd name="T39" fmla="*/ 306 h 400"/>
              <a:gd name="T40" fmla="*/ 212 w 400"/>
              <a:gd name="T41" fmla="*/ 330 h 400"/>
              <a:gd name="T42" fmla="*/ 200 w 400"/>
              <a:gd name="T43" fmla="*/ 335 h 400"/>
              <a:gd name="T44" fmla="*/ 188 w 400"/>
              <a:gd name="T45" fmla="*/ 330 h 400"/>
              <a:gd name="T46" fmla="*/ 94 w 400"/>
              <a:gd name="T47" fmla="*/ 236 h 400"/>
              <a:gd name="T48" fmla="*/ 70 w 400"/>
              <a:gd name="T49" fmla="*/ 212 h 400"/>
              <a:gd name="T50" fmla="*/ 65 w 400"/>
              <a:gd name="T51" fmla="*/ 200 h 400"/>
              <a:gd name="T52" fmla="*/ 70 w 400"/>
              <a:gd name="T53" fmla="*/ 188 h 400"/>
              <a:gd name="T54" fmla="*/ 94 w 400"/>
              <a:gd name="T55" fmla="*/ 165 h 400"/>
              <a:gd name="T56" fmla="*/ 188 w 400"/>
              <a:gd name="T57" fmla="*/ 70 h 400"/>
              <a:gd name="T58" fmla="*/ 200 w 400"/>
              <a:gd name="T59" fmla="*/ 66 h 400"/>
              <a:gd name="T60" fmla="*/ 212 w 400"/>
              <a:gd name="T61" fmla="*/ 70 h 400"/>
              <a:gd name="T62" fmla="*/ 235 w 400"/>
              <a:gd name="T63" fmla="*/ 94 h 400"/>
              <a:gd name="T64" fmla="*/ 240 w 400"/>
              <a:gd name="T65" fmla="*/ 106 h 400"/>
              <a:gd name="T66" fmla="*/ 235 w 400"/>
              <a:gd name="T67" fmla="*/ 118 h 400"/>
              <a:gd name="T68" fmla="*/ 186 w 400"/>
              <a:gd name="T69" fmla="*/ 167 h 400"/>
              <a:gd name="T70" fmla="*/ 317 w 400"/>
              <a:gd name="T71" fmla="*/ 167 h 400"/>
              <a:gd name="T72" fmla="*/ 329 w 400"/>
              <a:gd name="T73" fmla="*/ 172 h 400"/>
              <a:gd name="T74" fmla="*/ 334 w 400"/>
              <a:gd name="T75" fmla="*/ 184 h 400"/>
              <a:gd name="T76" fmla="*/ 334 w 400"/>
              <a:gd name="T77" fmla="*/ 217 h 400"/>
              <a:gd name="T78" fmla="*/ 334 w 400"/>
              <a:gd name="T79" fmla="*/ 217 h 400"/>
              <a:gd name="T80" fmla="*/ 334 w 400"/>
              <a:gd name="T81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4" y="217"/>
                </a:moveTo>
                <a:cubicBezTo>
                  <a:pt x="334" y="221"/>
                  <a:pt x="332" y="225"/>
                  <a:pt x="329" y="229"/>
                </a:cubicBezTo>
                <a:cubicBezTo>
                  <a:pt x="325" y="232"/>
                  <a:pt x="322" y="234"/>
                  <a:pt x="317" y="234"/>
                </a:cubicBezTo>
                <a:cubicBezTo>
                  <a:pt x="186" y="234"/>
                  <a:pt x="186" y="234"/>
                  <a:pt x="186" y="234"/>
                </a:cubicBezTo>
                <a:cubicBezTo>
                  <a:pt x="235" y="283"/>
                  <a:pt x="235" y="283"/>
                  <a:pt x="235" y="283"/>
                </a:cubicBezTo>
                <a:cubicBezTo>
                  <a:pt x="239" y="286"/>
                  <a:pt x="240" y="290"/>
                  <a:pt x="240" y="295"/>
                </a:cubicBezTo>
                <a:cubicBezTo>
                  <a:pt x="240" y="299"/>
                  <a:pt x="239" y="303"/>
                  <a:pt x="235" y="306"/>
                </a:cubicBezTo>
                <a:cubicBezTo>
                  <a:pt x="212" y="330"/>
                  <a:pt x="212" y="330"/>
                  <a:pt x="212" y="330"/>
                </a:cubicBezTo>
                <a:cubicBezTo>
                  <a:pt x="209" y="333"/>
                  <a:pt x="205" y="335"/>
                  <a:pt x="200" y="335"/>
                </a:cubicBezTo>
                <a:cubicBezTo>
                  <a:pt x="195" y="335"/>
                  <a:pt x="191" y="333"/>
                  <a:pt x="188" y="330"/>
                </a:cubicBezTo>
                <a:cubicBezTo>
                  <a:pt x="94" y="236"/>
                  <a:pt x="94" y="236"/>
                  <a:pt x="94" y="236"/>
                </a:cubicBezTo>
                <a:cubicBezTo>
                  <a:pt x="70" y="212"/>
                  <a:pt x="70" y="212"/>
                  <a:pt x="70" y="212"/>
                </a:cubicBezTo>
                <a:cubicBezTo>
                  <a:pt x="67" y="209"/>
                  <a:pt x="65" y="205"/>
                  <a:pt x="65" y="200"/>
                </a:cubicBezTo>
                <a:cubicBezTo>
                  <a:pt x="65" y="196"/>
                  <a:pt x="67" y="192"/>
                  <a:pt x="70" y="188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91" y="67"/>
                  <a:pt x="195" y="66"/>
                  <a:pt x="200" y="66"/>
                </a:cubicBezTo>
                <a:cubicBezTo>
                  <a:pt x="205" y="66"/>
                  <a:pt x="209" y="67"/>
                  <a:pt x="212" y="70"/>
                </a:cubicBezTo>
                <a:cubicBezTo>
                  <a:pt x="235" y="94"/>
                  <a:pt x="235" y="94"/>
                  <a:pt x="235" y="94"/>
                </a:cubicBezTo>
                <a:cubicBezTo>
                  <a:pt x="239" y="97"/>
                  <a:pt x="240" y="101"/>
                  <a:pt x="240" y="106"/>
                </a:cubicBezTo>
                <a:cubicBezTo>
                  <a:pt x="240" y="110"/>
                  <a:pt x="239" y="114"/>
                  <a:pt x="235" y="118"/>
                </a:cubicBezTo>
                <a:cubicBezTo>
                  <a:pt x="186" y="167"/>
                  <a:pt x="186" y="167"/>
                  <a:pt x="186" y="167"/>
                </a:cubicBezTo>
                <a:cubicBezTo>
                  <a:pt x="317" y="167"/>
                  <a:pt x="317" y="167"/>
                  <a:pt x="317" y="167"/>
                </a:cubicBezTo>
                <a:cubicBezTo>
                  <a:pt x="322" y="167"/>
                  <a:pt x="325" y="168"/>
                  <a:pt x="329" y="172"/>
                </a:cubicBezTo>
                <a:cubicBezTo>
                  <a:pt x="332" y="175"/>
                  <a:pt x="334" y="179"/>
                  <a:pt x="334" y="184"/>
                </a:cubicBezTo>
                <a:lnTo>
                  <a:pt x="334" y="217"/>
                </a:lnTo>
                <a:close/>
                <a:moveTo>
                  <a:pt x="334" y="217"/>
                </a:moveTo>
                <a:cubicBezTo>
                  <a:pt x="334" y="217"/>
                  <a:pt x="334" y="217"/>
                  <a:pt x="334" y="21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4" name="Freeform 60"/>
          <p:cNvSpPr>
            <a:spLocks noEditPoints="1"/>
          </p:cNvSpPr>
          <p:nvPr/>
        </p:nvSpPr>
        <p:spPr bwMode="auto">
          <a:xfrm>
            <a:off x="3963199" y="745692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74 w 400"/>
              <a:gd name="T27" fmla="*/ 100 h 400"/>
              <a:gd name="T28" fmla="*/ 374 w 400"/>
              <a:gd name="T29" fmla="*/ 1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74" y="100"/>
                </a:moveTo>
                <a:cubicBezTo>
                  <a:pt x="374" y="100"/>
                  <a:pt x="374" y="100"/>
                  <a:pt x="374" y="10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7" name="Freeform 64"/>
          <p:cNvSpPr>
            <a:spLocks noEditPoints="1"/>
          </p:cNvSpPr>
          <p:nvPr/>
        </p:nvSpPr>
        <p:spPr bwMode="auto">
          <a:xfrm>
            <a:off x="6909145" y="7626759"/>
            <a:ext cx="1269804" cy="933308"/>
          </a:xfrm>
          <a:custGeom>
            <a:avLst/>
            <a:gdLst>
              <a:gd name="T0" fmla="*/ 479 w 501"/>
              <a:gd name="T1" fmla="*/ 205 h 367"/>
              <a:gd name="T2" fmla="*/ 423 w 501"/>
              <a:gd name="T3" fmla="*/ 169 h 367"/>
              <a:gd name="T4" fmla="*/ 434 w 501"/>
              <a:gd name="T5" fmla="*/ 133 h 367"/>
              <a:gd name="T6" fmla="*/ 414 w 501"/>
              <a:gd name="T7" fmla="*/ 86 h 367"/>
              <a:gd name="T8" fmla="*/ 367 w 501"/>
              <a:gd name="T9" fmla="*/ 67 h 367"/>
              <a:gd name="T10" fmla="*/ 324 w 501"/>
              <a:gd name="T11" fmla="*/ 83 h 367"/>
              <a:gd name="T12" fmla="*/ 275 w 501"/>
              <a:gd name="T13" fmla="*/ 23 h 367"/>
              <a:gd name="T14" fmla="*/ 200 w 501"/>
              <a:gd name="T15" fmla="*/ 0 h 367"/>
              <a:gd name="T16" fmla="*/ 106 w 501"/>
              <a:gd name="T17" fmla="*/ 39 h 367"/>
              <a:gd name="T18" fmla="*/ 67 w 501"/>
              <a:gd name="T19" fmla="*/ 133 h 367"/>
              <a:gd name="T20" fmla="*/ 67 w 501"/>
              <a:gd name="T21" fmla="*/ 145 h 367"/>
              <a:gd name="T22" fmla="*/ 18 w 501"/>
              <a:gd name="T23" fmla="*/ 188 h 367"/>
              <a:gd name="T24" fmla="*/ 0 w 501"/>
              <a:gd name="T25" fmla="*/ 250 h 367"/>
              <a:gd name="T26" fmla="*/ 34 w 501"/>
              <a:gd name="T27" fmla="*/ 333 h 367"/>
              <a:gd name="T28" fmla="*/ 117 w 501"/>
              <a:gd name="T29" fmla="*/ 367 h 367"/>
              <a:gd name="T30" fmla="*/ 400 w 501"/>
              <a:gd name="T31" fmla="*/ 367 h 367"/>
              <a:gd name="T32" fmla="*/ 471 w 501"/>
              <a:gd name="T33" fmla="*/ 338 h 367"/>
              <a:gd name="T34" fmla="*/ 501 w 501"/>
              <a:gd name="T35" fmla="*/ 267 h 367"/>
              <a:gd name="T36" fmla="*/ 479 w 501"/>
              <a:gd name="T37" fmla="*/ 205 h 367"/>
              <a:gd name="T38" fmla="*/ 331 w 501"/>
              <a:gd name="T39" fmla="*/ 215 h 367"/>
              <a:gd name="T40" fmla="*/ 240 w 501"/>
              <a:gd name="T41" fmla="*/ 306 h 367"/>
              <a:gd name="T42" fmla="*/ 234 w 501"/>
              <a:gd name="T43" fmla="*/ 309 h 367"/>
              <a:gd name="T44" fmla="*/ 228 w 501"/>
              <a:gd name="T45" fmla="*/ 306 h 367"/>
              <a:gd name="T46" fmla="*/ 136 w 501"/>
              <a:gd name="T47" fmla="*/ 215 h 367"/>
              <a:gd name="T48" fmla="*/ 133 w 501"/>
              <a:gd name="T49" fmla="*/ 209 h 367"/>
              <a:gd name="T50" fmla="*/ 136 w 501"/>
              <a:gd name="T51" fmla="*/ 203 h 367"/>
              <a:gd name="T52" fmla="*/ 142 w 501"/>
              <a:gd name="T53" fmla="*/ 200 h 367"/>
              <a:gd name="T54" fmla="*/ 200 w 501"/>
              <a:gd name="T55" fmla="*/ 200 h 367"/>
              <a:gd name="T56" fmla="*/ 200 w 501"/>
              <a:gd name="T57" fmla="*/ 108 h 367"/>
              <a:gd name="T58" fmla="*/ 203 w 501"/>
              <a:gd name="T59" fmla="*/ 103 h 367"/>
              <a:gd name="T60" fmla="*/ 209 w 501"/>
              <a:gd name="T61" fmla="*/ 100 h 367"/>
              <a:gd name="T62" fmla="*/ 259 w 501"/>
              <a:gd name="T63" fmla="*/ 100 h 367"/>
              <a:gd name="T64" fmla="*/ 265 w 501"/>
              <a:gd name="T65" fmla="*/ 103 h 367"/>
              <a:gd name="T66" fmla="*/ 267 w 501"/>
              <a:gd name="T67" fmla="*/ 108 h 367"/>
              <a:gd name="T68" fmla="*/ 267 w 501"/>
              <a:gd name="T69" fmla="*/ 200 h 367"/>
              <a:gd name="T70" fmla="*/ 325 w 501"/>
              <a:gd name="T71" fmla="*/ 200 h 367"/>
              <a:gd name="T72" fmla="*/ 331 w 501"/>
              <a:gd name="T73" fmla="*/ 203 h 367"/>
              <a:gd name="T74" fmla="*/ 334 w 501"/>
              <a:gd name="T75" fmla="*/ 209 h 367"/>
              <a:gd name="T76" fmla="*/ 331 w 501"/>
              <a:gd name="T77" fmla="*/ 215 h 367"/>
              <a:gd name="T78" fmla="*/ 331 w 501"/>
              <a:gd name="T79" fmla="*/ 215 h 367"/>
              <a:gd name="T80" fmla="*/ 331 w 501"/>
              <a:gd name="T81" fmla="*/ 21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01" h="367">
                <a:moveTo>
                  <a:pt x="479" y="205"/>
                </a:moveTo>
                <a:cubicBezTo>
                  <a:pt x="464" y="187"/>
                  <a:pt x="446" y="175"/>
                  <a:pt x="423" y="169"/>
                </a:cubicBezTo>
                <a:cubicBezTo>
                  <a:pt x="430" y="159"/>
                  <a:pt x="434" y="147"/>
                  <a:pt x="434" y="133"/>
                </a:cubicBezTo>
                <a:cubicBezTo>
                  <a:pt x="434" y="115"/>
                  <a:pt x="427" y="99"/>
                  <a:pt x="414" y="86"/>
                </a:cubicBezTo>
                <a:cubicBezTo>
                  <a:pt x="401" y="73"/>
                  <a:pt x="386" y="67"/>
                  <a:pt x="367" y="67"/>
                </a:cubicBezTo>
                <a:cubicBezTo>
                  <a:pt x="351" y="67"/>
                  <a:pt x="336" y="72"/>
                  <a:pt x="324" y="83"/>
                </a:cubicBezTo>
                <a:cubicBezTo>
                  <a:pt x="314" y="58"/>
                  <a:pt x="297" y="38"/>
                  <a:pt x="275" y="23"/>
                </a:cubicBezTo>
                <a:cubicBezTo>
                  <a:pt x="252" y="8"/>
                  <a:pt x="227" y="0"/>
                  <a:pt x="200" y="0"/>
                </a:cubicBezTo>
                <a:cubicBezTo>
                  <a:pt x="163" y="0"/>
                  <a:pt x="132" y="13"/>
                  <a:pt x="106" y="39"/>
                </a:cubicBezTo>
                <a:cubicBezTo>
                  <a:pt x="80" y="65"/>
                  <a:pt x="67" y="97"/>
                  <a:pt x="67" y="133"/>
                </a:cubicBezTo>
                <a:cubicBezTo>
                  <a:pt x="67" y="136"/>
                  <a:pt x="67" y="139"/>
                  <a:pt x="67" y="145"/>
                </a:cubicBezTo>
                <a:cubicBezTo>
                  <a:pt x="47" y="154"/>
                  <a:pt x="30" y="169"/>
                  <a:pt x="18" y="188"/>
                </a:cubicBezTo>
                <a:cubicBezTo>
                  <a:pt x="6" y="207"/>
                  <a:pt x="0" y="228"/>
                  <a:pt x="0" y="250"/>
                </a:cubicBezTo>
                <a:cubicBezTo>
                  <a:pt x="0" y="282"/>
                  <a:pt x="11" y="310"/>
                  <a:pt x="34" y="333"/>
                </a:cubicBezTo>
                <a:cubicBezTo>
                  <a:pt x="57" y="356"/>
                  <a:pt x="85" y="367"/>
                  <a:pt x="117" y="367"/>
                </a:cubicBezTo>
                <a:cubicBezTo>
                  <a:pt x="400" y="367"/>
                  <a:pt x="400" y="367"/>
                  <a:pt x="400" y="367"/>
                </a:cubicBezTo>
                <a:cubicBezTo>
                  <a:pt x="428" y="367"/>
                  <a:pt x="452" y="357"/>
                  <a:pt x="471" y="338"/>
                </a:cubicBezTo>
                <a:cubicBezTo>
                  <a:pt x="491" y="318"/>
                  <a:pt x="501" y="295"/>
                  <a:pt x="501" y="267"/>
                </a:cubicBezTo>
                <a:cubicBezTo>
                  <a:pt x="501" y="244"/>
                  <a:pt x="493" y="223"/>
                  <a:pt x="479" y="205"/>
                </a:cubicBezTo>
                <a:close/>
                <a:moveTo>
                  <a:pt x="331" y="215"/>
                </a:moveTo>
                <a:cubicBezTo>
                  <a:pt x="240" y="306"/>
                  <a:pt x="240" y="306"/>
                  <a:pt x="240" y="306"/>
                </a:cubicBezTo>
                <a:cubicBezTo>
                  <a:pt x="238" y="308"/>
                  <a:pt x="236" y="309"/>
                  <a:pt x="234" y="309"/>
                </a:cubicBezTo>
                <a:cubicBezTo>
                  <a:pt x="231" y="309"/>
                  <a:pt x="229" y="308"/>
                  <a:pt x="228" y="306"/>
                </a:cubicBezTo>
                <a:cubicBezTo>
                  <a:pt x="136" y="215"/>
                  <a:pt x="136" y="215"/>
                  <a:pt x="136" y="215"/>
                </a:cubicBezTo>
                <a:cubicBezTo>
                  <a:pt x="134" y="213"/>
                  <a:pt x="133" y="211"/>
                  <a:pt x="133" y="209"/>
                </a:cubicBezTo>
                <a:cubicBezTo>
                  <a:pt x="133" y="206"/>
                  <a:pt x="134" y="204"/>
                  <a:pt x="136" y="203"/>
                </a:cubicBezTo>
                <a:cubicBezTo>
                  <a:pt x="138" y="201"/>
                  <a:pt x="140" y="200"/>
                  <a:pt x="142" y="200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00" y="108"/>
                  <a:pt x="200" y="108"/>
                  <a:pt x="200" y="108"/>
                </a:cubicBezTo>
                <a:cubicBezTo>
                  <a:pt x="200" y="106"/>
                  <a:pt x="201" y="104"/>
                  <a:pt x="203" y="103"/>
                </a:cubicBezTo>
                <a:cubicBezTo>
                  <a:pt x="204" y="101"/>
                  <a:pt x="206" y="100"/>
                  <a:pt x="209" y="100"/>
                </a:cubicBezTo>
                <a:cubicBezTo>
                  <a:pt x="259" y="100"/>
                  <a:pt x="259" y="100"/>
                  <a:pt x="259" y="100"/>
                </a:cubicBezTo>
                <a:cubicBezTo>
                  <a:pt x="261" y="100"/>
                  <a:pt x="263" y="101"/>
                  <a:pt x="265" y="103"/>
                </a:cubicBezTo>
                <a:cubicBezTo>
                  <a:pt x="266" y="104"/>
                  <a:pt x="267" y="106"/>
                  <a:pt x="267" y="108"/>
                </a:cubicBezTo>
                <a:cubicBezTo>
                  <a:pt x="267" y="200"/>
                  <a:pt x="267" y="200"/>
                  <a:pt x="267" y="200"/>
                </a:cubicBezTo>
                <a:cubicBezTo>
                  <a:pt x="325" y="200"/>
                  <a:pt x="325" y="200"/>
                  <a:pt x="325" y="200"/>
                </a:cubicBezTo>
                <a:cubicBezTo>
                  <a:pt x="328" y="200"/>
                  <a:pt x="330" y="201"/>
                  <a:pt x="331" y="203"/>
                </a:cubicBezTo>
                <a:cubicBezTo>
                  <a:pt x="333" y="204"/>
                  <a:pt x="334" y="206"/>
                  <a:pt x="334" y="209"/>
                </a:cubicBezTo>
                <a:cubicBezTo>
                  <a:pt x="334" y="211"/>
                  <a:pt x="333" y="213"/>
                  <a:pt x="331" y="215"/>
                </a:cubicBezTo>
                <a:close/>
                <a:moveTo>
                  <a:pt x="331" y="215"/>
                </a:moveTo>
                <a:cubicBezTo>
                  <a:pt x="331" y="215"/>
                  <a:pt x="331" y="215"/>
                  <a:pt x="331" y="21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9855090" y="7626759"/>
            <a:ext cx="1269804" cy="933308"/>
          </a:xfrm>
          <a:custGeom>
            <a:avLst/>
            <a:gdLst>
              <a:gd name="T0" fmla="*/ 479 w 501"/>
              <a:gd name="T1" fmla="*/ 205 h 367"/>
              <a:gd name="T2" fmla="*/ 423 w 501"/>
              <a:gd name="T3" fmla="*/ 169 h 367"/>
              <a:gd name="T4" fmla="*/ 434 w 501"/>
              <a:gd name="T5" fmla="*/ 133 h 367"/>
              <a:gd name="T6" fmla="*/ 414 w 501"/>
              <a:gd name="T7" fmla="*/ 86 h 367"/>
              <a:gd name="T8" fmla="*/ 367 w 501"/>
              <a:gd name="T9" fmla="*/ 67 h 367"/>
              <a:gd name="T10" fmla="*/ 324 w 501"/>
              <a:gd name="T11" fmla="*/ 83 h 367"/>
              <a:gd name="T12" fmla="*/ 275 w 501"/>
              <a:gd name="T13" fmla="*/ 23 h 367"/>
              <a:gd name="T14" fmla="*/ 200 w 501"/>
              <a:gd name="T15" fmla="*/ 0 h 367"/>
              <a:gd name="T16" fmla="*/ 106 w 501"/>
              <a:gd name="T17" fmla="*/ 39 h 367"/>
              <a:gd name="T18" fmla="*/ 67 w 501"/>
              <a:gd name="T19" fmla="*/ 133 h 367"/>
              <a:gd name="T20" fmla="*/ 67 w 501"/>
              <a:gd name="T21" fmla="*/ 145 h 367"/>
              <a:gd name="T22" fmla="*/ 18 w 501"/>
              <a:gd name="T23" fmla="*/ 188 h 367"/>
              <a:gd name="T24" fmla="*/ 0 w 501"/>
              <a:gd name="T25" fmla="*/ 250 h 367"/>
              <a:gd name="T26" fmla="*/ 34 w 501"/>
              <a:gd name="T27" fmla="*/ 333 h 367"/>
              <a:gd name="T28" fmla="*/ 117 w 501"/>
              <a:gd name="T29" fmla="*/ 367 h 367"/>
              <a:gd name="T30" fmla="*/ 400 w 501"/>
              <a:gd name="T31" fmla="*/ 367 h 367"/>
              <a:gd name="T32" fmla="*/ 471 w 501"/>
              <a:gd name="T33" fmla="*/ 338 h 367"/>
              <a:gd name="T34" fmla="*/ 501 w 501"/>
              <a:gd name="T35" fmla="*/ 267 h 367"/>
              <a:gd name="T36" fmla="*/ 479 w 501"/>
              <a:gd name="T37" fmla="*/ 205 h 367"/>
              <a:gd name="T38" fmla="*/ 331 w 501"/>
              <a:gd name="T39" fmla="*/ 198 h 367"/>
              <a:gd name="T40" fmla="*/ 325 w 501"/>
              <a:gd name="T41" fmla="*/ 200 h 367"/>
              <a:gd name="T42" fmla="*/ 267 w 501"/>
              <a:gd name="T43" fmla="*/ 200 h 367"/>
              <a:gd name="T44" fmla="*/ 267 w 501"/>
              <a:gd name="T45" fmla="*/ 292 h 367"/>
              <a:gd name="T46" fmla="*/ 265 w 501"/>
              <a:gd name="T47" fmla="*/ 298 h 367"/>
              <a:gd name="T48" fmla="*/ 259 w 501"/>
              <a:gd name="T49" fmla="*/ 300 h 367"/>
              <a:gd name="T50" fmla="*/ 209 w 501"/>
              <a:gd name="T51" fmla="*/ 300 h 367"/>
              <a:gd name="T52" fmla="*/ 203 w 501"/>
              <a:gd name="T53" fmla="*/ 298 h 367"/>
              <a:gd name="T54" fmla="*/ 200 w 501"/>
              <a:gd name="T55" fmla="*/ 292 h 367"/>
              <a:gd name="T56" fmla="*/ 200 w 501"/>
              <a:gd name="T57" fmla="*/ 200 h 367"/>
              <a:gd name="T58" fmla="*/ 142 w 501"/>
              <a:gd name="T59" fmla="*/ 200 h 367"/>
              <a:gd name="T60" fmla="*/ 136 w 501"/>
              <a:gd name="T61" fmla="*/ 198 h 367"/>
              <a:gd name="T62" fmla="*/ 133 w 501"/>
              <a:gd name="T63" fmla="*/ 192 h 367"/>
              <a:gd name="T64" fmla="*/ 136 w 501"/>
              <a:gd name="T65" fmla="*/ 186 h 367"/>
              <a:gd name="T66" fmla="*/ 228 w 501"/>
              <a:gd name="T67" fmla="*/ 94 h 367"/>
              <a:gd name="T68" fmla="*/ 234 w 501"/>
              <a:gd name="T69" fmla="*/ 92 h 367"/>
              <a:gd name="T70" fmla="*/ 240 w 501"/>
              <a:gd name="T71" fmla="*/ 94 h 367"/>
              <a:gd name="T72" fmla="*/ 331 w 501"/>
              <a:gd name="T73" fmla="*/ 186 h 367"/>
              <a:gd name="T74" fmla="*/ 334 w 501"/>
              <a:gd name="T75" fmla="*/ 192 h 367"/>
              <a:gd name="T76" fmla="*/ 331 w 501"/>
              <a:gd name="T77" fmla="*/ 198 h 367"/>
              <a:gd name="T78" fmla="*/ 331 w 501"/>
              <a:gd name="T79" fmla="*/ 198 h 367"/>
              <a:gd name="T80" fmla="*/ 331 w 501"/>
              <a:gd name="T81" fmla="*/ 198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01" h="367">
                <a:moveTo>
                  <a:pt x="479" y="205"/>
                </a:moveTo>
                <a:cubicBezTo>
                  <a:pt x="464" y="187"/>
                  <a:pt x="446" y="175"/>
                  <a:pt x="423" y="169"/>
                </a:cubicBezTo>
                <a:cubicBezTo>
                  <a:pt x="430" y="159"/>
                  <a:pt x="434" y="147"/>
                  <a:pt x="434" y="133"/>
                </a:cubicBezTo>
                <a:cubicBezTo>
                  <a:pt x="434" y="115"/>
                  <a:pt x="427" y="99"/>
                  <a:pt x="414" y="86"/>
                </a:cubicBezTo>
                <a:cubicBezTo>
                  <a:pt x="401" y="73"/>
                  <a:pt x="386" y="67"/>
                  <a:pt x="367" y="67"/>
                </a:cubicBezTo>
                <a:cubicBezTo>
                  <a:pt x="351" y="67"/>
                  <a:pt x="336" y="72"/>
                  <a:pt x="324" y="83"/>
                </a:cubicBezTo>
                <a:cubicBezTo>
                  <a:pt x="314" y="58"/>
                  <a:pt x="297" y="38"/>
                  <a:pt x="275" y="23"/>
                </a:cubicBezTo>
                <a:cubicBezTo>
                  <a:pt x="252" y="8"/>
                  <a:pt x="227" y="0"/>
                  <a:pt x="200" y="0"/>
                </a:cubicBezTo>
                <a:cubicBezTo>
                  <a:pt x="163" y="0"/>
                  <a:pt x="132" y="13"/>
                  <a:pt x="106" y="39"/>
                </a:cubicBezTo>
                <a:cubicBezTo>
                  <a:pt x="80" y="65"/>
                  <a:pt x="67" y="97"/>
                  <a:pt x="67" y="133"/>
                </a:cubicBezTo>
                <a:cubicBezTo>
                  <a:pt x="67" y="136"/>
                  <a:pt x="67" y="139"/>
                  <a:pt x="67" y="145"/>
                </a:cubicBezTo>
                <a:cubicBezTo>
                  <a:pt x="47" y="154"/>
                  <a:pt x="30" y="169"/>
                  <a:pt x="18" y="188"/>
                </a:cubicBezTo>
                <a:cubicBezTo>
                  <a:pt x="6" y="207"/>
                  <a:pt x="0" y="228"/>
                  <a:pt x="0" y="250"/>
                </a:cubicBezTo>
                <a:cubicBezTo>
                  <a:pt x="0" y="282"/>
                  <a:pt x="11" y="310"/>
                  <a:pt x="34" y="333"/>
                </a:cubicBezTo>
                <a:cubicBezTo>
                  <a:pt x="57" y="356"/>
                  <a:pt x="85" y="367"/>
                  <a:pt x="117" y="367"/>
                </a:cubicBezTo>
                <a:cubicBezTo>
                  <a:pt x="400" y="367"/>
                  <a:pt x="400" y="367"/>
                  <a:pt x="400" y="367"/>
                </a:cubicBezTo>
                <a:cubicBezTo>
                  <a:pt x="428" y="367"/>
                  <a:pt x="452" y="357"/>
                  <a:pt x="471" y="338"/>
                </a:cubicBezTo>
                <a:cubicBezTo>
                  <a:pt x="491" y="318"/>
                  <a:pt x="501" y="295"/>
                  <a:pt x="501" y="267"/>
                </a:cubicBezTo>
                <a:cubicBezTo>
                  <a:pt x="501" y="244"/>
                  <a:pt x="493" y="223"/>
                  <a:pt x="479" y="205"/>
                </a:cubicBezTo>
                <a:close/>
                <a:moveTo>
                  <a:pt x="331" y="198"/>
                </a:moveTo>
                <a:cubicBezTo>
                  <a:pt x="330" y="199"/>
                  <a:pt x="328" y="200"/>
                  <a:pt x="325" y="200"/>
                </a:cubicBezTo>
                <a:cubicBezTo>
                  <a:pt x="267" y="200"/>
                  <a:pt x="267" y="200"/>
                  <a:pt x="267" y="200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7" y="294"/>
                  <a:pt x="266" y="296"/>
                  <a:pt x="265" y="298"/>
                </a:cubicBezTo>
                <a:cubicBezTo>
                  <a:pt x="263" y="300"/>
                  <a:pt x="261" y="300"/>
                  <a:pt x="259" y="300"/>
                </a:cubicBezTo>
                <a:cubicBezTo>
                  <a:pt x="209" y="300"/>
                  <a:pt x="209" y="300"/>
                  <a:pt x="209" y="300"/>
                </a:cubicBezTo>
                <a:cubicBezTo>
                  <a:pt x="206" y="300"/>
                  <a:pt x="204" y="300"/>
                  <a:pt x="203" y="298"/>
                </a:cubicBezTo>
                <a:cubicBezTo>
                  <a:pt x="201" y="296"/>
                  <a:pt x="200" y="294"/>
                  <a:pt x="200" y="292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142" y="200"/>
                  <a:pt x="142" y="200"/>
                  <a:pt x="142" y="200"/>
                </a:cubicBezTo>
                <a:cubicBezTo>
                  <a:pt x="139" y="200"/>
                  <a:pt x="137" y="199"/>
                  <a:pt x="136" y="198"/>
                </a:cubicBezTo>
                <a:cubicBezTo>
                  <a:pt x="134" y="196"/>
                  <a:pt x="133" y="194"/>
                  <a:pt x="133" y="192"/>
                </a:cubicBezTo>
                <a:cubicBezTo>
                  <a:pt x="133" y="190"/>
                  <a:pt x="134" y="188"/>
                  <a:pt x="136" y="186"/>
                </a:cubicBezTo>
                <a:cubicBezTo>
                  <a:pt x="228" y="94"/>
                  <a:pt x="228" y="94"/>
                  <a:pt x="228" y="94"/>
                </a:cubicBezTo>
                <a:cubicBezTo>
                  <a:pt x="229" y="93"/>
                  <a:pt x="231" y="92"/>
                  <a:pt x="234" y="92"/>
                </a:cubicBezTo>
                <a:cubicBezTo>
                  <a:pt x="236" y="92"/>
                  <a:pt x="238" y="93"/>
                  <a:pt x="240" y="94"/>
                </a:cubicBezTo>
                <a:cubicBezTo>
                  <a:pt x="331" y="186"/>
                  <a:pt x="331" y="186"/>
                  <a:pt x="331" y="186"/>
                </a:cubicBezTo>
                <a:cubicBezTo>
                  <a:pt x="333" y="187"/>
                  <a:pt x="334" y="189"/>
                  <a:pt x="334" y="192"/>
                </a:cubicBezTo>
                <a:cubicBezTo>
                  <a:pt x="334" y="194"/>
                  <a:pt x="333" y="196"/>
                  <a:pt x="331" y="198"/>
                </a:cubicBezTo>
                <a:close/>
                <a:moveTo>
                  <a:pt x="331" y="198"/>
                </a:moveTo>
                <a:cubicBezTo>
                  <a:pt x="331" y="198"/>
                  <a:pt x="331" y="198"/>
                  <a:pt x="331" y="19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3" name="Freeform 72"/>
          <p:cNvSpPr>
            <a:spLocks noEditPoints="1"/>
          </p:cNvSpPr>
          <p:nvPr/>
        </p:nvSpPr>
        <p:spPr bwMode="auto">
          <a:xfrm>
            <a:off x="12804212" y="7437876"/>
            <a:ext cx="1266631" cy="1311074"/>
          </a:xfrm>
          <a:custGeom>
            <a:avLst/>
            <a:gdLst>
              <a:gd name="T0" fmla="*/ 408 w 419"/>
              <a:gd name="T1" fmla="*/ 35 h 434"/>
              <a:gd name="T2" fmla="*/ 419 w 419"/>
              <a:gd name="T3" fmla="*/ 15 h 434"/>
              <a:gd name="T4" fmla="*/ 414 w 419"/>
              <a:gd name="T5" fmla="*/ 6 h 434"/>
              <a:gd name="T6" fmla="*/ 404 w 419"/>
              <a:gd name="T7" fmla="*/ 1 h 434"/>
              <a:gd name="T8" fmla="*/ 393 w 419"/>
              <a:gd name="T9" fmla="*/ 0 h 434"/>
              <a:gd name="T10" fmla="*/ 26 w 419"/>
              <a:gd name="T11" fmla="*/ 0 h 434"/>
              <a:gd name="T12" fmla="*/ 15 w 419"/>
              <a:gd name="T13" fmla="*/ 1 h 434"/>
              <a:gd name="T14" fmla="*/ 5 w 419"/>
              <a:gd name="T15" fmla="*/ 6 h 434"/>
              <a:gd name="T16" fmla="*/ 0 w 419"/>
              <a:gd name="T17" fmla="*/ 15 h 434"/>
              <a:gd name="T18" fmla="*/ 11 w 419"/>
              <a:gd name="T19" fmla="*/ 35 h 434"/>
              <a:gd name="T20" fmla="*/ 176 w 419"/>
              <a:gd name="T21" fmla="*/ 200 h 434"/>
              <a:gd name="T22" fmla="*/ 176 w 419"/>
              <a:gd name="T23" fmla="*/ 400 h 434"/>
              <a:gd name="T24" fmla="*/ 93 w 419"/>
              <a:gd name="T25" fmla="*/ 400 h 434"/>
              <a:gd name="T26" fmla="*/ 81 w 419"/>
              <a:gd name="T27" fmla="*/ 405 h 434"/>
              <a:gd name="T28" fmla="*/ 76 w 419"/>
              <a:gd name="T29" fmla="*/ 417 h 434"/>
              <a:gd name="T30" fmla="*/ 81 w 419"/>
              <a:gd name="T31" fmla="*/ 429 h 434"/>
              <a:gd name="T32" fmla="*/ 93 w 419"/>
              <a:gd name="T33" fmla="*/ 434 h 434"/>
              <a:gd name="T34" fmla="*/ 326 w 419"/>
              <a:gd name="T35" fmla="*/ 434 h 434"/>
              <a:gd name="T36" fmla="*/ 338 w 419"/>
              <a:gd name="T37" fmla="*/ 429 h 434"/>
              <a:gd name="T38" fmla="*/ 343 w 419"/>
              <a:gd name="T39" fmla="*/ 417 h 434"/>
              <a:gd name="T40" fmla="*/ 338 w 419"/>
              <a:gd name="T41" fmla="*/ 405 h 434"/>
              <a:gd name="T42" fmla="*/ 326 w 419"/>
              <a:gd name="T43" fmla="*/ 400 h 434"/>
              <a:gd name="T44" fmla="*/ 243 w 419"/>
              <a:gd name="T45" fmla="*/ 400 h 434"/>
              <a:gd name="T46" fmla="*/ 243 w 419"/>
              <a:gd name="T47" fmla="*/ 200 h 434"/>
              <a:gd name="T48" fmla="*/ 408 w 419"/>
              <a:gd name="T49" fmla="*/ 35 h 434"/>
              <a:gd name="T50" fmla="*/ 408 w 419"/>
              <a:gd name="T51" fmla="*/ 35 h 434"/>
              <a:gd name="T52" fmla="*/ 408 w 419"/>
              <a:gd name="T53" fmla="*/ 35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9" h="434">
                <a:moveTo>
                  <a:pt x="408" y="35"/>
                </a:moveTo>
                <a:cubicBezTo>
                  <a:pt x="415" y="28"/>
                  <a:pt x="419" y="21"/>
                  <a:pt x="419" y="15"/>
                </a:cubicBezTo>
                <a:cubicBezTo>
                  <a:pt x="419" y="11"/>
                  <a:pt x="417" y="8"/>
                  <a:pt x="414" y="6"/>
                </a:cubicBezTo>
                <a:cubicBezTo>
                  <a:pt x="411" y="3"/>
                  <a:pt x="408" y="2"/>
                  <a:pt x="404" y="1"/>
                </a:cubicBezTo>
                <a:cubicBezTo>
                  <a:pt x="401" y="0"/>
                  <a:pt x="397" y="0"/>
                  <a:pt x="39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0"/>
                  <a:pt x="18" y="0"/>
                  <a:pt x="15" y="1"/>
                </a:cubicBezTo>
                <a:cubicBezTo>
                  <a:pt x="11" y="2"/>
                  <a:pt x="8" y="3"/>
                  <a:pt x="5" y="6"/>
                </a:cubicBezTo>
                <a:cubicBezTo>
                  <a:pt x="2" y="8"/>
                  <a:pt x="0" y="11"/>
                  <a:pt x="0" y="15"/>
                </a:cubicBezTo>
                <a:cubicBezTo>
                  <a:pt x="0" y="21"/>
                  <a:pt x="4" y="28"/>
                  <a:pt x="11" y="35"/>
                </a:cubicBezTo>
                <a:cubicBezTo>
                  <a:pt x="176" y="200"/>
                  <a:pt x="176" y="200"/>
                  <a:pt x="176" y="200"/>
                </a:cubicBezTo>
                <a:cubicBezTo>
                  <a:pt x="176" y="400"/>
                  <a:pt x="176" y="400"/>
                  <a:pt x="176" y="400"/>
                </a:cubicBezTo>
                <a:cubicBezTo>
                  <a:pt x="93" y="400"/>
                  <a:pt x="93" y="400"/>
                  <a:pt x="93" y="400"/>
                </a:cubicBezTo>
                <a:cubicBezTo>
                  <a:pt x="88" y="400"/>
                  <a:pt x="84" y="402"/>
                  <a:pt x="81" y="405"/>
                </a:cubicBezTo>
                <a:cubicBezTo>
                  <a:pt x="78" y="409"/>
                  <a:pt x="76" y="413"/>
                  <a:pt x="76" y="417"/>
                </a:cubicBezTo>
                <a:cubicBezTo>
                  <a:pt x="76" y="422"/>
                  <a:pt x="78" y="426"/>
                  <a:pt x="81" y="429"/>
                </a:cubicBezTo>
                <a:cubicBezTo>
                  <a:pt x="84" y="432"/>
                  <a:pt x="88" y="434"/>
                  <a:pt x="93" y="434"/>
                </a:cubicBezTo>
                <a:cubicBezTo>
                  <a:pt x="326" y="434"/>
                  <a:pt x="326" y="434"/>
                  <a:pt x="326" y="434"/>
                </a:cubicBezTo>
                <a:cubicBezTo>
                  <a:pt x="331" y="434"/>
                  <a:pt x="335" y="432"/>
                  <a:pt x="338" y="429"/>
                </a:cubicBezTo>
                <a:cubicBezTo>
                  <a:pt x="341" y="426"/>
                  <a:pt x="343" y="422"/>
                  <a:pt x="343" y="417"/>
                </a:cubicBezTo>
                <a:cubicBezTo>
                  <a:pt x="343" y="413"/>
                  <a:pt x="341" y="409"/>
                  <a:pt x="338" y="405"/>
                </a:cubicBezTo>
                <a:cubicBezTo>
                  <a:pt x="335" y="402"/>
                  <a:pt x="331" y="400"/>
                  <a:pt x="326" y="400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3" y="200"/>
                  <a:pt x="243" y="200"/>
                  <a:pt x="243" y="200"/>
                </a:cubicBezTo>
                <a:lnTo>
                  <a:pt x="408" y="35"/>
                </a:lnTo>
                <a:close/>
                <a:moveTo>
                  <a:pt x="408" y="35"/>
                </a:moveTo>
                <a:cubicBezTo>
                  <a:pt x="408" y="35"/>
                  <a:pt x="408" y="35"/>
                  <a:pt x="408" y="3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6" name="Freeform 76"/>
          <p:cNvSpPr>
            <a:spLocks noEditPoints="1"/>
          </p:cNvSpPr>
          <p:nvPr/>
        </p:nvSpPr>
        <p:spPr bwMode="auto">
          <a:xfrm>
            <a:off x="16054077" y="7379150"/>
            <a:ext cx="959532" cy="1428530"/>
          </a:xfrm>
          <a:custGeom>
            <a:avLst/>
            <a:gdLst>
              <a:gd name="T0" fmla="*/ 217 w 267"/>
              <a:gd name="T1" fmla="*/ 33 h 400"/>
              <a:gd name="T2" fmla="*/ 167 w 267"/>
              <a:gd name="T3" fmla="*/ 83 h 400"/>
              <a:gd name="T4" fmla="*/ 192 w 267"/>
              <a:gd name="T5" fmla="*/ 127 h 400"/>
              <a:gd name="T6" fmla="*/ 182 w 267"/>
              <a:gd name="T7" fmla="*/ 169 h 400"/>
              <a:gd name="T8" fmla="*/ 156 w 267"/>
              <a:gd name="T9" fmla="*/ 192 h 400"/>
              <a:gd name="T10" fmla="*/ 115 w 267"/>
              <a:gd name="T11" fmla="*/ 208 h 400"/>
              <a:gd name="T12" fmla="*/ 75 w 267"/>
              <a:gd name="T13" fmla="*/ 93 h 400"/>
              <a:gd name="T14" fmla="*/ 100 w 267"/>
              <a:gd name="T15" fmla="*/ 50 h 400"/>
              <a:gd name="T16" fmla="*/ 50 w 267"/>
              <a:gd name="T17" fmla="*/ 0 h 400"/>
              <a:gd name="T18" fmla="*/ 0 w 267"/>
              <a:gd name="T19" fmla="*/ 50 h 400"/>
              <a:gd name="T20" fmla="*/ 25 w 267"/>
              <a:gd name="T21" fmla="*/ 93 h 400"/>
              <a:gd name="T22" fmla="*/ 7 w 267"/>
              <a:gd name="T23" fmla="*/ 325 h 400"/>
              <a:gd name="T24" fmla="*/ 15 w 267"/>
              <a:gd name="T25" fmla="*/ 386 h 400"/>
              <a:gd name="T26" fmla="*/ 86 w 267"/>
              <a:gd name="T27" fmla="*/ 386 h 400"/>
              <a:gd name="T28" fmla="*/ 93 w 267"/>
              <a:gd name="T29" fmla="*/ 325 h 400"/>
              <a:gd name="T30" fmla="*/ 75 w 267"/>
              <a:gd name="T31" fmla="*/ 300 h 400"/>
              <a:gd name="T32" fmla="*/ 130 w 267"/>
              <a:gd name="T33" fmla="*/ 256 h 400"/>
              <a:gd name="T34" fmla="*/ 242 w 267"/>
              <a:gd name="T35" fmla="*/ 127 h 400"/>
              <a:gd name="T36" fmla="*/ 267 w 267"/>
              <a:gd name="T37" fmla="*/ 83 h 400"/>
              <a:gd name="T38" fmla="*/ 68 w 267"/>
              <a:gd name="T39" fmla="*/ 368 h 400"/>
              <a:gd name="T40" fmla="*/ 32 w 267"/>
              <a:gd name="T41" fmla="*/ 368 h 400"/>
              <a:gd name="T42" fmla="*/ 32 w 267"/>
              <a:gd name="T43" fmla="*/ 333 h 400"/>
              <a:gd name="T44" fmla="*/ 68 w 267"/>
              <a:gd name="T45" fmla="*/ 333 h 400"/>
              <a:gd name="T46" fmla="*/ 68 w 267"/>
              <a:gd name="T47" fmla="*/ 368 h 400"/>
              <a:gd name="T48" fmla="*/ 50 w 267"/>
              <a:gd name="T49" fmla="*/ 75 h 400"/>
              <a:gd name="T50" fmla="*/ 25 w 267"/>
              <a:gd name="T51" fmla="*/ 50 h 400"/>
              <a:gd name="T52" fmla="*/ 50 w 267"/>
              <a:gd name="T53" fmla="*/ 25 h 400"/>
              <a:gd name="T54" fmla="*/ 75 w 267"/>
              <a:gd name="T55" fmla="*/ 50 h 400"/>
              <a:gd name="T56" fmla="*/ 235 w 267"/>
              <a:gd name="T57" fmla="*/ 101 h 400"/>
              <a:gd name="T58" fmla="*/ 199 w 267"/>
              <a:gd name="T59" fmla="*/ 101 h 400"/>
              <a:gd name="T60" fmla="*/ 199 w 267"/>
              <a:gd name="T61" fmla="*/ 66 h 400"/>
              <a:gd name="T62" fmla="*/ 235 w 267"/>
              <a:gd name="T63" fmla="*/ 66 h 400"/>
              <a:gd name="T64" fmla="*/ 235 w 267"/>
              <a:gd name="T65" fmla="*/ 101 h 400"/>
              <a:gd name="T66" fmla="*/ 235 w 267"/>
              <a:gd name="T67" fmla="*/ 1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7" h="400">
                <a:moveTo>
                  <a:pt x="252" y="48"/>
                </a:moveTo>
                <a:cubicBezTo>
                  <a:pt x="243" y="38"/>
                  <a:pt x="231" y="33"/>
                  <a:pt x="217" y="33"/>
                </a:cubicBezTo>
                <a:cubicBezTo>
                  <a:pt x="203" y="33"/>
                  <a:pt x="191" y="38"/>
                  <a:pt x="181" y="48"/>
                </a:cubicBezTo>
                <a:cubicBezTo>
                  <a:pt x="172" y="58"/>
                  <a:pt x="167" y="70"/>
                  <a:pt x="167" y="83"/>
                </a:cubicBezTo>
                <a:cubicBezTo>
                  <a:pt x="167" y="92"/>
                  <a:pt x="169" y="101"/>
                  <a:pt x="174" y="109"/>
                </a:cubicBezTo>
                <a:cubicBezTo>
                  <a:pt x="178" y="116"/>
                  <a:pt x="184" y="122"/>
                  <a:pt x="192" y="127"/>
                </a:cubicBezTo>
                <a:cubicBezTo>
                  <a:pt x="192" y="136"/>
                  <a:pt x="191" y="144"/>
                  <a:pt x="190" y="151"/>
                </a:cubicBezTo>
                <a:cubicBezTo>
                  <a:pt x="188" y="157"/>
                  <a:pt x="186" y="163"/>
                  <a:pt x="182" y="169"/>
                </a:cubicBezTo>
                <a:cubicBezTo>
                  <a:pt x="179" y="174"/>
                  <a:pt x="175" y="178"/>
                  <a:pt x="172" y="182"/>
                </a:cubicBezTo>
                <a:cubicBezTo>
                  <a:pt x="168" y="186"/>
                  <a:pt x="163" y="189"/>
                  <a:pt x="156" y="192"/>
                </a:cubicBezTo>
                <a:cubicBezTo>
                  <a:pt x="150" y="195"/>
                  <a:pt x="144" y="198"/>
                  <a:pt x="138" y="200"/>
                </a:cubicBezTo>
                <a:cubicBezTo>
                  <a:pt x="132" y="203"/>
                  <a:pt x="125" y="205"/>
                  <a:pt x="115" y="208"/>
                </a:cubicBezTo>
                <a:cubicBezTo>
                  <a:pt x="98" y="213"/>
                  <a:pt x="84" y="218"/>
                  <a:pt x="75" y="223"/>
                </a:cubicBezTo>
                <a:cubicBezTo>
                  <a:pt x="75" y="93"/>
                  <a:pt x="75" y="93"/>
                  <a:pt x="75" y="93"/>
                </a:cubicBezTo>
                <a:cubicBezTo>
                  <a:pt x="83" y="89"/>
                  <a:pt x="89" y="83"/>
                  <a:pt x="93" y="75"/>
                </a:cubicBezTo>
                <a:cubicBezTo>
                  <a:pt x="98" y="67"/>
                  <a:pt x="100" y="59"/>
                  <a:pt x="100" y="50"/>
                </a:cubicBezTo>
                <a:cubicBezTo>
                  <a:pt x="100" y="36"/>
                  <a:pt x="95" y="24"/>
                  <a:pt x="86" y="15"/>
                </a:cubicBezTo>
                <a:cubicBezTo>
                  <a:pt x="76" y="5"/>
                  <a:pt x="64" y="0"/>
                  <a:pt x="50" y="0"/>
                </a:cubicBezTo>
                <a:cubicBezTo>
                  <a:pt x="36" y="0"/>
                  <a:pt x="24" y="5"/>
                  <a:pt x="15" y="15"/>
                </a:cubicBezTo>
                <a:cubicBezTo>
                  <a:pt x="5" y="24"/>
                  <a:pt x="0" y="36"/>
                  <a:pt x="0" y="50"/>
                </a:cubicBezTo>
                <a:cubicBezTo>
                  <a:pt x="0" y="59"/>
                  <a:pt x="2" y="67"/>
                  <a:pt x="7" y="75"/>
                </a:cubicBezTo>
                <a:cubicBezTo>
                  <a:pt x="11" y="83"/>
                  <a:pt x="17" y="89"/>
                  <a:pt x="25" y="93"/>
                </a:cubicBezTo>
                <a:cubicBezTo>
                  <a:pt x="25" y="307"/>
                  <a:pt x="25" y="307"/>
                  <a:pt x="25" y="307"/>
                </a:cubicBezTo>
                <a:cubicBezTo>
                  <a:pt x="17" y="311"/>
                  <a:pt x="11" y="317"/>
                  <a:pt x="7" y="325"/>
                </a:cubicBezTo>
                <a:cubicBezTo>
                  <a:pt x="2" y="333"/>
                  <a:pt x="0" y="341"/>
                  <a:pt x="0" y="350"/>
                </a:cubicBezTo>
                <a:cubicBezTo>
                  <a:pt x="0" y="364"/>
                  <a:pt x="5" y="376"/>
                  <a:pt x="15" y="386"/>
                </a:cubicBezTo>
                <a:cubicBezTo>
                  <a:pt x="24" y="396"/>
                  <a:pt x="36" y="400"/>
                  <a:pt x="50" y="400"/>
                </a:cubicBezTo>
                <a:cubicBezTo>
                  <a:pt x="64" y="400"/>
                  <a:pt x="76" y="396"/>
                  <a:pt x="86" y="386"/>
                </a:cubicBezTo>
                <a:cubicBezTo>
                  <a:pt x="95" y="376"/>
                  <a:pt x="100" y="364"/>
                  <a:pt x="100" y="350"/>
                </a:cubicBezTo>
                <a:cubicBezTo>
                  <a:pt x="100" y="341"/>
                  <a:pt x="98" y="333"/>
                  <a:pt x="93" y="325"/>
                </a:cubicBezTo>
                <a:cubicBezTo>
                  <a:pt x="89" y="317"/>
                  <a:pt x="83" y="311"/>
                  <a:pt x="75" y="307"/>
                </a:cubicBezTo>
                <a:cubicBezTo>
                  <a:pt x="75" y="300"/>
                  <a:pt x="75" y="300"/>
                  <a:pt x="75" y="300"/>
                </a:cubicBezTo>
                <a:cubicBezTo>
                  <a:pt x="75" y="288"/>
                  <a:pt x="79" y="280"/>
                  <a:pt x="86" y="274"/>
                </a:cubicBezTo>
                <a:cubicBezTo>
                  <a:pt x="93" y="269"/>
                  <a:pt x="108" y="263"/>
                  <a:pt x="130" y="256"/>
                </a:cubicBezTo>
                <a:cubicBezTo>
                  <a:pt x="154" y="248"/>
                  <a:pt x="171" y="241"/>
                  <a:pt x="183" y="235"/>
                </a:cubicBezTo>
                <a:cubicBezTo>
                  <a:pt x="222" y="213"/>
                  <a:pt x="242" y="177"/>
                  <a:pt x="242" y="127"/>
                </a:cubicBezTo>
                <a:cubicBezTo>
                  <a:pt x="250" y="122"/>
                  <a:pt x="256" y="116"/>
                  <a:pt x="260" y="109"/>
                </a:cubicBezTo>
                <a:cubicBezTo>
                  <a:pt x="265" y="101"/>
                  <a:pt x="267" y="92"/>
                  <a:pt x="267" y="83"/>
                </a:cubicBezTo>
                <a:cubicBezTo>
                  <a:pt x="267" y="70"/>
                  <a:pt x="262" y="58"/>
                  <a:pt x="252" y="48"/>
                </a:cubicBezTo>
                <a:close/>
                <a:moveTo>
                  <a:pt x="68" y="368"/>
                </a:moveTo>
                <a:cubicBezTo>
                  <a:pt x="63" y="373"/>
                  <a:pt x="57" y="375"/>
                  <a:pt x="50" y="375"/>
                </a:cubicBezTo>
                <a:cubicBezTo>
                  <a:pt x="43" y="375"/>
                  <a:pt x="37" y="373"/>
                  <a:pt x="32" y="368"/>
                </a:cubicBezTo>
                <a:cubicBezTo>
                  <a:pt x="27" y="363"/>
                  <a:pt x="25" y="357"/>
                  <a:pt x="25" y="350"/>
                </a:cubicBezTo>
                <a:cubicBezTo>
                  <a:pt x="25" y="343"/>
                  <a:pt x="27" y="338"/>
                  <a:pt x="32" y="333"/>
                </a:cubicBezTo>
                <a:cubicBezTo>
                  <a:pt x="37" y="328"/>
                  <a:pt x="43" y="325"/>
                  <a:pt x="50" y="325"/>
                </a:cubicBezTo>
                <a:cubicBezTo>
                  <a:pt x="57" y="325"/>
                  <a:pt x="63" y="328"/>
                  <a:pt x="68" y="333"/>
                </a:cubicBezTo>
                <a:cubicBezTo>
                  <a:pt x="73" y="338"/>
                  <a:pt x="75" y="343"/>
                  <a:pt x="75" y="350"/>
                </a:cubicBezTo>
                <a:cubicBezTo>
                  <a:pt x="75" y="357"/>
                  <a:pt x="73" y="363"/>
                  <a:pt x="68" y="368"/>
                </a:cubicBezTo>
                <a:close/>
                <a:moveTo>
                  <a:pt x="68" y="68"/>
                </a:moveTo>
                <a:cubicBezTo>
                  <a:pt x="63" y="73"/>
                  <a:pt x="57" y="75"/>
                  <a:pt x="50" y="75"/>
                </a:cubicBezTo>
                <a:cubicBezTo>
                  <a:pt x="43" y="75"/>
                  <a:pt x="37" y="73"/>
                  <a:pt x="32" y="68"/>
                </a:cubicBezTo>
                <a:cubicBezTo>
                  <a:pt x="27" y="63"/>
                  <a:pt x="25" y="57"/>
                  <a:pt x="25" y="50"/>
                </a:cubicBezTo>
                <a:cubicBezTo>
                  <a:pt x="25" y="43"/>
                  <a:pt x="27" y="37"/>
                  <a:pt x="32" y="32"/>
                </a:cubicBezTo>
                <a:cubicBezTo>
                  <a:pt x="37" y="27"/>
                  <a:pt x="43" y="25"/>
                  <a:pt x="50" y="25"/>
                </a:cubicBezTo>
                <a:cubicBezTo>
                  <a:pt x="57" y="25"/>
                  <a:pt x="63" y="27"/>
                  <a:pt x="68" y="32"/>
                </a:cubicBezTo>
                <a:cubicBezTo>
                  <a:pt x="73" y="37"/>
                  <a:pt x="75" y="43"/>
                  <a:pt x="75" y="50"/>
                </a:cubicBezTo>
                <a:cubicBezTo>
                  <a:pt x="75" y="57"/>
                  <a:pt x="73" y="63"/>
                  <a:pt x="68" y="68"/>
                </a:cubicBezTo>
                <a:close/>
                <a:moveTo>
                  <a:pt x="235" y="101"/>
                </a:moveTo>
                <a:cubicBezTo>
                  <a:pt x="230" y="106"/>
                  <a:pt x="224" y="108"/>
                  <a:pt x="217" y="108"/>
                </a:cubicBezTo>
                <a:cubicBezTo>
                  <a:pt x="210" y="108"/>
                  <a:pt x="204" y="106"/>
                  <a:pt x="199" y="101"/>
                </a:cubicBezTo>
                <a:cubicBezTo>
                  <a:pt x="194" y="96"/>
                  <a:pt x="192" y="90"/>
                  <a:pt x="192" y="83"/>
                </a:cubicBezTo>
                <a:cubicBezTo>
                  <a:pt x="192" y="76"/>
                  <a:pt x="194" y="71"/>
                  <a:pt x="199" y="66"/>
                </a:cubicBezTo>
                <a:cubicBezTo>
                  <a:pt x="204" y="61"/>
                  <a:pt x="210" y="58"/>
                  <a:pt x="217" y="58"/>
                </a:cubicBezTo>
                <a:cubicBezTo>
                  <a:pt x="224" y="58"/>
                  <a:pt x="230" y="61"/>
                  <a:pt x="235" y="66"/>
                </a:cubicBezTo>
                <a:cubicBezTo>
                  <a:pt x="240" y="71"/>
                  <a:pt x="242" y="76"/>
                  <a:pt x="242" y="83"/>
                </a:cubicBezTo>
                <a:cubicBezTo>
                  <a:pt x="242" y="90"/>
                  <a:pt x="240" y="96"/>
                  <a:pt x="235" y="101"/>
                </a:cubicBezTo>
                <a:close/>
                <a:moveTo>
                  <a:pt x="235" y="101"/>
                </a:moveTo>
                <a:cubicBezTo>
                  <a:pt x="235" y="101"/>
                  <a:pt x="235" y="101"/>
                  <a:pt x="235" y="10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1495401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グループ化 112"/>
          <p:cNvGrpSpPr/>
          <p:nvPr/>
        </p:nvGrpSpPr>
        <p:grpSpPr>
          <a:xfrm>
            <a:off x="1017254" y="1949150"/>
            <a:ext cx="1263457" cy="949179"/>
            <a:chOff x="508000" y="509588"/>
            <a:chExt cx="631826" cy="474663"/>
          </a:xfrm>
          <a:solidFill>
            <a:schemeClr val="bg1"/>
          </a:solidFill>
        </p:grpSpPr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736600" y="509588"/>
              <a:ext cx="173038" cy="474663"/>
            </a:xfrm>
            <a:custGeom>
              <a:avLst/>
              <a:gdLst>
                <a:gd name="T0" fmla="*/ 124 w 131"/>
                <a:gd name="T1" fmla="*/ 5 h 358"/>
                <a:gd name="T2" fmla="*/ 108 w 131"/>
                <a:gd name="T3" fmla="*/ 0 h 358"/>
                <a:gd name="T4" fmla="*/ 102 w 131"/>
                <a:gd name="T5" fmla="*/ 1 h 358"/>
                <a:gd name="T6" fmla="*/ 98 w 131"/>
                <a:gd name="T7" fmla="*/ 6 h 358"/>
                <a:gd name="T8" fmla="*/ 1 w 131"/>
                <a:gd name="T9" fmla="*/ 343 h 358"/>
                <a:gd name="T10" fmla="*/ 2 w 131"/>
                <a:gd name="T11" fmla="*/ 349 h 358"/>
                <a:gd name="T12" fmla="*/ 7 w 131"/>
                <a:gd name="T13" fmla="*/ 353 h 358"/>
                <a:gd name="T14" fmla="*/ 23 w 131"/>
                <a:gd name="T15" fmla="*/ 358 h 358"/>
                <a:gd name="T16" fmla="*/ 29 w 131"/>
                <a:gd name="T17" fmla="*/ 357 h 358"/>
                <a:gd name="T18" fmla="*/ 33 w 131"/>
                <a:gd name="T19" fmla="*/ 352 h 358"/>
                <a:gd name="T20" fmla="*/ 130 w 131"/>
                <a:gd name="T21" fmla="*/ 15 h 358"/>
                <a:gd name="T22" fmla="*/ 130 w 131"/>
                <a:gd name="T23" fmla="*/ 9 h 358"/>
                <a:gd name="T24" fmla="*/ 124 w 131"/>
                <a:gd name="T25" fmla="*/ 5 h 358"/>
                <a:gd name="T26" fmla="*/ 124 w 131"/>
                <a:gd name="T27" fmla="*/ 5 h 358"/>
                <a:gd name="T28" fmla="*/ 124 w 131"/>
                <a:gd name="T29" fmla="*/ 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358">
                  <a:moveTo>
                    <a:pt x="124" y="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6" y="0"/>
                    <a:pt x="104" y="0"/>
                    <a:pt x="102" y="1"/>
                  </a:cubicBezTo>
                  <a:cubicBezTo>
                    <a:pt x="100" y="2"/>
                    <a:pt x="99" y="4"/>
                    <a:pt x="98" y="6"/>
                  </a:cubicBezTo>
                  <a:cubicBezTo>
                    <a:pt x="1" y="343"/>
                    <a:pt x="1" y="343"/>
                    <a:pt x="1" y="343"/>
                  </a:cubicBezTo>
                  <a:cubicBezTo>
                    <a:pt x="0" y="345"/>
                    <a:pt x="0" y="347"/>
                    <a:pt x="2" y="349"/>
                  </a:cubicBezTo>
                  <a:cubicBezTo>
                    <a:pt x="3" y="351"/>
                    <a:pt x="4" y="352"/>
                    <a:pt x="7" y="353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25" y="358"/>
                    <a:pt x="27" y="358"/>
                    <a:pt x="29" y="357"/>
                  </a:cubicBezTo>
                  <a:cubicBezTo>
                    <a:pt x="31" y="356"/>
                    <a:pt x="32" y="354"/>
                    <a:pt x="33" y="352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1" y="13"/>
                    <a:pt x="131" y="11"/>
                    <a:pt x="130" y="9"/>
                  </a:cubicBezTo>
                  <a:cubicBezTo>
                    <a:pt x="128" y="7"/>
                    <a:pt x="127" y="6"/>
                    <a:pt x="124" y="5"/>
                  </a:cubicBezTo>
                  <a:close/>
                  <a:moveTo>
                    <a:pt x="124" y="5"/>
                  </a:moveTo>
                  <a:cubicBezTo>
                    <a:pt x="124" y="5"/>
                    <a:pt x="124" y="5"/>
                    <a:pt x="124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508000" y="574675"/>
              <a:ext cx="201613" cy="344488"/>
            </a:xfrm>
            <a:custGeom>
              <a:avLst/>
              <a:gdLst>
                <a:gd name="T0" fmla="*/ 152 w 152"/>
                <a:gd name="T1" fmla="*/ 22 h 260"/>
                <a:gd name="T2" fmla="*/ 149 w 152"/>
                <a:gd name="T3" fmla="*/ 16 h 260"/>
                <a:gd name="T4" fmla="*/ 136 w 152"/>
                <a:gd name="T5" fmla="*/ 2 h 260"/>
                <a:gd name="T6" fmla="*/ 130 w 152"/>
                <a:gd name="T7" fmla="*/ 0 h 260"/>
                <a:gd name="T8" fmla="*/ 124 w 152"/>
                <a:gd name="T9" fmla="*/ 2 h 260"/>
                <a:gd name="T10" fmla="*/ 3 w 152"/>
                <a:gd name="T11" fmla="*/ 124 h 260"/>
                <a:gd name="T12" fmla="*/ 0 w 152"/>
                <a:gd name="T13" fmla="*/ 130 h 260"/>
                <a:gd name="T14" fmla="*/ 3 w 152"/>
                <a:gd name="T15" fmla="*/ 136 h 260"/>
                <a:gd name="T16" fmla="*/ 124 w 152"/>
                <a:gd name="T17" fmla="*/ 257 h 260"/>
                <a:gd name="T18" fmla="*/ 130 w 152"/>
                <a:gd name="T19" fmla="*/ 260 h 260"/>
                <a:gd name="T20" fmla="*/ 136 w 152"/>
                <a:gd name="T21" fmla="*/ 257 h 260"/>
                <a:gd name="T22" fmla="*/ 149 w 152"/>
                <a:gd name="T23" fmla="*/ 244 h 260"/>
                <a:gd name="T24" fmla="*/ 152 w 152"/>
                <a:gd name="T25" fmla="*/ 238 h 260"/>
                <a:gd name="T26" fmla="*/ 149 w 152"/>
                <a:gd name="T27" fmla="*/ 232 h 260"/>
                <a:gd name="T28" fmla="*/ 47 w 152"/>
                <a:gd name="T29" fmla="*/ 130 h 260"/>
                <a:gd name="T30" fmla="*/ 149 w 152"/>
                <a:gd name="T31" fmla="*/ 28 h 260"/>
                <a:gd name="T32" fmla="*/ 152 w 152"/>
                <a:gd name="T33" fmla="*/ 22 h 260"/>
                <a:gd name="T34" fmla="*/ 152 w 152"/>
                <a:gd name="T35" fmla="*/ 22 h 260"/>
                <a:gd name="T36" fmla="*/ 152 w 152"/>
                <a:gd name="T3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152" y="22"/>
                  </a:moveTo>
                  <a:cubicBezTo>
                    <a:pt x="152" y="19"/>
                    <a:pt x="151" y="17"/>
                    <a:pt x="149" y="16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2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6" y="259"/>
                    <a:pt x="128" y="260"/>
                    <a:pt x="130" y="260"/>
                  </a:cubicBezTo>
                  <a:cubicBezTo>
                    <a:pt x="132" y="260"/>
                    <a:pt x="134" y="259"/>
                    <a:pt x="136" y="257"/>
                  </a:cubicBezTo>
                  <a:cubicBezTo>
                    <a:pt x="149" y="244"/>
                    <a:pt x="149" y="244"/>
                    <a:pt x="149" y="244"/>
                  </a:cubicBezTo>
                  <a:cubicBezTo>
                    <a:pt x="151" y="243"/>
                    <a:pt x="152" y="241"/>
                    <a:pt x="152" y="238"/>
                  </a:cubicBezTo>
                  <a:cubicBezTo>
                    <a:pt x="152" y="236"/>
                    <a:pt x="151" y="234"/>
                    <a:pt x="149" y="232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1" y="26"/>
                    <a:pt x="152" y="24"/>
                    <a:pt x="152" y="22"/>
                  </a:cubicBezTo>
                  <a:close/>
                  <a:moveTo>
                    <a:pt x="152" y="22"/>
                  </a:moveTo>
                  <a:cubicBezTo>
                    <a:pt x="152" y="22"/>
                    <a:pt x="152" y="22"/>
                    <a:pt x="152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938213" y="574675"/>
              <a:ext cx="201613" cy="344488"/>
            </a:xfrm>
            <a:custGeom>
              <a:avLst/>
              <a:gdLst>
                <a:gd name="T0" fmla="*/ 150 w 152"/>
                <a:gd name="T1" fmla="*/ 124 h 260"/>
                <a:gd name="T2" fmla="*/ 28 w 152"/>
                <a:gd name="T3" fmla="*/ 2 h 260"/>
                <a:gd name="T4" fmla="*/ 22 w 152"/>
                <a:gd name="T5" fmla="*/ 0 h 260"/>
                <a:gd name="T6" fmla="*/ 16 w 152"/>
                <a:gd name="T7" fmla="*/ 2 h 260"/>
                <a:gd name="T8" fmla="*/ 3 w 152"/>
                <a:gd name="T9" fmla="*/ 16 h 260"/>
                <a:gd name="T10" fmla="*/ 0 w 152"/>
                <a:gd name="T11" fmla="*/ 22 h 260"/>
                <a:gd name="T12" fmla="*/ 3 w 152"/>
                <a:gd name="T13" fmla="*/ 28 h 260"/>
                <a:gd name="T14" fmla="*/ 105 w 152"/>
                <a:gd name="T15" fmla="*/ 130 h 260"/>
                <a:gd name="T16" fmla="*/ 3 w 152"/>
                <a:gd name="T17" fmla="*/ 232 h 260"/>
                <a:gd name="T18" fmla="*/ 0 w 152"/>
                <a:gd name="T19" fmla="*/ 238 h 260"/>
                <a:gd name="T20" fmla="*/ 3 w 152"/>
                <a:gd name="T21" fmla="*/ 244 h 260"/>
                <a:gd name="T22" fmla="*/ 16 w 152"/>
                <a:gd name="T23" fmla="*/ 257 h 260"/>
                <a:gd name="T24" fmla="*/ 22 w 152"/>
                <a:gd name="T25" fmla="*/ 260 h 260"/>
                <a:gd name="T26" fmla="*/ 28 w 152"/>
                <a:gd name="T27" fmla="*/ 257 h 260"/>
                <a:gd name="T28" fmla="*/ 150 w 152"/>
                <a:gd name="T29" fmla="*/ 136 h 260"/>
                <a:gd name="T30" fmla="*/ 152 w 152"/>
                <a:gd name="T31" fmla="*/ 130 h 260"/>
                <a:gd name="T32" fmla="*/ 150 w 152"/>
                <a:gd name="T33" fmla="*/ 124 h 260"/>
                <a:gd name="T34" fmla="*/ 150 w 152"/>
                <a:gd name="T35" fmla="*/ 124 h 260"/>
                <a:gd name="T36" fmla="*/ 150 w 152"/>
                <a:gd name="T37" fmla="*/ 1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150" y="124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20" y="0"/>
                    <a:pt x="18" y="1"/>
                    <a:pt x="16" y="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0" y="22"/>
                  </a:cubicBezTo>
                  <a:cubicBezTo>
                    <a:pt x="0" y="24"/>
                    <a:pt x="1" y="26"/>
                    <a:pt x="3" y="28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3" y="232"/>
                    <a:pt x="3" y="232"/>
                    <a:pt x="3" y="232"/>
                  </a:cubicBezTo>
                  <a:cubicBezTo>
                    <a:pt x="1" y="234"/>
                    <a:pt x="0" y="236"/>
                    <a:pt x="0" y="238"/>
                  </a:cubicBezTo>
                  <a:cubicBezTo>
                    <a:pt x="0" y="241"/>
                    <a:pt x="1" y="243"/>
                    <a:pt x="3" y="244"/>
                  </a:cubicBezTo>
                  <a:cubicBezTo>
                    <a:pt x="16" y="257"/>
                    <a:pt x="16" y="257"/>
                    <a:pt x="16" y="257"/>
                  </a:cubicBezTo>
                  <a:cubicBezTo>
                    <a:pt x="18" y="259"/>
                    <a:pt x="20" y="260"/>
                    <a:pt x="22" y="260"/>
                  </a:cubicBezTo>
                  <a:cubicBezTo>
                    <a:pt x="24" y="260"/>
                    <a:pt x="26" y="259"/>
                    <a:pt x="28" y="257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51" y="134"/>
                    <a:pt x="152" y="132"/>
                    <a:pt x="152" y="130"/>
                  </a:cubicBezTo>
                  <a:cubicBezTo>
                    <a:pt x="152" y="128"/>
                    <a:pt x="151" y="126"/>
                    <a:pt x="150" y="124"/>
                  </a:cubicBezTo>
                  <a:close/>
                  <a:moveTo>
                    <a:pt x="150" y="124"/>
                  </a:moveTo>
                  <a:cubicBezTo>
                    <a:pt x="150" y="124"/>
                    <a:pt x="150" y="124"/>
                    <a:pt x="150" y="1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3960026" y="1939627"/>
            <a:ext cx="1272980" cy="968225"/>
            <a:chOff x="1979613" y="506413"/>
            <a:chExt cx="636588" cy="484187"/>
          </a:xfrm>
          <a:solidFill>
            <a:schemeClr val="bg1"/>
          </a:solidFill>
        </p:grpSpPr>
        <p:sp>
          <p:nvSpPr>
            <p:cNvPr id="33" name="Freeform 11"/>
            <p:cNvSpPr>
              <a:spLocks noEditPoints="1"/>
            </p:cNvSpPr>
            <p:nvPr/>
          </p:nvSpPr>
          <p:spPr bwMode="auto">
            <a:xfrm>
              <a:off x="1979613" y="901700"/>
              <a:ext cx="614363" cy="88900"/>
            </a:xfrm>
            <a:custGeom>
              <a:avLst/>
              <a:gdLst>
                <a:gd name="T0" fmla="*/ 20 w 467"/>
                <a:gd name="T1" fmla="*/ 48 h 67"/>
                <a:gd name="T2" fmla="*/ 67 w 467"/>
                <a:gd name="T3" fmla="*/ 67 h 67"/>
                <a:gd name="T4" fmla="*/ 400 w 467"/>
                <a:gd name="T5" fmla="*/ 67 h 67"/>
                <a:gd name="T6" fmla="*/ 448 w 467"/>
                <a:gd name="T7" fmla="*/ 48 h 67"/>
                <a:gd name="T8" fmla="*/ 467 w 467"/>
                <a:gd name="T9" fmla="*/ 0 h 67"/>
                <a:gd name="T10" fmla="*/ 0 w 467"/>
                <a:gd name="T11" fmla="*/ 0 h 67"/>
                <a:gd name="T12" fmla="*/ 20 w 467"/>
                <a:gd name="T13" fmla="*/ 48 h 67"/>
                <a:gd name="T14" fmla="*/ 20 w 467"/>
                <a:gd name="T15" fmla="*/ 48 h 67"/>
                <a:gd name="T16" fmla="*/ 20 w 467"/>
                <a:gd name="T17" fmla="*/ 4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7">
                  <a:moveTo>
                    <a:pt x="20" y="48"/>
                  </a:moveTo>
                  <a:cubicBezTo>
                    <a:pt x="33" y="61"/>
                    <a:pt x="48" y="67"/>
                    <a:pt x="67" y="67"/>
                  </a:cubicBezTo>
                  <a:cubicBezTo>
                    <a:pt x="400" y="67"/>
                    <a:pt x="400" y="67"/>
                    <a:pt x="400" y="67"/>
                  </a:cubicBezTo>
                  <a:cubicBezTo>
                    <a:pt x="419" y="67"/>
                    <a:pt x="435" y="61"/>
                    <a:pt x="448" y="48"/>
                  </a:cubicBezTo>
                  <a:cubicBezTo>
                    <a:pt x="461" y="34"/>
                    <a:pt x="467" y="19"/>
                    <a:pt x="46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7" y="34"/>
                    <a:pt x="20" y="48"/>
                  </a:cubicBezTo>
                  <a:close/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4" name="Freeform 12"/>
            <p:cNvSpPr>
              <a:spLocks noEditPoints="1"/>
            </p:cNvSpPr>
            <p:nvPr/>
          </p:nvSpPr>
          <p:spPr bwMode="auto">
            <a:xfrm>
              <a:off x="2068513" y="506413"/>
              <a:ext cx="547688" cy="352425"/>
            </a:xfrm>
            <a:custGeom>
              <a:avLst/>
              <a:gdLst>
                <a:gd name="T0" fmla="*/ 58 w 417"/>
                <a:gd name="T1" fmla="*/ 267 h 267"/>
                <a:gd name="T2" fmla="*/ 242 w 417"/>
                <a:gd name="T3" fmla="*/ 267 h 267"/>
                <a:gd name="T4" fmla="*/ 283 w 417"/>
                <a:gd name="T5" fmla="*/ 250 h 267"/>
                <a:gd name="T6" fmla="*/ 300 w 417"/>
                <a:gd name="T7" fmla="*/ 209 h 267"/>
                <a:gd name="T8" fmla="*/ 300 w 417"/>
                <a:gd name="T9" fmla="*/ 200 h 267"/>
                <a:gd name="T10" fmla="*/ 317 w 417"/>
                <a:gd name="T11" fmla="*/ 200 h 267"/>
                <a:gd name="T12" fmla="*/ 388 w 417"/>
                <a:gd name="T13" fmla="*/ 171 h 267"/>
                <a:gd name="T14" fmla="*/ 417 w 417"/>
                <a:gd name="T15" fmla="*/ 100 h 267"/>
                <a:gd name="T16" fmla="*/ 388 w 417"/>
                <a:gd name="T17" fmla="*/ 29 h 267"/>
                <a:gd name="T18" fmla="*/ 317 w 417"/>
                <a:gd name="T19" fmla="*/ 0 h 267"/>
                <a:gd name="T20" fmla="*/ 16 w 417"/>
                <a:gd name="T21" fmla="*/ 0 h 267"/>
                <a:gd name="T22" fmla="*/ 5 w 417"/>
                <a:gd name="T23" fmla="*/ 5 h 267"/>
                <a:gd name="T24" fmla="*/ 0 w 417"/>
                <a:gd name="T25" fmla="*/ 17 h 267"/>
                <a:gd name="T26" fmla="*/ 0 w 417"/>
                <a:gd name="T27" fmla="*/ 209 h 267"/>
                <a:gd name="T28" fmla="*/ 17 w 417"/>
                <a:gd name="T29" fmla="*/ 250 h 267"/>
                <a:gd name="T30" fmla="*/ 58 w 417"/>
                <a:gd name="T31" fmla="*/ 267 h 267"/>
                <a:gd name="T32" fmla="*/ 300 w 417"/>
                <a:gd name="T33" fmla="*/ 50 h 267"/>
                <a:gd name="T34" fmla="*/ 317 w 417"/>
                <a:gd name="T35" fmla="*/ 50 h 267"/>
                <a:gd name="T36" fmla="*/ 352 w 417"/>
                <a:gd name="T37" fmla="*/ 65 h 267"/>
                <a:gd name="T38" fmla="*/ 367 w 417"/>
                <a:gd name="T39" fmla="*/ 100 h 267"/>
                <a:gd name="T40" fmla="*/ 352 w 417"/>
                <a:gd name="T41" fmla="*/ 136 h 267"/>
                <a:gd name="T42" fmla="*/ 317 w 417"/>
                <a:gd name="T43" fmla="*/ 150 h 267"/>
                <a:gd name="T44" fmla="*/ 300 w 417"/>
                <a:gd name="T45" fmla="*/ 150 h 267"/>
                <a:gd name="T46" fmla="*/ 300 w 417"/>
                <a:gd name="T47" fmla="*/ 50 h 267"/>
                <a:gd name="T48" fmla="*/ 300 w 417"/>
                <a:gd name="T49" fmla="*/ 50 h 267"/>
                <a:gd name="T50" fmla="*/ 300 w 417"/>
                <a:gd name="T51" fmla="*/ 5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7" h="267">
                  <a:moveTo>
                    <a:pt x="58" y="267"/>
                  </a:moveTo>
                  <a:cubicBezTo>
                    <a:pt x="242" y="267"/>
                    <a:pt x="242" y="267"/>
                    <a:pt x="242" y="267"/>
                  </a:cubicBezTo>
                  <a:cubicBezTo>
                    <a:pt x="258" y="267"/>
                    <a:pt x="271" y="261"/>
                    <a:pt x="283" y="250"/>
                  </a:cubicBezTo>
                  <a:cubicBezTo>
                    <a:pt x="294" y="238"/>
                    <a:pt x="300" y="225"/>
                    <a:pt x="300" y="209"/>
                  </a:cubicBezTo>
                  <a:cubicBezTo>
                    <a:pt x="300" y="200"/>
                    <a:pt x="300" y="200"/>
                    <a:pt x="300" y="200"/>
                  </a:cubicBezTo>
                  <a:cubicBezTo>
                    <a:pt x="317" y="200"/>
                    <a:pt x="317" y="200"/>
                    <a:pt x="317" y="200"/>
                  </a:cubicBezTo>
                  <a:cubicBezTo>
                    <a:pt x="344" y="200"/>
                    <a:pt x="368" y="190"/>
                    <a:pt x="388" y="171"/>
                  </a:cubicBezTo>
                  <a:cubicBezTo>
                    <a:pt x="407" y="151"/>
                    <a:pt x="417" y="128"/>
                    <a:pt x="417" y="100"/>
                  </a:cubicBezTo>
                  <a:cubicBezTo>
                    <a:pt x="417" y="72"/>
                    <a:pt x="407" y="49"/>
                    <a:pt x="388" y="29"/>
                  </a:cubicBezTo>
                  <a:cubicBezTo>
                    <a:pt x="368" y="10"/>
                    <a:pt x="344" y="0"/>
                    <a:pt x="3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25"/>
                    <a:pt x="5" y="238"/>
                    <a:pt x="17" y="250"/>
                  </a:cubicBezTo>
                  <a:cubicBezTo>
                    <a:pt x="28" y="261"/>
                    <a:pt x="42" y="267"/>
                    <a:pt x="58" y="267"/>
                  </a:cubicBezTo>
                  <a:close/>
                  <a:moveTo>
                    <a:pt x="300" y="50"/>
                  </a:moveTo>
                  <a:cubicBezTo>
                    <a:pt x="317" y="50"/>
                    <a:pt x="317" y="50"/>
                    <a:pt x="317" y="50"/>
                  </a:cubicBezTo>
                  <a:cubicBezTo>
                    <a:pt x="331" y="50"/>
                    <a:pt x="343" y="55"/>
                    <a:pt x="352" y="65"/>
                  </a:cubicBezTo>
                  <a:cubicBezTo>
                    <a:pt x="362" y="74"/>
                    <a:pt x="367" y="86"/>
                    <a:pt x="367" y="100"/>
                  </a:cubicBezTo>
                  <a:cubicBezTo>
                    <a:pt x="367" y="114"/>
                    <a:pt x="362" y="126"/>
                    <a:pt x="352" y="136"/>
                  </a:cubicBezTo>
                  <a:cubicBezTo>
                    <a:pt x="343" y="145"/>
                    <a:pt x="331" y="150"/>
                    <a:pt x="317" y="150"/>
                  </a:cubicBezTo>
                  <a:cubicBezTo>
                    <a:pt x="300" y="150"/>
                    <a:pt x="300" y="150"/>
                    <a:pt x="300" y="150"/>
                  </a:cubicBezTo>
                  <a:lnTo>
                    <a:pt x="300" y="50"/>
                  </a:lnTo>
                  <a:close/>
                  <a:moveTo>
                    <a:pt x="300" y="50"/>
                  </a:moveTo>
                  <a:cubicBezTo>
                    <a:pt x="300" y="50"/>
                    <a:pt x="300" y="50"/>
                    <a:pt x="300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7" name="Freeform 16"/>
          <p:cNvSpPr>
            <a:spLocks noEditPoints="1"/>
          </p:cNvSpPr>
          <p:nvPr/>
        </p:nvSpPr>
        <p:spPr bwMode="auto">
          <a:xfrm>
            <a:off x="6909145" y="1787248"/>
            <a:ext cx="1272980" cy="1272980"/>
          </a:xfrm>
          <a:custGeom>
            <a:avLst/>
            <a:gdLst>
              <a:gd name="T0" fmla="*/ 393 w 400"/>
              <a:gd name="T1" fmla="*/ 162 h 400"/>
              <a:gd name="T2" fmla="*/ 335 w 400"/>
              <a:gd name="T3" fmla="*/ 130 h 400"/>
              <a:gd name="T4" fmla="*/ 362 w 400"/>
              <a:gd name="T5" fmla="*/ 94 h 400"/>
              <a:gd name="T6" fmla="*/ 362 w 400"/>
              <a:gd name="T7" fmla="*/ 82 h 400"/>
              <a:gd name="T8" fmla="*/ 313 w 400"/>
              <a:gd name="T9" fmla="*/ 35 h 400"/>
              <a:gd name="T10" fmla="*/ 269 w 400"/>
              <a:gd name="T11" fmla="*/ 65 h 400"/>
              <a:gd name="T12" fmla="*/ 239 w 400"/>
              <a:gd name="T13" fmla="*/ 8 h 400"/>
              <a:gd name="T14" fmla="*/ 229 w 400"/>
              <a:gd name="T15" fmla="*/ 0 h 400"/>
              <a:gd name="T16" fmla="*/ 162 w 400"/>
              <a:gd name="T17" fmla="*/ 7 h 400"/>
              <a:gd name="T18" fmla="*/ 131 w 400"/>
              <a:gd name="T19" fmla="*/ 66 h 400"/>
              <a:gd name="T20" fmla="*/ 88 w 400"/>
              <a:gd name="T21" fmla="*/ 35 h 400"/>
              <a:gd name="T22" fmla="*/ 38 w 400"/>
              <a:gd name="T23" fmla="*/ 82 h 400"/>
              <a:gd name="T24" fmla="*/ 38 w 400"/>
              <a:gd name="T25" fmla="*/ 94 h 400"/>
              <a:gd name="T26" fmla="*/ 56 w 400"/>
              <a:gd name="T27" fmla="*/ 154 h 400"/>
              <a:gd name="T28" fmla="*/ 2 w 400"/>
              <a:gd name="T29" fmla="*/ 165 h 400"/>
              <a:gd name="T30" fmla="*/ 0 w 400"/>
              <a:gd name="T31" fmla="*/ 229 h 400"/>
              <a:gd name="T32" fmla="*/ 8 w 400"/>
              <a:gd name="T33" fmla="*/ 238 h 400"/>
              <a:gd name="T34" fmla="*/ 66 w 400"/>
              <a:gd name="T35" fmla="*/ 271 h 400"/>
              <a:gd name="T36" fmla="*/ 39 w 400"/>
              <a:gd name="T37" fmla="*/ 307 h 400"/>
              <a:gd name="T38" fmla="*/ 38 w 400"/>
              <a:gd name="T39" fmla="*/ 319 h 400"/>
              <a:gd name="T40" fmla="*/ 88 w 400"/>
              <a:gd name="T41" fmla="*/ 365 h 400"/>
              <a:gd name="T42" fmla="*/ 131 w 400"/>
              <a:gd name="T43" fmla="*/ 335 h 400"/>
              <a:gd name="T44" fmla="*/ 162 w 400"/>
              <a:gd name="T45" fmla="*/ 393 h 400"/>
              <a:gd name="T46" fmla="*/ 171 w 400"/>
              <a:gd name="T47" fmla="*/ 400 h 400"/>
              <a:gd name="T48" fmla="*/ 239 w 400"/>
              <a:gd name="T49" fmla="*/ 393 h 400"/>
              <a:gd name="T50" fmla="*/ 270 w 400"/>
              <a:gd name="T51" fmla="*/ 335 h 400"/>
              <a:gd name="T52" fmla="*/ 313 w 400"/>
              <a:gd name="T53" fmla="*/ 365 h 400"/>
              <a:gd name="T54" fmla="*/ 363 w 400"/>
              <a:gd name="T55" fmla="*/ 319 h 400"/>
              <a:gd name="T56" fmla="*/ 363 w 400"/>
              <a:gd name="T57" fmla="*/ 306 h 400"/>
              <a:gd name="T58" fmla="*/ 345 w 400"/>
              <a:gd name="T59" fmla="*/ 246 h 400"/>
              <a:gd name="T60" fmla="*/ 398 w 400"/>
              <a:gd name="T61" fmla="*/ 236 h 400"/>
              <a:gd name="T62" fmla="*/ 400 w 400"/>
              <a:gd name="T63" fmla="*/ 172 h 400"/>
              <a:gd name="T64" fmla="*/ 247 w 400"/>
              <a:gd name="T65" fmla="*/ 247 h 400"/>
              <a:gd name="T66" fmla="*/ 153 w 400"/>
              <a:gd name="T67" fmla="*/ 247 h 400"/>
              <a:gd name="T68" fmla="*/ 153 w 400"/>
              <a:gd name="T69" fmla="*/ 153 h 400"/>
              <a:gd name="T70" fmla="*/ 247 w 400"/>
              <a:gd name="T71" fmla="*/ 153 h 400"/>
              <a:gd name="T72" fmla="*/ 247 w 400"/>
              <a:gd name="T73" fmla="*/ 247 h 400"/>
              <a:gd name="T74" fmla="*/ 247 w 400"/>
              <a:gd name="T75" fmla="*/ 24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0" h="400">
                <a:moveTo>
                  <a:pt x="398" y="166"/>
                </a:moveTo>
                <a:cubicBezTo>
                  <a:pt x="397" y="164"/>
                  <a:pt x="395" y="163"/>
                  <a:pt x="393" y="162"/>
                </a:cubicBezTo>
                <a:cubicBezTo>
                  <a:pt x="345" y="155"/>
                  <a:pt x="345" y="155"/>
                  <a:pt x="345" y="155"/>
                </a:cubicBezTo>
                <a:cubicBezTo>
                  <a:pt x="343" y="147"/>
                  <a:pt x="339" y="138"/>
                  <a:pt x="335" y="130"/>
                </a:cubicBezTo>
                <a:cubicBezTo>
                  <a:pt x="338" y="125"/>
                  <a:pt x="342" y="119"/>
                  <a:pt x="349" y="111"/>
                </a:cubicBezTo>
                <a:cubicBezTo>
                  <a:pt x="355" y="103"/>
                  <a:pt x="359" y="97"/>
                  <a:pt x="362" y="94"/>
                </a:cubicBezTo>
                <a:cubicBezTo>
                  <a:pt x="363" y="92"/>
                  <a:pt x="364" y="90"/>
                  <a:pt x="364" y="88"/>
                </a:cubicBezTo>
                <a:cubicBezTo>
                  <a:pt x="364" y="85"/>
                  <a:pt x="363" y="84"/>
                  <a:pt x="362" y="82"/>
                </a:cubicBezTo>
                <a:cubicBezTo>
                  <a:pt x="356" y="73"/>
                  <a:pt x="342" y="58"/>
                  <a:pt x="319" y="38"/>
                </a:cubicBezTo>
                <a:cubicBezTo>
                  <a:pt x="317" y="36"/>
                  <a:pt x="315" y="35"/>
                  <a:pt x="313" y="35"/>
                </a:cubicBezTo>
                <a:cubicBezTo>
                  <a:pt x="310" y="35"/>
                  <a:pt x="308" y="36"/>
                  <a:pt x="306" y="38"/>
                </a:cubicBezTo>
                <a:cubicBezTo>
                  <a:pt x="269" y="65"/>
                  <a:pt x="269" y="65"/>
                  <a:pt x="269" y="65"/>
                </a:cubicBezTo>
                <a:cubicBezTo>
                  <a:pt x="262" y="62"/>
                  <a:pt x="254" y="59"/>
                  <a:pt x="246" y="56"/>
                </a:cubicBezTo>
                <a:cubicBezTo>
                  <a:pt x="239" y="8"/>
                  <a:pt x="239" y="8"/>
                  <a:pt x="239" y="8"/>
                </a:cubicBezTo>
                <a:cubicBezTo>
                  <a:pt x="238" y="6"/>
                  <a:pt x="237" y="4"/>
                  <a:pt x="236" y="2"/>
                </a:cubicBezTo>
                <a:cubicBezTo>
                  <a:pt x="234" y="1"/>
                  <a:pt x="232" y="0"/>
                  <a:pt x="229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6" y="0"/>
                  <a:pt x="163" y="2"/>
                  <a:pt x="162" y="7"/>
                </a:cubicBezTo>
                <a:cubicBezTo>
                  <a:pt x="160" y="16"/>
                  <a:pt x="157" y="32"/>
                  <a:pt x="154" y="56"/>
                </a:cubicBezTo>
                <a:cubicBezTo>
                  <a:pt x="146" y="58"/>
                  <a:pt x="138" y="62"/>
                  <a:pt x="131" y="66"/>
                </a:cubicBezTo>
                <a:cubicBezTo>
                  <a:pt x="95" y="38"/>
                  <a:pt x="95" y="38"/>
                  <a:pt x="95" y="38"/>
                </a:cubicBezTo>
                <a:cubicBezTo>
                  <a:pt x="92" y="36"/>
                  <a:pt x="90" y="35"/>
                  <a:pt x="88" y="35"/>
                </a:cubicBezTo>
                <a:cubicBezTo>
                  <a:pt x="84" y="35"/>
                  <a:pt x="76" y="41"/>
                  <a:pt x="63" y="54"/>
                </a:cubicBezTo>
                <a:cubicBezTo>
                  <a:pt x="51" y="66"/>
                  <a:pt x="42" y="76"/>
                  <a:pt x="38" y="82"/>
                </a:cubicBezTo>
                <a:cubicBezTo>
                  <a:pt x="36" y="84"/>
                  <a:pt x="35" y="86"/>
                  <a:pt x="35" y="88"/>
                </a:cubicBezTo>
                <a:cubicBezTo>
                  <a:pt x="35" y="90"/>
                  <a:pt x="36" y="92"/>
                  <a:pt x="38" y="94"/>
                </a:cubicBezTo>
                <a:cubicBezTo>
                  <a:pt x="49" y="108"/>
                  <a:pt x="59" y="120"/>
                  <a:pt x="66" y="130"/>
                </a:cubicBezTo>
                <a:cubicBezTo>
                  <a:pt x="61" y="138"/>
                  <a:pt x="58" y="146"/>
                  <a:pt x="56" y="154"/>
                </a:cubicBezTo>
                <a:cubicBezTo>
                  <a:pt x="7" y="161"/>
                  <a:pt x="7" y="161"/>
                  <a:pt x="7" y="161"/>
                </a:cubicBezTo>
                <a:cubicBezTo>
                  <a:pt x="5" y="162"/>
                  <a:pt x="3" y="163"/>
                  <a:pt x="2" y="165"/>
                </a:cubicBezTo>
                <a:cubicBezTo>
                  <a:pt x="1" y="167"/>
                  <a:pt x="0" y="169"/>
                  <a:pt x="0" y="171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31"/>
                  <a:pt x="1" y="233"/>
                  <a:pt x="2" y="235"/>
                </a:cubicBezTo>
                <a:cubicBezTo>
                  <a:pt x="3" y="237"/>
                  <a:pt x="5" y="238"/>
                  <a:pt x="8" y="238"/>
                </a:cubicBezTo>
                <a:cubicBezTo>
                  <a:pt x="55" y="245"/>
                  <a:pt x="55" y="245"/>
                  <a:pt x="55" y="245"/>
                </a:cubicBezTo>
                <a:cubicBezTo>
                  <a:pt x="58" y="254"/>
                  <a:pt x="61" y="262"/>
                  <a:pt x="66" y="271"/>
                </a:cubicBezTo>
                <a:cubicBezTo>
                  <a:pt x="63" y="275"/>
                  <a:pt x="58" y="281"/>
                  <a:pt x="52" y="289"/>
                </a:cubicBezTo>
                <a:cubicBezTo>
                  <a:pt x="46" y="297"/>
                  <a:pt x="41" y="303"/>
                  <a:pt x="39" y="307"/>
                </a:cubicBezTo>
                <a:cubicBezTo>
                  <a:pt x="37" y="309"/>
                  <a:pt x="37" y="310"/>
                  <a:pt x="37" y="313"/>
                </a:cubicBezTo>
                <a:cubicBezTo>
                  <a:pt x="37" y="315"/>
                  <a:pt x="37" y="317"/>
                  <a:pt x="38" y="319"/>
                </a:cubicBezTo>
                <a:cubicBezTo>
                  <a:pt x="45" y="328"/>
                  <a:pt x="59" y="343"/>
                  <a:pt x="81" y="362"/>
                </a:cubicBezTo>
                <a:cubicBezTo>
                  <a:pt x="83" y="364"/>
                  <a:pt x="85" y="365"/>
                  <a:pt x="88" y="365"/>
                </a:cubicBezTo>
                <a:cubicBezTo>
                  <a:pt x="90" y="365"/>
                  <a:pt x="93" y="364"/>
                  <a:pt x="94" y="363"/>
                </a:cubicBezTo>
                <a:cubicBezTo>
                  <a:pt x="131" y="335"/>
                  <a:pt x="131" y="335"/>
                  <a:pt x="131" y="335"/>
                </a:cubicBezTo>
                <a:cubicBezTo>
                  <a:pt x="138" y="339"/>
                  <a:pt x="146" y="342"/>
                  <a:pt x="155" y="345"/>
                </a:cubicBezTo>
                <a:cubicBezTo>
                  <a:pt x="162" y="393"/>
                  <a:pt x="162" y="393"/>
                  <a:pt x="162" y="393"/>
                </a:cubicBezTo>
                <a:cubicBezTo>
                  <a:pt x="162" y="395"/>
                  <a:pt x="163" y="397"/>
                  <a:pt x="165" y="398"/>
                </a:cubicBezTo>
                <a:cubicBezTo>
                  <a:pt x="167" y="400"/>
                  <a:pt x="169" y="400"/>
                  <a:pt x="171" y="400"/>
                </a:cubicBezTo>
                <a:cubicBezTo>
                  <a:pt x="229" y="400"/>
                  <a:pt x="229" y="400"/>
                  <a:pt x="229" y="400"/>
                </a:cubicBezTo>
                <a:cubicBezTo>
                  <a:pt x="234" y="400"/>
                  <a:pt x="237" y="398"/>
                  <a:pt x="239" y="393"/>
                </a:cubicBezTo>
                <a:cubicBezTo>
                  <a:pt x="241" y="384"/>
                  <a:pt x="243" y="368"/>
                  <a:pt x="246" y="345"/>
                </a:cubicBezTo>
                <a:cubicBezTo>
                  <a:pt x="254" y="342"/>
                  <a:pt x="262" y="339"/>
                  <a:pt x="270" y="335"/>
                </a:cubicBezTo>
                <a:cubicBezTo>
                  <a:pt x="306" y="363"/>
                  <a:pt x="306" y="363"/>
                  <a:pt x="306" y="363"/>
                </a:cubicBezTo>
                <a:cubicBezTo>
                  <a:pt x="308" y="364"/>
                  <a:pt x="311" y="365"/>
                  <a:pt x="313" y="365"/>
                </a:cubicBezTo>
                <a:cubicBezTo>
                  <a:pt x="316" y="365"/>
                  <a:pt x="325" y="359"/>
                  <a:pt x="337" y="347"/>
                </a:cubicBezTo>
                <a:cubicBezTo>
                  <a:pt x="350" y="334"/>
                  <a:pt x="358" y="325"/>
                  <a:pt x="363" y="319"/>
                </a:cubicBezTo>
                <a:cubicBezTo>
                  <a:pt x="364" y="317"/>
                  <a:pt x="365" y="315"/>
                  <a:pt x="365" y="313"/>
                </a:cubicBezTo>
                <a:cubicBezTo>
                  <a:pt x="365" y="310"/>
                  <a:pt x="364" y="308"/>
                  <a:pt x="363" y="306"/>
                </a:cubicBezTo>
                <a:cubicBezTo>
                  <a:pt x="350" y="291"/>
                  <a:pt x="341" y="279"/>
                  <a:pt x="335" y="270"/>
                </a:cubicBezTo>
                <a:cubicBezTo>
                  <a:pt x="338" y="264"/>
                  <a:pt x="342" y="256"/>
                  <a:pt x="345" y="246"/>
                </a:cubicBezTo>
                <a:cubicBezTo>
                  <a:pt x="393" y="239"/>
                  <a:pt x="393" y="239"/>
                  <a:pt x="393" y="239"/>
                </a:cubicBezTo>
                <a:cubicBezTo>
                  <a:pt x="395" y="239"/>
                  <a:pt x="397" y="238"/>
                  <a:pt x="398" y="236"/>
                </a:cubicBezTo>
                <a:cubicBezTo>
                  <a:pt x="400" y="234"/>
                  <a:pt x="400" y="232"/>
                  <a:pt x="400" y="230"/>
                </a:cubicBezTo>
                <a:cubicBezTo>
                  <a:pt x="400" y="172"/>
                  <a:pt x="400" y="172"/>
                  <a:pt x="400" y="172"/>
                </a:cubicBezTo>
                <a:cubicBezTo>
                  <a:pt x="400" y="170"/>
                  <a:pt x="400" y="168"/>
                  <a:pt x="398" y="166"/>
                </a:cubicBezTo>
                <a:close/>
                <a:moveTo>
                  <a:pt x="247" y="247"/>
                </a:moveTo>
                <a:cubicBezTo>
                  <a:pt x="234" y="260"/>
                  <a:pt x="219" y="267"/>
                  <a:pt x="200" y="267"/>
                </a:cubicBezTo>
                <a:cubicBezTo>
                  <a:pt x="182" y="267"/>
                  <a:pt x="166" y="260"/>
                  <a:pt x="153" y="247"/>
                </a:cubicBezTo>
                <a:cubicBezTo>
                  <a:pt x="140" y="234"/>
                  <a:pt x="133" y="219"/>
                  <a:pt x="133" y="200"/>
                </a:cubicBezTo>
                <a:cubicBezTo>
                  <a:pt x="133" y="182"/>
                  <a:pt x="140" y="166"/>
                  <a:pt x="153" y="153"/>
                </a:cubicBezTo>
                <a:cubicBezTo>
                  <a:pt x="166" y="140"/>
                  <a:pt x="182" y="133"/>
                  <a:pt x="200" y="133"/>
                </a:cubicBezTo>
                <a:cubicBezTo>
                  <a:pt x="219" y="133"/>
                  <a:pt x="234" y="140"/>
                  <a:pt x="247" y="153"/>
                </a:cubicBezTo>
                <a:cubicBezTo>
                  <a:pt x="260" y="166"/>
                  <a:pt x="267" y="182"/>
                  <a:pt x="267" y="200"/>
                </a:cubicBezTo>
                <a:cubicBezTo>
                  <a:pt x="267" y="219"/>
                  <a:pt x="260" y="234"/>
                  <a:pt x="247" y="247"/>
                </a:cubicBezTo>
                <a:close/>
                <a:moveTo>
                  <a:pt x="247" y="247"/>
                </a:moveTo>
                <a:cubicBezTo>
                  <a:pt x="247" y="247"/>
                  <a:pt x="247" y="247"/>
                  <a:pt x="247" y="24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15" name="グループ化 114"/>
          <p:cNvGrpSpPr/>
          <p:nvPr/>
        </p:nvGrpSpPr>
        <p:grpSpPr>
          <a:xfrm>
            <a:off x="9855090" y="1787248"/>
            <a:ext cx="1272980" cy="1272980"/>
            <a:chOff x="4927600" y="509588"/>
            <a:chExt cx="636588" cy="636588"/>
          </a:xfrm>
          <a:solidFill>
            <a:schemeClr val="bg1"/>
          </a:solidFill>
        </p:grpSpPr>
        <p:sp>
          <p:nvSpPr>
            <p:cNvPr id="40" name="Freeform 20"/>
            <p:cNvSpPr>
              <a:spLocks noEditPoints="1"/>
            </p:cNvSpPr>
            <p:nvPr/>
          </p:nvSpPr>
          <p:spPr bwMode="auto">
            <a:xfrm>
              <a:off x="4927600" y="5095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334 w 400"/>
                <a:gd name="T27" fmla="*/ 325 h 400"/>
                <a:gd name="T28" fmla="*/ 331 w 400"/>
                <a:gd name="T29" fmla="*/ 331 h 400"/>
                <a:gd name="T30" fmla="*/ 325 w 400"/>
                <a:gd name="T31" fmla="*/ 334 h 400"/>
                <a:gd name="T32" fmla="*/ 75 w 400"/>
                <a:gd name="T33" fmla="*/ 334 h 400"/>
                <a:gd name="T34" fmla="*/ 69 w 400"/>
                <a:gd name="T35" fmla="*/ 331 h 400"/>
                <a:gd name="T36" fmla="*/ 67 w 400"/>
                <a:gd name="T37" fmla="*/ 325 h 400"/>
                <a:gd name="T38" fmla="*/ 67 w 400"/>
                <a:gd name="T39" fmla="*/ 75 h 400"/>
                <a:gd name="T40" fmla="*/ 69 w 400"/>
                <a:gd name="T41" fmla="*/ 69 h 400"/>
                <a:gd name="T42" fmla="*/ 75 w 400"/>
                <a:gd name="T43" fmla="*/ 67 h 400"/>
                <a:gd name="T44" fmla="*/ 325 w 400"/>
                <a:gd name="T45" fmla="*/ 67 h 400"/>
                <a:gd name="T46" fmla="*/ 331 w 400"/>
                <a:gd name="T47" fmla="*/ 69 h 400"/>
                <a:gd name="T48" fmla="*/ 334 w 400"/>
                <a:gd name="T49" fmla="*/ 75 h 400"/>
                <a:gd name="T50" fmla="*/ 334 w 400"/>
                <a:gd name="T51" fmla="*/ 325 h 400"/>
                <a:gd name="T52" fmla="*/ 334 w 400"/>
                <a:gd name="T53" fmla="*/ 325 h 400"/>
                <a:gd name="T54" fmla="*/ 334 w 400"/>
                <a:gd name="T55" fmla="*/ 32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334" y="325"/>
                  </a:moveTo>
                  <a:cubicBezTo>
                    <a:pt x="334" y="328"/>
                    <a:pt x="333" y="330"/>
                    <a:pt x="331" y="331"/>
                  </a:cubicBezTo>
                  <a:cubicBezTo>
                    <a:pt x="330" y="333"/>
                    <a:pt x="328" y="334"/>
                    <a:pt x="325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3"/>
                    <a:pt x="68" y="71"/>
                    <a:pt x="69" y="69"/>
                  </a:cubicBezTo>
                  <a:cubicBezTo>
                    <a:pt x="71" y="68"/>
                    <a:pt x="73" y="67"/>
                    <a:pt x="75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8" y="67"/>
                    <a:pt x="330" y="68"/>
                    <a:pt x="331" y="69"/>
                  </a:cubicBezTo>
                  <a:cubicBezTo>
                    <a:pt x="333" y="71"/>
                    <a:pt x="334" y="73"/>
                    <a:pt x="334" y="75"/>
                  </a:cubicBezTo>
                  <a:cubicBezTo>
                    <a:pt x="334" y="325"/>
                    <a:pt x="334" y="325"/>
                    <a:pt x="334" y="325"/>
                  </a:cubicBezTo>
                  <a:close/>
                  <a:moveTo>
                    <a:pt x="334" y="325"/>
                  </a:moveTo>
                  <a:cubicBezTo>
                    <a:pt x="334" y="325"/>
                    <a:pt x="334" y="325"/>
                    <a:pt x="334" y="3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1" name="Freeform 21"/>
            <p:cNvSpPr>
              <a:spLocks noEditPoints="1"/>
            </p:cNvSpPr>
            <p:nvPr/>
          </p:nvSpPr>
          <p:spPr bwMode="auto">
            <a:xfrm>
              <a:off x="5084763" y="720725"/>
              <a:ext cx="323850" cy="241300"/>
            </a:xfrm>
            <a:custGeom>
              <a:avLst/>
              <a:gdLst>
                <a:gd name="T0" fmla="*/ 185 w 203"/>
                <a:gd name="T1" fmla="*/ 0 h 151"/>
                <a:gd name="T2" fmla="*/ 18 w 203"/>
                <a:gd name="T3" fmla="*/ 0 h 151"/>
                <a:gd name="T4" fmla="*/ 3 w 203"/>
                <a:gd name="T5" fmla="*/ 10 h 151"/>
                <a:gd name="T6" fmla="*/ 4 w 203"/>
                <a:gd name="T7" fmla="*/ 27 h 151"/>
                <a:gd name="T8" fmla="*/ 88 w 203"/>
                <a:gd name="T9" fmla="*/ 144 h 151"/>
                <a:gd name="T10" fmla="*/ 101 w 203"/>
                <a:gd name="T11" fmla="*/ 151 h 151"/>
                <a:gd name="T12" fmla="*/ 115 w 203"/>
                <a:gd name="T13" fmla="*/ 144 h 151"/>
                <a:gd name="T14" fmla="*/ 198 w 203"/>
                <a:gd name="T15" fmla="*/ 27 h 151"/>
                <a:gd name="T16" fmla="*/ 200 w 203"/>
                <a:gd name="T17" fmla="*/ 10 h 151"/>
                <a:gd name="T18" fmla="*/ 185 w 203"/>
                <a:gd name="T19" fmla="*/ 0 h 151"/>
                <a:gd name="T20" fmla="*/ 185 w 203"/>
                <a:gd name="T21" fmla="*/ 0 h 151"/>
                <a:gd name="T22" fmla="*/ 185 w 203"/>
                <a:gd name="T2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151">
                  <a:moveTo>
                    <a:pt x="18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6" y="4"/>
                    <a:pt x="3" y="10"/>
                  </a:cubicBezTo>
                  <a:cubicBezTo>
                    <a:pt x="0" y="16"/>
                    <a:pt x="0" y="21"/>
                    <a:pt x="4" y="27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91" y="148"/>
                    <a:pt x="96" y="151"/>
                    <a:pt x="101" y="151"/>
                  </a:cubicBezTo>
                  <a:cubicBezTo>
                    <a:pt x="107" y="151"/>
                    <a:pt x="111" y="148"/>
                    <a:pt x="115" y="144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202" y="21"/>
                    <a:pt x="203" y="16"/>
                    <a:pt x="200" y="10"/>
                  </a:cubicBezTo>
                  <a:cubicBezTo>
                    <a:pt x="197" y="4"/>
                    <a:pt x="192" y="0"/>
                    <a:pt x="185" y="0"/>
                  </a:cubicBezTo>
                  <a:close/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4" name="Freeform 25"/>
          <p:cNvSpPr>
            <a:spLocks noEditPoints="1"/>
          </p:cNvSpPr>
          <p:nvPr/>
        </p:nvSpPr>
        <p:spPr bwMode="auto">
          <a:xfrm>
            <a:off x="12804212" y="1879311"/>
            <a:ext cx="1266631" cy="1088858"/>
          </a:xfrm>
          <a:custGeom>
            <a:avLst/>
            <a:gdLst>
              <a:gd name="T0" fmla="*/ 436 w 467"/>
              <a:gd name="T1" fmla="*/ 83 h 401"/>
              <a:gd name="T2" fmla="*/ 351 w 467"/>
              <a:gd name="T3" fmla="*/ 22 h 401"/>
              <a:gd name="T4" fmla="*/ 234 w 467"/>
              <a:gd name="T5" fmla="*/ 0 h 401"/>
              <a:gd name="T6" fmla="*/ 143 w 467"/>
              <a:gd name="T7" fmla="*/ 13 h 401"/>
              <a:gd name="T8" fmla="*/ 68 w 467"/>
              <a:gd name="T9" fmla="*/ 49 h 401"/>
              <a:gd name="T10" fmla="*/ 19 w 467"/>
              <a:gd name="T11" fmla="*/ 102 h 401"/>
              <a:gd name="T12" fmla="*/ 0 w 467"/>
              <a:gd name="T13" fmla="*/ 167 h 401"/>
              <a:gd name="T14" fmla="*/ 24 w 467"/>
              <a:gd name="T15" fmla="*/ 240 h 401"/>
              <a:gd name="T16" fmla="*/ 88 w 467"/>
              <a:gd name="T17" fmla="*/ 297 h 401"/>
              <a:gd name="T18" fmla="*/ 81 w 467"/>
              <a:gd name="T19" fmla="*/ 317 h 401"/>
              <a:gd name="T20" fmla="*/ 74 w 467"/>
              <a:gd name="T21" fmla="*/ 333 h 401"/>
              <a:gd name="T22" fmla="*/ 66 w 467"/>
              <a:gd name="T23" fmla="*/ 346 h 401"/>
              <a:gd name="T24" fmla="*/ 58 w 467"/>
              <a:gd name="T25" fmla="*/ 356 h 401"/>
              <a:gd name="T26" fmla="*/ 49 w 467"/>
              <a:gd name="T27" fmla="*/ 366 h 401"/>
              <a:gd name="T28" fmla="*/ 41 w 467"/>
              <a:gd name="T29" fmla="*/ 375 h 401"/>
              <a:gd name="T30" fmla="*/ 39 w 467"/>
              <a:gd name="T31" fmla="*/ 378 h 401"/>
              <a:gd name="T32" fmla="*/ 37 w 467"/>
              <a:gd name="T33" fmla="*/ 380 h 401"/>
              <a:gd name="T34" fmla="*/ 35 w 467"/>
              <a:gd name="T35" fmla="*/ 382 h 401"/>
              <a:gd name="T36" fmla="*/ 34 w 467"/>
              <a:gd name="T37" fmla="*/ 385 h 401"/>
              <a:gd name="T38" fmla="*/ 34 w 467"/>
              <a:gd name="T39" fmla="*/ 387 h 401"/>
              <a:gd name="T40" fmla="*/ 34 w 467"/>
              <a:gd name="T41" fmla="*/ 390 h 401"/>
              <a:gd name="T42" fmla="*/ 34 w 467"/>
              <a:gd name="T43" fmla="*/ 391 h 401"/>
              <a:gd name="T44" fmla="*/ 38 w 467"/>
              <a:gd name="T45" fmla="*/ 398 h 401"/>
              <a:gd name="T46" fmla="*/ 46 w 467"/>
              <a:gd name="T47" fmla="*/ 400 h 401"/>
              <a:gd name="T48" fmla="*/ 76 w 467"/>
              <a:gd name="T49" fmla="*/ 395 h 401"/>
              <a:gd name="T50" fmla="*/ 196 w 467"/>
              <a:gd name="T51" fmla="*/ 332 h 401"/>
              <a:gd name="T52" fmla="*/ 234 w 467"/>
              <a:gd name="T53" fmla="*/ 334 h 401"/>
              <a:gd name="T54" fmla="*/ 351 w 467"/>
              <a:gd name="T55" fmla="*/ 311 h 401"/>
              <a:gd name="T56" fmla="*/ 436 w 467"/>
              <a:gd name="T57" fmla="*/ 251 h 401"/>
              <a:gd name="T58" fmla="*/ 467 w 467"/>
              <a:gd name="T59" fmla="*/ 167 h 401"/>
              <a:gd name="T60" fmla="*/ 436 w 467"/>
              <a:gd name="T61" fmla="*/ 83 h 401"/>
              <a:gd name="T62" fmla="*/ 436 w 467"/>
              <a:gd name="T63" fmla="*/ 83 h 401"/>
              <a:gd name="T64" fmla="*/ 436 w 467"/>
              <a:gd name="T65" fmla="*/ 83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7" h="401">
                <a:moveTo>
                  <a:pt x="436" y="83"/>
                </a:moveTo>
                <a:cubicBezTo>
                  <a:pt x="415" y="57"/>
                  <a:pt x="387" y="37"/>
                  <a:pt x="351" y="22"/>
                </a:cubicBezTo>
                <a:cubicBezTo>
                  <a:pt x="315" y="7"/>
                  <a:pt x="276" y="0"/>
                  <a:pt x="234" y="0"/>
                </a:cubicBezTo>
                <a:cubicBezTo>
                  <a:pt x="202" y="0"/>
                  <a:pt x="172" y="4"/>
                  <a:pt x="143" y="13"/>
                </a:cubicBezTo>
                <a:cubicBezTo>
                  <a:pt x="114" y="22"/>
                  <a:pt x="89" y="34"/>
                  <a:pt x="68" y="49"/>
                </a:cubicBezTo>
                <a:cubicBezTo>
                  <a:pt x="47" y="64"/>
                  <a:pt x="31" y="81"/>
                  <a:pt x="19" y="102"/>
                </a:cubicBezTo>
                <a:cubicBezTo>
                  <a:pt x="6" y="123"/>
                  <a:pt x="0" y="144"/>
                  <a:pt x="0" y="167"/>
                </a:cubicBezTo>
                <a:cubicBezTo>
                  <a:pt x="0" y="193"/>
                  <a:pt x="8" y="217"/>
                  <a:pt x="24" y="240"/>
                </a:cubicBezTo>
                <a:cubicBezTo>
                  <a:pt x="39" y="263"/>
                  <a:pt x="61" y="282"/>
                  <a:pt x="88" y="297"/>
                </a:cubicBezTo>
                <a:cubicBezTo>
                  <a:pt x="86" y="304"/>
                  <a:pt x="84" y="311"/>
                  <a:pt x="81" y="317"/>
                </a:cubicBezTo>
                <a:cubicBezTo>
                  <a:pt x="79" y="324"/>
                  <a:pt x="76" y="329"/>
                  <a:pt x="74" y="333"/>
                </a:cubicBezTo>
                <a:cubicBezTo>
                  <a:pt x="72" y="337"/>
                  <a:pt x="69" y="341"/>
                  <a:pt x="66" y="346"/>
                </a:cubicBezTo>
                <a:cubicBezTo>
                  <a:pt x="62" y="351"/>
                  <a:pt x="60" y="354"/>
                  <a:pt x="58" y="356"/>
                </a:cubicBezTo>
                <a:cubicBezTo>
                  <a:pt x="56" y="358"/>
                  <a:pt x="53" y="362"/>
                  <a:pt x="49" y="366"/>
                </a:cubicBezTo>
                <a:cubicBezTo>
                  <a:pt x="45" y="371"/>
                  <a:pt x="42" y="374"/>
                  <a:pt x="41" y="375"/>
                </a:cubicBezTo>
                <a:cubicBezTo>
                  <a:pt x="41" y="375"/>
                  <a:pt x="40" y="376"/>
                  <a:pt x="39" y="378"/>
                </a:cubicBezTo>
                <a:cubicBezTo>
                  <a:pt x="37" y="379"/>
                  <a:pt x="37" y="380"/>
                  <a:pt x="37" y="380"/>
                </a:cubicBezTo>
                <a:cubicBezTo>
                  <a:pt x="35" y="382"/>
                  <a:pt x="35" y="382"/>
                  <a:pt x="35" y="382"/>
                </a:cubicBezTo>
                <a:cubicBezTo>
                  <a:pt x="34" y="383"/>
                  <a:pt x="34" y="384"/>
                  <a:pt x="34" y="385"/>
                </a:cubicBezTo>
                <a:cubicBezTo>
                  <a:pt x="34" y="385"/>
                  <a:pt x="34" y="386"/>
                  <a:pt x="34" y="387"/>
                </a:cubicBezTo>
                <a:cubicBezTo>
                  <a:pt x="33" y="389"/>
                  <a:pt x="33" y="390"/>
                  <a:pt x="34" y="390"/>
                </a:cubicBezTo>
                <a:cubicBezTo>
                  <a:pt x="34" y="391"/>
                  <a:pt x="34" y="391"/>
                  <a:pt x="34" y="391"/>
                </a:cubicBezTo>
                <a:cubicBezTo>
                  <a:pt x="34" y="394"/>
                  <a:pt x="36" y="396"/>
                  <a:pt x="38" y="398"/>
                </a:cubicBezTo>
                <a:cubicBezTo>
                  <a:pt x="41" y="400"/>
                  <a:pt x="43" y="401"/>
                  <a:pt x="46" y="400"/>
                </a:cubicBezTo>
                <a:cubicBezTo>
                  <a:pt x="57" y="399"/>
                  <a:pt x="67" y="397"/>
                  <a:pt x="76" y="395"/>
                </a:cubicBezTo>
                <a:cubicBezTo>
                  <a:pt x="121" y="383"/>
                  <a:pt x="161" y="362"/>
                  <a:pt x="196" y="332"/>
                </a:cubicBezTo>
                <a:cubicBezTo>
                  <a:pt x="209" y="333"/>
                  <a:pt x="221" y="334"/>
                  <a:pt x="234" y="334"/>
                </a:cubicBezTo>
                <a:cubicBezTo>
                  <a:pt x="276" y="334"/>
                  <a:pt x="315" y="326"/>
                  <a:pt x="351" y="311"/>
                </a:cubicBezTo>
                <a:cubicBezTo>
                  <a:pt x="387" y="297"/>
                  <a:pt x="415" y="276"/>
                  <a:pt x="436" y="251"/>
                </a:cubicBezTo>
                <a:cubicBezTo>
                  <a:pt x="457" y="225"/>
                  <a:pt x="467" y="197"/>
                  <a:pt x="467" y="167"/>
                </a:cubicBezTo>
                <a:cubicBezTo>
                  <a:pt x="467" y="137"/>
                  <a:pt x="457" y="109"/>
                  <a:pt x="436" y="83"/>
                </a:cubicBezTo>
                <a:close/>
                <a:moveTo>
                  <a:pt x="436" y="83"/>
                </a:moveTo>
                <a:cubicBezTo>
                  <a:pt x="436" y="83"/>
                  <a:pt x="436" y="83"/>
                  <a:pt x="436" y="8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7" name="Freeform 29"/>
          <p:cNvSpPr>
            <a:spLocks noEditPoints="1"/>
          </p:cNvSpPr>
          <p:nvPr/>
        </p:nvSpPr>
        <p:spPr bwMode="auto">
          <a:xfrm>
            <a:off x="15750157" y="1880899"/>
            <a:ext cx="1266631" cy="1085682"/>
          </a:xfrm>
          <a:custGeom>
            <a:avLst/>
            <a:gdLst>
              <a:gd name="T0" fmla="*/ 436 w 467"/>
              <a:gd name="T1" fmla="*/ 83 h 400"/>
              <a:gd name="T2" fmla="*/ 351 w 467"/>
              <a:gd name="T3" fmla="*/ 22 h 400"/>
              <a:gd name="T4" fmla="*/ 234 w 467"/>
              <a:gd name="T5" fmla="*/ 0 h 400"/>
              <a:gd name="T6" fmla="*/ 116 w 467"/>
              <a:gd name="T7" fmla="*/ 22 h 400"/>
              <a:gd name="T8" fmla="*/ 31 w 467"/>
              <a:gd name="T9" fmla="*/ 83 h 400"/>
              <a:gd name="T10" fmla="*/ 0 w 467"/>
              <a:gd name="T11" fmla="*/ 167 h 400"/>
              <a:gd name="T12" fmla="*/ 24 w 467"/>
              <a:gd name="T13" fmla="*/ 240 h 400"/>
              <a:gd name="T14" fmla="*/ 88 w 467"/>
              <a:gd name="T15" fmla="*/ 297 h 400"/>
              <a:gd name="T16" fmla="*/ 81 w 467"/>
              <a:gd name="T17" fmla="*/ 317 h 400"/>
              <a:gd name="T18" fmla="*/ 74 w 467"/>
              <a:gd name="T19" fmla="*/ 333 h 400"/>
              <a:gd name="T20" fmla="*/ 66 w 467"/>
              <a:gd name="T21" fmla="*/ 346 h 400"/>
              <a:gd name="T22" fmla="*/ 58 w 467"/>
              <a:gd name="T23" fmla="*/ 356 h 400"/>
              <a:gd name="T24" fmla="*/ 49 w 467"/>
              <a:gd name="T25" fmla="*/ 366 h 400"/>
              <a:gd name="T26" fmla="*/ 41 w 467"/>
              <a:gd name="T27" fmla="*/ 375 h 400"/>
              <a:gd name="T28" fmla="*/ 39 w 467"/>
              <a:gd name="T29" fmla="*/ 378 h 400"/>
              <a:gd name="T30" fmla="*/ 37 w 467"/>
              <a:gd name="T31" fmla="*/ 380 h 400"/>
              <a:gd name="T32" fmla="*/ 35 w 467"/>
              <a:gd name="T33" fmla="*/ 382 h 400"/>
              <a:gd name="T34" fmla="*/ 34 w 467"/>
              <a:gd name="T35" fmla="*/ 385 h 400"/>
              <a:gd name="T36" fmla="*/ 34 w 467"/>
              <a:gd name="T37" fmla="*/ 387 h 400"/>
              <a:gd name="T38" fmla="*/ 34 w 467"/>
              <a:gd name="T39" fmla="*/ 390 h 400"/>
              <a:gd name="T40" fmla="*/ 34 w 467"/>
              <a:gd name="T41" fmla="*/ 391 h 400"/>
              <a:gd name="T42" fmla="*/ 38 w 467"/>
              <a:gd name="T43" fmla="*/ 398 h 400"/>
              <a:gd name="T44" fmla="*/ 45 w 467"/>
              <a:gd name="T45" fmla="*/ 400 h 400"/>
              <a:gd name="T46" fmla="*/ 46 w 467"/>
              <a:gd name="T47" fmla="*/ 400 h 400"/>
              <a:gd name="T48" fmla="*/ 76 w 467"/>
              <a:gd name="T49" fmla="*/ 395 h 400"/>
              <a:gd name="T50" fmla="*/ 196 w 467"/>
              <a:gd name="T51" fmla="*/ 332 h 400"/>
              <a:gd name="T52" fmla="*/ 234 w 467"/>
              <a:gd name="T53" fmla="*/ 334 h 400"/>
              <a:gd name="T54" fmla="*/ 351 w 467"/>
              <a:gd name="T55" fmla="*/ 311 h 400"/>
              <a:gd name="T56" fmla="*/ 436 w 467"/>
              <a:gd name="T57" fmla="*/ 251 h 400"/>
              <a:gd name="T58" fmla="*/ 467 w 467"/>
              <a:gd name="T59" fmla="*/ 167 h 400"/>
              <a:gd name="T60" fmla="*/ 436 w 467"/>
              <a:gd name="T61" fmla="*/ 83 h 400"/>
              <a:gd name="T62" fmla="*/ 407 w 467"/>
              <a:gd name="T63" fmla="*/ 233 h 400"/>
              <a:gd name="T64" fmla="*/ 333 w 467"/>
              <a:gd name="T65" fmla="*/ 282 h 400"/>
              <a:gd name="T66" fmla="*/ 234 w 467"/>
              <a:gd name="T67" fmla="*/ 300 h 400"/>
              <a:gd name="T68" fmla="*/ 200 w 467"/>
              <a:gd name="T69" fmla="*/ 298 h 400"/>
              <a:gd name="T70" fmla="*/ 185 w 467"/>
              <a:gd name="T71" fmla="*/ 297 h 400"/>
              <a:gd name="T72" fmla="*/ 174 w 467"/>
              <a:gd name="T73" fmla="*/ 307 h 400"/>
              <a:gd name="T74" fmla="*/ 102 w 467"/>
              <a:gd name="T75" fmla="*/ 351 h 400"/>
              <a:gd name="T76" fmla="*/ 120 w 467"/>
              <a:gd name="T77" fmla="*/ 306 h 400"/>
              <a:gd name="T78" fmla="*/ 127 w 467"/>
              <a:gd name="T79" fmla="*/ 281 h 400"/>
              <a:gd name="T80" fmla="*/ 105 w 467"/>
              <a:gd name="T81" fmla="*/ 268 h 400"/>
              <a:gd name="T82" fmla="*/ 52 w 467"/>
              <a:gd name="T83" fmla="*/ 223 h 400"/>
              <a:gd name="T84" fmla="*/ 33 w 467"/>
              <a:gd name="T85" fmla="*/ 167 h 400"/>
              <a:gd name="T86" fmla="*/ 61 w 467"/>
              <a:gd name="T87" fmla="*/ 100 h 400"/>
              <a:gd name="T88" fmla="*/ 134 w 467"/>
              <a:gd name="T89" fmla="*/ 51 h 400"/>
              <a:gd name="T90" fmla="*/ 234 w 467"/>
              <a:gd name="T91" fmla="*/ 33 h 400"/>
              <a:gd name="T92" fmla="*/ 333 w 467"/>
              <a:gd name="T93" fmla="*/ 51 h 400"/>
              <a:gd name="T94" fmla="*/ 407 w 467"/>
              <a:gd name="T95" fmla="*/ 100 h 400"/>
              <a:gd name="T96" fmla="*/ 434 w 467"/>
              <a:gd name="T97" fmla="*/ 167 h 400"/>
              <a:gd name="T98" fmla="*/ 407 w 467"/>
              <a:gd name="T99" fmla="*/ 233 h 400"/>
              <a:gd name="T100" fmla="*/ 407 w 467"/>
              <a:gd name="T101" fmla="*/ 233 h 400"/>
              <a:gd name="T102" fmla="*/ 407 w 467"/>
              <a:gd name="T103" fmla="*/ 2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67" h="400">
                <a:moveTo>
                  <a:pt x="436" y="83"/>
                </a:moveTo>
                <a:cubicBezTo>
                  <a:pt x="415" y="57"/>
                  <a:pt x="387" y="37"/>
                  <a:pt x="351" y="22"/>
                </a:cubicBezTo>
                <a:cubicBezTo>
                  <a:pt x="315" y="7"/>
                  <a:pt x="276" y="0"/>
                  <a:pt x="234" y="0"/>
                </a:cubicBezTo>
                <a:cubicBezTo>
                  <a:pt x="191" y="0"/>
                  <a:pt x="152" y="7"/>
                  <a:pt x="116" y="22"/>
                </a:cubicBezTo>
                <a:cubicBezTo>
                  <a:pt x="80" y="37"/>
                  <a:pt x="52" y="57"/>
                  <a:pt x="31" y="83"/>
                </a:cubicBezTo>
                <a:cubicBezTo>
                  <a:pt x="10" y="109"/>
                  <a:pt x="0" y="137"/>
                  <a:pt x="0" y="167"/>
                </a:cubicBezTo>
                <a:cubicBezTo>
                  <a:pt x="0" y="193"/>
                  <a:pt x="8" y="217"/>
                  <a:pt x="24" y="240"/>
                </a:cubicBezTo>
                <a:cubicBezTo>
                  <a:pt x="39" y="263"/>
                  <a:pt x="61" y="282"/>
                  <a:pt x="88" y="297"/>
                </a:cubicBezTo>
                <a:cubicBezTo>
                  <a:pt x="86" y="304"/>
                  <a:pt x="84" y="311"/>
                  <a:pt x="81" y="317"/>
                </a:cubicBezTo>
                <a:cubicBezTo>
                  <a:pt x="79" y="324"/>
                  <a:pt x="76" y="329"/>
                  <a:pt x="74" y="333"/>
                </a:cubicBezTo>
                <a:cubicBezTo>
                  <a:pt x="72" y="337"/>
                  <a:pt x="69" y="341"/>
                  <a:pt x="66" y="346"/>
                </a:cubicBezTo>
                <a:cubicBezTo>
                  <a:pt x="62" y="351"/>
                  <a:pt x="60" y="354"/>
                  <a:pt x="58" y="356"/>
                </a:cubicBezTo>
                <a:cubicBezTo>
                  <a:pt x="56" y="358"/>
                  <a:pt x="53" y="362"/>
                  <a:pt x="49" y="366"/>
                </a:cubicBezTo>
                <a:cubicBezTo>
                  <a:pt x="45" y="371"/>
                  <a:pt x="42" y="374"/>
                  <a:pt x="41" y="375"/>
                </a:cubicBezTo>
                <a:cubicBezTo>
                  <a:pt x="41" y="375"/>
                  <a:pt x="40" y="376"/>
                  <a:pt x="39" y="378"/>
                </a:cubicBezTo>
                <a:cubicBezTo>
                  <a:pt x="37" y="379"/>
                  <a:pt x="37" y="380"/>
                  <a:pt x="37" y="380"/>
                </a:cubicBezTo>
                <a:cubicBezTo>
                  <a:pt x="35" y="382"/>
                  <a:pt x="35" y="382"/>
                  <a:pt x="35" y="382"/>
                </a:cubicBezTo>
                <a:cubicBezTo>
                  <a:pt x="34" y="383"/>
                  <a:pt x="34" y="384"/>
                  <a:pt x="34" y="385"/>
                </a:cubicBezTo>
                <a:cubicBezTo>
                  <a:pt x="34" y="385"/>
                  <a:pt x="34" y="386"/>
                  <a:pt x="34" y="387"/>
                </a:cubicBezTo>
                <a:cubicBezTo>
                  <a:pt x="33" y="389"/>
                  <a:pt x="33" y="390"/>
                  <a:pt x="34" y="390"/>
                </a:cubicBezTo>
                <a:cubicBezTo>
                  <a:pt x="34" y="391"/>
                  <a:pt x="34" y="391"/>
                  <a:pt x="34" y="391"/>
                </a:cubicBezTo>
                <a:cubicBezTo>
                  <a:pt x="34" y="393"/>
                  <a:pt x="36" y="396"/>
                  <a:pt x="38" y="398"/>
                </a:cubicBezTo>
                <a:cubicBezTo>
                  <a:pt x="40" y="400"/>
                  <a:pt x="42" y="400"/>
                  <a:pt x="45" y="400"/>
                </a:cubicBezTo>
                <a:cubicBezTo>
                  <a:pt x="46" y="400"/>
                  <a:pt x="46" y="400"/>
                  <a:pt x="46" y="400"/>
                </a:cubicBezTo>
                <a:cubicBezTo>
                  <a:pt x="57" y="399"/>
                  <a:pt x="67" y="397"/>
                  <a:pt x="76" y="395"/>
                </a:cubicBezTo>
                <a:cubicBezTo>
                  <a:pt x="121" y="383"/>
                  <a:pt x="161" y="362"/>
                  <a:pt x="196" y="332"/>
                </a:cubicBezTo>
                <a:cubicBezTo>
                  <a:pt x="209" y="333"/>
                  <a:pt x="221" y="334"/>
                  <a:pt x="234" y="334"/>
                </a:cubicBezTo>
                <a:cubicBezTo>
                  <a:pt x="276" y="334"/>
                  <a:pt x="315" y="326"/>
                  <a:pt x="351" y="311"/>
                </a:cubicBezTo>
                <a:cubicBezTo>
                  <a:pt x="387" y="297"/>
                  <a:pt x="415" y="276"/>
                  <a:pt x="436" y="251"/>
                </a:cubicBezTo>
                <a:cubicBezTo>
                  <a:pt x="457" y="225"/>
                  <a:pt x="467" y="197"/>
                  <a:pt x="467" y="167"/>
                </a:cubicBezTo>
                <a:cubicBezTo>
                  <a:pt x="467" y="137"/>
                  <a:pt x="457" y="109"/>
                  <a:pt x="436" y="83"/>
                </a:cubicBezTo>
                <a:close/>
                <a:moveTo>
                  <a:pt x="407" y="233"/>
                </a:moveTo>
                <a:cubicBezTo>
                  <a:pt x="388" y="254"/>
                  <a:pt x="364" y="270"/>
                  <a:pt x="333" y="282"/>
                </a:cubicBezTo>
                <a:cubicBezTo>
                  <a:pt x="302" y="294"/>
                  <a:pt x="269" y="300"/>
                  <a:pt x="234" y="300"/>
                </a:cubicBezTo>
                <a:cubicBezTo>
                  <a:pt x="223" y="300"/>
                  <a:pt x="212" y="300"/>
                  <a:pt x="200" y="298"/>
                </a:cubicBezTo>
                <a:cubicBezTo>
                  <a:pt x="185" y="297"/>
                  <a:pt x="185" y="297"/>
                  <a:pt x="185" y="297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52" y="325"/>
                  <a:pt x="128" y="340"/>
                  <a:pt x="102" y="351"/>
                </a:cubicBezTo>
                <a:cubicBezTo>
                  <a:pt x="110" y="337"/>
                  <a:pt x="116" y="322"/>
                  <a:pt x="120" y="306"/>
                </a:cubicBezTo>
                <a:cubicBezTo>
                  <a:pt x="127" y="281"/>
                  <a:pt x="127" y="281"/>
                  <a:pt x="127" y="281"/>
                </a:cubicBezTo>
                <a:cubicBezTo>
                  <a:pt x="105" y="268"/>
                  <a:pt x="105" y="268"/>
                  <a:pt x="105" y="268"/>
                </a:cubicBezTo>
                <a:cubicBezTo>
                  <a:pt x="82" y="255"/>
                  <a:pt x="64" y="240"/>
                  <a:pt x="52" y="223"/>
                </a:cubicBezTo>
                <a:cubicBezTo>
                  <a:pt x="40" y="205"/>
                  <a:pt x="33" y="186"/>
                  <a:pt x="33" y="167"/>
                </a:cubicBezTo>
                <a:cubicBezTo>
                  <a:pt x="33" y="143"/>
                  <a:pt x="42" y="121"/>
                  <a:pt x="61" y="100"/>
                </a:cubicBezTo>
                <a:cubicBezTo>
                  <a:pt x="79" y="80"/>
                  <a:pt x="103" y="64"/>
                  <a:pt x="134" y="51"/>
                </a:cubicBezTo>
                <a:cubicBezTo>
                  <a:pt x="165" y="39"/>
                  <a:pt x="198" y="33"/>
                  <a:pt x="234" y="33"/>
                </a:cubicBezTo>
                <a:cubicBezTo>
                  <a:pt x="269" y="33"/>
                  <a:pt x="302" y="39"/>
                  <a:pt x="333" y="51"/>
                </a:cubicBezTo>
                <a:cubicBezTo>
                  <a:pt x="364" y="64"/>
                  <a:pt x="388" y="80"/>
                  <a:pt x="407" y="100"/>
                </a:cubicBezTo>
                <a:cubicBezTo>
                  <a:pt x="425" y="121"/>
                  <a:pt x="434" y="143"/>
                  <a:pt x="434" y="167"/>
                </a:cubicBezTo>
                <a:cubicBezTo>
                  <a:pt x="434" y="191"/>
                  <a:pt x="425" y="213"/>
                  <a:pt x="407" y="233"/>
                </a:cubicBezTo>
                <a:close/>
                <a:moveTo>
                  <a:pt x="407" y="233"/>
                </a:moveTo>
                <a:cubicBezTo>
                  <a:pt x="407" y="233"/>
                  <a:pt x="407" y="233"/>
                  <a:pt x="407" y="23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16" name="グループ化 115"/>
          <p:cNvGrpSpPr/>
          <p:nvPr/>
        </p:nvGrpSpPr>
        <p:grpSpPr>
          <a:xfrm>
            <a:off x="1020430" y="4649862"/>
            <a:ext cx="1266629" cy="996798"/>
            <a:chOff x="509588" y="1801812"/>
            <a:chExt cx="633412" cy="498476"/>
          </a:xfrm>
          <a:solidFill>
            <a:schemeClr val="bg1"/>
          </a:solidFill>
        </p:grpSpPr>
        <p:sp>
          <p:nvSpPr>
            <p:cNvPr id="50" name="Freeform 33"/>
            <p:cNvSpPr>
              <a:spLocks noEditPoints="1"/>
            </p:cNvSpPr>
            <p:nvPr/>
          </p:nvSpPr>
          <p:spPr bwMode="auto">
            <a:xfrm>
              <a:off x="509588" y="1801812"/>
              <a:ext cx="498475" cy="407988"/>
            </a:xfrm>
            <a:custGeom>
              <a:avLst/>
              <a:gdLst>
                <a:gd name="T0" fmla="*/ 276 w 367"/>
                <a:gd name="T1" fmla="*/ 249 h 300"/>
                <a:gd name="T2" fmla="*/ 343 w 367"/>
                <a:gd name="T3" fmla="*/ 200 h 300"/>
                <a:gd name="T4" fmla="*/ 367 w 367"/>
                <a:gd name="T5" fmla="*/ 133 h 300"/>
                <a:gd name="T6" fmla="*/ 343 w 367"/>
                <a:gd name="T7" fmla="*/ 66 h 300"/>
                <a:gd name="T8" fmla="*/ 276 w 367"/>
                <a:gd name="T9" fmla="*/ 18 h 300"/>
                <a:gd name="T10" fmla="*/ 184 w 367"/>
                <a:gd name="T11" fmla="*/ 0 h 300"/>
                <a:gd name="T12" fmla="*/ 91 w 367"/>
                <a:gd name="T13" fmla="*/ 18 h 300"/>
                <a:gd name="T14" fmla="*/ 25 w 367"/>
                <a:gd name="T15" fmla="*/ 66 h 300"/>
                <a:gd name="T16" fmla="*/ 0 w 367"/>
                <a:gd name="T17" fmla="*/ 133 h 300"/>
                <a:gd name="T18" fmla="*/ 19 w 367"/>
                <a:gd name="T19" fmla="*/ 192 h 300"/>
                <a:gd name="T20" fmla="*/ 69 w 367"/>
                <a:gd name="T21" fmla="*/ 238 h 300"/>
                <a:gd name="T22" fmla="*/ 64 w 367"/>
                <a:gd name="T23" fmla="*/ 250 h 300"/>
                <a:gd name="T24" fmla="*/ 57 w 367"/>
                <a:gd name="T25" fmla="*/ 260 h 300"/>
                <a:gd name="T26" fmla="*/ 52 w 367"/>
                <a:gd name="T27" fmla="*/ 267 h 300"/>
                <a:gd name="T28" fmla="*/ 45 w 367"/>
                <a:gd name="T29" fmla="*/ 275 h 300"/>
                <a:gd name="T30" fmla="*/ 39 w 367"/>
                <a:gd name="T31" fmla="*/ 281 h 300"/>
                <a:gd name="T32" fmla="*/ 38 w 367"/>
                <a:gd name="T33" fmla="*/ 282 h 300"/>
                <a:gd name="T34" fmla="*/ 37 w 367"/>
                <a:gd name="T35" fmla="*/ 284 h 300"/>
                <a:gd name="T36" fmla="*/ 36 w 367"/>
                <a:gd name="T37" fmla="*/ 285 h 300"/>
                <a:gd name="T38" fmla="*/ 35 w 367"/>
                <a:gd name="T39" fmla="*/ 287 h 300"/>
                <a:gd name="T40" fmla="*/ 34 w 367"/>
                <a:gd name="T41" fmla="*/ 288 h 300"/>
                <a:gd name="T42" fmla="*/ 34 w 367"/>
                <a:gd name="T43" fmla="*/ 289 h 300"/>
                <a:gd name="T44" fmla="*/ 33 w 367"/>
                <a:gd name="T45" fmla="*/ 291 h 300"/>
                <a:gd name="T46" fmla="*/ 34 w 367"/>
                <a:gd name="T47" fmla="*/ 293 h 300"/>
                <a:gd name="T48" fmla="*/ 37 w 367"/>
                <a:gd name="T49" fmla="*/ 298 h 300"/>
                <a:gd name="T50" fmla="*/ 42 w 367"/>
                <a:gd name="T51" fmla="*/ 300 h 300"/>
                <a:gd name="T52" fmla="*/ 43 w 367"/>
                <a:gd name="T53" fmla="*/ 300 h 300"/>
                <a:gd name="T54" fmla="*/ 65 w 367"/>
                <a:gd name="T55" fmla="*/ 296 h 300"/>
                <a:gd name="T56" fmla="*/ 138 w 367"/>
                <a:gd name="T57" fmla="*/ 263 h 300"/>
                <a:gd name="T58" fmla="*/ 184 w 367"/>
                <a:gd name="T59" fmla="*/ 267 h 300"/>
                <a:gd name="T60" fmla="*/ 276 w 367"/>
                <a:gd name="T61" fmla="*/ 249 h 300"/>
                <a:gd name="T62" fmla="*/ 130 w 367"/>
                <a:gd name="T63" fmla="*/ 227 h 300"/>
                <a:gd name="T64" fmla="*/ 118 w 367"/>
                <a:gd name="T65" fmla="*/ 235 h 300"/>
                <a:gd name="T66" fmla="*/ 102 w 367"/>
                <a:gd name="T67" fmla="*/ 246 h 300"/>
                <a:gd name="T68" fmla="*/ 111 w 367"/>
                <a:gd name="T69" fmla="*/ 224 h 300"/>
                <a:gd name="T70" fmla="*/ 86 w 367"/>
                <a:gd name="T71" fmla="*/ 209 h 300"/>
                <a:gd name="T72" fmla="*/ 47 w 367"/>
                <a:gd name="T73" fmla="*/ 175 h 300"/>
                <a:gd name="T74" fmla="*/ 33 w 367"/>
                <a:gd name="T75" fmla="*/ 133 h 300"/>
                <a:gd name="T76" fmla="*/ 54 w 367"/>
                <a:gd name="T77" fmla="*/ 84 h 300"/>
                <a:gd name="T78" fmla="*/ 109 w 367"/>
                <a:gd name="T79" fmla="*/ 47 h 300"/>
                <a:gd name="T80" fmla="*/ 184 w 367"/>
                <a:gd name="T81" fmla="*/ 33 h 300"/>
                <a:gd name="T82" fmla="*/ 258 w 367"/>
                <a:gd name="T83" fmla="*/ 47 h 300"/>
                <a:gd name="T84" fmla="*/ 313 w 367"/>
                <a:gd name="T85" fmla="*/ 84 h 300"/>
                <a:gd name="T86" fmla="*/ 334 w 367"/>
                <a:gd name="T87" fmla="*/ 133 h 300"/>
                <a:gd name="T88" fmla="*/ 313 w 367"/>
                <a:gd name="T89" fmla="*/ 183 h 300"/>
                <a:gd name="T90" fmla="*/ 258 w 367"/>
                <a:gd name="T91" fmla="*/ 220 h 300"/>
                <a:gd name="T92" fmla="*/ 184 w 367"/>
                <a:gd name="T93" fmla="*/ 234 h 300"/>
                <a:gd name="T94" fmla="*/ 144 w 367"/>
                <a:gd name="T95" fmla="*/ 230 h 300"/>
                <a:gd name="T96" fmla="*/ 130 w 367"/>
                <a:gd name="T97" fmla="*/ 227 h 300"/>
                <a:gd name="T98" fmla="*/ 130 w 367"/>
                <a:gd name="T99" fmla="*/ 227 h 300"/>
                <a:gd name="T100" fmla="*/ 130 w 367"/>
                <a:gd name="T101" fmla="*/ 22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7" h="300">
                  <a:moveTo>
                    <a:pt x="276" y="249"/>
                  </a:moveTo>
                  <a:cubicBezTo>
                    <a:pt x="304" y="237"/>
                    <a:pt x="326" y="221"/>
                    <a:pt x="343" y="200"/>
                  </a:cubicBezTo>
                  <a:cubicBezTo>
                    <a:pt x="359" y="180"/>
                    <a:pt x="367" y="158"/>
                    <a:pt x="367" y="133"/>
                  </a:cubicBezTo>
                  <a:cubicBezTo>
                    <a:pt x="367" y="109"/>
                    <a:pt x="359" y="87"/>
                    <a:pt x="343" y="66"/>
                  </a:cubicBezTo>
                  <a:cubicBezTo>
                    <a:pt x="326" y="46"/>
                    <a:pt x="304" y="30"/>
                    <a:pt x="276" y="18"/>
                  </a:cubicBezTo>
                  <a:cubicBezTo>
                    <a:pt x="247" y="6"/>
                    <a:pt x="217" y="0"/>
                    <a:pt x="184" y="0"/>
                  </a:cubicBezTo>
                  <a:cubicBezTo>
                    <a:pt x="150" y="0"/>
                    <a:pt x="120" y="6"/>
                    <a:pt x="91" y="18"/>
                  </a:cubicBezTo>
                  <a:cubicBezTo>
                    <a:pt x="63" y="30"/>
                    <a:pt x="41" y="46"/>
                    <a:pt x="25" y="66"/>
                  </a:cubicBezTo>
                  <a:cubicBezTo>
                    <a:pt x="8" y="87"/>
                    <a:pt x="0" y="109"/>
                    <a:pt x="0" y="133"/>
                  </a:cubicBezTo>
                  <a:cubicBezTo>
                    <a:pt x="0" y="154"/>
                    <a:pt x="6" y="174"/>
                    <a:pt x="19" y="192"/>
                  </a:cubicBezTo>
                  <a:cubicBezTo>
                    <a:pt x="31" y="210"/>
                    <a:pt x="48" y="226"/>
                    <a:pt x="69" y="238"/>
                  </a:cubicBezTo>
                  <a:cubicBezTo>
                    <a:pt x="68" y="242"/>
                    <a:pt x="66" y="246"/>
                    <a:pt x="64" y="250"/>
                  </a:cubicBezTo>
                  <a:cubicBezTo>
                    <a:pt x="62" y="253"/>
                    <a:pt x="60" y="256"/>
                    <a:pt x="57" y="260"/>
                  </a:cubicBezTo>
                  <a:cubicBezTo>
                    <a:pt x="55" y="263"/>
                    <a:pt x="53" y="265"/>
                    <a:pt x="52" y="267"/>
                  </a:cubicBezTo>
                  <a:cubicBezTo>
                    <a:pt x="50" y="269"/>
                    <a:pt x="48" y="271"/>
                    <a:pt x="45" y="275"/>
                  </a:cubicBezTo>
                  <a:cubicBezTo>
                    <a:pt x="42" y="278"/>
                    <a:pt x="40" y="280"/>
                    <a:pt x="39" y="281"/>
                  </a:cubicBezTo>
                  <a:cubicBezTo>
                    <a:pt x="39" y="281"/>
                    <a:pt x="39" y="282"/>
                    <a:pt x="38" y="282"/>
                  </a:cubicBezTo>
                  <a:cubicBezTo>
                    <a:pt x="37" y="283"/>
                    <a:pt x="37" y="284"/>
                    <a:pt x="37" y="284"/>
                  </a:cubicBezTo>
                  <a:cubicBezTo>
                    <a:pt x="37" y="284"/>
                    <a:pt x="36" y="284"/>
                    <a:pt x="36" y="285"/>
                  </a:cubicBezTo>
                  <a:cubicBezTo>
                    <a:pt x="35" y="286"/>
                    <a:pt x="35" y="287"/>
                    <a:pt x="35" y="287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34" y="288"/>
                    <a:pt x="34" y="289"/>
                    <a:pt x="34" y="289"/>
                  </a:cubicBezTo>
                  <a:cubicBezTo>
                    <a:pt x="33" y="290"/>
                    <a:pt x="33" y="290"/>
                    <a:pt x="33" y="291"/>
                  </a:cubicBezTo>
                  <a:cubicBezTo>
                    <a:pt x="33" y="292"/>
                    <a:pt x="33" y="292"/>
                    <a:pt x="34" y="293"/>
                  </a:cubicBezTo>
                  <a:cubicBezTo>
                    <a:pt x="34" y="295"/>
                    <a:pt x="35" y="297"/>
                    <a:pt x="37" y="298"/>
                  </a:cubicBezTo>
                  <a:cubicBezTo>
                    <a:pt x="38" y="300"/>
                    <a:pt x="40" y="300"/>
                    <a:pt x="42" y="300"/>
                  </a:cubicBezTo>
                  <a:cubicBezTo>
                    <a:pt x="43" y="300"/>
                    <a:pt x="43" y="300"/>
                    <a:pt x="43" y="300"/>
                  </a:cubicBezTo>
                  <a:cubicBezTo>
                    <a:pt x="51" y="299"/>
                    <a:pt x="59" y="298"/>
                    <a:pt x="65" y="296"/>
                  </a:cubicBezTo>
                  <a:cubicBezTo>
                    <a:pt x="92" y="289"/>
                    <a:pt x="116" y="278"/>
                    <a:pt x="138" y="263"/>
                  </a:cubicBezTo>
                  <a:cubicBezTo>
                    <a:pt x="153" y="266"/>
                    <a:pt x="169" y="267"/>
                    <a:pt x="184" y="267"/>
                  </a:cubicBezTo>
                  <a:cubicBezTo>
                    <a:pt x="217" y="267"/>
                    <a:pt x="247" y="261"/>
                    <a:pt x="276" y="249"/>
                  </a:cubicBezTo>
                  <a:close/>
                  <a:moveTo>
                    <a:pt x="130" y="227"/>
                  </a:moveTo>
                  <a:cubicBezTo>
                    <a:pt x="118" y="235"/>
                    <a:pt x="118" y="235"/>
                    <a:pt x="118" y="235"/>
                  </a:cubicBezTo>
                  <a:cubicBezTo>
                    <a:pt x="114" y="239"/>
                    <a:pt x="108" y="242"/>
                    <a:pt x="102" y="246"/>
                  </a:cubicBezTo>
                  <a:cubicBezTo>
                    <a:pt x="111" y="224"/>
                    <a:pt x="111" y="224"/>
                    <a:pt x="111" y="224"/>
                  </a:cubicBezTo>
                  <a:cubicBezTo>
                    <a:pt x="86" y="209"/>
                    <a:pt x="86" y="209"/>
                    <a:pt x="86" y="209"/>
                  </a:cubicBezTo>
                  <a:cubicBezTo>
                    <a:pt x="69" y="199"/>
                    <a:pt x="56" y="188"/>
                    <a:pt x="47" y="175"/>
                  </a:cubicBezTo>
                  <a:cubicBezTo>
                    <a:pt x="38" y="161"/>
                    <a:pt x="33" y="148"/>
                    <a:pt x="33" y="133"/>
                  </a:cubicBezTo>
                  <a:cubicBezTo>
                    <a:pt x="33" y="116"/>
                    <a:pt x="40" y="99"/>
                    <a:pt x="54" y="84"/>
                  </a:cubicBezTo>
                  <a:cubicBezTo>
                    <a:pt x="67" y="68"/>
                    <a:pt x="86" y="56"/>
                    <a:pt x="109" y="47"/>
                  </a:cubicBezTo>
                  <a:cubicBezTo>
                    <a:pt x="132" y="38"/>
                    <a:pt x="157" y="33"/>
                    <a:pt x="184" y="33"/>
                  </a:cubicBezTo>
                  <a:cubicBezTo>
                    <a:pt x="210" y="33"/>
                    <a:pt x="235" y="38"/>
                    <a:pt x="258" y="47"/>
                  </a:cubicBezTo>
                  <a:cubicBezTo>
                    <a:pt x="281" y="56"/>
                    <a:pt x="300" y="68"/>
                    <a:pt x="313" y="84"/>
                  </a:cubicBezTo>
                  <a:cubicBezTo>
                    <a:pt x="327" y="99"/>
                    <a:pt x="334" y="116"/>
                    <a:pt x="334" y="133"/>
                  </a:cubicBezTo>
                  <a:cubicBezTo>
                    <a:pt x="334" y="151"/>
                    <a:pt x="327" y="168"/>
                    <a:pt x="313" y="183"/>
                  </a:cubicBezTo>
                  <a:cubicBezTo>
                    <a:pt x="300" y="199"/>
                    <a:pt x="281" y="211"/>
                    <a:pt x="258" y="220"/>
                  </a:cubicBezTo>
                  <a:cubicBezTo>
                    <a:pt x="235" y="229"/>
                    <a:pt x="210" y="234"/>
                    <a:pt x="184" y="234"/>
                  </a:cubicBezTo>
                  <a:cubicBezTo>
                    <a:pt x="171" y="234"/>
                    <a:pt x="157" y="232"/>
                    <a:pt x="144" y="230"/>
                  </a:cubicBezTo>
                  <a:lnTo>
                    <a:pt x="130" y="227"/>
                  </a:lnTo>
                  <a:close/>
                  <a:moveTo>
                    <a:pt x="130" y="227"/>
                  </a:moveTo>
                  <a:cubicBezTo>
                    <a:pt x="130" y="227"/>
                    <a:pt x="130" y="227"/>
                    <a:pt x="130" y="2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34"/>
            <p:cNvSpPr>
              <a:spLocks noEditPoints="1"/>
            </p:cNvSpPr>
            <p:nvPr/>
          </p:nvSpPr>
          <p:spPr bwMode="auto">
            <a:xfrm>
              <a:off x="727075" y="1930400"/>
              <a:ext cx="415925" cy="369888"/>
            </a:xfrm>
            <a:custGeom>
              <a:avLst/>
              <a:gdLst>
                <a:gd name="T0" fmla="*/ 288 w 306"/>
                <a:gd name="T1" fmla="*/ 165 h 273"/>
                <a:gd name="T2" fmla="*/ 306 w 306"/>
                <a:gd name="T3" fmla="*/ 106 h 273"/>
                <a:gd name="T4" fmla="*/ 287 w 306"/>
                <a:gd name="T5" fmla="*/ 46 h 273"/>
                <a:gd name="T6" fmla="*/ 233 w 306"/>
                <a:gd name="T7" fmla="*/ 0 h 273"/>
                <a:gd name="T8" fmla="*/ 239 w 306"/>
                <a:gd name="T9" fmla="*/ 39 h 273"/>
                <a:gd name="T10" fmla="*/ 222 w 306"/>
                <a:gd name="T11" fmla="*/ 106 h 273"/>
                <a:gd name="T12" fmla="*/ 172 w 306"/>
                <a:gd name="T13" fmla="*/ 161 h 273"/>
                <a:gd name="T14" fmla="*/ 103 w 306"/>
                <a:gd name="T15" fmla="*/ 195 h 273"/>
                <a:gd name="T16" fmla="*/ 23 w 306"/>
                <a:gd name="T17" fmla="*/ 206 h 273"/>
                <a:gd name="T18" fmla="*/ 0 w 306"/>
                <a:gd name="T19" fmla="*/ 205 h 273"/>
                <a:gd name="T20" fmla="*/ 123 w 306"/>
                <a:gd name="T21" fmla="*/ 240 h 273"/>
                <a:gd name="T22" fmla="*/ 169 w 306"/>
                <a:gd name="T23" fmla="*/ 236 h 273"/>
                <a:gd name="T24" fmla="*/ 241 w 306"/>
                <a:gd name="T25" fmla="*/ 269 h 273"/>
                <a:gd name="T26" fmla="*/ 263 w 306"/>
                <a:gd name="T27" fmla="*/ 273 h 273"/>
                <a:gd name="T28" fmla="*/ 269 w 306"/>
                <a:gd name="T29" fmla="*/ 271 h 273"/>
                <a:gd name="T30" fmla="*/ 273 w 306"/>
                <a:gd name="T31" fmla="*/ 266 h 273"/>
                <a:gd name="T32" fmla="*/ 273 w 306"/>
                <a:gd name="T33" fmla="*/ 264 h 273"/>
                <a:gd name="T34" fmla="*/ 273 w 306"/>
                <a:gd name="T35" fmla="*/ 262 h 273"/>
                <a:gd name="T36" fmla="*/ 272 w 306"/>
                <a:gd name="T37" fmla="*/ 261 h 273"/>
                <a:gd name="T38" fmla="*/ 272 w 306"/>
                <a:gd name="T39" fmla="*/ 259 h 273"/>
                <a:gd name="T40" fmla="*/ 271 w 306"/>
                <a:gd name="T41" fmla="*/ 258 h 273"/>
                <a:gd name="T42" fmla="*/ 270 w 306"/>
                <a:gd name="T43" fmla="*/ 257 h 273"/>
                <a:gd name="T44" fmla="*/ 268 w 306"/>
                <a:gd name="T45" fmla="*/ 255 h 273"/>
                <a:gd name="T46" fmla="*/ 267 w 306"/>
                <a:gd name="T47" fmla="*/ 254 h 273"/>
                <a:gd name="T48" fmla="*/ 261 w 306"/>
                <a:gd name="T49" fmla="*/ 248 h 273"/>
                <a:gd name="T50" fmla="*/ 255 w 306"/>
                <a:gd name="T51" fmla="*/ 240 h 273"/>
                <a:gd name="T52" fmla="*/ 249 w 306"/>
                <a:gd name="T53" fmla="*/ 232 h 273"/>
                <a:gd name="T54" fmla="*/ 242 w 306"/>
                <a:gd name="T55" fmla="*/ 222 h 273"/>
                <a:gd name="T56" fmla="*/ 237 w 306"/>
                <a:gd name="T57" fmla="*/ 211 h 273"/>
                <a:gd name="T58" fmla="*/ 288 w 306"/>
                <a:gd name="T59" fmla="*/ 165 h 273"/>
                <a:gd name="T60" fmla="*/ 288 w 306"/>
                <a:gd name="T61" fmla="*/ 165 h 273"/>
                <a:gd name="T62" fmla="*/ 288 w 306"/>
                <a:gd name="T63" fmla="*/ 16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6" h="273">
                  <a:moveTo>
                    <a:pt x="288" y="165"/>
                  </a:moveTo>
                  <a:cubicBezTo>
                    <a:pt x="300" y="147"/>
                    <a:pt x="306" y="127"/>
                    <a:pt x="306" y="106"/>
                  </a:cubicBezTo>
                  <a:cubicBezTo>
                    <a:pt x="306" y="85"/>
                    <a:pt x="300" y="65"/>
                    <a:pt x="287" y="46"/>
                  </a:cubicBezTo>
                  <a:cubicBezTo>
                    <a:pt x="274" y="28"/>
                    <a:pt x="256" y="12"/>
                    <a:pt x="233" y="0"/>
                  </a:cubicBezTo>
                  <a:cubicBezTo>
                    <a:pt x="237" y="13"/>
                    <a:pt x="239" y="26"/>
                    <a:pt x="239" y="39"/>
                  </a:cubicBezTo>
                  <a:cubicBezTo>
                    <a:pt x="239" y="63"/>
                    <a:pt x="234" y="85"/>
                    <a:pt x="222" y="106"/>
                  </a:cubicBezTo>
                  <a:cubicBezTo>
                    <a:pt x="210" y="127"/>
                    <a:pt x="194" y="145"/>
                    <a:pt x="172" y="161"/>
                  </a:cubicBezTo>
                  <a:cubicBezTo>
                    <a:pt x="152" y="176"/>
                    <a:pt x="129" y="187"/>
                    <a:pt x="103" y="195"/>
                  </a:cubicBezTo>
                  <a:cubicBezTo>
                    <a:pt x="77" y="202"/>
                    <a:pt x="51" y="206"/>
                    <a:pt x="23" y="206"/>
                  </a:cubicBezTo>
                  <a:cubicBezTo>
                    <a:pt x="17" y="206"/>
                    <a:pt x="10" y="206"/>
                    <a:pt x="0" y="205"/>
                  </a:cubicBezTo>
                  <a:cubicBezTo>
                    <a:pt x="35" y="228"/>
                    <a:pt x="76" y="240"/>
                    <a:pt x="123" y="240"/>
                  </a:cubicBezTo>
                  <a:cubicBezTo>
                    <a:pt x="138" y="240"/>
                    <a:pt x="153" y="238"/>
                    <a:pt x="169" y="236"/>
                  </a:cubicBezTo>
                  <a:cubicBezTo>
                    <a:pt x="190" y="251"/>
                    <a:pt x="214" y="262"/>
                    <a:pt x="241" y="269"/>
                  </a:cubicBezTo>
                  <a:cubicBezTo>
                    <a:pt x="247" y="270"/>
                    <a:pt x="255" y="272"/>
                    <a:pt x="263" y="273"/>
                  </a:cubicBezTo>
                  <a:cubicBezTo>
                    <a:pt x="266" y="273"/>
                    <a:pt x="267" y="273"/>
                    <a:pt x="269" y="271"/>
                  </a:cubicBezTo>
                  <a:cubicBezTo>
                    <a:pt x="271" y="270"/>
                    <a:pt x="272" y="268"/>
                    <a:pt x="273" y="266"/>
                  </a:cubicBezTo>
                  <a:cubicBezTo>
                    <a:pt x="272" y="264"/>
                    <a:pt x="273" y="264"/>
                    <a:pt x="273" y="264"/>
                  </a:cubicBezTo>
                  <a:cubicBezTo>
                    <a:pt x="273" y="264"/>
                    <a:pt x="273" y="263"/>
                    <a:pt x="273" y="262"/>
                  </a:cubicBezTo>
                  <a:cubicBezTo>
                    <a:pt x="272" y="261"/>
                    <a:pt x="272" y="261"/>
                    <a:pt x="272" y="261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8"/>
                    <a:pt x="271" y="258"/>
                  </a:cubicBezTo>
                  <a:cubicBezTo>
                    <a:pt x="270" y="257"/>
                    <a:pt x="270" y="257"/>
                    <a:pt x="270" y="257"/>
                  </a:cubicBezTo>
                  <a:cubicBezTo>
                    <a:pt x="269" y="256"/>
                    <a:pt x="269" y="256"/>
                    <a:pt x="268" y="255"/>
                  </a:cubicBezTo>
                  <a:cubicBezTo>
                    <a:pt x="268" y="255"/>
                    <a:pt x="268" y="254"/>
                    <a:pt x="267" y="254"/>
                  </a:cubicBezTo>
                  <a:cubicBezTo>
                    <a:pt x="266" y="253"/>
                    <a:pt x="264" y="251"/>
                    <a:pt x="261" y="248"/>
                  </a:cubicBezTo>
                  <a:cubicBezTo>
                    <a:pt x="258" y="244"/>
                    <a:pt x="256" y="242"/>
                    <a:pt x="255" y="240"/>
                  </a:cubicBezTo>
                  <a:cubicBezTo>
                    <a:pt x="253" y="238"/>
                    <a:pt x="251" y="236"/>
                    <a:pt x="249" y="232"/>
                  </a:cubicBezTo>
                  <a:cubicBezTo>
                    <a:pt x="246" y="229"/>
                    <a:pt x="244" y="226"/>
                    <a:pt x="242" y="222"/>
                  </a:cubicBezTo>
                  <a:cubicBezTo>
                    <a:pt x="240" y="219"/>
                    <a:pt x="239" y="215"/>
                    <a:pt x="237" y="211"/>
                  </a:cubicBezTo>
                  <a:cubicBezTo>
                    <a:pt x="258" y="198"/>
                    <a:pt x="275" y="183"/>
                    <a:pt x="288" y="165"/>
                  </a:cubicBezTo>
                  <a:close/>
                  <a:moveTo>
                    <a:pt x="288" y="165"/>
                  </a:moveTo>
                  <a:cubicBezTo>
                    <a:pt x="288" y="165"/>
                    <a:pt x="288" y="165"/>
                    <a:pt x="288" y="1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17" name="グループ化 116"/>
          <p:cNvGrpSpPr/>
          <p:nvPr/>
        </p:nvGrpSpPr>
        <p:grpSpPr>
          <a:xfrm>
            <a:off x="3963199" y="4511771"/>
            <a:ext cx="1272980" cy="1272980"/>
            <a:chOff x="1981200" y="1804988"/>
            <a:chExt cx="636588" cy="636588"/>
          </a:xfrm>
          <a:solidFill>
            <a:schemeClr val="bg1"/>
          </a:solidFill>
        </p:grpSpPr>
        <p:sp>
          <p:nvSpPr>
            <p:cNvPr id="54" name="Freeform 38"/>
            <p:cNvSpPr>
              <a:spLocks noEditPoints="1"/>
            </p:cNvSpPr>
            <p:nvPr/>
          </p:nvSpPr>
          <p:spPr bwMode="auto">
            <a:xfrm>
              <a:off x="1981200" y="18049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39"/>
            <p:cNvSpPr>
              <a:spLocks noEditPoints="1"/>
            </p:cNvSpPr>
            <p:nvPr/>
          </p:nvSpPr>
          <p:spPr bwMode="auto">
            <a:xfrm>
              <a:off x="2192338" y="1957388"/>
              <a:ext cx="214313" cy="331788"/>
            </a:xfrm>
            <a:custGeom>
              <a:avLst/>
              <a:gdLst>
                <a:gd name="T0" fmla="*/ 0 w 135"/>
                <a:gd name="T1" fmla="*/ 209 h 209"/>
                <a:gd name="T2" fmla="*/ 135 w 135"/>
                <a:gd name="T3" fmla="*/ 143 h 209"/>
                <a:gd name="T4" fmla="*/ 135 w 135"/>
                <a:gd name="T5" fmla="*/ 0 h 209"/>
                <a:gd name="T6" fmla="*/ 0 w 135"/>
                <a:gd name="T7" fmla="*/ 67 h 209"/>
                <a:gd name="T8" fmla="*/ 0 w 135"/>
                <a:gd name="T9" fmla="*/ 209 h 209"/>
                <a:gd name="T10" fmla="*/ 34 w 135"/>
                <a:gd name="T11" fmla="*/ 89 h 209"/>
                <a:gd name="T12" fmla="*/ 102 w 135"/>
                <a:gd name="T13" fmla="*/ 122 h 209"/>
                <a:gd name="T14" fmla="*/ 34 w 135"/>
                <a:gd name="T15" fmla="*/ 155 h 209"/>
                <a:gd name="T16" fmla="*/ 34 w 135"/>
                <a:gd name="T17" fmla="*/ 89 h 209"/>
                <a:gd name="T18" fmla="*/ 34 w 135"/>
                <a:gd name="T19" fmla="*/ 89 h 209"/>
                <a:gd name="T20" fmla="*/ 34 w 135"/>
                <a:gd name="T21" fmla="*/ 8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209">
                  <a:moveTo>
                    <a:pt x="0" y="209"/>
                  </a:moveTo>
                  <a:lnTo>
                    <a:pt x="135" y="143"/>
                  </a:lnTo>
                  <a:lnTo>
                    <a:pt x="135" y="0"/>
                  </a:lnTo>
                  <a:lnTo>
                    <a:pt x="0" y="67"/>
                  </a:lnTo>
                  <a:lnTo>
                    <a:pt x="0" y="209"/>
                  </a:lnTo>
                  <a:close/>
                  <a:moveTo>
                    <a:pt x="34" y="89"/>
                  </a:moveTo>
                  <a:lnTo>
                    <a:pt x="102" y="122"/>
                  </a:lnTo>
                  <a:lnTo>
                    <a:pt x="34" y="155"/>
                  </a:lnTo>
                  <a:lnTo>
                    <a:pt x="34" y="89"/>
                  </a:lnTo>
                  <a:close/>
                  <a:moveTo>
                    <a:pt x="34" y="89"/>
                  </a:moveTo>
                  <a:lnTo>
                    <a:pt x="34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8" name="AutoShape 42"/>
          <p:cNvSpPr>
            <a:spLocks noChangeAspect="1" noChangeArrowheads="1" noTextEdit="1"/>
          </p:cNvSpPr>
          <p:nvPr/>
        </p:nvSpPr>
        <p:spPr bwMode="auto">
          <a:xfrm>
            <a:off x="6909145" y="4375270"/>
            <a:ext cx="1269804" cy="154598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9" name="Freeform 44"/>
          <p:cNvSpPr>
            <a:spLocks noEditPoints="1"/>
          </p:cNvSpPr>
          <p:nvPr/>
        </p:nvSpPr>
        <p:spPr bwMode="auto">
          <a:xfrm>
            <a:off x="6912321" y="4477645"/>
            <a:ext cx="1099370" cy="1341233"/>
          </a:xfrm>
          <a:custGeom>
            <a:avLst/>
            <a:gdLst>
              <a:gd name="T0" fmla="*/ 288 w 300"/>
              <a:gd name="T1" fmla="*/ 12 h 367"/>
              <a:gd name="T2" fmla="*/ 259 w 300"/>
              <a:gd name="T3" fmla="*/ 0 h 367"/>
              <a:gd name="T4" fmla="*/ 42 w 300"/>
              <a:gd name="T5" fmla="*/ 0 h 367"/>
              <a:gd name="T6" fmla="*/ 12 w 300"/>
              <a:gd name="T7" fmla="*/ 12 h 367"/>
              <a:gd name="T8" fmla="*/ 0 w 300"/>
              <a:gd name="T9" fmla="*/ 42 h 367"/>
              <a:gd name="T10" fmla="*/ 0 w 300"/>
              <a:gd name="T11" fmla="*/ 325 h 367"/>
              <a:gd name="T12" fmla="*/ 12 w 300"/>
              <a:gd name="T13" fmla="*/ 355 h 367"/>
              <a:gd name="T14" fmla="*/ 42 w 300"/>
              <a:gd name="T15" fmla="*/ 367 h 367"/>
              <a:gd name="T16" fmla="*/ 259 w 300"/>
              <a:gd name="T17" fmla="*/ 367 h 367"/>
              <a:gd name="T18" fmla="*/ 288 w 300"/>
              <a:gd name="T19" fmla="*/ 355 h 367"/>
              <a:gd name="T20" fmla="*/ 300 w 300"/>
              <a:gd name="T21" fmla="*/ 325 h 367"/>
              <a:gd name="T22" fmla="*/ 300 w 300"/>
              <a:gd name="T23" fmla="*/ 42 h 367"/>
              <a:gd name="T24" fmla="*/ 288 w 300"/>
              <a:gd name="T25" fmla="*/ 12 h 367"/>
              <a:gd name="T26" fmla="*/ 162 w 300"/>
              <a:gd name="T27" fmla="*/ 345 h 367"/>
              <a:gd name="T28" fmla="*/ 150 w 300"/>
              <a:gd name="T29" fmla="*/ 350 h 367"/>
              <a:gd name="T30" fmla="*/ 138 w 300"/>
              <a:gd name="T31" fmla="*/ 345 h 367"/>
              <a:gd name="T32" fmla="*/ 133 w 300"/>
              <a:gd name="T33" fmla="*/ 334 h 367"/>
              <a:gd name="T34" fmla="*/ 138 w 300"/>
              <a:gd name="T35" fmla="*/ 322 h 367"/>
              <a:gd name="T36" fmla="*/ 150 w 300"/>
              <a:gd name="T37" fmla="*/ 317 h 367"/>
              <a:gd name="T38" fmla="*/ 162 w 300"/>
              <a:gd name="T39" fmla="*/ 322 h 367"/>
              <a:gd name="T40" fmla="*/ 167 w 300"/>
              <a:gd name="T41" fmla="*/ 334 h 367"/>
              <a:gd name="T42" fmla="*/ 162 w 300"/>
              <a:gd name="T43" fmla="*/ 345 h 367"/>
              <a:gd name="T44" fmla="*/ 267 w 300"/>
              <a:gd name="T45" fmla="*/ 292 h 367"/>
              <a:gd name="T46" fmla="*/ 265 w 300"/>
              <a:gd name="T47" fmla="*/ 298 h 367"/>
              <a:gd name="T48" fmla="*/ 259 w 300"/>
              <a:gd name="T49" fmla="*/ 300 h 367"/>
              <a:gd name="T50" fmla="*/ 42 w 300"/>
              <a:gd name="T51" fmla="*/ 300 h 367"/>
              <a:gd name="T52" fmla="*/ 36 w 300"/>
              <a:gd name="T53" fmla="*/ 298 h 367"/>
              <a:gd name="T54" fmla="*/ 33 w 300"/>
              <a:gd name="T55" fmla="*/ 292 h 367"/>
              <a:gd name="T56" fmla="*/ 33 w 300"/>
              <a:gd name="T57" fmla="*/ 42 h 367"/>
              <a:gd name="T58" fmla="*/ 36 w 300"/>
              <a:gd name="T59" fmla="*/ 36 h 367"/>
              <a:gd name="T60" fmla="*/ 42 w 300"/>
              <a:gd name="T61" fmla="*/ 33 h 367"/>
              <a:gd name="T62" fmla="*/ 259 w 300"/>
              <a:gd name="T63" fmla="*/ 33 h 367"/>
              <a:gd name="T64" fmla="*/ 265 w 300"/>
              <a:gd name="T65" fmla="*/ 36 h 367"/>
              <a:gd name="T66" fmla="*/ 267 w 300"/>
              <a:gd name="T67" fmla="*/ 42 h 367"/>
              <a:gd name="T68" fmla="*/ 267 w 300"/>
              <a:gd name="T69" fmla="*/ 292 h 367"/>
              <a:gd name="T70" fmla="*/ 267 w 300"/>
              <a:gd name="T71" fmla="*/ 292 h 367"/>
              <a:gd name="T72" fmla="*/ 267 w 300"/>
              <a:gd name="T73" fmla="*/ 29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0" h="367">
                <a:moveTo>
                  <a:pt x="288" y="12"/>
                </a:moveTo>
                <a:cubicBezTo>
                  <a:pt x="280" y="4"/>
                  <a:pt x="270" y="0"/>
                  <a:pt x="2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259" y="367"/>
                  <a:pt x="259" y="367"/>
                  <a:pt x="259" y="367"/>
                </a:cubicBezTo>
                <a:cubicBezTo>
                  <a:pt x="270" y="367"/>
                  <a:pt x="280" y="363"/>
                  <a:pt x="288" y="355"/>
                </a:cubicBezTo>
                <a:cubicBezTo>
                  <a:pt x="296" y="347"/>
                  <a:pt x="300" y="337"/>
                  <a:pt x="300" y="325"/>
                </a:cubicBezTo>
                <a:cubicBezTo>
                  <a:pt x="300" y="42"/>
                  <a:pt x="300" y="42"/>
                  <a:pt x="300" y="42"/>
                </a:cubicBezTo>
                <a:cubicBezTo>
                  <a:pt x="300" y="30"/>
                  <a:pt x="296" y="20"/>
                  <a:pt x="288" y="12"/>
                </a:cubicBezTo>
                <a:close/>
                <a:moveTo>
                  <a:pt x="162" y="345"/>
                </a:moveTo>
                <a:cubicBezTo>
                  <a:pt x="159" y="349"/>
                  <a:pt x="155" y="350"/>
                  <a:pt x="150" y="350"/>
                </a:cubicBezTo>
                <a:cubicBezTo>
                  <a:pt x="146" y="350"/>
                  <a:pt x="142" y="349"/>
                  <a:pt x="138" y="345"/>
                </a:cubicBezTo>
                <a:cubicBezTo>
                  <a:pt x="135" y="342"/>
                  <a:pt x="133" y="338"/>
                  <a:pt x="133" y="334"/>
                </a:cubicBezTo>
                <a:cubicBezTo>
                  <a:pt x="133" y="329"/>
                  <a:pt x="135" y="325"/>
                  <a:pt x="138" y="322"/>
                </a:cubicBezTo>
                <a:cubicBezTo>
                  <a:pt x="142" y="319"/>
                  <a:pt x="146" y="317"/>
                  <a:pt x="150" y="317"/>
                </a:cubicBezTo>
                <a:cubicBezTo>
                  <a:pt x="155" y="317"/>
                  <a:pt x="159" y="319"/>
                  <a:pt x="162" y="322"/>
                </a:cubicBezTo>
                <a:cubicBezTo>
                  <a:pt x="165" y="325"/>
                  <a:pt x="167" y="329"/>
                  <a:pt x="167" y="334"/>
                </a:cubicBezTo>
                <a:cubicBezTo>
                  <a:pt x="167" y="338"/>
                  <a:pt x="165" y="342"/>
                  <a:pt x="162" y="345"/>
                </a:cubicBezTo>
                <a:close/>
                <a:moveTo>
                  <a:pt x="267" y="292"/>
                </a:moveTo>
                <a:cubicBezTo>
                  <a:pt x="267" y="294"/>
                  <a:pt x="266" y="296"/>
                  <a:pt x="265" y="298"/>
                </a:cubicBezTo>
                <a:cubicBezTo>
                  <a:pt x="263" y="300"/>
                  <a:pt x="261" y="300"/>
                  <a:pt x="259" y="300"/>
                </a:cubicBezTo>
                <a:cubicBezTo>
                  <a:pt x="42" y="300"/>
                  <a:pt x="42" y="300"/>
                  <a:pt x="42" y="300"/>
                </a:cubicBezTo>
                <a:cubicBezTo>
                  <a:pt x="39" y="300"/>
                  <a:pt x="38" y="300"/>
                  <a:pt x="36" y="298"/>
                </a:cubicBezTo>
                <a:cubicBezTo>
                  <a:pt x="34" y="296"/>
                  <a:pt x="33" y="294"/>
                  <a:pt x="33" y="29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259" y="33"/>
                  <a:pt x="259" y="33"/>
                  <a:pt x="259" y="33"/>
                </a:cubicBezTo>
                <a:cubicBezTo>
                  <a:pt x="261" y="33"/>
                  <a:pt x="263" y="34"/>
                  <a:pt x="265" y="36"/>
                </a:cubicBezTo>
                <a:cubicBezTo>
                  <a:pt x="266" y="37"/>
                  <a:pt x="267" y="39"/>
                  <a:pt x="267" y="42"/>
                </a:cubicBezTo>
                <a:lnTo>
                  <a:pt x="267" y="292"/>
                </a:lnTo>
                <a:close/>
                <a:moveTo>
                  <a:pt x="267" y="292"/>
                </a:moveTo>
                <a:cubicBezTo>
                  <a:pt x="267" y="292"/>
                  <a:pt x="267" y="292"/>
                  <a:pt x="267" y="29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48"/>
          <p:cNvSpPr>
            <a:spLocks noEditPoints="1"/>
          </p:cNvSpPr>
          <p:nvPr/>
        </p:nvSpPr>
        <p:spPr bwMode="auto">
          <a:xfrm>
            <a:off x="9858267" y="4514948"/>
            <a:ext cx="1266631" cy="1266631"/>
          </a:xfrm>
          <a:custGeom>
            <a:avLst/>
            <a:gdLst>
              <a:gd name="T0" fmla="*/ 460 w 467"/>
              <a:gd name="T1" fmla="*/ 107 h 467"/>
              <a:gd name="T2" fmla="*/ 442 w 467"/>
              <a:gd name="T3" fmla="*/ 100 h 467"/>
              <a:gd name="T4" fmla="*/ 334 w 467"/>
              <a:gd name="T5" fmla="*/ 100 h 467"/>
              <a:gd name="T6" fmla="*/ 300 w 467"/>
              <a:gd name="T7" fmla="*/ 111 h 467"/>
              <a:gd name="T8" fmla="*/ 300 w 467"/>
              <a:gd name="T9" fmla="*/ 25 h 467"/>
              <a:gd name="T10" fmla="*/ 293 w 467"/>
              <a:gd name="T11" fmla="*/ 7 h 467"/>
              <a:gd name="T12" fmla="*/ 275 w 467"/>
              <a:gd name="T13" fmla="*/ 0 h 467"/>
              <a:gd name="T14" fmla="*/ 167 w 467"/>
              <a:gd name="T15" fmla="*/ 0 h 467"/>
              <a:gd name="T16" fmla="*/ 144 w 467"/>
              <a:gd name="T17" fmla="*/ 5 h 467"/>
              <a:gd name="T18" fmla="*/ 124 w 467"/>
              <a:gd name="T19" fmla="*/ 18 h 467"/>
              <a:gd name="T20" fmla="*/ 18 w 467"/>
              <a:gd name="T21" fmla="*/ 124 h 467"/>
              <a:gd name="T22" fmla="*/ 5 w 467"/>
              <a:gd name="T23" fmla="*/ 144 h 467"/>
              <a:gd name="T24" fmla="*/ 0 w 467"/>
              <a:gd name="T25" fmla="*/ 167 h 467"/>
              <a:gd name="T26" fmla="*/ 0 w 467"/>
              <a:gd name="T27" fmla="*/ 342 h 467"/>
              <a:gd name="T28" fmla="*/ 7 w 467"/>
              <a:gd name="T29" fmla="*/ 360 h 467"/>
              <a:gd name="T30" fmla="*/ 25 w 467"/>
              <a:gd name="T31" fmla="*/ 367 h 467"/>
              <a:gd name="T32" fmla="*/ 167 w 467"/>
              <a:gd name="T33" fmla="*/ 367 h 467"/>
              <a:gd name="T34" fmla="*/ 167 w 467"/>
              <a:gd name="T35" fmla="*/ 442 h 467"/>
              <a:gd name="T36" fmla="*/ 174 w 467"/>
              <a:gd name="T37" fmla="*/ 460 h 467"/>
              <a:gd name="T38" fmla="*/ 192 w 467"/>
              <a:gd name="T39" fmla="*/ 467 h 467"/>
              <a:gd name="T40" fmla="*/ 442 w 467"/>
              <a:gd name="T41" fmla="*/ 467 h 467"/>
              <a:gd name="T42" fmla="*/ 460 w 467"/>
              <a:gd name="T43" fmla="*/ 460 h 467"/>
              <a:gd name="T44" fmla="*/ 467 w 467"/>
              <a:gd name="T45" fmla="*/ 442 h 467"/>
              <a:gd name="T46" fmla="*/ 467 w 467"/>
              <a:gd name="T47" fmla="*/ 125 h 467"/>
              <a:gd name="T48" fmla="*/ 460 w 467"/>
              <a:gd name="T49" fmla="*/ 107 h 467"/>
              <a:gd name="T50" fmla="*/ 300 w 467"/>
              <a:gd name="T51" fmla="*/ 156 h 467"/>
              <a:gd name="T52" fmla="*/ 300 w 467"/>
              <a:gd name="T53" fmla="*/ 234 h 467"/>
              <a:gd name="T54" fmla="*/ 222 w 467"/>
              <a:gd name="T55" fmla="*/ 234 h 467"/>
              <a:gd name="T56" fmla="*/ 300 w 467"/>
              <a:gd name="T57" fmla="*/ 156 h 467"/>
              <a:gd name="T58" fmla="*/ 133 w 467"/>
              <a:gd name="T59" fmla="*/ 56 h 467"/>
              <a:gd name="T60" fmla="*/ 133 w 467"/>
              <a:gd name="T61" fmla="*/ 133 h 467"/>
              <a:gd name="T62" fmla="*/ 56 w 467"/>
              <a:gd name="T63" fmla="*/ 133 h 467"/>
              <a:gd name="T64" fmla="*/ 133 w 467"/>
              <a:gd name="T65" fmla="*/ 56 h 467"/>
              <a:gd name="T66" fmla="*/ 185 w 467"/>
              <a:gd name="T67" fmla="*/ 224 h 467"/>
              <a:gd name="T68" fmla="*/ 172 w 467"/>
              <a:gd name="T69" fmla="*/ 244 h 467"/>
              <a:gd name="T70" fmla="*/ 167 w 467"/>
              <a:gd name="T71" fmla="*/ 267 h 467"/>
              <a:gd name="T72" fmla="*/ 167 w 467"/>
              <a:gd name="T73" fmla="*/ 334 h 467"/>
              <a:gd name="T74" fmla="*/ 33 w 467"/>
              <a:gd name="T75" fmla="*/ 334 h 467"/>
              <a:gd name="T76" fmla="*/ 33 w 467"/>
              <a:gd name="T77" fmla="*/ 167 h 467"/>
              <a:gd name="T78" fmla="*/ 142 w 467"/>
              <a:gd name="T79" fmla="*/ 167 h 467"/>
              <a:gd name="T80" fmla="*/ 160 w 467"/>
              <a:gd name="T81" fmla="*/ 160 h 467"/>
              <a:gd name="T82" fmla="*/ 167 w 467"/>
              <a:gd name="T83" fmla="*/ 142 h 467"/>
              <a:gd name="T84" fmla="*/ 167 w 467"/>
              <a:gd name="T85" fmla="*/ 33 h 467"/>
              <a:gd name="T86" fmla="*/ 267 w 467"/>
              <a:gd name="T87" fmla="*/ 33 h 467"/>
              <a:gd name="T88" fmla="*/ 267 w 467"/>
              <a:gd name="T89" fmla="*/ 142 h 467"/>
              <a:gd name="T90" fmla="*/ 185 w 467"/>
              <a:gd name="T91" fmla="*/ 224 h 467"/>
              <a:gd name="T92" fmla="*/ 434 w 467"/>
              <a:gd name="T93" fmla="*/ 434 h 467"/>
              <a:gd name="T94" fmla="*/ 200 w 467"/>
              <a:gd name="T95" fmla="*/ 434 h 467"/>
              <a:gd name="T96" fmla="*/ 200 w 467"/>
              <a:gd name="T97" fmla="*/ 267 h 467"/>
              <a:gd name="T98" fmla="*/ 309 w 467"/>
              <a:gd name="T99" fmla="*/ 267 h 467"/>
              <a:gd name="T100" fmla="*/ 326 w 467"/>
              <a:gd name="T101" fmla="*/ 260 h 467"/>
              <a:gd name="T102" fmla="*/ 334 w 467"/>
              <a:gd name="T103" fmla="*/ 242 h 467"/>
              <a:gd name="T104" fmla="*/ 334 w 467"/>
              <a:gd name="T105" fmla="*/ 133 h 467"/>
              <a:gd name="T106" fmla="*/ 434 w 467"/>
              <a:gd name="T107" fmla="*/ 133 h 467"/>
              <a:gd name="T108" fmla="*/ 434 w 467"/>
              <a:gd name="T109" fmla="*/ 434 h 467"/>
              <a:gd name="T110" fmla="*/ 434 w 467"/>
              <a:gd name="T111" fmla="*/ 434 h 467"/>
              <a:gd name="T112" fmla="*/ 434 w 467"/>
              <a:gd name="T113" fmla="*/ 43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67" h="467">
                <a:moveTo>
                  <a:pt x="460" y="107"/>
                </a:moveTo>
                <a:cubicBezTo>
                  <a:pt x="455" y="103"/>
                  <a:pt x="449" y="100"/>
                  <a:pt x="442" y="100"/>
                </a:cubicBezTo>
                <a:cubicBezTo>
                  <a:pt x="334" y="100"/>
                  <a:pt x="334" y="100"/>
                  <a:pt x="334" y="100"/>
                </a:cubicBezTo>
                <a:cubicBezTo>
                  <a:pt x="323" y="100"/>
                  <a:pt x="312" y="104"/>
                  <a:pt x="300" y="111"/>
                </a:cubicBezTo>
                <a:cubicBezTo>
                  <a:pt x="300" y="25"/>
                  <a:pt x="300" y="25"/>
                  <a:pt x="300" y="25"/>
                </a:cubicBezTo>
                <a:cubicBezTo>
                  <a:pt x="300" y="18"/>
                  <a:pt x="298" y="12"/>
                  <a:pt x="293" y="7"/>
                </a:cubicBezTo>
                <a:cubicBezTo>
                  <a:pt x="288" y="2"/>
                  <a:pt x="282" y="0"/>
                  <a:pt x="275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0" y="0"/>
                  <a:pt x="152" y="2"/>
                  <a:pt x="144" y="5"/>
                </a:cubicBezTo>
                <a:cubicBezTo>
                  <a:pt x="136" y="9"/>
                  <a:pt x="129" y="13"/>
                  <a:pt x="124" y="18"/>
                </a:cubicBezTo>
                <a:cubicBezTo>
                  <a:pt x="18" y="124"/>
                  <a:pt x="18" y="124"/>
                  <a:pt x="18" y="124"/>
                </a:cubicBezTo>
                <a:cubicBezTo>
                  <a:pt x="13" y="129"/>
                  <a:pt x="9" y="136"/>
                  <a:pt x="5" y="144"/>
                </a:cubicBezTo>
                <a:cubicBezTo>
                  <a:pt x="2" y="152"/>
                  <a:pt x="0" y="160"/>
                  <a:pt x="0" y="167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9"/>
                  <a:pt x="2" y="355"/>
                  <a:pt x="7" y="360"/>
                </a:cubicBezTo>
                <a:cubicBezTo>
                  <a:pt x="12" y="365"/>
                  <a:pt x="18" y="367"/>
                  <a:pt x="25" y="367"/>
                </a:cubicBezTo>
                <a:cubicBezTo>
                  <a:pt x="167" y="367"/>
                  <a:pt x="167" y="367"/>
                  <a:pt x="167" y="367"/>
                </a:cubicBezTo>
                <a:cubicBezTo>
                  <a:pt x="167" y="442"/>
                  <a:pt x="167" y="442"/>
                  <a:pt x="167" y="442"/>
                </a:cubicBezTo>
                <a:cubicBezTo>
                  <a:pt x="167" y="449"/>
                  <a:pt x="169" y="455"/>
                  <a:pt x="174" y="460"/>
                </a:cubicBezTo>
                <a:cubicBezTo>
                  <a:pt x="179" y="465"/>
                  <a:pt x="185" y="467"/>
                  <a:pt x="192" y="467"/>
                </a:cubicBezTo>
                <a:cubicBezTo>
                  <a:pt x="442" y="467"/>
                  <a:pt x="442" y="467"/>
                  <a:pt x="442" y="467"/>
                </a:cubicBezTo>
                <a:cubicBezTo>
                  <a:pt x="449" y="467"/>
                  <a:pt x="455" y="465"/>
                  <a:pt x="460" y="460"/>
                </a:cubicBezTo>
                <a:cubicBezTo>
                  <a:pt x="465" y="455"/>
                  <a:pt x="467" y="449"/>
                  <a:pt x="467" y="442"/>
                </a:cubicBezTo>
                <a:cubicBezTo>
                  <a:pt x="467" y="125"/>
                  <a:pt x="467" y="125"/>
                  <a:pt x="467" y="125"/>
                </a:cubicBezTo>
                <a:cubicBezTo>
                  <a:pt x="467" y="118"/>
                  <a:pt x="465" y="112"/>
                  <a:pt x="460" y="107"/>
                </a:cubicBezTo>
                <a:close/>
                <a:moveTo>
                  <a:pt x="300" y="156"/>
                </a:moveTo>
                <a:cubicBezTo>
                  <a:pt x="300" y="234"/>
                  <a:pt x="300" y="234"/>
                  <a:pt x="300" y="234"/>
                </a:cubicBezTo>
                <a:cubicBezTo>
                  <a:pt x="222" y="234"/>
                  <a:pt x="222" y="234"/>
                  <a:pt x="222" y="234"/>
                </a:cubicBezTo>
                <a:lnTo>
                  <a:pt x="300" y="156"/>
                </a:lnTo>
                <a:close/>
                <a:moveTo>
                  <a:pt x="133" y="56"/>
                </a:moveTo>
                <a:cubicBezTo>
                  <a:pt x="133" y="133"/>
                  <a:pt x="133" y="133"/>
                  <a:pt x="133" y="133"/>
                </a:cubicBezTo>
                <a:cubicBezTo>
                  <a:pt x="56" y="133"/>
                  <a:pt x="56" y="133"/>
                  <a:pt x="56" y="133"/>
                </a:cubicBezTo>
                <a:lnTo>
                  <a:pt x="133" y="56"/>
                </a:lnTo>
                <a:close/>
                <a:moveTo>
                  <a:pt x="185" y="224"/>
                </a:moveTo>
                <a:cubicBezTo>
                  <a:pt x="180" y="229"/>
                  <a:pt x="176" y="236"/>
                  <a:pt x="172" y="244"/>
                </a:cubicBezTo>
                <a:cubicBezTo>
                  <a:pt x="169" y="252"/>
                  <a:pt x="167" y="260"/>
                  <a:pt x="167" y="267"/>
                </a:cubicBezTo>
                <a:cubicBezTo>
                  <a:pt x="167" y="334"/>
                  <a:pt x="167" y="334"/>
                  <a:pt x="167" y="334"/>
                </a:cubicBezTo>
                <a:cubicBezTo>
                  <a:pt x="33" y="334"/>
                  <a:pt x="33" y="334"/>
                  <a:pt x="33" y="334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142" y="167"/>
                  <a:pt x="142" y="167"/>
                  <a:pt x="142" y="167"/>
                </a:cubicBezTo>
                <a:cubicBezTo>
                  <a:pt x="149" y="167"/>
                  <a:pt x="155" y="164"/>
                  <a:pt x="160" y="160"/>
                </a:cubicBezTo>
                <a:cubicBezTo>
                  <a:pt x="164" y="155"/>
                  <a:pt x="167" y="149"/>
                  <a:pt x="167" y="142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267" y="33"/>
                  <a:pt x="267" y="33"/>
                  <a:pt x="267" y="33"/>
                </a:cubicBezTo>
                <a:cubicBezTo>
                  <a:pt x="267" y="142"/>
                  <a:pt x="267" y="142"/>
                  <a:pt x="267" y="142"/>
                </a:cubicBezTo>
                <a:lnTo>
                  <a:pt x="185" y="224"/>
                </a:lnTo>
                <a:close/>
                <a:moveTo>
                  <a:pt x="434" y="434"/>
                </a:moveTo>
                <a:cubicBezTo>
                  <a:pt x="200" y="434"/>
                  <a:pt x="200" y="434"/>
                  <a:pt x="200" y="434"/>
                </a:cubicBezTo>
                <a:cubicBezTo>
                  <a:pt x="200" y="267"/>
                  <a:pt x="200" y="267"/>
                  <a:pt x="200" y="267"/>
                </a:cubicBezTo>
                <a:cubicBezTo>
                  <a:pt x="309" y="267"/>
                  <a:pt x="309" y="267"/>
                  <a:pt x="309" y="267"/>
                </a:cubicBezTo>
                <a:cubicBezTo>
                  <a:pt x="316" y="267"/>
                  <a:pt x="322" y="265"/>
                  <a:pt x="326" y="260"/>
                </a:cubicBezTo>
                <a:cubicBezTo>
                  <a:pt x="331" y="255"/>
                  <a:pt x="334" y="249"/>
                  <a:pt x="334" y="242"/>
                </a:cubicBezTo>
                <a:cubicBezTo>
                  <a:pt x="334" y="133"/>
                  <a:pt x="334" y="133"/>
                  <a:pt x="334" y="133"/>
                </a:cubicBezTo>
                <a:cubicBezTo>
                  <a:pt x="434" y="133"/>
                  <a:pt x="434" y="133"/>
                  <a:pt x="434" y="133"/>
                </a:cubicBezTo>
                <a:lnTo>
                  <a:pt x="434" y="434"/>
                </a:lnTo>
                <a:close/>
                <a:moveTo>
                  <a:pt x="434" y="434"/>
                </a:moveTo>
                <a:cubicBezTo>
                  <a:pt x="434" y="434"/>
                  <a:pt x="434" y="434"/>
                  <a:pt x="434" y="43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52"/>
          <p:cNvSpPr>
            <a:spLocks noEditPoints="1"/>
          </p:cNvSpPr>
          <p:nvPr/>
        </p:nvSpPr>
        <p:spPr bwMode="auto">
          <a:xfrm>
            <a:off x="12801036" y="4660975"/>
            <a:ext cx="1266631" cy="974576"/>
          </a:xfrm>
          <a:custGeom>
            <a:avLst/>
            <a:gdLst>
              <a:gd name="T0" fmla="*/ 397 w 404"/>
              <a:gd name="T1" fmla="*/ 43 h 310"/>
              <a:gd name="T2" fmla="*/ 361 w 404"/>
              <a:gd name="T3" fmla="*/ 7 h 310"/>
              <a:gd name="T4" fmla="*/ 344 w 404"/>
              <a:gd name="T5" fmla="*/ 0 h 310"/>
              <a:gd name="T6" fmla="*/ 326 w 404"/>
              <a:gd name="T7" fmla="*/ 7 h 310"/>
              <a:gd name="T8" fmla="*/ 155 w 404"/>
              <a:gd name="T9" fmla="*/ 179 h 310"/>
              <a:gd name="T10" fmla="*/ 78 w 404"/>
              <a:gd name="T11" fmla="*/ 102 h 310"/>
              <a:gd name="T12" fmla="*/ 60 w 404"/>
              <a:gd name="T13" fmla="*/ 94 h 310"/>
              <a:gd name="T14" fmla="*/ 43 w 404"/>
              <a:gd name="T15" fmla="*/ 102 h 310"/>
              <a:gd name="T16" fmla="*/ 7 w 404"/>
              <a:gd name="T17" fmla="*/ 137 h 310"/>
              <a:gd name="T18" fmla="*/ 0 w 404"/>
              <a:gd name="T19" fmla="*/ 155 h 310"/>
              <a:gd name="T20" fmla="*/ 7 w 404"/>
              <a:gd name="T21" fmla="*/ 173 h 310"/>
              <a:gd name="T22" fmla="*/ 102 w 404"/>
              <a:gd name="T23" fmla="*/ 267 h 310"/>
              <a:gd name="T24" fmla="*/ 137 w 404"/>
              <a:gd name="T25" fmla="*/ 302 h 310"/>
              <a:gd name="T26" fmla="*/ 155 w 404"/>
              <a:gd name="T27" fmla="*/ 310 h 310"/>
              <a:gd name="T28" fmla="*/ 173 w 404"/>
              <a:gd name="T29" fmla="*/ 302 h 310"/>
              <a:gd name="T30" fmla="*/ 208 w 404"/>
              <a:gd name="T31" fmla="*/ 267 h 310"/>
              <a:gd name="T32" fmla="*/ 397 w 404"/>
              <a:gd name="T33" fmla="*/ 78 h 310"/>
              <a:gd name="T34" fmla="*/ 404 w 404"/>
              <a:gd name="T35" fmla="*/ 60 h 310"/>
              <a:gd name="T36" fmla="*/ 397 w 404"/>
              <a:gd name="T37" fmla="*/ 43 h 310"/>
              <a:gd name="T38" fmla="*/ 397 w 404"/>
              <a:gd name="T39" fmla="*/ 43 h 310"/>
              <a:gd name="T40" fmla="*/ 397 w 404"/>
              <a:gd name="T41" fmla="*/ 43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4" h="310">
                <a:moveTo>
                  <a:pt x="397" y="43"/>
                </a:moveTo>
                <a:cubicBezTo>
                  <a:pt x="361" y="7"/>
                  <a:pt x="361" y="7"/>
                  <a:pt x="361" y="7"/>
                </a:cubicBezTo>
                <a:cubicBezTo>
                  <a:pt x="356" y="2"/>
                  <a:pt x="351" y="0"/>
                  <a:pt x="344" y="0"/>
                </a:cubicBezTo>
                <a:cubicBezTo>
                  <a:pt x="337" y="0"/>
                  <a:pt x="331" y="2"/>
                  <a:pt x="326" y="7"/>
                </a:cubicBezTo>
                <a:cubicBezTo>
                  <a:pt x="155" y="179"/>
                  <a:pt x="155" y="179"/>
                  <a:pt x="155" y="179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3" y="97"/>
                  <a:pt x="67" y="94"/>
                  <a:pt x="60" y="94"/>
                </a:cubicBezTo>
                <a:cubicBezTo>
                  <a:pt x="54" y="94"/>
                  <a:pt x="48" y="97"/>
                  <a:pt x="43" y="102"/>
                </a:cubicBezTo>
                <a:cubicBezTo>
                  <a:pt x="7" y="137"/>
                  <a:pt x="7" y="137"/>
                  <a:pt x="7" y="137"/>
                </a:cubicBezTo>
                <a:cubicBezTo>
                  <a:pt x="2" y="142"/>
                  <a:pt x="0" y="148"/>
                  <a:pt x="0" y="155"/>
                </a:cubicBezTo>
                <a:cubicBezTo>
                  <a:pt x="0" y="162"/>
                  <a:pt x="2" y="168"/>
                  <a:pt x="7" y="173"/>
                </a:cubicBezTo>
                <a:cubicBezTo>
                  <a:pt x="102" y="267"/>
                  <a:pt x="102" y="267"/>
                  <a:pt x="102" y="267"/>
                </a:cubicBezTo>
                <a:cubicBezTo>
                  <a:pt x="137" y="302"/>
                  <a:pt x="137" y="302"/>
                  <a:pt x="137" y="302"/>
                </a:cubicBezTo>
                <a:cubicBezTo>
                  <a:pt x="142" y="307"/>
                  <a:pt x="148" y="310"/>
                  <a:pt x="155" y="310"/>
                </a:cubicBezTo>
                <a:cubicBezTo>
                  <a:pt x="162" y="310"/>
                  <a:pt x="168" y="307"/>
                  <a:pt x="173" y="302"/>
                </a:cubicBezTo>
                <a:cubicBezTo>
                  <a:pt x="208" y="267"/>
                  <a:pt x="208" y="267"/>
                  <a:pt x="208" y="267"/>
                </a:cubicBezTo>
                <a:cubicBezTo>
                  <a:pt x="397" y="78"/>
                  <a:pt x="397" y="78"/>
                  <a:pt x="397" y="78"/>
                </a:cubicBezTo>
                <a:cubicBezTo>
                  <a:pt x="402" y="73"/>
                  <a:pt x="404" y="67"/>
                  <a:pt x="404" y="60"/>
                </a:cubicBezTo>
                <a:cubicBezTo>
                  <a:pt x="404" y="54"/>
                  <a:pt x="402" y="48"/>
                  <a:pt x="397" y="43"/>
                </a:cubicBezTo>
                <a:close/>
                <a:moveTo>
                  <a:pt x="397" y="43"/>
                </a:moveTo>
                <a:cubicBezTo>
                  <a:pt x="397" y="43"/>
                  <a:pt x="397" y="43"/>
                  <a:pt x="397" y="4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18" name="グループ化 117"/>
          <p:cNvGrpSpPr/>
          <p:nvPr/>
        </p:nvGrpSpPr>
        <p:grpSpPr>
          <a:xfrm>
            <a:off x="15750157" y="4581612"/>
            <a:ext cx="1266631" cy="1133303"/>
            <a:chOff x="7875588" y="1801812"/>
            <a:chExt cx="633413" cy="566739"/>
          </a:xfrm>
          <a:solidFill>
            <a:schemeClr val="bg1"/>
          </a:solidFill>
        </p:grpSpPr>
        <p:sp>
          <p:nvSpPr>
            <p:cNvPr id="68" name="Freeform 56"/>
            <p:cNvSpPr>
              <a:spLocks noEditPoints="1"/>
            </p:cNvSpPr>
            <p:nvPr/>
          </p:nvSpPr>
          <p:spPr bwMode="auto">
            <a:xfrm>
              <a:off x="7875588" y="1801812"/>
              <a:ext cx="633413" cy="488950"/>
            </a:xfrm>
            <a:custGeom>
              <a:avLst/>
              <a:gdLst>
                <a:gd name="T0" fmla="*/ 214 w 467"/>
                <a:gd name="T1" fmla="*/ 222 h 359"/>
                <a:gd name="T2" fmla="*/ 235 w 467"/>
                <a:gd name="T3" fmla="*/ 177 h 359"/>
                <a:gd name="T4" fmla="*/ 246 w 467"/>
                <a:gd name="T5" fmla="*/ 157 h 359"/>
                <a:gd name="T6" fmla="*/ 260 w 467"/>
                <a:gd name="T7" fmla="*/ 141 h 359"/>
                <a:gd name="T8" fmla="*/ 278 w 467"/>
                <a:gd name="T9" fmla="*/ 129 h 359"/>
                <a:gd name="T10" fmla="*/ 300 w 467"/>
                <a:gd name="T11" fmla="*/ 125 h 359"/>
                <a:gd name="T12" fmla="*/ 367 w 467"/>
                <a:gd name="T13" fmla="*/ 125 h 359"/>
                <a:gd name="T14" fmla="*/ 367 w 467"/>
                <a:gd name="T15" fmla="*/ 175 h 359"/>
                <a:gd name="T16" fmla="*/ 370 w 467"/>
                <a:gd name="T17" fmla="*/ 181 h 359"/>
                <a:gd name="T18" fmla="*/ 375 w 467"/>
                <a:gd name="T19" fmla="*/ 184 h 359"/>
                <a:gd name="T20" fmla="*/ 381 w 467"/>
                <a:gd name="T21" fmla="*/ 181 h 359"/>
                <a:gd name="T22" fmla="*/ 465 w 467"/>
                <a:gd name="T23" fmla="*/ 98 h 359"/>
                <a:gd name="T24" fmla="*/ 467 w 467"/>
                <a:gd name="T25" fmla="*/ 92 h 359"/>
                <a:gd name="T26" fmla="*/ 465 w 467"/>
                <a:gd name="T27" fmla="*/ 86 h 359"/>
                <a:gd name="T28" fmla="*/ 382 w 467"/>
                <a:gd name="T29" fmla="*/ 3 h 359"/>
                <a:gd name="T30" fmla="*/ 375 w 467"/>
                <a:gd name="T31" fmla="*/ 0 h 359"/>
                <a:gd name="T32" fmla="*/ 369 w 467"/>
                <a:gd name="T33" fmla="*/ 2 h 359"/>
                <a:gd name="T34" fmla="*/ 367 w 467"/>
                <a:gd name="T35" fmla="*/ 8 h 359"/>
                <a:gd name="T36" fmla="*/ 367 w 467"/>
                <a:gd name="T37" fmla="*/ 58 h 359"/>
                <a:gd name="T38" fmla="*/ 300 w 467"/>
                <a:gd name="T39" fmla="*/ 58 h 359"/>
                <a:gd name="T40" fmla="*/ 267 w 467"/>
                <a:gd name="T41" fmla="*/ 63 h 359"/>
                <a:gd name="T42" fmla="*/ 239 w 467"/>
                <a:gd name="T43" fmla="*/ 74 h 359"/>
                <a:gd name="T44" fmla="*/ 216 w 467"/>
                <a:gd name="T45" fmla="*/ 92 h 359"/>
                <a:gd name="T46" fmla="*/ 196 w 467"/>
                <a:gd name="T47" fmla="*/ 113 h 359"/>
                <a:gd name="T48" fmla="*/ 180 w 467"/>
                <a:gd name="T49" fmla="*/ 139 h 359"/>
                <a:gd name="T50" fmla="*/ 166 w 467"/>
                <a:gd name="T51" fmla="*/ 167 h 359"/>
                <a:gd name="T52" fmla="*/ 153 w 467"/>
                <a:gd name="T53" fmla="*/ 196 h 359"/>
                <a:gd name="T54" fmla="*/ 132 w 467"/>
                <a:gd name="T55" fmla="*/ 240 h 359"/>
                <a:gd name="T56" fmla="*/ 121 w 467"/>
                <a:gd name="T57" fmla="*/ 260 h 359"/>
                <a:gd name="T58" fmla="*/ 107 w 467"/>
                <a:gd name="T59" fmla="*/ 276 h 359"/>
                <a:gd name="T60" fmla="*/ 89 w 467"/>
                <a:gd name="T61" fmla="*/ 288 h 359"/>
                <a:gd name="T62" fmla="*/ 67 w 467"/>
                <a:gd name="T63" fmla="*/ 292 h 359"/>
                <a:gd name="T64" fmla="*/ 8 w 467"/>
                <a:gd name="T65" fmla="*/ 292 h 359"/>
                <a:gd name="T66" fmla="*/ 2 w 467"/>
                <a:gd name="T67" fmla="*/ 294 h 359"/>
                <a:gd name="T68" fmla="*/ 0 w 467"/>
                <a:gd name="T69" fmla="*/ 300 h 359"/>
                <a:gd name="T70" fmla="*/ 0 w 467"/>
                <a:gd name="T71" fmla="*/ 350 h 359"/>
                <a:gd name="T72" fmla="*/ 2 w 467"/>
                <a:gd name="T73" fmla="*/ 356 h 359"/>
                <a:gd name="T74" fmla="*/ 8 w 467"/>
                <a:gd name="T75" fmla="*/ 359 h 359"/>
                <a:gd name="T76" fmla="*/ 67 w 467"/>
                <a:gd name="T77" fmla="*/ 359 h 359"/>
                <a:gd name="T78" fmla="*/ 100 w 467"/>
                <a:gd name="T79" fmla="*/ 354 h 359"/>
                <a:gd name="T80" fmla="*/ 128 w 467"/>
                <a:gd name="T81" fmla="*/ 343 h 359"/>
                <a:gd name="T82" fmla="*/ 151 w 467"/>
                <a:gd name="T83" fmla="*/ 326 h 359"/>
                <a:gd name="T84" fmla="*/ 171 w 467"/>
                <a:gd name="T85" fmla="*/ 304 h 359"/>
                <a:gd name="T86" fmla="*/ 187 w 467"/>
                <a:gd name="T87" fmla="*/ 278 h 359"/>
                <a:gd name="T88" fmla="*/ 201 w 467"/>
                <a:gd name="T89" fmla="*/ 251 h 359"/>
                <a:gd name="T90" fmla="*/ 214 w 467"/>
                <a:gd name="T91" fmla="*/ 222 h 359"/>
                <a:gd name="T92" fmla="*/ 214 w 467"/>
                <a:gd name="T93" fmla="*/ 222 h 359"/>
                <a:gd name="T94" fmla="*/ 214 w 467"/>
                <a:gd name="T95" fmla="*/ 22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7" h="359">
                  <a:moveTo>
                    <a:pt x="214" y="222"/>
                  </a:moveTo>
                  <a:cubicBezTo>
                    <a:pt x="222" y="203"/>
                    <a:pt x="229" y="188"/>
                    <a:pt x="235" y="177"/>
                  </a:cubicBezTo>
                  <a:cubicBezTo>
                    <a:pt x="239" y="169"/>
                    <a:pt x="243" y="162"/>
                    <a:pt x="246" y="157"/>
                  </a:cubicBezTo>
                  <a:cubicBezTo>
                    <a:pt x="250" y="151"/>
                    <a:pt x="254" y="146"/>
                    <a:pt x="260" y="141"/>
                  </a:cubicBezTo>
                  <a:cubicBezTo>
                    <a:pt x="265" y="136"/>
                    <a:pt x="271" y="132"/>
                    <a:pt x="278" y="129"/>
                  </a:cubicBezTo>
                  <a:cubicBezTo>
                    <a:pt x="284" y="126"/>
                    <a:pt x="292" y="125"/>
                    <a:pt x="300" y="125"/>
                  </a:cubicBezTo>
                  <a:cubicBezTo>
                    <a:pt x="367" y="125"/>
                    <a:pt x="367" y="125"/>
                    <a:pt x="367" y="125"/>
                  </a:cubicBezTo>
                  <a:cubicBezTo>
                    <a:pt x="367" y="175"/>
                    <a:pt x="367" y="175"/>
                    <a:pt x="367" y="175"/>
                  </a:cubicBezTo>
                  <a:cubicBezTo>
                    <a:pt x="367" y="177"/>
                    <a:pt x="368" y="179"/>
                    <a:pt x="370" y="181"/>
                  </a:cubicBezTo>
                  <a:cubicBezTo>
                    <a:pt x="371" y="183"/>
                    <a:pt x="373" y="184"/>
                    <a:pt x="375" y="184"/>
                  </a:cubicBezTo>
                  <a:cubicBezTo>
                    <a:pt x="378" y="184"/>
                    <a:pt x="380" y="183"/>
                    <a:pt x="381" y="181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6" y="96"/>
                    <a:pt x="467" y="94"/>
                    <a:pt x="467" y="92"/>
                  </a:cubicBezTo>
                  <a:cubicBezTo>
                    <a:pt x="467" y="89"/>
                    <a:pt x="466" y="87"/>
                    <a:pt x="465" y="86"/>
                  </a:cubicBezTo>
                  <a:cubicBezTo>
                    <a:pt x="382" y="3"/>
                    <a:pt x="382" y="3"/>
                    <a:pt x="382" y="3"/>
                  </a:cubicBezTo>
                  <a:cubicBezTo>
                    <a:pt x="380" y="1"/>
                    <a:pt x="378" y="0"/>
                    <a:pt x="375" y="0"/>
                  </a:cubicBezTo>
                  <a:cubicBezTo>
                    <a:pt x="373" y="0"/>
                    <a:pt x="371" y="1"/>
                    <a:pt x="369" y="2"/>
                  </a:cubicBezTo>
                  <a:cubicBezTo>
                    <a:pt x="368" y="4"/>
                    <a:pt x="367" y="6"/>
                    <a:pt x="367" y="8"/>
                  </a:cubicBezTo>
                  <a:cubicBezTo>
                    <a:pt x="367" y="58"/>
                    <a:pt x="367" y="58"/>
                    <a:pt x="367" y="58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289" y="58"/>
                    <a:pt x="277" y="60"/>
                    <a:pt x="267" y="63"/>
                  </a:cubicBezTo>
                  <a:cubicBezTo>
                    <a:pt x="257" y="66"/>
                    <a:pt x="247" y="69"/>
                    <a:pt x="239" y="74"/>
                  </a:cubicBezTo>
                  <a:cubicBezTo>
                    <a:pt x="231" y="78"/>
                    <a:pt x="223" y="84"/>
                    <a:pt x="216" y="92"/>
                  </a:cubicBezTo>
                  <a:cubicBezTo>
                    <a:pt x="208" y="99"/>
                    <a:pt x="202" y="106"/>
                    <a:pt x="196" y="113"/>
                  </a:cubicBezTo>
                  <a:cubicBezTo>
                    <a:pt x="191" y="120"/>
                    <a:pt x="186" y="129"/>
                    <a:pt x="180" y="139"/>
                  </a:cubicBezTo>
                  <a:cubicBezTo>
                    <a:pt x="174" y="150"/>
                    <a:pt x="169" y="159"/>
                    <a:pt x="166" y="167"/>
                  </a:cubicBezTo>
                  <a:cubicBezTo>
                    <a:pt x="162" y="174"/>
                    <a:pt x="158" y="184"/>
                    <a:pt x="153" y="196"/>
                  </a:cubicBezTo>
                  <a:cubicBezTo>
                    <a:pt x="145" y="214"/>
                    <a:pt x="138" y="229"/>
                    <a:pt x="132" y="240"/>
                  </a:cubicBezTo>
                  <a:cubicBezTo>
                    <a:pt x="128" y="248"/>
                    <a:pt x="124" y="255"/>
                    <a:pt x="121" y="260"/>
                  </a:cubicBezTo>
                  <a:cubicBezTo>
                    <a:pt x="117" y="266"/>
                    <a:pt x="113" y="271"/>
                    <a:pt x="107" y="276"/>
                  </a:cubicBezTo>
                  <a:cubicBezTo>
                    <a:pt x="102" y="282"/>
                    <a:pt x="96" y="285"/>
                    <a:pt x="89" y="288"/>
                  </a:cubicBezTo>
                  <a:cubicBezTo>
                    <a:pt x="83" y="291"/>
                    <a:pt x="75" y="292"/>
                    <a:pt x="67" y="292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6" y="292"/>
                    <a:pt x="4" y="293"/>
                    <a:pt x="2" y="294"/>
                  </a:cubicBezTo>
                  <a:cubicBezTo>
                    <a:pt x="1" y="296"/>
                    <a:pt x="0" y="298"/>
                    <a:pt x="0" y="30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3"/>
                    <a:pt x="1" y="355"/>
                    <a:pt x="2" y="356"/>
                  </a:cubicBezTo>
                  <a:cubicBezTo>
                    <a:pt x="4" y="358"/>
                    <a:pt x="6" y="359"/>
                    <a:pt x="8" y="359"/>
                  </a:cubicBezTo>
                  <a:cubicBezTo>
                    <a:pt x="67" y="359"/>
                    <a:pt x="67" y="359"/>
                    <a:pt x="67" y="359"/>
                  </a:cubicBezTo>
                  <a:cubicBezTo>
                    <a:pt x="79" y="359"/>
                    <a:pt x="90" y="357"/>
                    <a:pt x="100" y="354"/>
                  </a:cubicBezTo>
                  <a:cubicBezTo>
                    <a:pt x="111" y="352"/>
                    <a:pt x="120" y="348"/>
                    <a:pt x="128" y="343"/>
                  </a:cubicBezTo>
                  <a:cubicBezTo>
                    <a:pt x="136" y="339"/>
                    <a:pt x="144" y="333"/>
                    <a:pt x="151" y="326"/>
                  </a:cubicBezTo>
                  <a:cubicBezTo>
                    <a:pt x="159" y="318"/>
                    <a:pt x="165" y="311"/>
                    <a:pt x="171" y="304"/>
                  </a:cubicBezTo>
                  <a:cubicBezTo>
                    <a:pt x="176" y="297"/>
                    <a:pt x="182" y="288"/>
                    <a:pt x="187" y="278"/>
                  </a:cubicBezTo>
                  <a:cubicBezTo>
                    <a:pt x="193" y="267"/>
                    <a:pt x="198" y="258"/>
                    <a:pt x="201" y="251"/>
                  </a:cubicBezTo>
                  <a:cubicBezTo>
                    <a:pt x="205" y="243"/>
                    <a:pt x="209" y="233"/>
                    <a:pt x="214" y="222"/>
                  </a:cubicBezTo>
                  <a:close/>
                  <a:moveTo>
                    <a:pt x="214" y="222"/>
                  </a:moveTo>
                  <a:cubicBezTo>
                    <a:pt x="214" y="222"/>
                    <a:pt x="214" y="222"/>
                    <a:pt x="214" y="2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57"/>
            <p:cNvSpPr>
              <a:spLocks noEditPoints="1"/>
            </p:cNvSpPr>
            <p:nvPr/>
          </p:nvSpPr>
          <p:spPr bwMode="auto">
            <a:xfrm>
              <a:off x="7875588" y="1881188"/>
              <a:ext cx="236538" cy="176213"/>
            </a:xfrm>
            <a:custGeom>
              <a:avLst/>
              <a:gdLst>
                <a:gd name="T0" fmla="*/ 8 w 174"/>
                <a:gd name="T1" fmla="*/ 67 h 130"/>
                <a:gd name="T2" fmla="*/ 67 w 174"/>
                <a:gd name="T3" fmla="*/ 67 h 130"/>
                <a:gd name="T4" fmla="*/ 88 w 174"/>
                <a:gd name="T5" fmla="*/ 71 h 130"/>
                <a:gd name="T6" fmla="*/ 104 w 174"/>
                <a:gd name="T7" fmla="*/ 80 h 130"/>
                <a:gd name="T8" fmla="*/ 118 w 174"/>
                <a:gd name="T9" fmla="*/ 95 h 130"/>
                <a:gd name="T10" fmla="*/ 128 w 174"/>
                <a:gd name="T11" fmla="*/ 111 h 130"/>
                <a:gd name="T12" fmla="*/ 138 w 174"/>
                <a:gd name="T13" fmla="*/ 130 h 130"/>
                <a:gd name="T14" fmla="*/ 174 w 174"/>
                <a:gd name="T15" fmla="*/ 59 h 130"/>
                <a:gd name="T16" fmla="*/ 67 w 174"/>
                <a:gd name="T17" fmla="*/ 0 h 130"/>
                <a:gd name="T18" fmla="*/ 8 w 174"/>
                <a:gd name="T19" fmla="*/ 0 h 130"/>
                <a:gd name="T20" fmla="*/ 2 w 174"/>
                <a:gd name="T21" fmla="*/ 3 h 130"/>
                <a:gd name="T22" fmla="*/ 0 w 174"/>
                <a:gd name="T23" fmla="*/ 9 h 130"/>
                <a:gd name="T24" fmla="*/ 0 w 174"/>
                <a:gd name="T25" fmla="*/ 59 h 130"/>
                <a:gd name="T26" fmla="*/ 2 w 174"/>
                <a:gd name="T27" fmla="*/ 65 h 130"/>
                <a:gd name="T28" fmla="*/ 8 w 174"/>
                <a:gd name="T29" fmla="*/ 67 h 130"/>
                <a:gd name="T30" fmla="*/ 8 w 174"/>
                <a:gd name="T31" fmla="*/ 67 h 130"/>
                <a:gd name="T32" fmla="*/ 8 w 174"/>
                <a:gd name="T33" fmla="*/ 6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4" h="130">
                  <a:moveTo>
                    <a:pt x="8" y="67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74" y="67"/>
                    <a:pt x="81" y="68"/>
                    <a:pt x="88" y="71"/>
                  </a:cubicBezTo>
                  <a:cubicBezTo>
                    <a:pt x="95" y="73"/>
                    <a:pt x="100" y="76"/>
                    <a:pt x="104" y="80"/>
                  </a:cubicBezTo>
                  <a:cubicBezTo>
                    <a:pt x="109" y="84"/>
                    <a:pt x="113" y="89"/>
                    <a:pt x="118" y="95"/>
                  </a:cubicBezTo>
                  <a:cubicBezTo>
                    <a:pt x="122" y="101"/>
                    <a:pt x="126" y="107"/>
                    <a:pt x="128" y="111"/>
                  </a:cubicBezTo>
                  <a:cubicBezTo>
                    <a:pt x="131" y="116"/>
                    <a:pt x="134" y="122"/>
                    <a:pt x="138" y="130"/>
                  </a:cubicBezTo>
                  <a:cubicBezTo>
                    <a:pt x="151" y="99"/>
                    <a:pt x="163" y="75"/>
                    <a:pt x="174" y="59"/>
                  </a:cubicBezTo>
                  <a:cubicBezTo>
                    <a:pt x="146" y="20"/>
                    <a:pt x="110" y="0"/>
                    <a:pt x="6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lose/>
                  <a:moveTo>
                    <a:pt x="8" y="67"/>
                  </a:moveTo>
                  <a:cubicBezTo>
                    <a:pt x="8" y="67"/>
                    <a:pt x="8" y="67"/>
                    <a:pt x="8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58"/>
            <p:cNvSpPr>
              <a:spLocks noEditPoints="1"/>
            </p:cNvSpPr>
            <p:nvPr/>
          </p:nvSpPr>
          <p:spPr bwMode="auto">
            <a:xfrm>
              <a:off x="8139113" y="2112963"/>
              <a:ext cx="369888" cy="255588"/>
            </a:xfrm>
            <a:custGeom>
              <a:avLst/>
              <a:gdLst>
                <a:gd name="T0" fmla="*/ 188 w 273"/>
                <a:gd name="T1" fmla="*/ 7 h 188"/>
                <a:gd name="T2" fmla="*/ 181 w 273"/>
                <a:gd name="T3" fmla="*/ 5 h 188"/>
                <a:gd name="T4" fmla="*/ 175 w 273"/>
                <a:gd name="T5" fmla="*/ 7 h 188"/>
                <a:gd name="T6" fmla="*/ 173 w 273"/>
                <a:gd name="T7" fmla="*/ 13 h 188"/>
                <a:gd name="T8" fmla="*/ 173 w 273"/>
                <a:gd name="T9" fmla="*/ 63 h 188"/>
                <a:gd name="T10" fmla="*/ 106 w 273"/>
                <a:gd name="T11" fmla="*/ 63 h 188"/>
                <a:gd name="T12" fmla="*/ 85 w 273"/>
                <a:gd name="T13" fmla="*/ 59 h 188"/>
                <a:gd name="T14" fmla="*/ 69 w 273"/>
                <a:gd name="T15" fmla="*/ 50 h 188"/>
                <a:gd name="T16" fmla="*/ 55 w 273"/>
                <a:gd name="T17" fmla="*/ 35 h 188"/>
                <a:gd name="T18" fmla="*/ 45 w 273"/>
                <a:gd name="T19" fmla="*/ 19 h 188"/>
                <a:gd name="T20" fmla="*/ 35 w 273"/>
                <a:gd name="T21" fmla="*/ 0 h 188"/>
                <a:gd name="T22" fmla="*/ 0 w 273"/>
                <a:gd name="T23" fmla="*/ 71 h 188"/>
                <a:gd name="T24" fmla="*/ 14 w 273"/>
                <a:gd name="T25" fmla="*/ 89 h 188"/>
                <a:gd name="T26" fmla="*/ 29 w 273"/>
                <a:gd name="T27" fmla="*/ 103 h 188"/>
                <a:gd name="T28" fmla="*/ 44 w 273"/>
                <a:gd name="T29" fmla="*/ 114 h 188"/>
                <a:gd name="T30" fmla="*/ 59 w 273"/>
                <a:gd name="T31" fmla="*/ 121 h 188"/>
                <a:gd name="T32" fmla="*/ 76 w 273"/>
                <a:gd name="T33" fmla="*/ 126 h 188"/>
                <a:gd name="T34" fmla="*/ 92 w 273"/>
                <a:gd name="T35" fmla="*/ 129 h 188"/>
                <a:gd name="T36" fmla="*/ 111 w 273"/>
                <a:gd name="T37" fmla="*/ 130 h 188"/>
                <a:gd name="T38" fmla="*/ 130 w 273"/>
                <a:gd name="T39" fmla="*/ 130 h 188"/>
                <a:gd name="T40" fmla="*/ 151 w 273"/>
                <a:gd name="T41" fmla="*/ 130 h 188"/>
                <a:gd name="T42" fmla="*/ 173 w 273"/>
                <a:gd name="T43" fmla="*/ 130 h 188"/>
                <a:gd name="T44" fmla="*/ 173 w 273"/>
                <a:gd name="T45" fmla="*/ 180 h 188"/>
                <a:gd name="T46" fmla="*/ 176 w 273"/>
                <a:gd name="T47" fmla="*/ 186 h 188"/>
                <a:gd name="T48" fmla="*/ 181 w 273"/>
                <a:gd name="T49" fmla="*/ 188 h 188"/>
                <a:gd name="T50" fmla="*/ 187 w 273"/>
                <a:gd name="T51" fmla="*/ 186 h 188"/>
                <a:gd name="T52" fmla="*/ 271 w 273"/>
                <a:gd name="T53" fmla="*/ 102 h 188"/>
                <a:gd name="T54" fmla="*/ 273 w 273"/>
                <a:gd name="T55" fmla="*/ 96 h 188"/>
                <a:gd name="T56" fmla="*/ 271 w 273"/>
                <a:gd name="T57" fmla="*/ 90 h 188"/>
                <a:gd name="T58" fmla="*/ 188 w 273"/>
                <a:gd name="T59" fmla="*/ 7 h 188"/>
                <a:gd name="T60" fmla="*/ 188 w 273"/>
                <a:gd name="T61" fmla="*/ 7 h 188"/>
                <a:gd name="T62" fmla="*/ 188 w 273"/>
                <a:gd name="T63" fmla="*/ 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" h="188">
                  <a:moveTo>
                    <a:pt x="188" y="7"/>
                  </a:moveTo>
                  <a:cubicBezTo>
                    <a:pt x="186" y="5"/>
                    <a:pt x="184" y="5"/>
                    <a:pt x="181" y="5"/>
                  </a:cubicBezTo>
                  <a:cubicBezTo>
                    <a:pt x="179" y="5"/>
                    <a:pt x="177" y="5"/>
                    <a:pt x="175" y="7"/>
                  </a:cubicBezTo>
                  <a:cubicBezTo>
                    <a:pt x="174" y="9"/>
                    <a:pt x="173" y="11"/>
                    <a:pt x="173" y="1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99" y="63"/>
                    <a:pt x="92" y="62"/>
                    <a:pt x="85" y="59"/>
                  </a:cubicBezTo>
                  <a:cubicBezTo>
                    <a:pt x="79" y="57"/>
                    <a:pt x="73" y="54"/>
                    <a:pt x="69" y="50"/>
                  </a:cubicBezTo>
                  <a:cubicBezTo>
                    <a:pt x="64" y="47"/>
                    <a:pt x="60" y="42"/>
                    <a:pt x="55" y="35"/>
                  </a:cubicBezTo>
                  <a:cubicBezTo>
                    <a:pt x="51" y="29"/>
                    <a:pt x="47" y="24"/>
                    <a:pt x="45" y="19"/>
                  </a:cubicBezTo>
                  <a:cubicBezTo>
                    <a:pt x="42" y="14"/>
                    <a:pt x="39" y="8"/>
                    <a:pt x="35" y="0"/>
                  </a:cubicBezTo>
                  <a:cubicBezTo>
                    <a:pt x="22" y="31"/>
                    <a:pt x="10" y="55"/>
                    <a:pt x="0" y="71"/>
                  </a:cubicBezTo>
                  <a:cubicBezTo>
                    <a:pt x="4" y="78"/>
                    <a:pt x="9" y="84"/>
                    <a:pt x="14" y="89"/>
                  </a:cubicBezTo>
                  <a:cubicBezTo>
                    <a:pt x="19" y="94"/>
                    <a:pt x="24" y="99"/>
                    <a:pt x="29" y="103"/>
                  </a:cubicBezTo>
                  <a:cubicBezTo>
                    <a:pt x="33" y="107"/>
                    <a:pt x="38" y="111"/>
                    <a:pt x="44" y="114"/>
                  </a:cubicBezTo>
                  <a:cubicBezTo>
                    <a:pt x="50" y="117"/>
                    <a:pt x="55" y="119"/>
                    <a:pt x="59" y="121"/>
                  </a:cubicBezTo>
                  <a:cubicBezTo>
                    <a:pt x="64" y="123"/>
                    <a:pt x="69" y="125"/>
                    <a:pt x="76" y="126"/>
                  </a:cubicBezTo>
                  <a:cubicBezTo>
                    <a:pt x="82" y="127"/>
                    <a:pt x="88" y="128"/>
                    <a:pt x="92" y="129"/>
                  </a:cubicBezTo>
                  <a:cubicBezTo>
                    <a:pt x="97" y="129"/>
                    <a:pt x="103" y="130"/>
                    <a:pt x="111" y="130"/>
                  </a:cubicBezTo>
                  <a:cubicBezTo>
                    <a:pt x="119" y="130"/>
                    <a:pt x="125" y="130"/>
                    <a:pt x="130" y="130"/>
                  </a:cubicBezTo>
                  <a:cubicBezTo>
                    <a:pt x="135" y="130"/>
                    <a:pt x="142" y="130"/>
                    <a:pt x="151" y="130"/>
                  </a:cubicBezTo>
                  <a:cubicBezTo>
                    <a:pt x="160" y="130"/>
                    <a:pt x="168" y="130"/>
                    <a:pt x="173" y="130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3" y="182"/>
                    <a:pt x="174" y="184"/>
                    <a:pt x="176" y="186"/>
                  </a:cubicBezTo>
                  <a:cubicBezTo>
                    <a:pt x="177" y="187"/>
                    <a:pt x="179" y="188"/>
                    <a:pt x="181" y="188"/>
                  </a:cubicBezTo>
                  <a:cubicBezTo>
                    <a:pt x="184" y="188"/>
                    <a:pt x="186" y="187"/>
                    <a:pt x="187" y="186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1"/>
                    <a:pt x="273" y="99"/>
                    <a:pt x="273" y="96"/>
                  </a:cubicBezTo>
                  <a:cubicBezTo>
                    <a:pt x="273" y="94"/>
                    <a:pt x="272" y="92"/>
                    <a:pt x="271" y="90"/>
                  </a:cubicBezTo>
                  <a:lnTo>
                    <a:pt x="188" y="7"/>
                  </a:lnTo>
                  <a:close/>
                  <a:moveTo>
                    <a:pt x="188" y="7"/>
                  </a:moveTo>
                  <a:cubicBezTo>
                    <a:pt x="188" y="7"/>
                    <a:pt x="188" y="7"/>
                    <a:pt x="18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1017254" y="7553747"/>
            <a:ext cx="1269804" cy="1012670"/>
            <a:chOff x="508000" y="3100388"/>
            <a:chExt cx="635000" cy="506413"/>
          </a:xfrm>
          <a:solidFill>
            <a:schemeClr val="bg1"/>
          </a:solidFill>
        </p:grpSpPr>
        <p:sp>
          <p:nvSpPr>
            <p:cNvPr id="73" name="Freeform 62"/>
            <p:cNvSpPr>
              <a:spLocks noEditPoints="1"/>
            </p:cNvSpPr>
            <p:nvPr/>
          </p:nvSpPr>
          <p:spPr bwMode="auto">
            <a:xfrm>
              <a:off x="508000" y="3100388"/>
              <a:ext cx="635000" cy="506413"/>
            </a:xfrm>
            <a:custGeom>
              <a:avLst/>
              <a:gdLst>
                <a:gd name="T0" fmla="*/ 488 w 501"/>
                <a:gd name="T1" fmla="*/ 12 h 400"/>
                <a:gd name="T2" fmla="*/ 459 w 501"/>
                <a:gd name="T3" fmla="*/ 0 h 400"/>
                <a:gd name="T4" fmla="*/ 42 w 501"/>
                <a:gd name="T5" fmla="*/ 0 h 400"/>
                <a:gd name="T6" fmla="*/ 12 w 501"/>
                <a:gd name="T7" fmla="*/ 12 h 400"/>
                <a:gd name="T8" fmla="*/ 0 w 501"/>
                <a:gd name="T9" fmla="*/ 42 h 400"/>
                <a:gd name="T10" fmla="*/ 0 w 501"/>
                <a:gd name="T11" fmla="*/ 359 h 400"/>
                <a:gd name="T12" fmla="*/ 12 w 501"/>
                <a:gd name="T13" fmla="*/ 388 h 400"/>
                <a:gd name="T14" fmla="*/ 42 w 501"/>
                <a:gd name="T15" fmla="*/ 400 h 400"/>
                <a:gd name="T16" fmla="*/ 459 w 501"/>
                <a:gd name="T17" fmla="*/ 400 h 400"/>
                <a:gd name="T18" fmla="*/ 488 w 501"/>
                <a:gd name="T19" fmla="*/ 388 h 400"/>
                <a:gd name="T20" fmla="*/ 501 w 501"/>
                <a:gd name="T21" fmla="*/ 359 h 400"/>
                <a:gd name="T22" fmla="*/ 501 w 501"/>
                <a:gd name="T23" fmla="*/ 42 h 400"/>
                <a:gd name="T24" fmla="*/ 488 w 501"/>
                <a:gd name="T25" fmla="*/ 12 h 400"/>
                <a:gd name="T26" fmla="*/ 467 w 501"/>
                <a:gd name="T27" fmla="*/ 359 h 400"/>
                <a:gd name="T28" fmla="*/ 465 w 501"/>
                <a:gd name="T29" fmla="*/ 365 h 400"/>
                <a:gd name="T30" fmla="*/ 459 w 501"/>
                <a:gd name="T31" fmla="*/ 367 h 400"/>
                <a:gd name="T32" fmla="*/ 42 w 501"/>
                <a:gd name="T33" fmla="*/ 367 h 400"/>
                <a:gd name="T34" fmla="*/ 36 w 501"/>
                <a:gd name="T35" fmla="*/ 365 h 400"/>
                <a:gd name="T36" fmla="*/ 33 w 501"/>
                <a:gd name="T37" fmla="*/ 359 h 400"/>
                <a:gd name="T38" fmla="*/ 33 w 501"/>
                <a:gd name="T39" fmla="*/ 200 h 400"/>
                <a:gd name="T40" fmla="*/ 467 w 501"/>
                <a:gd name="T41" fmla="*/ 200 h 400"/>
                <a:gd name="T42" fmla="*/ 467 w 501"/>
                <a:gd name="T43" fmla="*/ 359 h 400"/>
                <a:gd name="T44" fmla="*/ 467 w 501"/>
                <a:gd name="T45" fmla="*/ 100 h 400"/>
                <a:gd name="T46" fmla="*/ 33 w 501"/>
                <a:gd name="T47" fmla="*/ 100 h 400"/>
                <a:gd name="T48" fmla="*/ 33 w 501"/>
                <a:gd name="T49" fmla="*/ 42 h 400"/>
                <a:gd name="T50" fmla="*/ 36 w 501"/>
                <a:gd name="T51" fmla="*/ 36 h 400"/>
                <a:gd name="T52" fmla="*/ 42 w 501"/>
                <a:gd name="T53" fmla="*/ 33 h 400"/>
                <a:gd name="T54" fmla="*/ 459 w 501"/>
                <a:gd name="T55" fmla="*/ 33 h 400"/>
                <a:gd name="T56" fmla="*/ 465 w 501"/>
                <a:gd name="T57" fmla="*/ 36 h 400"/>
                <a:gd name="T58" fmla="*/ 467 w 501"/>
                <a:gd name="T59" fmla="*/ 42 h 400"/>
                <a:gd name="T60" fmla="*/ 467 w 501"/>
                <a:gd name="T61" fmla="*/ 100 h 400"/>
                <a:gd name="T62" fmla="*/ 467 w 501"/>
                <a:gd name="T63" fmla="*/ 100 h 400"/>
                <a:gd name="T64" fmla="*/ 467 w 501"/>
                <a:gd name="T65" fmla="*/ 1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1" h="400">
                  <a:moveTo>
                    <a:pt x="488" y="12"/>
                  </a:moveTo>
                  <a:cubicBezTo>
                    <a:pt x="480" y="4"/>
                    <a:pt x="470" y="0"/>
                    <a:pt x="45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70"/>
                    <a:pt x="4" y="380"/>
                    <a:pt x="12" y="388"/>
                  </a:cubicBezTo>
                  <a:cubicBezTo>
                    <a:pt x="20" y="396"/>
                    <a:pt x="30" y="400"/>
                    <a:pt x="42" y="400"/>
                  </a:cubicBezTo>
                  <a:cubicBezTo>
                    <a:pt x="459" y="400"/>
                    <a:pt x="459" y="400"/>
                    <a:pt x="459" y="400"/>
                  </a:cubicBezTo>
                  <a:cubicBezTo>
                    <a:pt x="470" y="400"/>
                    <a:pt x="480" y="396"/>
                    <a:pt x="488" y="388"/>
                  </a:cubicBezTo>
                  <a:cubicBezTo>
                    <a:pt x="496" y="380"/>
                    <a:pt x="501" y="370"/>
                    <a:pt x="501" y="359"/>
                  </a:cubicBezTo>
                  <a:cubicBezTo>
                    <a:pt x="501" y="42"/>
                    <a:pt x="501" y="42"/>
                    <a:pt x="501" y="42"/>
                  </a:cubicBezTo>
                  <a:cubicBezTo>
                    <a:pt x="501" y="30"/>
                    <a:pt x="496" y="20"/>
                    <a:pt x="488" y="12"/>
                  </a:cubicBezTo>
                  <a:close/>
                  <a:moveTo>
                    <a:pt x="467" y="359"/>
                  </a:moveTo>
                  <a:cubicBezTo>
                    <a:pt x="467" y="361"/>
                    <a:pt x="466" y="363"/>
                    <a:pt x="465" y="365"/>
                  </a:cubicBezTo>
                  <a:cubicBezTo>
                    <a:pt x="463" y="366"/>
                    <a:pt x="461" y="367"/>
                    <a:pt x="459" y="367"/>
                  </a:cubicBezTo>
                  <a:cubicBezTo>
                    <a:pt x="42" y="367"/>
                    <a:pt x="42" y="367"/>
                    <a:pt x="42" y="367"/>
                  </a:cubicBezTo>
                  <a:cubicBezTo>
                    <a:pt x="39" y="367"/>
                    <a:pt x="38" y="366"/>
                    <a:pt x="36" y="365"/>
                  </a:cubicBezTo>
                  <a:cubicBezTo>
                    <a:pt x="34" y="363"/>
                    <a:pt x="33" y="361"/>
                    <a:pt x="33" y="359"/>
                  </a:cubicBezTo>
                  <a:cubicBezTo>
                    <a:pt x="33" y="200"/>
                    <a:pt x="33" y="200"/>
                    <a:pt x="33" y="200"/>
                  </a:cubicBezTo>
                  <a:cubicBezTo>
                    <a:pt x="467" y="200"/>
                    <a:pt x="467" y="200"/>
                    <a:pt x="467" y="200"/>
                  </a:cubicBezTo>
                  <a:lnTo>
                    <a:pt x="467" y="359"/>
                  </a:lnTo>
                  <a:close/>
                  <a:moveTo>
                    <a:pt x="467" y="100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39"/>
                    <a:pt x="34" y="37"/>
                    <a:pt x="36" y="36"/>
                  </a:cubicBezTo>
                  <a:cubicBezTo>
                    <a:pt x="38" y="34"/>
                    <a:pt x="39" y="33"/>
                    <a:pt x="42" y="33"/>
                  </a:cubicBezTo>
                  <a:cubicBezTo>
                    <a:pt x="459" y="33"/>
                    <a:pt x="459" y="33"/>
                    <a:pt x="459" y="33"/>
                  </a:cubicBezTo>
                  <a:cubicBezTo>
                    <a:pt x="461" y="33"/>
                    <a:pt x="463" y="34"/>
                    <a:pt x="465" y="36"/>
                  </a:cubicBezTo>
                  <a:cubicBezTo>
                    <a:pt x="466" y="37"/>
                    <a:pt x="467" y="39"/>
                    <a:pt x="467" y="42"/>
                  </a:cubicBezTo>
                  <a:lnTo>
                    <a:pt x="467" y="100"/>
                  </a:lnTo>
                  <a:close/>
                  <a:moveTo>
                    <a:pt x="467" y="100"/>
                  </a:moveTo>
                  <a:cubicBezTo>
                    <a:pt x="467" y="100"/>
                    <a:pt x="467" y="100"/>
                    <a:pt x="467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Rectangle 63"/>
            <p:cNvSpPr>
              <a:spLocks noChangeArrowheads="1"/>
            </p:cNvSpPr>
            <p:nvPr/>
          </p:nvSpPr>
          <p:spPr bwMode="auto">
            <a:xfrm>
              <a:off x="593725" y="3479800"/>
              <a:ext cx="8255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Rectangle 64"/>
            <p:cNvSpPr>
              <a:spLocks noChangeArrowheads="1"/>
            </p:cNvSpPr>
            <p:nvPr/>
          </p:nvSpPr>
          <p:spPr bwMode="auto">
            <a:xfrm>
              <a:off x="719138" y="3479800"/>
              <a:ext cx="1270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8" name="Freeform 68"/>
          <p:cNvSpPr>
            <a:spLocks noEditPoints="1"/>
          </p:cNvSpPr>
          <p:nvPr/>
        </p:nvSpPr>
        <p:spPr bwMode="auto">
          <a:xfrm>
            <a:off x="3960027" y="7422005"/>
            <a:ext cx="1276153" cy="1276153"/>
          </a:xfrm>
          <a:custGeom>
            <a:avLst/>
            <a:gdLst>
              <a:gd name="T0" fmla="*/ 425 w 434"/>
              <a:gd name="T1" fmla="*/ 300 h 434"/>
              <a:gd name="T2" fmla="*/ 367 w 434"/>
              <a:gd name="T3" fmla="*/ 300 h 434"/>
              <a:gd name="T4" fmla="*/ 367 w 434"/>
              <a:gd name="T5" fmla="*/ 78 h 434"/>
              <a:gd name="T6" fmla="*/ 431 w 434"/>
              <a:gd name="T7" fmla="*/ 14 h 434"/>
              <a:gd name="T8" fmla="*/ 434 w 434"/>
              <a:gd name="T9" fmla="*/ 8 h 434"/>
              <a:gd name="T10" fmla="*/ 431 w 434"/>
              <a:gd name="T11" fmla="*/ 2 h 434"/>
              <a:gd name="T12" fmla="*/ 425 w 434"/>
              <a:gd name="T13" fmla="*/ 0 h 434"/>
              <a:gd name="T14" fmla="*/ 419 w 434"/>
              <a:gd name="T15" fmla="*/ 2 h 434"/>
              <a:gd name="T16" fmla="*/ 355 w 434"/>
              <a:gd name="T17" fmla="*/ 67 h 434"/>
              <a:gd name="T18" fmla="*/ 133 w 434"/>
              <a:gd name="T19" fmla="*/ 67 h 434"/>
              <a:gd name="T20" fmla="*/ 133 w 434"/>
              <a:gd name="T21" fmla="*/ 8 h 434"/>
              <a:gd name="T22" fmla="*/ 131 w 434"/>
              <a:gd name="T23" fmla="*/ 2 h 434"/>
              <a:gd name="T24" fmla="*/ 125 w 434"/>
              <a:gd name="T25" fmla="*/ 0 h 434"/>
              <a:gd name="T26" fmla="*/ 75 w 434"/>
              <a:gd name="T27" fmla="*/ 0 h 434"/>
              <a:gd name="T28" fmla="*/ 69 w 434"/>
              <a:gd name="T29" fmla="*/ 2 h 434"/>
              <a:gd name="T30" fmla="*/ 67 w 434"/>
              <a:gd name="T31" fmla="*/ 8 h 434"/>
              <a:gd name="T32" fmla="*/ 67 w 434"/>
              <a:gd name="T33" fmla="*/ 67 h 434"/>
              <a:gd name="T34" fmla="*/ 8 w 434"/>
              <a:gd name="T35" fmla="*/ 67 h 434"/>
              <a:gd name="T36" fmla="*/ 2 w 434"/>
              <a:gd name="T37" fmla="*/ 69 h 434"/>
              <a:gd name="T38" fmla="*/ 0 w 434"/>
              <a:gd name="T39" fmla="*/ 75 h 434"/>
              <a:gd name="T40" fmla="*/ 0 w 434"/>
              <a:gd name="T41" fmla="*/ 125 h 434"/>
              <a:gd name="T42" fmla="*/ 2 w 434"/>
              <a:gd name="T43" fmla="*/ 131 h 434"/>
              <a:gd name="T44" fmla="*/ 8 w 434"/>
              <a:gd name="T45" fmla="*/ 133 h 434"/>
              <a:gd name="T46" fmla="*/ 67 w 434"/>
              <a:gd name="T47" fmla="*/ 133 h 434"/>
              <a:gd name="T48" fmla="*/ 67 w 434"/>
              <a:gd name="T49" fmla="*/ 359 h 434"/>
              <a:gd name="T50" fmla="*/ 69 w 434"/>
              <a:gd name="T51" fmla="*/ 365 h 434"/>
              <a:gd name="T52" fmla="*/ 75 w 434"/>
              <a:gd name="T53" fmla="*/ 367 h 434"/>
              <a:gd name="T54" fmla="*/ 300 w 434"/>
              <a:gd name="T55" fmla="*/ 367 h 434"/>
              <a:gd name="T56" fmla="*/ 300 w 434"/>
              <a:gd name="T57" fmla="*/ 425 h 434"/>
              <a:gd name="T58" fmla="*/ 303 w 434"/>
              <a:gd name="T59" fmla="*/ 431 h 434"/>
              <a:gd name="T60" fmla="*/ 309 w 434"/>
              <a:gd name="T61" fmla="*/ 434 h 434"/>
              <a:gd name="T62" fmla="*/ 359 w 434"/>
              <a:gd name="T63" fmla="*/ 434 h 434"/>
              <a:gd name="T64" fmla="*/ 365 w 434"/>
              <a:gd name="T65" fmla="*/ 431 h 434"/>
              <a:gd name="T66" fmla="*/ 367 w 434"/>
              <a:gd name="T67" fmla="*/ 425 h 434"/>
              <a:gd name="T68" fmla="*/ 367 w 434"/>
              <a:gd name="T69" fmla="*/ 367 h 434"/>
              <a:gd name="T70" fmla="*/ 425 w 434"/>
              <a:gd name="T71" fmla="*/ 367 h 434"/>
              <a:gd name="T72" fmla="*/ 431 w 434"/>
              <a:gd name="T73" fmla="*/ 365 h 434"/>
              <a:gd name="T74" fmla="*/ 434 w 434"/>
              <a:gd name="T75" fmla="*/ 359 h 434"/>
              <a:gd name="T76" fmla="*/ 434 w 434"/>
              <a:gd name="T77" fmla="*/ 309 h 434"/>
              <a:gd name="T78" fmla="*/ 431 w 434"/>
              <a:gd name="T79" fmla="*/ 303 h 434"/>
              <a:gd name="T80" fmla="*/ 425 w 434"/>
              <a:gd name="T81" fmla="*/ 300 h 434"/>
              <a:gd name="T82" fmla="*/ 133 w 434"/>
              <a:gd name="T83" fmla="*/ 133 h 434"/>
              <a:gd name="T84" fmla="*/ 289 w 434"/>
              <a:gd name="T85" fmla="*/ 133 h 434"/>
              <a:gd name="T86" fmla="*/ 133 w 434"/>
              <a:gd name="T87" fmla="*/ 289 h 434"/>
              <a:gd name="T88" fmla="*/ 133 w 434"/>
              <a:gd name="T89" fmla="*/ 133 h 434"/>
              <a:gd name="T90" fmla="*/ 300 w 434"/>
              <a:gd name="T91" fmla="*/ 300 h 434"/>
              <a:gd name="T92" fmla="*/ 145 w 434"/>
              <a:gd name="T93" fmla="*/ 300 h 434"/>
              <a:gd name="T94" fmla="*/ 300 w 434"/>
              <a:gd name="T95" fmla="*/ 145 h 434"/>
              <a:gd name="T96" fmla="*/ 300 w 434"/>
              <a:gd name="T97" fmla="*/ 300 h 434"/>
              <a:gd name="T98" fmla="*/ 300 w 434"/>
              <a:gd name="T99" fmla="*/ 300 h 434"/>
              <a:gd name="T100" fmla="*/ 300 w 434"/>
              <a:gd name="T101" fmla="*/ 30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4" h="434">
                <a:moveTo>
                  <a:pt x="425" y="300"/>
                </a:moveTo>
                <a:cubicBezTo>
                  <a:pt x="367" y="300"/>
                  <a:pt x="367" y="300"/>
                  <a:pt x="367" y="300"/>
                </a:cubicBezTo>
                <a:cubicBezTo>
                  <a:pt x="367" y="78"/>
                  <a:pt x="367" y="78"/>
                  <a:pt x="367" y="78"/>
                </a:cubicBezTo>
                <a:cubicBezTo>
                  <a:pt x="431" y="14"/>
                  <a:pt x="431" y="14"/>
                  <a:pt x="431" y="14"/>
                </a:cubicBezTo>
                <a:cubicBezTo>
                  <a:pt x="433" y="13"/>
                  <a:pt x="434" y="11"/>
                  <a:pt x="434" y="8"/>
                </a:cubicBezTo>
                <a:cubicBezTo>
                  <a:pt x="434" y="6"/>
                  <a:pt x="433" y="4"/>
                  <a:pt x="431" y="2"/>
                </a:cubicBezTo>
                <a:cubicBezTo>
                  <a:pt x="430" y="1"/>
                  <a:pt x="428" y="0"/>
                  <a:pt x="425" y="0"/>
                </a:cubicBezTo>
                <a:cubicBezTo>
                  <a:pt x="423" y="0"/>
                  <a:pt x="421" y="1"/>
                  <a:pt x="419" y="2"/>
                </a:cubicBezTo>
                <a:cubicBezTo>
                  <a:pt x="355" y="67"/>
                  <a:pt x="355" y="67"/>
                  <a:pt x="355" y="67"/>
                </a:cubicBezTo>
                <a:cubicBezTo>
                  <a:pt x="133" y="67"/>
                  <a:pt x="133" y="67"/>
                  <a:pt x="133" y="67"/>
                </a:cubicBezTo>
                <a:cubicBezTo>
                  <a:pt x="133" y="8"/>
                  <a:pt x="133" y="8"/>
                  <a:pt x="133" y="8"/>
                </a:cubicBezTo>
                <a:cubicBezTo>
                  <a:pt x="133" y="6"/>
                  <a:pt x="133" y="4"/>
                  <a:pt x="131" y="2"/>
                </a:cubicBezTo>
                <a:cubicBezTo>
                  <a:pt x="130" y="1"/>
                  <a:pt x="128" y="0"/>
                  <a:pt x="1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3" y="0"/>
                  <a:pt x="71" y="1"/>
                  <a:pt x="69" y="2"/>
                </a:cubicBezTo>
                <a:cubicBezTo>
                  <a:pt x="68" y="4"/>
                  <a:pt x="67" y="6"/>
                  <a:pt x="67" y="8"/>
                </a:cubicBezTo>
                <a:cubicBezTo>
                  <a:pt x="67" y="67"/>
                  <a:pt x="67" y="67"/>
                  <a:pt x="67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6" y="67"/>
                  <a:pt x="4" y="68"/>
                  <a:pt x="2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8"/>
                  <a:pt x="1" y="130"/>
                  <a:pt x="2" y="131"/>
                </a:cubicBezTo>
                <a:cubicBezTo>
                  <a:pt x="4" y="133"/>
                  <a:pt x="6" y="133"/>
                  <a:pt x="8" y="133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7" y="359"/>
                  <a:pt x="67" y="359"/>
                  <a:pt x="67" y="359"/>
                </a:cubicBezTo>
                <a:cubicBezTo>
                  <a:pt x="67" y="361"/>
                  <a:pt x="68" y="363"/>
                  <a:pt x="69" y="365"/>
                </a:cubicBezTo>
                <a:cubicBezTo>
                  <a:pt x="71" y="366"/>
                  <a:pt x="73" y="367"/>
                  <a:pt x="75" y="367"/>
                </a:cubicBezTo>
                <a:cubicBezTo>
                  <a:pt x="300" y="367"/>
                  <a:pt x="300" y="367"/>
                  <a:pt x="300" y="367"/>
                </a:cubicBezTo>
                <a:cubicBezTo>
                  <a:pt x="300" y="425"/>
                  <a:pt x="300" y="425"/>
                  <a:pt x="300" y="425"/>
                </a:cubicBezTo>
                <a:cubicBezTo>
                  <a:pt x="300" y="428"/>
                  <a:pt x="301" y="430"/>
                  <a:pt x="303" y="431"/>
                </a:cubicBezTo>
                <a:cubicBezTo>
                  <a:pt x="304" y="433"/>
                  <a:pt x="306" y="434"/>
                  <a:pt x="309" y="434"/>
                </a:cubicBezTo>
                <a:cubicBezTo>
                  <a:pt x="359" y="434"/>
                  <a:pt x="359" y="434"/>
                  <a:pt x="359" y="434"/>
                </a:cubicBezTo>
                <a:cubicBezTo>
                  <a:pt x="361" y="434"/>
                  <a:pt x="363" y="433"/>
                  <a:pt x="365" y="431"/>
                </a:cubicBezTo>
                <a:cubicBezTo>
                  <a:pt x="366" y="430"/>
                  <a:pt x="367" y="428"/>
                  <a:pt x="367" y="425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425" y="367"/>
                  <a:pt x="425" y="367"/>
                  <a:pt x="425" y="367"/>
                </a:cubicBezTo>
                <a:cubicBezTo>
                  <a:pt x="428" y="367"/>
                  <a:pt x="430" y="366"/>
                  <a:pt x="431" y="365"/>
                </a:cubicBezTo>
                <a:cubicBezTo>
                  <a:pt x="433" y="363"/>
                  <a:pt x="434" y="361"/>
                  <a:pt x="434" y="359"/>
                </a:cubicBezTo>
                <a:cubicBezTo>
                  <a:pt x="434" y="309"/>
                  <a:pt x="434" y="309"/>
                  <a:pt x="434" y="309"/>
                </a:cubicBezTo>
                <a:cubicBezTo>
                  <a:pt x="434" y="306"/>
                  <a:pt x="433" y="304"/>
                  <a:pt x="431" y="303"/>
                </a:cubicBezTo>
                <a:cubicBezTo>
                  <a:pt x="430" y="301"/>
                  <a:pt x="428" y="300"/>
                  <a:pt x="425" y="300"/>
                </a:cubicBezTo>
                <a:close/>
                <a:moveTo>
                  <a:pt x="133" y="133"/>
                </a:moveTo>
                <a:cubicBezTo>
                  <a:pt x="289" y="133"/>
                  <a:pt x="289" y="133"/>
                  <a:pt x="289" y="133"/>
                </a:cubicBezTo>
                <a:cubicBezTo>
                  <a:pt x="133" y="289"/>
                  <a:pt x="133" y="289"/>
                  <a:pt x="133" y="289"/>
                </a:cubicBezTo>
                <a:lnTo>
                  <a:pt x="133" y="133"/>
                </a:lnTo>
                <a:close/>
                <a:moveTo>
                  <a:pt x="300" y="300"/>
                </a:moveTo>
                <a:cubicBezTo>
                  <a:pt x="145" y="300"/>
                  <a:pt x="145" y="300"/>
                  <a:pt x="145" y="300"/>
                </a:cubicBezTo>
                <a:cubicBezTo>
                  <a:pt x="300" y="145"/>
                  <a:pt x="300" y="145"/>
                  <a:pt x="300" y="145"/>
                </a:cubicBezTo>
                <a:lnTo>
                  <a:pt x="300" y="300"/>
                </a:lnTo>
                <a:close/>
                <a:moveTo>
                  <a:pt x="300" y="300"/>
                </a:moveTo>
                <a:cubicBezTo>
                  <a:pt x="300" y="300"/>
                  <a:pt x="300" y="300"/>
                  <a:pt x="300" y="30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1" name="Freeform 72"/>
          <p:cNvSpPr>
            <a:spLocks noEditPoints="1"/>
          </p:cNvSpPr>
          <p:nvPr/>
        </p:nvSpPr>
        <p:spPr bwMode="auto">
          <a:xfrm>
            <a:off x="6909145" y="7423590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95 w 400"/>
              <a:gd name="T27" fmla="*/ 247 h 400"/>
              <a:gd name="T28" fmla="*/ 300 w 400"/>
              <a:gd name="T29" fmla="*/ 259 h 400"/>
              <a:gd name="T30" fmla="*/ 295 w 400"/>
              <a:gd name="T31" fmla="*/ 271 h 400"/>
              <a:gd name="T32" fmla="*/ 271 w 400"/>
              <a:gd name="T33" fmla="*/ 295 h 400"/>
              <a:gd name="T34" fmla="*/ 259 w 400"/>
              <a:gd name="T35" fmla="*/ 300 h 400"/>
              <a:gd name="T36" fmla="*/ 247 w 400"/>
              <a:gd name="T37" fmla="*/ 295 h 400"/>
              <a:gd name="T38" fmla="*/ 200 w 400"/>
              <a:gd name="T39" fmla="*/ 247 h 400"/>
              <a:gd name="T40" fmla="*/ 153 w 400"/>
              <a:gd name="T41" fmla="*/ 295 h 400"/>
              <a:gd name="T42" fmla="*/ 141 w 400"/>
              <a:gd name="T43" fmla="*/ 300 h 400"/>
              <a:gd name="T44" fmla="*/ 129 w 400"/>
              <a:gd name="T45" fmla="*/ 295 h 400"/>
              <a:gd name="T46" fmla="*/ 106 w 400"/>
              <a:gd name="T47" fmla="*/ 271 h 400"/>
              <a:gd name="T48" fmla="*/ 101 w 400"/>
              <a:gd name="T49" fmla="*/ 259 h 400"/>
              <a:gd name="T50" fmla="*/ 106 w 400"/>
              <a:gd name="T51" fmla="*/ 247 h 400"/>
              <a:gd name="T52" fmla="*/ 153 w 400"/>
              <a:gd name="T53" fmla="*/ 200 h 400"/>
              <a:gd name="T54" fmla="*/ 106 w 400"/>
              <a:gd name="T55" fmla="*/ 153 h 400"/>
              <a:gd name="T56" fmla="*/ 101 w 400"/>
              <a:gd name="T57" fmla="*/ 141 h 400"/>
              <a:gd name="T58" fmla="*/ 106 w 400"/>
              <a:gd name="T59" fmla="*/ 129 h 400"/>
              <a:gd name="T60" fmla="*/ 129 w 400"/>
              <a:gd name="T61" fmla="*/ 106 h 400"/>
              <a:gd name="T62" fmla="*/ 141 w 400"/>
              <a:gd name="T63" fmla="*/ 101 h 400"/>
              <a:gd name="T64" fmla="*/ 153 w 400"/>
              <a:gd name="T65" fmla="*/ 106 h 400"/>
              <a:gd name="T66" fmla="*/ 200 w 400"/>
              <a:gd name="T67" fmla="*/ 153 h 400"/>
              <a:gd name="T68" fmla="*/ 247 w 400"/>
              <a:gd name="T69" fmla="*/ 106 h 400"/>
              <a:gd name="T70" fmla="*/ 259 w 400"/>
              <a:gd name="T71" fmla="*/ 101 h 400"/>
              <a:gd name="T72" fmla="*/ 271 w 400"/>
              <a:gd name="T73" fmla="*/ 106 h 400"/>
              <a:gd name="T74" fmla="*/ 295 w 400"/>
              <a:gd name="T75" fmla="*/ 129 h 400"/>
              <a:gd name="T76" fmla="*/ 300 w 400"/>
              <a:gd name="T77" fmla="*/ 141 h 400"/>
              <a:gd name="T78" fmla="*/ 295 w 400"/>
              <a:gd name="T79" fmla="*/ 153 h 400"/>
              <a:gd name="T80" fmla="*/ 247 w 400"/>
              <a:gd name="T81" fmla="*/ 200 h 400"/>
              <a:gd name="T82" fmla="*/ 295 w 400"/>
              <a:gd name="T83" fmla="*/ 247 h 400"/>
              <a:gd name="T84" fmla="*/ 295 w 400"/>
              <a:gd name="T85" fmla="*/ 247 h 400"/>
              <a:gd name="T86" fmla="*/ 295 w 400"/>
              <a:gd name="T87" fmla="*/ 24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95" y="247"/>
                </a:moveTo>
                <a:cubicBezTo>
                  <a:pt x="298" y="251"/>
                  <a:pt x="300" y="255"/>
                  <a:pt x="300" y="259"/>
                </a:cubicBezTo>
                <a:cubicBezTo>
                  <a:pt x="300" y="264"/>
                  <a:pt x="298" y="268"/>
                  <a:pt x="295" y="271"/>
                </a:cubicBezTo>
                <a:cubicBezTo>
                  <a:pt x="271" y="295"/>
                  <a:pt x="271" y="295"/>
                  <a:pt x="271" y="295"/>
                </a:cubicBezTo>
                <a:cubicBezTo>
                  <a:pt x="268" y="298"/>
                  <a:pt x="264" y="300"/>
                  <a:pt x="259" y="300"/>
                </a:cubicBezTo>
                <a:cubicBezTo>
                  <a:pt x="255" y="300"/>
                  <a:pt x="251" y="298"/>
                  <a:pt x="247" y="295"/>
                </a:cubicBezTo>
                <a:cubicBezTo>
                  <a:pt x="200" y="247"/>
                  <a:pt x="200" y="247"/>
                  <a:pt x="200" y="247"/>
                </a:cubicBezTo>
                <a:cubicBezTo>
                  <a:pt x="153" y="295"/>
                  <a:pt x="153" y="295"/>
                  <a:pt x="153" y="295"/>
                </a:cubicBezTo>
                <a:cubicBezTo>
                  <a:pt x="150" y="298"/>
                  <a:pt x="146" y="300"/>
                  <a:pt x="141" y="300"/>
                </a:cubicBezTo>
                <a:cubicBezTo>
                  <a:pt x="137" y="300"/>
                  <a:pt x="133" y="298"/>
                  <a:pt x="129" y="295"/>
                </a:cubicBezTo>
                <a:cubicBezTo>
                  <a:pt x="106" y="271"/>
                  <a:pt x="106" y="271"/>
                  <a:pt x="106" y="271"/>
                </a:cubicBezTo>
                <a:cubicBezTo>
                  <a:pt x="103" y="268"/>
                  <a:pt x="101" y="264"/>
                  <a:pt x="101" y="259"/>
                </a:cubicBezTo>
                <a:cubicBezTo>
                  <a:pt x="101" y="255"/>
                  <a:pt x="103" y="251"/>
                  <a:pt x="106" y="247"/>
                </a:cubicBezTo>
                <a:cubicBezTo>
                  <a:pt x="153" y="200"/>
                  <a:pt x="153" y="200"/>
                  <a:pt x="153" y="200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3" y="150"/>
                  <a:pt x="101" y="146"/>
                  <a:pt x="101" y="141"/>
                </a:cubicBezTo>
                <a:cubicBezTo>
                  <a:pt x="101" y="137"/>
                  <a:pt x="103" y="133"/>
                  <a:pt x="106" y="129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33" y="103"/>
                  <a:pt x="137" y="101"/>
                  <a:pt x="141" y="101"/>
                </a:cubicBezTo>
                <a:cubicBezTo>
                  <a:pt x="146" y="101"/>
                  <a:pt x="150" y="103"/>
                  <a:pt x="153" y="106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47" y="106"/>
                  <a:pt x="247" y="106"/>
                  <a:pt x="247" y="106"/>
                </a:cubicBezTo>
                <a:cubicBezTo>
                  <a:pt x="251" y="103"/>
                  <a:pt x="255" y="101"/>
                  <a:pt x="259" y="101"/>
                </a:cubicBezTo>
                <a:cubicBezTo>
                  <a:pt x="264" y="101"/>
                  <a:pt x="268" y="103"/>
                  <a:pt x="271" y="106"/>
                </a:cubicBezTo>
                <a:cubicBezTo>
                  <a:pt x="295" y="129"/>
                  <a:pt x="295" y="129"/>
                  <a:pt x="295" y="129"/>
                </a:cubicBezTo>
                <a:cubicBezTo>
                  <a:pt x="298" y="133"/>
                  <a:pt x="300" y="137"/>
                  <a:pt x="300" y="141"/>
                </a:cubicBezTo>
                <a:cubicBezTo>
                  <a:pt x="300" y="146"/>
                  <a:pt x="298" y="150"/>
                  <a:pt x="295" y="153"/>
                </a:cubicBezTo>
                <a:cubicBezTo>
                  <a:pt x="247" y="200"/>
                  <a:pt x="247" y="200"/>
                  <a:pt x="247" y="200"/>
                </a:cubicBezTo>
                <a:lnTo>
                  <a:pt x="295" y="247"/>
                </a:lnTo>
                <a:close/>
                <a:moveTo>
                  <a:pt x="295" y="247"/>
                </a:moveTo>
                <a:cubicBezTo>
                  <a:pt x="295" y="247"/>
                  <a:pt x="295" y="247"/>
                  <a:pt x="295" y="24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4" name="Freeform 76"/>
          <p:cNvSpPr>
            <a:spLocks noEditPoints="1"/>
          </p:cNvSpPr>
          <p:nvPr/>
        </p:nvSpPr>
        <p:spPr bwMode="auto">
          <a:xfrm>
            <a:off x="9851918" y="7482319"/>
            <a:ext cx="1276153" cy="1155522"/>
          </a:xfrm>
          <a:custGeom>
            <a:avLst/>
            <a:gdLst>
              <a:gd name="T0" fmla="*/ 60 w 402"/>
              <a:gd name="T1" fmla="*/ 0 h 364"/>
              <a:gd name="T2" fmla="*/ 46 w 402"/>
              <a:gd name="T3" fmla="*/ 67 h 364"/>
              <a:gd name="T4" fmla="*/ 321 w 402"/>
              <a:gd name="T5" fmla="*/ 67 h 364"/>
              <a:gd name="T6" fmla="*/ 312 w 402"/>
              <a:gd name="T7" fmla="*/ 111 h 364"/>
              <a:gd name="T8" fmla="*/ 38 w 402"/>
              <a:gd name="T9" fmla="*/ 111 h 364"/>
              <a:gd name="T10" fmla="*/ 24 w 402"/>
              <a:gd name="T11" fmla="*/ 179 h 364"/>
              <a:gd name="T12" fmla="*/ 299 w 402"/>
              <a:gd name="T13" fmla="*/ 179 h 364"/>
              <a:gd name="T14" fmla="*/ 283 w 402"/>
              <a:gd name="T15" fmla="*/ 256 h 364"/>
              <a:gd name="T16" fmla="*/ 173 w 402"/>
              <a:gd name="T17" fmla="*/ 293 h 364"/>
              <a:gd name="T18" fmla="*/ 77 w 402"/>
              <a:gd name="T19" fmla="*/ 256 h 364"/>
              <a:gd name="T20" fmla="*/ 84 w 402"/>
              <a:gd name="T21" fmla="*/ 223 h 364"/>
              <a:gd name="T22" fmla="*/ 17 w 402"/>
              <a:gd name="T23" fmla="*/ 223 h 364"/>
              <a:gd name="T24" fmla="*/ 0 w 402"/>
              <a:gd name="T25" fmla="*/ 304 h 364"/>
              <a:gd name="T26" fmla="*/ 159 w 402"/>
              <a:gd name="T27" fmla="*/ 364 h 364"/>
              <a:gd name="T28" fmla="*/ 342 w 402"/>
              <a:gd name="T29" fmla="*/ 304 h 364"/>
              <a:gd name="T30" fmla="*/ 402 w 402"/>
              <a:gd name="T31" fmla="*/ 0 h 364"/>
              <a:gd name="T32" fmla="*/ 60 w 402"/>
              <a:gd name="T33" fmla="*/ 0 h 364"/>
              <a:gd name="T34" fmla="*/ 60 w 402"/>
              <a:gd name="T35" fmla="*/ 0 h 364"/>
              <a:gd name="T36" fmla="*/ 60 w 402"/>
              <a:gd name="T3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2" h="364">
                <a:moveTo>
                  <a:pt x="60" y="0"/>
                </a:moveTo>
                <a:lnTo>
                  <a:pt x="46" y="67"/>
                </a:lnTo>
                <a:lnTo>
                  <a:pt x="321" y="67"/>
                </a:lnTo>
                <a:lnTo>
                  <a:pt x="312" y="111"/>
                </a:lnTo>
                <a:lnTo>
                  <a:pt x="38" y="111"/>
                </a:lnTo>
                <a:lnTo>
                  <a:pt x="24" y="179"/>
                </a:lnTo>
                <a:lnTo>
                  <a:pt x="299" y="179"/>
                </a:lnTo>
                <a:lnTo>
                  <a:pt x="283" y="256"/>
                </a:lnTo>
                <a:lnTo>
                  <a:pt x="173" y="293"/>
                </a:lnTo>
                <a:lnTo>
                  <a:pt x="77" y="256"/>
                </a:lnTo>
                <a:lnTo>
                  <a:pt x="84" y="223"/>
                </a:lnTo>
                <a:lnTo>
                  <a:pt x="17" y="223"/>
                </a:lnTo>
                <a:lnTo>
                  <a:pt x="0" y="304"/>
                </a:lnTo>
                <a:lnTo>
                  <a:pt x="159" y="364"/>
                </a:lnTo>
                <a:lnTo>
                  <a:pt x="342" y="304"/>
                </a:lnTo>
                <a:lnTo>
                  <a:pt x="402" y="0"/>
                </a:lnTo>
                <a:lnTo>
                  <a:pt x="60" y="0"/>
                </a:lnTo>
                <a:close/>
                <a:moveTo>
                  <a:pt x="60" y="0"/>
                </a:moveTo>
                <a:lnTo>
                  <a:pt x="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7" name="AutoShape 79"/>
          <p:cNvSpPr>
            <a:spLocks noChangeAspect="1" noChangeArrowheads="1" noTextEdit="1"/>
          </p:cNvSpPr>
          <p:nvPr/>
        </p:nvSpPr>
        <p:spPr bwMode="auto">
          <a:xfrm>
            <a:off x="12801036" y="7425178"/>
            <a:ext cx="1269804" cy="126980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8" name="Freeform 81"/>
          <p:cNvSpPr>
            <a:spLocks noEditPoints="1"/>
          </p:cNvSpPr>
          <p:nvPr/>
        </p:nvSpPr>
        <p:spPr bwMode="auto">
          <a:xfrm>
            <a:off x="12797863" y="7423590"/>
            <a:ext cx="1276153" cy="1272980"/>
          </a:xfrm>
          <a:custGeom>
            <a:avLst/>
            <a:gdLst>
              <a:gd name="T0" fmla="*/ 367 w 368"/>
              <a:gd name="T1" fmla="*/ 14 h 367"/>
              <a:gd name="T2" fmla="*/ 362 w 368"/>
              <a:gd name="T3" fmla="*/ 5 h 367"/>
              <a:gd name="T4" fmla="*/ 350 w 368"/>
              <a:gd name="T5" fmla="*/ 0 h 367"/>
              <a:gd name="T6" fmla="*/ 343 w 368"/>
              <a:gd name="T7" fmla="*/ 2 h 367"/>
              <a:gd name="T8" fmla="*/ 9 w 368"/>
              <a:gd name="T9" fmla="*/ 169 h 367"/>
              <a:gd name="T10" fmla="*/ 2 w 368"/>
              <a:gd name="T11" fmla="*/ 176 h 367"/>
              <a:gd name="T12" fmla="*/ 0 w 368"/>
              <a:gd name="T13" fmla="*/ 187 h 367"/>
              <a:gd name="T14" fmla="*/ 6 w 368"/>
              <a:gd name="T15" fmla="*/ 197 h 367"/>
              <a:gd name="T16" fmla="*/ 17 w 368"/>
              <a:gd name="T17" fmla="*/ 200 h 367"/>
              <a:gd name="T18" fmla="*/ 167 w 368"/>
              <a:gd name="T19" fmla="*/ 200 h 367"/>
              <a:gd name="T20" fmla="*/ 167 w 368"/>
              <a:gd name="T21" fmla="*/ 350 h 367"/>
              <a:gd name="T22" fmla="*/ 170 w 368"/>
              <a:gd name="T23" fmla="*/ 361 h 367"/>
              <a:gd name="T24" fmla="*/ 180 w 368"/>
              <a:gd name="T25" fmla="*/ 367 h 367"/>
              <a:gd name="T26" fmla="*/ 183 w 368"/>
              <a:gd name="T27" fmla="*/ 367 h 367"/>
              <a:gd name="T28" fmla="*/ 198 w 368"/>
              <a:gd name="T29" fmla="*/ 358 h 367"/>
              <a:gd name="T30" fmla="*/ 365 w 368"/>
              <a:gd name="T31" fmla="*/ 24 h 367"/>
              <a:gd name="T32" fmla="*/ 367 w 368"/>
              <a:gd name="T33" fmla="*/ 14 h 367"/>
              <a:gd name="T34" fmla="*/ 367 w 368"/>
              <a:gd name="T35" fmla="*/ 14 h 367"/>
              <a:gd name="T36" fmla="*/ 367 w 368"/>
              <a:gd name="T37" fmla="*/ 1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8" h="367">
                <a:moveTo>
                  <a:pt x="367" y="14"/>
                </a:moveTo>
                <a:cubicBezTo>
                  <a:pt x="366" y="10"/>
                  <a:pt x="365" y="7"/>
                  <a:pt x="362" y="5"/>
                </a:cubicBezTo>
                <a:cubicBezTo>
                  <a:pt x="359" y="2"/>
                  <a:pt x="355" y="0"/>
                  <a:pt x="350" y="0"/>
                </a:cubicBezTo>
                <a:cubicBezTo>
                  <a:pt x="348" y="0"/>
                  <a:pt x="345" y="1"/>
                  <a:pt x="343" y="2"/>
                </a:cubicBezTo>
                <a:cubicBezTo>
                  <a:pt x="9" y="169"/>
                  <a:pt x="9" y="169"/>
                  <a:pt x="9" y="169"/>
                </a:cubicBezTo>
                <a:cubicBezTo>
                  <a:pt x="6" y="170"/>
                  <a:pt x="3" y="173"/>
                  <a:pt x="2" y="176"/>
                </a:cubicBezTo>
                <a:cubicBezTo>
                  <a:pt x="0" y="180"/>
                  <a:pt x="0" y="184"/>
                  <a:pt x="0" y="187"/>
                </a:cubicBezTo>
                <a:cubicBezTo>
                  <a:pt x="1" y="191"/>
                  <a:pt x="3" y="194"/>
                  <a:pt x="6" y="197"/>
                </a:cubicBezTo>
                <a:cubicBezTo>
                  <a:pt x="9" y="199"/>
                  <a:pt x="13" y="200"/>
                  <a:pt x="17" y="200"/>
                </a:cubicBezTo>
                <a:cubicBezTo>
                  <a:pt x="167" y="200"/>
                  <a:pt x="167" y="200"/>
                  <a:pt x="167" y="200"/>
                </a:cubicBezTo>
                <a:cubicBezTo>
                  <a:pt x="167" y="350"/>
                  <a:pt x="167" y="350"/>
                  <a:pt x="167" y="350"/>
                </a:cubicBezTo>
                <a:cubicBezTo>
                  <a:pt x="167" y="354"/>
                  <a:pt x="168" y="358"/>
                  <a:pt x="170" y="361"/>
                </a:cubicBezTo>
                <a:cubicBezTo>
                  <a:pt x="173" y="364"/>
                  <a:pt x="176" y="366"/>
                  <a:pt x="180" y="367"/>
                </a:cubicBezTo>
                <a:cubicBezTo>
                  <a:pt x="181" y="367"/>
                  <a:pt x="183" y="367"/>
                  <a:pt x="183" y="367"/>
                </a:cubicBezTo>
                <a:cubicBezTo>
                  <a:pt x="190" y="367"/>
                  <a:pt x="195" y="364"/>
                  <a:pt x="198" y="358"/>
                </a:cubicBezTo>
                <a:cubicBezTo>
                  <a:pt x="365" y="24"/>
                  <a:pt x="365" y="24"/>
                  <a:pt x="365" y="24"/>
                </a:cubicBezTo>
                <a:cubicBezTo>
                  <a:pt x="367" y="21"/>
                  <a:pt x="368" y="18"/>
                  <a:pt x="367" y="14"/>
                </a:cubicBezTo>
                <a:close/>
                <a:moveTo>
                  <a:pt x="367" y="14"/>
                </a:moveTo>
                <a:cubicBezTo>
                  <a:pt x="367" y="14"/>
                  <a:pt x="367" y="14"/>
                  <a:pt x="367" y="1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19" name="グループ化 118"/>
          <p:cNvGrpSpPr/>
          <p:nvPr/>
        </p:nvGrpSpPr>
        <p:grpSpPr>
          <a:xfrm>
            <a:off x="15743808" y="7561681"/>
            <a:ext cx="1276153" cy="996798"/>
            <a:chOff x="7872413" y="3097212"/>
            <a:chExt cx="638175" cy="498476"/>
          </a:xfrm>
          <a:solidFill>
            <a:schemeClr val="bg1"/>
          </a:solidFill>
        </p:grpSpPr>
        <p:sp>
          <p:nvSpPr>
            <p:cNvPr id="91" name="Freeform 85"/>
            <p:cNvSpPr>
              <a:spLocks noEditPoints="1"/>
            </p:cNvSpPr>
            <p:nvPr/>
          </p:nvSpPr>
          <p:spPr bwMode="auto">
            <a:xfrm>
              <a:off x="7872413" y="3097212"/>
              <a:ext cx="638175" cy="498476"/>
            </a:xfrm>
            <a:custGeom>
              <a:avLst/>
              <a:gdLst>
                <a:gd name="T0" fmla="*/ 331 w 470"/>
                <a:gd name="T1" fmla="*/ 184 h 367"/>
                <a:gd name="T2" fmla="*/ 469 w 470"/>
                <a:gd name="T3" fmla="*/ 65 h 367"/>
                <a:gd name="T4" fmla="*/ 427 w 470"/>
                <a:gd name="T5" fmla="*/ 35 h 367"/>
                <a:gd name="T6" fmla="*/ 411 w 470"/>
                <a:gd name="T7" fmla="*/ 35 h 367"/>
                <a:gd name="T8" fmla="*/ 203 w 470"/>
                <a:gd name="T9" fmla="*/ 119 h 367"/>
                <a:gd name="T10" fmla="*/ 202 w 470"/>
                <a:gd name="T11" fmla="*/ 93 h 367"/>
                <a:gd name="T12" fmla="*/ 153 w 470"/>
                <a:gd name="T13" fmla="*/ 22 h 367"/>
                <a:gd name="T14" fmla="*/ 23 w 470"/>
                <a:gd name="T15" fmla="*/ 21 h 367"/>
                <a:gd name="T16" fmla="*/ 2 w 470"/>
                <a:gd name="T17" fmla="*/ 74 h 367"/>
                <a:gd name="T18" fmla="*/ 51 w 470"/>
                <a:gd name="T19" fmla="*/ 145 h 367"/>
                <a:gd name="T20" fmla="*/ 163 w 470"/>
                <a:gd name="T21" fmla="*/ 159 h 367"/>
                <a:gd name="T22" fmla="*/ 200 w 470"/>
                <a:gd name="T23" fmla="*/ 184 h 367"/>
                <a:gd name="T24" fmla="*/ 163 w 470"/>
                <a:gd name="T25" fmla="*/ 208 h 367"/>
                <a:gd name="T26" fmla="*/ 51 w 470"/>
                <a:gd name="T27" fmla="*/ 222 h 367"/>
                <a:gd name="T28" fmla="*/ 2 w 470"/>
                <a:gd name="T29" fmla="*/ 293 h 367"/>
                <a:gd name="T30" fmla="*/ 81 w 470"/>
                <a:gd name="T31" fmla="*/ 367 h 367"/>
                <a:gd name="T32" fmla="*/ 187 w 470"/>
                <a:gd name="T33" fmla="*/ 313 h 367"/>
                <a:gd name="T34" fmla="*/ 199 w 470"/>
                <a:gd name="T35" fmla="*/ 249 h 367"/>
                <a:gd name="T36" fmla="*/ 231 w 470"/>
                <a:gd name="T37" fmla="*/ 231 h 367"/>
                <a:gd name="T38" fmla="*/ 419 w 470"/>
                <a:gd name="T39" fmla="*/ 334 h 367"/>
                <a:gd name="T40" fmla="*/ 460 w 470"/>
                <a:gd name="T41" fmla="*/ 315 h 367"/>
                <a:gd name="T42" fmla="*/ 463 w 470"/>
                <a:gd name="T43" fmla="*/ 287 h 367"/>
                <a:gd name="T44" fmla="*/ 124 w 470"/>
                <a:gd name="T45" fmla="*/ 125 h 367"/>
                <a:gd name="T46" fmla="*/ 46 w 470"/>
                <a:gd name="T47" fmla="*/ 79 h 367"/>
                <a:gd name="T48" fmla="*/ 81 w 470"/>
                <a:gd name="T49" fmla="*/ 42 h 367"/>
                <a:gd name="T50" fmla="*/ 158 w 470"/>
                <a:gd name="T51" fmla="*/ 88 h 367"/>
                <a:gd name="T52" fmla="*/ 158 w 470"/>
                <a:gd name="T53" fmla="*/ 279 h 367"/>
                <a:gd name="T54" fmla="*/ 81 w 470"/>
                <a:gd name="T55" fmla="*/ 325 h 367"/>
                <a:gd name="T56" fmla="*/ 46 w 470"/>
                <a:gd name="T57" fmla="*/ 288 h 367"/>
                <a:gd name="T58" fmla="*/ 124 w 470"/>
                <a:gd name="T59" fmla="*/ 242 h 367"/>
                <a:gd name="T60" fmla="*/ 158 w 470"/>
                <a:gd name="T61" fmla="*/ 279 h 367"/>
                <a:gd name="T62" fmla="*/ 180 w 470"/>
                <a:gd name="T63" fmla="*/ 148 h 367"/>
                <a:gd name="T64" fmla="*/ 181 w 470"/>
                <a:gd name="T65" fmla="*/ 146 h 367"/>
                <a:gd name="T66" fmla="*/ 187 w 470"/>
                <a:gd name="T67" fmla="*/ 140 h 367"/>
                <a:gd name="T68" fmla="*/ 215 w 470"/>
                <a:gd name="T69" fmla="*/ 146 h 367"/>
                <a:gd name="T70" fmla="*/ 202 w 470"/>
                <a:gd name="T71" fmla="*/ 162 h 367"/>
                <a:gd name="T72" fmla="*/ 177 w 470"/>
                <a:gd name="T73" fmla="*/ 150 h 367"/>
                <a:gd name="T74" fmla="*/ 194 w 470"/>
                <a:gd name="T75" fmla="*/ 234 h 367"/>
                <a:gd name="T76" fmla="*/ 184 w 470"/>
                <a:gd name="T77" fmla="*/ 224 h 367"/>
                <a:gd name="T78" fmla="*/ 180 w 470"/>
                <a:gd name="T79" fmla="*/ 219 h 367"/>
                <a:gd name="T80" fmla="*/ 219 w 470"/>
                <a:gd name="T81" fmla="*/ 192 h 367"/>
                <a:gd name="T82" fmla="*/ 419 w 470"/>
                <a:gd name="T83" fmla="*/ 50 h 367"/>
                <a:gd name="T84" fmla="*/ 261 w 470"/>
                <a:gd name="T85" fmla="*/ 217 h 367"/>
                <a:gd name="T86" fmla="*/ 419 w 470"/>
                <a:gd name="T87" fmla="*/ 317 h 367"/>
                <a:gd name="T88" fmla="*/ 271 w 470"/>
                <a:gd name="T89" fmla="*/ 230 h 367"/>
                <a:gd name="T90" fmla="*/ 453 w 470"/>
                <a:gd name="T91" fmla="*/ 300 h 367"/>
                <a:gd name="T92" fmla="*/ 419 w 470"/>
                <a:gd name="T93" fmla="*/ 31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0" h="367">
                  <a:moveTo>
                    <a:pt x="463" y="287"/>
                  </a:moveTo>
                  <a:cubicBezTo>
                    <a:pt x="331" y="184"/>
                    <a:pt x="331" y="184"/>
                    <a:pt x="331" y="184"/>
                  </a:cubicBezTo>
                  <a:cubicBezTo>
                    <a:pt x="463" y="80"/>
                    <a:pt x="463" y="80"/>
                    <a:pt x="463" y="80"/>
                  </a:cubicBezTo>
                  <a:cubicBezTo>
                    <a:pt x="468" y="76"/>
                    <a:pt x="470" y="71"/>
                    <a:pt x="469" y="65"/>
                  </a:cubicBezTo>
                  <a:cubicBezTo>
                    <a:pt x="468" y="59"/>
                    <a:pt x="465" y="55"/>
                    <a:pt x="460" y="52"/>
                  </a:cubicBezTo>
                  <a:cubicBezTo>
                    <a:pt x="427" y="35"/>
                    <a:pt x="427" y="35"/>
                    <a:pt x="427" y="35"/>
                  </a:cubicBezTo>
                  <a:cubicBezTo>
                    <a:pt x="424" y="34"/>
                    <a:pt x="422" y="33"/>
                    <a:pt x="419" y="33"/>
                  </a:cubicBezTo>
                  <a:cubicBezTo>
                    <a:pt x="416" y="33"/>
                    <a:pt x="414" y="34"/>
                    <a:pt x="411" y="35"/>
                  </a:cubicBezTo>
                  <a:cubicBezTo>
                    <a:pt x="231" y="136"/>
                    <a:pt x="231" y="136"/>
                    <a:pt x="231" y="136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1" y="118"/>
                    <a:pt x="200" y="118"/>
                    <a:pt x="199" y="118"/>
                  </a:cubicBezTo>
                  <a:cubicBezTo>
                    <a:pt x="202" y="109"/>
                    <a:pt x="203" y="101"/>
                    <a:pt x="202" y="93"/>
                  </a:cubicBezTo>
                  <a:cubicBezTo>
                    <a:pt x="201" y="79"/>
                    <a:pt x="196" y="66"/>
                    <a:pt x="187" y="54"/>
                  </a:cubicBezTo>
                  <a:cubicBezTo>
                    <a:pt x="179" y="42"/>
                    <a:pt x="167" y="31"/>
                    <a:pt x="153" y="22"/>
                  </a:cubicBezTo>
                  <a:cubicBezTo>
                    <a:pt x="130" y="7"/>
                    <a:pt x="106" y="0"/>
                    <a:pt x="81" y="0"/>
                  </a:cubicBezTo>
                  <a:cubicBezTo>
                    <a:pt x="57" y="0"/>
                    <a:pt x="38" y="7"/>
                    <a:pt x="23" y="21"/>
                  </a:cubicBezTo>
                  <a:cubicBezTo>
                    <a:pt x="15" y="27"/>
                    <a:pt x="10" y="35"/>
                    <a:pt x="6" y="45"/>
                  </a:cubicBezTo>
                  <a:cubicBezTo>
                    <a:pt x="3" y="54"/>
                    <a:pt x="1" y="64"/>
                    <a:pt x="2" y="74"/>
                  </a:cubicBezTo>
                  <a:cubicBezTo>
                    <a:pt x="4" y="88"/>
                    <a:pt x="8" y="100"/>
                    <a:pt x="17" y="113"/>
                  </a:cubicBezTo>
                  <a:cubicBezTo>
                    <a:pt x="25" y="125"/>
                    <a:pt x="37" y="136"/>
                    <a:pt x="51" y="145"/>
                  </a:cubicBezTo>
                  <a:cubicBezTo>
                    <a:pt x="74" y="160"/>
                    <a:pt x="98" y="167"/>
                    <a:pt x="124" y="167"/>
                  </a:cubicBezTo>
                  <a:cubicBezTo>
                    <a:pt x="138" y="167"/>
                    <a:pt x="151" y="164"/>
                    <a:pt x="163" y="159"/>
                  </a:cubicBezTo>
                  <a:cubicBezTo>
                    <a:pt x="164" y="161"/>
                    <a:pt x="166" y="163"/>
                    <a:pt x="169" y="165"/>
                  </a:cubicBezTo>
                  <a:cubicBezTo>
                    <a:pt x="200" y="184"/>
                    <a:pt x="200" y="184"/>
                    <a:pt x="200" y="184"/>
                  </a:cubicBezTo>
                  <a:cubicBezTo>
                    <a:pt x="169" y="203"/>
                    <a:pt x="169" y="203"/>
                    <a:pt x="169" y="203"/>
                  </a:cubicBezTo>
                  <a:cubicBezTo>
                    <a:pt x="166" y="204"/>
                    <a:pt x="164" y="206"/>
                    <a:pt x="163" y="208"/>
                  </a:cubicBezTo>
                  <a:cubicBezTo>
                    <a:pt x="151" y="203"/>
                    <a:pt x="138" y="200"/>
                    <a:pt x="124" y="200"/>
                  </a:cubicBezTo>
                  <a:cubicBezTo>
                    <a:pt x="98" y="200"/>
                    <a:pt x="74" y="208"/>
                    <a:pt x="51" y="222"/>
                  </a:cubicBezTo>
                  <a:cubicBezTo>
                    <a:pt x="37" y="231"/>
                    <a:pt x="25" y="242"/>
                    <a:pt x="17" y="254"/>
                  </a:cubicBezTo>
                  <a:cubicBezTo>
                    <a:pt x="8" y="267"/>
                    <a:pt x="4" y="280"/>
                    <a:pt x="2" y="293"/>
                  </a:cubicBezTo>
                  <a:cubicBezTo>
                    <a:pt x="0" y="314"/>
                    <a:pt x="7" y="332"/>
                    <a:pt x="23" y="347"/>
                  </a:cubicBezTo>
                  <a:cubicBezTo>
                    <a:pt x="38" y="360"/>
                    <a:pt x="57" y="367"/>
                    <a:pt x="81" y="367"/>
                  </a:cubicBezTo>
                  <a:cubicBezTo>
                    <a:pt x="106" y="367"/>
                    <a:pt x="130" y="360"/>
                    <a:pt x="153" y="345"/>
                  </a:cubicBezTo>
                  <a:cubicBezTo>
                    <a:pt x="167" y="336"/>
                    <a:pt x="179" y="325"/>
                    <a:pt x="187" y="313"/>
                  </a:cubicBezTo>
                  <a:cubicBezTo>
                    <a:pt x="196" y="301"/>
                    <a:pt x="201" y="288"/>
                    <a:pt x="202" y="275"/>
                  </a:cubicBezTo>
                  <a:cubicBezTo>
                    <a:pt x="203" y="266"/>
                    <a:pt x="202" y="258"/>
                    <a:pt x="199" y="249"/>
                  </a:cubicBezTo>
                  <a:cubicBezTo>
                    <a:pt x="200" y="249"/>
                    <a:pt x="201" y="249"/>
                    <a:pt x="203" y="248"/>
                  </a:cubicBezTo>
                  <a:cubicBezTo>
                    <a:pt x="231" y="231"/>
                    <a:pt x="231" y="231"/>
                    <a:pt x="231" y="231"/>
                  </a:cubicBezTo>
                  <a:cubicBezTo>
                    <a:pt x="411" y="332"/>
                    <a:pt x="411" y="332"/>
                    <a:pt x="411" y="332"/>
                  </a:cubicBezTo>
                  <a:cubicBezTo>
                    <a:pt x="414" y="333"/>
                    <a:pt x="416" y="334"/>
                    <a:pt x="419" y="334"/>
                  </a:cubicBezTo>
                  <a:cubicBezTo>
                    <a:pt x="422" y="334"/>
                    <a:pt x="424" y="333"/>
                    <a:pt x="427" y="332"/>
                  </a:cubicBezTo>
                  <a:cubicBezTo>
                    <a:pt x="460" y="315"/>
                    <a:pt x="460" y="315"/>
                    <a:pt x="460" y="315"/>
                  </a:cubicBezTo>
                  <a:cubicBezTo>
                    <a:pt x="465" y="312"/>
                    <a:pt x="468" y="308"/>
                    <a:pt x="469" y="302"/>
                  </a:cubicBezTo>
                  <a:cubicBezTo>
                    <a:pt x="470" y="296"/>
                    <a:pt x="468" y="291"/>
                    <a:pt x="463" y="287"/>
                  </a:cubicBezTo>
                  <a:close/>
                  <a:moveTo>
                    <a:pt x="153" y="116"/>
                  </a:moveTo>
                  <a:cubicBezTo>
                    <a:pt x="146" y="122"/>
                    <a:pt x="136" y="125"/>
                    <a:pt x="124" y="125"/>
                  </a:cubicBezTo>
                  <a:cubicBezTo>
                    <a:pt x="106" y="125"/>
                    <a:pt x="89" y="120"/>
                    <a:pt x="73" y="110"/>
                  </a:cubicBezTo>
                  <a:cubicBezTo>
                    <a:pt x="59" y="101"/>
                    <a:pt x="50" y="91"/>
                    <a:pt x="46" y="79"/>
                  </a:cubicBezTo>
                  <a:cubicBezTo>
                    <a:pt x="42" y="68"/>
                    <a:pt x="43" y="58"/>
                    <a:pt x="51" y="51"/>
                  </a:cubicBezTo>
                  <a:cubicBezTo>
                    <a:pt x="58" y="45"/>
                    <a:pt x="68" y="42"/>
                    <a:pt x="81" y="42"/>
                  </a:cubicBezTo>
                  <a:cubicBezTo>
                    <a:pt x="98" y="42"/>
                    <a:pt x="115" y="47"/>
                    <a:pt x="131" y="57"/>
                  </a:cubicBezTo>
                  <a:cubicBezTo>
                    <a:pt x="145" y="66"/>
                    <a:pt x="154" y="76"/>
                    <a:pt x="158" y="88"/>
                  </a:cubicBezTo>
                  <a:cubicBezTo>
                    <a:pt x="163" y="99"/>
                    <a:pt x="161" y="108"/>
                    <a:pt x="153" y="116"/>
                  </a:cubicBezTo>
                  <a:close/>
                  <a:moveTo>
                    <a:pt x="158" y="279"/>
                  </a:moveTo>
                  <a:cubicBezTo>
                    <a:pt x="154" y="291"/>
                    <a:pt x="145" y="301"/>
                    <a:pt x="131" y="310"/>
                  </a:cubicBezTo>
                  <a:cubicBezTo>
                    <a:pt x="115" y="320"/>
                    <a:pt x="98" y="325"/>
                    <a:pt x="81" y="325"/>
                  </a:cubicBezTo>
                  <a:cubicBezTo>
                    <a:pt x="68" y="325"/>
                    <a:pt x="58" y="322"/>
                    <a:pt x="51" y="316"/>
                  </a:cubicBezTo>
                  <a:cubicBezTo>
                    <a:pt x="43" y="309"/>
                    <a:pt x="42" y="299"/>
                    <a:pt x="46" y="288"/>
                  </a:cubicBezTo>
                  <a:cubicBezTo>
                    <a:pt x="50" y="276"/>
                    <a:pt x="59" y="266"/>
                    <a:pt x="73" y="257"/>
                  </a:cubicBezTo>
                  <a:cubicBezTo>
                    <a:pt x="89" y="247"/>
                    <a:pt x="106" y="242"/>
                    <a:pt x="124" y="242"/>
                  </a:cubicBezTo>
                  <a:cubicBezTo>
                    <a:pt x="136" y="242"/>
                    <a:pt x="146" y="245"/>
                    <a:pt x="153" y="251"/>
                  </a:cubicBezTo>
                  <a:cubicBezTo>
                    <a:pt x="161" y="259"/>
                    <a:pt x="163" y="268"/>
                    <a:pt x="158" y="279"/>
                  </a:cubicBezTo>
                  <a:close/>
                  <a:moveTo>
                    <a:pt x="177" y="150"/>
                  </a:moveTo>
                  <a:cubicBezTo>
                    <a:pt x="180" y="148"/>
                    <a:pt x="180" y="148"/>
                    <a:pt x="180" y="148"/>
                  </a:cubicBezTo>
                  <a:cubicBezTo>
                    <a:pt x="180" y="148"/>
                    <a:pt x="180" y="147"/>
                    <a:pt x="180" y="147"/>
                  </a:cubicBezTo>
                  <a:cubicBezTo>
                    <a:pt x="181" y="147"/>
                    <a:pt x="181" y="147"/>
                    <a:pt x="181" y="146"/>
                  </a:cubicBezTo>
                  <a:cubicBezTo>
                    <a:pt x="182" y="146"/>
                    <a:pt x="183" y="145"/>
                    <a:pt x="185" y="143"/>
                  </a:cubicBezTo>
                  <a:cubicBezTo>
                    <a:pt x="186" y="142"/>
                    <a:pt x="187" y="141"/>
                    <a:pt x="187" y="140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215" y="146"/>
                    <a:pt x="215" y="146"/>
                    <a:pt x="215" y="146"/>
                  </a:cubicBezTo>
                  <a:cubicBezTo>
                    <a:pt x="211" y="148"/>
                    <a:pt x="211" y="148"/>
                    <a:pt x="211" y="148"/>
                  </a:cubicBezTo>
                  <a:cubicBezTo>
                    <a:pt x="205" y="151"/>
                    <a:pt x="202" y="156"/>
                    <a:pt x="202" y="162"/>
                  </a:cubicBezTo>
                  <a:cubicBezTo>
                    <a:pt x="202" y="165"/>
                    <a:pt x="202" y="165"/>
                    <a:pt x="202" y="165"/>
                  </a:cubicBezTo>
                  <a:lnTo>
                    <a:pt x="177" y="150"/>
                  </a:lnTo>
                  <a:close/>
                  <a:moveTo>
                    <a:pt x="236" y="209"/>
                  </a:moveTo>
                  <a:cubicBezTo>
                    <a:pt x="194" y="234"/>
                    <a:pt x="194" y="234"/>
                    <a:pt x="194" y="234"/>
                  </a:cubicBezTo>
                  <a:cubicBezTo>
                    <a:pt x="187" y="227"/>
                    <a:pt x="187" y="227"/>
                    <a:pt x="187" y="227"/>
                  </a:cubicBezTo>
                  <a:cubicBezTo>
                    <a:pt x="186" y="226"/>
                    <a:pt x="186" y="225"/>
                    <a:pt x="184" y="224"/>
                  </a:cubicBezTo>
                  <a:cubicBezTo>
                    <a:pt x="183" y="222"/>
                    <a:pt x="182" y="221"/>
                    <a:pt x="181" y="221"/>
                  </a:cubicBezTo>
                  <a:cubicBezTo>
                    <a:pt x="181" y="220"/>
                    <a:pt x="180" y="219"/>
                    <a:pt x="180" y="219"/>
                  </a:cubicBezTo>
                  <a:cubicBezTo>
                    <a:pt x="177" y="217"/>
                    <a:pt x="177" y="217"/>
                    <a:pt x="177" y="217"/>
                  </a:cubicBezTo>
                  <a:cubicBezTo>
                    <a:pt x="219" y="192"/>
                    <a:pt x="219" y="192"/>
                    <a:pt x="219" y="192"/>
                  </a:cubicBezTo>
                  <a:cubicBezTo>
                    <a:pt x="219" y="162"/>
                    <a:pt x="219" y="162"/>
                    <a:pt x="219" y="162"/>
                  </a:cubicBezTo>
                  <a:cubicBezTo>
                    <a:pt x="419" y="50"/>
                    <a:pt x="419" y="50"/>
                    <a:pt x="419" y="50"/>
                  </a:cubicBezTo>
                  <a:cubicBezTo>
                    <a:pt x="453" y="67"/>
                    <a:pt x="453" y="67"/>
                    <a:pt x="453" y="67"/>
                  </a:cubicBezTo>
                  <a:cubicBezTo>
                    <a:pt x="261" y="217"/>
                    <a:pt x="261" y="217"/>
                    <a:pt x="261" y="217"/>
                  </a:cubicBezTo>
                  <a:lnTo>
                    <a:pt x="236" y="209"/>
                  </a:lnTo>
                  <a:close/>
                  <a:moveTo>
                    <a:pt x="419" y="317"/>
                  </a:moveTo>
                  <a:cubicBezTo>
                    <a:pt x="267" y="232"/>
                    <a:pt x="267" y="232"/>
                    <a:pt x="267" y="232"/>
                  </a:cubicBezTo>
                  <a:cubicBezTo>
                    <a:pt x="269" y="231"/>
                    <a:pt x="271" y="230"/>
                    <a:pt x="271" y="230"/>
                  </a:cubicBezTo>
                  <a:cubicBezTo>
                    <a:pt x="317" y="194"/>
                    <a:pt x="317" y="194"/>
                    <a:pt x="317" y="194"/>
                  </a:cubicBezTo>
                  <a:cubicBezTo>
                    <a:pt x="453" y="300"/>
                    <a:pt x="453" y="300"/>
                    <a:pt x="453" y="300"/>
                  </a:cubicBezTo>
                  <a:lnTo>
                    <a:pt x="419" y="317"/>
                  </a:lnTo>
                  <a:close/>
                  <a:moveTo>
                    <a:pt x="419" y="317"/>
                  </a:moveTo>
                  <a:cubicBezTo>
                    <a:pt x="419" y="317"/>
                    <a:pt x="419" y="317"/>
                    <a:pt x="419" y="3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86"/>
            <p:cNvSpPr>
              <a:spLocks noEditPoints="1"/>
            </p:cNvSpPr>
            <p:nvPr/>
          </p:nvSpPr>
          <p:spPr bwMode="auto">
            <a:xfrm>
              <a:off x="8193088" y="3324225"/>
              <a:ext cx="44450" cy="44450"/>
            </a:xfrm>
            <a:custGeom>
              <a:avLst/>
              <a:gdLst>
                <a:gd name="T0" fmla="*/ 16 w 33"/>
                <a:gd name="T1" fmla="*/ 0 h 33"/>
                <a:gd name="T2" fmla="*/ 5 w 33"/>
                <a:gd name="T3" fmla="*/ 5 h 33"/>
                <a:gd name="T4" fmla="*/ 0 w 33"/>
                <a:gd name="T5" fmla="*/ 17 h 33"/>
                <a:gd name="T6" fmla="*/ 5 w 33"/>
                <a:gd name="T7" fmla="*/ 28 h 33"/>
                <a:gd name="T8" fmla="*/ 16 w 33"/>
                <a:gd name="T9" fmla="*/ 33 h 33"/>
                <a:gd name="T10" fmla="*/ 28 w 33"/>
                <a:gd name="T11" fmla="*/ 28 h 33"/>
                <a:gd name="T12" fmla="*/ 33 w 33"/>
                <a:gd name="T13" fmla="*/ 17 h 33"/>
                <a:gd name="T14" fmla="*/ 28 w 33"/>
                <a:gd name="T15" fmla="*/ 5 h 33"/>
                <a:gd name="T16" fmla="*/ 16 w 33"/>
                <a:gd name="T17" fmla="*/ 0 h 33"/>
                <a:gd name="T18" fmla="*/ 16 w 33"/>
                <a:gd name="T19" fmla="*/ 0 h 33"/>
                <a:gd name="T20" fmla="*/ 16 w 33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0" y="21"/>
                    <a:pt x="1" y="25"/>
                    <a:pt x="5" y="28"/>
                  </a:cubicBezTo>
                  <a:cubicBezTo>
                    <a:pt x="8" y="32"/>
                    <a:pt x="12" y="33"/>
                    <a:pt x="16" y="33"/>
                  </a:cubicBezTo>
                  <a:cubicBezTo>
                    <a:pt x="21" y="33"/>
                    <a:pt x="25" y="32"/>
                    <a:pt x="28" y="28"/>
                  </a:cubicBezTo>
                  <a:cubicBezTo>
                    <a:pt x="31" y="25"/>
                    <a:pt x="33" y="21"/>
                    <a:pt x="33" y="17"/>
                  </a:cubicBezTo>
                  <a:cubicBezTo>
                    <a:pt x="33" y="12"/>
                    <a:pt x="31" y="8"/>
                    <a:pt x="28" y="5"/>
                  </a:cubicBezTo>
                  <a:cubicBezTo>
                    <a:pt x="25" y="2"/>
                    <a:pt x="21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17478652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グループ化 92"/>
          <p:cNvGrpSpPr/>
          <p:nvPr/>
        </p:nvGrpSpPr>
        <p:grpSpPr>
          <a:xfrm>
            <a:off x="1023603" y="1485671"/>
            <a:ext cx="1269804" cy="1307898"/>
            <a:chOff x="511175" y="511175"/>
            <a:chExt cx="635000" cy="654050"/>
          </a:xfrm>
          <a:solidFill>
            <a:schemeClr val="bg1"/>
          </a:solidFill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762000" y="511175"/>
              <a:ext cx="384175" cy="654050"/>
            </a:xfrm>
            <a:custGeom>
              <a:avLst/>
              <a:gdLst>
                <a:gd name="T0" fmla="*/ 47 w 152"/>
                <a:gd name="T1" fmla="*/ 130 h 260"/>
                <a:gd name="T2" fmla="*/ 149 w 152"/>
                <a:gd name="T3" fmla="*/ 28 h 260"/>
                <a:gd name="T4" fmla="*/ 152 w 152"/>
                <a:gd name="T5" fmla="*/ 22 h 260"/>
                <a:gd name="T6" fmla="*/ 149 w 152"/>
                <a:gd name="T7" fmla="*/ 16 h 260"/>
                <a:gd name="T8" fmla="*/ 136 w 152"/>
                <a:gd name="T9" fmla="*/ 3 h 260"/>
                <a:gd name="T10" fmla="*/ 130 w 152"/>
                <a:gd name="T11" fmla="*/ 0 h 260"/>
                <a:gd name="T12" fmla="*/ 124 w 152"/>
                <a:gd name="T13" fmla="*/ 3 h 260"/>
                <a:gd name="T14" fmla="*/ 3 w 152"/>
                <a:gd name="T15" fmla="*/ 124 h 260"/>
                <a:gd name="T16" fmla="*/ 0 w 152"/>
                <a:gd name="T17" fmla="*/ 130 h 260"/>
                <a:gd name="T18" fmla="*/ 3 w 152"/>
                <a:gd name="T19" fmla="*/ 136 h 260"/>
                <a:gd name="T20" fmla="*/ 124 w 152"/>
                <a:gd name="T21" fmla="*/ 258 h 260"/>
                <a:gd name="T22" fmla="*/ 130 w 152"/>
                <a:gd name="T23" fmla="*/ 260 h 260"/>
                <a:gd name="T24" fmla="*/ 136 w 152"/>
                <a:gd name="T25" fmla="*/ 258 h 260"/>
                <a:gd name="T26" fmla="*/ 149 w 152"/>
                <a:gd name="T27" fmla="*/ 245 h 260"/>
                <a:gd name="T28" fmla="*/ 152 w 152"/>
                <a:gd name="T29" fmla="*/ 239 h 260"/>
                <a:gd name="T30" fmla="*/ 149 w 152"/>
                <a:gd name="T31" fmla="*/ 233 h 260"/>
                <a:gd name="T32" fmla="*/ 47 w 152"/>
                <a:gd name="T33" fmla="*/ 130 h 260"/>
                <a:gd name="T34" fmla="*/ 47 w 152"/>
                <a:gd name="T35" fmla="*/ 130 h 260"/>
                <a:gd name="T36" fmla="*/ 47 w 152"/>
                <a:gd name="T37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47" y="130"/>
                  </a:moveTo>
                  <a:cubicBezTo>
                    <a:pt x="149" y="28"/>
                    <a:pt x="149" y="28"/>
                    <a:pt x="149" y="28"/>
                  </a:cubicBezTo>
                  <a:cubicBezTo>
                    <a:pt x="151" y="26"/>
                    <a:pt x="152" y="24"/>
                    <a:pt x="152" y="22"/>
                  </a:cubicBezTo>
                  <a:cubicBezTo>
                    <a:pt x="152" y="19"/>
                    <a:pt x="151" y="17"/>
                    <a:pt x="149" y="16"/>
                  </a:cubicBezTo>
                  <a:cubicBezTo>
                    <a:pt x="136" y="3"/>
                    <a:pt x="136" y="3"/>
                    <a:pt x="136" y="3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126" y="259"/>
                    <a:pt x="128" y="260"/>
                    <a:pt x="130" y="260"/>
                  </a:cubicBezTo>
                  <a:cubicBezTo>
                    <a:pt x="132" y="260"/>
                    <a:pt x="134" y="259"/>
                    <a:pt x="136" y="258"/>
                  </a:cubicBezTo>
                  <a:cubicBezTo>
                    <a:pt x="149" y="245"/>
                    <a:pt x="149" y="245"/>
                    <a:pt x="149" y="245"/>
                  </a:cubicBezTo>
                  <a:cubicBezTo>
                    <a:pt x="151" y="243"/>
                    <a:pt x="152" y="241"/>
                    <a:pt x="152" y="239"/>
                  </a:cubicBezTo>
                  <a:cubicBezTo>
                    <a:pt x="152" y="236"/>
                    <a:pt x="151" y="234"/>
                    <a:pt x="149" y="233"/>
                  </a:cubicBezTo>
                  <a:lnTo>
                    <a:pt x="47" y="130"/>
                  </a:lnTo>
                  <a:close/>
                  <a:moveTo>
                    <a:pt x="47" y="130"/>
                  </a:moveTo>
                  <a:cubicBezTo>
                    <a:pt x="47" y="130"/>
                    <a:pt x="47" y="130"/>
                    <a:pt x="47" y="1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511175" y="511175"/>
              <a:ext cx="382588" cy="654050"/>
            </a:xfrm>
            <a:custGeom>
              <a:avLst/>
              <a:gdLst>
                <a:gd name="T0" fmla="*/ 47 w 152"/>
                <a:gd name="T1" fmla="*/ 130 h 260"/>
                <a:gd name="T2" fmla="*/ 149 w 152"/>
                <a:gd name="T3" fmla="*/ 28 h 260"/>
                <a:gd name="T4" fmla="*/ 152 w 152"/>
                <a:gd name="T5" fmla="*/ 22 h 260"/>
                <a:gd name="T6" fmla="*/ 149 w 152"/>
                <a:gd name="T7" fmla="*/ 16 h 260"/>
                <a:gd name="T8" fmla="*/ 136 w 152"/>
                <a:gd name="T9" fmla="*/ 3 h 260"/>
                <a:gd name="T10" fmla="*/ 130 w 152"/>
                <a:gd name="T11" fmla="*/ 0 h 260"/>
                <a:gd name="T12" fmla="*/ 124 w 152"/>
                <a:gd name="T13" fmla="*/ 3 h 260"/>
                <a:gd name="T14" fmla="*/ 3 w 152"/>
                <a:gd name="T15" fmla="*/ 124 h 260"/>
                <a:gd name="T16" fmla="*/ 0 w 152"/>
                <a:gd name="T17" fmla="*/ 130 h 260"/>
                <a:gd name="T18" fmla="*/ 3 w 152"/>
                <a:gd name="T19" fmla="*/ 136 h 260"/>
                <a:gd name="T20" fmla="*/ 124 w 152"/>
                <a:gd name="T21" fmla="*/ 258 h 260"/>
                <a:gd name="T22" fmla="*/ 130 w 152"/>
                <a:gd name="T23" fmla="*/ 260 h 260"/>
                <a:gd name="T24" fmla="*/ 136 w 152"/>
                <a:gd name="T25" fmla="*/ 258 h 260"/>
                <a:gd name="T26" fmla="*/ 149 w 152"/>
                <a:gd name="T27" fmla="*/ 245 h 260"/>
                <a:gd name="T28" fmla="*/ 152 w 152"/>
                <a:gd name="T29" fmla="*/ 239 h 260"/>
                <a:gd name="T30" fmla="*/ 149 w 152"/>
                <a:gd name="T31" fmla="*/ 233 h 260"/>
                <a:gd name="T32" fmla="*/ 47 w 152"/>
                <a:gd name="T33" fmla="*/ 130 h 260"/>
                <a:gd name="T34" fmla="*/ 47 w 152"/>
                <a:gd name="T35" fmla="*/ 130 h 260"/>
                <a:gd name="T36" fmla="*/ 47 w 152"/>
                <a:gd name="T37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47" y="130"/>
                  </a:moveTo>
                  <a:cubicBezTo>
                    <a:pt x="149" y="28"/>
                    <a:pt x="149" y="28"/>
                    <a:pt x="149" y="28"/>
                  </a:cubicBezTo>
                  <a:cubicBezTo>
                    <a:pt x="151" y="26"/>
                    <a:pt x="152" y="24"/>
                    <a:pt x="152" y="22"/>
                  </a:cubicBezTo>
                  <a:cubicBezTo>
                    <a:pt x="152" y="19"/>
                    <a:pt x="151" y="17"/>
                    <a:pt x="149" y="16"/>
                  </a:cubicBezTo>
                  <a:cubicBezTo>
                    <a:pt x="136" y="3"/>
                    <a:pt x="136" y="3"/>
                    <a:pt x="136" y="3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126" y="259"/>
                    <a:pt x="128" y="260"/>
                    <a:pt x="130" y="260"/>
                  </a:cubicBezTo>
                  <a:cubicBezTo>
                    <a:pt x="132" y="260"/>
                    <a:pt x="134" y="259"/>
                    <a:pt x="136" y="258"/>
                  </a:cubicBezTo>
                  <a:cubicBezTo>
                    <a:pt x="149" y="245"/>
                    <a:pt x="149" y="245"/>
                    <a:pt x="149" y="245"/>
                  </a:cubicBezTo>
                  <a:cubicBezTo>
                    <a:pt x="151" y="243"/>
                    <a:pt x="152" y="241"/>
                    <a:pt x="152" y="239"/>
                  </a:cubicBezTo>
                  <a:cubicBezTo>
                    <a:pt x="152" y="236"/>
                    <a:pt x="151" y="234"/>
                    <a:pt x="149" y="233"/>
                  </a:cubicBezTo>
                  <a:lnTo>
                    <a:pt x="47" y="130"/>
                  </a:lnTo>
                  <a:close/>
                  <a:moveTo>
                    <a:pt x="47" y="130"/>
                  </a:moveTo>
                  <a:cubicBezTo>
                    <a:pt x="47" y="130"/>
                    <a:pt x="47" y="130"/>
                    <a:pt x="47" y="1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6" name="Freeform 10"/>
          <p:cNvSpPr>
            <a:spLocks noEditPoints="1"/>
          </p:cNvSpPr>
          <p:nvPr/>
        </p:nvSpPr>
        <p:spPr bwMode="auto">
          <a:xfrm>
            <a:off x="4104127" y="1718997"/>
            <a:ext cx="1266631" cy="841246"/>
          </a:xfrm>
          <a:custGeom>
            <a:avLst/>
            <a:gdLst>
              <a:gd name="T0" fmla="*/ 499 w 502"/>
              <a:gd name="T1" fmla="*/ 20 h 334"/>
              <a:gd name="T2" fmla="*/ 486 w 502"/>
              <a:gd name="T3" fmla="*/ 5 h 334"/>
              <a:gd name="T4" fmla="*/ 468 w 502"/>
              <a:gd name="T5" fmla="*/ 0 h 334"/>
              <a:gd name="T6" fmla="*/ 268 w 502"/>
              <a:gd name="T7" fmla="*/ 0 h 334"/>
              <a:gd name="T8" fmla="*/ 243 w 502"/>
              <a:gd name="T9" fmla="*/ 11 h 334"/>
              <a:gd name="T10" fmla="*/ 9 w 502"/>
              <a:gd name="T11" fmla="*/ 278 h 334"/>
              <a:gd name="T12" fmla="*/ 1 w 502"/>
              <a:gd name="T13" fmla="*/ 296 h 334"/>
              <a:gd name="T14" fmla="*/ 4 w 502"/>
              <a:gd name="T15" fmla="*/ 314 h 334"/>
              <a:gd name="T16" fmla="*/ 16 w 502"/>
              <a:gd name="T17" fmla="*/ 328 h 334"/>
              <a:gd name="T18" fmla="*/ 34 w 502"/>
              <a:gd name="T19" fmla="*/ 334 h 334"/>
              <a:gd name="T20" fmla="*/ 235 w 502"/>
              <a:gd name="T21" fmla="*/ 334 h 334"/>
              <a:gd name="T22" fmla="*/ 260 w 502"/>
              <a:gd name="T23" fmla="*/ 322 h 334"/>
              <a:gd name="T24" fmla="*/ 493 w 502"/>
              <a:gd name="T25" fmla="*/ 55 h 334"/>
              <a:gd name="T26" fmla="*/ 501 w 502"/>
              <a:gd name="T27" fmla="*/ 38 h 334"/>
              <a:gd name="T28" fmla="*/ 499 w 502"/>
              <a:gd name="T29" fmla="*/ 20 h 334"/>
              <a:gd name="T30" fmla="*/ 235 w 502"/>
              <a:gd name="T31" fmla="*/ 300 h 334"/>
              <a:gd name="T32" fmla="*/ 34 w 502"/>
              <a:gd name="T33" fmla="*/ 300 h 334"/>
              <a:gd name="T34" fmla="*/ 122 w 502"/>
              <a:gd name="T35" fmla="*/ 200 h 334"/>
              <a:gd name="T36" fmla="*/ 322 w 502"/>
              <a:gd name="T37" fmla="*/ 200 h 334"/>
              <a:gd name="T38" fmla="*/ 235 w 502"/>
              <a:gd name="T39" fmla="*/ 300 h 334"/>
              <a:gd name="T40" fmla="*/ 235 w 502"/>
              <a:gd name="T41" fmla="*/ 300 h 334"/>
              <a:gd name="T42" fmla="*/ 235 w 502"/>
              <a:gd name="T43" fmla="*/ 30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2" h="334">
                <a:moveTo>
                  <a:pt x="499" y="20"/>
                </a:moveTo>
                <a:cubicBezTo>
                  <a:pt x="496" y="14"/>
                  <a:pt x="492" y="9"/>
                  <a:pt x="486" y="5"/>
                </a:cubicBezTo>
                <a:cubicBezTo>
                  <a:pt x="481" y="2"/>
                  <a:pt x="475" y="0"/>
                  <a:pt x="468" y="0"/>
                </a:cubicBezTo>
                <a:cubicBezTo>
                  <a:pt x="268" y="0"/>
                  <a:pt x="268" y="0"/>
                  <a:pt x="268" y="0"/>
                </a:cubicBezTo>
                <a:cubicBezTo>
                  <a:pt x="258" y="0"/>
                  <a:pt x="250" y="4"/>
                  <a:pt x="243" y="11"/>
                </a:cubicBezTo>
                <a:cubicBezTo>
                  <a:pt x="9" y="278"/>
                  <a:pt x="9" y="278"/>
                  <a:pt x="9" y="278"/>
                </a:cubicBezTo>
                <a:cubicBezTo>
                  <a:pt x="5" y="283"/>
                  <a:pt x="2" y="289"/>
                  <a:pt x="1" y="296"/>
                </a:cubicBezTo>
                <a:cubicBezTo>
                  <a:pt x="0" y="302"/>
                  <a:pt x="1" y="308"/>
                  <a:pt x="4" y="314"/>
                </a:cubicBezTo>
                <a:cubicBezTo>
                  <a:pt x="7" y="320"/>
                  <a:pt x="11" y="325"/>
                  <a:pt x="16" y="328"/>
                </a:cubicBezTo>
                <a:cubicBezTo>
                  <a:pt x="22" y="332"/>
                  <a:pt x="28" y="334"/>
                  <a:pt x="34" y="334"/>
                </a:cubicBezTo>
                <a:cubicBezTo>
                  <a:pt x="235" y="334"/>
                  <a:pt x="235" y="334"/>
                  <a:pt x="235" y="334"/>
                </a:cubicBezTo>
                <a:cubicBezTo>
                  <a:pt x="245" y="334"/>
                  <a:pt x="253" y="330"/>
                  <a:pt x="260" y="322"/>
                </a:cubicBezTo>
                <a:cubicBezTo>
                  <a:pt x="493" y="55"/>
                  <a:pt x="493" y="55"/>
                  <a:pt x="493" y="55"/>
                </a:cubicBezTo>
                <a:cubicBezTo>
                  <a:pt x="498" y="50"/>
                  <a:pt x="500" y="45"/>
                  <a:pt x="501" y="38"/>
                </a:cubicBezTo>
                <a:cubicBezTo>
                  <a:pt x="502" y="32"/>
                  <a:pt x="501" y="25"/>
                  <a:pt x="499" y="20"/>
                </a:cubicBezTo>
                <a:close/>
                <a:moveTo>
                  <a:pt x="235" y="300"/>
                </a:moveTo>
                <a:cubicBezTo>
                  <a:pt x="34" y="300"/>
                  <a:pt x="34" y="300"/>
                  <a:pt x="34" y="300"/>
                </a:cubicBezTo>
                <a:cubicBezTo>
                  <a:pt x="122" y="200"/>
                  <a:pt x="122" y="200"/>
                  <a:pt x="122" y="200"/>
                </a:cubicBezTo>
                <a:cubicBezTo>
                  <a:pt x="322" y="200"/>
                  <a:pt x="322" y="200"/>
                  <a:pt x="322" y="200"/>
                </a:cubicBezTo>
                <a:lnTo>
                  <a:pt x="235" y="300"/>
                </a:lnTo>
                <a:close/>
                <a:moveTo>
                  <a:pt x="235" y="300"/>
                </a:moveTo>
                <a:cubicBezTo>
                  <a:pt x="235" y="300"/>
                  <a:pt x="235" y="300"/>
                  <a:pt x="235" y="30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7181476" y="1641221"/>
            <a:ext cx="1266631" cy="996798"/>
          </a:xfrm>
          <a:custGeom>
            <a:avLst/>
            <a:gdLst>
              <a:gd name="T0" fmla="*/ 459 w 467"/>
              <a:gd name="T1" fmla="*/ 167 h 367"/>
              <a:gd name="T2" fmla="*/ 421 w 467"/>
              <a:gd name="T3" fmla="*/ 133 h 367"/>
              <a:gd name="T4" fmla="*/ 465 w 467"/>
              <a:gd name="T5" fmla="*/ 131 h 367"/>
              <a:gd name="T6" fmla="*/ 467 w 467"/>
              <a:gd name="T7" fmla="*/ 108 h 367"/>
              <a:gd name="T8" fmla="*/ 459 w 467"/>
              <a:gd name="T9" fmla="*/ 100 h 367"/>
              <a:gd name="T10" fmla="*/ 454 w 467"/>
              <a:gd name="T11" fmla="*/ 10 h 367"/>
              <a:gd name="T12" fmla="*/ 446 w 467"/>
              <a:gd name="T13" fmla="*/ 0 h 367"/>
              <a:gd name="T14" fmla="*/ 402 w 467"/>
              <a:gd name="T15" fmla="*/ 6 h 367"/>
              <a:gd name="T16" fmla="*/ 282 w 467"/>
              <a:gd name="T17" fmla="*/ 100 h 367"/>
              <a:gd name="T18" fmla="*/ 249 w 467"/>
              <a:gd name="T19" fmla="*/ 0 h 367"/>
              <a:gd name="T20" fmla="*/ 208 w 467"/>
              <a:gd name="T21" fmla="*/ 6 h 367"/>
              <a:gd name="T22" fmla="*/ 89 w 467"/>
              <a:gd name="T23" fmla="*/ 100 h 367"/>
              <a:gd name="T24" fmla="*/ 57 w 467"/>
              <a:gd name="T25" fmla="*/ 0 h 367"/>
              <a:gd name="T26" fmla="*/ 15 w 467"/>
              <a:gd name="T27" fmla="*/ 3 h 367"/>
              <a:gd name="T28" fmla="*/ 37 w 467"/>
              <a:gd name="T29" fmla="*/ 100 h 367"/>
              <a:gd name="T30" fmla="*/ 2 w 467"/>
              <a:gd name="T31" fmla="*/ 102 h 367"/>
              <a:gd name="T32" fmla="*/ 0 w 467"/>
              <a:gd name="T33" fmla="*/ 125 h 367"/>
              <a:gd name="T34" fmla="*/ 8 w 467"/>
              <a:gd name="T35" fmla="*/ 133 h 367"/>
              <a:gd name="T36" fmla="*/ 54 w 467"/>
              <a:gd name="T37" fmla="*/ 167 h 367"/>
              <a:gd name="T38" fmla="*/ 2 w 467"/>
              <a:gd name="T39" fmla="*/ 169 h 367"/>
              <a:gd name="T40" fmla="*/ 0 w 467"/>
              <a:gd name="T41" fmla="*/ 192 h 367"/>
              <a:gd name="T42" fmla="*/ 8 w 467"/>
              <a:gd name="T43" fmla="*/ 200 h 367"/>
              <a:gd name="T44" fmla="*/ 104 w 467"/>
              <a:gd name="T45" fmla="*/ 361 h 367"/>
              <a:gd name="T46" fmla="*/ 112 w 467"/>
              <a:gd name="T47" fmla="*/ 367 h 367"/>
              <a:gd name="T48" fmla="*/ 162 w 467"/>
              <a:gd name="T49" fmla="*/ 361 h 367"/>
              <a:gd name="T50" fmla="*/ 260 w 467"/>
              <a:gd name="T51" fmla="*/ 200 h 367"/>
              <a:gd name="T52" fmla="*/ 311 w 467"/>
              <a:gd name="T53" fmla="*/ 367 h 367"/>
              <a:gd name="T54" fmla="*/ 361 w 467"/>
              <a:gd name="T55" fmla="*/ 361 h 367"/>
              <a:gd name="T56" fmla="*/ 459 w 467"/>
              <a:gd name="T57" fmla="*/ 200 h 367"/>
              <a:gd name="T58" fmla="*/ 467 w 467"/>
              <a:gd name="T59" fmla="*/ 192 h 367"/>
              <a:gd name="T60" fmla="*/ 465 w 467"/>
              <a:gd name="T61" fmla="*/ 169 h 367"/>
              <a:gd name="T62" fmla="*/ 134 w 467"/>
              <a:gd name="T63" fmla="*/ 279 h 367"/>
              <a:gd name="T64" fmla="*/ 133 w 467"/>
              <a:gd name="T65" fmla="*/ 279 h 367"/>
              <a:gd name="T66" fmla="*/ 114 w 467"/>
              <a:gd name="T67" fmla="*/ 200 h 367"/>
              <a:gd name="T68" fmla="*/ 134 w 467"/>
              <a:gd name="T69" fmla="*/ 278 h 367"/>
              <a:gd name="T70" fmla="*/ 106 w 467"/>
              <a:gd name="T71" fmla="*/ 167 h 367"/>
              <a:gd name="T72" fmla="*/ 173 w 467"/>
              <a:gd name="T73" fmla="*/ 133 h 367"/>
              <a:gd name="T74" fmla="*/ 214 w 467"/>
              <a:gd name="T75" fmla="*/ 167 h 367"/>
              <a:gd name="T76" fmla="*/ 241 w 467"/>
              <a:gd name="T77" fmla="*/ 133 h 367"/>
              <a:gd name="T78" fmla="*/ 214 w 467"/>
              <a:gd name="T79" fmla="*/ 167 h 367"/>
              <a:gd name="T80" fmla="*/ 331 w 467"/>
              <a:gd name="T81" fmla="*/ 279 h 367"/>
              <a:gd name="T82" fmla="*/ 331 w 467"/>
              <a:gd name="T83" fmla="*/ 279 h 367"/>
              <a:gd name="T84" fmla="*/ 309 w 467"/>
              <a:gd name="T85" fmla="*/ 200 h 367"/>
              <a:gd name="T86" fmla="*/ 331 w 467"/>
              <a:gd name="T87" fmla="*/ 278 h 367"/>
              <a:gd name="T88" fmla="*/ 300 w 467"/>
              <a:gd name="T89" fmla="*/ 167 h 367"/>
              <a:gd name="T90" fmla="*/ 369 w 467"/>
              <a:gd name="T91" fmla="*/ 133 h 367"/>
              <a:gd name="T92" fmla="*/ 360 w 467"/>
              <a:gd name="T93" fmla="*/ 16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67" h="367">
                <a:moveTo>
                  <a:pt x="465" y="169"/>
                </a:moveTo>
                <a:cubicBezTo>
                  <a:pt x="463" y="168"/>
                  <a:pt x="461" y="167"/>
                  <a:pt x="459" y="167"/>
                </a:cubicBezTo>
                <a:cubicBezTo>
                  <a:pt x="412" y="167"/>
                  <a:pt x="412" y="167"/>
                  <a:pt x="412" y="167"/>
                </a:cubicBezTo>
                <a:cubicBezTo>
                  <a:pt x="421" y="133"/>
                  <a:pt x="421" y="133"/>
                  <a:pt x="421" y="133"/>
                </a:cubicBezTo>
                <a:cubicBezTo>
                  <a:pt x="459" y="133"/>
                  <a:pt x="459" y="133"/>
                  <a:pt x="459" y="133"/>
                </a:cubicBezTo>
                <a:cubicBezTo>
                  <a:pt x="461" y="133"/>
                  <a:pt x="463" y="133"/>
                  <a:pt x="465" y="131"/>
                </a:cubicBezTo>
                <a:cubicBezTo>
                  <a:pt x="466" y="130"/>
                  <a:pt x="467" y="128"/>
                  <a:pt x="467" y="125"/>
                </a:cubicBezTo>
                <a:cubicBezTo>
                  <a:pt x="467" y="108"/>
                  <a:pt x="467" y="108"/>
                  <a:pt x="467" y="108"/>
                </a:cubicBezTo>
                <a:cubicBezTo>
                  <a:pt x="467" y="106"/>
                  <a:pt x="466" y="104"/>
                  <a:pt x="465" y="102"/>
                </a:cubicBezTo>
                <a:cubicBezTo>
                  <a:pt x="463" y="101"/>
                  <a:pt x="461" y="100"/>
                  <a:pt x="459" y="100"/>
                </a:cubicBezTo>
                <a:cubicBezTo>
                  <a:pt x="430" y="100"/>
                  <a:pt x="430" y="100"/>
                  <a:pt x="430" y="10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5" y="8"/>
                  <a:pt x="454" y="5"/>
                  <a:pt x="452" y="3"/>
                </a:cubicBezTo>
                <a:cubicBezTo>
                  <a:pt x="451" y="1"/>
                  <a:pt x="448" y="0"/>
                  <a:pt x="446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05" y="0"/>
                  <a:pt x="403" y="2"/>
                  <a:pt x="402" y="6"/>
                </a:cubicBezTo>
                <a:cubicBezTo>
                  <a:pt x="378" y="100"/>
                  <a:pt x="378" y="100"/>
                  <a:pt x="378" y="100"/>
                </a:cubicBezTo>
                <a:cubicBezTo>
                  <a:pt x="282" y="100"/>
                  <a:pt x="282" y="100"/>
                  <a:pt x="282" y="100"/>
                </a:cubicBezTo>
                <a:cubicBezTo>
                  <a:pt x="257" y="6"/>
                  <a:pt x="257" y="6"/>
                  <a:pt x="257" y="6"/>
                </a:cubicBezTo>
                <a:cubicBezTo>
                  <a:pt x="256" y="2"/>
                  <a:pt x="253" y="0"/>
                  <a:pt x="249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212" y="0"/>
                  <a:pt x="209" y="2"/>
                  <a:pt x="208" y="6"/>
                </a:cubicBezTo>
                <a:cubicBezTo>
                  <a:pt x="183" y="100"/>
                  <a:pt x="183" y="100"/>
                  <a:pt x="183" y="100"/>
                </a:cubicBezTo>
                <a:cubicBezTo>
                  <a:pt x="89" y="100"/>
                  <a:pt x="89" y="100"/>
                  <a:pt x="89" y="100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2"/>
                  <a:pt x="62" y="0"/>
                  <a:pt x="5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0"/>
                  <a:pt x="17" y="1"/>
                  <a:pt x="15" y="3"/>
                </a:cubicBezTo>
                <a:cubicBezTo>
                  <a:pt x="13" y="5"/>
                  <a:pt x="13" y="8"/>
                  <a:pt x="14" y="10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8" y="100"/>
                  <a:pt x="8" y="100"/>
                  <a:pt x="8" y="100"/>
                </a:cubicBezTo>
                <a:cubicBezTo>
                  <a:pt x="6" y="100"/>
                  <a:pt x="4" y="101"/>
                  <a:pt x="2" y="102"/>
                </a:cubicBezTo>
                <a:cubicBezTo>
                  <a:pt x="1" y="104"/>
                  <a:pt x="0" y="106"/>
                  <a:pt x="0" y="108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8"/>
                  <a:pt x="1" y="130"/>
                  <a:pt x="2" y="131"/>
                </a:cubicBezTo>
                <a:cubicBezTo>
                  <a:pt x="4" y="133"/>
                  <a:pt x="6" y="133"/>
                  <a:pt x="8" y="13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54" y="167"/>
                  <a:pt x="54" y="167"/>
                  <a:pt x="54" y="167"/>
                </a:cubicBezTo>
                <a:cubicBezTo>
                  <a:pt x="8" y="167"/>
                  <a:pt x="8" y="167"/>
                  <a:pt x="8" y="167"/>
                </a:cubicBezTo>
                <a:cubicBezTo>
                  <a:pt x="6" y="167"/>
                  <a:pt x="4" y="168"/>
                  <a:pt x="2" y="169"/>
                </a:cubicBezTo>
                <a:cubicBezTo>
                  <a:pt x="1" y="171"/>
                  <a:pt x="0" y="173"/>
                  <a:pt x="0" y="175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94"/>
                  <a:pt x="1" y="196"/>
                  <a:pt x="2" y="198"/>
                </a:cubicBezTo>
                <a:cubicBezTo>
                  <a:pt x="4" y="199"/>
                  <a:pt x="6" y="200"/>
                  <a:pt x="8" y="200"/>
                </a:cubicBezTo>
                <a:cubicBezTo>
                  <a:pt x="63" y="200"/>
                  <a:pt x="63" y="200"/>
                  <a:pt x="63" y="200"/>
                </a:cubicBezTo>
                <a:cubicBezTo>
                  <a:pt x="104" y="361"/>
                  <a:pt x="104" y="361"/>
                  <a:pt x="104" y="361"/>
                </a:cubicBezTo>
                <a:cubicBezTo>
                  <a:pt x="105" y="363"/>
                  <a:pt x="106" y="364"/>
                  <a:pt x="107" y="365"/>
                </a:cubicBezTo>
                <a:cubicBezTo>
                  <a:pt x="109" y="366"/>
                  <a:pt x="110" y="367"/>
                  <a:pt x="112" y="367"/>
                </a:cubicBezTo>
                <a:cubicBezTo>
                  <a:pt x="154" y="367"/>
                  <a:pt x="154" y="367"/>
                  <a:pt x="154" y="367"/>
                </a:cubicBezTo>
                <a:cubicBezTo>
                  <a:pt x="158" y="367"/>
                  <a:pt x="160" y="365"/>
                  <a:pt x="162" y="361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60" y="200"/>
                  <a:pt x="260" y="200"/>
                  <a:pt x="260" y="200"/>
                </a:cubicBezTo>
                <a:cubicBezTo>
                  <a:pt x="303" y="361"/>
                  <a:pt x="303" y="361"/>
                  <a:pt x="303" y="361"/>
                </a:cubicBezTo>
                <a:cubicBezTo>
                  <a:pt x="304" y="365"/>
                  <a:pt x="307" y="367"/>
                  <a:pt x="311" y="367"/>
                </a:cubicBezTo>
                <a:cubicBezTo>
                  <a:pt x="352" y="367"/>
                  <a:pt x="352" y="367"/>
                  <a:pt x="352" y="367"/>
                </a:cubicBezTo>
                <a:cubicBezTo>
                  <a:pt x="357" y="367"/>
                  <a:pt x="359" y="365"/>
                  <a:pt x="361" y="361"/>
                </a:cubicBezTo>
                <a:cubicBezTo>
                  <a:pt x="403" y="200"/>
                  <a:pt x="403" y="200"/>
                  <a:pt x="403" y="200"/>
                </a:cubicBezTo>
                <a:cubicBezTo>
                  <a:pt x="459" y="200"/>
                  <a:pt x="459" y="200"/>
                  <a:pt x="459" y="200"/>
                </a:cubicBezTo>
                <a:cubicBezTo>
                  <a:pt x="461" y="200"/>
                  <a:pt x="463" y="199"/>
                  <a:pt x="465" y="198"/>
                </a:cubicBezTo>
                <a:cubicBezTo>
                  <a:pt x="466" y="196"/>
                  <a:pt x="467" y="194"/>
                  <a:pt x="467" y="192"/>
                </a:cubicBezTo>
                <a:cubicBezTo>
                  <a:pt x="467" y="175"/>
                  <a:pt x="467" y="175"/>
                  <a:pt x="467" y="175"/>
                </a:cubicBezTo>
                <a:cubicBezTo>
                  <a:pt x="467" y="173"/>
                  <a:pt x="466" y="171"/>
                  <a:pt x="465" y="169"/>
                </a:cubicBezTo>
                <a:close/>
                <a:moveTo>
                  <a:pt x="134" y="278"/>
                </a:move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4" y="280"/>
                </a:cubicBezTo>
                <a:cubicBezTo>
                  <a:pt x="134" y="280"/>
                  <a:pt x="133" y="280"/>
                  <a:pt x="133" y="279"/>
                </a:cubicBezTo>
                <a:cubicBezTo>
                  <a:pt x="133" y="279"/>
                  <a:pt x="133" y="279"/>
                  <a:pt x="133" y="278"/>
                </a:cubicBezTo>
                <a:cubicBezTo>
                  <a:pt x="114" y="200"/>
                  <a:pt x="114" y="200"/>
                  <a:pt x="114" y="200"/>
                </a:cubicBezTo>
                <a:cubicBezTo>
                  <a:pt x="155" y="200"/>
                  <a:pt x="155" y="200"/>
                  <a:pt x="155" y="200"/>
                </a:cubicBezTo>
                <a:lnTo>
                  <a:pt x="134" y="278"/>
                </a:lnTo>
                <a:close/>
                <a:moveTo>
                  <a:pt x="164" y="167"/>
                </a:moveTo>
                <a:cubicBezTo>
                  <a:pt x="106" y="167"/>
                  <a:pt x="106" y="167"/>
                  <a:pt x="106" y="167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173" y="133"/>
                  <a:pt x="173" y="133"/>
                  <a:pt x="173" y="133"/>
                </a:cubicBezTo>
                <a:lnTo>
                  <a:pt x="164" y="167"/>
                </a:lnTo>
                <a:close/>
                <a:moveTo>
                  <a:pt x="214" y="167"/>
                </a:moveTo>
                <a:cubicBezTo>
                  <a:pt x="223" y="133"/>
                  <a:pt x="223" y="133"/>
                  <a:pt x="223" y="133"/>
                </a:cubicBezTo>
                <a:cubicBezTo>
                  <a:pt x="241" y="133"/>
                  <a:pt x="241" y="133"/>
                  <a:pt x="241" y="133"/>
                </a:cubicBezTo>
                <a:cubicBezTo>
                  <a:pt x="251" y="167"/>
                  <a:pt x="251" y="167"/>
                  <a:pt x="251" y="167"/>
                </a:cubicBezTo>
                <a:lnTo>
                  <a:pt x="214" y="167"/>
                </a:lnTo>
                <a:close/>
                <a:moveTo>
                  <a:pt x="331" y="278"/>
                </a:moveTo>
                <a:cubicBezTo>
                  <a:pt x="331" y="279"/>
                  <a:pt x="331" y="279"/>
                  <a:pt x="331" y="279"/>
                </a:cubicBezTo>
                <a:cubicBezTo>
                  <a:pt x="331" y="280"/>
                  <a:pt x="331" y="280"/>
                  <a:pt x="331" y="280"/>
                </a:cubicBezTo>
                <a:cubicBezTo>
                  <a:pt x="331" y="280"/>
                  <a:pt x="331" y="280"/>
                  <a:pt x="331" y="279"/>
                </a:cubicBezTo>
                <a:cubicBezTo>
                  <a:pt x="331" y="279"/>
                  <a:pt x="331" y="278"/>
                  <a:pt x="331" y="278"/>
                </a:cubicBezTo>
                <a:cubicBezTo>
                  <a:pt x="309" y="200"/>
                  <a:pt x="309" y="200"/>
                  <a:pt x="309" y="200"/>
                </a:cubicBezTo>
                <a:cubicBezTo>
                  <a:pt x="352" y="200"/>
                  <a:pt x="352" y="200"/>
                  <a:pt x="352" y="200"/>
                </a:cubicBezTo>
                <a:lnTo>
                  <a:pt x="331" y="278"/>
                </a:lnTo>
                <a:close/>
                <a:moveTo>
                  <a:pt x="360" y="167"/>
                </a:moveTo>
                <a:cubicBezTo>
                  <a:pt x="300" y="167"/>
                  <a:pt x="300" y="167"/>
                  <a:pt x="300" y="167"/>
                </a:cubicBezTo>
                <a:cubicBezTo>
                  <a:pt x="291" y="133"/>
                  <a:pt x="291" y="133"/>
                  <a:pt x="291" y="133"/>
                </a:cubicBezTo>
                <a:cubicBezTo>
                  <a:pt x="369" y="133"/>
                  <a:pt x="369" y="133"/>
                  <a:pt x="369" y="133"/>
                </a:cubicBezTo>
                <a:lnTo>
                  <a:pt x="360" y="167"/>
                </a:lnTo>
                <a:close/>
                <a:moveTo>
                  <a:pt x="360" y="167"/>
                </a:moveTo>
                <a:cubicBezTo>
                  <a:pt x="360" y="167"/>
                  <a:pt x="360" y="167"/>
                  <a:pt x="360" y="1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2" name="Freeform 18"/>
          <p:cNvSpPr>
            <a:spLocks noEditPoints="1"/>
          </p:cNvSpPr>
          <p:nvPr/>
        </p:nvSpPr>
        <p:spPr bwMode="auto">
          <a:xfrm>
            <a:off x="10258825" y="1485671"/>
            <a:ext cx="590567" cy="1307898"/>
          </a:xfrm>
          <a:custGeom>
            <a:avLst/>
            <a:gdLst>
              <a:gd name="T0" fmla="*/ 200 w 202"/>
              <a:gd name="T1" fmla="*/ 339 h 451"/>
              <a:gd name="T2" fmla="*/ 193 w 202"/>
              <a:gd name="T3" fmla="*/ 334 h 451"/>
              <a:gd name="T4" fmla="*/ 135 w 202"/>
              <a:gd name="T5" fmla="*/ 334 h 451"/>
              <a:gd name="T6" fmla="*/ 135 w 202"/>
              <a:gd name="T7" fmla="*/ 8 h 451"/>
              <a:gd name="T8" fmla="*/ 132 w 202"/>
              <a:gd name="T9" fmla="*/ 2 h 451"/>
              <a:gd name="T10" fmla="*/ 126 w 202"/>
              <a:gd name="T11" fmla="*/ 0 h 451"/>
              <a:gd name="T12" fmla="*/ 76 w 202"/>
              <a:gd name="T13" fmla="*/ 0 h 451"/>
              <a:gd name="T14" fmla="*/ 70 w 202"/>
              <a:gd name="T15" fmla="*/ 2 h 451"/>
              <a:gd name="T16" fmla="*/ 68 w 202"/>
              <a:gd name="T17" fmla="*/ 8 h 451"/>
              <a:gd name="T18" fmla="*/ 68 w 202"/>
              <a:gd name="T19" fmla="*/ 334 h 451"/>
              <a:gd name="T20" fmla="*/ 9 w 202"/>
              <a:gd name="T21" fmla="*/ 334 h 451"/>
              <a:gd name="T22" fmla="*/ 2 w 202"/>
              <a:gd name="T23" fmla="*/ 339 h 451"/>
              <a:gd name="T24" fmla="*/ 3 w 202"/>
              <a:gd name="T25" fmla="*/ 348 h 451"/>
              <a:gd name="T26" fmla="*/ 96 w 202"/>
              <a:gd name="T27" fmla="*/ 448 h 451"/>
              <a:gd name="T28" fmla="*/ 102 w 202"/>
              <a:gd name="T29" fmla="*/ 451 h 451"/>
              <a:gd name="T30" fmla="*/ 108 w 202"/>
              <a:gd name="T31" fmla="*/ 448 h 451"/>
              <a:gd name="T32" fmla="*/ 199 w 202"/>
              <a:gd name="T33" fmla="*/ 348 h 451"/>
              <a:gd name="T34" fmla="*/ 200 w 202"/>
              <a:gd name="T35" fmla="*/ 339 h 451"/>
              <a:gd name="T36" fmla="*/ 200 w 202"/>
              <a:gd name="T37" fmla="*/ 339 h 451"/>
              <a:gd name="T38" fmla="*/ 200 w 202"/>
              <a:gd name="T39" fmla="*/ 339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2" h="451">
                <a:moveTo>
                  <a:pt x="200" y="339"/>
                </a:moveTo>
                <a:cubicBezTo>
                  <a:pt x="199" y="335"/>
                  <a:pt x="197" y="334"/>
                  <a:pt x="193" y="334"/>
                </a:cubicBezTo>
                <a:cubicBezTo>
                  <a:pt x="135" y="334"/>
                  <a:pt x="135" y="334"/>
                  <a:pt x="135" y="334"/>
                </a:cubicBezTo>
                <a:cubicBezTo>
                  <a:pt x="135" y="8"/>
                  <a:pt x="135" y="8"/>
                  <a:pt x="135" y="8"/>
                </a:cubicBezTo>
                <a:cubicBezTo>
                  <a:pt x="135" y="6"/>
                  <a:pt x="134" y="4"/>
                  <a:pt x="132" y="2"/>
                </a:cubicBezTo>
                <a:cubicBezTo>
                  <a:pt x="131" y="1"/>
                  <a:pt x="129" y="0"/>
                  <a:pt x="126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4" y="0"/>
                  <a:pt x="72" y="1"/>
                  <a:pt x="70" y="2"/>
                </a:cubicBezTo>
                <a:cubicBezTo>
                  <a:pt x="69" y="4"/>
                  <a:pt x="68" y="6"/>
                  <a:pt x="68" y="8"/>
                </a:cubicBezTo>
                <a:cubicBezTo>
                  <a:pt x="68" y="334"/>
                  <a:pt x="68" y="334"/>
                  <a:pt x="68" y="334"/>
                </a:cubicBezTo>
                <a:cubicBezTo>
                  <a:pt x="9" y="334"/>
                  <a:pt x="9" y="334"/>
                  <a:pt x="9" y="334"/>
                </a:cubicBezTo>
                <a:cubicBezTo>
                  <a:pt x="6" y="334"/>
                  <a:pt x="3" y="335"/>
                  <a:pt x="2" y="339"/>
                </a:cubicBezTo>
                <a:cubicBezTo>
                  <a:pt x="0" y="342"/>
                  <a:pt x="1" y="345"/>
                  <a:pt x="3" y="348"/>
                </a:cubicBezTo>
                <a:cubicBezTo>
                  <a:pt x="96" y="448"/>
                  <a:pt x="96" y="448"/>
                  <a:pt x="96" y="448"/>
                </a:cubicBezTo>
                <a:cubicBezTo>
                  <a:pt x="97" y="450"/>
                  <a:pt x="99" y="451"/>
                  <a:pt x="102" y="451"/>
                </a:cubicBezTo>
                <a:cubicBezTo>
                  <a:pt x="104" y="451"/>
                  <a:pt x="106" y="450"/>
                  <a:pt x="108" y="448"/>
                </a:cubicBezTo>
                <a:cubicBezTo>
                  <a:pt x="199" y="348"/>
                  <a:pt x="199" y="348"/>
                  <a:pt x="199" y="348"/>
                </a:cubicBezTo>
                <a:cubicBezTo>
                  <a:pt x="201" y="345"/>
                  <a:pt x="202" y="342"/>
                  <a:pt x="200" y="339"/>
                </a:cubicBezTo>
                <a:close/>
                <a:moveTo>
                  <a:pt x="200" y="339"/>
                </a:moveTo>
                <a:cubicBezTo>
                  <a:pt x="200" y="339"/>
                  <a:pt x="200" y="339"/>
                  <a:pt x="200" y="33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5" name="グループ化 94"/>
          <p:cNvGrpSpPr/>
          <p:nvPr/>
        </p:nvGrpSpPr>
        <p:grpSpPr>
          <a:xfrm>
            <a:off x="12660109" y="1503130"/>
            <a:ext cx="1272980" cy="1272980"/>
            <a:chOff x="6400800" y="509588"/>
            <a:chExt cx="636588" cy="636588"/>
          </a:xfrm>
          <a:solidFill>
            <a:schemeClr val="bg1"/>
          </a:solidFill>
        </p:grpSpPr>
        <p:sp>
          <p:nvSpPr>
            <p:cNvPr id="35" name="Freeform 22"/>
            <p:cNvSpPr>
              <a:spLocks noEditPoints="1"/>
            </p:cNvSpPr>
            <p:nvPr/>
          </p:nvSpPr>
          <p:spPr bwMode="auto">
            <a:xfrm>
              <a:off x="6400800" y="5095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6" name="Freeform 23"/>
            <p:cNvSpPr>
              <a:spLocks noEditPoints="1"/>
            </p:cNvSpPr>
            <p:nvPr/>
          </p:nvSpPr>
          <p:spPr bwMode="auto">
            <a:xfrm>
              <a:off x="6572250" y="668338"/>
              <a:ext cx="293688" cy="319088"/>
            </a:xfrm>
            <a:custGeom>
              <a:avLst/>
              <a:gdLst>
                <a:gd name="T0" fmla="*/ 176 w 184"/>
                <a:gd name="T1" fmla="*/ 100 h 200"/>
                <a:gd name="T2" fmla="*/ 126 w 184"/>
                <a:gd name="T3" fmla="*/ 100 h 200"/>
                <a:gd name="T4" fmla="*/ 126 w 184"/>
                <a:gd name="T5" fmla="*/ 8 h 200"/>
                <a:gd name="T6" fmla="*/ 123 w 184"/>
                <a:gd name="T7" fmla="*/ 2 h 200"/>
                <a:gd name="T8" fmla="*/ 117 w 184"/>
                <a:gd name="T9" fmla="*/ 0 h 200"/>
                <a:gd name="T10" fmla="*/ 67 w 184"/>
                <a:gd name="T11" fmla="*/ 0 h 200"/>
                <a:gd name="T12" fmla="*/ 61 w 184"/>
                <a:gd name="T13" fmla="*/ 2 h 200"/>
                <a:gd name="T14" fmla="*/ 59 w 184"/>
                <a:gd name="T15" fmla="*/ 8 h 200"/>
                <a:gd name="T16" fmla="*/ 59 w 184"/>
                <a:gd name="T17" fmla="*/ 100 h 200"/>
                <a:gd name="T18" fmla="*/ 9 w 184"/>
                <a:gd name="T19" fmla="*/ 100 h 200"/>
                <a:gd name="T20" fmla="*/ 1 w 184"/>
                <a:gd name="T21" fmla="*/ 105 h 200"/>
                <a:gd name="T22" fmla="*/ 3 w 184"/>
                <a:gd name="T23" fmla="*/ 115 h 200"/>
                <a:gd name="T24" fmla="*/ 86 w 184"/>
                <a:gd name="T25" fmla="*/ 198 h 200"/>
                <a:gd name="T26" fmla="*/ 92 w 184"/>
                <a:gd name="T27" fmla="*/ 200 h 200"/>
                <a:gd name="T28" fmla="*/ 98 w 184"/>
                <a:gd name="T29" fmla="*/ 198 h 200"/>
                <a:gd name="T30" fmla="*/ 181 w 184"/>
                <a:gd name="T31" fmla="*/ 115 h 200"/>
                <a:gd name="T32" fmla="*/ 184 w 184"/>
                <a:gd name="T33" fmla="*/ 109 h 200"/>
                <a:gd name="T34" fmla="*/ 182 w 184"/>
                <a:gd name="T35" fmla="*/ 103 h 200"/>
                <a:gd name="T36" fmla="*/ 176 w 184"/>
                <a:gd name="T37" fmla="*/ 100 h 200"/>
                <a:gd name="T38" fmla="*/ 176 w 184"/>
                <a:gd name="T39" fmla="*/ 100 h 200"/>
                <a:gd name="T40" fmla="*/ 176 w 184"/>
                <a:gd name="T41" fmla="*/ 1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4" h="200">
                  <a:moveTo>
                    <a:pt x="176" y="100"/>
                  </a:moveTo>
                  <a:cubicBezTo>
                    <a:pt x="126" y="100"/>
                    <a:pt x="126" y="100"/>
                    <a:pt x="126" y="100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5" y="4"/>
                    <a:pt x="123" y="2"/>
                  </a:cubicBezTo>
                  <a:cubicBezTo>
                    <a:pt x="122" y="1"/>
                    <a:pt x="120" y="0"/>
                    <a:pt x="11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1"/>
                    <a:pt x="61" y="2"/>
                  </a:cubicBezTo>
                  <a:cubicBezTo>
                    <a:pt x="60" y="4"/>
                    <a:pt x="59" y="6"/>
                    <a:pt x="59" y="8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5" y="100"/>
                    <a:pt x="2" y="102"/>
                    <a:pt x="1" y="105"/>
                  </a:cubicBezTo>
                  <a:cubicBezTo>
                    <a:pt x="0" y="109"/>
                    <a:pt x="0" y="112"/>
                    <a:pt x="3" y="115"/>
                  </a:cubicBezTo>
                  <a:cubicBezTo>
                    <a:pt x="86" y="198"/>
                    <a:pt x="86" y="198"/>
                    <a:pt x="86" y="198"/>
                  </a:cubicBezTo>
                  <a:cubicBezTo>
                    <a:pt x="88" y="200"/>
                    <a:pt x="90" y="200"/>
                    <a:pt x="92" y="200"/>
                  </a:cubicBezTo>
                  <a:cubicBezTo>
                    <a:pt x="94" y="200"/>
                    <a:pt x="96" y="200"/>
                    <a:pt x="98" y="198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3" y="113"/>
                    <a:pt x="184" y="111"/>
                    <a:pt x="184" y="109"/>
                  </a:cubicBezTo>
                  <a:cubicBezTo>
                    <a:pt x="184" y="106"/>
                    <a:pt x="183" y="104"/>
                    <a:pt x="182" y="103"/>
                  </a:cubicBezTo>
                  <a:cubicBezTo>
                    <a:pt x="180" y="101"/>
                    <a:pt x="178" y="100"/>
                    <a:pt x="176" y="100"/>
                  </a:cubicBezTo>
                  <a:close/>
                  <a:moveTo>
                    <a:pt x="176" y="100"/>
                  </a:moveTo>
                  <a:cubicBezTo>
                    <a:pt x="176" y="100"/>
                    <a:pt x="176" y="100"/>
                    <a:pt x="176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15743808" y="1552337"/>
            <a:ext cx="1276153" cy="1174569"/>
            <a:chOff x="7872413" y="509588"/>
            <a:chExt cx="638175" cy="587375"/>
          </a:xfrm>
          <a:solidFill>
            <a:schemeClr val="bg1"/>
          </a:solidFill>
        </p:grpSpPr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7872413" y="901700"/>
              <a:ext cx="638175" cy="195263"/>
            </a:xfrm>
            <a:custGeom>
              <a:avLst/>
              <a:gdLst>
                <a:gd name="T0" fmla="*/ 427 w 434"/>
                <a:gd name="T1" fmla="*/ 7 h 133"/>
                <a:gd name="T2" fmla="*/ 409 w 434"/>
                <a:gd name="T3" fmla="*/ 0 h 133"/>
                <a:gd name="T4" fmla="*/ 288 w 434"/>
                <a:gd name="T5" fmla="*/ 0 h 133"/>
                <a:gd name="T6" fmla="*/ 252 w 434"/>
                <a:gd name="T7" fmla="*/ 35 h 133"/>
                <a:gd name="T8" fmla="*/ 217 w 434"/>
                <a:gd name="T9" fmla="*/ 50 h 133"/>
                <a:gd name="T10" fmla="*/ 181 w 434"/>
                <a:gd name="T11" fmla="*/ 35 h 133"/>
                <a:gd name="T12" fmla="*/ 146 w 434"/>
                <a:gd name="T13" fmla="*/ 0 h 133"/>
                <a:gd name="T14" fmla="*/ 25 w 434"/>
                <a:gd name="T15" fmla="*/ 0 h 133"/>
                <a:gd name="T16" fmla="*/ 7 w 434"/>
                <a:gd name="T17" fmla="*/ 7 h 133"/>
                <a:gd name="T18" fmla="*/ 0 w 434"/>
                <a:gd name="T19" fmla="*/ 25 h 133"/>
                <a:gd name="T20" fmla="*/ 0 w 434"/>
                <a:gd name="T21" fmla="*/ 108 h 133"/>
                <a:gd name="T22" fmla="*/ 7 w 434"/>
                <a:gd name="T23" fmla="*/ 126 h 133"/>
                <a:gd name="T24" fmla="*/ 25 w 434"/>
                <a:gd name="T25" fmla="*/ 133 h 133"/>
                <a:gd name="T26" fmla="*/ 409 w 434"/>
                <a:gd name="T27" fmla="*/ 133 h 133"/>
                <a:gd name="T28" fmla="*/ 427 w 434"/>
                <a:gd name="T29" fmla="*/ 126 h 133"/>
                <a:gd name="T30" fmla="*/ 434 w 434"/>
                <a:gd name="T31" fmla="*/ 108 h 133"/>
                <a:gd name="T32" fmla="*/ 434 w 434"/>
                <a:gd name="T33" fmla="*/ 25 h 133"/>
                <a:gd name="T34" fmla="*/ 427 w 434"/>
                <a:gd name="T35" fmla="*/ 7 h 133"/>
                <a:gd name="T36" fmla="*/ 329 w 434"/>
                <a:gd name="T37" fmla="*/ 95 h 133"/>
                <a:gd name="T38" fmla="*/ 317 w 434"/>
                <a:gd name="T39" fmla="*/ 100 h 133"/>
                <a:gd name="T40" fmla="*/ 305 w 434"/>
                <a:gd name="T41" fmla="*/ 95 h 133"/>
                <a:gd name="T42" fmla="*/ 300 w 434"/>
                <a:gd name="T43" fmla="*/ 83 h 133"/>
                <a:gd name="T44" fmla="*/ 305 w 434"/>
                <a:gd name="T45" fmla="*/ 72 h 133"/>
                <a:gd name="T46" fmla="*/ 317 w 434"/>
                <a:gd name="T47" fmla="*/ 67 h 133"/>
                <a:gd name="T48" fmla="*/ 329 w 434"/>
                <a:gd name="T49" fmla="*/ 72 h 133"/>
                <a:gd name="T50" fmla="*/ 334 w 434"/>
                <a:gd name="T51" fmla="*/ 83 h 133"/>
                <a:gd name="T52" fmla="*/ 329 w 434"/>
                <a:gd name="T53" fmla="*/ 95 h 133"/>
                <a:gd name="T54" fmla="*/ 396 w 434"/>
                <a:gd name="T55" fmla="*/ 95 h 133"/>
                <a:gd name="T56" fmla="*/ 384 w 434"/>
                <a:gd name="T57" fmla="*/ 100 h 133"/>
                <a:gd name="T58" fmla="*/ 372 w 434"/>
                <a:gd name="T59" fmla="*/ 95 h 133"/>
                <a:gd name="T60" fmla="*/ 367 w 434"/>
                <a:gd name="T61" fmla="*/ 83 h 133"/>
                <a:gd name="T62" fmla="*/ 372 w 434"/>
                <a:gd name="T63" fmla="*/ 72 h 133"/>
                <a:gd name="T64" fmla="*/ 384 w 434"/>
                <a:gd name="T65" fmla="*/ 67 h 133"/>
                <a:gd name="T66" fmla="*/ 396 w 434"/>
                <a:gd name="T67" fmla="*/ 72 h 133"/>
                <a:gd name="T68" fmla="*/ 400 w 434"/>
                <a:gd name="T69" fmla="*/ 83 h 133"/>
                <a:gd name="T70" fmla="*/ 396 w 434"/>
                <a:gd name="T71" fmla="*/ 95 h 133"/>
                <a:gd name="T72" fmla="*/ 396 w 434"/>
                <a:gd name="T73" fmla="*/ 95 h 133"/>
                <a:gd name="T74" fmla="*/ 396 w 434"/>
                <a:gd name="T75" fmla="*/ 9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" h="133">
                  <a:moveTo>
                    <a:pt x="427" y="7"/>
                  </a:moveTo>
                  <a:cubicBezTo>
                    <a:pt x="422" y="2"/>
                    <a:pt x="416" y="0"/>
                    <a:pt x="409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42" y="45"/>
                    <a:pt x="230" y="50"/>
                    <a:pt x="217" y="50"/>
                  </a:cubicBezTo>
                  <a:cubicBezTo>
                    <a:pt x="203" y="50"/>
                    <a:pt x="192" y="45"/>
                    <a:pt x="181" y="35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2" y="121"/>
                    <a:pt x="7" y="126"/>
                  </a:cubicBezTo>
                  <a:cubicBezTo>
                    <a:pt x="12" y="131"/>
                    <a:pt x="18" y="133"/>
                    <a:pt x="25" y="133"/>
                  </a:cubicBezTo>
                  <a:cubicBezTo>
                    <a:pt x="409" y="133"/>
                    <a:pt x="409" y="133"/>
                    <a:pt x="409" y="133"/>
                  </a:cubicBezTo>
                  <a:cubicBezTo>
                    <a:pt x="416" y="133"/>
                    <a:pt x="422" y="131"/>
                    <a:pt x="427" y="126"/>
                  </a:cubicBezTo>
                  <a:cubicBezTo>
                    <a:pt x="431" y="121"/>
                    <a:pt x="434" y="115"/>
                    <a:pt x="434" y="108"/>
                  </a:cubicBezTo>
                  <a:cubicBezTo>
                    <a:pt x="434" y="25"/>
                    <a:pt x="434" y="25"/>
                    <a:pt x="434" y="25"/>
                  </a:cubicBezTo>
                  <a:cubicBezTo>
                    <a:pt x="434" y="18"/>
                    <a:pt x="431" y="12"/>
                    <a:pt x="427" y="7"/>
                  </a:cubicBezTo>
                  <a:close/>
                  <a:moveTo>
                    <a:pt x="329" y="95"/>
                  </a:moveTo>
                  <a:cubicBezTo>
                    <a:pt x="325" y="98"/>
                    <a:pt x="322" y="100"/>
                    <a:pt x="317" y="100"/>
                  </a:cubicBezTo>
                  <a:cubicBezTo>
                    <a:pt x="313" y="100"/>
                    <a:pt x="309" y="98"/>
                    <a:pt x="305" y="95"/>
                  </a:cubicBezTo>
                  <a:cubicBezTo>
                    <a:pt x="302" y="92"/>
                    <a:pt x="300" y="88"/>
                    <a:pt x="300" y="83"/>
                  </a:cubicBezTo>
                  <a:cubicBezTo>
                    <a:pt x="300" y="79"/>
                    <a:pt x="302" y="75"/>
                    <a:pt x="305" y="72"/>
                  </a:cubicBezTo>
                  <a:cubicBezTo>
                    <a:pt x="309" y="68"/>
                    <a:pt x="313" y="67"/>
                    <a:pt x="317" y="67"/>
                  </a:cubicBezTo>
                  <a:cubicBezTo>
                    <a:pt x="322" y="67"/>
                    <a:pt x="325" y="68"/>
                    <a:pt x="329" y="72"/>
                  </a:cubicBezTo>
                  <a:cubicBezTo>
                    <a:pt x="332" y="75"/>
                    <a:pt x="334" y="79"/>
                    <a:pt x="334" y="83"/>
                  </a:cubicBezTo>
                  <a:cubicBezTo>
                    <a:pt x="334" y="88"/>
                    <a:pt x="332" y="92"/>
                    <a:pt x="329" y="95"/>
                  </a:cubicBezTo>
                  <a:close/>
                  <a:moveTo>
                    <a:pt x="396" y="95"/>
                  </a:moveTo>
                  <a:cubicBezTo>
                    <a:pt x="392" y="98"/>
                    <a:pt x="388" y="100"/>
                    <a:pt x="384" y="100"/>
                  </a:cubicBezTo>
                  <a:cubicBezTo>
                    <a:pt x="379" y="100"/>
                    <a:pt x="375" y="98"/>
                    <a:pt x="372" y="95"/>
                  </a:cubicBezTo>
                  <a:cubicBezTo>
                    <a:pt x="369" y="92"/>
                    <a:pt x="367" y="88"/>
                    <a:pt x="367" y="83"/>
                  </a:cubicBezTo>
                  <a:cubicBezTo>
                    <a:pt x="367" y="79"/>
                    <a:pt x="369" y="75"/>
                    <a:pt x="372" y="72"/>
                  </a:cubicBezTo>
                  <a:cubicBezTo>
                    <a:pt x="375" y="68"/>
                    <a:pt x="379" y="67"/>
                    <a:pt x="384" y="67"/>
                  </a:cubicBezTo>
                  <a:cubicBezTo>
                    <a:pt x="388" y="67"/>
                    <a:pt x="392" y="68"/>
                    <a:pt x="396" y="72"/>
                  </a:cubicBezTo>
                  <a:cubicBezTo>
                    <a:pt x="399" y="75"/>
                    <a:pt x="400" y="79"/>
                    <a:pt x="400" y="83"/>
                  </a:cubicBezTo>
                  <a:cubicBezTo>
                    <a:pt x="400" y="88"/>
                    <a:pt x="399" y="92"/>
                    <a:pt x="396" y="95"/>
                  </a:cubicBezTo>
                  <a:close/>
                  <a:moveTo>
                    <a:pt x="396" y="95"/>
                  </a:moveTo>
                  <a:cubicBezTo>
                    <a:pt x="396" y="95"/>
                    <a:pt x="396" y="95"/>
                    <a:pt x="396" y="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7993063" y="509588"/>
              <a:ext cx="396875" cy="417513"/>
            </a:xfrm>
            <a:custGeom>
              <a:avLst/>
              <a:gdLst>
                <a:gd name="T0" fmla="*/ 123 w 270"/>
                <a:gd name="T1" fmla="*/ 279 h 284"/>
                <a:gd name="T2" fmla="*/ 135 w 270"/>
                <a:gd name="T3" fmla="*/ 284 h 284"/>
                <a:gd name="T4" fmla="*/ 147 w 270"/>
                <a:gd name="T5" fmla="*/ 279 h 284"/>
                <a:gd name="T6" fmla="*/ 263 w 270"/>
                <a:gd name="T7" fmla="*/ 162 h 284"/>
                <a:gd name="T8" fmla="*/ 267 w 270"/>
                <a:gd name="T9" fmla="*/ 144 h 284"/>
                <a:gd name="T10" fmla="*/ 252 w 270"/>
                <a:gd name="T11" fmla="*/ 133 h 284"/>
                <a:gd name="T12" fmla="*/ 185 w 270"/>
                <a:gd name="T13" fmla="*/ 133 h 284"/>
                <a:gd name="T14" fmla="*/ 185 w 270"/>
                <a:gd name="T15" fmla="*/ 17 h 284"/>
                <a:gd name="T16" fmla="*/ 180 w 270"/>
                <a:gd name="T17" fmla="*/ 5 h 284"/>
                <a:gd name="T18" fmla="*/ 168 w 270"/>
                <a:gd name="T19" fmla="*/ 0 h 284"/>
                <a:gd name="T20" fmla="*/ 102 w 270"/>
                <a:gd name="T21" fmla="*/ 0 h 284"/>
                <a:gd name="T22" fmla="*/ 90 w 270"/>
                <a:gd name="T23" fmla="*/ 5 h 284"/>
                <a:gd name="T24" fmla="*/ 85 w 270"/>
                <a:gd name="T25" fmla="*/ 17 h 284"/>
                <a:gd name="T26" fmla="*/ 85 w 270"/>
                <a:gd name="T27" fmla="*/ 133 h 284"/>
                <a:gd name="T28" fmla="*/ 18 w 270"/>
                <a:gd name="T29" fmla="*/ 133 h 284"/>
                <a:gd name="T30" fmla="*/ 3 w 270"/>
                <a:gd name="T31" fmla="*/ 144 h 284"/>
                <a:gd name="T32" fmla="*/ 6 w 270"/>
                <a:gd name="T33" fmla="*/ 162 h 284"/>
                <a:gd name="T34" fmla="*/ 123 w 270"/>
                <a:gd name="T35" fmla="*/ 279 h 284"/>
                <a:gd name="T36" fmla="*/ 123 w 270"/>
                <a:gd name="T37" fmla="*/ 279 h 284"/>
                <a:gd name="T38" fmla="*/ 123 w 270"/>
                <a:gd name="T39" fmla="*/ 279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284">
                  <a:moveTo>
                    <a:pt x="123" y="279"/>
                  </a:moveTo>
                  <a:cubicBezTo>
                    <a:pt x="126" y="282"/>
                    <a:pt x="130" y="284"/>
                    <a:pt x="135" y="284"/>
                  </a:cubicBezTo>
                  <a:cubicBezTo>
                    <a:pt x="140" y="284"/>
                    <a:pt x="144" y="282"/>
                    <a:pt x="147" y="279"/>
                  </a:cubicBezTo>
                  <a:cubicBezTo>
                    <a:pt x="263" y="162"/>
                    <a:pt x="263" y="162"/>
                    <a:pt x="263" y="162"/>
                  </a:cubicBezTo>
                  <a:cubicBezTo>
                    <a:pt x="269" y="157"/>
                    <a:pt x="270" y="151"/>
                    <a:pt x="267" y="144"/>
                  </a:cubicBezTo>
                  <a:cubicBezTo>
                    <a:pt x="264" y="137"/>
                    <a:pt x="259" y="133"/>
                    <a:pt x="252" y="133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5" y="17"/>
                    <a:pt x="185" y="17"/>
                    <a:pt x="185" y="17"/>
                  </a:cubicBezTo>
                  <a:cubicBezTo>
                    <a:pt x="185" y="12"/>
                    <a:pt x="183" y="8"/>
                    <a:pt x="180" y="5"/>
                  </a:cubicBezTo>
                  <a:cubicBezTo>
                    <a:pt x="177" y="2"/>
                    <a:pt x="173" y="0"/>
                    <a:pt x="168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3" y="2"/>
                    <a:pt x="90" y="5"/>
                  </a:cubicBezTo>
                  <a:cubicBezTo>
                    <a:pt x="87" y="8"/>
                    <a:pt x="85" y="12"/>
                    <a:pt x="85" y="17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18" y="133"/>
                    <a:pt x="18" y="133"/>
                    <a:pt x="18" y="133"/>
                  </a:cubicBezTo>
                  <a:cubicBezTo>
                    <a:pt x="11" y="133"/>
                    <a:pt x="6" y="137"/>
                    <a:pt x="3" y="144"/>
                  </a:cubicBezTo>
                  <a:cubicBezTo>
                    <a:pt x="0" y="151"/>
                    <a:pt x="1" y="157"/>
                    <a:pt x="6" y="162"/>
                  </a:cubicBezTo>
                  <a:lnTo>
                    <a:pt x="123" y="279"/>
                  </a:lnTo>
                  <a:close/>
                  <a:moveTo>
                    <a:pt x="123" y="279"/>
                  </a:moveTo>
                  <a:cubicBezTo>
                    <a:pt x="123" y="279"/>
                    <a:pt x="123" y="279"/>
                    <a:pt x="123" y="2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3" name="Freeform 32"/>
          <p:cNvSpPr>
            <a:spLocks noEditPoints="1"/>
          </p:cNvSpPr>
          <p:nvPr/>
        </p:nvSpPr>
        <p:spPr bwMode="auto">
          <a:xfrm>
            <a:off x="1017254" y="4503040"/>
            <a:ext cx="1272980" cy="1272980"/>
          </a:xfrm>
          <a:custGeom>
            <a:avLst/>
            <a:gdLst>
              <a:gd name="T0" fmla="*/ 301 w 400"/>
              <a:gd name="T1" fmla="*/ 27 h 400"/>
              <a:gd name="T2" fmla="*/ 100 w 400"/>
              <a:gd name="T3" fmla="*/ 27 h 400"/>
              <a:gd name="T4" fmla="*/ 0 w 400"/>
              <a:gd name="T5" fmla="*/ 200 h 400"/>
              <a:gd name="T6" fmla="*/ 100 w 400"/>
              <a:gd name="T7" fmla="*/ 374 h 400"/>
              <a:gd name="T8" fmla="*/ 301 w 400"/>
              <a:gd name="T9" fmla="*/ 374 h 400"/>
              <a:gd name="T10" fmla="*/ 400 w 400"/>
              <a:gd name="T11" fmla="*/ 200 h 400"/>
              <a:gd name="T12" fmla="*/ 200 w 400"/>
              <a:gd name="T13" fmla="*/ 29 h 400"/>
              <a:gd name="T14" fmla="*/ 310 w 400"/>
              <a:gd name="T15" fmla="*/ 77 h 400"/>
              <a:gd name="T16" fmla="*/ 283 w 400"/>
              <a:gd name="T17" fmla="*/ 102 h 400"/>
              <a:gd name="T18" fmla="*/ 224 w 400"/>
              <a:gd name="T19" fmla="*/ 134 h 400"/>
              <a:gd name="T20" fmla="*/ 200 w 400"/>
              <a:gd name="T21" fmla="*/ 29 h 400"/>
              <a:gd name="T22" fmla="*/ 127 w 400"/>
              <a:gd name="T23" fmla="*/ 46 h 400"/>
              <a:gd name="T24" fmla="*/ 33 w 400"/>
              <a:gd name="T25" fmla="*/ 165 h 400"/>
              <a:gd name="T26" fmla="*/ 41 w 400"/>
              <a:gd name="T27" fmla="*/ 262 h 400"/>
              <a:gd name="T28" fmla="*/ 29 w 400"/>
              <a:gd name="T29" fmla="*/ 195 h 400"/>
              <a:gd name="T30" fmla="*/ 219 w 400"/>
              <a:gd name="T31" fmla="*/ 199 h 400"/>
              <a:gd name="T32" fmla="*/ 212 w 400"/>
              <a:gd name="T33" fmla="*/ 202 h 400"/>
              <a:gd name="T34" fmla="*/ 176 w 400"/>
              <a:gd name="T35" fmla="*/ 217 h 400"/>
              <a:gd name="T36" fmla="*/ 105 w 400"/>
              <a:gd name="T37" fmla="*/ 271 h 400"/>
              <a:gd name="T38" fmla="*/ 41 w 400"/>
              <a:gd name="T39" fmla="*/ 262 h 400"/>
              <a:gd name="T40" fmla="*/ 91 w 400"/>
              <a:gd name="T41" fmla="*/ 332 h 400"/>
              <a:gd name="T42" fmla="*/ 122 w 400"/>
              <a:gd name="T43" fmla="*/ 296 h 400"/>
              <a:gd name="T44" fmla="*/ 192 w 400"/>
              <a:gd name="T45" fmla="*/ 245 h 400"/>
              <a:gd name="T46" fmla="*/ 229 w 400"/>
              <a:gd name="T47" fmla="*/ 228 h 400"/>
              <a:gd name="T48" fmla="*/ 230 w 400"/>
              <a:gd name="T49" fmla="*/ 228 h 400"/>
              <a:gd name="T50" fmla="*/ 200 w 400"/>
              <a:gd name="T51" fmla="*/ 371 h 400"/>
              <a:gd name="T52" fmla="*/ 296 w 400"/>
              <a:gd name="T53" fmla="*/ 342 h 400"/>
              <a:gd name="T54" fmla="*/ 369 w 400"/>
              <a:gd name="T55" fmla="*/ 227 h 400"/>
              <a:gd name="T56" fmla="*/ 369 w 400"/>
              <a:gd name="T57" fmla="*/ 198 h 400"/>
              <a:gd name="T58" fmla="*/ 353 w 400"/>
              <a:gd name="T59" fmla="*/ 195 h 400"/>
              <a:gd name="T60" fmla="*/ 325 w 400"/>
              <a:gd name="T61" fmla="*/ 192 h 400"/>
              <a:gd name="T62" fmla="*/ 291 w 400"/>
              <a:gd name="T63" fmla="*/ 191 h 400"/>
              <a:gd name="T64" fmla="*/ 252 w 400"/>
              <a:gd name="T65" fmla="*/ 193 h 400"/>
              <a:gd name="T66" fmla="*/ 248 w 400"/>
              <a:gd name="T67" fmla="*/ 184 h 400"/>
              <a:gd name="T68" fmla="*/ 271 w 400"/>
              <a:gd name="T69" fmla="*/ 142 h 400"/>
              <a:gd name="T70" fmla="*/ 316 w 400"/>
              <a:gd name="T71" fmla="*/ 110 h 400"/>
              <a:gd name="T72" fmla="*/ 332 w 400"/>
              <a:gd name="T73" fmla="*/ 92 h 400"/>
              <a:gd name="T74" fmla="*/ 371 w 400"/>
              <a:gd name="T75" fmla="*/ 198 h 400"/>
              <a:gd name="T76" fmla="*/ 369 w 400"/>
              <a:gd name="T77" fmla="*/ 19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00" y="29"/>
                </a:moveTo>
                <a:cubicBezTo>
                  <a:pt x="243" y="29"/>
                  <a:pt x="281" y="43"/>
                  <a:pt x="313" y="72"/>
                </a:cubicBezTo>
                <a:cubicBezTo>
                  <a:pt x="310" y="77"/>
                  <a:pt x="310" y="77"/>
                  <a:pt x="310" y="77"/>
                </a:cubicBezTo>
                <a:cubicBezTo>
                  <a:pt x="309" y="78"/>
                  <a:pt x="305" y="82"/>
                  <a:pt x="300" y="87"/>
                </a:cubicBezTo>
                <a:cubicBezTo>
                  <a:pt x="295" y="92"/>
                  <a:pt x="289" y="97"/>
                  <a:pt x="283" y="102"/>
                </a:cubicBezTo>
                <a:cubicBezTo>
                  <a:pt x="277" y="107"/>
                  <a:pt x="268" y="112"/>
                  <a:pt x="258" y="118"/>
                </a:cubicBezTo>
                <a:cubicBezTo>
                  <a:pt x="247" y="124"/>
                  <a:pt x="236" y="129"/>
                  <a:pt x="224" y="134"/>
                </a:cubicBezTo>
                <a:cubicBezTo>
                  <a:pt x="204" y="97"/>
                  <a:pt x="183" y="64"/>
                  <a:pt x="160" y="34"/>
                </a:cubicBezTo>
                <a:cubicBezTo>
                  <a:pt x="174" y="31"/>
                  <a:pt x="187" y="29"/>
                  <a:pt x="200" y="29"/>
                </a:cubicBezTo>
                <a:close/>
                <a:moveTo>
                  <a:pt x="66" y="94"/>
                </a:moveTo>
                <a:cubicBezTo>
                  <a:pt x="83" y="73"/>
                  <a:pt x="103" y="57"/>
                  <a:pt x="127" y="46"/>
                </a:cubicBezTo>
                <a:cubicBezTo>
                  <a:pt x="149" y="74"/>
                  <a:pt x="170" y="107"/>
                  <a:pt x="191" y="144"/>
                </a:cubicBezTo>
                <a:cubicBezTo>
                  <a:pt x="138" y="158"/>
                  <a:pt x="85" y="165"/>
                  <a:pt x="33" y="165"/>
                </a:cubicBezTo>
                <a:cubicBezTo>
                  <a:pt x="38" y="139"/>
                  <a:pt x="50" y="115"/>
                  <a:pt x="66" y="94"/>
                </a:cubicBezTo>
                <a:close/>
                <a:moveTo>
                  <a:pt x="41" y="262"/>
                </a:moveTo>
                <a:cubicBezTo>
                  <a:pt x="33" y="242"/>
                  <a:pt x="29" y="222"/>
                  <a:pt x="29" y="200"/>
                </a:cubicBezTo>
                <a:cubicBezTo>
                  <a:pt x="29" y="198"/>
                  <a:pt x="29" y="196"/>
                  <a:pt x="29" y="195"/>
                </a:cubicBezTo>
                <a:cubicBezTo>
                  <a:pt x="92" y="195"/>
                  <a:pt x="151" y="187"/>
                  <a:pt x="205" y="170"/>
                </a:cubicBezTo>
                <a:cubicBezTo>
                  <a:pt x="210" y="181"/>
                  <a:pt x="215" y="191"/>
                  <a:pt x="219" y="199"/>
                </a:cubicBezTo>
                <a:cubicBezTo>
                  <a:pt x="218" y="200"/>
                  <a:pt x="217" y="200"/>
                  <a:pt x="215" y="201"/>
                </a:cubicBezTo>
                <a:cubicBezTo>
                  <a:pt x="214" y="201"/>
                  <a:pt x="213" y="201"/>
                  <a:pt x="212" y="202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6" y="207"/>
                  <a:pt x="187" y="212"/>
                  <a:pt x="176" y="217"/>
                </a:cubicBezTo>
                <a:cubicBezTo>
                  <a:pt x="166" y="223"/>
                  <a:pt x="154" y="230"/>
                  <a:pt x="142" y="239"/>
                </a:cubicBezTo>
                <a:cubicBezTo>
                  <a:pt x="130" y="247"/>
                  <a:pt x="118" y="258"/>
                  <a:pt x="105" y="271"/>
                </a:cubicBezTo>
                <a:cubicBezTo>
                  <a:pt x="92" y="284"/>
                  <a:pt x="82" y="299"/>
                  <a:pt x="73" y="314"/>
                </a:cubicBezTo>
                <a:cubicBezTo>
                  <a:pt x="59" y="299"/>
                  <a:pt x="48" y="281"/>
                  <a:pt x="41" y="262"/>
                </a:cubicBezTo>
                <a:close/>
                <a:moveTo>
                  <a:pt x="200" y="371"/>
                </a:moveTo>
                <a:cubicBezTo>
                  <a:pt x="160" y="371"/>
                  <a:pt x="123" y="358"/>
                  <a:pt x="91" y="332"/>
                </a:cubicBezTo>
                <a:cubicBezTo>
                  <a:pt x="95" y="335"/>
                  <a:pt x="95" y="335"/>
                  <a:pt x="95" y="335"/>
                </a:cubicBezTo>
                <a:cubicBezTo>
                  <a:pt x="101" y="322"/>
                  <a:pt x="110" y="309"/>
                  <a:pt x="122" y="296"/>
                </a:cubicBezTo>
                <a:cubicBezTo>
                  <a:pt x="134" y="284"/>
                  <a:pt x="145" y="274"/>
                  <a:pt x="156" y="267"/>
                </a:cubicBezTo>
                <a:cubicBezTo>
                  <a:pt x="167" y="259"/>
                  <a:pt x="179" y="252"/>
                  <a:pt x="192" y="245"/>
                </a:cubicBezTo>
                <a:cubicBezTo>
                  <a:pt x="205" y="238"/>
                  <a:pt x="214" y="234"/>
                  <a:pt x="218" y="232"/>
                </a:cubicBezTo>
                <a:cubicBezTo>
                  <a:pt x="223" y="231"/>
                  <a:pt x="227" y="229"/>
                  <a:pt x="229" y="228"/>
                </a:cubicBezTo>
                <a:cubicBezTo>
                  <a:pt x="230" y="228"/>
                  <a:pt x="230" y="228"/>
                  <a:pt x="230" y="228"/>
                </a:cubicBezTo>
                <a:cubicBezTo>
                  <a:pt x="230" y="228"/>
                  <a:pt x="230" y="228"/>
                  <a:pt x="230" y="228"/>
                </a:cubicBezTo>
                <a:cubicBezTo>
                  <a:pt x="248" y="273"/>
                  <a:pt x="260" y="316"/>
                  <a:pt x="267" y="358"/>
                </a:cubicBezTo>
                <a:cubicBezTo>
                  <a:pt x="245" y="367"/>
                  <a:pt x="223" y="371"/>
                  <a:pt x="200" y="371"/>
                </a:cubicBezTo>
                <a:close/>
                <a:moveTo>
                  <a:pt x="344" y="293"/>
                </a:moveTo>
                <a:cubicBezTo>
                  <a:pt x="331" y="313"/>
                  <a:pt x="315" y="329"/>
                  <a:pt x="296" y="342"/>
                </a:cubicBezTo>
                <a:cubicBezTo>
                  <a:pt x="289" y="302"/>
                  <a:pt x="278" y="261"/>
                  <a:pt x="263" y="220"/>
                </a:cubicBezTo>
                <a:cubicBezTo>
                  <a:pt x="297" y="214"/>
                  <a:pt x="333" y="217"/>
                  <a:pt x="369" y="227"/>
                </a:cubicBezTo>
                <a:cubicBezTo>
                  <a:pt x="365" y="251"/>
                  <a:pt x="357" y="273"/>
                  <a:pt x="344" y="293"/>
                </a:cubicBezTo>
                <a:close/>
                <a:moveTo>
                  <a:pt x="369" y="198"/>
                </a:moveTo>
                <a:cubicBezTo>
                  <a:pt x="367" y="198"/>
                  <a:pt x="365" y="197"/>
                  <a:pt x="362" y="197"/>
                </a:cubicBezTo>
                <a:cubicBezTo>
                  <a:pt x="360" y="196"/>
                  <a:pt x="356" y="196"/>
                  <a:pt x="353" y="195"/>
                </a:cubicBezTo>
                <a:cubicBezTo>
                  <a:pt x="349" y="195"/>
                  <a:pt x="345" y="194"/>
                  <a:pt x="340" y="193"/>
                </a:cubicBezTo>
                <a:cubicBezTo>
                  <a:pt x="336" y="193"/>
                  <a:pt x="331" y="192"/>
                  <a:pt x="325" y="192"/>
                </a:cubicBezTo>
                <a:cubicBezTo>
                  <a:pt x="320" y="192"/>
                  <a:pt x="315" y="191"/>
                  <a:pt x="309" y="191"/>
                </a:cubicBezTo>
                <a:cubicBezTo>
                  <a:pt x="303" y="191"/>
                  <a:pt x="297" y="191"/>
                  <a:pt x="291" y="191"/>
                </a:cubicBezTo>
                <a:cubicBezTo>
                  <a:pt x="285" y="191"/>
                  <a:pt x="278" y="191"/>
                  <a:pt x="272" y="191"/>
                </a:cubicBezTo>
                <a:cubicBezTo>
                  <a:pt x="265" y="191"/>
                  <a:pt x="258" y="192"/>
                  <a:pt x="252" y="193"/>
                </a:cubicBezTo>
                <a:cubicBezTo>
                  <a:pt x="252" y="192"/>
                  <a:pt x="251" y="191"/>
                  <a:pt x="250" y="189"/>
                </a:cubicBezTo>
                <a:cubicBezTo>
                  <a:pt x="249" y="187"/>
                  <a:pt x="249" y="185"/>
                  <a:pt x="248" y="184"/>
                </a:cubicBezTo>
                <a:cubicBezTo>
                  <a:pt x="245" y="177"/>
                  <a:pt x="241" y="169"/>
                  <a:pt x="237" y="159"/>
                </a:cubicBezTo>
                <a:cubicBezTo>
                  <a:pt x="249" y="154"/>
                  <a:pt x="260" y="149"/>
                  <a:pt x="271" y="142"/>
                </a:cubicBezTo>
                <a:cubicBezTo>
                  <a:pt x="282" y="136"/>
                  <a:pt x="291" y="130"/>
                  <a:pt x="297" y="126"/>
                </a:cubicBezTo>
                <a:cubicBezTo>
                  <a:pt x="304" y="121"/>
                  <a:pt x="310" y="115"/>
                  <a:pt x="316" y="110"/>
                </a:cubicBezTo>
                <a:cubicBezTo>
                  <a:pt x="322" y="104"/>
                  <a:pt x="325" y="100"/>
                  <a:pt x="327" y="98"/>
                </a:cubicBezTo>
                <a:cubicBezTo>
                  <a:pt x="329" y="96"/>
                  <a:pt x="331" y="94"/>
                  <a:pt x="332" y="92"/>
                </a:cubicBezTo>
                <a:cubicBezTo>
                  <a:pt x="332" y="92"/>
                  <a:pt x="332" y="92"/>
                  <a:pt x="332" y="92"/>
                </a:cubicBezTo>
                <a:cubicBezTo>
                  <a:pt x="358" y="122"/>
                  <a:pt x="371" y="158"/>
                  <a:pt x="371" y="198"/>
                </a:cubicBezTo>
                <a:lnTo>
                  <a:pt x="369" y="198"/>
                </a:lnTo>
                <a:close/>
                <a:moveTo>
                  <a:pt x="369" y="198"/>
                </a:moveTo>
                <a:cubicBezTo>
                  <a:pt x="369" y="198"/>
                  <a:pt x="369" y="198"/>
                  <a:pt x="369" y="19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3963201" y="4547487"/>
            <a:ext cx="1276153" cy="1184091"/>
            <a:chOff x="1979613" y="2020888"/>
            <a:chExt cx="638175" cy="592137"/>
          </a:xfrm>
          <a:solidFill>
            <a:schemeClr val="bg1"/>
          </a:solidFill>
        </p:grpSpPr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1979613" y="2247900"/>
              <a:ext cx="319088" cy="223838"/>
            </a:xfrm>
            <a:custGeom>
              <a:avLst/>
              <a:gdLst>
                <a:gd name="T0" fmla="*/ 119 w 201"/>
                <a:gd name="T1" fmla="*/ 141 h 141"/>
                <a:gd name="T2" fmla="*/ 201 w 201"/>
                <a:gd name="T3" fmla="*/ 73 h 141"/>
                <a:gd name="T4" fmla="*/ 82 w 201"/>
                <a:gd name="T5" fmla="*/ 0 h 141"/>
                <a:gd name="T6" fmla="*/ 0 w 201"/>
                <a:gd name="T7" fmla="*/ 64 h 141"/>
                <a:gd name="T8" fmla="*/ 119 w 201"/>
                <a:gd name="T9" fmla="*/ 141 h 141"/>
                <a:gd name="T10" fmla="*/ 119 w 201"/>
                <a:gd name="T11" fmla="*/ 141 h 141"/>
                <a:gd name="T12" fmla="*/ 119 w 201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41">
                  <a:moveTo>
                    <a:pt x="119" y="141"/>
                  </a:moveTo>
                  <a:lnTo>
                    <a:pt x="201" y="73"/>
                  </a:lnTo>
                  <a:lnTo>
                    <a:pt x="82" y="0"/>
                  </a:lnTo>
                  <a:lnTo>
                    <a:pt x="0" y="64"/>
                  </a:lnTo>
                  <a:lnTo>
                    <a:pt x="119" y="141"/>
                  </a:lnTo>
                  <a:close/>
                  <a:moveTo>
                    <a:pt x="119" y="141"/>
                  </a:moveTo>
                  <a:lnTo>
                    <a:pt x="119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2298700" y="2247900"/>
              <a:ext cx="319088" cy="223838"/>
            </a:xfrm>
            <a:custGeom>
              <a:avLst/>
              <a:gdLst>
                <a:gd name="T0" fmla="*/ 0 w 201"/>
                <a:gd name="T1" fmla="*/ 73 h 141"/>
                <a:gd name="T2" fmla="*/ 82 w 201"/>
                <a:gd name="T3" fmla="*/ 141 h 141"/>
                <a:gd name="T4" fmla="*/ 201 w 201"/>
                <a:gd name="T5" fmla="*/ 64 h 141"/>
                <a:gd name="T6" fmla="*/ 119 w 201"/>
                <a:gd name="T7" fmla="*/ 0 h 141"/>
                <a:gd name="T8" fmla="*/ 0 w 201"/>
                <a:gd name="T9" fmla="*/ 73 h 141"/>
                <a:gd name="T10" fmla="*/ 0 w 201"/>
                <a:gd name="T11" fmla="*/ 73 h 141"/>
                <a:gd name="T12" fmla="*/ 0 w 201"/>
                <a:gd name="T13" fmla="*/ 7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41">
                  <a:moveTo>
                    <a:pt x="0" y="73"/>
                  </a:moveTo>
                  <a:lnTo>
                    <a:pt x="82" y="141"/>
                  </a:lnTo>
                  <a:lnTo>
                    <a:pt x="201" y="64"/>
                  </a:lnTo>
                  <a:lnTo>
                    <a:pt x="119" y="0"/>
                  </a:lnTo>
                  <a:lnTo>
                    <a:pt x="0" y="73"/>
                  </a:lnTo>
                  <a:close/>
                  <a:moveTo>
                    <a:pt x="0" y="73"/>
                  </a:move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2109788" y="2387600"/>
              <a:ext cx="377825" cy="225425"/>
            </a:xfrm>
            <a:custGeom>
              <a:avLst/>
              <a:gdLst>
                <a:gd name="T0" fmla="*/ 119 w 238"/>
                <a:gd name="T1" fmla="*/ 0 h 142"/>
                <a:gd name="T2" fmla="*/ 119 w 238"/>
                <a:gd name="T3" fmla="*/ 0 h 142"/>
                <a:gd name="T4" fmla="*/ 119 w 238"/>
                <a:gd name="T5" fmla="*/ 0 h 142"/>
                <a:gd name="T6" fmla="*/ 119 w 238"/>
                <a:gd name="T7" fmla="*/ 0 h 142"/>
                <a:gd name="T8" fmla="*/ 119 w 238"/>
                <a:gd name="T9" fmla="*/ 0 h 142"/>
                <a:gd name="T10" fmla="*/ 37 w 238"/>
                <a:gd name="T11" fmla="*/ 68 h 142"/>
                <a:gd name="T12" fmla="*/ 0 w 238"/>
                <a:gd name="T13" fmla="*/ 45 h 142"/>
                <a:gd name="T14" fmla="*/ 0 w 238"/>
                <a:gd name="T15" fmla="*/ 71 h 142"/>
                <a:gd name="T16" fmla="*/ 119 w 238"/>
                <a:gd name="T17" fmla="*/ 142 h 142"/>
                <a:gd name="T18" fmla="*/ 119 w 238"/>
                <a:gd name="T19" fmla="*/ 142 h 142"/>
                <a:gd name="T20" fmla="*/ 119 w 238"/>
                <a:gd name="T21" fmla="*/ 142 h 142"/>
                <a:gd name="T22" fmla="*/ 119 w 238"/>
                <a:gd name="T23" fmla="*/ 142 h 142"/>
                <a:gd name="T24" fmla="*/ 119 w 238"/>
                <a:gd name="T25" fmla="*/ 142 h 142"/>
                <a:gd name="T26" fmla="*/ 238 w 238"/>
                <a:gd name="T27" fmla="*/ 71 h 142"/>
                <a:gd name="T28" fmla="*/ 238 w 238"/>
                <a:gd name="T29" fmla="*/ 45 h 142"/>
                <a:gd name="T30" fmla="*/ 202 w 238"/>
                <a:gd name="T31" fmla="*/ 68 h 142"/>
                <a:gd name="T32" fmla="*/ 119 w 238"/>
                <a:gd name="T33" fmla="*/ 0 h 142"/>
                <a:gd name="T34" fmla="*/ 119 w 238"/>
                <a:gd name="T35" fmla="*/ 0 h 142"/>
                <a:gd name="T36" fmla="*/ 119 w 238"/>
                <a:gd name="T3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142">
                  <a:moveTo>
                    <a:pt x="119" y="0"/>
                  </a:moveTo>
                  <a:lnTo>
                    <a:pt x="119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37" y="68"/>
                  </a:lnTo>
                  <a:lnTo>
                    <a:pt x="0" y="45"/>
                  </a:lnTo>
                  <a:lnTo>
                    <a:pt x="0" y="71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238" y="71"/>
                  </a:lnTo>
                  <a:lnTo>
                    <a:pt x="238" y="45"/>
                  </a:lnTo>
                  <a:lnTo>
                    <a:pt x="202" y="68"/>
                  </a:lnTo>
                  <a:lnTo>
                    <a:pt x="119" y="0"/>
                  </a:lnTo>
                  <a:close/>
                  <a:moveTo>
                    <a:pt x="119" y="0"/>
                  </a:moveTo>
                  <a:lnTo>
                    <a:pt x="1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1979613" y="2020888"/>
              <a:ext cx="319088" cy="227013"/>
            </a:xfrm>
            <a:custGeom>
              <a:avLst/>
              <a:gdLst>
                <a:gd name="T0" fmla="*/ 0 w 201"/>
                <a:gd name="T1" fmla="*/ 77 h 143"/>
                <a:gd name="T2" fmla="*/ 82 w 201"/>
                <a:gd name="T3" fmla="*/ 143 h 143"/>
                <a:gd name="T4" fmla="*/ 201 w 201"/>
                <a:gd name="T5" fmla="*/ 69 h 143"/>
                <a:gd name="T6" fmla="*/ 119 w 201"/>
                <a:gd name="T7" fmla="*/ 0 h 143"/>
                <a:gd name="T8" fmla="*/ 0 w 201"/>
                <a:gd name="T9" fmla="*/ 77 h 143"/>
                <a:gd name="T10" fmla="*/ 0 w 201"/>
                <a:gd name="T11" fmla="*/ 77 h 143"/>
                <a:gd name="T12" fmla="*/ 0 w 201"/>
                <a:gd name="T13" fmla="*/ 7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43">
                  <a:moveTo>
                    <a:pt x="0" y="77"/>
                  </a:moveTo>
                  <a:lnTo>
                    <a:pt x="82" y="143"/>
                  </a:lnTo>
                  <a:lnTo>
                    <a:pt x="201" y="69"/>
                  </a:lnTo>
                  <a:lnTo>
                    <a:pt x="119" y="0"/>
                  </a:lnTo>
                  <a:lnTo>
                    <a:pt x="0" y="77"/>
                  </a:lnTo>
                  <a:close/>
                  <a:moveTo>
                    <a:pt x="0" y="77"/>
                  </a:move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2298700" y="2020888"/>
              <a:ext cx="319088" cy="227013"/>
            </a:xfrm>
            <a:custGeom>
              <a:avLst/>
              <a:gdLst>
                <a:gd name="T0" fmla="*/ 82 w 201"/>
                <a:gd name="T1" fmla="*/ 0 h 143"/>
                <a:gd name="T2" fmla="*/ 0 w 201"/>
                <a:gd name="T3" fmla="*/ 69 h 143"/>
                <a:gd name="T4" fmla="*/ 119 w 201"/>
                <a:gd name="T5" fmla="*/ 143 h 143"/>
                <a:gd name="T6" fmla="*/ 201 w 201"/>
                <a:gd name="T7" fmla="*/ 77 h 143"/>
                <a:gd name="T8" fmla="*/ 82 w 201"/>
                <a:gd name="T9" fmla="*/ 0 h 143"/>
                <a:gd name="T10" fmla="*/ 82 w 201"/>
                <a:gd name="T11" fmla="*/ 0 h 143"/>
                <a:gd name="T12" fmla="*/ 82 w 201"/>
                <a:gd name="T1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43">
                  <a:moveTo>
                    <a:pt x="82" y="0"/>
                  </a:moveTo>
                  <a:lnTo>
                    <a:pt x="0" y="69"/>
                  </a:lnTo>
                  <a:lnTo>
                    <a:pt x="119" y="143"/>
                  </a:lnTo>
                  <a:lnTo>
                    <a:pt x="201" y="77"/>
                  </a:lnTo>
                  <a:lnTo>
                    <a:pt x="82" y="0"/>
                  </a:lnTo>
                  <a:close/>
                  <a:moveTo>
                    <a:pt x="82" y="0"/>
                  </a:move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8" name="Freeform 49"/>
          <p:cNvSpPr>
            <a:spLocks noEditPoints="1"/>
          </p:cNvSpPr>
          <p:nvPr/>
        </p:nvSpPr>
        <p:spPr bwMode="auto">
          <a:xfrm>
            <a:off x="6912318" y="4503040"/>
            <a:ext cx="1272980" cy="1272980"/>
          </a:xfrm>
          <a:custGeom>
            <a:avLst/>
            <a:gdLst>
              <a:gd name="T0" fmla="*/ 0 w 400"/>
              <a:gd name="T1" fmla="*/ 200 h 400"/>
              <a:gd name="T2" fmla="*/ 400 w 400"/>
              <a:gd name="T3" fmla="*/ 200 h 400"/>
              <a:gd name="T4" fmla="*/ 212 w 400"/>
              <a:gd name="T5" fmla="*/ 295 h 400"/>
              <a:gd name="T6" fmla="*/ 186 w 400"/>
              <a:gd name="T7" fmla="*/ 275 h 400"/>
              <a:gd name="T8" fmla="*/ 157 w 400"/>
              <a:gd name="T9" fmla="*/ 265 h 400"/>
              <a:gd name="T10" fmla="*/ 141 w 400"/>
              <a:gd name="T11" fmla="*/ 242 h 400"/>
              <a:gd name="T12" fmla="*/ 120 w 400"/>
              <a:gd name="T13" fmla="*/ 218 h 400"/>
              <a:gd name="T14" fmla="*/ 110 w 400"/>
              <a:gd name="T15" fmla="*/ 205 h 400"/>
              <a:gd name="T16" fmla="*/ 120 w 400"/>
              <a:gd name="T17" fmla="*/ 233 h 400"/>
              <a:gd name="T18" fmla="*/ 110 w 400"/>
              <a:gd name="T19" fmla="*/ 217 h 400"/>
              <a:gd name="T20" fmla="*/ 92 w 400"/>
              <a:gd name="T21" fmla="*/ 193 h 400"/>
              <a:gd name="T22" fmla="*/ 77 w 400"/>
              <a:gd name="T23" fmla="*/ 159 h 400"/>
              <a:gd name="T24" fmla="*/ 82 w 400"/>
              <a:gd name="T25" fmla="*/ 141 h 400"/>
              <a:gd name="T26" fmla="*/ 63 w 400"/>
              <a:gd name="T27" fmla="*/ 116 h 400"/>
              <a:gd name="T28" fmla="*/ 134 w 400"/>
              <a:gd name="T29" fmla="*/ 58 h 400"/>
              <a:gd name="T30" fmla="*/ 142 w 400"/>
              <a:gd name="T31" fmla="*/ 48 h 400"/>
              <a:gd name="T32" fmla="*/ 149 w 400"/>
              <a:gd name="T33" fmla="*/ 44 h 400"/>
              <a:gd name="T34" fmla="*/ 164 w 400"/>
              <a:gd name="T35" fmla="*/ 54 h 400"/>
              <a:gd name="T36" fmla="*/ 178 w 400"/>
              <a:gd name="T37" fmla="*/ 54 h 400"/>
              <a:gd name="T38" fmla="*/ 178 w 400"/>
              <a:gd name="T39" fmla="*/ 46 h 400"/>
              <a:gd name="T40" fmla="*/ 187 w 400"/>
              <a:gd name="T41" fmla="*/ 46 h 400"/>
              <a:gd name="T42" fmla="*/ 209 w 400"/>
              <a:gd name="T43" fmla="*/ 57 h 400"/>
              <a:gd name="T44" fmla="*/ 223 w 400"/>
              <a:gd name="T45" fmla="*/ 53 h 400"/>
              <a:gd name="T46" fmla="*/ 207 w 400"/>
              <a:gd name="T47" fmla="*/ 64 h 400"/>
              <a:gd name="T48" fmla="*/ 184 w 400"/>
              <a:gd name="T49" fmla="*/ 85 h 400"/>
              <a:gd name="T50" fmla="*/ 213 w 400"/>
              <a:gd name="T51" fmla="*/ 108 h 400"/>
              <a:gd name="T52" fmla="*/ 236 w 400"/>
              <a:gd name="T53" fmla="*/ 122 h 400"/>
              <a:gd name="T54" fmla="*/ 240 w 400"/>
              <a:gd name="T55" fmla="*/ 107 h 400"/>
              <a:gd name="T56" fmla="*/ 240 w 400"/>
              <a:gd name="T57" fmla="*/ 83 h 400"/>
              <a:gd name="T58" fmla="*/ 266 w 400"/>
              <a:gd name="T59" fmla="*/ 83 h 400"/>
              <a:gd name="T60" fmla="*/ 271 w 400"/>
              <a:gd name="T61" fmla="*/ 96 h 400"/>
              <a:gd name="T62" fmla="*/ 281 w 400"/>
              <a:gd name="T63" fmla="*/ 93 h 400"/>
              <a:gd name="T64" fmla="*/ 289 w 400"/>
              <a:gd name="T65" fmla="*/ 91 h 400"/>
              <a:gd name="T66" fmla="*/ 302 w 400"/>
              <a:gd name="T67" fmla="*/ 108 h 400"/>
              <a:gd name="T68" fmla="*/ 316 w 400"/>
              <a:gd name="T69" fmla="*/ 115 h 400"/>
              <a:gd name="T70" fmla="*/ 288 w 400"/>
              <a:gd name="T71" fmla="*/ 128 h 400"/>
              <a:gd name="T72" fmla="*/ 269 w 400"/>
              <a:gd name="T73" fmla="*/ 138 h 400"/>
              <a:gd name="T74" fmla="*/ 283 w 400"/>
              <a:gd name="T75" fmla="*/ 139 h 400"/>
              <a:gd name="T76" fmla="*/ 269 w 400"/>
              <a:gd name="T77" fmla="*/ 155 h 400"/>
              <a:gd name="T78" fmla="*/ 252 w 400"/>
              <a:gd name="T79" fmla="*/ 169 h 400"/>
              <a:gd name="T80" fmla="*/ 243 w 400"/>
              <a:gd name="T81" fmla="*/ 183 h 400"/>
              <a:gd name="T82" fmla="*/ 232 w 400"/>
              <a:gd name="T83" fmla="*/ 200 h 400"/>
              <a:gd name="T84" fmla="*/ 231 w 400"/>
              <a:gd name="T85" fmla="*/ 221 h 400"/>
              <a:gd name="T86" fmla="*/ 223 w 400"/>
              <a:gd name="T87" fmla="*/ 220 h 400"/>
              <a:gd name="T88" fmla="*/ 208 w 400"/>
              <a:gd name="T89" fmla="*/ 212 h 400"/>
              <a:gd name="T90" fmla="*/ 184 w 400"/>
              <a:gd name="T91" fmla="*/ 214 h 400"/>
              <a:gd name="T92" fmla="*/ 176 w 400"/>
              <a:gd name="T93" fmla="*/ 218 h 400"/>
              <a:gd name="T94" fmla="*/ 170 w 400"/>
              <a:gd name="T95" fmla="*/ 244 h 400"/>
              <a:gd name="T96" fmla="*/ 194 w 400"/>
              <a:gd name="T97" fmla="*/ 257 h 400"/>
              <a:gd name="T98" fmla="*/ 205 w 400"/>
              <a:gd name="T99" fmla="*/ 259 h 400"/>
              <a:gd name="T100" fmla="*/ 206 w 400"/>
              <a:gd name="T101" fmla="*/ 270 h 400"/>
              <a:gd name="T102" fmla="*/ 222 w 400"/>
              <a:gd name="T103" fmla="*/ 286 h 400"/>
              <a:gd name="T104" fmla="*/ 221 w 400"/>
              <a:gd name="T105" fmla="*/ 295 h 400"/>
              <a:gd name="T106" fmla="*/ 230 w 400"/>
              <a:gd name="T107" fmla="*/ 355 h 400"/>
              <a:gd name="T108" fmla="*/ 238 w 400"/>
              <a:gd name="T109" fmla="*/ 301 h 400"/>
              <a:gd name="T110" fmla="*/ 251 w 400"/>
              <a:gd name="T111" fmla="*/ 294 h 400"/>
              <a:gd name="T112" fmla="*/ 261 w 400"/>
              <a:gd name="T113" fmla="*/ 300 h 400"/>
              <a:gd name="T114" fmla="*/ 275 w 400"/>
              <a:gd name="T115" fmla="*/ 294 h 400"/>
              <a:gd name="T116" fmla="*/ 289 w 400"/>
              <a:gd name="T117" fmla="*/ 297 h 400"/>
              <a:gd name="T118" fmla="*/ 302 w 400"/>
              <a:gd name="T119" fmla="*/ 303 h 400"/>
              <a:gd name="T120" fmla="*/ 321 w 400"/>
              <a:gd name="T121" fmla="*/ 31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25" y="306"/>
                </a:moveTo>
                <a:cubicBezTo>
                  <a:pt x="224" y="303"/>
                  <a:pt x="223" y="302"/>
                  <a:pt x="223" y="300"/>
                </a:cubicBezTo>
                <a:cubicBezTo>
                  <a:pt x="223" y="301"/>
                  <a:pt x="223" y="302"/>
                  <a:pt x="222" y="303"/>
                </a:cubicBezTo>
                <a:cubicBezTo>
                  <a:pt x="221" y="302"/>
                  <a:pt x="219" y="300"/>
                  <a:pt x="217" y="299"/>
                </a:cubicBezTo>
                <a:cubicBezTo>
                  <a:pt x="215" y="297"/>
                  <a:pt x="213" y="296"/>
                  <a:pt x="212" y="295"/>
                </a:cubicBezTo>
                <a:cubicBezTo>
                  <a:pt x="212" y="294"/>
                  <a:pt x="211" y="294"/>
                  <a:pt x="211" y="293"/>
                </a:cubicBezTo>
                <a:cubicBezTo>
                  <a:pt x="210" y="292"/>
                  <a:pt x="209" y="290"/>
                  <a:pt x="208" y="289"/>
                </a:cubicBezTo>
                <a:cubicBezTo>
                  <a:pt x="208" y="287"/>
                  <a:pt x="207" y="286"/>
                  <a:pt x="206" y="285"/>
                </a:cubicBezTo>
                <a:cubicBezTo>
                  <a:pt x="206" y="284"/>
                  <a:pt x="206" y="283"/>
                  <a:pt x="206" y="283"/>
                </a:cubicBezTo>
                <a:cubicBezTo>
                  <a:pt x="203" y="284"/>
                  <a:pt x="198" y="283"/>
                  <a:pt x="192" y="280"/>
                </a:cubicBezTo>
                <a:cubicBezTo>
                  <a:pt x="191" y="279"/>
                  <a:pt x="189" y="277"/>
                  <a:pt x="186" y="275"/>
                </a:cubicBezTo>
                <a:cubicBezTo>
                  <a:pt x="184" y="272"/>
                  <a:pt x="181" y="270"/>
                  <a:pt x="179" y="271"/>
                </a:cubicBezTo>
                <a:cubicBezTo>
                  <a:pt x="178" y="271"/>
                  <a:pt x="177" y="271"/>
                  <a:pt x="175" y="272"/>
                </a:cubicBezTo>
                <a:cubicBezTo>
                  <a:pt x="174" y="272"/>
                  <a:pt x="173" y="272"/>
                  <a:pt x="172" y="272"/>
                </a:cubicBezTo>
                <a:cubicBezTo>
                  <a:pt x="171" y="272"/>
                  <a:pt x="169" y="272"/>
                  <a:pt x="167" y="271"/>
                </a:cubicBezTo>
                <a:cubicBezTo>
                  <a:pt x="166" y="271"/>
                  <a:pt x="164" y="270"/>
                  <a:pt x="162" y="268"/>
                </a:cubicBezTo>
                <a:cubicBezTo>
                  <a:pt x="159" y="267"/>
                  <a:pt x="158" y="266"/>
                  <a:pt x="157" y="265"/>
                </a:cubicBezTo>
                <a:cubicBezTo>
                  <a:pt x="154" y="264"/>
                  <a:pt x="154" y="264"/>
                  <a:pt x="154" y="264"/>
                </a:cubicBezTo>
                <a:cubicBezTo>
                  <a:pt x="149" y="262"/>
                  <a:pt x="149" y="262"/>
                  <a:pt x="149" y="262"/>
                </a:cubicBezTo>
                <a:cubicBezTo>
                  <a:pt x="148" y="261"/>
                  <a:pt x="147" y="260"/>
                  <a:pt x="146" y="259"/>
                </a:cubicBezTo>
                <a:cubicBezTo>
                  <a:pt x="145" y="258"/>
                  <a:pt x="144" y="257"/>
                  <a:pt x="144" y="256"/>
                </a:cubicBezTo>
                <a:cubicBezTo>
                  <a:pt x="144" y="254"/>
                  <a:pt x="143" y="252"/>
                  <a:pt x="143" y="249"/>
                </a:cubicBezTo>
                <a:cubicBezTo>
                  <a:pt x="142" y="246"/>
                  <a:pt x="141" y="244"/>
                  <a:pt x="141" y="242"/>
                </a:cubicBezTo>
                <a:cubicBezTo>
                  <a:pt x="140" y="241"/>
                  <a:pt x="138" y="239"/>
                  <a:pt x="136" y="237"/>
                </a:cubicBezTo>
                <a:cubicBezTo>
                  <a:pt x="134" y="236"/>
                  <a:pt x="132" y="235"/>
                  <a:pt x="131" y="235"/>
                </a:cubicBezTo>
                <a:cubicBezTo>
                  <a:pt x="132" y="235"/>
                  <a:pt x="132" y="233"/>
                  <a:pt x="131" y="231"/>
                </a:cubicBezTo>
                <a:cubicBezTo>
                  <a:pt x="130" y="229"/>
                  <a:pt x="128" y="227"/>
                  <a:pt x="127" y="226"/>
                </a:cubicBezTo>
                <a:cubicBezTo>
                  <a:pt x="127" y="226"/>
                  <a:pt x="126" y="225"/>
                  <a:pt x="124" y="223"/>
                </a:cubicBezTo>
                <a:cubicBezTo>
                  <a:pt x="122" y="221"/>
                  <a:pt x="121" y="219"/>
                  <a:pt x="120" y="218"/>
                </a:cubicBezTo>
                <a:cubicBezTo>
                  <a:pt x="118" y="216"/>
                  <a:pt x="117" y="215"/>
                  <a:pt x="117" y="213"/>
                </a:cubicBezTo>
                <a:cubicBezTo>
                  <a:pt x="116" y="211"/>
                  <a:pt x="116" y="210"/>
                  <a:pt x="116" y="208"/>
                </a:cubicBezTo>
                <a:cubicBezTo>
                  <a:pt x="116" y="208"/>
                  <a:pt x="116" y="208"/>
                  <a:pt x="116" y="208"/>
                </a:cubicBezTo>
                <a:cubicBezTo>
                  <a:pt x="115" y="207"/>
                  <a:pt x="114" y="207"/>
                  <a:pt x="114" y="206"/>
                </a:cubicBezTo>
                <a:cubicBezTo>
                  <a:pt x="113" y="206"/>
                  <a:pt x="112" y="206"/>
                  <a:pt x="111" y="206"/>
                </a:cubicBezTo>
                <a:cubicBezTo>
                  <a:pt x="111" y="205"/>
                  <a:pt x="110" y="205"/>
                  <a:pt x="110" y="205"/>
                </a:cubicBezTo>
                <a:cubicBezTo>
                  <a:pt x="110" y="206"/>
                  <a:pt x="111" y="207"/>
                  <a:pt x="111" y="209"/>
                </a:cubicBezTo>
                <a:cubicBezTo>
                  <a:pt x="111" y="211"/>
                  <a:pt x="112" y="212"/>
                  <a:pt x="112" y="213"/>
                </a:cubicBezTo>
                <a:cubicBezTo>
                  <a:pt x="113" y="214"/>
                  <a:pt x="114" y="216"/>
                  <a:pt x="117" y="221"/>
                </a:cubicBezTo>
                <a:cubicBezTo>
                  <a:pt x="121" y="228"/>
                  <a:pt x="123" y="233"/>
                  <a:pt x="123" y="237"/>
                </a:cubicBezTo>
                <a:cubicBezTo>
                  <a:pt x="122" y="237"/>
                  <a:pt x="121" y="237"/>
                  <a:pt x="121" y="236"/>
                </a:cubicBezTo>
                <a:cubicBezTo>
                  <a:pt x="121" y="236"/>
                  <a:pt x="120" y="235"/>
                  <a:pt x="120" y="233"/>
                </a:cubicBezTo>
                <a:cubicBezTo>
                  <a:pt x="120" y="232"/>
                  <a:pt x="120" y="231"/>
                  <a:pt x="120" y="231"/>
                </a:cubicBezTo>
                <a:cubicBezTo>
                  <a:pt x="119" y="230"/>
                  <a:pt x="118" y="229"/>
                  <a:pt x="116" y="227"/>
                </a:cubicBezTo>
                <a:cubicBezTo>
                  <a:pt x="113" y="226"/>
                  <a:pt x="112" y="225"/>
                  <a:pt x="112" y="224"/>
                </a:cubicBezTo>
                <a:cubicBezTo>
                  <a:pt x="112" y="224"/>
                  <a:pt x="112" y="224"/>
                  <a:pt x="112" y="223"/>
                </a:cubicBezTo>
                <a:cubicBezTo>
                  <a:pt x="113" y="223"/>
                  <a:pt x="113" y="223"/>
                  <a:pt x="113" y="223"/>
                </a:cubicBezTo>
                <a:cubicBezTo>
                  <a:pt x="113" y="222"/>
                  <a:pt x="112" y="220"/>
                  <a:pt x="110" y="217"/>
                </a:cubicBezTo>
                <a:cubicBezTo>
                  <a:pt x="108" y="215"/>
                  <a:pt x="107" y="213"/>
                  <a:pt x="108" y="212"/>
                </a:cubicBezTo>
                <a:cubicBezTo>
                  <a:pt x="106" y="211"/>
                  <a:pt x="105" y="209"/>
                  <a:pt x="104" y="206"/>
                </a:cubicBezTo>
                <a:cubicBezTo>
                  <a:pt x="103" y="203"/>
                  <a:pt x="102" y="201"/>
                  <a:pt x="101" y="200"/>
                </a:cubicBezTo>
                <a:cubicBezTo>
                  <a:pt x="101" y="199"/>
                  <a:pt x="100" y="198"/>
                  <a:pt x="99" y="197"/>
                </a:cubicBezTo>
                <a:cubicBezTo>
                  <a:pt x="98" y="196"/>
                  <a:pt x="96" y="196"/>
                  <a:pt x="95" y="195"/>
                </a:cubicBezTo>
                <a:cubicBezTo>
                  <a:pt x="93" y="194"/>
                  <a:pt x="92" y="193"/>
                  <a:pt x="92" y="193"/>
                </a:cubicBezTo>
                <a:cubicBezTo>
                  <a:pt x="91" y="193"/>
                  <a:pt x="91" y="192"/>
                  <a:pt x="90" y="190"/>
                </a:cubicBezTo>
                <a:cubicBezTo>
                  <a:pt x="84" y="183"/>
                  <a:pt x="82" y="180"/>
                  <a:pt x="85" y="179"/>
                </a:cubicBezTo>
                <a:cubicBezTo>
                  <a:pt x="82" y="180"/>
                  <a:pt x="80" y="178"/>
                  <a:pt x="79" y="174"/>
                </a:cubicBezTo>
                <a:cubicBezTo>
                  <a:pt x="77" y="170"/>
                  <a:pt x="77" y="167"/>
                  <a:pt x="77" y="165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77" y="164"/>
                  <a:pt x="77" y="162"/>
                  <a:pt x="77" y="159"/>
                </a:cubicBezTo>
                <a:cubicBezTo>
                  <a:pt x="77" y="155"/>
                  <a:pt x="77" y="152"/>
                  <a:pt x="78" y="149"/>
                </a:cubicBezTo>
                <a:cubicBezTo>
                  <a:pt x="78" y="147"/>
                  <a:pt x="79" y="145"/>
                  <a:pt x="80" y="145"/>
                </a:cubicBezTo>
                <a:cubicBezTo>
                  <a:pt x="79" y="145"/>
                  <a:pt x="78" y="144"/>
                  <a:pt x="78" y="142"/>
                </a:cubicBezTo>
                <a:cubicBezTo>
                  <a:pt x="77" y="140"/>
                  <a:pt x="77" y="138"/>
                  <a:pt x="77" y="137"/>
                </a:cubicBezTo>
                <a:cubicBezTo>
                  <a:pt x="78" y="137"/>
                  <a:pt x="78" y="137"/>
                  <a:pt x="80" y="138"/>
                </a:cubicBezTo>
                <a:cubicBezTo>
                  <a:pt x="81" y="139"/>
                  <a:pt x="82" y="140"/>
                  <a:pt x="82" y="141"/>
                </a:cubicBezTo>
                <a:cubicBezTo>
                  <a:pt x="84" y="139"/>
                  <a:pt x="85" y="138"/>
                  <a:pt x="85" y="136"/>
                </a:cubicBezTo>
                <a:cubicBezTo>
                  <a:pt x="84" y="135"/>
                  <a:pt x="83" y="133"/>
                  <a:pt x="79" y="130"/>
                </a:cubicBezTo>
                <a:cubicBezTo>
                  <a:pt x="72" y="125"/>
                  <a:pt x="68" y="123"/>
                  <a:pt x="68" y="123"/>
                </a:cubicBezTo>
                <a:cubicBezTo>
                  <a:pt x="69" y="121"/>
                  <a:pt x="69" y="120"/>
                  <a:pt x="67" y="118"/>
                </a:cubicBezTo>
                <a:cubicBezTo>
                  <a:pt x="65" y="119"/>
                  <a:pt x="64" y="120"/>
                  <a:pt x="64" y="119"/>
                </a:cubicBezTo>
                <a:cubicBezTo>
                  <a:pt x="64" y="119"/>
                  <a:pt x="64" y="118"/>
                  <a:pt x="63" y="116"/>
                </a:cubicBezTo>
                <a:cubicBezTo>
                  <a:pt x="63" y="115"/>
                  <a:pt x="63" y="114"/>
                  <a:pt x="62" y="114"/>
                </a:cubicBezTo>
                <a:cubicBezTo>
                  <a:pt x="61" y="114"/>
                  <a:pt x="60" y="113"/>
                  <a:pt x="59" y="112"/>
                </a:cubicBezTo>
                <a:cubicBezTo>
                  <a:pt x="74" y="87"/>
                  <a:pt x="95" y="68"/>
                  <a:pt x="120" y="54"/>
                </a:cubicBezTo>
                <a:cubicBezTo>
                  <a:pt x="121" y="54"/>
                  <a:pt x="123" y="54"/>
                  <a:pt x="126" y="54"/>
                </a:cubicBezTo>
                <a:cubicBezTo>
                  <a:pt x="127" y="54"/>
                  <a:pt x="129" y="54"/>
                  <a:pt x="130" y="55"/>
                </a:cubicBezTo>
                <a:cubicBezTo>
                  <a:pt x="131" y="56"/>
                  <a:pt x="132" y="57"/>
                  <a:pt x="134" y="58"/>
                </a:cubicBezTo>
                <a:cubicBezTo>
                  <a:pt x="135" y="59"/>
                  <a:pt x="136" y="60"/>
                  <a:pt x="137" y="60"/>
                </a:cubicBezTo>
                <a:cubicBezTo>
                  <a:pt x="137" y="59"/>
                  <a:pt x="137" y="58"/>
                  <a:pt x="135" y="56"/>
                </a:cubicBezTo>
                <a:cubicBezTo>
                  <a:pt x="136" y="55"/>
                  <a:pt x="138" y="54"/>
                  <a:pt x="141" y="53"/>
                </a:cubicBezTo>
                <a:cubicBezTo>
                  <a:pt x="145" y="52"/>
                  <a:pt x="148" y="52"/>
                  <a:pt x="149" y="53"/>
                </a:cubicBezTo>
                <a:cubicBezTo>
                  <a:pt x="148" y="51"/>
                  <a:pt x="146" y="49"/>
                  <a:pt x="144" y="46"/>
                </a:cubicBezTo>
                <a:cubicBezTo>
                  <a:pt x="142" y="48"/>
                  <a:pt x="142" y="48"/>
                  <a:pt x="142" y="48"/>
                </a:cubicBezTo>
                <a:cubicBezTo>
                  <a:pt x="141" y="46"/>
                  <a:pt x="137" y="47"/>
                  <a:pt x="131" y="50"/>
                </a:cubicBezTo>
                <a:cubicBezTo>
                  <a:pt x="131" y="50"/>
                  <a:pt x="130" y="50"/>
                  <a:pt x="129" y="51"/>
                </a:cubicBezTo>
                <a:cubicBezTo>
                  <a:pt x="127" y="52"/>
                  <a:pt x="126" y="52"/>
                  <a:pt x="125" y="53"/>
                </a:cubicBezTo>
                <a:cubicBezTo>
                  <a:pt x="124" y="53"/>
                  <a:pt x="123" y="53"/>
                  <a:pt x="122" y="53"/>
                </a:cubicBezTo>
                <a:cubicBezTo>
                  <a:pt x="131" y="48"/>
                  <a:pt x="139" y="45"/>
                  <a:pt x="147" y="42"/>
                </a:cubicBezTo>
                <a:cubicBezTo>
                  <a:pt x="147" y="43"/>
                  <a:pt x="148" y="43"/>
                  <a:pt x="149" y="44"/>
                </a:cubicBezTo>
                <a:cubicBezTo>
                  <a:pt x="151" y="46"/>
                  <a:pt x="152" y="46"/>
                  <a:pt x="152" y="47"/>
                </a:cubicBezTo>
                <a:cubicBezTo>
                  <a:pt x="152" y="47"/>
                  <a:pt x="151" y="47"/>
                  <a:pt x="151" y="47"/>
                </a:cubicBezTo>
                <a:cubicBezTo>
                  <a:pt x="151" y="50"/>
                  <a:pt x="151" y="51"/>
                  <a:pt x="151" y="53"/>
                </a:cubicBezTo>
                <a:cubicBezTo>
                  <a:pt x="152" y="54"/>
                  <a:pt x="153" y="55"/>
                  <a:pt x="155" y="55"/>
                </a:cubicBezTo>
                <a:cubicBezTo>
                  <a:pt x="156" y="55"/>
                  <a:pt x="158" y="55"/>
                  <a:pt x="160" y="54"/>
                </a:cubicBezTo>
                <a:cubicBezTo>
                  <a:pt x="162" y="54"/>
                  <a:pt x="164" y="54"/>
                  <a:pt x="164" y="54"/>
                </a:cubicBezTo>
                <a:cubicBezTo>
                  <a:pt x="167" y="54"/>
                  <a:pt x="167" y="54"/>
                  <a:pt x="167" y="54"/>
                </a:cubicBezTo>
                <a:cubicBezTo>
                  <a:pt x="172" y="55"/>
                  <a:pt x="175" y="54"/>
                  <a:pt x="173" y="53"/>
                </a:cubicBezTo>
                <a:cubicBezTo>
                  <a:pt x="174" y="53"/>
                  <a:pt x="175" y="55"/>
                  <a:pt x="175" y="57"/>
                </a:cubicBezTo>
                <a:cubicBezTo>
                  <a:pt x="176" y="59"/>
                  <a:pt x="177" y="61"/>
                  <a:pt x="178" y="62"/>
                </a:cubicBezTo>
                <a:cubicBezTo>
                  <a:pt x="178" y="61"/>
                  <a:pt x="179" y="60"/>
                  <a:pt x="178" y="58"/>
                </a:cubicBezTo>
                <a:cubicBezTo>
                  <a:pt x="178" y="56"/>
                  <a:pt x="178" y="55"/>
                  <a:pt x="178" y="54"/>
                </a:cubicBezTo>
                <a:cubicBezTo>
                  <a:pt x="178" y="54"/>
                  <a:pt x="179" y="54"/>
                  <a:pt x="180" y="53"/>
                </a:cubicBezTo>
                <a:cubicBezTo>
                  <a:pt x="181" y="53"/>
                  <a:pt x="182" y="52"/>
                  <a:pt x="183" y="52"/>
                </a:cubicBezTo>
                <a:cubicBezTo>
                  <a:pt x="184" y="52"/>
                  <a:pt x="185" y="51"/>
                  <a:pt x="185" y="51"/>
                </a:cubicBezTo>
                <a:cubicBezTo>
                  <a:pt x="186" y="50"/>
                  <a:pt x="185" y="49"/>
                  <a:pt x="183" y="47"/>
                </a:cubicBezTo>
                <a:cubicBezTo>
                  <a:pt x="182" y="47"/>
                  <a:pt x="182" y="47"/>
                  <a:pt x="181" y="47"/>
                </a:cubicBezTo>
                <a:cubicBezTo>
                  <a:pt x="179" y="46"/>
                  <a:pt x="178" y="46"/>
                  <a:pt x="178" y="46"/>
                </a:cubicBezTo>
                <a:cubicBezTo>
                  <a:pt x="177" y="45"/>
                  <a:pt x="176" y="45"/>
                  <a:pt x="175" y="44"/>
                </a:cubicBezTo>
                <a:cubicBezTo>
                  <a:pt x="174" y="44"/>
                  <a:pt x="173" y="43"/>
                  <a:pt x="174" y="42"/>
                </a:cubicBezTo>
                <a:cubicBezTo>
                  <a:pt x="174" y="41"/>
                  <a:pt x="174" y="40"/>
                  <a:pt x="175" y="39"/>
                </a:cubicBezTo>
                <a:cubicBezTo>
                  <a:pt x="176" y="38"/>
                  <a:pt x="178" y="38"/>
                  <a:pt x="180" y="38"/>
                </a:cubicBezTo>
                <a:cubicBezTo>
                  <a:pt x="182" y="38"/>
                  <a:pt x="184" y="39"/>
                  <a:pt x="185" y="39"/>
                </a:cubicBezTo>
                <a:cubicBezTo>
                  <a:pt x="190" y="42"/>
                  <a:pt x="191" y="44"/>
                  <a:pt x="187" y="46"/>
                </a:cubicBezTo>
                <a:cubicBezTo>
                  <a:pt x="189" y="47"/>
                  <a:pt x="191" y="47"/>
                  <a:pt x="194" y="48"/>
                </a:cubicBezTo>
                <a:cubicBezTo>
                  <a:pt x="196" y="50"/>
                  <a:pt x="197" y="51"/>
                  <a:pt x="197" y="52"/>
                </a:cubicBezTo>
                <a:cubicBezTo>
                  <a:pt x="198" y="50"/>
                  <a:pt x="199" y="48"/>
                  <a:pt x="201" y="48"/>
                </a:cubicBezTo>
                <a:cubicBezTo>
                  <a:pt x="202" y="49"/>
                  <a:pt x="202" y="50"/>
                  <a:pt x="203" y="52"/>
                </a:cubicBezTo>
                <a:cubicBezTo>
                  <a:pt x="204" y="54"/>
                  <a:pt x="205" y="55"/>
                  <a:pt x="205" y="56"/>
                </a:cubicBezTo>
                <a:cubicBezTo>
                  <a:pt x="206" y="57"/>
                  <a:pt x="207" y="58"/>
                  <a:pt x="209" y="57"/>
                </a:cubicBezTo>
                <a:cubicBezTo>
                  <a:pt x="210" y="56"/>
                  <a:pt x="212" y="54"/>
                  <a:pt x="213" y="52"/>
                </a:cubicBezTo>
                <a:cubicBezTo>
                  <a:pt x="215" y="50"/>
                  <a:pt x="215" y="49"/>
                  <a:pt x="216" y="50"/>
                </a:cubicBezTo>
                <a:cubicBezTo>
                  <a:pt x="214" y="49"/>
                  <a:pt x="214" y="48"/>
                  <a:pt x="215" y="47"/>
                </a:cubicBezTo>
                <a:cubicBezTo>
                  <a:pt x="218" y="46"/>
                  <a:pt x="220" y="45"/>
                  <a:pt x="222" y="46"/>
                </a:cubicBezTo>
                <a:cubicBezTo>
                  <a:pt x="223" y="46"/>
                  <a:pt x="223" y="47"/>
                  <a:pt x="224" y="48"/>
                </a:cubicBezTo>
                <a:cubicBezTo>
                  <a:pt x="226" y="52"/>
                  <a:pt x="226" y="53"/>
                  <a:pt x="223" y="53"/>
                </a:cubicBezTo>
                <a:cubicBezTo>
                  <a:pt x="225" y="54"/>
                  <a:pt x="226" y="56"/>
                  <a:pt x="225" y="58"/>
                </a:cubicBezTo>
                <a:cubicBezTo>
                  <a:pt x="225" y="60"/>
                  <a:pt x="224" y="61"/>
                  <a:pt x="221" y="61"/>
                </a:cubicBezTo>
                <a:cubicBezTo>
                  <a:pt x="221" y="61"/>
                  <a:pt x="219" y="61"/>
                  <a:pt x="218" y="60"/>
                </a:cubicBezTo>
                <a:cubicBezTo>
                  <a:pt x="216" y="59"/>
                  <a:pt x="215" y="58"/>
                  <a:pt x="214" y="58"/>
                </a:cubicBezTo>
                <a:cubicBezTo>
                  <a:pt x="213" y="58"/>
                  <a:pt x="212" y="59"/>
                  <a:pt x="210" y="60"/>
                </a:cubicBezTo>
                <a:cubicBezTo>
                  <a:pt x="209" y="61"/>
                  <a:pt x="209" y="62"/>
                  <a:pt x="207" y="64"/>
                </a:cubicBezTo>
                <a:cubicBezTo>
                  <a:pt x="206" y="66"/>
                  <a:pt x="205" y="68"/>
                  <a:pt x="204" y="69"/>
                </a:cubicBezTo>
                <a:cubicBezTo>
                  <a:pt x="202" y="71"/>
                  <a:pt x="197" y="72"/>
                  <a:pt x="191" y="71"/>
                </a:cubicBezTo>
                <a:cubicBezTo>
                  <a:pt x="192" y="71"/>
                  <a:pt x="192" y="72"/>
                  <a:pt x="191" y="73"/>
                </a:cubicBezTo>
                <a:cubicBezTo>
                  <a:pt x="191" y="74"/>
                  <a:pt x="190" y="75"/>
                  <a:pt x="189" y="77"/>
                </a:cubicBezTo>
                <a:cubicBezTo>
                  <a:pt x="188" y="78"/>
                  <a:pt x="187" y="79"/>
                  <a:pt x="187" y="79"/>
                </a:cubicBezTo>
                <a:cubicBezTo>
                  <a:pt x="185" y="80"/>
                  <a:pt x="184" y="82"/>
                  <a:pt x="184" y="85"/>
                </a:cubicBezTo>
                <a:cubicBezTo>
                  <a:pt x="184" y="85"/>
                  <a:pt x="184" y="86"/>
                  <a:pt x="184" y="88"/>
                </a:cubicBezTo>
                <a:cubicBezTo>
                  <a:pt x="183" y="90"/>
                  <a:pt x="183" y="92"/>
                  <a:pt x="183" y="93"/>
                </a:cubicBezTo>
                <a:cubicBezTo>
                  <a:pt x="185" y="92"/>
                  <a:pt x="186" y="93"/>
                  <a:pt x="187" y="96"/>
                </a:cubicBezTo>
                <a:cubicBezTo>
                  <a:pt x="189" y="98"/>
                  <a:pt x="189" y="100"/>
                  <a:pt x="187" y="100"/>
                </a:cubicBezTo>
                <a:cubicBezTo>
                  <a:pt x="193" y="99"/>
                  <a:pt x="198" y="99"/>
                  <a:pt x="203" y="101"/>
                </a:cubicBezTo>
                <a:cubicBezTo>
                  <a:pt x="209" y="103"/>
                  <a:pt x="212" y="105"/>
                  <a:pt x="213" y="108"/>
                </a:cubicBezTo>
                <a:cubicBezTo>
                  <a:pt x="214" y="106"/>
                  <a:pt x="217" y="106"/>
                  <a:pt x="221" y="107"/>
                </a:cubicBezTo>
                <a:cubicBezTo>
                  <a:pt x="222" y="108"/>
                  <a:pt x="224" y="111"/>
                  <a:pt x="225" y="115"/>
                </a:cubicBezTo>
                <a:cubicBezTo>
                  <a:pt x="226" y="118"/>
                  <a:pt x="227" y="120"/>
                  <a:pt x="229" y="122"/>
                </a:cubicBezTo>
                <a:cubicBezTo>
                  <a:pt x="230" y="124"/>
                  <a:pt x="232" y="124"/>
                  <a:pt x="234" y="124"/>
                </a:cubicBezTo>
                <a:cubicBezTo>
                  <a:pt x="235" y="123"/>
                  <a:pt x="235" y="123"/>
                  <a:pt x="235" y="123"/>
                </a:cubicBezTo>
                <a:cubicBezTo>
                  <a:pt x="235" y="123"/>
                  <a:pt x="236" y="122"/>
                  <a:pt x="236" y="122"/>
                </a:cubicBezTo>
                <a:cubicBezTo>
                  <a:pt x="237" y="122"/>
                  <a:pt x="237" y="122"/>
                  <a:pt x="238" y="121"/>
                </a:cubicBezTo>
                <a:cubicBezTo>
                  <a:pt x="238" y="121"/>
                  <a:pt x="239" y="120"/>
                  <a:pt x="239" y="120"/>
                </a:cubicBezTo>
                <a:cubicBezTo>
                  <a:pt x="239" y="120"/>
                  <a:pt x="239" y="119"/>
                  <a:pt x="238" y="119"/>
                </a:cubicBezTo>
                <a:cubicBezTo>
                  <a:pt x="237" y="118"/>
                  <a:pt x="236" y="116"/>
                  <a:pt x="236" y="115"/>
                </a:cubicBezTo>
                <a:cubicBezTo>
                  <a:pt x="235" y="113"/>
                  <a:pt x="235" y="111"/>
                  <a:pt x="236" y="110"/>
                </a:cubicBezTo>
                <a:cubicBezTo>
                  <a:pt x="236" y="109"/>
                  <a:pt x="238" y="108"/>
                  <a:pt x="240" y="107"/>
                </a:cubicBezTo>
                <a:cubicBezTo>
                  <a:pt x="242" y="105"/>
                  <a:pt x="244" y="104"/>
                  <a:pt x="244" y="102"/>
                </a:cubicBezTo>
                <a:cubicBezTo>
                  <a:pt x="245" y="100"/>
                  <a:pt x="244" y="98"/>
                  <a:pt x="242" y="97"/>
                </a:cubicBezTo>
                <a:cubicBezTo>
                  <a:pt x="239" y="95"/>
                  <a:pt x="238" y="94"/>
                  <a:pt x="238" y="93"/>
                </a:cubicBezTo>
                <a:cubicBezTo>
                  <a:pt x="238" y="92"/>
                  <a:pt x="239" y="91"/>
                  <a:pt x="240" y="90"/>
                </a:cubicBezTo>
                <a:cubicBezTo>
                  <a:pt x="241" y="88"/>
                  <a:pt x="241" y="87"/>
                  <a:pt x="241" y="86"/>
                </a:cubicBezTo>
                <a:cubicBezTo>
                  <a:pt x="241" y="86"/>
                  <a:pt x="241" y="85"/>
                  <a:pt x="240" y="83"/>
                </a:cubicBezTo>
                <a:cubicBezTo>
                  <a:pt x="240" y="81"/>
                  <a:pt x="239" y="80"/>
                  <a:pt x="239" y="79"/>
                </a:cubicBezTo>
                <a:cubicBezTo>
                  <a:pt x="239" y="79"/>
                  <a:pt x="240" y="78"/>
                  <a:pt x="240" y="77"/>
                </a:cubicBezTo>
                <a:cubicBezTo>
                  <a:pt x="242" y="76"/>
                  <a:pt x="244" y="76"/>
                  <a:pt x="249" y="77"/>
                </a:cubicBezTo>
                <a:cubicBezTo>
                  <a:pt x="254" y="78"/>
                  <a:pt x="256" y="78"/>
                  <a:pt x="258" y="79"/>
                </a:cubicBezTo>
                <a:cubicBezTo>
                  <a:pt x="258" y="80"/>
                  <a:pt x="260" y="80"/>
                  <a:pt x="261" y="81"/>
                </a:cubicBezTo>
                <a:cubicBezTo>
                  <a:pt x="263" y="82"/>
                  <a:pt x="265" y="82"/>
                  <a:pt x="266" y="83"/>
                </a:cubicBezTo>
                <a:cubicBezTo>
                  <a:pt x="267" y="84"/>
                  <a:pt x="268" y="85"/>
                  <a:pt x="268" y="85"/>
                </a:cubicBezTo>
                <a:cubicBezTo>
                  <a:pt x="267" y="85"/>
                  <a:pt x="267" y="85"/>
                  <a:pt x="267" y="85"/>
                </a:cubicBezTo>
                <a:cubicBezTo>
                  <a:pt x="268" y="86"/>
                  <a:pt x="269" y="87"/>
                  <a:pt x="269" y="89"/>
                </a:cubicBezTo>
                <a:cubicBezTo>
                  <a:pt x="269" y="90"/>
                  <a:pt x="269" y="91"/>
                  <a:pt x="267" y="92"/>
                </a:cubicBezTo>
                <a:cubicBezTo>
                  <a:pt x="268" y="92"/>
                  <a:pt x="269" y="92"/>
                  <a:pt x="271" y="93"/>
                </a:cubicBezTo>
                <a:cubicBezTo>
                  <a:pt x="274" y="94"/>
                  <a:pt x="274" y="95"/>
                  <a:pt x="271" y="96"/>
                </a:cubicBezTo>
                <a:cubicBezTo>
                  <a:pt x="272" y="95"/>
                  <a:pt x="273" y="95"/>
                  <a:pt x="274" y="95"/>
                </a:cubicBezTo>
                <a:cubicBezTo>
                  <a:pt x="275" y="95"/>
                  <a:pt x="275" y="95"/>
                  <a:pt x="276" y="94"/>
                </a:cubicBezTo>
                <a:cubicBezTo>
                  <a:pt x="276" y="94"/>
                  <a:pt x="277" y="94"/>
                  <a:pt x="277" y="93"/>
                </a:cubicBezTo>
                <a:cubicBezTo>
                  <a:pt x="278" y="93"/>
                  <a:pt x="278" y="93"/>
                  <a:pt x="278" y="93"/>
                </a:cubicBezTo>
                <a:cubicBezTo>
                  <a:pt x="279" y="93"/>
                  <a:pt x="279" y="93"/>
                  <a:pt x="280" y="92"/>
                </a:cubicBezTo>
                <a:cubicBezTo>
                  <a:pt x="280" y="92"/>
                  <a:pt x="281" y="92"/>
                  <a:pt x="281" y="93"/>
                </a:cubicBezTo>
                <a:cubicBezTo>
                  <a:pt x="281" y="93"/>
                  <a:pt x="282" y="92"/>
                  <a:pt x="282" y="92"/>
                </a:cubicBezTo>
                <a:cubicBezTo>
                  <a:pt x="283" y="91"/>
                  <a:pt x="283" y="90"/>
                  <a:pt x="284" y="89"/>
                </a:cubicBezTo>
                <a:cubicBezTo>
                  <a:pt x="285" y="88"/>
                  <a:pt x="285" y="88"/>
                  <a:pt x="286" y="88"/>
                </a:cubicBezTo>
                <a:cubicBezTo>
                  <a:pt x="287" y="88"/>
                  <a:pt x="287" y="88"/>
                  <a:pt x="287" y="88"/>
                </a:cubicBezTo>
                <a:cubicBezTo>
                  <a:pt x="288" y="89"/>
                  <a:pt x="288" y="89"/>
                  <a:pt x="288" y="90"/>
                </a:cubicBezTo>
                <a:cubicBezTo>
                  <a:pt x="289" y="90"/>
                  <a:pt x="289" y="91"/>
                  <a:pt x="289" y="91"/>
                </a:cubicBezTo>
                <a:cubicBezTo>
                  <a:pt x="290" y="92"/>
                  <a:pt x="290" y="92"/>
                  <a:pt x="290" y="93"/>
                </a:cubicBezTo>
                <a:cubicBezTo>
                  <a:pt x="290" y="94"/>
                  <a:pt x="291" y="95"/>
                  <a:pt x="292" y="96"/>
                </a:cubicBezTo>
                <a:cubicBezTo>
                  <a:pt x="294" y="96"/>
                  <a:pt x="295" y="97"/>
                  <a:pt x="295" y="98"/>
                </a:cubicBezTo>
                <a:cubicBezTo>
                  <a:pt x="295" y="99"/>
                  <a:pt x="295" y="100"/>
                  <a:pt x="296" y="102"/>
                </a:cubicBezTo>
                <a:cubicBezTo>
                  <a:pt x="296" y="104"/>
                  <a:pt x="297" y="106"/>
                  <a:pt x="298" y="106"/>
                </a:cubicBezTo>
                <a:cubicBezTo>
                  <a:pt x="299" y="107"/>
                  <a:pt x="300" y="108"/>
                  <a:pt x="302" y="108"/>
                </a:cubicBezTo>
                <a:cubicBezTo>
                  <a:pt x="302" y="109"/>
                  <a:pt x="303" y="109"/>
                  <a:pt x="304" y="108"/>
                </a:cubicBezTo>
                <a:cubicBezTo>
                  <a:pt x="305" y="108"/>
                  <a:pt x="306" y="108"/>
                  <a:pt x="307" y="108"/>
                </a:cubicBezTo>
                <a:cubicBezTo>
                  <a:pt x="308" y="108"/>
                  <a:pt x="308" y="109"/>
                  <a:pt x="308" y="110"/>
                </a:cubicBezTo>
                <a:cubicBezTo>
                  <a:pt x="309" y="109"/>
                  <a:pt x="310" y="108"/>
                  <a:pt x="310" y="108"/>
                </a:cubicBezTo>
                <a:cubicBezTo>
                  <a:pt x="310" y="110"/>
                  <a:pt x="311" y="112"/>
                  <a:pt x="312" y="113"/>
                </a:cubicBezTo>
                <a:cubicBezTo>
                  <a:pt x="313" y="115"/>
                  <a:pt x="314" y="115"/>
                  <a:pt x="316" y="115"/>
                </a:cubicBezTo>
                <a:cubicBezTo>
                  <a:pt x="316" y="121"/>
                  <a:pt x="316" y="121"/>
                  <a:pt x="316" y="121"/>
                </a:cubicBezTo>
                <a:cubicBezTo>
                  <a:pt x="315" y="122"/>
                  <a:pt x="314" y="122"/>
                  <a:pt x="312" y="123"/>
                </a:cubicBezTo>
                <a:cubicBezTo>
                  <a:pt x="310" y="123"/>
                  <a:pt x="308" y="124"/>
                  <a:pt x="308" y="124"/>
                </a:cubicBezTo>
                <a:cubicBezTo>
                  <a:pt x="307" y="124"/>
                  <a:pt x="306" y="125"/>
                  <a:pt x="304" y="127"/>
                </a:cubicBezTo>
                <a:cubicBezTo>
                  <a:pt x="302" y="129"/>
                  <a:pt x="301" y="130"/>
                  <a:pt x="302" y="131"/>
                </a:cubicBezTo>
                <a:cubicBezTo>
                  <a:pt x="299" y="127"/>
                  <a:pt x="294" y="126"/>
                  <a:pt x="288" y="128"/>
                </a:cubicBezTo>
                <a:cubicBezTo>
                  <a:pt x="282" y="129"/>
                  <a:pt x="277" y="130"/>
                  <a:pt x="275" y="131"/>
                </a:cubicBezTo>
                <a:cubicBezTo>
                  <a:pt x="272" y="132"/>
                  <a:pt x="270" y="134"/>
                  <a:pt x="269" y="135"/>
                </a:cubicBezTo>
                <a:cubicBezTo>
                  <a:pt x="269" y="135"/>
                  <a:pt x="269" y="136"/>
                  <a:pt x="268" y="137"/>
                </a:cubicBezTo>
                <a:cubicBezTo>
                  <a:pt x="268" y="138"/>
                  <a:pt x="267" y="139"/>
                  <a:pt x="267" y="139"/>
                </a:cubicBezTo>
                <a:cubicBezTo>
                  <a:pt x="266" y="140"/>
                  <a:pt x="266" y="141"/>
                  <a:pt x="266" y="141"/>
                </a:cubicBezTo>
                <a:cubicBezTo>
                  <a:pt x="267" y="141"/>
                  <a:pt x="268" y="140"/>
                  <a:pt x="269" y="138"/>
                </a:cubicBezTo>
                <a:cubicBezTo>
                  <a:pt x="270" y="137"/>
                  <a:pt x="271" y="136"/>
                  <a:pt x="272" y="136"/>
                </a:cubicBezTo>
                <a:cubicBezTo>
                  <a:pt x="276" y="133"/>
                  <a:pt x="280" y="132"/>
                  <a:pt x="283" y="133"/>
                </a:cubicBezTo>
                <a:cubicBezTo>
                  <a:pt x="287" y="134"/>
                  <a:pt x="287" y="135"/>
                  <a:pt x="285" y="137"/>
                </a:cubicBezTo>
                <a:cubicBezTo>
                  <a:pt x="284" y="137"/>
                  <a:pt x="283" y="137"/>
                  <a:pt x="282" y="137"/>
                </a:cubicBezTo>
                <a:cubicBezTo>
                  <a:pt x="280" y="137"/>
                  <a:pt x="279" y="137"/>
                  <a:pt x="279" y="137"/>
                </a:cubicBezTo>
                <a:cubicBezTo>
                  <a:pt x="281" y="138"/>
                  <a:pt x="282" y="138"/>
                  <a:pt x="283" y="139"/>
                </a:cubicBezTo>
                <a:cubicBezTo>
                  <a:pt x="284" y="139"/>
                  <a:pt x="284" y="140"/>
                  <a:pt x="284" y="141"/>
                </a:cubicBezTo>
                <a:cubicBezTo>
                  <a:pt x="286" y="143"/>
                  <a:pt x="287" y="145"/>
                  <a:pt x="285" y="147"/>
                </a:cubicBezTo>
                <a:cubicBezTo>
                  <a:pt x="283" y="149"/>
                  <a:pt x="280" y="150"/>
                  <a:pt x="277" y="149"/>
                </a:cubicBezTo>
                <a:cubicBezTo>
                  <a:pt x="278" y="149"/>
                  <a:pt x="278" y="150"/>
                  <a:pt x="277" y="150"/>
                </a:cubicBezTo>
                <a:cubicBezTo>
                  <a:pt x="273" y="153"/>
                  <a:pt x="273" y="153"/>
                  <a:pt x="273" y="153"/>
                </a:cubicBezTo>
                <a:cubicBezTo>
                  <a:pt x="272" y="153"/>
                  <a:pt x="271" y="154"/>
                  <a:pt x="269" y="155"/>
                </a:cubicBezTo>
                <a:cubicBezTo>
                  <a:pt x="267" y="155"/>
                  <a:pt x="266" y="156"/>
                  <a:pt x="265" y="157"/>
                </a:cubicBezTo>
                <a:cubicBezTo>
                  <a:pt x="265" y="158"/>
                  <a:pt x="265" y="159"/>
                  <a:pt x="265" y="160"/>
                </a:cubicBezTo>
                <a:cubicBezTo>
                  <a:pt x="265" y="161"/>
                  <a:pt x="265" y="163"/>
                  <a:pt x="264" y="163"/>
                </a:cubicBezTo>
                <a:cubicBezTo>
                  <a:pt x="264" y="164"/>
                  <a:pt x="264" y="164"/>
                  <a:pt x="262" y="164"/>
                </a:cubicBezTo>
                <a:cubicBezTo>
                  <a:pt x="262" y="165"/>
                  <a:pt x="260" y="166"/>
                  <a:pt x="257" y="166"/>
                </a:cubicBezTo>
                <a:cubicBezTo>
                  <a:pt x="255" y="167"/>
                  <a:pt x="253" y="168"/>
                  <a:pt x="252" y="169"/>
                </a:cubicBezTo>
                <a:cubicBezTo>
                  <a:pt x="253" y="170"/>
                  <a:pt x="253" y="172"/>
                  <a:pt x="252" y="173"/>
                </a:cubicBezTo>
                <a:cubicBezTo>
                  <a:pt x="250" y="175"/>
                  <a:pt x="248" y="175"/>
                  <a:pt x="246" y="173"/>
                </a:cubicBezTo>
                <a:cubicBezTo>
                  <a:pt x="246" y="173"/>
                  <a:pt x="245" y="174"/>
                  <a:pt x="244" y="175"/>
                </a:cubicBezTo>
                <a:cubicBezTo>
                  <a:pt x="244" y="177"/>
                  <a:pt x="243" y="178"/>
                  <a:pt x="242" y="178"/>
                </a:cubicBezTo>
                <a:cubicBezTo>
                  <a:pt x="244" y="180"/>
                  <a:pt x="244" y="181"/>
                  <a:pt x="242" y="182"/>
                </a:cubicBezTo>
                <a:cubicBezTo>
                  <a:pt x="242" y="182"/>
                  <a:pt x="243" y="182"/>
                  <a:pt x="243" y="183"/>
                </a:cubicBezTo>
                <a:cubicBezTo>
                  <a:pt x="244" y="183"/>
                  <a:pt x="244" y="184"/>
                  <a:pt x="245" y="184"/>
                </a:cubicBezTo>
                <a:cubicBezTo>
                  <a:pt x="246" y="185"/>
                  <a:pt x="246" y="185"/>
                  <a:pt x="246" y="185"/>
                </a:cubicBezTo>
                <a:cubicBezTo>
                  <a:pt x="246" y="186"/>
                  <a:pt x="245" y="187"/>
                  <a:pt x="244" y="187"/>
                </a:cubicBezTo>
                <a:cubicBezTo>
                  <a:pt x="245" y="190"/>
                  <a:pt x="243" y="193"/>
                  <a:pt x="240" y="196"/>
                </a:cubicBezTo>
                <a:cubicBezTo>
                  <a:pt x="239" y="197"/>
                  <a:pt x="238" y="198"/>
                  <a:pt x="236" y="198"/>
                </a:cubicBezTo>
                <a:cubicBezTo>
                  <a:pt x="235" y="199"/>
                  <a:pt x="234" y="200"/>
                  <a:pt x="232" y="200"/>
                </a:cubicBezTo>
                <a:cubicBezTo>
                  <a:pt x="231" y="201"/>
                  <a:pt x="230" y="201"/>
                  <a:pt x="230" y="201"/>
                </a:cubicBezTo>
                <a:cubicBezTo>
                  <a:pt x="228" y="203"/>
                  <a:pt x="227" y="204"/>
                  <a:pt x="226" y="206"/>
                </a:cubicBezTo>
                <a:cubicBezTo>
                  <a:pt x="225" y="207"/>
                  <a:pt x="225" y="209"/>
                  <a:pt x="226" y="211"/>
                </a:cubicBezTo>
                <a:cubicBezTo>
                  <a:pt x="227" y="212"/>
                  <a:pt x="228" y="213"/>
                  <a:pt x="231" y="214"/>
                </a:cubicBezTo>
                <a:cubicBezTo>
                  <a:pt x="231" y="216"/>
                  <a:pt x="231" y="216"/>
                  <a:pt x="231" y="216"/>
                </a:cubicBezTo>
                <a:cubicBezTo>
                  <a:pt x="231" y="221"/>
                  <a:pt x="231" y="221"/>
                  <a:pt x="231" y="221"/>
                </a:cubicBezTo>
                <a:cubicBezTo>
                  <a:pt x="231" y="223"/>
                  <a:pt x="231" y="223"/>
                  <a:pt x="231" y="223"/>
                </a:cubicBezTo>
                <a:cubicBezTo>
                  <a:pt x="231" y="224"/>
                  <a:pt x="232" y="225"/>
                  <a:pt x="232" y="226"/>
                </a:cubicBezTo>
                <a:cubicBezTo>
                  <a:pt x="232" y="227"/>
                  <a:pt x="232" y="228"/>
                  <a:pt x="232" y="230"/>
                </a:cubicBezTo>
                <a:cubicBezTo>
                  <a:pt x="232" y="231"/>
                  <a:pt x="231" y="232"/>
                  <a:pt x="230" y="232"/>
                </a:cubicBezTo>
                <a:cubicBezTo>
                  <a:pt x="230" y="232"/>
                  <a:pt x="229" y="232"/>
                  <a:pt x="228" y="232"/>
                </a:cubicBezTo>
                <a:cubicBezTo>
                  <a:pt x="226" y="231"/>
                  <a:pt x="225" y="227"/>
                  <a:pt x="223" y="220"/>
                </a:cubicBezTo>
                <a:cubicBezTo>
                  <a:pt x="222" y="218"/>
                  <a:pt x="221" y="216"/>
                  <a:pt x="220" y="214"/>
                </a:cubicBezTo>
                <a:cubicBezTo>
                  <a:pt x="219" y="215"/>
                  <a:pt x="218" y="215"/>
                  <a:pt x="217" y="215"/>
                </a:cubicBezTo>
                <a:cubicBezTo>
                  <a:pt x="217" y="216"/>
                  <a:pt x="216" y="216"/>
                  <a:pt x="216" y="216"/>
                </a:cubicBezTo>
                <a:cubicBezTo>
                  <a:pt x="216" y="215"/>
                  <a:pt x="215" y="215"/>
                  <a:pt x="215" y="214"/>
                </a:cubicBezTo>
                <a:cubicBezTo>
                  <a:pt x="214" y="214"/>
                  <a:pt x="213" y="213"/>
                  <a:pt x="213" y="213"/>
                </a:cubicBezTo>
                <a:cubicBezTo>
                  <a:pt x="212" y="212"/>
                  <a:pt x="210" y="212"/>
                  <a:pt x="208" y="212"/>
                </a:cubicBezTo>
                <a:cubicBezTo>
                  <a:pt x="206" y="211"/>
                  <a:pt x="205" y="211"/>
                  <a:pt x="204" y="210"/>
                </a:cubicBezTo>
                <a:cubicBezTo>
                  <a:pt x="200" y="214"/>
                  <a:pt x="197" y="213"/>
                  <a:pt x="197" y="208"/>
                </a:cubicBezTo>
                <a:cubicBezTo>
                  <a:pt x="196" y="209"/>
                  <a:pt x="196" y="210"/>
                  <a:pt x="197" y="212"/>
                </a:cubicBezTo>
                <a:cubicBezTo>
                  <a:pt x="197" y="213"/>
                  <a:pt x="197" y="214"/>
                  <a:pt x="197" y="214"/>
                </a:cubicBezTo>
                <a:cubicBezTo>
                  <a:pt x="196" y="216"/>
                  <a:pt x="194" y="217"/>
                  <a:pt x="192" y="215"/>
                </a:cubicBezTo>
                <a:cubicBezTo>
                  <a:pt x="191" y="214"/>
                  <a:pt x="188" y="213"/>
                  <a:pt x="184" y="214"/>
                </a:cubicBezTo>
                <a:cubicBezTo>
                  <a:pt x="181" y="215"/>
                  <a:pt x="178" y="215"/>
                  <a:pt x="177" y="215"/>
                </a:cubicBezTo>
                <a:cubicBezTo>
                  <a:pt x="177" y="215"/>
                  <a:pt x="178" y="215"/>
                  <a:pt x="178" y="215"/>
                </a:cubicBezTo>
                <a:cubicBezTo>
                  <a:pt x="179" y="216"/>
                  <a:pt x="179" y="216"/>
                  <a:pt x="179" y="216"/>
                </a:cubicBezTo>
                <a:cubicBezTo>
                  <a:pt x="179" y="217"/>
                  <a:pt x="179" y="217"/>
                  <a:pt x="178" y="218"/>
                </a:cubicBezTo>
                <a:cubicBezTo>
                  <a:pt x="178" y="218"/>
                  <a:pt x="178" y="218"/>
                  <a:pt x="177" y="218"/>
                </a:cubicBezTo>
                <a:cubicBezTo>
                  <a:pt x="177" y="218"/>
                  <a:pt x="177" y="218"/>
                  <a:pt x="176" y="218"/>
                </a:cubicBezTo>
                <a:cubicBezTo>
                  <a:pt x="176" y="218"/>
                  <a:pt x="175" y="218"/>
                  <a:pt x="175" y="218"/>
                </a:cubicBezTo>
                <a:cubicBezTo>
                  <a:pt x="174" y="219"/>
                  <a:pt x="173" y="220"/>
                  <a:pt x="172" y="221"/>
                </a:cubicBezTo>
                <a:cubicBezTo>
                  <a:pt x="171" y="223"/>
                  <a:pt x="171" y="223"/>
                  <a:pt x="170" y="224"/>
                </a:cubicBezTo>
                <a:cubicBezTo>
                  <a:pt x="171" y="226"/>
                  <a:pt x="172" y="229"/>
                  <a:pt x="171" y="230"/>
                </a:cubicBezTo>
                <a:cubicBezTo>
                  <a:pt x="171" y="232"/>
                  <a:pt x="171" y="234"/>
                  <a:pt x="171" y="237"/>
                </a:cubicBezTo>
                <a:cubicBezTo>
                  <a:pt x="170" y="239"/>
                  <a:pt x="170" y="242"/>
                  <a:pt x="170" y="244"/>
                </a:cubicBezTo>
                <a:cubicBezTo>
                  <a:pt x="170" y="246"/>
                  <a:pt x="171" y="250"/>
                  <a:pt x="172" y="253"/>
                </a:cubicBezTo>
                <a:cubicBezTo>
                  <a:pt x="174" y="257"/>
                  <a:pt x="176" y="259"/>
                  <a:pt x="178" y="261"/>
                </a:cubicBezTo>
                <a:cubicBezTo>
                  <a:pt x="180" y="261"/>
                  <a:pt x="182" y="262"/>
                  <a:pt x="185" y="262"/>
                </a:cubicBezTo>
                <a:cubicBezTo>
                  <a:pt x="188" y="262"/>
                  <a:pt x="190" y="262"/>
                  <a:pt x="191" y="262"/>
                </a:cubicBezTo>
                <a:cubicBezTo>
                  <a:pt x="192" y="261"/>
                  <a:pt x="193" y="260"/>
                  <a:pt x="193" y="260"/>
                </a:cubicBezTo>
                <a:cubicBezTo>
                  <a:pt x="194" y="259"/>
                  <a:pt x="194" y="258"/>
                  <a:pt x="194" y="257"/>
                </a:cubicBezTo>
                <a:cubicBezTo>
                  <a:pt x="195" y="255"/>
                  <a:pt x="195" y="254"/>
                  <a:pt x="195" y="254"/>
                </a:cubicBezTo>
                <a:cubicBezTo>
                  <a:pt x="196" y="251"/>
                  <a:pt x="199" y="249"/>
                  <a:pt x="202" y="249"/>
                </a:cubicBezTo>
                <a:cubicBezTo>
                  <a:pt x="204" y="249"/>
                  <a:pt x="206" y="249"/>
                  <a:pt x="207" y="249"/>
                </a:cubicBezTo>
                <a:cubicBezTo>
                  <a:pt x="208" y="250"/>
                  <a:pt x="208" y="251"/>
                  <a:pt x="208" y="252"/>
                </a:cubicBezTo>
                <a:cubicBezTo>
                  <a:pt x="208" y="253"/>
                  <a:pt x="207" y="254"/>
                  <a:pt x="207" y="255"/>
                </a:cubicBezTo>
                <a:cubicBezTo>
                  <a:pt x="206" y="256"/>
                  <a:pt x="206" y="258"/>
                  <a:pt x="205" y="259"/>
                </a:cubicBezTo>
                <a:cubicBezTo>
                  <a:pt x="204" y="260"/>
                  <a:pt x="204" y="261"/>
                  <a:pt x="203" y="262"/>
                </a:cubicBezTo>
                <a:cubicBezTo>
                  <a:pt x="203" y="263"/>
                  <a:pt x="203" y="265"/>
                  <a:pt x="202" y="268"/>
                </a:cubicBezTo>
                <a:cubicBezTo>
                  <a:pt x="202" y="270"/>
                  <a:pt x="202" y="272"/>
                  <a:pt x="202" y="272"/>
                </a:cubicBezTo>
                <a:cubicBezTo>
                  <a:pt x="202" y="273"/>
                  <a:pt x="203" y="273"/>
                  <a:pt x="206" y="273"/>
                </a:cubicBezTo>
                <a:cubicBezTo>
                  <a:pt x="206" y="272"/>
                  <a:pt x="206" y="272"/>
                  <a:pt x="206" y="271"/>
                </a:cubicBezTo>
                <a:cubicBezTo>
                  <a:pt x="206" y="270"/>
                  <a:pt x="206" y="270"/>
                  <a:pt x="206" y="270"/>
                </a:cubicBezTo>
                <a:cubicBezTo>
                  <a:pt x="207" y="271"/>
                  <a:pt x="209" y="272"/>
                  <a:pt x="211" y="272"/>
                </a:cubicBezTo>
                <a:cubicBezTo>
                  <a:pt x="213" y="272"/>
                  <a:pt x="214" y="271"/>
                  <a:pt x="215" y="270"/>
                </a:cubicBezTo>
                <a:cubicBezTo>
                  <a:pt x="215" y="270"/>
                  <a:pt x="216" y="272"/>
                  <a:pt x="218" y="274"/>
                </a:cubicBezTo>
                <a:cubicBezTo>
                  <a:pt x="220" y="276"/>
                  <a:pt x="221" y="278"/>
                  <a:pt x="221" y="279"/>
                </a:cubicBezTo>
                <a:cubicBezTo>
                  <a:pt x="221" y="280"/>
                  <a:pt x="221" y="281"/>
                  <a:pt x="222" y="282"/>
                </a:cubicBezTo>
                <a:cubicBezTo>
                  <a:pt x="222" y="284"/>
                  <a:pt x="223" y="285"/>
                  <a:pt x="222" y="286"/>
                </a:cubicBezTo>
                <a:cubicBezTo>
                  <a:pt x="222" y="286"/>
                  <a:pt x="221" y="287"/>
                  <a:pt x="220" y="287"/>
                </a:cubicBezTo>
                <a:cubicBezTo>
                  <a:pt x="219" y="287"/>
                  <a:pt x="219" y="287"/>
                  <a:pt x="218" y="287"/>
                </a:cubicBezTo>
                <a:cubicBezTo>
                  <a:pt x="218" y="288"/>
                  <a:pt x="218" y="289"/>
                  <a:pt x="218" y="289"/>
                </a:cubicBezTo>
                <a:cubicBezTo>
                  <a:pt x="219" y="290"/>
                  <a:pt x="219" y="291"/>
                  <a:pt x="219" y="292"/>
                </a:cubicBezTo>
                <a:cubicBezTo>
                  <a:pt x="219" y="292"/>
                  <a:pt x="220" y="293"/>
                  <a:pt x="220" y="294"/>
                </a:cubicBezTo>
                <a:cubicBezTo>
                  <a:pt x="221" y="294"/>
                  <a:pt x="221" y="295"/>
                  <a:pt x="221" y="295"/>
                </a:cubicBezTo>
                <a:cubicBezTo>
                  <a:pt x="224" y="301"/>
                  <a:pt x="228" y="302"/>
                  <a:pt x="234" y="300"/>
                </a:cubicBezTo>
                <a:cubicBezTo>
                  <a:pt x="234" y="305"/>
                  <a:pt x="232" y="308"/>
                  <a:pt x="230" y="308"/>
                </a:cubicBezTo>
                <a:cubicBezTo>
                  <a:pt x="229" y="309"/>
                  <a:pt x="227" y="308"/>
                  <a:pt x="225" y="306"/>
                </a:cubicBezTo>
                <a:close/>
                <a:moveTo>
                  <a:pt x="229" y="364"/>
                </a:moveTo>
                <a:cubicBezTo>
                  <a:pt x="229" y="363"/>
                  <a:pt x="229" y="361"/>
                  <a:pt x="229" y="360"/>
                </a:cubicBezTo>
                <a:cubicBezTo>
                  <a:pt x="228" y="359"/>
                  <a:pt x="229" y="357"/>
                  <a:pt x="230" y="355"/>
                </a:cubicBezTo>
                <a:cubicBezTo>
                  <a:pt x="232" y="352"/>
                  <a:pt x="233" y="351"/>
                  <a:pt x="233" y="349"/>
                </a:cubicBezTo>
                <a:cubicBezTo>
                  <a:pt x="230" y="349"/>
                  <a:pt x="229" y="346"/>
                  <a:pt x="229" y="343"/>
                </a:cubicBezTo>
                <a:cubicBezTo>
                  <a:pt x="230" y="340"/>
                  <a:pt x="232" y="336"/>
                  <a:pt x="237" y="332"/>
                </a:cubicBezTo>
                <a:cubicBezTo>
                  <a:pt x="240" y="329"/>
                  <a:pt x="241" y="325"/>
                  <a:pt x="240" y="320"/>
                </a:cubicBezTo>
                <a:cubicBezTo>
                  <a:pt x="240" y="317"/>
                  <a:pt x="239" y="314"/>
                  <a:pt x="239" y="310"/>
                </a:cubicBezTo>
                <a:cubicBezTo>
                  <a:pt x="238" y="305"/>
                  <a:pt x="238" y="302"/>
                  <a:pt x="238" y="301"/>
                </a:cubicBezTo>
                <a:cubicBezTo>
                  <a:pt x="238" y="301"/>
                  <a:pt x="239" y="302"/>
                  <a:pt x="240" y="302"/>
                </a:cubicBezTo>
                <a:cubicBezTo>
                  <a:pt x="242" y="302"/>
                  <a:pt x="243" y="303"/>
                  <a:pt x="243" y="304"/>
                </a:cubicBezTo>
                <a:cubicBezTo>
                  <a:pt x="244" y="303"/>
                  <a:pt x="244" y="302"/>
                  <a:pt x="245" y="301"/>
                </a:cubicBezTo>
                <a:cubicBezTo>
                  <a:pt x="245" y="299"/>
                  <a:pt x="246" y="298"/>
                  <a:pt x="246" y="298"/>
                </a:cubicBezTo>
                <a:cubicBezTo>
                  <a:pt x="246" y="297"/>
                  <a:pt x="247" y="297"/>
                  <a:pt x="248" y="296"/>
                </a:cubicBezTo>
                <a:cubicBezTo>
                  <a:pt x="249" y="295"/>
                  <a:pt x="250" y="295"/>
                  <a:pt x="251" y="294"/>
                </a:cubicBezTo>
                <a:cubicBezTo>
                  <a:pt x="251" y="294"/>
                  <a:pt x="252" y="294"/>
                  <a:pt x="253" y="293"/>
                </a:cubicBezTo>
                <a:cubicBezTo>
                  <a:pt x="254" y="292"/>
                  <a:pt x="255" y="291"/>
                  <a:pt x="256" y="290"/>
                </a:cubicBezTo>
                <a:cubicBezTo>
                  <a:pt x="257" y="290"/>
                  <a:pt x="258" y="290"/>
                  <a:pt x="259" y="289"/>
                </a:cubicBezTo>
                <a:cubicBezTo>
                  <a:pt x="260" y="289"/>
                  <a:pt x="261" y="289"/>
                  <a:pt x="262" y="290"/>
                </a:cubicBezTo>
                <a:cubicBezTo>
                  <a:pt x="263" y="291"/>
                  <a:pt x="262" y="293"/>
                  <a:pt x="261" y="295"/>
                </a:cubicBezTo>
                <a:cubicBezTo>
                  <a:pt x="260" y="297"/>
                  <a:pt x="260" y="299"/>
                  <a:pt x="261" y="300"/>
                </a:cubicBezTo>
                <a:cubicBezTo>
                  <a:pt x="261" y="299"/>
                  <a:pt x="262" y="298"/>
                  <a:pt x="262" y="296"/>
                </a:cubicBezTo>
                <a:cubicBezTo>
                  <a:pt x="262" y="295"/>
                  <a:pt x="262" y="293"/>
                  <a:pt x="263" y="293"/>
                </a:cubicBezTo>
                <a:cubicBezTo>
                  <a:pt x="264" y="291"/>
                  <a:pt x="265" y="291"/>
                  <a:pt x="266" y="291"/>
                </a:cubicBezTo>
                <a:cubicBezTo>
                  <a:pt x="267" y="291"/>
                  <a:pt x="268" y="291"/>
                  <a:pt x="269" y="291"/>
                </a:cubicBezTo>
                <a:cubicBezTo>
                  <a:pt x="270" y="292"/>
                  <a:pt x="271" y="292"/>
                  <a:pt x="272" y="293"/>
                </a:cubicBezTo>
                <a:cubicBezTo>
                  <a:pt x="273" y="294"/>
                  <a:pt x="274" y="294"/>
                  <a:pt x="275" y="294"/>
                </a:cubicBezTo>
                <a:cubicBezTo>
                  <a:pt x="277" y="295"/>
                  <a:pt x="280" y="297"/>
                  <a:pt x="284" y="300"/>
                </a:cubicBezTo>
                <a:cubicBezTo>
                  <a:pt x="284" y="300"/>
                  <a:pt x="284" y="300"/>
                  <a:pt x="284" y="299"/>
                </a:cubicBezTo>
                <a:cubicBezTo>
                  <a:pt x="284" y="299"/>
                  <a:pt x="284" y="299"/>
                  <a:pt x="285" y="299"/>
                </a:cubicBezTo>
                <a:cubicBezTo>
                  <a:pt x="285" y="298"/>
                  <a:pt x="286" y="298"/>
                  <a:pt x="286" y="298"/>
                </a:cubicBezTo>
                <a:cubicBezTo>
                  <a:pt x="287" y="298"/>
                  <a:pt x="287" y="297"/>
                  <a:pt x="288" y="297"/>
                </a:cubicBezTo>
                <a:cubicBezTo>
                  <a:pt x="289" y="297"/>
                  <a:pt x="289" y="297"/>
                  <a:pt x="289" y="297"/>
                </a:cubicBezTo>
                <a:cubicBezTo>
                  <a:pt x="290" y="297"/>
                  <a:pt x="291" y="297"/>
                  <a:pt x="291" y="297"/>
                </a:cubicBezTo>
                <a:cubicBezTo>
                  <a:pt x="292" y="297"/>
                  <a:pt x="292" y="297"/>
                  <a:pt x="293" y="297"/>
                </a:cubicBezTo>
                <a:cubicBezTo>
                  <a:pt x="294" y="298"/>
                  <a:pt x="295" y="298"/>
                  <a:pt x="295" y="298"/>
                </a:cubicBezTo>
                <a:cubicBezTo>
                  <a:pt x="296" y="299"/>
                  <a:pt x="296" y="299"/>
                  <a:pt x="297" y="300"/>
                </a:cubicBezTo>
                <a:cubicBezTo>
                  <a:pt x="298" y="301"/>
                  <a:pt x="299" y="301"/>
                  <a:pt x="299" y="301"/>
                </a:cubicBezTo>
                <a:cubicBezTo>
                  <a:pt x="300" y="302"/>
                  <a:pt x="301" y="302"/>
                  <a:pt x="302" y="303"/>
                </a:cubicBezTo>
                <a:cubicBezTo>
                  <a:pt x="303" y="304"/>
                  <a:pt x="304" y="305"/>
                  <a:pt x="305" y="305"/>
                </a:cubicBezTo>
                <a:cubicBezTo>
                  <a:pt x="306" y="306"/>
                  <a:pt x="307" y="307"/>
                  <a:pt x="307" y="308"/>
                </a:cubicBezTo>
                <a:cubicBezTo>
                  <a:pt x="308" y="309"/>
                  <a:pt x="308" y="310"/>
                  <a:pt x="308" y="311"/>
                </a:cubicBezTo>
                <a:cubicBezTo>
                  <a:pt x="309" y="311"/>
                  <a:pt x="311" y="312"/>
                  <a:pt x="314" y="313"/>
                </a:cubicBezTo>
                <a:cubicBezTo>
                  <a:pt x="315" y="313"/>
                  <a:pt x="316" y="314"/>
                  <a:pt x="317" y="314"/>
                </a:cubicBezTo>
                <a:cubicBezTo>
                  <a:pt x="319" y="314"/>
                  <a:pt x="320" y="315"/>
                  <a:pt x="321" y="315"/>
                </a:cubicBezTo>
                <a:cubicBezTo>
                  <a:pt x="295" y="342"/>
                  <a:pt x="265" y="358"/>
                  <a:pt x="229" y="364"/>
                </a:cubicBezTo>
                <a:close/>
                <a:moveTo>
                  <a:pt x="229" y="364"/>
                </a:moveTo>
                <a:cubicBezTo>
                  <a:pt x="229" y="364"/>
                  <a:pt x="229" y="364"/>
                  <a:pt x="229" y="36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7" name="グループ化 96"/>
          <p:cNvGrpSpPr/>
          <p:nvPr/>
        </p:nvGrpSpPr>
        <p:grpSpPr>
          <a:xfrm>
            <a:off x="9858264" y="4503040"/>
            <a:ext cx="1272980" cy="1272980"/>
            <a:chOff x="4927600" y="2020888"/>
            <a:chExt cx="636588" cy="636588"/>
          </a:xfrm>
          <a:solidFill>
            <a:schemeClr val="bg1"/>
          </a:solidFill>
        </p:grpSpPr>
        <p:sp>
          <p:nvSpPr>
            <p:cNvPr id="61" name="Freeform 53"/>
            <p:cNvSpPr>
              <a:spLocks noEditPoints="1"/>
            </p:cNvSpPr>
            <p:nvPr/>
          </p:nvSpPr>
          <p:spPr bwMode="auto">
            <a:xfrm>
              <a:off x="4927600" y="20208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142 w 400"/>
                <a:gd name="T27" fmla="*/ 334 h 400"/>
                <a:gd name="T28" fmla="*/ 67 w 400"/>
                <a:gd name="T29" fmla="*/ 334 h 400"/>
                <a:gd name="T30" fmla="*/ 67 w 400"/>
                <a:gd name="T31" fmla="*/ 259 h 400"/>
                <a:gd name="T32" fmla="*/ 209 w 400"/>
                <a:gd name="T33" fmla="*/ 117 h 400"/>
                <a:gd name="T34" fmla="*/ 284 w 400"/>
                <a:gd name="T35" fmla="*/ 192 h 400"/>
                <a:gd name="T36" fmla="*/ 142 w 400"/>
                <a:gd name="T37" fmla="*/ 334 h 400"/>
                <a:gd name="T38" fmla="*/ 324 w 400"/>
                <a:gd name="T39" fmla="*/ 151 h 400"/>
                <a:gd name="T40" fmla="*/ 300 w 400"/>
                <a:gd name="T41" fmla="*/ 175 h 400"/>
                <a:gd name="T42" fmla="*/ 225 w 400"/>
                <a:gd name="T43" fmla="*/ 100 h 400"/>
                <a:gd name="T44" fmla="*/ 249 w 400"/>
                <a:gd name="T45" fmla="*/ 76 h 400"/>
                <a:gd name="T46" fmla="*/ 267 w 400"/>
                <a:gd name="T47" fmla="*/ 69 h 400"/>
                <a:gd name="T48" fmla="*/ 285 w 400"/>
                <a:gd name="T49" fmla="*/ 76 h 400"/>
                <a:gd name="T50" fmla="*/ 324 w 400"/>
                <a:gd name="T51" fmla="*/ 116 h 400"/>
                <a:gd name="T52" fmla="*/ 332 w 400"/>
                <a:gd name="T53" fmla="*/ 133 h 400"/>
                <a:gd name="T54" fmla="*/ 324 w 400"/>
                <a:gd name="T55" fmla="*/ 151 h 400"/>
                <a:gd name="T56" fmla="*/ 324 w 400"/>
                <a:gd name="T57" fmla="*/ 151 h 400"/>
                <a:gd name="T58" fmla="*/ 324 w 400"/>
                <a:gd name="T59" fmla="*/ 15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142" y="334"/>
                  </a:moveTo>
                  <a:cubicBezTo>
                    <a:pt x="67" y="334"/>
                    <a:pt x="67" y="334"/>
                    <a:pt x="67" y="334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209" y="117"/>
                    <a:pt x="209" y="117"/>
                    <a:pt x="209" y="117"/>
                  </a:cubicBezTo>
                  <a:cubicBezTo>
                    <a:pt x="284" y="192"/>
                    <a:pt x="284" y="192"/>
                    <a:pt x="284" y="192"/>
                  </a:cubicBezTo>
                  <a:lnTo>
                    <a:pt x="142" y="334"/>
                  </a:lnTo>
                  <a:close/>
                  <a:moveTo>
                    <a:pt x="324" y="151"/>
                  </a:moveTo>
                  <a:cubicBezTo>
                    <a:pt x="300" y="175"/>
                    <a:pt x="300" y="175"/>
                    <a:pt x="300" y="175"/>
                  </a:cubicBezTo>
                  <a:cubicBezTo>
                    <a:pt x="225" y="100"/>
                    <a:pt x="225" y="100"/>
                    <a:pt x="225" y="100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4" y="71"/>
                    <a:pt x="260" y="69"/>
                    <a:pt x="267" y="69"/>
                  </a:cubicBezTo>
                  <a:cubicBezTo>
                    <a:pt x="274" y="69"/>
                    <a:pt x="280" y="71"/>
                    <a:pt x="285" y="76"/>
                  </a:cubicBezTo>
                  <a:cubicBezTo>
                    <a:pt x="324" y="116"/>
                    <a:pt x="324" y="116"/>
                    <a:pt x="324" y="116"/>
                  </a:cubicBezTo>
                  <a:cubicBezTo>
                    <a:pt x="329" y="121"/>
                    <a:pt x="332" y="127"/>
                    <a:pt x="332" y="133"/>
                  </a:cubicBezTo>
                  <a:cubicBezTo>
                    <a:pt x="332" y="140"/>
                    <a:pt x="329" y="146"/>
                    <a:pt x="324" y="151"/>
                  </a:cubicBezTo>
                  <a:close/>
                  <a:moveTo>
                    <a:pt x="324" y="151"/>
                  </a:moveTo>
                  <a:cubicBezTo>
                    <a:pt x="324" y="151"/>
                    <a:pt x="324" y="151"/>
                    <a:pt x="324" y="1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Freeform 54"/>
            <p:cNvSpPr>
              <a:spLocks noEditPoints="1"/>
            </p:cNvSpPr>
            <p:nvPr/>
          </p:nvSpPr>
          <p:spPr bwMode="auto">
            <a:xfrm>
              <a:off x="5073650" y="2427288"/>
              <a:ext cx="84138" cy="85725"/>
            </a:xfrm>
            <a:custGeom>
              <a:avLst/>
              <a:gdLst>
                <a:gd name="T0" fmla="*/ 0 w 53"/>
                <a:gd name="T1" fmla="*/ 14 h 54"/>
                <a:gd name="T2" fmla="*/ 0 w 53"/>
                <a:gd name="T3" fmla="*/ 29 h 54"/>
                <a:gd name="T4" fmla="*/ 25 w 53"/>
                <a:gd name="T5" fmla="*/ 29 h 54"/>
                <a:gd name="T6" fmla="*/ 25 w 53"/>
                <a:gd name="T7" fmla="*/ 54 h 54"/>
                <a:gd name="T8" fmla="*/ 39 w 53"/>
                <a:gd name="T9" fmla="*/ 54 h 54"/>
                <a:gd name="T10" fmla="*/ 53 w 53"/>
                <a:gd name="T11" fmla="*/ 40 h 54"/>
                <a:gd name="T12" fmla="*/ 13 w 53"/>
                <a:gd name="T13" fmla="*/ 0 h 54"/>
                <a:gd name="T14" fmla="*/ 0 w 53"/>
                <a:gd name="T15" fmla="*/ 14 h 54"/>
                <a:gd name="T16" fmla="*/ 0 w 53"/>
                <a:gd name="T17" fmla="*/ 14 h 54"/>
                <a:gd name="T18" fmla="*/ 0 w 53"/>
                <a:gd name="T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0" y="14"/>
                  </a:moveTo>
                  <a:lnTo>
                    <a:pt x="0" y="29"/>
                  </a:lnTo>
                  <a:lnTo>
                    <a:pt x="25" y="29"/>
                  </a:lnTo>
                  <a:lnTo>
                    <a:pt x="25" y="54"/>
                  </a:lnTo>
                  <a:lnTo>
                    <a:pt x="39" y="54"/>
                  </a:lnTo>
                  <a:lnTo>
                    <a:pt x="53" y="40"/>
                  </a:lnTo>
                  <a:lnTo>
                    <a:pt x="13" y="0"/>
                  </a:lnTo>
                  <a:lnTo>
                    <a:pt x="0" y="14"/>
                  </a:lnTo>
                  <a:close/>
                  <a:moveTo>
                    <a:pt x="0" y="14"/>
                  </a:move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56"/>
            <p:cNvSpPr>
              <a:spLocks noEditPoints="1"/>
            </p:cNvSpPr>
            <p:nvPr/>
          </p:nvSpPr>
          <p:spPr bwMode="auto">
            <a:xfrm>
              <a:off x="5127625" y="2260600"/>
              <a:ext cx="144463" cy="144463"/>
            </a:xfrm>
            <a:custGeom>
              <a:avLst/>
              <a:gdLst>
                <a:gd name="T0" fmla="*/ 4 w 90"/>
                <a:gd name="T1" fmla="*/ 79 h 90"/>
                <a:gd name="T2" fmla="*/ 3 w 90"/>
                <a:gd name="T3" fmla="*/ 87 h 90"/>
                <a:gd name="T4" fmla="*/ 11 w 90"/>
                <a:gd name="T5" fmla="*/ 86 h 90"/>
                <a:gd name="T6" fmla="*/ 86 w 90"/>
                <a:gd name="T7" fmla="*/ 11 h 90"/>
                <a:gd name="T8" fmla="*/ 87 w 90"/>
                <a:gd name="T9" fmla="*/ 3 h 90"/>
                <a:gd name="T10" fmla="*/ 79 w 90"/>
                <a:gd name="T11" fmla="*/ 4 h 90"/>
                <a:gd name="T12" fmla="*/ 4 w 90"/>
                <a:gd name="T13" fmla="*/ 79 h 90"/>
                <a:gd name="T14" fmla="*/ 4 w 90"/>
                <a:gd name="T15" fmla="*/ 79 h 90"/>
                <a:gd name="T16" fmla="*/ 4 w 90"/>
                <a:gd name="T17" fmla="*/ 7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" y="79"/>
                  </a:moveTo>
                  <a:cubicBezTo>
                    <a:pt x="1" y="82"/>
                    <a:pt x="0" y="85"/>
                    <a:pt x="3" y="87"/>
                  </a:cubicBezTo>
                  <a:cubicBezTo>
                    <a:pt x="5" y="90"/>
                    <a:pt x="8" y="89"/>
                    <a:pt x="11" y="86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9" y="8"/>
                    <a:pt x="90" y="5"/>
                    <a:pt x="87" y="3"/>
                  </a:cubicBezTo>
                  <a:cubicBezTo>
                    <a:pt x="85" y="0"/>
                    <a:pt x="82" y="1"/>
                    <a:pt x="79" y="4"/>
                  </a:cubicBezTo>
                  <a:lnTo>
                    <a:pt x="4" y="79"/>
                  </a:lnTo>
                  <a:close/>
                  <a:moveTo>
                    <a:pt x="4" y="79"/>
                  </a:moveTo>
                  <a:cubicBezTo>
                    <a:pt x="4" y="79"/>
                    <a:pt x="4" y="79"/>
                    <a:pt x="4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12804209" y="4609389"/>
            <a:ext cx="1272980" cy="1060286"/>
            <a:chOff x="6399213" y="2019300"/>
            <a:chExt cx="636588" cy="530225"/>
          </a:xfrm>
          <a:solidFill>
            <a:schemeClr val="bg1"/>
          </a:solidFill>
        </p:grpSpPr>
        <p:sp>
          <p:nvSpPr>
            <p:cNvPr id="67" name="Freeform 60"/>
            <p:cNvSpPr>
              <a:spLocks noEditPoints="1"/>
            </p:cNvSpPr>
            <p:nvPr/>
          </p:nvSpPr>
          <p:spPr bwMode="auto">
            <a:xfrm>
              <a:off x="6400800" y="2390775"/>
              <a:ext cx="633413" cy="158750"/>
            </a:xfrm>
            <a:custGeom>
              <a:avLst/>
              <a:gdLst>
                <a:gd name="T0" fmla="*/ 384 w 401"/>
                <a:gd name="T1" fmla="*/ 0 h 100"/>
                <a:gd name="T2" fmla="*/ 17 w 401"/>
                <a:gd name="T3" fmla="*/ 0 h 100"/>
                <a:gd name="T4" fmla="*/ 5 w 401"/>
                <a:gd name="T5" fmla="*/ 5 h 100"/>
                <a:gd name="T6" fmla="*/ 0 w 401"/>
                <a:gd name="T7" fmla="*/ 17 h 100"/>
                <a:gd name="T8" fmla="*/ 0 w 401"/>
                <a:gd name="T9" fmla="*/ 84 h 100"/>
                <a:gd name="T10" fmla="*/ 5 w 401"/>
                <a:gd name="T11" fmla="*/ 95 h 100"/>
                <a:gd name="T12" fmla="*/ 17 w 401"/>
                <a:gd name="T13" fmla="*/ 100 h 100"/>
                <a:gd name="T14" fmla="*/ 384 w 401"/>
                <a:gd name="T15" fmla="*/ 100 h 100"/>
                <a:gd name="T16" fmla="*/ 396 w 401"/>
                <a:gd name="T17" fmla="*/ 95 h 100"/>
                <a:gd name="T18" fmla="*/ 401 w 401"/>
                <a:gd name="T19" fmla="*/ 84 h 100"/>
                <a:gd name="T20" fmla="*/ 401 w 401"/>
                <a:gd name="T21" fmla="*/ 17 h 100"/>
                <a:gd name="T22" fmla="*/ 396 w 401"/>
                <a:gd name="T23" fmla="*/ 5 h 100"/>
                <a:gd name="T24" fmla="*/ 384 w 401"/>
                <a:gd name="T25" fmla="*/ 0 h 100"/>
                <a:gd name="T26" fmla="*/ 384 w 401"/>
                <a:gd name="T27" fmla="*/ 0 h 100"/>
                <a:gd name="T28" fmla="*/ 384 w 401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1" h="100">
                  <a:moveTo>
                    <a:pt x="38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5"/>
                  </a:cubicBezTo>
                  <a:cubicBezTo>
                    <a:pt x="9" y="99"/>
                    <a:pt x="13" y="100"/>
                    <a:pt x="17" y="100"/>
                  </a:cubicBezTo>
                  <a:cubicBezTo>
                    <a:pt x="384" y="100"/>
                    <a:pt x="384" y="100"/>
                    <a:pt x="384" y="100"/>
                  </a:cubicBezTo>
                  <a:cubicBezTo>
                    <a:pt x="389" y="100"/>
                    <a:pt x="393" y="99"/>
                    <a:pt x="396" y="95"/>
                  </a:cubicBezTo>
                  <a:cubicBezTo>
                    <a:pt x="399" y="92"/>
                    <a:pt x="401" y="88"/>
                    <a:pt x="401" y="84"/>
                  </a:cubicBezTo>
                  <a:cubicBezTo>
                    <a:pt x="401" y="17"/>
                    <a:pt x="401" y="17"/>
                    <a:pt x="401" y="17"/>
                  </a:cubicBezTo>
                  <a:cubicBezTo>
                    <a:pt x="401" y="12"/>
                    <a:pt x="399" y="8"/>
                    <a:pt x="396" y="5"/>
                  </a:cubicBezTo>
                  <a:cubicBezTo>
                    <a:pt x="393" y="2"/>
                    <a:pt x="389" y="0"/>
                    <a:pt x="384" y="0"/>
                  </a:cubicBezTo>
                  <a:close/>
                  <a:moveTo>
                    <a:pt x="384" y="0"/>
                  </a:moveTo>
                  <a:cubicBezTo>
                    <a:pt x="384" y="0"/>
                    <a:pt x="384" y="0"/>
                    <a:pt x="3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Freeform 61"/>
            <p:cNvSpPr>
              <a:spLocks noEditPoints="1"/>
            </p:cNvSpPr>
            <p:nvPr/>
          </p:nvSpPr>
          <p:spPr bwMode="auto">
            <a:xfrm>
              <a:off x="6399213" y="2019300"/>
              <a:ext cx="636588" cy="319088"/>
            </a:xfrm>
            <a:custGeom>
              <a:avLst/>
              <a:gdLst>
                <a:gd name="T0" fmla="*/ 398 w 403"/>
                <a:gd name="T1" fmla="*/ 190 h 202"/>
                <a:gd name="T2" fmla="*/ 213 w 403"/>
                <a:gd name="T3" fmla="*/ 5 h 202"/>
                <a:gd name="T4" fmla="*/ 202 w 403"/>
                <a:gd name="T5" fmla="*/ 0 h 202"/>
                <a:gd name="T6" fmla="*/ 190 w 403"/>
                <a:gd name="T7" fmla="*/ 5 h 202"/>
                <a:gd name="T8" fmla="*/ 5 w 403"/>
                <a:gd name="T9" fmla="*/ 190 h 202"/>
                <a:gd name="T10" fmla="*/ 1 w 403"/>
                <a:gd name="T11" fmla="*/ 198 h 202"/>
                <a:gd name="T12" fmla="*/ 10 w 403"/>
                <a:gd name="T13" fmla="*/ 202 h 202"/>
                <a:gd name="T14" fmla="*/ 394 w 403"/>
                <a:gd name="T15" fmla="*/ 202 h 202"/>
                <a:gd name="T16" fmla="*/ 402 w 403"/>
                <a:gd name="T17" fmla="*/ 198 h 202"/>
                <a:gd name="T18" fmla="*/ 398 w 403"/>
                <a:gd name="T19" fmla="*/ 190 h 202"/>
                <a:gd name="T20" fmla="*/ 398 w 403"/>
                <a:gd name="T21" fmla="*/ 190 h 202"/>
                <a:gd name="T22" fmla="*/ 398 w 403"/>
                <a:gd name="T23" fmla="*/ 19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202">
                  <a:moveTo>
                    <a:pt x="398" y="190"/>
                  </a:moveTo>
                  <a:cubicBezTo>
                    <a:pt x="213" y="5"/>
                    <a:pt x="213" y="5"/>
                    <a:pt x="213" y="5"/>
                  </a:cubicBezTo>
                  <a:cubicBezTo>
                    <a:pt x="210" y="2"/>
                    <a:pt x="206" y="0"/>
                    <a:pt x="202" y="0"/>
                  </a:cubicBezTo>
                  <a:cubicBezTo>
                    <a:pt x="197" y="0"/>
                    <a:pt x="193" y="2"/>
                    <a:pt x="190" y="5"/>
                  </a:cubicBezTo>
                  <a:cubicBezTo>
                    <a:pt x="5" y="190"/>
                    <a:pt x="5" y="190"/>
                    <a:pt x="5" y="190"/>
                  </a:cubicBezTo>
                  <a:cubicBezTo>
                    <a:pt x="1" y="193"/>
                    <a:pt x="0" y="196"/>
                    <a:pt x="1" y="198"/>
                  </a:cubicBezTo>
                  <a:cubicBezTo>
                    <a:pt x="2" y="201"/>
                    <a:pt x="5" y="202"/>
                    <a:pt x="10" y="202"/>
                  </a:cubicBezTo>
                  <a:cubicBezTo>
                    <a:pt x="394" y="202"/>
                    <a:pt x="394" y="202"/>
                    <a:pt x="394" y="202"/>
                  </a:cubicBezTo>
                  <a:cubicBezTo>
                    <a:pt x="398" y="202"/>
                    <a:pt x="401" y="201"/>
                    <a:pt x="402" y="198"/>
                  </a:cubicBezTo>
                  <a:cubicBezTo>
                    <a:pt x="403" y="196"/>
                    <a:pt x="402" y="193"/>
                    <a:pt x="398" y="190"/>
                  </a:cubicBezTo>
                  <a:close/>
                  <a:moveTo>
                    <a:pt x="398" y="190"/>
                  </a:moveTo>
                  <a:cubicBezTo>
                    <a:pt x="398" y="190"/>
                    <a:pt x="398" y="190"/>
                    <a:pt x="398" y="1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1" name="Freeform 65"/>
          <p:cNvSpPr>
            <a:spLocks noEditPoints="1"/>
          </p:cNvSpPr>
          <p:nvPr/>
        </p:nvSpPr>
        <p:spPr bwMode="auto">
          <a:xfrm>
            <a:off x="15750157" y="4641131"/>
            <a:ext cx="1266631" cy="996798"/>
          </a:xfrm>
          <a:custGeom>
            <a:avLst/>
            <a:gdLst>
              <a:gd name="T0" fmla="*/ 455 w 467"/>
              <a:gd name="T1" fmla="*/ 12 h 367"/>
              <a:gd name="T2" fmla="*/ 425 w 467"/>
              <a:gd name="T3" fmla="*/ 0 h 367"/>
              <a:gd name="T4" fmla="*/ 42 w 467"/>
              <a:gd name="T5" fmla="*/ 0 h 367"/>
              <a:gd name="T6" fmla="*/ 12 w 467"/>
              <a:gd name="T7" fmla="*/ 12 h 367"/>
              <a:gd name="T8" fmla="*/ 0 w 467"/>
              <a:gd name="T9" fmla="*/ 42 h 367"/>
              <a:gd name="T10" fmla="*/ 0 w 467"/>
              <a:gd name="T11" fmla="*/ 325 h 367"/>
              <a:gd name="T12" fmla="*/ 12 w 467"/>
              <a:gd name="T13" fmla="*/ 355 h 367"/>
              <a:gd name="T14" fmla="*/ 42 w 467"/>
              <a:gd name="T15" fmla="*/ 367 h 367"/>
              <a:gd name="T16" fmla="*/ 425 w 467"/>
              <a:gd name="T17" fmla="*/ 367 h 367"/>
              <a:gd name="T18" fmla="*/ 455 w 467"/>
              <a:gd name="T19" fmla="*/ 355 h 367"/>
              <a:gd name="T20" fmla="*/ 467 w 467"/>
              <a:gd name="T21" fmla="*/ 325 h 367"/>
              <a:gd name="T22" fmla="*/ 467 w 467"/>
              <a:gd name="T23" fmla="*/ 42 h 367"/>
              <a:gd name="T24" fmla="*/ 455 w 467"/>
              <a:gd name="T25" fmla="*/ 12 h 367"/>
              <a:gd name="T26" fmla="*/ 434 w 467"/>
              <a:gd name="T27" fmla="*/ 325 h 367"/>
              <a:gd name="T28" fmla="*/ 431 w 467"/>
              <a:gd name="T29" fmla="*/ 331 h 367"/>
              <a:gd name="T30" fmla="*/ 425 w 467"/>
              <a:gd name="T31" fmla="*/ 334 h 367"/>
              <a:gd name="T32" fmla="*/ 42 w 467"/>
              <a:gd name="T33" fmla="*/ 334 h 367"/>
              <a:gd name="T34" fmla="*/ 36 w 467"/>
              <a:gd name="T35" fmla="*/ 331 h 367"/>
              <a:gd name="T36" fmla="*/ 33 w 467"/>
              <a:gd name="T37" fmla="*/ 325 h 367"/>
              <a:gd name="T38" fmla="*/ 33 w 467"/>
              <a:gd name="T39" fmla="*/ 125 h 367"/>
              <a:gd name="T40" fmla="*/ 51 w 467"/>
              <a:gd name="T41" fmla="*/ 142 h 367"/>
              <a:gd name="T42" fmla="*/ 162 w 467"/>
              <a:gd name="T43" fmla="*/ 230 h 367"/>
              <a:gd name="T44" fmla="*/ 184 w 467"/>
              <a:gd name="T45" fmla="*/ 248 h 367"/>
              <a:gd name="T46" fmla="*/ 207 w 467"/>
              <a:gd name="T47" fmla="*/ 261 h 367"/>
              <a:gd name="T48" fmla="*/ 233 w 467"/>
              <a:gd name="T49" fmla="*/ 267 h 367"/>
              <a:gd name="T50" fmla="*/ 234 w 467"/>
              <a:gd name="T51" fmla="*/ 267 h 367"/>
              <a:gd name="T52" fmla="*/ 261 w 467"/>
              <a:gd name="T53" fmla="*/ 261 h 367"/>
              <a:gd name="T54" fmla="*/ 283 w 467"/>
              <a:gd name="T55" fmla="*/ 248 h 367"/>
              <a:gd name="T56" fmla="*/ 305 w 467"/>
              <a:gd name="T57" fmla="*/ 230 h 367"/>
              <a:gd name="T58" fmla="*/ 416 w 467"/>
              <a:gd name="T59" fmla="*/ 142 h 367"/>
              <a:gd name="T60" fmla="*/ 434 w 467"/>
              <a:gd name="T61" fmla="*/ 125 h 367"/>
              <a:gd name="T62" fmla="*/ 434 w 467"/>
              <a:gd name="T63" fmla="*/ 325 h 367"/>
              <a:gd name="T64" fmla="*/ 434 w 467"/>
              <a:gd name="T65" fmla="*/ 48 h 367"/>
              <a:gd name="T66" fmla="*/ 434 w 467"/>
              <a:gd name="T67" fmla="*/ 51 h 367"/>
              <a:gd name="T68" fmla="*/ 422 w 467"/>
              <a:gd name="T69" fmla="*/ 86 h 367"/>
              <a:gd name="T70" fmla="*/ 396 w 467"/>
              <a:gd name="T71" fmla="*/ 116 h 367"/>
              <a:gd name="T72" fmla="*/ 291 w 467"/>
              <a:gd name="T73" fmla="*/ 198 h 367"/>
              <a:gd name="T74" fmla="*/ 282 w 467"/>
              <a:gd name="T75" fmla="*/ 206 h 367"/>
              <a:gd name="T76" fmla="*/ 270 w 467"/>
              <a:gd name="T77" fmla="*/ 216 h 367"/>
              <a:gd name="T78" fmla="*/ 258 w 467"/>
              <a:gd name="T79" fmla="*/ 224 h 367"/>
              <a:gd name="T80" fmla="*/ 245 w 467"/>
              <a:gd name="T81" fmla="*/ 231 h 367"/>
              <a:gd name="T82" fmla="*/ 234 w 467"/>
              <a:gd name="T83" fmla="*/ 234 h 367"/>
              <a:gd name="T84" fmla="*/ 233 w 467"/>
              <a:gd name="T85" fmla="*/ 234 h 367"/>
              <a:gd name="T86" fmla="*/ 222 w 467"/>
              <a:gd name="T87" fmla="*/ 231 h 367"/>
              <a:gd name="T88" fmla="*/ 209 w 467"/>
              <a:gd name="T89" fmla="*/ 224 h 367"/>
              <a:gd name="T90" fmla="*/ 197 w 467"/>
              <a:gd name="T91" fmla="*/ 216 h 367"/>
              <a:gd name="T92" fmla="*/ 185 w 467"/>
              <a:gd name="T93" fmla="*/ 206 h 367"/>
              <a:gd name="T94" fmla="*/ 176 w 467"/>
              <a:gd name="T95" fmla="*/ 198 h 367"/>
              <a:gd name="T96" fmla="*/ 72 w 467"/>
              <a:gd name="T97" fmla="*/ 116 h 367"/>
              <a:gd name="T98" fmla="*/ 33 w 467"/>
              <a:gd name="T99" fmla="*/ 42 h 367"/>
              <a:gd name="T100" fmla="*/ 36 w 467"/>
              <a:gd name="T101" fmla="*/ 36 h 367"/>
              <a:gd name="T102" fmla="*/ 42 w 467"/>
              <a:gd name="T103" fmla="*/ 33 h 367"/>
              <a:gd name="T104" fmla="*/ 425 w 467"/>
              <a:gd name="T105" fmla="*/ 33 h 367"/>
              <a:gd name="T106" fmla="*/ 429 w 467"/>
              <a:gd name="T107" fmla="*/ 34 h 367"/>
              <a:gd name="T108" fmla="*/ 431 w 467"/>
              <a:gd name="T109" fmla="*/ 36 h 367"/>
              <a:gd name="T110" fmla="*/ 433 w 467"/>
              <a:gd name="T111" fmla="*/ 38 h 367"/>
              <a:gd name="T112" fmla="*/ 434 w 467"/>
              <a:gd name="T113" fmla="*/ 42 h 367"/>
              <a:gd name="T114" fmla="*/ 434 w 467"/>
              <a:gd name="T115" fmla="*/ 45 h 367"/>
              <a:gd name="T116" fmla="*/ 434 w 467"/>
              <a:gd name="T117" fmla="*/ 48 h 367"/>
              <a:gd name="T118" fmla="*/ 434 w 467"/>
              <a:gd name="T119" fmla="*/ 48 h 367"/>
              <a:gd name="T120" fmla="*/ 434 w 467"/>
              <a:gd name="T121" fmla="*/ 48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7" h="367">
                <a:moveTo>
                  <a:pt x="455" y="12"/>
                </a:moveTo>
                <a:cubicBezTo>
                  <a:pt x="447" y="4"/>
                  <a:pt x="437" y="0"/>
                  <a:pt x="425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425" y="367"/>
                  <a:pt x="425" y="367"/>
                  <a:pt x="425" y="367"/>
                </a:cubicBezTo>
                <a:cubicBezTo>
                  <a:pt x="437" y="367"/>
                  <a:pt x="447" y="363"/>
                  <a:pt x="455" y="355"/>
                </a:cubicBezTo>
                <a:cubicBezTo>
                  <a:pt x="463" y="347"/>
                  <a:pt x="467" y="337"/>
                  <a:pt x="467" y="325"/>
                </a:cubicBezTo>
                <a:cubicBezTo>
                  <a:pt x="467" y="42"/>
                  <a:pt x="467" y="42"/>
                  <a:pt x="467" y="42"/>
                </a:cubicBezTo>
                <a:cubicBezTo>
                  <a:pt x="467" y="30"/>
                  <a:pt x="463" y="20"/>
                  <a:pt x="455" y="12"/>
                </a:cubicBezTo>
                <a:close/>
                <a:moveTo>
                  <a:pt x="434" y="325"/>
                </a:moveTo>
                <a:cubicBezTo>
                  <a:pt x="434" y="328"/>
                  <a:pt x="433" y="330"/>
                  <a:pt x="431" y="331"/>
                </a:cubicBezTo>
                <a:cubicBezTo>
                  <a:pt x="430" y="333"/>
                  <a:pt x="428" y="334"/>
                  <a:pt x="425" y="334"/>
                </a:cubicBezTo>
                <a:cubicBezTo>
                  <a:pt x="42" y="334"/>
                  <a:pt x="42" y="334"/>
                  <a:pt x="42" y="334"/>
                </a:cubicBezTo>
                <a:cubicBezTo>
                  <a:pt x="39" y="334"/>
                  <a:pt x="38" y="333"/>
                  <a:pt x="36" y="331"/>
                </a:cubicBezTo>
                <a:cubicBezTo>
                  <a:pt x="34" y="330"/>
                  <a:pt x="33" y="328"/>
                  <a:pt x="33" y="3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39" y="131"/>
                  <a:pt x="45" y="137"/>
                  <a:pt x="51" y="142"/>
                </a:cubicBezTo>
                <a:cubicBezTo>
                  <a:pt x="98" y="178"/>
                  <a:pt x="135" y="208"/>
                  <a:pt x="162" y="230"/>
                </a:cubicBezTo>
                <a:cubicBezTo>
                  <a:pt x="171" y="238"/>
                  <a:pt x="179" y="244"/>
                  <a:pt x="184" y="248"/>
                </a:cubicBezTo>
                <a:cubicBezTo>
                  <a:pt x="190" y="252"/>
                  <a:pt x="197" y="256"/>
                  <a:pt x="207" y="261"/>
                </a:cubicBezTo>
                <a:cubicBezTo>
                  <a:pt x="216" y="265"/>
                  <a:pt x="225" y="267"/>
                  <a:pt x="233" y="267"/>
                </a:cubicBezTo>
                <a:cubicBezTo>
                  <a:pt x="234" y="267"/>
                  <a:pt x="234" y="267"/>
                  <a:pt x="234" y="267"/>
                </a:cubicBezTo>
                <a:cubicBezTo>
                  <a:pt x="242" y="267"/>
                  <a:pt x="251" y="265"/>
                  <a:pt x="261" y="261"/>
                </a:cubicBezTo>
                <a:cubicBezTo>
                  <a:pt x="270" y="256"/>
                  <a:pt x="278" y="252"/>
                  <a:pt x="283" y="248"/>
                </a:cubicBezTo>
                <a:cubicBezTo>
                  <a:pt x="289" y="244"/>
                  <a:pt x="296" y="238"/>
                  <a:pt x="305" y="230"/>
                </a:cubicBezTo>
                <a:cubicBezTo>
                  <a:pt x="332" y="208"/>
                  <a:pt x="369" y="178"/>
                  <a:pt x="416" y="142"/>
                </a:cubicBezTo>
                <a:cubicBezTo>
                  <a:pt x="422" y="137"/>
                  <a:pt x="428" y="131"/>
                  <a:pt x="434" y="125"/>
                </a:cubicBezTo>
                <a:lnTo>
                  <a:pt x="434" y="325"/>
                </a:lnTo>
                <a:close/>
                <a:moveTo>
                  <a:pt x="434" y="48"/>
                </a:moveTo>
                <a:cubicBezTo>
                  <a:pt x="434" y="51"/>
                  <a:pt x="434" y="51"/>
                  <a:pt x="434" y="51"/>
                </a:cubicBezTo>
                <a:cubicBezTo>
                  <a:pt x="434" y="62"/>
                  <a:pt x="430" y="73"/>
                  <a:pt x="422" y="86"/>
                </a:cubicBezTo>
                <a:cubicBezTo>
                  <a:pt x="414" y="98"/>
                  <a:pt x="405" y="108"/>
                  <a:pt x="396" y="116"/>
                </a:cubicBezTo>
                <a:cubicBezTo>
                  <a:pt x="362" y="142"/>
                  <a:pt x="327" y="170"/>
                  <a:pt x="291" y="198"/>
                </a:cubicBezTo>
                <a:cubicBezTo>
                  <a:pt x="290" y="199"/>
                  <a:pt x="287" y="202"/>
                  <a:pt x="282" y="206"/>
                </a:cubicBezTo>
                <a:cubicBezTo>
                  <a:pt x="277" y="210"/>
                  <a:pt x="273" y="214"/>
                  <a:pt x="270" y="216"/>
                </a:cubicBezTo>
                <a:cubicBezTo>
                  <a:pt x="267" y="218"/>
                  <a:pt x="263" y="221"/>
                  <a:pt x="258" y="224"/>
                </a:cubicBezTo>
                <a:cubicBezTo>
                  <a:pt x="253" y="227"/>
                  <a:pt x="249" y="230"/>
                  <a:pt x="245" y="231"/>
                </a:cubicBezTo>
                <a:cubicBezTo>
                  <a:pt x="241" y="233"/>
                  <a:pt x="237" y="234"/>
                  <a:pt x="234" y="234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0" y="234"/>
                  <a:pt x="226" y="233"/>
                  <a:pt x="222" y="231"/>
                </a:cubicBezTo>
                <a:cubicBezTo>
                  <a:pt x="218" y="230"/>
                  <a:pt x="214" y="227"/>
                  <a:pt x="209" y="224"/>
                </a:cubicBezTo>
                <a:cubicBezTo>
                  <a:pt x="204" y="221"/>
                  <a:pt x="200" y="218"/>
                  <a:pt x="197" y="216"/>
                </a:cubicBezTo>
                <a:cubicBezTo>
                  <a:pt x="194" y="214"/>
                  <a:pt x="190" y="210"/>
                  <a:pt x="185" y="206"/>
                </a:cubicBezTo>
                <a:cubicBezTo>
                  <a:pt x="180" y="202"/>
                  <a:pt x="177" y="199"/>
                  <a:pt x="176" y="198"/>
                </a:cubicBezTo>
                <a:cubicBezTo>
                  <a:pt x="140" y="170"/>
                  <a:pt x="105" y="142"/>
                  <a:pt x="72" y="116"/>
                </a:cubicBezTo>
                <a:cubicBezTo>
                  <a:pt x="46" y="96"/>
                  <a:pt x="33" y="71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25" y="33"/>
                  <a:pt x="425" y="33"/>
                  <a:pt x="425" y="33"/>
                </a:cubicBezTo>
                <a:cubicBezTo>
                  <a:pt x="427" y="34"/>
                  <a:pt x="428" y="34"/>
                  <a:pt x="429" y="34"/>
                </a:cubicBezTo>
                <a:cubicBezTo>
                  <a:pt x="430" y="34"/>
                  <a:pt x="431" y="34"/>
                  <a:pt x="431" y="36"/>
                </a:cubicBezTo>
                <a:cubicBezTo>
                  <a:pt x="432" y="38"/>
                  <a:pt x="432" y="38"/>
                  <a:pt x="433" y="38"/>
                </a:cubicBezTo>
                <a:cubicBezTo>
                  <a:pt x="433" y="38"/>
                  <a:pt x="434" y="39"/>
                  <a:pt x="434" y="42"/>
                </a:cubicBezTo>
                <a:cubicBezTo>
                  <a:pt x="434" y="44"/>
                  <a:pt x="434" y="45"/>
                  <a:pt x="434" y="45"/>
                </a:cubicBezTo>
                <a:lnTo>
                  <a:pt x="434" y="48"/>
                </a:lnTo>
                <a:close/>
                <a:moveTo>
                  <a:pt x="434" y="48"/>
                </a:moveTo>
                <a:cubicBezTo>
                  <a:pt x="434" y="48"/>
                  <a:pt x="434" y="48"/>
                  <a:pt x="434" y="4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1" name="グループ化 100"/>
          <p:cNvGrpSpPr/>
          <p:nvPr/>
        </p:nvGrpSpPr>
        <p:grpSpPr>
          <a:xfrm>
            <a:off x="1020431" y="7618554"/>
            <a:ext cx="1266631" cy="996798"/>
            <a:chOff x="509588" y="3529012"/>
            <a:chExt cx="633413" cy="498476"/>
          </a:xfrm>
          <a:solidFill>
            <a:schemeClr val="bg1"/>
          </a:solidFill>
        </p:grpSpPr>
        <p:sp>
          <p:nvSpPr>
            <p:cNvPr id="74" name="Freeform 69"/>
            <p:cNvSpPr>
              <a:spLocks noEditPoints="1"/>
            </p:cNvSpPr>
            <p:nvPr/>
          </p:nvSpPr>
          <p:spPr bwMode="auto">
            <a:xfrm>
              <a:off x="509588" y="3529012"/>
              <a:ext cx="633413" cy="317500"/>
            </a:xfrm>
            <a:custGeom>
              <a:avLst/>
              <a:gdLst>
                <a:gd name="T0" fmla="*/ 45 w 467"/>
                <a:gd name="T1" fmla="*/ 113 h 234"/>
                <a:gd name="T2" fmla="*/ 98 w 467"/>
                <a:gd name="T3" fmla="*/ 150 h 234"/>
                <a:gd name="T4" fmla="*/ 167 w 467"/>
                <a:gd name="T5" fmla="*/ 198 h 234"/>
                <a:gd name="T6" fmla="*/ 178 w 467"/>
                <a:gd name="T7" fmla="*/ 206 h 234"/>
                <a:gd name="T8" fmla="*/ 192 w 467"/>
                <a:gd name="T9" fmla="*/ 216 h 234"/>
                <a:gd name="T10" fmla="*/ 205 w 467"/>
                <a:gd name="T11" fmla="*/ 224 h 234"/>
                <a:gd name="T12" fmla="*/ 220 w 467"/>
                <a:gd name="T13" fmla="*/ 231 h 234"/>
                <a:gd name="T14" fmla="*/ 233 w 467"/>
                <a:gd name="T15" fmla="*/ 234 h 234"/>
                <a:gd name="T16" fmla="*/ 234 w 467"/>
                <a:gd name="T17" fmla="*/ 234 h 234"/>
                <a:gd name="T18" fmla="*/ 247 w 467"/>
                <a:gd name="T19" fmla="*/ 231 h 234"/>
                <a:gd name="T20" fmla="*/ 262 w 467"/>
                <a:gd name="T21" fmla="*/ 224 h 234"/>
                <a:gd name="T22" fmla="*/ 275 w 467"/>
                <a:gd name="T23" fmla="*/ 216 h 234"/>
                <a:gd name="T24" fmla="*/ 290 w 467"/>
                <a:gd name="T25" fmla="*/ 206 h 234"/>
                <a:gd name="T26" fmla="*/ 301 w 467"/>
                <a:gd name="T27" fmla="*/ 198 h 234"/>
                <a:gd name="T28" fmla="*/ 423 w 467"/>
                <a:gd name="T29" fmla="*/ 113 h 234"/>
                <a:gd name="T30" fmla="*/ 454 w 467"/>
                <a:gd name="T31" fmla="*/ 81 h 234"/>
                <a:gd name="T32" fmla="*/ 467 w 467"/>
                <a:gd name="T33" fmla="*/ 42 h 234"/>
                <a:gd name="T34" fmla="*/ 455 w 467"/>
                <a:gd name="T35" fmla="*/ 12 h 234"/>
                <a:gd name="T36" fmla="*/ 425 w 467"/>
                <a:gd name="T37" fmla="*/ 0 h 234"/>
                <a:gd name="T38" fmla="*/ 42 w 467"/>
                <a:gd name="T39" fmla="*/ 0 h 234"/>
                <a:gd name="T40" fmla="*/ 11 w 467"/>
                <a:gd name="T41" fmla="*/ 14 h 234"/>
                <a:gd name="T42" fmla="*/ 0 w 467"/>
                <a:gd name="T43" fmla="*/ 47 h 234"/>
                <a:gd name="T44" fmla="*/ 14 w 467"/>
                <a:gd name="T45" fmla="*/ 83 h 234"/>
                <a:gd name="T46" fmla="*/ 45 w 467"/>
                <a:gd name="T47" fmla="*/ 113 h 234"/>
                <a:gd name="T48" fmla="*/ 45 w 467"/>
                <a:gd name="T49" fmla="*/ 113 h 234"/>
                <a:gd name="T50" fmla="*/ 45 w 467"/>
                <a:gd name="T51" fmla="*/ 11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7" h="234">
                  <a:moveTo>
                    <a:pt x="45" y="113"/>
                  </a:moveTo>
                  <a:cubicBezTo>
                    <a:pt x="51" y="117"/>
                    <a:pt x="69" y="130"/>
                    <a:pt x="98" y="150"/>
                  </a:cubicBezTo>
                  <a:cubicBezTo>
                    <a:pt x="128" y="171"/>
                    <a:pt x="151" y="187"/>
                    <a:pt x="167" y="198"/>
                  </a:cubicBezTo>
                  <a:cubicBezTo>
                    <a:pt x="168" y="199"/>
                    <a:pt x="172" y="202"/>
                    <a:pt x="178" y="206"/>
                  </a:cubicBezTo>
                  <a:cubicBezTo>
                    <a:pt x="183" y="210"/>
                    <a:pt x="188" y="213"/>
                    <a:pt x="192" y="216"/>
                  </a:cubicBezTo>
                  <a:cubicBezTo>
                    <a:pt x="195" y="218"/>
                    <a:pt x="200" y="221"/>
                    <a:pt x="205" y="224"/>
                  </a:cubicBezTo>
                  <a:cubicBezTo>
                    <a:pt x="211" y="227"/>
                    <a:pt x="216" y="230"/>
                    <a:pt x="220" y="231"/>
                  </a:cubicBezTo>
                  <a:cubicBezTo>
                    <a:pt x="225" y="233"/>
                    <a:pt x="229" y="234"/>
                    <a:pt x="233" y="234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38" y="234"/>
                    <a:pt x="242" y="233"/>
                    <a:pt x="247" y="231"/>
                  </a:cubicBezTo>
                  <a:cubicBezTo>
                    <a:pt x="252" y="230"/>
                    <a:pt x="257" y="227"/>
                    <a:pt x="262" y="224"/>
                  </a:cubicBezTo>
                  <a:cubicBezTo>
                    <a:pt x="267" y="221"/>
                    <a:pt x="272" y="218"/>
                    <a:pt x="275" y="216"/>
                  </a:cubicBezTo>
                  <a:cubicBezTo>
                    <a:pt x="279" y="213"/>
                    <a:pt x="284" y="210"/>
                    <a:pt x="290" y="206"/>
                  </a:cubicBezTo>
                  <a:cubicBezTo>
                    <a:pt x="295" y="202"/>
                    <a:pt x="299" y="199"/>
                    <a:pt x="301" y="198"/>
                  </a:cubicBezTo>
                  <a:cubicBezTo>
                    <a:pt x="317" y="187"/>
                    <a:pt x="357" y="159"/>
                    <a:pt x="423" y="113"/>
                  </a:cubicBezTo>
                  <a:cubicBezTo>
                    <a:pt x="435" y="104"/>
                    <a:pt x="446" y="94"/>
                    <a:pt x="454" y="81"/>
                  </a:cubicBezTo>
                  <a:cubicBezTo>
                    <a:pt x="463" y="69"/>
                    <a:pt x="467" y="55"/>
                    <a:pt x="467" y="42"/>
                  </a:cubicBezTo>
                  <a:cubicBezTo>
                    <a:pt x="467" y="30"/>
                    <a:pt x="463" y="20"/>
                    <a:pt x="455" y="12"/>
                  </a:cubicBezTo>
                  <a:cubicBezTo>
                    <a:pt x="447" y="4"/>
                    <a:pt x="437" y="0"/>
                    <a:pt x="42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8" y="0"/>
                    <a:pt x="18" y="5"/>
                    <a:pt x="11" y="14"/>
                  </a:cubicBezTo>
                  <a:cubicBezTo>
                    <a:pt x="4" y="23"/>
                    <a:pt x="0" y="34"/>
                    <a:pt x="0" y="47"/>
                  </a:cubicBezTo>
                  <a:cubicBezTo>
                    <a:pt x="0" y="58"/>
                    <a:pt x="5" y="70"/>
                    <a:pt x="14" y="83"/>
                  </a:cubicBezTo>
                  <a:cubicBezTo>
                    <a:pt x="24" y="96"/>
                    <a:pt x="34" y="106"/>
                    <a:pt x="45" y="113"/>
                  </a:cubicBezTo>
                  <a:close/>
                  <a:moveTo>
                    <a:pt x="45" y="113"/>
                  </a:moveTo>
                  <a:cubicBezTo>
                    <a:pt x="45" y="113"/>
                    <a:pt x="45" y="113"/>
                    <a:pt x="45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Freeform 70"/>
            <p:cNvSpPr>
              <a:spLocks noEditPoints="1"/>
            </p:cNvSpPr>
            <p:nvPr/>
          </p:nvSpPr>
          <p:spPr bwMode="auto">
            <a:xfrm>
              <a:off x="509588" y="3689350"/>
              <a:ext cx="633413" cy="338138"/>
            </a:xfrm>
            <a:custGeom>
              <a:avLst/>
              <a:gdLst>
                <a:gd name="T0" fmla="*/ 441 w 467"/>
                <a:gd name="T1" fmla="*/ 23 h 249"/>
                <a:gd name="T2" fmla="*/ 311 w 467"/>
                <a:gd name="T3" fmla="*/ 113 h 249"/>
                <a:gd name="T4" fmla="*/ 287 w 467"/>
                <a:gd name="T5" fmla="*/ 130 h 249"/>
                <a:gd name="T6" fmla="*/ 263 w 467"/>
                <a:gd name="T7" fmla="*/ 143 h 249"/>
                <a:gd name="T8" fmla="*/ 234 w 467"/>
                <a:gd name="T9" fmla="*/ 149 h 249"/>
                <a:gd name="T10" fmla="*/ 233 w 467"/>
                <a:gd name="T11" fmla="*/ 149 h 249"/>
                <a:gd name="T12" fmla="*/ 205 w 467"/>
                <a:gd name="T13" fmla="*/ 143 h 249"/>
                <a:gd name="T14" fmla="*/ 180 w 467"/>
                <a:gd name="T15" fmla="*/ 130 h 249"/>
                <a:gd name="T16" fmla="*/ 156 w 467"/>
                <a:gd name="T17" fmla="*/ 113 h 249"/>
                <a:gd name="T18" fmla="*/ 26 w 467"/>
                <a:gd name="T19" fmla="*/ 23 h 249"/>
                <a:gd name="T20" fmla="*/ 0 w 467"/>
                <a:gd name="T21" fmla="*/ 0 h 249"/>
                <a:gd name="T22" fmla="*/ 0 w 467"/>
                <a:gd name="T23" fmla="*/ 207 h 249"/>
                <a:gd name="T24" fmla="*/ 12 w 467"/>
                <a:gd name="T25" fmla="*/ 237 h 249"/>
                <a:gd name="T26" fmla="*/ 42 w 467"/>
                <a:gd name="T27" fmla="*/ 249 h 249"/>
                <a:gd name="T28" fmla="*/ 425 w 467"/>
                <a:gd name="T29" fmla="*/ 249 h 249"/>
                <a:gd name="T30" fmla="*/ 455 w 467"/>
                <a:gd name="T31" fmla="*/ 237 h 249"/>
                <a:gd name="T32" fmla="*/ 467 w 467"/>
                <a:gd name="T33" fmla="*/ 207 h 249"/>
                <a:gd name="T34" fmla="*/ 467 w 467"/>
                <a:gd name="T35" fmla="*/ 0 h 249"/>
                <a:gd name="T36" fmla="*/ 441 w 467"/>
                <a:gd name="T37" fmla="*/ 23 h 249"/>
                <a:gd name="T38" fmla="*/ 441 w 467"/>
                <a:gd name="T39" fmla="*/ 23 h 249"/>
                <a:gd name="T40" fmla="*/ 441 w 467"/>
                <a:gd name="T41" fmla="*/ 2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7" h="249">
                  <a:moveTo>
                    <a:pt x="441" y="23"/>
                  </a:moveTo>
                  <a:cubicBezTo>
                    <a:pt x="384" y="62"/>
                    <a:pt x="341" y="92"/>
                    <a:pt x="311" y="113"/>
                  </a:cubicBezTo>
                  <a:cubicBezTo>
                    <a:pt x="301" y="120"/>
                    <a:pt x="293" y="126"/>
                    <a:pt x="287" y="130"/>
                  </a:cubicBezTo>
                  <a:cubicBezTo>
                    <a:pt x="281" y="134"/>
                    <a:pt x="273" y="138"/>
                    <a:pt x="263" y="143"/>
                  </a:cubicBezTo>
                  <a:cubicBezTo>
                    <a:pt x="252" y="147"/>
                    <a:pt x="243" y="149"/>
                    <a:pt x="234" y="149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24" y="149"/>
                    <a:pt x="215" y="147"/>
                    <a:pt x="205" y="143"/>
                  </a:cubicBezTo>
                  <a:cubicBezTo>
                    <a:pt x="194" y="138"/>
                    <a:pt x="186" y="134"/>
                    <a:pt x="180" y="130"/>
                  </a:cubicBezTo>
                  <a:cubicBezTo>
                    <a:pt x="174" y="126"/>
                    <a:pt x="166" y="120"/>
                    <a:pt x="156" y="113"/>
                  </a:cubicBezTo>
                  <a:cubicBezTo>
                    <a:pt x="132" y="96"/>
                    <a:pt x="89" y="66"/>
                    <a:pt x="26" y="23"/>
                  </a:cubicBezTo>
                  <a:cubicBezTo>
                    <a:pt x="16" y="16"/>
                    <a:pt x="8" y="9"/>
                    <a:pt x="0" y="0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19"/>
                    <a:pt x="4" y="229"/>
                    <a:pt x="12" y="237"/>
                  </a:cubicBezTo>
                  <a:cubicBezTo>
                    <a:pt x="20" y="245"/>
                    <a:pt x="30" y="249"/>
                    <a:pt x="42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37" y="249"/>
                    <a:pt x="447" y="245"/>
                    <a:pt x="455" y="237"/>
                  </a:cubicBezTo>
                  <a:cubicBezTo>
                    <a:pt x="463" y="229"/>
                    <a:pt x="467" y="219"/>
                    <a:pt x="467" y="207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60" y="9"/>
                    <a:pt x="451" y="16"/>
                    <a:pt x="441" y="23"/>
                  </a:cubicBezTo>
                  <a:close/>
                  <a:moveTo>
                    <a:pt x="441" y="23"/>
                  </a:moveTo>
                  <a:cubicBezTo>
                    <a:pt x="441" y="23"/>
                    <a:pt x="441" y="23"/>
                    <a:pt x="441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8" name="Freeform 74"/>
          <p:cNvSpPr>
            <a:spLocks noEditPoints="1"/>
          </p:cNvSpPr>
          <p:nvPr/>
        </p:nvSpPr>
        <p:spPr bwMode="auto">
          <a:xfrm>
            <a:off x="4207435" y="7477287"/>
            <a:ext cx="923703" cy="1279331"/>
          </a:xfrm>
          <a:custGeom>
            <a:avLst/>
            <a:gdLst>
              <a:gd name="T0" fmla="*/ 254 w 264"/>
              <a:gd name="T1" fmla="*/ 307 h 367"/>
              <a:gd name="T2" fmla="*/ 244 w 264"/>
              <a:gd name="T3" fmla="*/ 301 h 367"/>
              <a:gd name="T4" fmla="*/ 239 w 264"/>
              <a:gd name="T5" fmla="*/ 303 h 367"/>
              <a:gd name="T6" fmla="*/ 228 w 264"/>
              <a:gd name="T7" fmla="*/ 305 h 367"/>
              <a:gd name="T8" fmla="*/ 212 w 264"/>
              <a:gd name="T9" fmla="*/ 307 h 367"/>
              <a:gd name="T10" fmla="*/ 143 w 264"/>
              <a:gd name="T11" fmla="*/ 290 h 367"/>
              <a:gd name="T12" fmla="*/ 205 w 264"/>
              <a:gd name="T13" fmla="*/ 241 h 367"/>
              <a:gd name="T14" fmla="*/ 213 w 264"/>
              <a:gd name="T15" fmla="*/ 235 h 367"/>
              <a:gd name="T16" fmla="*/ 217 w 264"/>
              <a:gd name="T17" fmla="*/ 198 h 367"/>
              <a:gd name="T18" fmla="*/ 91 w 264"/>
              <a:gd name="T19" fmla="*/ 195 h 367"/>
              <a:gd name="T20" fmla="*/ 218 w 264"/>
              <a:gd name="T21" fmla="*/ 168 h 367"/>
              <a:gd name="T22" fmla="*/ 233 w 264"/>
              <a:gd name="T23" fmla="*/ 131 h 367"/>
              <a:gd name="T24" fmla="*/ 225 w 264"/>
              <a:gd name="T25" fmla="*/ 121 h 367"/>
              <a:gd name="T26" fmla="*/ 142 w 264"/>
              <a:gd name="T27" fmla="*/ 76 h 367"/>
              <a:gd name="T28" fmla="*/ 208 w 264"/>
              <a:gd name="T29" fmla="*/ 59 h 367"/>
              <a:gd name="T30" fmla="*/ 223 w 264"/>
              <a:gd name="T31" fmla="*/ 61 h 367"/>
              <a:gd name="T32" fmla="*/ 233 w 264"/>
              <a:gd name="T33" fmla="*/ 62 h 367"/>
              <a:gd name="T34" fmla="*/ 237 w 264"/>
              <a:gd name="T35" fmla="*/ 63 h 367"/>
              <a:gd name="T36" fmla="*/ 247 w 264"/>
              <a:gd name="T37" fmla="*/ 58 h 367"/>
              <a:gd name="T38" fmla="*/ 258 w 264"/>
              <a:gd name="T39" fmla="*/ 10 h 367"/>
              <a:gd name="T40" fmla="*/ 202 w 264"/>
              <a:gd name="T41" fmla="*/ 0 h 367"/>
              <a:gd name="T42" fmla="*/ 34 w 264"/>
              <a:gd name="T43" fmla="*/ 121 h 367"/>
              <a:gd name="T44" fmla="*/ 2 w 264"/>
              <a:gd name="T45" fmla="*/ 124 h 367"/>
              <a:gd name="T46" fmla="*/ 0 w 264"/>
              <a:gd name="T47" fmla="*/ 160 h 367"/>
              <a:gd name="T48" fmla="*/ 8 w 264"/>
              <a:gd name="T49" fmla="*/ 168 h 367"/>
              <a:gd name="T50" fmla="*/ 26 w 264"/>
              <a:gd name="T51" fmla="*/ 195 h 367"/>
              <a:gd name="T52" fmla="*/ 2 w 264"/>
              <a:gd name="T53" fmla="*/ 198 h 367"/>
              <a:gd name="T54" fmla="*/ 0 w 264"/>
              <a:gd name="T55" fmla="*/ 233 h 367"/>
              <a:gd name="T56" fmla="*/ 8 w 264"/>
              <a:gd name="T57" fmla="*/ 241 h 367"/>
              <a:gd name="T58" fmla="*/ 95 w 264"/>
              <a:gd name="T59" fmla="*/ 333 h 367"/>
              <a:gd name="T60" fmla="*/ 212 w 264"/>
              <a:gd name="T61" fmla="*/ 367 h 367"/>
              <a:gd name="T62" fmla="*/ 230 w 264"/>
              <a:gd name="T63" fmla="*/ 365 h 367"/>
              <a:gd name="T64" fmla="*/ 245 w 264"/>
              <a:gd name="T65" fmla="*/ 362 h 367"/>
              <a:gd name="T66" fmla="*/ 254 w 264"/>
              <a:gd name="T67" fmla="*/ 360 h 367"/>
              <a:gd name="T68" fmla="*/ 258 w 264"/>
              <a:gd name="T69" fmla="*/ 358 h 367"/>
              <a:gd name="T70" fmla="*/ 264 w 264"/>
              <a:gd name="T71" fmla="*/ 349 h 367"/>
              <a:gd name="T72" fmla="*/ 264 w 264"/>
              <a:gd name="T73" fmla="*/ 349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4" h="367">
                <a:moveTo>
                  <a:pt x="264" y="349"/>
                </a:moveTo>
                <a:cubicBezTo>
                  <a:pt x="254" y="307"/>
                  <a:pt x="254" y="307"/>
                  <a:pt x="254" y="307"/>
                </a:cubicBezTo>
                <a:cubicBezTo>
                  <a:pt x="254" y="305"/>
                  <a:pt x="253" y="303"/>
                  <a:pt x="251" y="302"/>
                </a:cubicBezTo>
                <a:cubicBezTo>
                  <a:pt x="248" y="301"/>
                  <a:pt x="246" y="301"/>
                  <a:pt x="244" y="301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39" y="303"/>
                  <a:pt x="239" y="303"/>
                  <a:pt x="239" y="303"/>
                </a:cubicBezTo>
                <a:cubicBezTo>
                  <a:pt x="238" y="303"/>
                  <a:pt x="236" y="303"/>
                  <a:pt x="235" y="304"/>
                </a:cubicBezTo>
                <a:cubicBezTo>
                  <a:pt x="233" y="304"/>
                  <a:pt x="231" y="305"/>
                  <a:pt x="228" y="305"/>
                </a:cubicBezTo>
                <a:cubicBezTo>
                  <a:pt x="226" y="306"/>
                  <a:pt x="223" y="306"/>
                  <a:pt x="220" y="306"/>
                </a:cubicBezTo>
                <a:cubicBezTo>
                  <a:pt x="218" y="307"/>
                  <a:pt x="215" y="307"/>
                  <a:pt x="212" y="307"/>
                </a:cubicBezTo>
                <a:cubicBezTo>
                  <a:pt x="209" y="308"/>
                  <a:pt x="205" y="308"/>
                  <a:pt x="202" y="308"/>
                </a:cubicBezTo>
                <a:cubicBezTo>
                  <a:pt x="180" y="308"/>
                  <a:pt x="160" y="302"/>
                  <a:pt x="143" y="290"/>
                </a:cubicBezTo>
                <a:cubicBezTo>
                  <a:pt x="125" y="278"/>
                  <a:pt x="112" y="262"/>
                  <a:pt x="104" y="241"/>
                </a:cubicBezTo>
                <a:cubicBezTo>
                  <a:pt x="205" y="241"/>
                  <a:pt x="205" y="241"/>
                  <a:pt x="205" y="241"/>
                </a:cubicBezTo>
                <a:cubicBezTo>
                  <a:pt x="207" y="241"/>
                  <a:pt x="208" y="241"/>
                  <a:pt x="210" y="239"/>
                </a:cubicBezTo>
                <a:cubicBezTo>
                  <a:pt x="211" y="238"/>
                  <a:pt x="212" y="237"/>
                  <a:pt x="213" y="23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0" y="203"/>
                  <a:pt x="219" y="200"/>
                  <a:pt x="217" y="198"/>
                </a:cubicBezTo>
                <a:cubicBezTo>
                  <a:pt x="216" y="196"/>
                  <a:pt x="214" y="195"/>
                  <a:pt x="211" y="195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91" y="183"/>
                  <a:pt x="91" y="174"/>
                  <a:pt x="91" y="168"/>
                </a:cubicBezTo>
                <a:cubicBezTo>
                  <a:pt x="218" y="168"/>
                  <a:pt x="218" y="168"/>
                  <a:pt x="218" y="168"/>
                </a:cubicBezTo>
                <a:cubicBezTo>
                  <a:pt x="223" y="168"/>
                  <a:pt x="226" y="166"/>
                  <a:pt x="227" y="161"/>
                </a:cubicBezTo>
                <a:cubicBezTo>
                  <a:pt x="233" y="131"/>
                  <a:pt x="233" y="131"/>
                  <a:pt x="233" y="131"/>
                </a:cubicBezTo>
                <a:cubicBezTo>
                  <a:pt x="234" y="129"/>
                  <a:pt x="233" y="127"/>
                  <a:pt x="231" y="125"/>
                </a:cubicBezTo>
                <a:cubicBezTo>
                  <a:pt x="230" y="123"/>
                  <a:pt x="228" y="121"/>
                  <a:pt x="225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11" y="102"/>
                  <a:pt x="124" y="87"/>
                  <a:pt x="142" y="76"/>
                </a:cubicBezTo>
                <a:cubicBezTo>
                  <a:pt x="159" y="64"/>
                  <a:pt x="179" y="59"/>
                  <a:pt x="201" y="59"/>
                </a:cubicBezTo>
                <a:cubicBezTo>
                  <a:pt x="201" y="59"/>
                  <a:pt x="204" y="59"/>
                  <a:pt x="208" y="59"/>
                </a:cubicBezTo>
                <a:cubicBezTo>
                  <a:pt x="213" y="60"/>
                  <a:pt x="215" y="60"/>
                  <a:pt x="216" y="60"/>
                </a:cubicBezTo>
                <a:cubicBezTo>
                  <a:pt x="217" y="60"/>
                  <a:pt x="219" y="60"/>
                  <a:pt x="223" y="61"/>
                </a:cubicBezTo>
                <a:cubicBezTo>
                  <a:pt x="227" y="61"/>
                  <a:pt x="229" y="62"/>
                  <a:pt x="229" y="62"/>
                </a:cubicBezTo>
                <a:cubicBezTo>
                  <a:pt x="233" y="62"/>
                  <a:pt x="233" y="62"/>
                  <a:pt x="233" y="62"/>
                </a:cubicBezTo>
                <a:cubicBezTo>
                  <a:pt x="235" y="63"/>
                  <a:pt x="236" y="63"/>
                  <a:pt x="236" y="63"/>
                </a:cubicBezTo>
                <a:cubicBezTo>
                  <a:pt x="237" y="63"/>
                  <a:pt x="237" y="63"/>
                  <a:pt x="237" y="63"/>
                </a:cubicBezTo>
                <a:cubicBezTo>
                  <a:pt x="240" y="64"/>
                  <a:pt x="242" y="64"/>
                  <a:pt x="244" y="63"/>
                </a:cubicBezTo>
                <a:cubicBezTo>
                  <a:pt x="245" y="62"/>
                  <a:pt x="247" y="60"/>
                  <a:pt x="247" y="58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59" y="14"/>
                  <a:pt x="259" y="12"/>
                  <a:pt x="258" y="10"/>
                </a:cubicBezTo>
                <a:cubicBezTo>
                  <a:pt x="256" y="8"/>
                  <a:pt x="254" y="7"/>
                  <a:pt x="252" y="6"/>
                </a:cubicBezTo>
                <a:cubicBezTo>
                  <a:pt x="236" y="2"/>
                  <a:pt x="220" y="0"/>
                  <a:pt x="202" y="0"/>
                </a:cubicBezTo>
                <a:cubicBezTo>
                  <a:pt x="163" y="0"/>
                  <a:pt x="128" y="11"/>
                  <a:pt x="97" y="33"/>
                </a:cubicBezTo>
                <a:cubicBezTo>
                  <a:pt x="67" y="56"/>
                  <a:pt x="46" y="85"/>
                  <a:pt x="34" y="121"/>
                </a:cubicBezTo>
                <a:cubicBezTo>
                  <a:pt x="8" y="121"/>
                  <a:pt x="8" y="121"/>
                  <a:pt x="8" y="121"/>
                </a:cubicBezTo>
                <a:cubicBezTo>
                  <a:pt x="6" y="121"/>
                  <a:pt x="4" y="122"/>
                  <a:pt x="2" y="124"/>
                </a:cubicBezTo>
                <a:cubicBezTo>
                  <a:pt x="1" y="125"/>
                  <a:pt x="0" y="127"/>
                  <a:pt x="0" y="13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2"/>
                  <a:pt x="1" y="164"/>
                  <a:pt x="2" y="166"/>
                </a:cubicBezTo>
                <a:cubicBezTo>
                  <a:pt x="4" y="167"/>
                  <a:pt x="6" y="168"/>
                  <a:pt x="8" y="168"/>
                </a:cubicBezTo>
                <a:cubicBezTo>
                  <a:pt x="26" y="168"/>
                  <a:pt x="26" y="168"/>
                  <a:pt x="26" y="168"/>
                </a:cubicBezTo>
                <a:cubicBezTo>
                  <a:pt x="25" y="176"/>
                  <a:pt x="25" y="185"/>
                  <a:pt x="26" y="195"/>
                </a:cubicBezTo>
                <a:cubicBezTo>
                  <a:pt x="8" y="195"/>
                  <a:pt x="8" y="195"/>
                  <a:pt x="8" y="195"/>
                </a:cubicBezTo>
                <a:cubicBezTo>
                  <a:pt x="6" y="195"/>
                  <a:pt x="4" y="196"/>
                  <a:pt x="2" y="198"/>
                </a:cubicBezTo>
                <a:cubicBezTo>
                  <a:pt x="1" y="199"/>
                  <a:pt x="0" y="201"/>
                  <a:pt x="0" y="204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35"/>
                  <a:pt x="1" y="237"/>
                  <a:pt x="2" y="239"/>
                </a:cubicBezTo>
                <a:cubicBezTo>
                  <a:pt x="4" y="241"/>
                  <a:pt x="6" y="241"/>
                  <a:pt x="8" y="241"/>
                </a:cubicBezTo>
                <a:cubicBezTo>
                  <a:pt x="33" y="241"/>
                  <a:pt x="33" y="241"/>
                  <a:pt x="33" y="241"/>
                </a:cubicBezTo>
                <a:cubicBezTo>
                  <a:pt x="44" y="280"/>
                  <a:pt x="65" y="310"/>
                  <a:pt x="95" y="333"/>
                </a:cubicBezTo>
                <a:cubicBezTo>
                  <a:pt x="126" y="356"/>
                  <a:pt x="161" y="367"/>
                  <a:pt x="202" y="367"/>
                </a:cubicBezTo>
                <a:cubicBezTo>
                  <a:pt x="205" y="367"/>
                  <a:pt x="208" y="367"/>
                  <a:pt x="212" y="367"/>
                </a:cubicBezTo>
                <a:cubicBezTo>
                  <a:pt x="215" y="367"/>
                  <a:pt x="218" y="366"/>
                  <a:pt x="221" y="366"/>
                </a:cubicBezTo>
                <a:cubicBezTo>
                  <a:pt x="224" y="366"/>
                  <a:pt x="227" y="365"/>
                  <a:pt x="230" y="365"/>
                </a:cubicBezTo>
                <a:cubicBezTo>
                  <a:pt x="233" y="364"/>
                  <a:pt x="236" y="364"/>
                  <a:pt x="238" y="364"/>
                </a:cubicBezTo>
                <a:cubicBezTo>
                  <a:pt x="240" y="363"/>
                  <a:pt x="242" y="363"/>
                  <a:pt x="245" y="362"/>
                </a:cubicBezTo>
                <a:cubicBezTo>
                  <a:pt x="247" y="362"/>
                  <a:pt x="249" y="361"/>
                  <a:pt x="250" y="361"/>
                </a:cubicBezTo>
                <a:cubicBezTo>
                  <a:pt x="252" y="360"/>
                  <a:pt x="253" y="360"/>
                  <a:pt x="254" y="360"/>
                </a:cubicBezTo>
                <a:cubicBezTo>
                  <a:pt x="255" y="359"/>
                  <a:pt x="256" y="359"/>
                  <a:pt x="257" y="359"/>
                </a:cubicBezTo>
                <a:cubicBezTo>
                  <a:pt x="258" y="358"/>
                  <a:pt x="258" y="358"/>
                  <a:pt x="258" y="358"/>
                </a:cubicBezTo>
                <a:cubicBezTo>
                  <a:pt x="260" y="358"/>
                  <a:pt x="262" y="357"/>
                  <a:pt x="263" y="355"/>
                </a:cubicBezTo>
                <a:cubicBezTo>
                  <a:pt x="264" y="353"/>
                  <a:pt x="264" y="351"/>
                  <a:pt x="264" y="349"/>
                </a:cubicBezTo>
                <a:close/>
                <a:moveTo>
                  <a:pt x="264" y="349"/>
                </a:moveTo>
                <a:cubicBezTo>
                  <a:pt x="264" y="349"/>
                  <a:pt x="264" y="349"/>
                  <a:pt x="264" y="34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0" name="グループ化 99"/>
          <p:cNvGrpSpPr/>
          <p:nvPr/>
        </p:nvGrpSpPr>
        <p:grpSpPr>
          <a:xfrm>
            <a:off x="7051512" y="7640776"/>
            <a:ext cx="1266631" cy="952353"/>
            <a:chOff x="3455988" y="3532188"/>
            <a:chExt cx="633413" cy="476250"/>
          </a:xfrm>
          <a:solidFill>
            <a:schemeClr val="bg1"/>
          </a:solidFill>
        </p:grpSpPr>
        <p:sp>
          <p:nvSpPr>
            <p:cNvPr id="81" name="Freeform 78"/>
            <p:cNvSpPr>
              <a:spLocks noEditPoints="1"/>
            </p:cNvSpPr>
            <p:nvPr/>
          </p:nvSpPr>
          <p:spPr bwMode="auto">
            <a:xfrm>
              <a:off x="3455988" y="3532188"/>
              <a:ext cx="633413" cy="250825"/>
            </a:xfrm>
            <a:custGeom>
              <a:avLst/>
              <a:gdLst>
                <a:gd name="T0" fmla="*/ 8 w 467"/>
                <a:gd name="T1" fmla="*/ 125 h 184"/>
                <a:gd name="T2" fmla="*/ 367 w 467"/>
                <a:gd name="T3" fmla="*/ 125 h 184"/>
                <a:gd name="T4" fmla="*/ 367 w 467"/>
                <a:gd name="T5" fmla="*/ 175 h 184"/>
                <a:gd name="T6" fmla="*/ 370 w 467"/>
                <a:gd name="T7" fmla="*/ 181 h 184"/>
                <a:gd name="T8" fmla="*/ 375 w 467"/>
                <a:gd name="T9" fmla="*/ 184 h 184"/>
                <a:gd name="T10" fmla="*/ 381 w 467"/>
                <a:gd name="T11" fmla="*/ 181 h 184"/>
                <a:gd name="T12" fmla="*/ 465 w 467"/>
                <a:gd name="T13" fmla="*/ 98 h 184"/>
                <a:gd name="T14" fmla="*/ 467 w 467"/>
                <a:gd name="T15" fmla="*/ 92 h 184"/>
                <a:gd name="T16" fmla="*/ 465 w 467"/>
                <a:gd name="T17" fmla="*/ 86 h 184"/>
                <a:gd name="T18" fmla="*/ 382 w 467"/>
                <a:gd name="T19" fmla="*/ 3 h 184"/>
                <a:gd name="T20" fmla="*/ 375 w 467"/>
                <a:gd name="T21" fmla="*/ 0 h 184"/>
                <a:gd name="T22" fmla="*/ 369 w 467"/>
                <a:gd name="T23" fmla="*/ 2 h 184"/>
                <a:gd name="T24" fmla="*/ 367 w 467"/>
                <a:gd name="T25" fmla="*/ 8 h 184"/>
                <a:gd name="T26" fmla="*/ 367 w 467"/>
                <a:gd name="T27" fmla="*/ 58 h 184"/>
                <a:gd name="T28" fmla="*/ 8 w 467"/>
                <a:gd name="T29" fmla="*/ 58 h 184"/>
                <a:gd name="T30" fmla="*/ 2 w 467"/>
                <a:gd name="T31" fmla="*/ 61 h 184"/>
                <a:gd name="T32" fmla="*/ 0 w 467"/>
                <a:gd name="T33" fmla="*/ 67 h 184"/>
                <a:gd name="T34" fmla="*/ 0 w 467"/>
                <a:gd name="T35" fmla="*/ 117 h 184"/>
                <a:gd name="T36" fmla="*/ 2 w 467"/>
                <a:gd name="T37" fmla="*/ 123 h 184"/>
                <a:gd name="T38" fmla="*/ 8 w 467"/>
                <a:gd name="T39" fmla="*/ 125 h 184"/>
                <a:gd name="T40" fmla="*/ 8 w 467"/>
                <a:gd name="T41" fmla="*/ 125 h 184"/>
                <a:gd name="T42" fmla="*/ 8 w 467"/>
                <a:gd name="T43" fmla="*/ 1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7" h="184">
                  <a:moveTo>
                    <a:pt x="8" y="125"/>
                  </a:moveTo>
                  <a:cubicBezTo>
                    <a:pt x="367" y="125"/>
                    <a:pt x="367" y="125"/>
                    <a:pt x="367" y="125"/>
                  </a:cubicBezTo>
                  <a:cubicBezTo>
                    <a:pt x="367" y="175"/>
                    <a:pt x="367" y="175"/>
                    <a:pt x="367" y="175"/>
                  </a:cubicBezTo>
                  <a:cubicBezTo>
                    <a:pt x="367" y="177"/>
                    <a:pt x="368" y="179"/>
                    <a:pt x="370" y="181"/>
                  </a:cubicBezTo>
                  <a:cubicBezTo>
                    <a:pt x="371" y="183"/>
                    <a:pt x="373" y="184"/>
                    <a:pt x="375" y="184"/>
                  </a:cubicBezTo>
                  <a:cubicBezTo>
                    <a:pt x="378" y="184"/>
                    <a:pt x="380" y="183"/>
                    <a:pt x="381" y="181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6" y="96"/>
                    <a:pt x="467" y="94"/>
                    <a:pt x="467" y="92"/>
                  </a:cubicBezTo>
                  <a:cubicBezTo>
                    <a:pt x="467" y="89"/>
                    <a:pt x="466" y="87"/>
                    <a:pt x="465" y="86"/>
                  </a:cubicBezTo>
                  <a:cubicBezTo>
                    <a:pt x="382" y="3"/>
                    <a:pt x="382" y="3"/>
                    <a:pt x="382" y="3"/>
                  </a:cubicBezTo>
                  <a:cubicBezTo>
                    <a:pt x="380" y="1"/>
                    <a:pt x="378" y="0"/>
                    <a:pt x="375" y="0"/>
                  </a:cubicBezTo>
                  <a:cubicBezTo>
                    <a:pt x="373" y="0"/>
                    <a:pt x="371" y="1"/>
                    <a:pt x="369" y="2"/>
                  </a:cubicBezTo>
                  <a:cubicBezTo>
                    <a:pt x="368" y="4"/>
                    <a:pt x="367" y="6"/>
                    <a:pt x="367" y="8"/>
                  </a:cubicBezTo>
                  <a:cubicBezTo>
                    <a:pt x="367" y="58"/>
                    <a:pt x="367" y="58"/>
                    <a:pt x="367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6" y="58"/>
                    <a:pt x="4" y="59"/>
                    <a:pt x="2" y="61"/>
                  </a:cubicBezTo>
                  <a:cubicBezTo>
                    <a:pt x="1" y="63"/>
                    <a:pt x="0" y="64"/>
                    <a:pt x="0" y="6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9"/>
                    <a:pt x="1" y="121"/>
                    <a:pt x="2" y="123"/>
                  </a:cubicBezTo>
                  <a:cubicBezTo>
                    <a:pt x="4" y="124"/>
                    <a:pt x="6" y="125"/>
                    <a:pt x="8" y="125"/>
                  </a:cubicBezTo>
                  <a:close/>
                  <a:moveTo>
                    <a:pt x="8" y="125"/>
                  </a:moveTo>
                  <a:cubicBezTo>
                    <a:pt x="8" y="125"/>
                    <a:pt x="8" y="125"/>
                    <a:pt x="8" y="1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9"/>
            <p:cNvSpPr>
              <a:spLocks noEditPoints="1"/>
            </p:cNvSpPr>
            <p:nvPr/>
          </p:nvSpPr>
          <p:spPr bwMode="auto">
            <a:xfrm>
              <a:off x="3455988" y="3759200"/>
              <a:ext cx="633413" cy="249238"/>
            </a:xfrm>
            <a:custGeom>
              <a:avLst/>
              <a:gdLst>
                <a:gd name="T0" fmla="*/ 459 w 467"/>
                <a:gd name="T1" fmla="*/ 58 h 183"/>
                <a:gd name="T2" fmla="*/ 100 w 467"/>
                <a:gd name="T3" fmla="*/ 58 h 183"/>
                <a:gd name="T4" fmla="*/ 100 w 467"/>
                <a:gd name="T5" fmla="*/ 8 h 183"/>
                <a:gd name="T6" fmla="*/ 98 w 467"/>
                <a:gd name="T7" fmla="*/ 2 h 183"/>
                <a:gd name="T8" fmla="*/ 92 w 467"/>
                <a:gd name="T9" fmla="*/ 0 h 183"/>
                <a:gd name="T10" fmla="*/ 86 w 467"/>
                <a:gd name="T11" fmla="*/ 2 h 183"/>
                <a:gd name="T12" fmla="*/ 2 w 467"/>
                <a:gd name="T13" fmla="*/ 86 h 183"/>
                <a:gd name="T14" fmla="*/ 0 w 467"/>
                <a:gd name="T15" fmla="*/ 92 h 183"/>
                <a:gd name="T16" fmla="*/ 2 w 467"/>
                <a:gd name="T17" fmla="*/ 97 h 183"/>
                <a:gd name="T18" fmla="*/ 86 w 467"/>
                <a:gd name="T19" fmla="*/ 181 h 183"/>
                <a:gd name="T20" fmla="*/ 92 w 467"/>
                <a:gd name="T21" fmla="*/ 183 h 183"/>
                <a:gd name="T22" fmla="*/ 98 w 467"/>
                <a:gd name="T23" fmla="*/ 181 h 183"/>
                <a:gd name="T24" fmla="*/ 100 w 467"/>
                <a:gd name="T25" fmla="*/ 175 h 183"/>
                <a:gd name="T26" fmla="*/ 100 w 467"/>
                <a:gd name="T27" fmla="*/ 125 h 183"/>
                <a:gd name="T28" fmla="*/ 459 w 467"/>
                <a:gd name="T29" fmla="*/ 125 h 183"/>
                <a:gd name="T30" fmla="*/ 465 w 467"/>
                <a:gd name="T31" fmla="*/ 123 h 183"/>
                <a:gd name="T32" fmla="*/ 467 w 467"/>
                <a:gd name="T33" fmla="*/ 117 h 183"/>
                <a:gd name="T34" fmla="*/ 467 w 467"/>
                <a:gd name="T35" fmla="*/ 67 h 183"/>
                <a:gd name="T36" fmla="*/ 465 w 467"/>
                <a:gd name="T37" fmla="*/ 61 h 183"/>
                <a:gd name="T38" fmla="*/ 459 w 467"/>
                <a:gd name="T39" fmla="*/ 58 h 183"/>
                <a:gd name="T40" fmla="*/ 459 w 467"/>
                <a:gd name="T41" fmla="*/ 58 h 183"/>
                <a:gd name="T42" fmla="*/ 459 w 467"/>
                <a:gd name="T43" fmla="*/ 5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7" h="183">
                  <a:moveTo>
                    <a:pt x="459" y="58"/>
                  </a:moveTo>
                  <a:cubicBezTo>
                    <a:pt x="100" y="58"/>
                    <a:pt x="100" y="58"/>
                    <a:pt x="100" y="5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6"/>
                    <a:pt x="99" y="4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89" y="0"/>
                    <a:pt x="87" y="1"/>
                    <a:pt x="86" y="2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1" y="87"/>
                    <a:pt x="0" y="89"/>
                    <a:pt x="0" y="92"/>
                  </a:cubicBezTo>
                  <a:cubicBezTo>
                    <a:pt x="0" y="94"/>
                    <a:pt x="1" y="96"/>
                    <a:pt x="2" y="97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8" y="183"/>
                    <a:pt x="90" y="183"/>
                    <a:pt x="92" y="183"/>
                  </a:cubicBezTo>
                  <a:cubicBezTo>
                    <a:pt x="94" y="183"/>
                    <a:pt x="96" y="183"/>
                    <a:pt x="98" y="181"/>
                  </a:cubicBezTo>
                  <a:cubicBezTo>
                    <a:pt x="99" y="179"/>
                    <a:pt x="100" y="177"/>
                    <a:pt x="100" y="175"/>
                  </a:cubicBezTo>
                  <a:cubicBezTo>
                    <a:pt x="100" y="125"/>
                    <a:pt x="100" y="125"/>
                    <a:pt x="100" y="125"/>
                  </a:cubicBezTo>
                  <a:cubicBezTo>
                    <a:pt x="459" y="125"/>
                    <a:pt x="459" y="125"/>
                    <a:pt x="459" y="125"/>
                  </a:cubicBezTo>
                  <a:cubicBezTo>
                    <a:pt x="461" y="125"/>
                    <a:pt x="463" y="124"/>
                    <a:pt x="465" y="123"/>
                  </a:cubicBezTo>
                  <a:cubicBezTo>
                    <a:pt x="466" y="121"/>
                    <a:pt x="467" y="119"/>
                    <a:pt x="467" y="117"/>
                  </a:cubicBezTo>
                  <a:cubicBezTo>
                    <a:pt x="467" y="67"/>
                    <a:pt x="467" y="67"/>
                    <a:pt x="467" y="67"/>
                  </a:cubicBezTo>
                  <a:cubicBezTo>
                    <a:pt x="467" y="64"/>
                    <a:pt x="466" y="62"/>
                    <a:pt x="465" y="61"/>
                  </a:cubicBezTo>
                  <a:cubicBezTo>
                    <a:pt x="463" y="59"/>
                    <a:pt x="461" y="58"/>
                    <a:pt x="459" y="58"/>
                  </a:cubicBezTo>
                  <a:close/>
                  <a:moveTo>
                    <a:pt x="459" y="58"/>
                  </a:moveTo>
                  <a:cubicBezTo>
                    <a:pt x="459" y="58"/>
                    <a:pt x="459" y="58"/>
                    <a:pt x="459" y="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5" name="Freeform 83"/>
          <p:cNvSpPr>
            <a:spLocks noEditPoints="1"/>
          </p:cNvSpPr>
          <p:nvPr/>
        </p:nvSpPr>
        <p:spPr bwMode="auto">
          <a:xfrm>
            <a:off x="10238515" y="748046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34 w 400"/>
              <a:gd name="T27" fmla="*/ 325 h 400"/>
              <a:gd name="T28" fmla="*/ 231 w 400"/>
              <a:gd name="T29" fmla="*/ 331 h 400"/>
              <a:gd name="T30" fmla="*/ 226 w 400"/>
              <a:gd name="T31" fmla="*/ 334 h 400"/>
              <a:gd name="T32" fmla="*/ 175 w 400"/>
              <a:gd name="T33" fmla="*/ 334 h 400"/>
              <a:gd name="T34" fmla="*/ 169 w 400"/>
              <a:gd name="T35" fmla="*/ 331 h 400"/>
              <a:gd name="T36" fmla="*/ 167 w 400"/>
              <a:gd name="T37" fmla="*/ 325 h 400"/>
              <a:gd name="T38" fmla="*/ 167 w 400"/>
              <a:gd name="T39" fmla="*/ 276 h 400"/>
              <a:gd name="T40" fmla="*/ 169 w 400"/>
              <a:gd name="T41" fmla="*/ 270 h 400"/>
              <a:gd name="T42" fmla="*/ 175 w 400"/>
              <a:gd name="T43" fmla="*/ 267 h 400"/>
              <a:gd name="T44" fmla="*/ 226 w 400"/>
              <a:gd name="T45" fmla="*/ 267 h 400"/>
              <a:gd name="T46" fmla="*/ 231 w 400"/>
              <a:gd name="T47" fmla="*/ 269 h 400"/>
              <a:gd name="T48" fmla="*/ 234 w 400"/>
              <a:gd name="T49" fmla="*/ 276 h 400"/>
              <a:gd name="T50" fmla="*/ 234 w 400"/>
              <a:gd name="T51" fmla="*/ 325 h 400"/>
              <a:gd name="T52" fmla="*/ 233 w 400"/>
              <a:gd name="T53" fmla="*/ 235 h 400"/>
              <a:gd name="T54" fmla="*/ 230 w 400"/>
              <a:gd name="T55" fmla="*/ 240 h 400"/>
              <a:gd name="T56" fmla="*/ 224 w 400"/>
              <a:gd name="T57" fmla="*/ 242 h 400"/>
              <a:gd name="T58" fmla="*/ 176 w 400"/>
              <a:gd name="T59" fmla="*/ 242 h 400"/>
              <a:gd name="T60" fmla="*/ 170 w 400"/>
              <a:gd name="T61" fmla="*/ 240 h 400"/>
              <a:gd name="T62" fmla="*/ 167 w 400"/>
              <a:gd name="T63" fmla="*/ 235 h 400"/>
              <a:gd name="T64" fmla="*/ 163 w 400"/>
              <a:gd name="T65" fmla="*/ 74 h 400"/>
              <a:gd name="T66" fmla="*/ 165 w 400"/>
              <a:gd name="T67" fmla="*/ 69 h 400"/>
              <a:gd name="T68" fmla="*/ 172 w 400"/>
              <a:gd name="T69" fmla="*/ 67 h 400"/>
              <a:gd name="T70" fmla="*/ 229 w 400"/>
              <a:gd name="T71" fmla="*/ 67 h 400"/>
              <a:gd name="T72" fmla="*/ 235 w 400"/>
              <a:gd name="T73" fmla="*/ 69 h 400"/>
              <a:gd name="T74" fmla="*/ 238 w 400"/>
              <a:gd name="T75" fmla="*/ 74 h 400"/>
              <a:gd name="T76" fmla="*/ 233 w 400"/>
              <a:gd name="T77" fmla="*/ 235 h 400"/>
              <a:gd name="T78" fmla="*/ 233 w 400"/>
              <a:gd name="T79" fmla="*/ 235 h 400"/>
              <a:gd name="T80" fmla="*/ 233 w 400"/>
              <a:gd name="T81" fmla="*/ 23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34" y="325"/>
                </a:moveTo>
                <a:cubicBezTo>
                  <a:pt x="234" y="328"/>
                  <a:pt x="233" y="330"/>
                  <a:pt x="231" y="331"/>
                </a:cubicBezTo>
                <a:cubicBezTo>
                  <a:pt x="230" y="333"/>
                  <a:pt x="228" y="334"/>
                  <a:pt x="226" y="334"/>
                </a:cubicBezTo>
                <a:cubicBezTo>
                  <a:pt x="175" y="334"/>
                  <a:pt x="175" y="334"/>
                  <a:pt x="175" y="334"/>
                </a:cubicBezTo>
                <a:cubicBezTo>
                  <a:pt x="173" y="334"/>
                  <a:pt x="171" y="333"/>
                  <a:pt x="169" y="331"/>
                </a:cubicBezTo>
                <a:cubicBezTo>
                  <a:pt x="168" y="329"/>
                  <a:pt x="167" y="327"/>
                  <a:pt x="167" y="325"/>
                </a:cubicBezTo>
                <a:cubicBezTo>
                  <a:pt x="167" y="276"/>
                  <a:pt x="167" y="276"/>
                  <a:pt x="167" y="276"/>
                </a:cubicBezTo>
                <a:cubicBezTo>
                  <a:pt x="167" y="273"/>
                  <a:pt x="168" y="271"/>
                  <a:pt x="169" y="270"/>
                </a:cubicBezTo>
                <a:cubicBezTo>
                  <a:pt x="171" y="268"/>
                  <a:pt x="173" y="267"/>
                  <a:pt x="175" y="267"/>
                </a:cubicBezTo>
                <a:cubicBezTo>
                  <a:pt x="226" y="267"/>
                  <a:pt x="226" y="267"/>
                  <a:pt x="226" y="267"/>
                </a:cubicBezTo>
                <a:cubicBezTo>
                  <a:pt x="228" y="267"/>
                  <a:pt x="230" y="268"/>
                  <a:pt x="231" y="269"/>
                </a:cubicBezTo>
                <a:cubicBezTo>
                  <a:pt x="233" y="271"/>
                  <a:pt x="234" y="273"/>
                  <a:pt x="234" y="276"/>
                </a:cubicBezTo>
                <a:lnTo>
                  <a:pt x="234" y="325"/>
                </a:lnTo>
                <a:close/>
                <a:moveTo>
                  <a:pt x="233" y="235"/>
                </a:moveTo>
                <a:cubicBezTo>
                  <a:pt x="233" y="237"/>
                  <a:pt x="232" y="239"/>
                  <a:pt x="230" y="240"/>
                </a:cubicBezTo>
                <a:cubicBezTo>
                  <a:pt x="229" y="241"/>
                  <a:pt x="227" y="242"/>
                  <a:pt x="224" y="242"/>
                </a:cubicBezTo>
                <a:cubicBezTo>
                  <a:pt x="176" y="242"/>
                  <a:pt x="176" y="242"/>
                  <a:pt x="176" y="242"/>
                </a:cubicBezTo>
                <a:cubicBezTo>
                  <a:pt x="174" y="242"/>
                  <a:pt x="171" y="241"/>
                  <a:pt x="170" y="240"/>
                </a:cubicBezTo>
                <a:cubicBezTo>
                  <a:pt x="168" y="239"/>
                  <a:pt x="167" y="237"/>
                  <a:pt x="167" y="235"/>
                </a:cubicBezTo>
                <a:cubicBezTo>
                  <a:pt x="163" y="74"/>
                  <a:pt x="163" y="74"/>
                  <a:pt x="163" y="74"/>
                </a:cubicBezTo>
                <a:cubicBezTo>
                  <a:pt x="163" y="71"/>
                  <a:pt x="164" y="70"/>
                  <a:pt x="165" y="69"/>
                </a:cubicBezTo>
                <a:cubicBezTo>
                  <a:pt x="167" y="67"/>
                  <a:pt x="169" y="67"/>
                  <a:pt x="172" y="67"/>
                </a:cubicBezTo>
                <a:cubicBezTo>
                  <a:pt x="229" y="67"/>
                  <a:pt x="229" y="67"/>
                  <a:pt x="229" y="67"/>
                </a:cubicBezTo>
                <a:cubicBezTo>
                  <a:pt x="231" y="67"/>
                  <a:pt x="233" y="67"/>
                  <a:pt x="235" y="69"/>
                </a:cubicBezTo>
                <a:cubicBezTo>
                  <a:pt x="237" y="70"/>
                  <a:pt x="238" y="71"/>
                  <a:pt x="238" y="74"/>
                </a:cubicBezTo>
                <a:lnTo>
                  <a:pt x="233" y="235"/>
                </a:lnTo>
                <a:close/>
                <a:moveTo>
                  <a:pt x="233" y="235"/>
                </a:moveTo>
                <a:cubicBezTo>
                  <a:pt x="233" y="235"/>
                  <a:pt x="233" y="235"/>
                  <a:pt x="233" y="23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3431869" y="7502419"/>
            <a:ext cx="394737" cy="1229072"/>
            <a:chOff x="6400800" y="3525838"/>
            <a:chExt cx="628650" cy="1957388"/>
          </a:xfrm>
          <a:solidFill>
            <a:schemeClr val="bg1"/>
          </a:solidFill>
        </p:grpSpPr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6443663" y="4992688"/>
              <a:ext cx="542925" cy="490538"/>
            </a:xfrm>
            <a:custGeom>
              <a:avLst/>
              <a:gdLst>
                <a:gd name="T0" fmla="*/ 83 w 100"/>
                <a:gd name="T1" fmla="*/ 0 h 92"/>
                <a:gd name="T2" fmla="*/ 17 w 100"/>
                <a:gd name="T3" fmla="*/ 0 h 92"/>
                <a:gd name="T4" fmla="*/ 5 w 100"/>
                <a:gd name="T5" fmla="*/ 5 h 92"/>
                <a:gd name="T6" fmla="*/ 0 w 100"/>
                <a:gd name="T7" fmla="*/ 17 h 92"/>
                <a:gd name="T8" fmla="*/ 0 w 100"/>
                <a:gd name="T9" fmla="*/ 75 h 92"/>
                <a:gd name="T10" fmla="*/ 5 w 100"/>
                <a:gd name="T11" fmla="*/ 87 h 92"/>
                <a:gd name="T12" fmla="*/ 17 w 100"/>
                <a:gd name="T13" fmla="*/ 92 h 92"/>
                <a:gd name="T14" fmla="*/ 83 w 100"/>
                <a:gd name="T15" fmla="*/ 92 h 92"/>
                <a:gd name="T16" fmla="*/ 95 w 100"/>
                <a:gd name="T17" fmla="*/ 87 h 92"/>
                <a:gd name="T18" fmla="*/ 100 w 100"/>
                <a:gd name="T19" fmla="*/ 75 h 92"/>
                <a:gd name="T20" fmla="*/ 100 w 100"/>
                <a:gd name="T21" fmla="*/ 17 h 92"/>
                <a:gd name="T22" fmla="*/ 95 w 100"/>
                <a:gd name="T23" fmla="*/ 5 h 92"/>
                <a:gd name="T24" fmla="*/ 83 w 100"/>
                <a:gd name="T25" fmla="*/ 0 h 92"/>
                <a:gd name="T26" fmla="*/ 83 w 100"/>
                <a:gd name="T27" fmla="*/ 0 h 92"/>
                <a:gd name="T28" fmla="*/ 83 w 100"/>
                <a:gd name="T2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2">
                  <a:moveTo>
                    <a:pt x="83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9"/>
                    <a:pt x="0" y="12"/>
                    <a:pt x="0" y="17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0"/>
                    <a:pt x="1" y="84"/>
                    <a:pt x="5" y="87"/>
                  </a:cubicBezTo>
                  <a:cubicBezTo>
                    <a:pt x="8" y="90"/>
                    <a:pt x="12" y="92"/>
                    <a:pt x="1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8" y="92"/>
                    <a:pt x="92" y="90"/>
                    <a:pt x="95" y="87"/>
                  </a:cubicBezTo>
                  <a:cubicBezTo>
                    <a:pt x="98" y="84"/>
                    <a:pt x="100" y="80"/>
                    <a:pt x="100" y="75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2"/>
                    <a:pt x="98" y="9"/>
                    <a:pt x="95" y="5"/>
                  </a:cubicBezTo>
                  <a:cubicBezTo>
                    <a:pt x="92" y="2"/>
                    <a:pt x="88" y="0"/>
                    <a:pt x="83" y="0"/>
                  </a:cubicBezTo>
                  <a:close/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6400800" y="3525838"/>
              <a:ext cx="628650" cy="1247775"/>
            </a:xfrm>
            <a:custGeom>
              <a:avLst/>
              <a:gdLst>
                <a:gd name="T0" fmla="*/ 111 w 116"/>
                <a:gd name="T1" fmla="*/ 5 h 234"/>
                <a:gd name="T2" fmla="*/ 100 w 116"/>
                <a:gd name="T3" fmla="*/ 0 h 234"/>
                <a:gd name="T4" fmla="*/ 16 w 116"/>
                <a:gd name="T5" fmla="*/ 0 h 234"/>
                <a:gd name="T6" fmla="*/ 5 w 116"/>
                <a:gd name="T7" fmla="*/ 5 h 234"/>
                <a:gd name="T8" fmla="*/ 0 w 116"/>
                <a:gd name="T9" fmla="*/ 17 h 234"/>
                <a:gd name="T10" fmla="*/ 7 w 116"/>
                <a:gd name="T11" fmla="*/ 217 h 234"/>
                <a:gd name="T12" fmla="*/ 13 w 116"/>
                <a:gd name="T13" fmla="*/ 229 h 234"/>
                <a:gd name="T14" fmla="*/ 25 w 116"/>
                <a:gd name="T15" fmla="*/ 234 h 234"/>
                <a:gd name="T16" fmla="*/ 91 w 116"/>
                <a:gd name="T17" fmla="*/ 234 h 234"/>
                <a:gd name="T18" fmla="*/ 103 w 116"/>
                <a:gd name="T19" fmla="*/ 229 h 234"/>
                <a:gd name="T20" fmla="*/ 108 w 116"/>
                <a:gd name="T21" fmla="*/ 217 h 234"/>
                <a:gd name="T22" fmla="*/ 116 w 116"/>
                <a:gd name="T23" fmla="*/ 17 h 234"/>
                <a:gd name="T24" fmla="*/ 111 w 116"/>
                <a:gd name="T25" fmla="*/ 5 h 234"/>
                <a:gd name="T26" fmla="*/ 111 w 116"/>
                <a:gd name="T27" fmla="*/ 5 h 234"/>
                <a:gd name="T28" fmla="*/ 111 w 116"/>
                <a:gd name="T29" fmla="*/ 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6" h="234">
                  <a:moveTo>
                    <a:pt x="111" y="5"/>
                  </a:moveTo>
                  <a:cubicBezTo>
                    <a:pt x="108" y="2"/>
                    <a:pt x="104" y="0"/>
                    <a:pt x="10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7" y="217"/>
                    <a:pt x="7" y="217"/>
                    <a:pt x="7" y="217"/>
                  </a:cubicBezTo>
                  <a:cubicBezTo>
                    <a:pt x="7" y="221"/>
                    <a:pt x="9" y="225"/>
                    <a:pt x="13" y="229"/>
                  </a:cubicBezTo>
                  <a:cubicBezTo>
                    <a:pt x="16" y="232"/>
                    <a:pt x="20" y="234"/>
                    <a:pt x="25" y="234"/>
                  </a:cubicBezTo>
                  <a:cubicBezTo>
                    <a:pt x="91" y="234"/>
                    <a:pt x="91" y="234"/>
                    <a:pt x="91" y="234"/>
                  </a:cubicBezTo>
                  <a:cubicBezTo>
                    <a:pt x="96" y="234"/>
                    <a:pt x="100" y="232"/>
                    <a:pt x="103" y="229"/>
                  </a:cubicBezTo>
                  <a:cubicBezTo>
                    <a:pt x="107" y="225"/>
                    <a:pt x="108" y="221"/>
                    <a:pt x="108" y="2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12"/>
                    <a:pt x="114" y="8"/>
                    <a:pt x="111" y="5"/>
                  </a:cubicBezTo>
                  <a:close/>
                  <a:moveTo>
                    <a:pt x="111" y="5"/>
                  </a:moveTo>
                  <a:cubicBezTo>
                    <a:pt x="111" y="5"/>
                    <a:pt x="111" y="5"/>
                    <a:pt x="111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15746981" y="748046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4 w 400"/>
              <a:gd name="T27" fmla="*/ 209 h 400"/>
              <a:gd name="T28" fmla="*/ 324 w 400"/>
              <a:gd name="T29" fmla="*/ 224 h 400"/>
              <a:gd name="T30" fmla="*/ 317 w 400"/>
              <a:gd name="T31" fmla="*/ 225 h 400"/>
              <a:gd name="T32" fmla="*/ 305 w 400"/>
              <a:gd name="T33" fmla="*/ 220 h 400"/>
              <a:gd name="T34" fmla="*/ 268 w 400"/>
              <a:gd name="T35" fmla="*/ 183 h 400"/>
              <a:gd name="T36" fmla="*/ 129 w 400"/>
              <a:gd name="T37" fmla="*/ 322 h 400"/>
              <a:gd name="T38" fmla="*/ 117 w 400"/>
              <a:gd name="T39" fmla="*/ 327 h 400"/>
              <a:gd name="T40" fmla="*/ 105 w 400"/>
              <a:gd name="T41" fmla="*/ 322 h 400"/>
              <a:gd name="T42" fmla="*/ 78 w 400"/>
              <a:gd name="T43" fmla="*/ 295 h 400"/>
              <a:gd name="T44" fmla="*/ 74 w 400"/>
              <a:gd name="T45" fmla="*/ 284 h 400"/>
              <a:gd name="T46" fmla="*/ 78 w 400"/>
              <a:gd name="T47" fmla="*/ 272 h 400"/>
              <a:gd name="T48" fmla="*/ 218 w 400"/>
              <a:gd name="T49" fmla="*/ 133 h 400"/>
              <a:gd name="T50" fmla="*/ 180 w 400"/>
              <a:gd name="T51" fmla="*/ 95 h 400"/>
              <a:gd name="T52" fmla="*/ 177 w 400"/>
              <a:gd name="T53" fmla="*/ 77 h 400"/>
              <a:gd name="T54" fmla="*/ 192 w 400"/>
              <a:gd name="T55" fmla="*/ 67 h 400"/>
              <a:gd name="T56" fmla="*/ 317 w 400"/>
              <a:gd name="T57" fmla="*/ 67 h 400"/>
              <a:gd name="T58" fmla="*/ 329 w 400"/>
              <a:gd name="T59" fmla="*/ 72 h 400"/>
              <a:gd name="T60" fmla="*/ 334 w 400"/>
              <a:gd name="T61" fmla="*/ 83 h 400"/>
              <a:gd name="T62" fmla="*/ 334 w 400"/>
              <a:gd name="T63" fmla="*/ 209 h 400"/>
              <a:gd name="T64" fmla="*/ 334 w 400"/>
              <a:gd name="T65" fmla="*/ 209 h 400"/>
              <a:gd name="T66" fmla="*/ 334 w 400"/>
              <a:gd name="T67" fmla="*/ 20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4" y="209"/>
                </a:moveTo>
                <a:cubicBezTo>
                  <a:pt x="334" y="216"/>
                  <a:pt x="330" y="221"/>
                  <a:pt x="324" y="224"/>
                </a:cubicBezTo>
                <a:cubicBezTo>
                  <a:pt x="321" y="225"/>
                  <a:pt x="319" y="225"/>
                  <a:pt x="317" y="225"/>
                </a:cubicBezTo>
                <a:cubicBezTo>
                  <a:pt x="312" y="225"/>
                  <a:pt x="308" y="224"/>
                  <a:pt x="305" y="220"/>
                </a:cubicBezTo>
                <a:cubicBezTo>
                  <a:pt x="268" y="183"/>
                  <a:pt x="268" y="183"/>
                  <a:pt x="268" y="183"/>
                </a:cubicBezTo>
                <a:cubicBezTo>
                  <a:pt x="129" y="322"/>
                  <a:pt x="129" y="322"/>
                  <a:pt x="129" y="322"/>
                </a:cubicBezTo>
                <a:cubicBezTo>
                  <a:pt x="125" y="325"/>
                  <a:pt x="121" y="327"/>
                  <a:pt x="117" y="327"/>
                </a:cubicBezTo>
                <a:cubicBezTo>
                  <a:pt x="112" y="327"/>
                  <a:pt x="108" y="325"/>
                  <a:pt x="105" y="322"/>
                </a:cubicBezTo>
                <a:cubicBezTo>
                  <a:pt x="78" y="295"/>
                  <a:pt x="78" y="295"/>
                  <a:pt x="78" y="295"/>
                </a:cubicBezTo>
                <a:cubicBezTo>
                  <a:pt x="75" y="292"/>
                  <a:pt x="74" y="288"/>
                  <a:pt x="74" y="284"/>
                </a:cubicBezTo>
                <a:cubicBezTo>
                  <a:pt x="74" y="279"/>
                  <a:pt x="75" y="275"/>
                  <a:pt x="78" y="272"/>
                </a:cubicBezTo>
                <a:cubicBezTo>
                  <a:pt x="218" y="133"/>
                  <a:pt x="218" y="133"/>
                  <a:pt x="218" y="133"/>
                </a:cubicBezTo>
                <a:cubicBezTo>
                  <a:pt x="180" y="95"/>
                  <a:pt x="180" y="95"/>
                  <a:pt x="180" y="95"/>
                </a:cubicBezTo>
                <a:cubicBezTo>
                  <a:pt x="175" y="90"/>
                  <a:pt x="174" y="84"/>
                  <a:pt x="177" y="77"/>
                </a:cubicBezTo>
                <a:cubicBezTo>
                  <a:pt x="179" y="70"/>
                  <a:pt x="185" y="67"/>
                  <a:pt x="192" y="67"/>
                </a:cubicBezTo>
                <a:cubicBezTo>
                  <a:pt x="317" y="67"/>
                  <a:pt x="317" y="67"/>
                  <a:pt x="317" y="67"/>
                </a:cubicBezTo>
                <a:cubicBezTo>
                  <a:pt x="322" y="67"/>
                  <a:pt x="325" y="68"/>
                  <a:pt x="329" y="72"/>
                </a:cubicBezTo>
                <a:cubicBezTo>
                  <a:pt x="332" y="75"/>
                  <a:pt x="334" y="79"/>
                  <a:pt x="334" y="83"/>
                </a:cubicBezTo>
                <a:lnTo>
                  <a:pt x="334" y="209"/>
                </a:lnTo>
                <a:close/>
                <a:moveTo>
                  <a:pt x="334" y="209"/>
                </a:moveTo>
                <a:cubicBezTo>
                  <a:pt x="334" y="209"/>
                  <a:pt x="334" y="209"/>
                  <a:pt x="334" y="20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422789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グループ化 88"/>
          <p:cNvGrpSpPr/>
          <p:nvPr/>
        </p:nvGrpSpPr>
        <p:grpSpPr>
          <a:xfrm>
            <a:off x="1020430" y="1441229"/>
            <a:ext cx="1269804" cy="1269804"/>
            <a:chOff x="509588" y="506413"/>
            <a:chExt cx="635000" cy="635000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509588" y="506413"/>
              <a:ext cx="635000" cy="635000"/>
            </a:xfrm>
            <a:custGeom>
              <a:avLst/>
              <a:gdLst>
                <a:gd name="T0" fmla="*/ 283 w 300"/>
                <a:gd name="T1" fmla="*/ 17 h 300"/>
                <a:gd name="T2" fmla="*/ 242 w 300"/>
                <a:gd name="T3" fmla="*/ 0 h 300"/>
                <a:gd name="T4" fmla="*/ 58 w 300"/>
                <a:gd name="T5" fmla="*/ 0 h 300"/>
                <a:gd name="T6" fmla="*/ 17 w 300"/>
                <a:gd name="T7" fmla="*/ 17 h 300"/>
                <a:gd name="T8" fmla="*/ 0 w 300"/>
                <a:gd name="T9" fmla="*/ 58 h 300"/>
                <a:gd name="T10" fmla="*/ 0 w 300"/>
                <a:gd name="T11" fmla="*/ 242 h 300"/>
                <a:gd name="T12" fmla="*/ 17 w 300"/>
                <a:gd name="T13" fmla="*/ 283 h 300"/>
                <a:gd name="T14" fmla="*/ 58 w 300"/>
                <a:gd name="T15" fmla="*/ 300 h 300"/>
                <a:gd name="T16" fmla="*/ 242 w 300"/>
                <a:gd name="T17" fmla="*/ 300 h 300"/>
                <a:gd name="T18" fmla="*/ 283 w 300"/>
                <a:gd name="T19" fmla="*/ 283 h 300"/>
                <a:gd name="T20" fmla="*/ 300 w 300"/>
                <a:gd name="T21" fmla="*/ 242 h 300"/>
                <a:gd name="T22" fmla="*/ 300 w 300"/>
                <a:gd name="T23" fmla="*/ 58 h 300"/>
                <a:gd name="T24" fmla="*/ 283 w 300"/>
                <a:gd name="T25" fmla="*/ 17 h 300"/>
                <a:gd name="T26" fmla="*/ 267 w 300"/>
                <a:gd name="T27" fmla="*/ 242 h 300"/>
                <a:gd name="T28" fmla="*/ 260 w 300"/>
                <a:gd name="T29" fmla="*/ 260 h 300"/>
                <a:gd name="T30" fmla="*/ 242 w 300"/>
                <a:gd name="T31" fmla="*/ 267 h 300"/>
                <a:gd name="T32" fmla="*/ 58 w 300"/>
                <a:gd name="T33" fmla="*/ 267 h 300"/>
                <a:gd name="T34" fmla="*/ 41 w 300"/>
                <a:gd name="T35" fmla="*/ 260 h 300"/>
                <a:gd name="T36" fmla="*/ 33 w 300"/>
                <a:gd name="T37" fmla="*/ 242 h 300"/>
                <a:gd name="T38" fmla="*/ 33 w 300"/>
                <a:gd name="T39" fmla="*/ 58 h 300"/>
                <a:gd name="T40" fmla="*/ 41 w 300"/>
                <a:gd name="T41" fmla="*/ 41 h 300"/>
                <a:gd name="T42" fmla="*/ 58 w 300"/>
                <a:gd name="T43" fmla="*/ 33 h 300"/>
                <a:gd name="T44" fmla="*/ 242 w 300"/>
                <a:gd name="T45" fmla="*/ 33 h 300"/>
                <a:gd name="T46" fmla="*/ 260 w 300"/>
                <a:gd name="T47" fmla="*/ 41 h 300"/>
                <a:gd name="T48" fmla="*/ 267 w 300"/>
                <a:gd name="T49" fmla="*/ 58 h 300"/>
                <a:gd name="T50" fmla="*/ 267 w 300"/>
                <a:gd name="T51" fmla="*/ 242 h 300"/>
                <a:gd name="T52" fmla="*/ 267 w 300"/>
                <a:gd name="T53" fmla="*/ 242 h 300"/>
                <a:gd name="T54" fmla="*/ 267 w 300"/>
                <a:gd name="T55" fmla="*/ 24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0" h="300">
                  <a:moveTo>
                    <a:pt x="283" y="17"/>
                  </a:moveTo>
                  <a:cubicBezTo>
                    <a:pt x="272" y="6"/>
                    <a:pt x="258" y="0"/>
                    <a:pt x="24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8" y="6"/>
                    <a:pt x="17" y="17"/>
                  </a:cubicBezTo>
                  <a:cubicBezTo>
                    <a:pt x="6" y="28"/>
                    <a:pt x="0" y="42"/>
                    <a:pt x="0" y="5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58"/>
                    <a:pt x="6" y="272"/>
                    <a:pt x="17" y="283"/>
                  </a:cubicBezTo>
                  <a:cubicBezTo>
                    <a:pt x="28" y="295"/>
                    <a:pt x="42" y="300"/>
                    <a:pt x="58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58" y="300"/>
                    <a:pt x="272" y="295"/>
                    <a:pt x="283" y="283"/>
                  </a:cubicBezTo>
                  <a:cubicBezTo>
                    <a:pt x="295" y="272"/>
                    <a:pt x="300" y="258"/>
                    <a:pt x="300" y="242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0" y="42"/>
                    <a:pt x="295" y="28"/>
                    <a:pt x="283" y="17"/>
                  </a:cubicBezTo>
                  <a:close/>
                  <a:moveTo>
                    <a:pt x="267" y="242"/>
                  </a:moveTo>
                  <a:cubicBezTo>
                    <a:pt x="267" y="249"/>
                    <a:pt x="265" y="255"/>
                    <a:pt x="260" y="260"/>
                  </a:cubicBezTo>
                  <a:cubicBezTo>
                    <a:pt x="255" y="265"/>
                    <a:pt x="249" y="267"/>
                    <a:pt x="242" y="267"/>
                  </a:cubicBezTo>
                  <a:cubicBezTo>
                    <a:pt x="58" y="267"/>
                    <a:pt x="58" y="267"/>
                    <a:pt x="58" y="267"/>
                  </a:cubicBezTo>
                  <a:cubicBezTo>
                    <a:pt x="51" y="267"/>
                    <a:pt x="46" y="265"/>
                    <a:pt x="41" y="260"/>
                  </a:cubicBezTo>
                  <a:cubicBezTo>
                    <a:pt x="36" y="255"/>
                    <a:pt x="33" y="249"/>
                    <a:pt x="33" y="24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1"/>
                    <a:pt x="36" y="46"/>
                    <a:pt x="41" y="41"/>
                  </a:cubicBezTo>
                  <a:cubicBezTo>
                    <a:pt x="46" y="36"/>
                    <a:pt x="51" y="33"/>
                    <a:pt x="58" y="33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9" y="33"/>
                    <a:pt x="255" y="36"/>
                    <a:pt x="260" y="41"/>
                  </a:cubicBezTo>
                  <a:cubicBezTo>
                    <a:pt x="265" y="46"/>
                    <a:pt x="267" y="51"/>
                    <a:pt x="267" y="58"/>
                  </a:cubicBezTo>
                  <a:lnTo>
                    <a:pt x="267" y="242"/>
                  </a:lnTo>
                  <a:close/>
                  <a:moveTo>
                    <a:pt x="267" y="242"/>
                  </a:moveTo>
                  <a:cubicBezTo>
                    <a:pt x="267" y="242"/>
                    <a:pt x="267" y="242"/>
                    <a:pt x="267" y="24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52463" y="647700"/>
              <a:ext cx="352425" cy="354013"/>
            </a:xfrm>
            <a:custGeom>
              <a:avLst/>
              <a:gdLst>
                <a:gd name="T0" fmla="*/ 158 w 167"/>
                <a:gd name="T1" fmla="*/ 66 h 167"/>
                <a:gd name="T2" fmla="*/ 100 w 167"/>
                <a:gd name="T3" fmla="*/ 66 h 167"/>
                <a:gd name="T4" fmla="*/ 100 w 167"/>
                <a:gd name="T5" fmla="*/ 8 h 167"/>
                <a:gd name="T6" fmla="*/ 98 w 167"/>
                <a:gd name="T7" fmla="*/ 2 h 167"/>
                <a:gd name="T8" fmla="*/ 92 w 167"/>
                <a:gd name="T9" fmla="*/ 0 h 167"/>
                <a:gd name="T10" fmla="*/ 75 w 167"/>
                <a:gd name="T11" fmla="*/ 0 h 167"/>
                <a:gd name="T12" fmla="*/ 69 w 167"/>
                <a:gd name="T13" fmla="*/ 2 h 167"/>
                <a:gd name="T14" fmla="*/ 66 w 167"/>
                <a:gd name="T15" fmla="*/ 8 h 167"/>
                <a:gd name="T16" fmla="*/ 66 w 167"/>
                <a:gd name="T17" fmla="*/ 66 h 167"/>
                <a:gd name="T18" fmla="*/ 8 w 167"/>
                <a:gd name="T19" fmla="*/ 66 h 167"/>
                <a:gd name="T20" fmla="*/ 2 w 167"/>
                <a:gd name="T21" fmla="*/ 69 h 167"/>
                <a:gd name="T22" fmla="*/ 0 w 167"/>
                <a:gd name="T23" fmla="*/ 75 h 167"/>
                <a:gd name="T24" fmla="*/ 0 w 167"/>
                <a:gd name="T25" fmla="*/ 92 h 167"/>
                <a:gd name="T26" fmla="*/ 2 w 167"/>
                <a:gd name="T27" fmla="*/ 98 h 167"/>
                <a:gd name="T28" fmla="*/ 8 w 167"/>
                <a:gd name="T29" fmla="*/ 100 h 167"/>
                <a:gd name="T30" fmla="*/ 66 w 167"/>
                <a:gd name="T31" fmla="*/ 100 h 167"/>
                <a:gd name="T32" fmla="*/ 66 w 167"/>
                <a:gd name="T33" fmla="*/ 158 h 167"/>
                <a:gd name="T34" fmla="*/ 69 w 167"/>
                <a:gd name="T35" fmla="*/ 164 h 167"/>
                <a:gd name="T36" fmla="*/ 75 w 167"/>
                <a:gd name="T37" fmla="*/ 167 h 167"/>
                <a:gd name="T38" fmla="*/ 92 w 167"/>
                <a:gd name="T39" fmla="*/ 167 h 167"/>
                <a:gd name="T40" fmla="*/ 98 w 167"/>
                <a:gd name="T41" fmla="*/ 164 h 167"/>
                <a:gd name="T42" fmla="*/ 100 w 167"/>
                <a:gd name="T43" fmla="*/ 158 h 167"/>
                <a:gd name="T44" fmla="*/ 100 w 167"/>
                <a:gd name="T45" fmla="*/ 100 h 167"/>
                <a:gd name="T46" fmla="*/ 158 w 167"/>
                <a:gd name="T47" fmla="*/ 100 h 167"/>
                <a:gd name="T48" fmla="*/ 164 w 167"/>
                <a:gd name="T49" fmla="*/ 98 h 167"/>
                <a:gd name="T50" fmla="*/ 167 w 167"/>
                <a:gd name="T51" fmla="*/ 92 h 167"/>
                <a:gd name="T52" fmla="*/ 167 w 167"/>
                <a:gd name="T53" fmla="*/ 75 h 167"/>
                <a:gd name="T54" fmla="*/ 164 w 167"/>
                <a:gd name="T55" fmla="*/ 69 h 167"/>
                <a:gd name="T56" fmla="*/ 158 w 167"/>
                <a:gd name="T57" fmla="*/ 66 h 167"/>
                <a:gd name="T58" fmla="*/ 158 w 167"/>
                <a:gd name="T59" fmla="*/ 66 h 167"/>
                <a:gd name="T60" fmla="*/ 158 w 167"/>
                <a:gd name="T61" fmla="*/ 6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" h="167">
                  <a:moveTo>
                    <a:pt x="158" y="66"/>
                  </a:moveTo>
                  <a:cubicBezTo>
                    <a:pt x="100" y="66"/>
                    <a:pt x="100" y="66"/>
                    <a:pt x="100" y="66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6"/>
                    <a:pt x="99" y="4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2" y="0"/>
                    <a:pt x="70" y="1"/>
                    <a:pt x="69" y="2"/>
                  </a:cubicBezTo>
                  <a:cubicBezTo>
                    <a:pt x="67" y="4"/>
                    <a:pt x="66" y="6"/>
                    <a:pt x="66" y="8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6" y="66"/>
                    <a:pt x="4" y="67"/>
                    <a:pt x="2" y="69"/>
                  </a:cubicBezTo>
                  <a:cubicBezTo>
                    <a:pt x="1" y="70"/>
                    <a:pt x="0" y="72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6"/>
                    <a:pt x="2" y="98"/>
                  </a:cubicBezTo>
                  <a:cubicBezTo>
                    <a:pt x="4" y="99"/>
                    <a:pt x="6" y="100"/>
                    <a:pt x="8" y="100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66" y="158"/>
                    <a:pt x="66" y="158"/>
                    <a:pt x="66" y="158"/>
                  </a:cubicBezTo>
                  <a:cubicBezTo>
                    <a:pt x="66" y="161"/>
                    <a:pt x="67" y="163"/>
                    <a:pt x="69" y="164"/>
                  </a:cubicBezTo>
                  <a:cubicBezTo>
                    <a:pt x="70" y="166"/>
                    <a:pt x="72" y="167"/>
                    <a:pt x="75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6"/>
                    <a:pt x="98" y="164"/>
                  </a:cubicBezTo>
                  <a:cubicBezTo>
                    <a:pt x="99" y="163"/>
                    <a:pt x="100" y="161"/>
                    <a:pt x="100" y="158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61" y="100"/>
                    <a:pt x="163" y="99"/>
                    <a:pt x="164" y="98"/>
                  </a:cubicBezTo>
                  <a:cubicBezTo>
                    <a:pt x="166" y="96"/>
                    <a:pt x="167" y="94"/>
                    <a:pt x="167" y="92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72"/>
                    <a:pt x="166" y="70"/>
                    <a:pt x="164" y="69"/>
                  </a:cubicBezTo>
                  <a:cubicBezTo>
                    <a:pt x="163" y="67"/>
                    <a:pt x="161" y="66"/>
                    <a:pt x="158" y="66"/>
                  </a:cubicBezTo>
                  <a:close/>
                  <a:moveTo>
                    <a:pt x="158" y="66"/>
                  </a:moveTo>
                  <a:cubicBezTo>
                    <a:pt x="158" y="66"/>
                    <a:pt x="158" y="66"/>
                    <a:pt x="158" y="6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3963199" y="1439641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00 w 400"/>
              <a:gd name="T27" fmla="*/ 342 h 400"/>
              <a:gd name="T28" fmla="*/ 129 w 400"/>
              <a:gd name="T29" fmla="*/ 323 h 400"/>
              <a:gd name="T30" fmla="*/ 77 w 400"/>
              <a:gd name="T31" fmla="*/ 271 h 400"/>
              <a:gd name="T32" fmla="*/ 58 w 400"/>
              <a:gd name="T33" fmla="*/ 200 h 400"/>
              <a:gd name="T34" fmla="*/ 77 w 400"/>
              <a:gd name="T35" fmla="*/ 129 h 400"/>
              <a:gd name="T36" fmla="*/ 129 w 400"/>
              <a:gd name="T37" fmla="*/ 77 h 400"/>
              <a:gd name="T38" fmla="*/ 200 w 400"/>
              <a:gd name="T39" fmla="*/ 58 h 400"/>
              <a:gd name="T40" fmla="*/ 200 w 400"/>
              <a:gd name="T41" fmla="*/ 342 h 400"/>
              <a:gd name="T42" fmla="*/ 200 w 400"/>
              <a:gd name="T43" fmla="*/ 342 h 400"/>
              <a:gd name="T44" fmla="*/ 200 w 400"/>
              <a:gd name="T45" fmla="*/ 34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00" y="342"/>
                </a:moveTo>
                <a:cubicBezTo>
                  <a:pt x="175" y="342"/>
                  <a:pt x="151" y="336"/>
                  <a:pt x="129" y="323"/>
                </a:cubicBezTo>
                <a:cubicBezTo>
                  <a:pt x="107" y="310"/>
                  <a:pt x="90" y="293"/>
                  <a:pt x="77" y="271"/>
                </a:cubicBezTo>
                <a:cubicBezTo>
                  <a:pt x="65" y="250"/>
                  <a:pt x="58" y="226"/>
                  <a:pt x="58" y="200"/>
                </a:cubicBezTo>
                <a:cubicBezTo>
                  <a:pt x="58" y="174"/>
                  <a:pt x="65" y="151"/>
                  <a:pt x="77" y="129"/>
                </a:cubicBezTo>
                <a:cubicBezTo>
                  <a:pt x="90" y="107"/>
                  <a:pt x="107" y="90"/>
                  <a:pt x="129" y="77"/>
                </a:cubicBezTo>
                <a:cubicBezTo>
                  <a:pt x="151" y="65"/>
                  <a:pt x="175" y="58"/>
                  <a:pt x="200" y="58"/>
                </a:cubicBezTo>
                <a:lnTo>
                  <a:pt x="200" y="342"/>
                </a:lnTo>
                <a:close/>
                <a:moveTo>
                  <a:pt x="200" y="342"/>
                </a:moveTo>
                <a:cubicBezTo>
                  <a:pt x="200" y="342"/>
                  <a:pt x="200" y="342"/>
                  <a:pt x="200" y="34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0" name="グループ化 89"/>
          <p:cNvGrpSpPr/>
          <p:nvPr/>
        </p:nvGrpSpPr>
        <p:grpSpPr>
          <a:xfrm>
            <a:off x="6912321" y="1577732"/>
            <a:ext cx="1266631" cy="996798"/>
            <a:chOff x="3455988" y="506412"/>
            <a:chExt cx="633413" cy="498476"/>
          </a:xfrm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3455988" y="777875"/>
              <a:ext cx="633413" cy="92075"/>
            </a:xfrm>
            <a:custGeom>
              <a:avLst/>
              <a:gdLst>
                <a:gd name="T0" fmla="*/ 451 w 467"/>
                <a:gd name="T1" fmla="*/ 0 h 67"/>
                <a:gd name="T2" fmla="*/ 17 w 467"/>
                <a:gd name="T3" fmla="*/ 0 h 67"/>
                <a:gd name="T4" fmla="*/ 5 w 467"/>
                <a:gd name="T5" fmla="*/ 5 h 67"/>
                <a:gd name="T6" fmla="*/ 0 w 467"/>
                <a:gd name="T7" fmla="*/ 17 h 67"/>
                <a:gd name="T8" fmla="*/ 0 w 467"/>
                <a:gd name="T9" fmla="*/ 50 h 67"/>
                <a:gd name="T10" fmla="*/ 5 w 467"/>
                <a:gd name="T11" fmla="*/ 62 h 67"/>
                <a:gd name="T12" fmla="*/ 17 w 467"/>
                <a:gd name="T13" fmla="*/ 67 h 67"/>
                <a:gd name="T14" fmla="*/ 451 w 467"/>
                <a:gd name="T15" fmla="*/ 67 h 67"/>
                <a:gd name="T16" fmla="*/ 462 w 467"/>
                <a:gd name="T17" fmla="*/ 62 h 67"/>
                <a:gd name="T18" fmla="*/ 467 w 467"/>
                <a:gd name="T19" fmla="*/ 50 h 67"/>
                <a:gd name="T20" fmla="*/ 467 w 467"/>
                <a:gd name="T21" fmla="*/ 17 h 67"/>
                <a:gd name="T22" fmla="*/ 462 w 467"/>
                <a:gd name="T23" fmla="*/ 5 h 67"/>
                <a:gd name="T24" fmla="*/ 451 w 467"/>
                <a:gd name="T25" fmla="*/ 0 h 67"/>
                <a:gd name="T26" fmla="*/ 451 w 467"/>
                <a:gd name="T27" fmla="*/ 0 h 67"/>
                <a:gd name="T28" fmla="*/ 451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51" y="0"/>
                  </a:moveTo>
                  <a:cubicBezTo>
                    <a:pt x="451" y="0"/>
                    <a:pt x="451" y="0"/>
                    <a:pt x="45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2" name="Freeform 17"/>
            <p:cNvSpPr>
              <a:spLocks noEditPoints="1"/>
            </p:cNvSpPr>
            <p:nvPr/>
          </p:nvSpPr>
          <p:spPr bwMode="auto">
            <a:xfrm>
              <a:off x="3455988" y="914400"/>
              <a:ext cx="633413" cy="90488"/>
            </a:xfrm>
            <a:custGeom>
              <a:avLst/>
              <a:gdLst>
                <a:gd name="T0" fmla="*/ 451 w 467"/>
                <a:gd name="T1" fmla="*/ 0 h 67"/>
                <a:gd name="T2" fmla="*/ 17 w 467"/>
                <a:gd name="T3" fmla="*/ 0 h 67"/>
                <a:gd name="T4" fmla="*/ 5 w 467"/>
                <a:gd name="T5" fmla="*/ 5 h 67"/>
                <a:gd name="T6" fmla="*/ 0 w 467"/>
                <a:gd name="T7" fmla="*/ 17 h 67"/>
                <a:gd name="T8" fmla="*/ 0 w 467"/>
                <a:gd name="T9" fmla="*/ 50 h 67"/>
                <a:gd name="T10" fmla="*/ 5 w 467"/>
                <a:gd name="T11" fmla="*/ 62 h 67"/>
                <a:gd name="T12" fmla="*/ 17 w 467"/>
                <a:gd name="T13" fmla="*/ 67 h 67"/>
                <a:gd name="T14" fmla="*/ 451 w 467"/>
                <a:gd name="T15" fmla="*/ 67 h 67"/>
                <a:gd name="T16" fmla="*/ 462 w 467"/>
                <a:gd name="T17" fmla="*/ 62 h 67"/>
                <a:gd name="T18" fmla="*/ 467 w 467"/>
                <a:gd name="T19" fmla="*/ 50 h 67"/>
                <a:gd name="T20" fmla="*/ 467 w 467"/>
                <a:gd name="T21" fmla="*/ 17 h 67"/>
                <a:gd name="T22" fmla="*/ 462 w 467"/>
                <a:gd name="T23" fmla="*/ 5 h 67"/>
                <a:gd name="T24" fmla="*/ 451 w 467"/>
                <a:gd name="T25" fmla="*/ 0 h 67"/>
                <a:gd name="T26" fmla="*/ 451 w 467"/>
                <a:gd name="T27" fmla="*/ 0 h 67"/>
                <a:gd name="T28" fmla="*/ 451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3"/>
                    <a:pt x="466" y="9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51" y="0"/>
                  </a:moveTo>
                  <a:cubicBezTo>
                    <a:pt x="451" y="0"/>
                    <a:pt x="451" y="0"/>
                    <a:pt x="45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3" name="Freeform 18"/>
            <p:cNvSpPr>
              <a:spLocks noEditPoints="1"/>
            </p:cNvSpPr>
            <p:nvPr/>
          </p:nvSpPr>
          <p:spPr bwMode="auto">
            <a:xfrm>
              <a:off x="3455988" y="506412"/>
              <a:ext cx="633413" cy="92075"/>
            </a:xfrm>
            <a:custGeom>
              <a:avLst/>
              <a:gdLst>
                <a:gd name="T0" fmla="*/ 462 w 467"/>
                <a:gd name="T1" fmla="*/ 5 h 67"/>
                <a:gd name="T2" fmla="*/ 451 w 467"/>
                <a:gd name="T3" fmla="*/ 0 h 67"/>
                <a:gd name="T4" fmla="*/ 17 w 467"/>
                <a:gd name="T5" fmla="*/ 0 h 67"/>
                <a:gd name="T6" fmla="*/ 5 w 467"/>
                <a:gd name="T7" fmla="*/ 5 h 67"/>
                <a:gd name="T8" fmla="*/ 0 w 467"/>
                <a:gd name="T9" fmla="*/ 17 h 67"/>
                <a:gd name="T10" fmla="*/ 0 w 467"/>
                <a:gd name="T11" fmla="*/ 50 h 67"/>
                <a:gd name="T12" fmla="*/ 5 w 467"/>
                <a:gd name="T13" fmla="*/ 62 h 67"/>
                <a:gd name="T14" fmla="*/ 17 w 467"/>
                <a:gd name="T15" fmla="*/ 67 h 67"/>
                <a:gd name="T16" fmla="*/ 451 w 467"/>
                <a:gd name="T17" fmla="*/ 67 h 67"/>
                <a:gd name="T18" fmla="*/ 462 w 467"/>
                <a:gd name="T19" fmla="*/ 62 h 67"/>
                <a:gd name="T20" fmla="*/ 467 w 467"/>
                <a:gd name="T21" fmla="*/ 50 h 67"/>
                <a:gd name="T22" fmla="*/ 467 w 467"/>
                <a:gd name="T23" fmla="*/ 17 h 67"/>
                <a:gd name="T24" fmla="*/ 462 w 467"/>
                <a:gd name="T25" fmla="*/ 5 h 67"/>
                <a:gd name="T26" fmla="*/ 462 w 467"/>
                <a:gd name="T27" fmla="*/ 5 h 67"/>
                <a:gd name="T28" fmla="*/ 462 w 467"/>
                <a:gd name="T2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62" y="5"/>
                  </a:moveTo>
                  <a:cubicBezTo>
                    <a:pt x="459" y="2"/>
                    <a:pt x="455" y="0"/>
                    <a:pt x="45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8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lose/>
                  <a:moveTo>
                    <a:pt x="462" y="5"/>
                  </a:moveTo>
                  <a:cubicBezTo>
                    <a:pt x="462" y="5"/>
                    <a:pt x="462" y="5"/>
                    <a:pt x="462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4" name="Freeform 19"/>
            <p:cNvSpPr>
              <a:spLocks noEditPoints="1"/>
            </p:cNvSpPr>
            <p:nvPr/>
          </p:nvSpPr>
          <p:spPr bwMode="auto">
            <a:xfrm>
              <a:off x="3455988" y="642938"/>
              <a:ext cx="633413" cy="90488"/>
            </a:xfrm>
            <a:custGeom>
              <a:avLst/>
              <a:gdLst>
                <a:gd name="T0" fmla="*/ 451 w 467"/>
                <a:gd name="T1" fmla="*/ 0 h 67"/>
                <a:gd name="T2" fmla="*/ 17 w 467"/>
                <a:gd name="T3" fmla="*/ 0 h 67"/>
                <a:gd name="T4" fmla="*/ 5 w 467"/>
                <a:gd name="T5" fmla="*/ 5 h 67"/>
                <a:gd name="T6" fmla="*/ 0 w 467"/>
                <a:gd name="T7" fmla="*/ 17 h 67"/>
                <a:gd name="T8" fmla="*/ 0 w 467"/>
                <a:gd name="T9" fmla="*/ 50 h 67"/>
                <a:gd name="T10" fmla="*/ 5 w 467"/>
                <a:gd name="T11" fmla="*/ 62 h 67"/>
                <a:gd name="T12" fmla="*/ 17 w 467"/>
                <a:gd name="T13" fmla="*/ 67 h 67"/>
                <a:gd name="T14" fmla="*/ 451 w 467"/>
                <a:gd name="T15" fmla="*/ 67 h 67"/>
                <a:gd name="T16" fmla="*/ 462 w 467"/>
                <a:gd name="T17" fmla="*/ 62 h 67"/>
                <a:gd name="T18" fmla="*/ 467 w 467"/>
                <a:gd name="T19" fmla="*/ 50 h 67"/>
                <a:gd name="T20" fmla="*/ 467 w 467"/>
                <a:gd name="T21" fmla="*/ 17 h 67"/>
                <a:gd name="T22" fmla="*/ 462 w 467"/>
                <a:gd name="T23" fmla="*/ 5 h 67"/>
                <a:gd name="T24" fmla="*/ 451 w 467"/>
                <a:gd name="T25" fmla="*/ 0 h 67"/>
                <a:gd name="T26" fmla="*/ 451 w 467"/>
                <a:gd name="T27" fmla="*/ 0 h 67"/>
                <a:gd name="T28" fmla="*/ 451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51" y="0"/>
                  </a:moveTo>
                  <a:cubicBezTo>
                    <a:pt x="451" y="0"/>
                    <a:pt x="451" y="0"/>
                    <a:pt x="45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9858267" y="1577732"/>
            <a:ext cx="1266631" cy="996798"/>
            <a:chOff x="4929188" y="506412"/>
            <a:chExt cx="633413" cy="498476"/>
          </a:xfrm>
        </p:grpSpPr>
        <p:sp>
          <p:nvSpPr>
            <p:cNvPr id="17" name="Freeform 23"/>
            <p:cNvSpPr>
              <a:spLocks noEditPoints="1"/>
            </p:cNvSpPr>
            <p:nvPr/>
          </p:nvSpPr>
          <p:spPr bwMode="auto">
            <a:xfrm>
              <a:off x="4929188" y="642938"/>
              <a:ext cx="588963" cy="90488"/>
            </a:xfrm>
            <a:custGeom>
              <a:avLst/>
              <a:gdLst>
                <a:gd name="T0" fmla="*/ 17 w 434"/>
                <a:gd name="T1" fmla="*/ 67 h 67"/>
                <a:gd name="T2" fmla="*/ 417 w 434"/>
                <a:gd name="T3" fmla="*/ 67 h 67"/>
                <a:gd name="T4" fmla="*/ 429 w 434"/>
                <a:gd name="T5" fmla="*/ 62 h 67"/>
                <a:gd name="T6" fmla="*/ 434 w 434"/>
                <a:gd name="T7" fmla="*/ 50 h 67"/>
                <a:gd name="T8" fmla="*/ 434 w 434"/>
                <a:gd name="T9" fmla="*/ 17 h 67"/>
                <a:gd name="T10" fmla="*/ 429 w 434"/>
                <a:gd name="T11" fmla="*/ 5 h 67"/>
                <a:gd name="T12" fmla="*/ 417 w 434"/>
                <a:gd name="T13" fmla="*/ 0 h 67"/>
                <a:gd name="T14" fmla="*/ 17 w 434"/>
                <a:gd name="T15" fmla="*/ 0 h 67"/>
                <a:gd name="T16" fmla="*/ 5 w 434"/>
                <a:gd name="T17" fmla="*/ 5 h 67"/>
                <a:gd name="T18" fmla="*/ 0 w 434"/>
                <a:gd name="T19" fmla="*/ 17 h 67"/>
                <a:gd name="T20" fmla="*/ 0 w 434"/>
                <a:gd name="T21" fmla="*/ 50 h 67"/>
                <a:gd name="T22" fmla="*/ 5 w 434"/>
                <a:gd name="T23" fmla="*/ 62 h 67"/>
                <a:gd name="T24" fmla="*/ 17 w 434"/>
                <a:gd name="T25" fmla="*/ 67 h 67"/>
                <a:gd name="T26" fmla="*/ 17 w 434"/>
                <a:gd name="T27" fmla="*/ 67 h 67"/>
                <a:gd name="T28" fmla="*/ 17 w 43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4" h="67">
                  <a:moveTo>
                    <a:pt x="17" y="67"/>
                  </a:moveTo>
                  <a:cubicBezTo>
                    <a:pt x="417" y="67"/>
                    <a:pt x="417" y="67"/>
                    <a:pt x="417" y="67"/>
                  </a:cubicBezTo>
                  <a:cubicBezTo>
                    <a:pt x="422" y="67"/>
                    <a:pt x="426" y="65"/>
                    <a:pt x="429" y="62"/>
                  </a:cubicBezTo>
                  <a:cubicBezTo>
                    <a:pt x="432" y="59"/>
                    <a:pt x="434" y="55"/>
                    <a:pt x="434" y="50"/>
                  </a:cubicBezTo>
                  <a:cubicBezTo>
                    <a:pt x="434" y="17"/>
                    <a:pt x="434" y="17"/>
                    <a:pt x="434" y="17"/>
                  </a:cubicBezTo>
                  <a:cubicBezTo>
                    <a:pt x="434" y="12"/>
                    <a:pt x="432" y="8"/>
                    <a:pt x="429" y="5"/>
                  </a:cubicBezTo>
                  <a:cubicBezTo>
                    <a:pt x="426" y="2"/>
                    <a:pt x="422" y="0"/>
                    <a:pt x="4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lose/>
                  <a:moveTo>
                    <a:pt x="17" y="67"/>
                  </a:moveTo>
                  <a:cubicBezTo>
                    <a:pt x="17" y="67"/>
                    <a:pt x="17" y="67"/>
                    <a:pt x="17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4929188" y="506412"/>
              <a:ext cx="452438" cy="92075"/>
            </a:xfrm>
            <a:custGeom>
              <a:avLst/>
              <a:gdLst>
                <a:gd name="T0" fmla="*/ 17 w 334"/>
                <a:gd name="T1" fmla="*/ 67 h 67"/>
                <a:gd name="T2" fmla="*/ 317 w 334"/>
                <a:gd name="T3" fmla="*/ 67 h 67"/>
                <a:gd name="T4" fmla="*/ 329 w 334"/>
                <a:gd name="T5" fmla="*/ 62 h 67"/>
                <a:gd name="T6" fmla="*/ 334 w 334"/>
                <a:gd name="T7" fmla="*/ 50 h 67"/>
                <a:gd name="T8" fmla="*/ 334 w 334"/>
                <a:gd name="T9" fmla="*/ 17 h 67"/>
                <a:gd name="T10" fmla="*/ 329 w 334"/>
                <a:gd name="T11" fmla="*/ 5 h 67"/>
                <a:gd name="T12" fmla="*/ 317 w 334"/>
                <a:gd name="T13" fmla="*/ 0 h 67"/>
                <a:gd name="T14" fmla="*/ 17 w 334"/>
                <a:gd name="T15" fmla="*/ 0 h 67"/>
                <a:gd name="T16" fmla="*/ 5 w 334"/>
                <a:gd name="T17" fmla="*/ 5 h 67"/>
                <a:gd name="T18" fmla="*/ 0 w 334"/>
                <a:gd name="T19" fmla="*/ 17 h 67"/>
                <a:gd name="T20" fmla="*/ 0 w 334"/>
                <a:gd name="T21" fmla="*/ 50 h 67"/>
                <a:gd name="T22" fmla="*/ 5 w 334"/>
                <a:gd name="T23" fmla="*/ 62 h 67"/>
                <a:gd name="T24" fmla="*/ 17 w 334"/>
                <a:gd name="T25" fmla="*/ 67 h 67"/>
                <a:gd name="T26" fmla="*/ 17 w 334"/>
                <a:gd name="T27" fmla="*/ 67 h 67"/>
                <a:gd name="T28" fmla="*/ 17 w 33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7">
                  <a:moveTo>
                    <a:pt x="17" y="67"/>
                  </a:moveTo>
                  <a:cubicBezTo>
                    <a:pt x="317" y="67"/>
                    <a:pt x="317" y="67"/>
                    <a:pt x="317" y="67"/>
                  </a:cubicBezTo>
                  <a:cubicBezTo>
                    <a:pt x="322" y="67"/>
                    <a:pt x="325" y="65"/>
                    <a:pt x="329" y="62"/>
                  </a:cubicBezTo>
                  <a:cubicBezTo>
                    <a:pt x="332" y="58"/>
                    <a:pt x="334" y="55"/>
                    <a:pt x="334" y="50"/>
                  </a:cubicBezTo>
                  <a:cubicBezTo>
                    <a:pt x="334" y="17"/>
                    <a:pt x="334" y="17"/>
                    <a:pt x="334" y="17"/>
                  </a:cubicBezTo>
                  <a:cubicBezTo>
                    <a:pt x="334" y="12"/>
                    <a:pt x="332" y="8"/>
                    <a:pt x="329" y="5"/>
                  </a:cubicBezTo>
                  <a:cubicBezTo>
                    <a:pt x="325" y="2"/>
                    <a:pt x="322" y="0"/>
                    <a:pt x="3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lose/>
                  <a:moveTo>
                    <a:pt x="17" y="67"/>
                  </a:moveTo>
                  <a:cubicBezTo>
                    <a:pt x="17" y="67"/>
                    <a:pt x="17" y="67"/>
                    <a:pt x="17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4929188" y="914400"/>
              <a:ext cx="633413" cy="90488"/>
            </a:xfrm>
            <a:custGeom>
              <a:avLst/>
              <a:gdLst>
                <a:gd name="T0" fmla="*/ 462 w 467"/>
                <a:gd name="T1" fmla="*/ 5 h 67"/>
                <a:gd name="T2" fmla="*/ 451 w 467"/>
                <a:gd name="T3" fmla="*/ 0 h 67"/>
                <a:gd name="T4" fmla="*/ 17 w 467"/>
                <a:gd name="T5" fmla="*/ 0 h 67"/>
                <a:gd name="T6" fmla="*/ 5 w 467"/>
                <a:gd name="T7" fmla="*/ 5 h 67"/>
                <a:gd name="T8" fmla="*/ 0 w 467"/>
                <a:gd name="T9" fmla="*/ 17 h 67"/>
                <a:gd name="T10" fmla="*/ 0 w 467"/>
                <a:gd name="T11" fmla="*/ 50 h 67"/>
                <a:gd name="T12" fmla="*/ 5 w 467"/>
                <a:gd name="T13" fmla="*/ 62 h 67"/>
                <a:gd name="T14" fmla="*/ 17 w 467"/>
                <a:gd name="T15" fmla="*/ 67 h 67"/>
                <a:gd name="T16" fmla="*/ 451 w 467"/>
                <a:gd name="T17" fmla="*/ 67 h 67"/>
                <a:gd name="T18" fmla="*/ 462 w 467"/>
                <a:gd name="T19" fmla="*/ 62 h 67"/>
                <a:gd name="T20" fmla="*/ 467 w 467"/>
                <a:gd name="T21" fmla="*/ 50 h 67"/>
                <a:gd name="T22" fmla="*/ 467 w 467"/>
                <a:gd name="T23" fmla="*/ 17 h 67"/>
                <a:gd name="T24" fmla="*/ 462 w 467"/>
                <a:gd name="T25" fmla="*/ 5 h 67"/>
                <a:gd name="T26" fmla="*/ 462 w 467"/>
                <a:gd name="T27" fmla="*/ 5 h 67"/>
                <a:gd name="T28" fmla="*/ 462 w 467"/>
                <a:gd name="T2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62" y="5"/>
                  </a:moveTo>
                  <a:cubicBezTo>
                    <a:pt x="459" y="2"/>
                    <a:pt x="455" y="0"/>
                    <a:pt x="45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3"/>
                    <a:pt x="466" y="9"/>
                    <a:pt x="462" y="5"/>
                  </a:cubicBezTo>
                  <a:close/>
                  <a:moveTo>
                    <a:pt x="462" y="5"/>
                  </a:moveTo>
                  <a:cubicBezTo>
                    <a:pt x="462" y="5"/>
                    <a:pt x="462" y="5"/>
                    <a:pt x="462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8" name="Freeform 26"/>
            <p:cNvSpPr>
              <a:spLocks noEditPoints="1"/>
            </p:cNvSpPr>
            <p:nvPr/>
          </p:nvSpPr>
          <p:spPr bwMode="auto">
            <a:xfrm>
              <a:off x="4929188" y="777875"/>
              <a:ext cx="498475" cy="92075"/>
            </a:xfrm>
            <a:custGeom>
              <a:avLst/>
              <a:gdLst>
                <a:gd name="T0" fmla="*/ 17 w 367"/>
                <a:gd name="T1" fmla="*/ 67 h 67"/>
                <a:gd name="T2" fmla="*/ 350 w 367"/>
                <a:gd name="T3" fmla="*/ 67 h 67"/>
                <a:gd name="T4" fmla="*/ 362 w 367"/>
                <a:gd name="T5" fmla="*/ 62 h 67"/>
                <a:gd name="T6" fmla="*/ 367 w 367"/>
                <a:gd name="T7" fmla="*/ 50 h 67"/>
                <a:gd name="T8" fmla="*/ 367 w 367"/>
                <a:gd name="T9" fmla="*/ 17 h 67"/>
                <a:gd name="T10" fmla="*/ 362 w 367"/>
                <a:gd name="T11" fmla="*/ 5 h 67"/>
                <a:gd name="T12" fmla="*/ 350 w 367"/>
                <a:gd name="T13" fmla="*/ 0 h 67"/>
                <a:gd name="T14" fmla="*/ 17 w 367"/>
                <a:gd name="T15" fmla="*/ 0 h 67"/>
                <a:gd name="T16" fmla="*/ 5 w 367"/>
                <a:gd name="T17" fmla="*/ 5 h 67"/>
                <a:gd name="T18" fmla="*/ 0 w 367"/>
                <a:gd name="T19" fmla="*/ 17 h 67"/>
                <a:gd name="T20" fmla="*/ 0 w 367"/>
                <a:gd name="T21" fmla="*/ 50 h 67"/>
                <a:gd name="T22" fmla="*/ 5 w 367"/>
                <a:gd name="T23" fmla="*/ 62 h 67"/>
                <a:gd name="T24" fmla="*/ 17 w 367"/>
                <a:gd name="T25" fmla="*/ 67 h 67"/>
                <a:gd name="T26" fmla="*/ 17 w 367"/>
                <a:gd name="T27" fmla="*/ 67 h 67"/>
                <a:gd name="T28" fmla="*/ 17 w 367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17" y="67"/>
                  </a:moveTo>
                  <a:cubicBezTo>
                    <a:pt x="350" y="67"/>
                    <a:pt x="350" y="67"/>
                    <a:pt x="350" y="67"/>
                  </a:cubicBezTo>
                  <a:cubicBezTo>
                    <a:pt x="355" y="67"/>
                    <a:pt x="359" y="65"/>
                    <a:pt x="362" y="62"/>
                  </a:cubicBezTo>
                  <a:cubicBezTo>
                    <a:pt x="365" y="59"/>
                    <a:pt x="367" y="55"/>
                    <a:pt x="367" y="50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2"/>
                    <a:pt x="365" y="8"/>
                    <a:pt x="362" y="5"/>
                  </a:cubicBezTo>
                  <a:cubicBezTo>
                    <a:pt x="359" y="2"/>
                    <a:pt x="355" y="0"/>
                    <a:pt x="35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lose/>
                  <a:moveTo>
                    <a:pt x="17" y="67"/>
                  </a:moveTo>
                  <a:cubicBezTo>
                    <a:pt x="17" y="67"/>
                    <a:pt x="17" y="67"/>
                    <a:pt x="17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12804212" y="1577732"/>
            <a:ext cx="1266631" cy="996798"/>
            <a:chOff x="6402388" y="506412"/>
            <a:chExt cx="633413" cy="498476"/>
          </a:xfrm>
        </p:grpSpPr>
        <p:sp>
          <p:nvSpPr>
            <p:cNvPr id="41" name="Freeform 30"/>
            <p:cNvSpPr>
              <a:spLocks noEditPoints="1"/>
            </p:cNvSpPr>
            <p:nvPr/>
          </p:nvSpPr>
          <p:spPr bwMode="auto">
            <a:xfrm>
              <a:off x="6402388" y="914400"/>
              <a:ext cx="633413" cy="90488"/>
            </a:xfrm>
            <a:custGeom>
              <a:avLst/>
              <a:gdLst>
                <a:gd name="T0" fmla="*/ 451 w 467"/>
                <a:gd name="T1" fmla="*/ 0 h 67"/>
                <a:gd name="T2" fmla="*/ 17 w 467"/>
                <a:gd name="T3" fmla="*/ 0 h 67"/>
                <a:gd name="T4" fmla="*/ 5 w 467"/>
                <a:gd name="T5" fmla="*/ 5 h 67"/>
                <a:gd name="T6" fmla="*/ 0 w 467"/>
                <a:gd name="T7" fmla="*/ 17 h 67"/>
                <a:gd name="T8" fmla="*/ 0 w 467"/>
                <a:gd name="T9" fmla="*/ 50 h 67"/>
                <a:gd name="T10" fmla="*/ 5 w 467"/>
                <a:gd name="T11" fmla="*/ 62 h 67"/>
                <a:gd name="T12" fmla="*/ 17 w 467"/>
                <a:gd name="T13" fmla="*/ 67 h 67"/>
                <a:gd name="T14" fmla="*/ 451 w 467"/>
                <a:gd name="T15" fmla="*/ 67 h 67"/>
                <a:gd name="T16" fmla="*/ 462 w 467"/>
                <a:gd name="T17" fmla="*/ 62 h 67"/>
                <a:gd name="T18" fmla="*/ 467 w 467"/>
                <a:gd name="T19" fmla="*/ 50 h 67"/>
                <a:gd name="T20" fmla="*/ 467 w 467"/>
                <a:gd name="T21" fmla="*/ 17 h 67"/>
                <a:gd name="T22" fmla="*/ 462 w 467"/>
                <a:gd name="T23" fmla="*/ 5 h 67"/>
                <a:gd name="T24" fmla="*/ 451 w 467"/>
                <a:gd name="T25" fmla="*/ 0 h 67"/>
                <a:gd name="T26" fmla="*/ 451 w 467"/>
                <a:gd name="T27" fmla="*/ 0 h 67"/>
                <a:gd name="T28" fmla="*/ 451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451" y="67"/>
                    <a:pt x="451" y="67"/>
                    <a:pt x="451" y="67"/>
                  </a:cubicBezTo>
                  <a:cubicBezTo>
                    <a:pt x="455" y="67"/>
                    <a:pt x="459" y="65"/>
                    <a:pt x="462" y="62"/>
                  </a:cubicBezTo>
                  <a:cubicBezTo>
                    <a:pt x="466" y="59"/>
                    <a:pt x="467" y="55"/>
                    <a:pt x="467" y="50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3"/>
                    <a:pt x="466" y="9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51" y="0"/>
                  </a:moveTo>
                  <a:cubicBezTo>
                    <a:pt x="451" y="0"/>
                    <a:pt x="451" y="0"/>
                    <a:pt x="45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6537325" y="777875"/>
              <a:ext cx="498475" cy="92075"/>
            </a:xfrm>
            <a:custGeom>
              <a:avLst/>
              <a:gdLst>
                <a:gd name="T0" fmla="*/ 351 w 367"/>
                <a:gd name="T1" fmla="*/ 0 h 67"/>
                <a:gd name="T2" fmla="*/ 17 w 367"/>
                <a:gd name="T3" fmla="*/ 0 h 67"/>
                <a:gd name="T4" fmla="*/ 5 w 367"/>
                <a:gd name="T5" fmla="*/ 5 h 67"/>
                <a:gd name="T6" fmla="*/ 0 w 367"/>
                <a:gd name="T7" fmla="*/ 17 h 67"/>
                <a:gd name="T8" fmla="*/ 0 w 367"/>
                <a:gd name="T9" fmla="*/ 50 h 67"/>
                <a:gd name="T10" fmla="*/ 5 w 367"/>
                <a:gd name="T11" fmla="*/ 62 h 67"/>
                <a:gd name="T12" fmla="*/ 17 w 367"/>
                <a:gd name="T13" fmla="*/ 67 h 67"/>
                <a:gd name="T14" fmla="*/ 351 w 367"/>
                <a:gd name="T15" fmla="*/ 67 h 67"/>
                <a:gd name="T16" fmla="*/ 362 w 367"/>
                <a:gd name="T17" fmla="*/ 62 h 67"/>
                <a:gd name="T18" fmla="*/ 367 w 367"/>
                <a:gd name="T19" fmla="*/ 50 h 67"/>
                <a:gd name="T20" fmla="*/ 367 w 367"/>
                <a:gd name="T21" fmla="*/ 17 h 67"/>
                <a:gd name="T22" fmla="*/ 362 w 367"/>
                <a:gd name="T23" fmla="*/ 5 h 67"/>
                <a:gd name="T24" fmla="*/ 351 w 367"/>
                <a:gd name="T25" fmla="*/ 0 h 67"/>
                <a:gd name="T26" fmla="*/ 351 w 367"/>
                <a:gd name="T27" fmla="*/ 0 h 67"/>
                <a:gd name="T28" fmla="*/ 351 w 3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351" y="67"/>
                    <a:pt x="351" y="67"/>
                    <a:pt x="351" y="67"/>
                  </a:cubicBezTo>
                  <a:cubicBezTo>
                    <a:pt x="355" y="67"/>
                    <a:pt x="359" y="65"/>
                    <a:pt x="362" y="62"/>
                  </a:cubicBezTo>
                  <a:cubicBezTo>
                    <a:pt x="366" y="59"/>
                    <a:pt x="367" y="55"/>
                    <a:pt x="367" y="50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2"/>
                    <a:pt x="366" y="8"/>
                    <a:pt x="362" y="5"/>
                  </a:cubicBezTo>
                  <a:cubicBezTo>
                    <a:pt x="359" y="2"/>
                    <a:pt x="355" y="0"/>
                    <a:pt x="351" y="0"/>
                  </a:cubicBezTo>
                  <a:close/>
                  <a:moveTo>
                    <a:pt x="351" y="0"/>
                  </a:moveTo>
                  <a:cubicBezTo>
                    <a:pt x="351" y="0"/>
                    <a:pt x="351" y="0"/>
                    <a:pt x="35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6446838" y="642938"/>
              <a:ext cx="588963" cy="90488"/>
            </a:xfrm>
            <a:custGeom>
              <a:avLst/>
              <a:gdLst>
                <a:gd name="T0" fmla="*/ 418 w 434"/>
                <a:gd name="T1" fmla="*/ 0 h 67"/>
                <a:gd name="T2" fmla="*/ 17 w 434"/>
                <a:gd name="T3" fmla="*/ 0 h 67"/>
                <a:gd name="T4" fmla="*/ 5 w 434"/>
                <a:gd name="T5" fmla="*/ 5 h 67"/>
                <a:gd name="T6" fmla="*/ 0 w 434"/>
                <a:gd name="T7" fmla="*/ 17 h 67"/>
                <a:gd name="T8" fmla="*/ 0 w 434"/>
                <a:gd name="T9" fmla="*/ 50 h 67"/>
                <a:gd name="T10" fmla="*/ 5 w 434"/>
                <a:gd name="T11" fmla="*/ 62 h 67"/>
                <a:gd name="T12" fmla="*/ 17 w 434"/>
                <a:gd name="T13" fmla="*/ 67 h 67"/>
                <a:gd name="T14" fmla="*/ 418 w 434"/>
                <a:gd name="T15" fmla="*/ 67 h 67"/>
                <a:gd name="T16" fmla="*/ 429 w 434"/>
                <a:gd name="T17" fmla="*/ 62 h 67"/>
                <a:gd name="T18" fmla="*/ 434 w 434"/>
                <a:gd name="T19" fmla="*/ 50 h 67"/>
                <a:gd name="T20" fmla="*/ 434 w 434"/>
                <a:gd name="T21" fmla="*/ 17 h 67"/>
                <a:gd name="T22" fmla="*/ 429 w 434"/>
                <a:gd name="T23" fmla="*/ 5 h 67"/>
                <a:gd name="T24" fmla="*/ 418 w 434"/>
                <a:gd name="T25" fmla="*/ 0 h 67"/>
                <a:gd name="T26" fmla="*/ 418 w 434"/>
                <a:gd name="T27" fmla="*/ 0 h 67"/>
                <a:gd name="T28" fmla="*/ 418 w 43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4" h="67">
                  <a:moveTo>
                    <a:pt x="418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9" y="65"/>
                    <a:pt x="13" y="67"/>
                    <a:pt x="17" y="67"/>
                  </a:cubicBezTo>
                  <a:cubicBezTo>
                    <a:pt x="418" y="67"/>
                    <a:pt x="418" y="67"/>
                    <a:pt x="418" y="67"/>
                  </a:cubicBezTo>
                  <a:cubicBezTo>
                    <a:pt x="422" y="67"/>
                    <a:pt x="426" y="65"/>
                    <a:pt x="429" y="62"/>
                  </a:cubicBezTo>
                  <a:cubicBezTo>
                    <a:pt x="433" y="59"/>
                    <a:pt x="434" y="55"/>
                    <a:pt x="434" y="50"/>
                  </a:cubicBezTo>
                  <a:cubicBezTo>
                    <a:pt x="434" y="17"/>
                    <a:pt x="434" y="17"/>
                    <a:pt x="434" y="17"/>
                  </a:cubicBezTo>
                  <a:cubicBezTo>
                    <a:pt x="434" y="12"/>
                    <a:pt x="433" y="8"/>
                    <a:pt x="429" y="5"/>
                  </a:cubicBezTo>
                  <a:cubicBezTo>
                    <a:pt x="426" y="2"/>
                    <a:pt x="422" y="0"/>
                    <a:pt x="418" y="0"/>
                  </a:cubicBezTo>
                  <a:close/>
                  <a:moveTo>
                    <a:pt x="418" y="0"/>
                  </a:moveTo>
                  <a:cubicBezTo>
                    <a:pt x="418" y="0"/>
                    <a:pt x="418" y="0"/>
                    <a:pt x="4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6583363" y="506412"/>
              <a:ext cx="452438" cy="92075"/>
            </a:xfrm>
            <a:custGeom>
              <a:avLst/>
              <a:gdLst>
                <a:gd name="T0" fmla="*/ 329 w 334"/>
                <a:gd name="T1" fmla="*/ 5 h 67"/>
                <a:gd name="T2" fmla="*/ 318 w 334"/>
                <a:gd name="T3" fmla="*/ 0 h 67"/>
                <a:gd name="T4" fmla="*/ 17 w 334"/>
                <a:gd name="T5" fmla="*/ 0 h 67"/>
                <a:gd name="T6" fmla="*/ 5 w 334"/>
                <a:gd name="T7" fmla="*/ 5 h 67"/>
                <a:gd name="T8" fmla="*/ 0 w 334"/>
                <a:gd name="T9" fmla="*/ 17 h 67"/>
                <a:gd name="T10" fmla="*/ 0 w 334"/>
                <a:gd name="T11" fmla="*/ 50 h 67"/>
                <a:gd name="T12" fmla="*/ 5 w 334"/>
                <a:gd name="T13" fmla="*/ 62 h 67"/>
                <a:gd name="T14" fmla="*/ 17 w 334"/>
                <a:gd name="T15" fmla="*/ 67 h 67"/>
                <a:gd name="T16" fmla="*/ 318 w 334"/>
                <a:gd name="T17" fmla="*/ 67 h 67"/>
                <a:gd name="T18" fmla="*/ 329 w 334"/>
                <a:gd name="T19" fmla="*/ 62 h 67"/>
                <a:gd name="T20" fmla="*/ 334 w 334"/>
                <a:gd name="T21" fmla="*/ 50 h 67"/>
                <a:gd name="T22" fmla="*/ 334 w 334"/>
                <a:gd name="T23" fmla="*/ 17 h 67"/>
                <a:gd name="T24" fmla="*/ 329 w 334"/>
                <a:gd name="T25" fmla="*/ 5 h 67"/>
                <a:gd name="T26" fmla="*/ 329 w 334"/>
                <a:gd name="T27" fmla="*/ 5 h 67"/>
                <a:gd name="T28" fmla="*/ 329 w 334"/>
                <a:gd name="T2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7">
                  <a:moveTo>
                    <a:pt x="329" y="5"/>
                  </a:moveTo>
                  <a:cubicBezTo>
                    <a:pt x="326" y="2"/>
                    <a:pt x="322" y="0"/>
                    <a:pt x="3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9" y="65"/>
                    <a:pt x="13" y="67"/>
                    <a:pt x="17" y="67"/>
                  </a:cubicBezTo>
                  <a:cubicBezTo>
                    <a:pt x="318" y="67"/>
                    <a:pt x="318" y="67"/>
                    <a:pt x="318" y="67"/>
                  </a:cubicBezTo>
                  <a:cubicBezTo>
                    <a:pt x="322" y="67"/>
                    <a:pt x="326" y="65"/>
                    <a:pt x="329" y="62"/>
                  </a:cubicBezTo>
                  <a:cubicBezTo>
                    <a:pt x="333" y="58"/>
                    <a:pt x="334" y="55"/>
                    <a:pt x="334" y="50"/>
                  </a:cubicBezTo>
                  <a:cubicBezTo>
                    <a:pt x="334" y="17"/>
                    <a:pt x="334" y="17"/>
                    <a:pt x="334" y="17"/>
                  </a:cubicBezTo>
                  <a:cubicBezTo>
                    <a:pt x="334" y="12"/>
                    <a:pt x="333" y="8"/>
                    <a:pt x="329" y="5"/>
                  </a:cubicBezTo>
                  <a:close/>
                  <a:moveTo>
                    <a:pt x="329" y="5"/>
                  </a:moveTo>
                  <a:cubicBezTo>
                    <a:pt x="329" y="5"/>
                    <a:pt x="329" y="5"/>
                    <a:pt x="329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7" name="Freeform 37"/>
          <p:cNvSpPr>
            <a:spLocks noEditPoints="1"/>
          </p:cNvSpPr>
          <p:nvPr/>
        </p:nvSpPr>
        <p:spPr bwMode="auto">
          <a:xfrm>
            <a:off x="15743807" y="1549163"/>
            <a:ext cx="1272980" cy="1053937"/>
          </a:xfrm>
          <a:custGeom>
            <a:avLst/>
            <a:gdLst>
              <a:gd name="T0" fmla="*/ 467 w 484"/>
              <a:gd name="T1" fmla="*/ 0 h 400"/>
              <a:gd name="T2" fmla="*/ 155 w 484"/>
              <a:gd name="T3" fmla="*/ 5 h 400"/>
              <a:gd name="T4" fmla="*/ 150 w 484"/>
              <a:gd name="T5" fmla="*/ 100 h 400"/>
              <a:gd name="T6" fmla="*/ 93 w 484"/>
              <a:gd name="T7" fmla="*/ 103 h 400"/>
              <a:gd name="T8" fmla="*/ 28 w 484"/>
              <a:gd name="T9" fmla="*/ 163 h 400"/>
              <a:gd name="T10" fmla="*/ 17 w 484"/>
              <a:gd name="T11" fmla="*/ 192 h 400"/>
              <a:gd name="T12" fmla="*/ 5 w 484"/>
              <a:gd name="T13" fmla="*/ 305 h 400"/>
              <a:gd name="T14" fmla="*/ 5 w 484"/>
              <a:gd name="T15" fmla="*/ 329 h 400"/>
              <a:gd name="T16" fmla="*/ 50 w 484"/>
              <a:gd name="T17" fmla="*/ 334 h 400"/>
              <a:gd name="T18" fmla="*/ 117 w 484"/>
              <a:gd name="T19" fmla="*/ 400 h 400"/>
              <a:gd name="T20" fmla="*/ 184 w 484"/>
              <a:gd name="T21" fmla="*/ 334 h 400"/>
              <a:gd name="T22" fmla="*/ 303 w 484"/>
              <a:gd name="T23" fmla="*/ 381 h 400"/>
              <a:gd name="T24" fmla="*/ 398 w 484"/>
              <a:gd name="T25" fmla="*/ 381 h 400"/>
              <a:gd name="T26" fmla="*/ 467 w 484"/>
              <a:gd name="T27" fmla="*/ 334 h 400"/>
              <a:gd name="T28" fmla="*/ 484 w 484"/>
              <a:gd name="T29" fmla="*/ 317 h 400"/>
              <a:gd name="T30" fmla="*/ 479 w 484"/>
              <a:gd name="T31" fmla="*/ 5 h 400"/>
              <a:gd name="T32" fmla="*/ 117 w 484"/>
              <a:gd name="T33" fmla="*/ 367 h 400"/>
              <a:gd name="T34" fmla="*/ 83 w 484"/>
              <a:gd name="T35" fmla="*/ 334 h 400"/>
              <a:gd name="T36" fmla="*/ 117 w 484"/>
              <a:gd name="T37" fmla="*/ 300 h 400"/>
              <a:gd name="T38" fmla="*/ 150 w 484"/>
              <a:gd name="T39" fmla="*/ 334 h 400"/>
              <a:gd name="T40" fmla="*/ 150 w 484"/>
              <a:gd name="T41" fmla="*/ 200 h 400"/>
              <a:gd name="T42" fmla="*/ 50 w 484"/>
              <a:gd name="T43" fmla="*/ 192 h 400"/>
              <a:gd name="T44" fmla="*/ 103 w 484"/>
              <a:gd name="T45" fmla="*/ 136 h 400"/>
              <a:gd name="T46" fmla="*/ 150 w 484"/>
              <a:gd name="T47" fmla="*/ 133 h 400"/>
              <a:gd name="T48" fmla="*/ 374 w 484"/>
              <a:gd name="T49" fmla="*/ 357 h 400"/>
              <a:gd name="T50" fmla="*/ 327 w 484"/>
              <a:gd name="T51" fmla="*/ 357 h 400"/>
              <a:gd name="T52" fmla="*/ 327 w 484"/>
              <a:gd name="T53" fmla="*/ 310 h 400"/>
              <a:gd name="T54" fmla="*/ 374 w 484"/>
              <a:gd name="T55" fmla="*/ 310 h 400"/>
              <a:gd name="T56" fmla="*/ 374 w 484"/>
              <a:gd name="T57" fmla="*/ 357 h 400"/>
              <a:gd name="T58" fmla="*/ 415 w 484"/>
              <a:gd name="T59" fmla="*/ 165 h 400"/>
              <a:gd name="T60" fmla="*/ 350 w 484"/>
              <a:gd name="T61" fmla="*/ 167 h 400"/>
              <a:gd name="T62" fmla="*/ 348 w 484"/>
              <a:gd name="T63" fmla="*/ 231 h 400"/>
              <a:gd name="T64" fmla="*/ 292 w 484"/>
              <a:gd name="T65" fmla="*/ 234 h 400"/>
              <a:gd name="T66" fmla="*/ 284 w 484"/>
              <a:gd name="T67" fmla="*/ 225 h 400"/>
              <a:gd name="T68" fmla="*/ 225 w 484"/>
              <a:gd name="T69" fmla="*/ 167 h 400"/>
              <a:gd name="T70" fmla="*/ 217 w 484"/>
              <a:gd name="T71" fmla="*/ 159 h 400"/>
              <a:gd name="T72" fmla="*/ 219 w 484"/>
              <a:gd name="T73" fmla="*/ 102 h 400"/>
              <a:gd name="T74" fmla="*/ 284 w 484"/>
              <a:gd name="T75" fmla="*/ 100 h 400"/>
              <a:gd name="T76" fmla="*/ 286 w 484"/>
              <a:gd name="T77" fmla="*/ 36 h 400"/>
              <a:gd name="T78" fmla="*/ 342 w 484"/>
              <a:gd name="T79" fmla="*/ 33 h 400"/>
              <a:gd name="T80" fmla="*/ 350 w 484"/>
              <a:gd name="T81" fmla="*/ 42 h 400"/>
              <a:gd name="T82" fmla="*/ 409 w 484"/>
              <a:gd name="T83" fmla="*/ 100 h 400"/>
              <a:gd name="T84" fmla="*/ 417 w 484"/>
              <a:gd name="T85" fmla="*/ 108 h 400"/>
              <a:gd name="T86" fmla="*/ 417 w 484"/>
              <a:gd name="T87" fmla="*/ 15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4" h="400">
                <a:moveTo>
                  <a:pt x="479" y="5"/>
                </a:moveTo>
                <a:cubicBezTo>
                  <a:pt x="476" y="2"/>
                  <a:pt x="472" y="0"/>
                  <a:pt x="467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2" y="0"/>
                  <a:pt x="158" y="2"/>
                  <a:pt x="155" y="5"/>
                </a:cubicBezTo>
                <a:cubicBezTo>
                  <a:pt x="152" y="8"/>
                  <a:pt x="150" y="12"/>
                  <a:pt x="150" y="17"/>
                </a:cubicBezTo>
                <a:cubicBezTo>
                  <a:pt x="150" y="100"/>
                  <a:pt x="150" y="100"/>
                  <a:pt x="150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04" y="100"/>
                  <a:pt x="99" y="101"/>
                  <a:pt x="93" y="103"/>
                </a:cubicBezTo>
                <a:cubicBezTo>
                  <a:pt x="88" y="106"/>
                  <a:pt x="83" y="109"/>
                  <a:pt x="80" y="112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25" y="167"/>
                  <a:pt x="22" y="171"/>
                  <a:pt x="20" y="177"/>
                </a:cubicBezTo>
                <a:cubicBezTo>
                  <a:pt x="18" y="182"/>
                  <a:pt x="17" y="187"/>
                  <a:pt x="17" y="192"/>
                </a:cubicBezTo>
                <a:cubicBezTo>
                  <a:pt x="17" y="300"/>
                  <a:pt x="17" y="300"/>
                  <a:pt x="17" y="300"/>
                </a:cubicBezTo>
                <a:cubicBezTo>
                  <a:pt x="12" y="300"/>
                  <a:pt x="8" y="302"/>
                  <a:pt x="5" y="305"/>
                </a:cubicBezTo>
                <a:cubicBezTo>
                  <a:pt x="2" y="309"/>
                  <a:pt x="0" y="313"/>
                  <a:pt x="0" y="317"/>
                </a:cubicBezTo>
                <a:cubicBezTo>
                  <a:pt x="0" y="322"/>
                  <a:pt x="2" y="325"/>
                  <a:pt x="5" y="329"/>
                </a:cubicBezTo>
                <a:cubicBezTo>
                  <a:pt x="8" y="332"/>
                  <a:pt x="12" y="334"/>
                  <a:pt x="17" y="334"/>
                </a:cubicBezTo>
                <a:cubicBezTo>
                  <a:pt x="50" y="334"/>
                  <a:pt x="50" y="334"/>
                  <a:pt x="50" y="334"/>
                </a:cubicBezTo>
                <a:cubicBezTo>
                  <a:pt x="50" y="352"/>
                  <a:pt x="57" y="368"/>
                  <a:pt x="70" y="381"/>
                </a:cubicBezTo>
                <a:cubicBezTo>
                  <a:pt x="83" y="394"/>
                  <a:pt x="98" y="400"/>
                  <a:pt x="117" y="400"/>
                </a:cubicBezTo>
                <a:cubicBezTo>
                  <a:pt x="135" y="400"/>
                  <a:pt x="151" y="394"/>
                  <a:pt x="164" y="381"/>
                </a:cubicBezTo>
                <a:cubicBezTo>
                  <a:pt x="177" y="368"/>
                  <a:pt x="184" y="352"/>
                  <a:pt x="184" y="334"/>
                </a:cubicBezTo>
                <a:cubicBezTo>
                  <a:pt x="284" y="334"/>
                  <a:pt x="284" y="334"/>
                  <a:pt x="284" y="334"/>
                </a:cubicBezTo>
                <a:cubicBezTo>
                  <a:pt x="284" y="352"/>
                  <a:pt x="290" y="368"/>
                  <a:pt x="303" y="381"/>
                </a:cubicBezTo>
                <a:cubicBezTo>
                  <a:pt x="316" y="394"/>
                  <a:pt x="332" y="400"/>
                  <a:pt x="350" y="400"/>
                </a:cubicBezTo>
                <a:cubicBezTo>
                  <a:pt x="369" y="400"/>
                  <a:pt x="385" y="394"/>
                  <a:pt x="398" y="381"/>
                </a:cubicBezTo>
                <a:cubicBezTo>
                  <a:pt x="411" y="368"/>
                  <a:pt x="417" y="352"/>
                  <a:pt x="417" y="334"/>
                </a:cubicBezTo>
                <a:cubicBezTo>
                  <a:pt x="467" y="334"/>
                  <a:pt x="467" y="334"/>
                  <a:pt x="467" y="334"/>
                </a:cubicBezTo>
                <a:cubicBezTo>
                  <a:pt x="472" y="334"/>
                  <a:pt x="476" y="332"/>
                  <a:pt x="479" y="329"/>
                </a:cubicBezTo>
                <a:cubicBezTo>
                  <a:pt x="482" y="325"/>
                  <a:pt x="484" y="322"/>
                  <a:pt x="484" y="317"/>
                </a:cubicBezTo>
                <a:cubicBezTo>
                  <a:pt x="484" y="17"/>
                  <a:pt x="484" y="17"/>
                  <a:pt x="484" y="17"/>
                </a:cubicBezTo>
                <a:cubicBezTo>
                  <a:pt x="484" y="12"/>
                  <a:pt x="482" y="8"/>
                  <a:pt x="479" y="5"/>
                </a:cubicBezTo>
                <a:close/>
                <a:moveTo>
                  <a:pt x="140" y="357"/>
                </a:moveTo>
                <a:cubicBezTo>
                  <a:pt x="134" y="364"/>
                  <a:pt x="126" y="367"/>
                  <a:pt x="117" y="367"/>
                </a:cubicBezTo>
                <a:cubicBezTo>
                  <a:pt x="108" y="367"/>
                  <a:pt x="100" y="364"/>
                  <a:pt x="93" y="357"/>
                </a:cubicBezTo>
                <a:cubicBezTo>
                  <a:pt x="87" y="351"/>
                  <a:pt x="83" y="343"/>
                  <a:pt x="83" y="334"/>
                </a:cubicBezTo>
                <a:cubicBezTo>
                  <a:pt x="83" y="324"/>
                  <a:pt x="87" y="317"/>
                  <a:pt x="93" y="310"/>
                </a:cubicBezTo>
                <a:cubicBezTo>
                  <a:pt x="100" y="304"/>
                  <a:pt x="108" y="300"/>
                  <a:pt x="117" y="300"/>
                </a:cubicBezTo>
                <a:cubicBezTo>
                  <a:pt x="126" y="300"/>
                  <a:pt x="134" y="304"/>
                  <a:pt x="140" y="310"/>
                </a:cubicBezTo>
                <a:cubicBezTo>
                  <a:pt x="147" y="317"/>
                  <a:pt x="150" y="324"/>
                  <a:pt x="150" y="334"/>
                </a:cubicBezTo>
                <a:cubicBezTo>
                  <a:pt x="150" y="343"/>
                  <a:pt x="147" y="351"/>
                  <a:pt x="140" y="357"/>
                </a:cubicBezTo>
                <a:close/>
                <a:moveTo>
                  <a:pt x="150" y="200"/>
                </a:moveTo>
                <a:cubicBezTo>
                  <a:pt x="50" y="200"/>
                  <a:pt x="50" y="200"/>
                  <a:pt x="50" y="200"/>
                </a:cubicBezTo>
                <a:cubicBezTo>
                  <a:pt x="50" y="192"/>
                  <a:pt x="50" y="192"/>
                  <a:pt x="50" y="192"/>
                </a:cubicBezTo>
                <a:cubicBezTo>
                  <a:pt x="50" y="191"/>
                  <a:pt x="51" y="189"/>
                  <a:pt x="52" y="187"/>
                </a:cubicBezTo>
                <a:cubicBezTo>
                  <a:pt x="103" y="136"/>
                  <a:pt x="103" y="136"/>
                  <a:pt x="103" y="136"/>
                </a:cubicBezTo>
                <a:cubicBezTo>
                  <a:pt x="105" y="135"/>
                  <a:pt x="107" y="134"/>
                  <a:pt x="109" y="133"/>
                </a:cubicBezTo>
                <a:cubicBezTo>
                  <a:pt x="150" y="133"/>
                  <a:pt x="150" y="133"/>
                  <a:pt x="150" y="133"/>
                </a:cubicBezTo>
                <a:lnTo>
                  <a:pt x="150" y="200"/>
                </a:lnTo>
                <a:close/>
                <a:moveTo>
                  <a:pt x="374" y="357"/>
                </a:moveTo>
                <a:cubicBezTo>
                  <a:pt x="367" y="364"/>
                  <a:pt x="360" y="367"/>
                  <a:pt x="350" y="367"/>
                </a:cubicBezTo>
                <a:cubicBezTo>
                  <a:pt x="341" y="367"/>
                  <a:pt x="333" y="364"/>
                  <a:pt x="327" y="357"/>
                </a:cubicBezTo>
                <a:cubicBezTo>
                  <a:pt x="320" y="351"/>
                  <a:pt x="317" y="343"/>
                  <a:pt x="317" y="334"/>
                </a:cubicBezTo>
                <a:cubicBezTo>
                  <a:pt x="317" y="324"/>
                  <a:pt x="320" y="317"/>
                  <a:pt x="327" y="310"/>
                </a:cubicBezTo>
                <a:cubicBezTo>
                  <a:pt x="333" y="304"/>
                  <a:pt x="341" y="300"/>
                  <a:pt x="350" y="300"/>
                </a:cubicBezTo>
                <a:cubicBezTo>
                  <a:pt x="360" y="300"/>
                  <a:pt x="367" y="304"/>
                  <a:pt x="374" y="310"/>
                </a:cubicBezTo>
                <a:cubicBezTo>
                  <a:pt x="381" y="317"/>
                  <a:pt x="384" y="324"/>
                  <a:pt x="384" y="334"/>
                </a:cubicBezTo>
                <a:cubicBezTo>
                  <a:pt x="384" y="343"/>
                  <a:pt x="381" y="351"/>
                  <a:pt x="374" y="357"/>
                </a:cubicBezTo>
                <a:close/>
                <a:moveTo>
                  <a:pt x="417" y="159"/>
                </a:moveTo>
                <a:cubicBezTo>
                  <a:pt x="417" y="161"/>
                  <a:pt x="416" y="163"/>
                  <a:pt x="415" y="165"/>
                </a:cubicBezTo>
                <a:cubicBezTo>
                  <a:pt x="413" y="166"/>
                  <a:pt x="411" y="167"/>
                  <a:pt x="409" y="167"/>
                </a:cubicBezTo>
                <a:cubicBezTo>
                  <a:pt x="350" y="167"/>
                  <a:pt x="350" y="167"/>
                  <a:pt x="350" y="167"/>
                </a:cubicBezTo>
                <a:cubicBezTo>
                  <a:pt x="350" y="225"/>
                  <a:pt x="350" y="225"/>
                  <a:pt x="350" y="225"/>
                </a:cubicBezTo>
                <a:cubicBezTo>
                  <a:pt x="350" y="228"/>
                  <a:pt x="350" y="230"/>
                  <a:pt x="348" y="231"/>
                </a:cubicBezTo>
                <a:cubicBezTo>
                  <a:pt x="347" y="233"/>
                  <a:pt x="345" y="234"/>
                  <a:pt x="342" y="234"/>
                </a:cubicBezTo>
                <a:cubicBezTo>
                  <a:pt x="292" y="234"/>
                  <a:pt x="292" y="234"/>
                  <a:pt x="292" y="234"/>
                </a:cubicBezTo>
                <a:cubicBezTo>
                  <a:pt x="290" y="234"/>
                  <a:pt x="288" y="233"/>
                  <a:pt x="286" y="231"/>
                </a:cubicBezTo>
                <a:cubicBezTo>
                  <a:pt x="284" y="230"/>
                  <a:pt x="284" y="228"/>
                  <a:pt x="284" y="225"/>
                </a:cubicBezTo>
                <a:cubicBezTo>
                  <a:pt x="284" y="167"/>
                  <a:pt x="284" y="167"/>
                  <a:pt x="284" y="167"/>
                </a:cubicBezTo>
                <a:cubicBezTo>
                  <a:pt x="225" y="167"/>
                  <a:pt x="225" y="167"/>
                  <a:pt x="225" y="167"/>
                </a:cubicBezTo>
                <a:cubicBezTo>
                  <a:pt x="223" y="167"/>
                  <a:pt x="221" y="166"/>
                  <a:pt x="219" y="165"/>
                </a:cubicBezTo>
                <a:cubicBezTo>
                  <a:pt x="218" y="163"/>
                  <a:pt x="217" y="161"/>
                  <a:pt x="217" y="159"/>
                </a:cubicBezTo>
                <a:cubicBezTo>
                  <a:pt x="217" y="108"/>
                  <a:pt x="217" y="108"/>
                  <a:pt x="217" y="108"/>
                </a:cubicBezTo>
                <a:cubicBezTo>
                  <a:pt x="217" y="106"/>
                  <a:pt x="218" y="104"/>
                  <a:pt x="219" y="102"/>
                </a:cubicBezTo>
                <a:cubicBezTo>
                  <a:pt x="221" y="101"/>
                  <a:pt x="223" y="100"/>
                  <a:pt x="225" y="100"/>
                </a:cubicBezTo>
                <a:cubicBezTo>
                  <a:pt x="284" y="100"/>
                  <a:pt x="284" y="100"/>
                  <a:pt x="284" y="100"/>
                </a:cubicBezTo>
                <a:cubicBezTo>
                  <a:pt x="284" y="42"/>
                  <a:pt x="284" y="42"/>
                  <a:pt x="284" y="42"/>
                </a:cubicBezTo>
                <a:cubicBezTo>
                  <a:pt x="284" y="39"/>
                  <a:pt x="284" y="37"/>
                  <a:pt x="286" y="36"/>
                </a:cubicBezTo>
                <a:cubicBezTo>
                  <a:pt x="288" y="34"/>
                  <a:pt x="290" y="33"/>
                  <a:pt x="292" y="33"/>
                </a:cubicBezTo>
                <a:cubicBezTo>
                  <a:pt x="342" y="33"/>
                  <a:pt x="342" y="33"/>
                  <a:pt x="342" y="33"/>
                </a:cubicBezTo>
                <a:cubicBezTo>
                  <a:pt x="345" y="33"/>
                  <a:pt x="347" y="34"/>
                  <a:pt x="348" y="36"/>
                </a:cubicBezTo>
                <a:cubicBezTo>
                  <a:pt x="350" y="37"/>
                  <a:pt x="350" y="39"/>
                  <a:pt x="350" y="42"/>
                </a:cubicBezTo>
                <a:cubicBezTo>
                  <a:pt x="350" y="100"/>
                  <a:pt x="350" y="100"/>
                  <a:pt x="350" y="100"/>
                </a:cubicBezTo>
                <a:cubicBezTo>
                  <a:pt x="409" y="100"/>
                  <a:pt x="409" y="100"/>
                  <a:pt x="409" y="100"/>
                </a:cubicBezTo>
                <a:cubicBezTo>
                  <a:pt x="411" y="100"/>
                  <a:pt x="413" y="101"/>
                  <a:pt x="415" y="102"/>
                </a:cubicBezTo>
                <a:cubicBezTo>
                  <a:pt x="416" y="104"/>
                  <a:pt x="417" y="106"/>
                  <a:pt x="417" y="108"/>
                </a:cubicBezTo>
                <a:lnTo>
                  <a:pt x="417" y="159"/>
                </a:lnTo>
                <a:close/>
                <a:moveTo>
                  <a:pt x="417" y="159"/>
                </a:moveTo>
                <a:cubicBezTo>
                  <a:pt x="417" y="159"/>
                  <a:pt x="417" y="159"/>
                  <a:pt x="417" y="15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0" name="Freeform 41"/>
          <p:cNvSpPr>
            <a:spLocks noEditPoints="1"/>
          </p:cNvSpPr>
          <p:nvPr/>
        </p:nvSpPr>
        <p:spPr bwMode="auto">
          <a:xfrm>
            <a:off x="1020431" y="4514154"/>
            <a:ext cx="1266631" cy="1257108"/>
          </a:xfrm>
          <a:custGeom>
            <a:avLst/>
            <a:gdLst>
              <a:gd name="T0" fmla="*/ 459 w 467"/>
              <a:gd name="T1" fmla="*/ 300 h 463"/>
              <a:gd name="T2" fmla="*/ 359 w 467"/>
              <a:gd name="T3" fmla="*/ 306 h 463"/>
              <a:gd name="T4" fmla="*/ 387 w 467"/>
              <a:gd name="T5" fmla="*/ 341 h 463"/>
              <a:gd name="T6" fmla="*/ 267 w 467"/>
              <a:gd name="T7" fmla="*/ 402 h 463"/>
              <a:gd name="T8" fmla="*/ 317 w 467"/>
              <a:gd name="T9" fmla="*/ 234 h 463"/>
              <a:gd name="T10" fmla="*/ 334 w 467"/>
              <a:gd name="T11" fmla="*/ 217 h 463"/>
              <a:gd name="T12" fmla="*/ 329 w 467"/>
              <a:gd name="T13" fmla="*/ 172 h 463"/>
              <a:gd name="T14" fmla="*/ 267 w 467"/>
              <a:gd name="T15" fmla="*/ 167 h 463"/>
              <a:gd name="T16" fmla="*/ 291 w 467"/>
              <a:gd name="T17" fmla="*/ 100 h 463"/>
              <a:gd name="T18" fmla="*/ 281 w 467"/>
              <a:gd name="T19" fmla="*/ 20 h 463"/>
              <a:gd name="T20" fmla="*/ 186 w 467"/>
              <a:gd name="T21" fmla="*/ 20 h 463"/>
              <a:gd name="T22" fmla="*/ 176 w 467"/>
              <a:gd name="T23" fmla="*/ 100 h 463"/>
              <a:gd name="T24" fmla="*/ 200 w 467"/>
              <a:gd name="T25" fmla="*/ 167 h 463"/>
              <a:gd name="T26" fmla="*/ 138 w 467"/>
              <a:gd name="T27" fmla="*/ 172 h 463"/>
              <a:gd name="T28" fmla="*/ 133 w 467"/>
              <a:gd name="T29" fmla="*/ 217 h 463"/>
              <a:gd name="T30" fmla="*/ 150 w 467"/>
              <a:gd name="T31" fmla="*/ 234 h 463"/>
              <a:gd name="T32" fmla="*/ 200 w 467"/>
              <a:gd name="T33" fmla="*/ 402 h 463"/>
              <a:gd name="T34" fmla="*/ 80 w 467"/>
              <a:gd name="T35" fmla="*/ 341 h 463"/>
              <a:gd name="T36" fmla="*/ 108 w 467"/>
              <a:gd name="T37" fmla="*/ 306 h 463"/>
              <a:gd name="T38" fmla="*/ 8 w 467"/>
              <a:gd name="T39" fmla="*/ 300 h 463"/>
              <a:gd name="T40" fmla="*/ 0 w 467"/>
              <a:gd name="T41" fmla="*/ 309 h 463"/>
              <a:gd name="T42" fmla="*/ 5 w 467"/>
              <a:gd name="T43" fmla="*/ 408 h 463"/>
              <a:gd name="T44" fmla="*/ 14 w 467"/>
              <a:gd name="T45" fmla="*/ 406 h 463"/>
              <a:gd name="T46" fmla="*/ 122 w 467"/>
              <a:gd name="T47" fmla="*/ 441 h 463"/>
              <a:gd name="T48" fmla="*/ 346 w 467"/>
              <a:gd name="T49" fmla="*/ 441 h 463"/>
              <a:gd name="T50" fmla="*/ 453 w 467"/>
              <a:gd name="T51" fmla="*/ 406 h 463"/>
              <a:gd name="T52" fmla="*/ 462 w 467"/>
              <a:gd name="T53" fmla="*/ 408 h 463"/>
              <a:gd name="T54" fmla="*/ 467 w 467"/>
              <a:gd name="T55" fmla="*/ 309 h 463"/>
              <a:gd name="T56" fmla="*/ 245 w 467"/>
              <a:gd name="T57" fmla="*/ 78 h 463"/>
              <a:gd name="T58" fmla="*/ 222 w 467"/>
              <a:gd name="T59" fmla="*/ 78 h 463"/>
              <a:gd name="T60" fmla="*/ 222 w 467"/>
              <a:gd name="T61" fmla="*/ 55 h 463"/>
              <a:gd name="T62" fmla="*/ 245 w 467"/>
              <a:gd name="T63" fmla="*/ 55 h 463"/>
              <a:gd name="T64" fmla="*/ 245 w 467"/>
              <a:gd name="T65" fmla="*/ 78 h 463"/>
              <a:gd name="T66" fmla="*/ 245 w 467"/>
              <a:gd name="T67" fmla="*/ 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67" h="463">
                <a:moveTo>
                  <a:pt x="465" y="303"/>
                </a:moveTo>
                <a:cubicBezTo>
                  <a:pt x="463" y="301"/>
                  <a:pt x="461" y="300"/>
                  <a:pt x="459" y="300"/>
                </a:cubicBezTo>
                <a:cubicBezTo>
                  <a:pt x="367" y="300"/>
                  <a:pt x="367" y="300"/>
                  <a:pt x="367" y="300"/>
                </a:cubicBezTo>
                <a:cubicBezTo>
                  <a:pt x="363" y="300"/>
                  <a:pt x="361" y="302"/>
                  <a:pt x="359" y="306"/>
                </a:cubicBezTo>
                <a:cubicBezTo>
                  <a:pt x="358" y="309"/>
                  <a:pt x="358" y="312"/>
                  <a:pt x="361" y="315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76" y="357"/>
                  <a:pt x="359" y="370"/>
                  <a:pt x="338" y="381"/>
                </a:cubicBezTo>
                <a:cubicBezTo>
                  <a:pt x="316" y="392"/>
                  <a:pt x="293" y="399"/>
                  <a:pt x="267" y="402"/>
                </a:cubicBezTo>
                <a:cubicBezTo>
                  <a:pt x="267" y="234"/>
                  <a:pt x="267" y="234"/>
                  <a:pt x="267" y="234"/>
                </a:cubicBezTo>
                <a:cubicBezTo>
                  <a:pt x="317" y="234"/>
                  <a:pt x="317" y="234"/>
                  <a:pt x="317" y="234"/>
                </a:cubicBezTo>
                <a:cubicBezTo>
                  <a:pt x="322" y="234"/>
                  <a:pt x="325" y="232"/>
                  <a:pt x="329" y="229"/>
                </a:cubicBezTo>
                <a:cubicBezTo>
                  <a:pt x="332" y="225"/>
                  <a:pt x="334" y="221"/>
                  <a:pt x="334" y="217"/>
                </a:cubicBezTo>
                <a:cubicBezTo>
                  <a:pt x="334" y="184"/>
                  <a:pt x="334" y="184"/>
                  <a:pt x="334" y="184"/>
                </a:cubicBezTo>
                <a:cubicBezTo>
                  <a:pt x="334" y="179"/>
                  <a:pt x="332" y="175"/>
                  <a:pt x="329" y="172"/>
                </a:cubicBezTo>
                <a:cubicBezTo>
                  <a:pt x="325" y="169"/>
                  <a:pt x="322" y="167"/>
                  <a:pt x="317" y="167"/>
                </a:cubicBezTo>
                <a:cubicBezTo>
                  <a:pt x="267" y="167"/>
                  <a:pt x="267" y="167"/>
                  <a:pt x="267" y="167"/>
                </a:cubicBezTo>
                <a:cubicBezTo>
                  <a:pt x="267" y="124"/>
                  <a:pt x="267" y="124"/>
                  <a:pt x="267" y="124"/>
                </a:cubicBezTo>
                <a:cubicBezTo>
                  <a:pt x="277" y="118"/>
                  <a:pt x="285" y="110"/>
                  <a:pt x="291" y="100"/>
                </a:cubicBezTo>
                <a:cubicBezTo>
                  <a:pt x="297" y="90"/>
                  <a:pt x="300" y="79"/>
                  <a:pt x="300" y="67"/>
                </a:cubicBezTo>
                <a:cubicBezTo>
                  <a:pt x="300" y="48"/>
                  <a:pt x="294" y="33"/>
                  <a:pt x="281" y="20"/>
                </a:cubicBezTo>
                <a:cubicBezTo>
                  <a:pt x="268" y="7"/>
                  <a:pt x="252" y="0"/>
                  <a:pt x="234" y="0"/>
                </a:cubicBezTo>
                <a:cubicBezTo>
                  <a:pt x="215" y="0"/>
                  <a:pt x="199" y="7"/>
                  <a:pt x="186" y="20"/>
                </a:cubicBezTo>
                <a:cubicBezTo>
                  <a:pt x="173" y="33"/>
                  <a:pt x="167" y="48"/>
                  <a:pt x="167" y="67"/>
                </a:cubicBezTo>
                <a:cubicBezTo>
                  <a:pt x="167" y="79"/>
                  <a:pt x="170" y="90"/>
                  <a:pt x="176" y="100"/>
                </a:cubicBezTo>
                <a:cubicBezTo>
                  <a:pt x="182" y="110"/>
                  <a:pt x="190" y="118"/>
                  <a:pt x="200" y="124"/>
                </a:cubicBezTo>
                <a:cubicBezTo>
                  <a:pt x="200" y="167"/>
                  <a:pt x="200" y="167"/>
                  <a:pt x="200" y="167"/>
                </a:cubicBezTo>
                <a:cubicBezTo>
                  <a:pt x="150" y="167"/>
                  <a:pt x="150" y="167"/>
                  <a:pt x="150" y="167"/>
                </a:cubicBezTo>
                <a:cubicBezTo>
                  <a:pt x="146" y="167"/>
                  <a:pt x="142" y="169"/>
                  <a:pt x="138" y="172"/>
                </a:cubicBezTo>
                <a:cubicBezTo>
                  <a:pt x="135" y="175"/>
                  <a:pt x="133" y="179"/>
                  <a:pt x="133" y="184"/>
                </a:cubicBezTo>
                <a:cubicBezTo>
                  <a:pt x="133" y="217"/>
                  <a:pt x="133" y="217"/>
                  <a:pt x="133" y="217"/>
                </a:cubicBezTo>
                <a:cubicBezTo>
                  <a:pt x="133" y="221"/>
                  <a:pt x="135" y="225"/>
                  <a:pt x="138" y="229"/>
                </a:cubicBezTo>
                <a:cubicBezTo>
                  <a:pt x="142" y="232"/>
                  <a:pt x="146" y="234"/>
                  <a:pt x="150" y="234"/>
                </a:cubicBezTo>
                <a:cubicBezTo>
                  <a:pt x="200" y="234"/>
                  <a:pt x="200" y="234"/>
                  <a:pt x="200" y="234"/>
                </a:cubicBezTo>
                <a:cubicBezTo>
                  <a:pt x="200" y="402"/>
                  <a:pt x="200" y="402"/>
                  <a:pt x="200" y="402"/>
                </a:cubicBezTo>
                <a:cubicBezTo>
                  <a:pt x="174" y="399"/>
                  <a:pt x="151" y="392"/>
                  <a:pt x="129" y="381"/>
                </a:cubicBezTo>
                <a:cubicBezTo>
                  <a:pt x="108" y="370"/>
                  <a:pt x="92" y="357"/>
                  <a:pt x="80" y="341"/>
                </a:cubicBezTo>
                <a:cubicBezTo>
                  <a:pt x="106" y="315"/>
                  <a:pt x="106" y="315"/>
                  <a:pt x="106" y="315"/>
                </a:cubicBezTo>
                <a:cubicBezTo>
                  <a:pt x="109" y="312"/>
                  <a:pt x="109" y="309"/>
                  <a:pt x="108" y="306"/>
                </a:cubicBezTo>
                <a:cubicBezTo>
                  <a:pt x="107" y="302"/>
                  <a:pt x="104" y="300"/>
                  <a:pt x="100" y="300"/>
                </a:cubicBezTo>
                <a:cubicBezTo>
                  <a:pt x="8" y="300"/>
                  <a:pt x="8" y="300"/>
                  <a:pt x="8" y="300"/>
                </a:cubicBezTo>
                <a:cubicBezTo>
                  <a:pt x="6" y="300"/>
                  <a:pt x="4" y="301"/>
                  <a:pt x="2" y="303"/>
                </a:cubicBezTo>
                <a:cubicBezTo>
                  <a:pt x="1" y="304"/>
                  <a:pt x="0" y="306"/>
                  <a:pt x="0" y="309"/>
                </a:cubicBezTo>
                <a:cubicBezTo>
                  <a:pt x="0" y="400"/>
                  <a:pt x="0" y="400"/>
                  <a:pt x="0" y="400"/>
                </a:cubicBezTo>
                <a:cubicBezTo>
                  <a:pt x="0" y="404"/>
                  <a:pt x="2" y="407"/>
                  <a:pt x="5" y="408"/>
                </a:cubicBezTo>
                <a:cubicBezTo>
                  <a:pt x="7" y="409"/>
                  <a:pt x="8" y="409"/>
                  <a:pt x="8" y="409"/>
                </a:cubicBezTo>
                <a:cubicBezTo>
                  <a:pt x="11" y="409"/>
                  <a:pt x="13" y="408"/>
                  <a:pt x="14" y="406"/>
                </a:cubicBezTo>
                <a:cubicBezTo>
                  <a:pt x="39" y="382"/>
                  <a:pt x="39" y="382"/>
                  <a:pt x="39" y="382"/>
                </a:cubicBezTo>
                <a:cubicBezTo>
                  <a:pt x="59" y="407"/>
                  <a:pt x="87" y="427"/>
                  <a:pt x="122" y="441"/>
                </a:cubicBezTo>
                <a:cubicBezTo>
                  <a:pt x="156" y="456"/>
                  <a:pt x="194" y="463"/>
                  <a:pt x="234" y="463"/>
                </a:cubicBezTo>
                <a:cubicBezTo>
                  <a:pt x="274" y="463"/>
                  <a:pt x="311" y="456"/>
                  <a:pt x="346" y="441"/>
                </a:cubicBezTo>
                <a:cubicBezTo>
                  <a:pt x="380" y="427"/>
                  <a:pt x="408" y="407"/>
                  <a:pt x="429" y="382"/>
                </a:cubicBezTo>
                <a:cubicBezTo>
                  <a:pt x="453" y="406"/>
                  <a:pt x="453" y="406"/>
                  <a:pt x="453" y="406"/>
                </a:cubicBezTo>
                <a:cubicBezTo>
                  <a:pt x="455" y="408"/>
                  <a:pt x="457" y="409"/>
                  <a:pt x="459" y="409"/>
                </a:cubicBezTo>
                <a:cubicBezTo>
                  <a:pt x="460" y="409"/>
                  <a:pt x="461" y="409"/>
                  <a:pt x="462" y="408"/>
                </a:cubicBezTo>
                <a:cubicBezTo>
                  <a:pt x="465" y="407"/>
                  <a:pt x="467" y="404"/>
                  <a:pt x="467" y="400"/>
                </a:cubicBezTo>
                <a:cubicBezTo>
                  <a:pt x="467" y="309"/>
                  <a:pt x="467" y="309"/>
                  <a:pt x="467" y="309"/>
                </a:cubicBezTo>
                <a:cubicBezTo>
                  <a:pt x="467" y="306"/>
                  <a:pt x="466" y="304"/>
                  <a:pt x="465" y="303"/>
                </a:cubicBezTo>
                <a:close/>
                <a:moveTo>
                  <a:pt x="245" y="78"/>
                </a:moveTo>
                <a:cubicBezTo>
                  <a:pt x="242" y="82"/>
                  <a:pt x="238" y="83"/>
                  <a:pt x="234" y="83"/>
                </a:cubicBezTo>
                <a:cubicBezTo>
                  <a:pt x="229" y="83"/>
                  <a:pt x="225" y="82"/>
                  <a:pt x="222" y="78"/>
                </a:cubicBezTo>
                <a:cubicBezTo>
                  <a:pt x="219" y="75"/>
                  <a:pt x="217" y="71"/>
                  <a:pt x="217" y="67"/>
                </a:cubicBezTo>
                <a:cubicBezTo>
                  <a:pt x="217" y="62"/>
                  <a:pt x="219" y="58"/>
                  <a:pt x="222" y="55"/>
                </a:cubicBezTo>
                <a:cubicBezTo>
                  <a:pt x="225" y="52"/>
                  <a:pt x="229" y="50"/>
                  <a:pt x="234" y="50"/>
                </a:cubicBezTo>
                <a:cubicBezTo>
                  <a:pt x="238" y="50"/>
                  <a:pt x="242" y="52"/>
                  <a:pt x="245" y="55"/>
                </a:cubicBezTo>
                <a:cubicBezTo>
                  <a:pt x="249" y="58"/>
                  <a:pt x="250" y="62"/>
                  <a:pt x="250" y="67"/>
                </a:cubicBezTo>
                <a:cubicBezTo>
                  <a:pt x="250" y="71"/>
                  <a:pt x="249" y="75"/>
                  <a:pt x="245" y="78"/>
                </a:cubicBezTo>
                <a:close/>
                <a:moveTo>
                  <a:pt x="245" y="78"/>
                </a:moveTo>
                <a:cubicBezTo>
                  <a:pt x="245" y="78"/>
                  <a:pt x="245" y="78"/>
                  <a:pt x="245" y="7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3" name="グループ化 92"/>
          <p:cNvGrpSpPr/>
          <p:nvPr/>
        </p:nvGrpSpPr>
        <p:grpSpPr>
          <a:xfrm>
            <a:off x="3960027" y="4388761"/>
            <a:ext cx="1272978" cy="1507893"/>
            <a:chOff x="1979613" y="1979612"/>
            <a:chExt cx="636587" cy="754063"/>
          </a:xfrm>
        </p:grpSpPr>
        <p:sp>
          <p:nvSpPr>
            <p:cNvPr id="53" name="Freeform 45"/>
            <p:cNvSpPr>
              <a:spLocks noEditPoints="1"/>
            </p:cNvSpPr>
            <p:nvPr/>
          </p:nvSpPr>
          <p:spPr bwMode="auto">
            <a:xfrm>
              <a:off x="1979613" y="2225675"/>
              <a:ext cx="92075" cy="285750"/>
            </a:xfrm>
            <a:custGeom>
              <a:avLst/>
              <a:gdLst>
                <a:gd name="T0" fmla="*/ 27 w 53"/>
                <a:gd name="T1" fmla="*/ 0 h 165"/>
                <a:gd name="T2" fmla="*/ 8 w 53"/>
                <a:gd name="T3" fmla="*/ 7 h 165"/>
                <a:gd name="T4" fmla="*/ 0 w 53"/>
                <a:gd name="T5" fmla="*/ 26 h 165"/>
                <a:gd name="T6" fmla="*/ 0 w 53"/>
                <a:gd name="T7" fmla="*/ 138 h 165"/>
                <a:gd name="T8" fmla="*/ 8 w 53"/>
                <a:gd name="T9" fmla="*/ 157 h 165"/>
                <a:gd name="T10" fmla="*/ 27 w 53"/>
                <a:gd name="T11" fmla="*/ 165 h 165"/>
                <a:gd name="T12" fmla="*/ 46 w 53"/>
                <a:gd name="T13" fmla="*/ 157 h 165"/>
                <a:gd name="T14" fmla="*/ 53 w 53"/>
                <a:gd name="T15" fmla="*/ 138 h 165"/>
                <a:gd name="T16" fmla="*/ 53 w 53"/>
                <a:gd name="T17" fmla="*/ 26 h 165"/>
                <a:gd name="T18" fmla="*/ 46 w 53"/>
                <a:gd name="T19" fmla="*/ 7 h 165"/>
                <a:gd name="T20" fmla="*/ 27 w 53"/>
                <a:gd name="T21" fmla="*/ 0 h 165"/>
                <a:gd name="T22" fmla="*/ 27 w 53"/>
                <a:gd name="T23" fmla="*/ 0 h 165"/>
                <a:gd name="T24" fmla="*/ 27 w 53"/>
                <a:gd name="T2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65">
                  <a:moveTo>
                    <a:pt x="27" y="0"/>
                  </a:moveTo>
                  <a:cubicBezTo>
                    <a:pt x="19" y="0"/>
                    <a:pt x="13" y="2"/>
                    <a:pt x="8" y="7"/>
                  </a:cubicBezTo>
                  <a:cubicBezTo>
                    <a:pt x="3" y="13"/>
                    <a:pt x="0" y="19"/>
                    <a:pt x="0" y="2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6"/>
                    <a:pt x="3" y="152"/>
                    <a:pt x="8" y="157"/>
                  </a:cubicBezTo>
                  <a:cubicBezTo>
                    <a:pt x="13" y="162"/>
                    <a:pt x="19" y="165"/>
                    <a:pt x="27" y="165"/>
                  </a:cubicBezTo>
                  <a:cubicBezTo>
                    <a:pt x="34" y="165"/>
                    <a:pt x="41" y="162"/>
                    <a:pt x="46" y="157"/>
                  </a:cubicBezTo>
                  <a:cubicBezTo>
                    <a:pt x="51" y="152"/>
                    <a:pt x="53" y="146"/>
                    <a:pt x="53" y="138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9"/>
                    <a:pt x="51" y="13"/>
                    <a:pt x="46" y="7"/>
                  </a:cubicBezTo>
                  <a:cubicBezTo>
                    <a:pt x="40" y="2"/>
                    <a:pt x="34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2090738" y="2232025"/>
              <a:ext cx="414338" cy="501650"/>
            </a:xfrm>
            <a:custGeom>
              <a:avLst/>
              <a:gdLst>
                <a:gd name="T0" fmla="*/ 0 w 239"/>
                <a:gd name="T1" fmla="*/ 174 h 289"/>
                <a:gd name="T2" fmla="*/ 8 w 239"/>
                <a:gd name="T3" fmla="*/ 194 h 289"/>
                <a:gd name="T4" fmla="*/ 29 w 239"/>
                <a:gd name="T5" fmla="*/ 203 h 289"/>
                <a:gd name="T6" fmla="*/ 48 w 239"/>
                <a:gd name="T7" fmla="*/ 203 h 289"/>
                <a:gd name="T8" fmla="*/ 48 w 239"/>
                <a:gd name="T9" fmla="*/ 262 h 289"/>
                <a:gd name="T10" fmla="*/ 56 w 239"/>
                <a:gd name="T11" fmla="*/ 281 h 289"/>
                <a:gd name="T12" fmla="*/ 75 w 239"/>
                <a:gd name="T13" fmla="*/ 289 h 289"/>
                <a:gd name="T14" fmla="*/ 94 w 239"/>
                <a:gd name="T15" fmla="*/ 281 h 289"/>
                <a:gd name="T16" fmla="*/ 102 w 239"/>
                <a:gd name="T17" fmla="*/ 262 h 289"/>
                <a:gd name="T18" fmla="*/ 102 w 239"/>
                <a:gd name="T19" fmla="*/ 203 h 289"/>
                <a:gd name="T20" fmla="*/ 138 w 239"/>
                <a:gd name="T21" fmla="*/ 203 h 289"/>
                <a:gd name="T22" fmla="*/ 138 w 239"/>
                <a:gd name="T23" fmla="*/ 262 h 289"/>
                <a:gd name="T24" fmla="*/ 145 w 239"/>
                <a:gd name="T25" fmla="*/ 281 h 289"/>
                <a:gd name="T26" fmla="*/ 164 w 239"/>
                <a:gd name="T27" fmla="*/ 289 h 289"/>
                <a:gd name="T28" fmla="*/ 183 w 239"/>
                <a:gd name="T29" fmla="*/ 281 h 289"/>
                <a:gd name="T30" fmla="*/ 191 w 239"/>
                <a:gd name="T31" fmla="*/ 262 h 289"/>
                <a:gd name="T32" fmla="*/ 191 w 239"/>
                <a:gd name="T33" fmla="*/ 203 h 289"/>
                <a:gd name="T34" fmla="*/ 211 w 239"/>
                <a:gd name="T35" fmla="*/ 203 h 289"/>
                <a:gd name="T36" fmla="*/ 231 w 239"/>
                <a:gd name="T37" fmla="*/ 194 h 289"/>
                <a:gd name="T38" fmla="*/ 239 w 239"/>
                <a:gd name="T39" fmla="*/ 174 h 289"/>
                <a:gd name="T40" fmla="*/ 239 w 239"/>
                <a:gd name="T41" fmla="*/ 0 h 289"/>
                <a:gd name="T42" fmla="*/ 0 w 239"/>
                <a:gd name="T43" fmla="*/ 0 h 289"/>
                <a:gd name="T44" fmla="*/ 0 w 239"/>
                <a:gd name="T45" fmla="*/ 174 h 289"/>
                <a:gd name="T46" fmla="*/ 0 w 239"/>
                <a:gd name="T47" fmla="*/ 174 h 289"/>
                <a:gd name="T48" fmla="*/ 0 w 239"/>
                <a:gd name="T49" fmla="*/ 17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9" h="289">
                  <a:moveTo>
                    <a:pt x="0" y="174"/>
                  </a:moveTo>
                  <a:cubicBezTo>
                    <a:pt x="0" y="182"/>
                    <a:pt x="3" y="189"/>
                    <a:pt x="8" y="194"/>
                  </a:cubicBezTo>
                  <a:cubicBezTo>
                    <a:pt x="14" y="200"/>
                    <a:pt x="21" y="203"/>
                    <a:pt x="29" y="203"/>
                  </a:cubicBezTo>
                  <a:cubicBezTo>
                    <a:pt x="48" y="203"/>
                    <a:pt x="48" y="203"/>
                    <a:pt x="48" y="203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8" y="269"/>
                    <a:pt x="51" y="276"/>
                    <a:pt x="56" y="281"/>
                  </a:cubicBezTo>
                  <a:cubicBezTo>
                    <a:pt x="61" y="286"/>
                    <a:pt x="67" y="289"/>
                    <a:pt x="75" y="289"/>
                  </a:cubicBezTo>
                  <a:cubicBezTo>
                    <a:pt x="82" y="289"/>
                    <a:pt x="89" y="286"/>
                    <a:pt x="94" y="281"/>
                  </a:cubicBezTo>
                  <a:cubicBezTo>
                    <a:pt x="99" y="276"/>
                    <a:pt x="102" y="269"/>
                    <a:pt x="102" y="262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38" y="203"/>
                    <a:pt x="138" y="203"/>
                    <a:pt x="138" y="203"/>
                  </a:cubicBezTo>
                  <a:cubicBezTo>
                    <a:pt x="138" y="262"/>
                    <a:pt x="138" y="262"/>
                    <a:pt x="138" y="262"/>
                  </a:cubicBezTo>
                  <a:cubicBezTo>
                    <a:pt x="138" y="269"/>
                    <a:pt x="140" y="276"/>
                    <a:pt x="145" y="281"/>
                  </a:cubicBezTo>
                  <a:cubicBezTo>
                    <a:pt x="151" y="286"/>
                    <a:pt x="157" y="289"/>
                    <a:pt x="164" y="289"/>
                  </a:cubicBezTo>
                  <a:cubicBezTo>
                    <a:pt x="172" y="289"/>
                    <a:pt x="178" y="286"/>
                    <a:pt x="183" y="281"/>
                  </a:cubicBezTo>
                  <a:cubicBezTo>
                    <a:pt x="189" y="276"/>
                    <a:pt x="191" y="269"/>
                    <a:pt x="191" y="262"/>
                  </a:cubicBezTo>
                  <a:cubicBezTo>
                    <a:pt x="191" y="203"/>
                    <a:pt x="191" y="203"/>
                    <a:pt x="191" y="203"/>
                  </a:cubicBezTo>
                  <a:cubicBezTo>
                    <a:pt x="211" y="203"/>
                    <a:pt x="211" y="203"/>
                    <a:pt x="211" y="203"/>
                  </a:cubicBezTo>
                  <a:cubicBezTo>
                    <a:pt x="219" y="203"/>
                    <a:pt x="225" y="200"/>
                    <a:pt x="231" y="194"/>
                  </a:cubicBezTo>
                  <a:cubicBezTo>
                    <a:pt x="236" y="189"/>
                    <a:pt x="239" y="182"/>
                    <a:pt x="239" y="174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4"/>
                  </a:lnTo>
                  <a:close/>
                  <a:moveTo>
                    <a:pt x="0" y="174"/>
                  </a:moveTo>
                  <a:cubicBezTo>
                    <a:pt x="0" y="174"/>
                    <a:pt x="0" y="174"/>
                    <a:pt x="0" y="17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7"/>
            <p:cNvSpPr>
              <a:spLocks noEditPoints="1"/>
            </p:cNvSpPr>
            <p:nvPr/>
          </p:nvSpPr>
          <p:spPr bwMode="auto">
            <a:xfrm>
              <a:off x="2089150" y="1979612"/>
              <a:ext cx="417513" cy="238125"/>
            </a:xfrm>
            <a:custGeom>
              <a:avLst/>
              <a:gdLst>
                <a:gd name="T0" fmla="*/ 180 w 241"/>
                <a:gd name="T1" fmla="*/ 41 h 137"/>
                <a:gd name="T2" fmla="*/ 198 w 241"/>
                <a:gd name="T3" fmla="*/ 7 h 137"/>
                <a:gd name="T4" fmla="*/ 197 w 241"/>
                <a:gd name="T5" fmla="*/ 2 h 137"/>
                <a:gd name="T6" fmla="*/ 192 w 241"/>
                <a:gd name="T7" fmla="*/ 3 h 137"/>
                <a:gd name="T8" fmla="*/ 173 w 241"/>
                <a:gd name="T9" fmla="*/ 37 h 137"/>
                <a:gd name="T10" fmla="*/ 121 w 241"/>
                <a:gd name="T11" fmla="*/ 27 h 137"/>
                <a:gd name="T12" fmla="*/ 68 w 241"/>
                <a:gd name="T13" fmla="*/ 37 h 137"/>
                <a:gd name="T14" fmla="*/ 49 w 241"/>
                <a:gd name="T15" fmla="*/ 3 h 137"/>
                <a:gd name="T16" fmla="*/ 44 w 241"/>
                <a:gd name="T17" fmla="*/ 2 h 137"/>
                <a:gd name="T18" fmla="*/ 43 w 241"/>
                <a:gd name="T19" fmla="*/ 7 h 137"/>
                <a:gd name="T20" fmla="*/ 61 w 241"/>
                <a:gd name="T21" fmla="*/ 41 h 137"/>
                <a:gd name="T22" fmla="*/ 17 w 241"/>
                <a:gd name="T23" fmla="*/ 81 h 137"/>
                <a:gd name="T24" fmla="*/ 0 w 241"/>
                <a:gd name="T25" fmla="*/ 137 h 137"/>
                <a:gd name="T26" fmla="*/ 241 w 241"/>
                <a:gd name="T27" fmla="*/ 137 h 137"/>
                <a:gd name="T28" fmla="*/ 224 w 241"/>
                <a:gd name="T29" fmla="*/ 81 h 137"/>
                <a:gd name="T30" fmla="*/ 180 w 241"/>
                <a:gd name="T31" fmla="*/ 41 h 137"/>
                <a:gd name="T32" fmla="*/ 73 w 241"/>
                <a:gd name="T33" fmla="*/ 91 h 137"/>
                <a:gd name="T34" fmla="*/ 66 w 241"/>
                <a:gd name="T35" fmla="*/ 94 h 137"/>
                <a:gd name="T36" fmla="*/ 59 w 241"/>
                <a:gd name="T37" fmla="*/ 91 h 137"/>
                <a:gd name="T38" fmla="*/ 56 w 241"/>
                <a:gd name="T39" fmla="*/ 83 h 137"/>
                <a:gd name="T40" fmla="*/ 59 w 241"/>
                <a:gd name="T41" fmla="*/ 76 h 137"/>
                <a:gd name="T42" fmla="*/ 66 w 241"/>
                <a:gd name="T43" fmla="*/ 73 h 137"/>
                <a:gd name="T44" fmla="*/ 73 w 241"/>
                <a:gd name="T45" fmla="*/ 76 h 137"/>
                <a:gd name="T46" fmla="*/ 76 w 241"/>
                <a:gd name="T47" fmla="*/ 83 h 137"/>
                <a:gd name="T48" fmla="*/ 73 w 241"/>
                <a:gd name="T49" fmla="*/ 91 h 137"/>
                <a:gd name="T50" fmla="*/ 183 w 241"/>
                <a:gd name="T51" fmla="*/ 91 h 137"/>
                <a:gd name="T52" fmla="*/ 176 w 241"/>
                <a:gd name="T53" fmla="*/ 94 h 137"/>
                <a:gd name="T54" fmla="*/ 168 w 241"/>
                <a:gd name="T55" fmla="*/ 91 h 137"/>
                <a:gd name="T56" fmla="*/ 165 w 241"/>
                <a:gd name="T57" fmla="*/ 83 h 137"/>
                <a:gd name="T58" fmla="*/ 168 w 241"/>
                <a:gd name="T59" fmla="*/ 76 h 137"/>
                <a:gd name="T60" fmla="*/ 176 w 241"/>
                <a:gd name="T61" fmla="*/ 73 h 137"/>
                <a:gd name="T62" fmla="*/ 183 w 241"/>
                <a:gd name="T63" fmla="*/ 76 h 137"/>
                <a:gd name="T64" fmla="*/ 185 w 241"/>
                <a:gd name="T65" fmla="*/ 83 h 137"/>
                <a:gd name="T66" fmla="*/ 183 w 241"/>
                <a:gd name="T67" fmla="*/ 91 h 137"/>
                <a:gd name="T68" fmla="*/ 183 w 241"/>
                <a:gd name="T69" fmla="*/ 91 h 137"/>
                <a:gd name="T70" fmla="*/ 183 w 241"/>
                <a:gd name="T71" fmla="*/ 9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1" h="137">
                  <a:moveTo>
                    <a:pt x="180" y="41"/>
                  </a:moveTo>
                  <a:cubicBezTo>
                    <a:pt x="198" y="7"/>
                    <a:pt x="198" y="7"/>
                    <a:pt x="198" y="7"/>
                  </a:cubicBezTo>
                  <a:cubicBezTo>
                    <a:pt x="199" y="4"/>
                    <a:pt x="199" y="3"/>
                    <a:pt x="197" y="2"/>
                  </a:cubicBezTo>
                  <a:cubicBezTo>
                    <a:pt x="195" y="0"/>
                    <a:pt x="193" y="1"/>
                    <a:pt x="192" y="3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156" y="30"/>
                    <a:pt x="139" y="27"/>
                    <a:pt x="121" y="27"/>
                  </a:cubicBezTo>
                  <a:cubicBezTo>
                    <a:pt x="102" y="27"/>
                    <a:pt x="85" y="30"/>
                    <a:pt x="68" y="37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1"/>
                    <a:pt x="46" y="0"/>
                    <a:pt x="44" y="2"/>
                  </a:cubicBezTo>
                  <a:cubicBezTo>
                    <a:pt x="42" y="3"/>
                    <a:pt x="42" y="4"/>
                    <a:pt x="43" y="7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43" y="50"/>
                    <a:pt x="28" y="64"/>
                    <a:pt x="17" y="81"/>
                  </a:cubicBezTo>
                  <a:cubicBezTo>
                    <a:pt x="5" y="98"/>
                    <a:pt x="0" y="117"/>
                    <a:pt x="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17"/>
                    <a:pt x="235" y="98"/>
                    <a:pt x="224" y="81"/>
                  </a:cubicBezTo>
                  <a:cubicBezTo>
                    <a:pt x="213" y="64"/>
                    <a:pt x="198" y="50"/>
                    <a:pt x="180" y="41"/>
                  </a:cubicBezTo>
                  <a:close/>
                  <a:moveTo>
                    <a:pt x="73" y="91"/>
                  </a:moveTo>
                  <a:cubicBezTo>
                    <a:pt x="71" y="93"/>
                    <a:pt x="68" y="94"/>
                    <a:pt x="66" y="94"/>
                  </a:cubicBezTo>
                  <a:cubicBezTo>
                    <a:pt x="63" y="94"/>
                    <a:pt x="60" y="93"/>
                    <a:pt x="59" y="91"/>
                  </a:cubicBezTo>
                  <a:cubicBezTo>
                    <a:pt x="57" y="89"/>
                    <a:pt x="56" y="86"/>
                    <a:pt x="56" y="83"/>
                  </a:cubicBezTo>
                  <a:cubicBezTo>
                    <a:pt x="56" y="81"/>
                    <a:pt x="57" y="78"/>
                    <a:pt x="59" y="76"/>
                  </a:cubicBezTo>
                  <a:cubicBezTo>
                    <a:pt x="60" y="74"/>
                    <a:pt x="63" y="73"/>
                    <a:pt x="66" y="73"/>
                  </a:cubicBezTo>
                  <a:cubicBezTo>
                    <a:pt x="68" y="73"/>
                    <a:pt x="71" y="74"/>
                    <a:pt x="73" y="76"/>
                  </a:cubicBezTo>
                  <a:cubicBezTo>
                    <a:pt x="75" y="78"/>
                    <a:pt x="76" y="81"/>
                    <a:pt x="76" y="83"/>
                  </a:cubicBezTo>
                  <a:cubicBezTo>
                    <a:pt x="76" y="86"/>
                    <a:pt x="75" y="89"/>
                    <a:pt x="73" y="91"/>
                  </a:cubicBezTo>
                  <a:close/>
                  <a:moveTo>
                    <a:pt x="183" y="91"/>
                  </a:moveTo>
                  <a:cubicBezTo>
                    <a:pt x="181" y="93"/>
                    <a:pt x="178" y="94"/>
                    <a:pt x="176" y="94"/>
                  </a:cubicBezTo>
                  <a:cubicBezTo>
                    <a:pt x="173" y="94"/>
                    <a:pt x="170" y="93"/>
                    <a:pt x="168" y="91"/>
                  </a:cubicBezTo>
                  <a:cubicBezTo>
                    <a:pt x="166" y="89"/>
                    <a:pt x="165" y="86"/>
                    <a:pt x="165" y="83"/>
                  </a:cubicBezTo>
                  <a:cubicBezTo>
                    <a:pt x="165" y="81"/>
                    <a:pt x="166" y="78"/>
                    <a:pt x="168" y="76"/>
                  </a:cubicBezTo>
                  <a:cubicBezTo>
                    <a:pt x="170" y="74"/>
                    <a:pt x="173" y="73"/>
                    <a:pt x="176" y="73"/>
                  </a:cubicBezTo>
                  <a:cubicBezTo>
                    <a:pt x="178" y="73"/>
                    <a:pt x="181" y="74"/>
                    <a:pt x="183" y="76"/>
                  </a:cubicBezTo>
                  <a:cubicBezTo>
                    <a:pt x="185" y="78"/>
                    <a:pt x="185" y="81"/>
                    <a:pt x="185" y="83"/>
                  </a:cubicBezTo>
                  <a:cubicBezTo>
                    <a:pt x="185" y="86"/>
                    <a:pt x="185" y="89"/>
                    <a:pt x="183" y="91"/>
                  </a:cubicBezTo>
                  <a:close/>
                  <a:moveTo>
                    <a:pt x="183" y="91"/>
                  </a:moveTo>
                  <a:cubicBezTo>
                    <a:pt x="183" y="91"/>
                    <a:pt x="183" y="91"/>
                    <a:pt x="183" y="9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Freeform 48"/>
            <p:cNvSpPr>
              <a:spLocks noEditPoints="1"/>
            </p:cNvSpPr>
            <p:nvPr/>
          </p:nvSpPr>
          <p:spPr bwMode="auto">
            <a:xfrm>
              <a:off x="2524125" y="2225675"/>
              <a:ext cx="92075" cy="285750"/>
            </a:xfrm>
            <a:custGeom>
              <a:avLst/>
              <a:gdLst>
                <a:gd name="T0" fmla="*/ 45 w 53"/>
                <a:gd name="T1" fmla="*/ 7 h 165"/>
                <a:gd name="T2" fmla="*/ 26 w 53"/>
                <a:gd name="T3" fmla="*/ 0 h 165"/>
                <a:gd name="T4" fmla="*/ 7 w 53"/>
                <a:gd name="T5" fmla="*/ 7 h 165"/>
                <a:gd name="T6" fmla="*/ 0 w 53"/>
                <a:gd name="T7" fmla="*/ 26 h 165"/>
                <a:gd name="T8" fmla="*/ 0 w 53"/>
                <a:gd name="T9" fmla="*/ 138 h 165"/>
                <a:gd name="T10" fmla="*/ 7 w 53"/>
                <a:gd name="T11" fmla="*/ 157 h 165"/>
                <a:gd name="T12" fmla="*/ 26 w 53"/>
                <a:gd name="T13" fmla="*/ 165 h 165"/>
                <a:gd name="T14" fmla="*/ 45 w 53"/>
                <a:gd name="T15" fmla="*/ 157 h 165"/>
                <a:gd name="T16" fmla="*/ 53 w 53"/>
                <a:gd name="T17" fmla="*/ 138 h 165"/>
                <a:gd name="T18" fmla="*/ 53 w 53"/>
                <a:gd name="T19" fmla="*/ 26 h 165"/>
                <a:gd name="T20" fmla="*/ 45 w 53"/>
                <a:gd name="T21" fmla="*/ 7 h 165"/>
                <a:gd name="T22" fmla="*/ 45 w 53"/>
                <a:gd name="T23" fmla="*/ 7 h 165"/>
                <a:gd name="T24" fmla="*/ 45 w 53"/>
                <a:gd name="T25" fmla="*/ 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165">
                  <a:moveTo>
                    <a:pt x="45" y="7"/>
                  </a:moveTo>
                  <a:cubicBezTo>
                    <a:pt x="40" y="2"/>
                    <a:pt x="34" y="0"/>
                    <a:pt x="26" y="0"/>
                  </a:cubicBezTo>
                  <a:cubicBezTo>
                    <a:pt x="19" y="0"/>
                    <a:pt x="13" y="2"/>
                    <a:pt x="7" y="7"/>
                  </a:cubicBezTo>
                  <a:cubicBezTo>
                    <a:pt x="2" y="12"/>
                    <a:pt x="0" y="19"/>
                    <a:pt x="0" y="2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6"/>
                    <a:pt x="2" y="152"/>
                    <a:pt x="7" y="157"/>
                  </a:cubicBezTo>
                  <a:cubicBezTo>
                    <a:pt x="13" y="162"/>
                    <a:pt x="19" y="165"/>
                    <a:pt x="26" y="165"/>
                  </a:cubicBezTo>
                  <a:cubicBezTo>
                    <a:pt x="34" y="165"/>
                    <a:pt x="40" y="162"/>
                    <a:pt x="45" y="157"/>
                  </a:cubicBezTo>
                  <a:cubicBezTo>
                    <a:pt x="50" y="152"/>
                    <a:pt x="53" y="146"/>
                    <a:pt x="53" y="138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9"/>
                    <a:pt x="50" y="12"/>
                    <a:pt x="45" y="7"/>
                  </a:cubicBezTo>
                  <a:close/>
                  <a:moveTo>
                    <a:pt x="45" y="7"/>
                  </a:moveTo>
                  <a:cubicBezTo>
                    <a:pt x="45" y="7"/>
                    <a:pt x="45" y="7"/>
                    <a:pt x="45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9" name="Freeform 52"/>
          <p:cNvSpPr>
            <a:spLocks noEditPoints="1"/>
          </p:cNvSpPr>
          <p:nvPr/>
        </p:nvSpPr>
        <p:spPr bwMode="auto">
          <a:xfrm>
            <a:off x="6931368" y="4772875"/>
            <a:ext cx="1250757" cy="739662"/>
          </a:xfrm>
          <a:custGeom>
            <a:avLst/>
            <a:gdLst>
              <a:gd name="T0" fmla="*/ 258 w 260"/>
              <a:gd name="T1" fmla="*/ 16 h 152"/>
              <a:gd name="T2" fmla="*/ 245 w 260"/>
              <a:gd name="T3" fmla="*/ 3 h 152"/>
              <a:gd name="T4" fmla="*/ 239 w 260"/>
              <a:gd name="T5" fmla="*/ 0 h 152"/>
              <a:gd name="T6" fmla="*/ 233 w 260"/>
              <a:gd name="T7" fmla="*/ 3 h 152"/>
              <a:gd name="T8" fmla="*/ 130 w 260"/>
              <a:gd name="T9" fmla="*/ 105 h 152"/>
              <a:gd name="T10" fmla="*/ 28 w 260"/>
              <a:gd name="T11" fmla="*/ 3 h 152"/>
              <a:gd name="T12" fmla="*/ 22 w 260"/>
              <a:gd name="T13" fmla="*/ 0 h 152"/>
              <a:gd name="T14" fmla="*/ 16 w 260"/>
              <a:gd name="T15" fmla="*/ 3 h 152"/>
              <a:gd name="T16" fmla="*/ 3 w 260"/>
              <a:gd name="T17" fmla="*/ 16 h 152"/>
              <a:gd name="T18" fmla="*/ 0 w 260"/>
              <a:gd name="T19" fmla="*/ 22 h 152"/>
              <a:gd name="T20" fmla="*/ 3 w 260"/>
              <a:gd name="T21" fmla="*/ 28 h 152"/>
              <a:gd name="T22" fmla="*/ 124 w 260"/>
              <a:gd name="T23" fmla="*/ 149 h 152"/>
              <a:gd name="T24" fmla="*/ 130 w 260"/>
              <a:gd name="T25" fmla="*/ 152 h 152"/>
              <a:gd name="T26" fmla="*/ 136 w 260"/>
              <a:gd name="T27" fmla="*/ 149 h 152"/>
              <a:gd name="T28" fmla="*/ 258 w 260"/>
              <a:gd name="T29" fmla="*/ 28 h 152"/>
              <a:gd name="T30" fmla="*/ 260 w 260"/>
              <a:gd name="T31" fmla="*/ 22 h 152"/>
              <a:gd name="T32" fmla="*/ 258 w 260"/>
              <a:gd name="T33" fmla="*/ 16 h 152"/>
              <a:gd name="T34" fmla="*/ 258 w 260"/>
              <a:gd name="T35" fmla="*/ 16 h 152"/>
              <a:gd name="T36" fmla="*/ 258 w 260"/>
              <a:gd name="T37" fmla="*/ 1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0" h="152">
                <a:moveTo>
                  <a:pt x="258" y="16"/>
                </a:moveTo>
                <a:cubicBezTo>
                  <a:pt x="245" y="3"/>
                  <a:pt x="245" y="3"/>
                  <a:pt x="245" y="3"/>
                </a:cubicBezTo>
                <a:cubicBezTo>
                  <a:pt x="243" y="1"/>
                  <a:pt x="241" y="0"/>
                  <a:pt x="239" y="0"/>
                </a:cubicBezTo>
                <a:cubicBezTo>
                  <a:pt x="236" y="0"/>
                  <a:pt x="234" y="1"/>
                  <a:pt x="233" y="3"/>
                </a:cubicBezTo>
                <a:cubicBezTo>
                  <a:pt x="130" y="105"/>
                  <a:pt x="130" y="105"/>
                  <a:pt x="130" y="105"/>
                </a:cubicBezTo>
                <a:cubicBezTo>
                  <a:pt x="28" y="3"/>
                  <a:pt x="28" y="3"/>
                  <a:pt x="28" y="3"/>
                </a:cubicBezTo>
                <a:cubicBezTo>
                  <a:pt x="26" y="1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3" y="16"/>
                  <a:pt x="3" y="16"/>
                  <a:pt x="3" y="16"/>
                </a:cubicBezTo>
                <a:cubicBezTo>
                  <a:pt x="1" y="17"/>
                  <a:pt x="0" y="19"/>
                  <a:pt x="0" y="22"/>
                </a:cubicBezTo>
                <a:cubicBezTo>
                  <a:pt x="0" y="24"/>
                  <a:pt x="1" y="26"/>
                  <a:pt x="3" y="28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126" y="151"/>
                  <a:pt x="128" y="152"/>
                  <a:pt x="130" y="152"/>
                </a:cubicBezTo>
                <a:cubicBezTo>
                  <a:pt x="132" y="152"/>
                  <a:pt x="134" y="151"/>
                  <a:pt x="136" y="149"/>
                </a:cubicBezTo>
                <a:cubicBezTo>
                  <a:pt x="258" y="28"/>
                  <a:pt x="258" y="28"/>
                  <a:pt x="258" y="28"/>
                </a:cubicBezTo>
                <a:cubicBezTo>
                  <a:pt x="259" y="26"/>
                  <a:pt x="260" y="24"/>
                  <a:pt x="260" y="22"/>
                </a:cubicBezTo>
                <a:cubicBezTo>
                  <a:pt x="260" y="19"/>
                  <a:pt x="259" y="17"/>
                  <a:pt x="258" y="16"/>
                </a:cubicBezTo>
                <a:close/>
                <a:moveTo>
                  <a:pt x="258" y="16"/>
                </a:moveTo>
                <a:cubicBezTo>
                  <a:pt x="258" y="16"/>
                  <a:pt x="258" y="16"/>
                  <a:pt x="258" y="1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56"/>
          <p:cNvSpPr>
            <a:spLocks noEditPoints="1"/>
          </p:cNvSpPr>
          <p:nvPr/>
        </p:nvSpPr>
        <p:spPr bwMode="auto">
          <a:xfrm>
            <a:off x="10171188" y="4388761"/>
            <a:ext cx="891126" cy="1507891"/>
          </a:xfrm>
          <a:custGeom>
            <a:avLst/>
            <a:gdLst>
              <a:gd name="T0" fmla="*/ 149 w 152"/>
              <a:gd name="T1" fmla="*/ 124 h 260"/>
              <a:gd name="T2" fmla="*/ 28 w 152"/>
              <a:gd name="T3" fmla="*/ 3 h 260"/>
              <a:gd name="T4" fmla="*/ 22 w 152"/>
              <a:gd name="T5" fmla="*/ 0 h 260"/>
              <a:gd name="T6" fmla="*/ 16 w 152"/>
              <a:gd name="T7" fmla="*/ 3 h 260"/>
              <a:gd name="T8" fmla="*/ 3 w 152"/>
              <a:gd name="T9" fmla="*/ 16 h 260"/>
              <a:gd name="T10" fmla="*/ 0 w 152"/>
              <a:gd name="T11" fmla="*/ 22 h 260"/>
              <a:gd name="T12" fmla="*/ 3 w 152"/>
              <a:gd name="T13" fmla="*/ 28 h 260"/>
              <a:gd name="T14" fmla="*/ 105 w 152"/>
              <a:gd name="T15" fmla="*/ 130 h 260"/>
              <a:gd name="T16" fmla="*/ 3 w 152"/>
              <a:gd name="T17" fmla="*/ 233 h 260"/>
              <a:gd name="T18" fmla="*/ 0 w 152"/>
              <a:gd name="T19" fmla="*/ 239 h 260"/>
              <a:gd name="T20" fmla="*/ 3 w 152"/>
              <a:gd name="T21" fmla="*/ 245 h 260"/>
              <a:gd name="T22" fmla="*/ 16 w 152"/>
              <a:gd name="T23" fmla="*/ 258 h 260"/>
              <a:gd name="T24" fmla="*/ 22 w 152"/>
              <a:gd name="T25" fmla="*/ 260 h 260"/>
              <a:gd name="T26" fmla="*/ 28 w 152"/>
              <a:gd name="T27" fmla="*/ 258 h 260"/>
              <a:gd name="T28" fmla="*/ 149 w 152"/>
              <a:gd name="T29" fmla="*/ 136 h 260"/>
              <a:gd name="T30" fmla="*/ 152 w 152"/>
              <a:gd name="T31" fmla="*/ 130 h 260"/>
              <a:gd name="T32" fmla="*/ 149 w 152"/>
              <a:gd name="T33" fmla="*/ 124 h 260"/>
              <a:gd name="T34" fmla="*/ 149 w 152"/>
              <a:gd name="T35" fmla="*/ 124 h 260"/>
              <a:gd name="T36" fmla="*/ 149 w 152"/>
              <a:gd name="T37" fmla="*/ 124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260">
                <a:moveTo>
                  <a:pt x="149" y="124"/>
                </a:moveTo>
                <a:cubicBezTo>
                  <a:pt x="28" y="3"/>
                  <a:pt x="28" y="3"/>
                  <a:pt x="28" y="3"/>
                </a:cubicBezTo>
                <a:cubicBezTo>
                  <a:pt x="26" y="1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3" y="16"/>
                  <a:pt x="3" y="16"/>
                  <a:pt x="3" y="16"/>
                </a:cubicBezTo>
                <a:cubicBezTo>
                  <a:pt x="1" y="17"/>
                  <a:pt x="0" y="19"/>
                  <a:pt x="0" y="22"/>
                </a:cubicBezTo>
                <a:cubicBezTo>
                  <a:pt x="0" y="24"/>
                  <a:pt x="1" y="26"/>
                  <a:pt x="3" y="28"/>
                </a:cubicBezTo>
                <a:cubicBezTo>
                  <a:pt x="105" y="130"/>
                  <a:pt x="105" y="130"/>
                  <a:pt x="105" y="130"/>
                </a:cubicBezTo>
                <a:cubicBezTo>
                  <a:pt x="3" y="233"/>
                  <a:pt x="3" y="233"/>
                  <a:pt x="3" y="233"/>
                </a:cubicBezTo>
                <a:cubicBezTo>
                  <a:pt x="1" y="234"/>
                  <a:pt x="0" y="236"/>
                  <a:pt x="0" y="239"/>
                </a:cubicBezTo>
                <a:cubicBezTo>
                  <a:pt x="0" y="241"/>
                  <a:pt x="1" y="243"/>
                  <a:pt x="3" y="245"/>
                </a:cubicBezTo>
                <a:cubicBezTo>
                  <a:pt x="16" y="258"/>
                  <a:pt x="16" y="258"/>
                  <a:pt x="16" y="258"/>
                </a:cubicBezTo>
                <a:cubicBezTo>
                  <a:pt x="17" y="259"/>
                  <a:pt x="19" y="260"/>
                  <a:pt x="22" y="260"/>
                </a:cubicBezTo>
                <a:cubicBezTo>
                  <a:pt x="24" y="260"/>
                  <a:pt x="26" y="259"/>
                  <a:pt x="28" y="258"/>
                </a:cubicBezTo>
                <a:cubicBezTo>
                  <a:pt x="149" y="136"/>
                  <a:pt x="149" y="136"/>
                  <a:pt x="149" y="136"/>
                </a:cubicBezTo>
                <a:cubicBezTo>
                  <a:pt x="151" y="134"/>
                  <a:pt x="152" y="132"/>
                  <a:pt x="152" y="130"/>
                </a:cubicBezTo>
                <a:cubicBezTo>
                  <a:pt x="152" y="128"/>
                  <a:pt x="151" y="126"/>
                  <a:pt x="149" y="124"/>
                </a:cubicBezTo>
                <a:close/>
                <a:moveTo>
                  <a:pt x="149" y="124"/>
                </a:moveTo>
                <a:cubicBezTo>
                  <a:pt x="149" y="124"/>
                  <a:pt x="149" y="124"/>
                  <a:pt x="149" y="12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60"/>
          <p:cNvSpPr>
            <a:spLocks noEditPoints="1"/>
          </p:cNvSpPr>
          <p:nvPr/>
        </p:nvSpPr>
        <p:spPr bwMode="auto">
          <a:xfrm>
            <a:off x="13036405" y="4388761"/>
            <a:ext cx="891126" cy="1507893"/>
          </a:xfrm>
          <a:custGeom>
            <a:avLst/>
            <a:gdLst>
              <a:gd name="T0" fmla="*/ 47 w 152"/>
              <a:gd name="T1" fmla="*/ 130 h 260"/>
              <a:gd name="T2" fmla="*/ 149 w 152"/>
              <a:gd name="T3" fmla="*/ 28 h 260"/>
              <a:gd name="T4" fmla="*/ 152 w 152"/>
              <a:gd name="T5" fmla="*/ 22 h 260"/>
              <a:gd name="T6" fmla="*/ 149 w 152"/>
              <a:gd name="T7" fmla="*/ 16 h 260"/>
              <a:gd name="T8" fmla="*/ 136 w 152"/>
              <a:gd name="T9" fmla="*/ 3 h 260"/>
              <a:gd name="T10" fmla="*/ 130 w 152"/>
              <a:gd name="T11" fmla="*/ 0 h 260"/>
              <a:gd name="T12" fmla="*/ 124 w 152"/>
              <a:gd name="T13" fmla="*/ 3 h 260"/>
              <a:gd name="T14" fmla="*/ 3 w 152"/>
              <a:gd name="T15" fmla="*/ 124 h 260"/>
              <a:gd name="T16" fmla="*/ 0 w 152"/>
              <a:gd name="T17" fmla="*/ 130 h 260"/>
              <a:gd name="T18" fmla="*/ 3 w 152"/>
              <a:gd name="T19" fmla="*/ 136 h 260"/>
              <a:gd name="T20" fmla="*/ 124 w 152"/>
              <a:gd name="T21" fmla="*/ 258 h 260"/>
              <a:gd name="T22" fmla="*/ 130 w 152"/>
              <a:gd name="T23" fmla="*/ 260 h 260"/>
              <a:gd name="T24" fmla="*/ 136 w 152"/>
              <a:gd name="T25" fmla="*/ 258 h 260"/>
              <a:gd name="T26" fmla="*/ 149 w 152"/>
              <a:gd name="T27" fmla="*/ 245 h 260"/>
              <a:gd name="T28" fmla="*/ 152 w 152"/>
              <a:gd name="T29" fmla="*/ 239 h 260"/>
              <a:gd name="T30" fmla="*/ 149 w 152"/>
              <a:gd name="T31" fmla="*/ 233 h 260"/>
              <a:gd name="T32" fmla="*/ 47 w 152"/>
              <a:gd name="T33" fmla="*/ 130 h 260"/>
              <a:gd name="T34" fmla="*/ 47 w 152"/>
              <a:gd name="T35" fmla="*/ 130 h 260"/>
              <a:gd name="T36" fmla="*/ 47 w 152"/>
              <a:gd name="T37" fmla="*/ 13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2" h="260">
                <a:moveTo>
                  <a:pt x="47" y="130"/>
                </a:moveTo>
                <a:cubicBezTo>
                  <a:pt x="149" y="28"/>
                  <a:pt x="149" y="28"/>
                  <a:pt x="149" y="28"/>
                </a:cubicBezTo>
                <a:cubicBezTo>
                  <a:pt x="151" y="26"/>
                  <a:pt x="152" y="24"/>
                  <a:pt x="152" y="22"/>
                </a:cubicBezTo>
                <a:cubicBezTo>
                  <a:pt x="152" y="19"/>
                  <a:pt x="151" y="17"/>
                  <a:pt x="149" y="16"/>
                </a:cubicBezTo>
                <a:cubicBezTo>
                  <a:pt x="136" y="3"/>
                  <a:pt x="136" y="3"/>
                  <a:pt x="136" y="3"/>
                </a:cubicBezTo>
                <a:cubicBezTo>
                  <a:pt x="134" y="1"/>
                  <a:pt x="132" y="0"/>
                  <a:pt x="130" y="0"/>
                </a:cubicBezTo>
                <a:cubicBezTo>
                  <a:pt x="128" y="0"/>
                  <a:pt x="126" y="1"/>
                  <a:pt x="124" y="3"/>
                </a:cubicBezTo>
                <a:cubicBezTo>
                  <a:pt x="3" y="124"/>
                  <a:pt x="3" y="124"/>
                  <a:pt x="3" y="124"/>
                </a:cubicBezTo>
                <a:cubicBezTo>
                  <a:pt x="1" y="126"/>
                  <a:pt x="0" y="128"/>
                  <a:pt x="0" y="130"/>
                </a:cubicBezTo>
                <a:cubicBezTo>
                  <a:pt x="0" y="132"/>
                  <a:pt x="1" y="134"/>
                  <a:pt x="3" y="136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126" y="259"/>
                  <a:pt x="128" y="260"/>
                  <a:pt x="130" y="260"/>
                </a:cubicBezTo>
                <a:cubicBezTo>
                  <a:pt x="132" y="260"/>
                  <a:pt x="134" y="259"/>
                  <a:pt x="136" y="258"/>
                </a:cubicBezTo>
                <a:cubicBezTo>
                  <a:pt x="149" y="245"/>
                  <a:pt x="149" y="245"/>
                  <a:pt x="149" y="245"/>
                </a:cubicBezTo>
                <a:cubicBezTo>
                  <a:pt x="151" y="243"/>
                  <a:pt x="152" y="241"/>
                  <a:pt x="152" y="239"/>
                </a:cubicBezTo>
                <a:cubicBezTo>
                  <a:pt x="152" y="236"/>
                  <a:pt x="151" y="234"/>
                  <a:pt x="149" y="233"/>
                </a:cubicBezTo>
                <a:lnTo>
                  <a:pt x="47" y="130"/>
                </a:lnTo>
                <a:close/>
                <a:moveTo>
                  <a:pt x="47" y="130"/>
                </a:moveTo>
                <a:cubicBezTo>
                  <a:pt x="47" y="130"/>
                  <a:pt x="47" y="130"/>
                  <a:pt x="47" y="13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4" name="グループ化 93"/>
          <p:cNvGrpSpPr/>
          <p:nvPr/>
        </p:nvGrpSpPr>
        <p:grpSpPr>
          <a:xfrm>
            <a:off x="15743807" y="4384000"/>
            <a:ext cx="1269804" cy="1517416"/>
            <a:chOff x="7872413" y="1981200"/>
            <a:chExt cx="635000" cy="758825"/>
          </a:xfrm>
        </p:grpSpPr>
        <p:sp>
          <p:nvSpPr>
            <p:cNvPr id="68" name="Freeform 64"/>
            <p:cNvSpPr>
              <a:spLocks noEditPoints="1"/>
            </p:cNvSpPr>
            <p:nvPr/>
          </p:nvSpPr>
          <p:spPr bwMode="auto">
            <a:xfrm>
              <a:off x="7872413" y="2152650"/>
              <a:ext cx="635000" cy="587375"/>
            </a:xfrm>
            <a:custGeom>
              <a:avLst/>
              <a:gdLst>
                <a:gd name="T0" fmla="*/ 322 w 363"/>
                <a:gd name="T1" fmla="*/ 186 h 336"/>
                <a:gd name="T2" fmla="*/ 304 w 363"/>
                <a:gd name="T3" fmla="*/ 128 h 336"/>
                <a:gd name="T4" fmla="*/ 321 w 363"/>
                <a:gd name="T5" fmla="*/ 74 h 336"/>
                <a:gd name="T6" fmla="*/ 351 w 363"/>
                <a:gd name="T7" fmla="*/ 43 h 336"/>
                <a:gd name="T8" fmla="*/ 324 w 363"/>
                <a:gd name="T9" fmla="*/ 17 h 336"/>
                <a:gd name="T10" fmla="*/ 268 w 363"/>
                <a:gd name="T11" fmla="*/ 0 h 336"/>
                <a:gd name="T12" fmla="*/ 223 w 363"/>
                <a:gd name="T13" fmla="*/ 9 h 336"/>
                <a:gd name="T14" fmla="*/ 186 w 363"/>
                <a:gd name="T15" fmla="*/ 18 h 336"/>
                <a:gd name="T16" fmla="*/ 150 w 363"/>
                <a:gd name="T17" fmla="*/ 10 h 336"/>
                <a:gd name="T18" fmla="*/ 104 w 363"/>
                <a:gd name="T19" fmla="*/ 2 h 336"/>
                <a:gd name="T20" fmla="*/ 29 w 363"/>
                <a:gd name="T21" fmla="*/ 40 h 336"/>
                <a:gd name="T22" fmla="*/ 0 w 363"/>
                <a:gd name="T23" fmla="*/ 137 h 336"/>
                <a:gd name="T24" fmla="*/ 38 w 363"/>
                <a:gd name="T25" fmla="*/ 268 h 336"/>
                <a:gd name="T26" fmla="*/ 117 w 363"/>
                <a:gd name="T27" fmla="*/ 336 h 336"/>
                <a:gd name="T28" fmla="*/ 151 w 363"/>
                <a:gd name="T29" fmla="*/ 327 h 336"/>
                <a:gd name="T30" fmla="*/ 188 w 363"/>
                <a:gd name="T31" fmla="*/ 318 h 336"/>
                <a:gd name="T32" fmla="*/ 228 w 363"/>
                <a:gd name="T33" fmla="*/ 327 h 336"/>
                <a:gd name="T34" fmla="*/ 264 w 363"/>
                <a:gd name="T35" fmla="*/ 335 h 336"/>
                <a:gd name="T36" fmla="*/ 331 w 363"/>
                <a:gd name="T37" fmla="*/ 284 h 336"/>
                <a:gd name="T38" fmla="*/ 363 w 363"/>
                <a:gd name="T39" fmla="*/ 219 h 336"/>
                <a:gd name="T40" fmla="*/ 322 w 363"/>
                <a:gd name="T41" fmla="*/ 186 h 336"/>
                <a:gd name="T42" fmla="*/ 322 w 363"/>
                <a:gd name="T43" fmla="*/ 186 h 336"/>
                <a:gd name="T44" fmla="*/ 322 w 363"/>
                <a:gd name="T45" fmla="*/ 18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336">
                  <a:moveTo>
                    <a:pt x="322" y="186"/>
                  </a:moveTo>
                  <a:cubicBezTo>
                    <a:pt x="310" y="169"/>
                    <a:pt x="304" y="149"/>
                    <a:pt x="304" y="128"/>
                  </a:cubicBezTo>
                  <a:cubicBezTo>
                    <a:pt x="304" y="108"/>
                    <a:pt x="310" y="90"/>
                    <a:pt x="321" y="74"/>
                  </a:cubicBezTo>
                  <a:cubicBezTo>
                    <a:pt x="327" y="65"/>
                    <a:pt x="337" y="55"/>
                    <a:pt x="351" y="43"/>
                  </a:cubicBezTo>
                  <a:cubicBezTo>
                    <a:pt x="342" y="32"/>
                    <a:pt x="333" y="23"/>
                    <a:pt x="324" y="17"/>
                  </a:cubicBezTo>
                  <a:cubicBezTo>
                    <a:pt x="307" y="6"/>
                    <a:pt x="289" y="0"/>
                    <a:pt x="268" y="0"/>
                  </a:cubicBezTo>
                  <a:cubicBezTo>
                    <a:pt x="256" y="0"/>
                    <a:pt x="241" y="3"/>
                    <a:pt x="223" y="9"/>
                  </a:cubicBezTo>
                  <a:cubicBezTo>
                    <a:pt x="206" y="15"/>
                    <a:pt x="193" y="18"/>
                    <a:pt x="186" y="18"/>
                  </a:cubicBezTo>
                  <a:cubicBezTo>
                    <a:pt x="180" y="18"/>
                    <a:pt x="168" y="15"/>
                    <a:pt x="150" y="10"/>
                  </a:cubicBezTo>
                  <a:cubicBezTo>
                    <a:pt x="131" y="5"/>
                    <a:pt x="116" y="2"/>
                    <a:pt x="104" y="2"/>
                  </a:cubicBezTo>
                  <a:cubicBezTo>
                    <a:pt x="74" y="2"/>
                    <a:pt x="49" y="15"/>
                    <a:pt x="29" y="40"/>
                  </a:cubicBezTo>
                  <a:cubicBezTo>
                    <a:pt x="10" y="65"/>
                    <a:pt x="0" y="98"/>
                    <a:pt x="0" y="137"/>
                  </a:cubicBezTo>
                  <a:cubicBezTo>
                    <a:pt x="0" y="179"/>
                    <a:pt x="13" y="223"/>
                    <a:pt x="38" y="268"/>
                  </a:cubicBezTo>
                  <a:cubicBezTo>
                    <a:pt x="64" y="313"/>
                    <a:pt x="90" y="336"/>
                    <a:pt x="117" y="336"/>
                  </a:cubicBezTo>
                  <a:cubicBezTo>
                    <a:pt x="126" y="336"/>
                    <a:pt x="137" y="333"/>
                    <a:pt x="151" y="327"/>
                  </a:cubicBezTo>
                  <a:cubicBezTo>
                    <a:pt x="165" y="321"/>
                    <a:pt x="178" y="318"/>
                    <a:pt x="188" y="318"/>
                  </a:cubicBezTo>
                  <a:cubicBezTo>
                    <a:pt x="200" y="318"/>
                    <a:pt x="213" y="321"/>
                    <a:pt x="228" y="327"/>
                  </a:cubicBezTo>
                  <a:cubicBezTo>
                    <a:pt x="243" y="332"/>
                    <a:pt x="256" y="335"/>
                    <a:pt x="264" y="335"/>
                  </a:cubicBezTo>
                  <a:cubicBezTo>
                    <a:pt x="286" y="335"/>
                    <a:pt x="309" y="318"/>
                    <a:pt x="331" y="284"/>
                  </a:cubicBezTo>
                  <a:cubicBezTo>
                    <a:pt x="346" y="262"/>
                    <a:pt x="356" y="240"/>
                    <a:pt x="363" y="219"/>
                  </a:cubicBezTo>
                  <a:cubicBezTo>
                    <a:pt x="348" y="214"/>
                    <a:pt x="334" y="203"/>
                    <a:pt x="322" y="186"/>
                  </a:cubicBezTo>
                  <a:close/>
                  <a:moveTo>
                    <a:pt x="322" y="186"/>
                  </a:moveTo>
                  <a:cubicBezTo>
                    <a:pt x="322" y="186"/>
                    <a:pt x="322" y="186"/>
                    <a:pt x="322" y="18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5"/>
            <p:cNvSpPr>
              <a:spLocks noEditPoints="1"/>
            </p:cNvSpPr>
            <p:nvPr/>
          </p:nvSpPr>
          <p:spPr bwMode="auto">
            <a:xfrm>
              <a:off x="8183563" y="1981200"/>
              <a:ext cx="152400" cy="185738"/>
            </a:xfrm>
            <a:custGeom>
              <a:avLst/>
              <a:gdLst>
                <a:gd name="T0" fmla="*/ 55 w 87"/>
                <a:gd name="T1" fmla="*/ 82 h 106"/>
                <a:gd name="T2" fmla="*/ 80 w 87"/>
                <a:gd name="T3" fmla="*/ 46 h 106"/>
                <a:gd name="T4" fmla="*/ 87 w 87"/>
                <a:gd name="T5" fmla="*/ 11 h 106"/>
                <a:gd name="T6" fmla="*/ 87 w 87"/>
                <a:gd name="T7" fmla="*/ 8 h 106"/>
                <a:gd name="T8" fmla="*/ 87 w 87"/>
                <a:gd name="T9" fmla="*/ 6 h 106"/>
                <a:gd name="T10" fmla="*/ 86 w 87"/>
                <a:gd name="T11" fmla="*/ 3 h 106"/>
                <a:gd name="T12" fmla="*/ 86 w 87"/>
                <a:gd name="T13" fmla="*/ 0 h 106"/>
                <a:gd name="T14" fmla="*/ 20 w 87"/>
                <a:gd name="T15" fmla="*/ 39 h 106"/>
                <a:gd name="T16" fmla="*/ 0 w 87"/>
                <a:gd name="T17" fmla="*/ 106 h 106"/>
                <a:gd name="T18" fmla="*/ 27 w 87"/>
                <a:gd name="T19" fmla="*/ 101 h 106"/>
                <a:gd name="T20" fmla="*/ 55 w 87"/>
                <a:gd name="T21" fmla="*/ 82 h 106"/>
                <a:gd name="T22" fmla="*/ 55 w 87"/>
                <a:gd name="T23" fmla="*/ 82 h 106"/>
                <a:gd name="T24" fmla="*/ 55 w 87"/>
                <a:gd name="T25" fmla="*/ 8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106">
                  <a:moveTo>
                    <a:pt x="55" y="82"/>
                  </a:moveTo>
                  <a:cubicBezTo>
                    <a:pt x="66" y="71"/>
                    <a:pt x="74" y="59"/>
                    <a:pt x="80" y="46"/>
                  </a:cubicBezTo>
                  <a:cubicBezTo>
                    <a:pt x="85" y="33"/>
                    <a:pt x="87" y="22"/>
                    <a:pt x="87" y="11"/>
                  </a:cubicBezTo>
                  <a:cubicBezTo>
                    <a:pt x="87" y="10"/>
                    <a:pt x="87" y="9"/>
                    <a:pt x="87" y="8"/>
                  </a:cubicBezTo>
                  <a:cubicBezTo>
                    <a:pt x="87" y="7"/>
                    <a:pt x="87" y="6"/>
                    <a:pt x="87" y="6"/>
                  </a:cubicBezTo>
                  <a:cubicBezTo>
                    <a:pt x="87" y="5"/>
                    <a:pt x="86" y="4"/>
                    <a:pt x="86" y="3"/>
                  </a:cubicBezTo>
                  <a:cubicBezTo>
                    <a:pt x="86" y="1"/>
                    <a:pt x="86" y="1"/>
                    <a:pt x="86" y="0"/>
                  </a:cubicBezTo>
                  <a:cubicBezTo>
                    <a:pt x="55" y="7"/>
                    <a:pt x="33" y="20"/>
                    <a:pt x="20" y="39"/>
                  </a:cubicBezTo>
                  <a:cubicBezTo>
                    <a:pt x="7" y="57"/>
                    <a:pt x="1" y="80"/>
                    <a:pt x="0" y="106"/>
                  </a:cubicBezTo>
                  <a:cubicBezTo>
                    <a:pt x="12" y="105"/>
                    <a:pt x="21" y="103"/>
                    <a:pt x="27" y="101"/>
                  </a:cubicBezTo>
                  <a:cubicBezTo>
                    <a:pt x="37" y="98"/>
                    <a:pt x="46" y="92"/>
                    <a:pt x="55" y="82"/>
                  </a:cubicBezTo>
                  <a:close/>
                  <a:moveTo>
                    <a:pt x="55" y="82"/>
                  </a:moveTo>
                  <a:cubicBezTo>
                    <a:pt x="55" y="82"/>
                    <a:pt x="55" y="82"/>
                    <a:pt x="55" y="8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1014082" y="7414072"/>
            <a:ext cx="1276153" cy="1174569"/>
            <a:chOff x="506413" y="3455988"/>
            <a:chExt cx="638175" cy="587375"/>
          </a:xfrm>
        </p:grpSpPr>
        <p:sp>
          <p:nvSpPr>
            <p:cNvPr id="72" name="Freeform 69"/>
            <p:cNvSpPr>
              <a:spLocks noEditPoints="1"/>
            </p:cNvSpPr>
            <p:nvPr/>
          </p:nvSpPr>
          <p:spPr bwMode="auto">
            <a:xfrm>
              <a:off x="531813" y="3627438"/>
              <a:ext cx="587375" cy="415925"/>
            </a:xfrm>
            <a:custGeom>
              <a:avLst/>
              <a:gdLst>
                <a:gd name="T0" fmla="*/ 383 w 400"/>
                <a:gd name="T1" fmla="*/ 0 h 283"/>
                <a:gd name="T2" fmla="*/ 16 w 400"/>
                <a:gd name="T3" fmla="*/ 0 h 283"/>
                <a:gd name="T4" fmla="*/ 5 w 400"/>
                <a:gd name="T5" fmla="*/ 5 h 283"/>
                <a:gd name="T6" fmla="*/ 0 w 400"/>
                <a:gd name="T7" fmla="*/ 16 h 283"/>
                <a:gd name="T8" fmla="*/ 0 w 400"/>
                <a:gd name="T9" fmla="*/ 267 h 283"/>
                <a:gd name="T10" fmla="*/ 5 w 400"/>
                <a:gd name="T11" fmla="*/ 278 h 283"/>
                <a:gd name="T12" fmla="*/ 16 w 400"/>
                <a:gd name="T13" fmla="*/ 283 h 283"/>
                <a:gd name="T14" fmla="*/ 383 w 400"/>
                <a:gd name="T15" fmla="*/ 283 h 283"/>
                <a:gd name="T16" fmla="*/ 395 w 400"/>
                <a:gd name="T17" fmla="*/ 278 h 283"/>
                <a:gd name="T18" fmla="*/ 400 w 400"/>
                <a:gd name="T19" fmla="*/ 267 h 283"/>
                <a:gd name="T20" fmla="*/ 400 w 400"/>
                <a:gd name="T21" fmla="*/ 16 h 283"/>
                <a:gd name="T22" fmla="*/ 395 w 400"/>
                <a:gd name="T23" fmla="*/ 5 h 283"/>
                <a:gd name="T24" fmla="*/ 383 w 400"/>
                <a:gd name="T25" fmla="*/ 0 h 283"/>
                <a:gd name="T26" fmla="*/ 245 w 400"/>
                <a:gd name="T27" fmla="*/ 78 h 283"/>
                <a:gd name="T28" fmla="*/ 233 w 400"/>
                <a:gd name="T29" fmla="*/ 83 h 283"/>
                <a:gd name="T30" fmla="*/ 167 w 400"/>
                <a:gd name="T31" fmla="*/ 83 h 283"/>
                <a:gd name="T32" fmla="*/ 155 w 400"/>
                <a:gd name="T33" fmla="*/ 78 h 283"/>
                <a:gd name="T34" fmla="*/ 150 w 400"/>
                <a:gd name="T35" fmla="*/ 67 h 283"/>
                <a:gd name="T36" fmla="*/ 155 w 400"/>
                <a:gd name="T37" fmla="*/ 55 h 283"/>
                <a:gd name="T38" fmla="*/ 167 w 400"/>
                <a:gd name="T39" fmla="*/ 50 h 283"/>
                <a:gd name="T40" fmla="*/ 233 w 400"/>
                <a:gd name="T41" fmla="*/ 50 h 283"/>
                <a:gd name="T42" fmla="*/ 245 w 400"/>
                <a:gd name="T43" fmla="*/ 55 h 283"/>
                <a:gd name="T44" fmla="*/ 250 w 400"/>
                <a:gd name="T45" fmla="*/ 67 h 283"/>
                <a:gd name="T46" fmla="*/ 245 w 400"/>
                <a:gd name="T47" fmla="*/ 78 h 283"/>
                <a:gd name="T48" fmla="*/ 245 w 400"/>
                <a:gd name="T49" fmla="*/ 78 h 283"/>
                <a:gd name="T50" fmla="*/ 245 w 400"/>
                <a:gd name="T51" fmla="*/ 7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0" h="283">
                  <a:moveTo>
                    <a:pt x="383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1" y="8"/>
                    <a:pt x="0" y="12"/>
                    <a:pt x="0" y="16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1"/>
                    <a:pt x="1" y="275"/>
                    <a:pt x="5" y="278"/>
                  </a:cubicBezTo>
                  <a:cubicBezTo>
                    <a:pt x="8" y="282"/>
                    <a:pt x="12" y="283"/>
                    <a:pt x="16" y="283"/>
                  </a:cubicBezTo>
                  <a:cubicBezTo>
                    <a:pt x="383" y="283"/>
                    <a:pt x="383" y="283"/>
                    <a:pt x="383" y="283"/>
                  </a:cubicBezTo>
                  <a:cubicBezTo>
                    <a:pt x="388" y="283"/>
                    <a:pt x="392" y="282"/>
                    <a:pt x="395" y="278"/>
                  </a:cubicBezTo>
                  <a:cubicBezTo>
                    <a:pt x="398" y="275"/>
                    <a:pt x="400" y="271"/>
                    <a:pt x="400" y="267"/>
                  </a:cubicBezTo>
                  <a:cubicBezTo>
                    <a:pt x="400" y="16"/>
                    <a:pt x="400" y="16"/>
                    <a:pt x="400" y="16"/>
                  </a:cubicBezTo>
                  <a:cubicBezTo>
                    <a:pt x="400" y="12"/>
                    <a:pt x="398" y="8"/>
                    <a:pt x="395" y="5"/>
                  </a:cubicBezTo>
                  <a:cubicBezTo>
                    <a:pt x="392" y="1"/>
                    <a:pt x="388" y="0"/>
                    <a:pt x="383" y="0"/>
                  </a:cubicBezTo>
                  <a:close/>
                  <a:moveTo>
                    <a:pt x="245" y="78"/>
                  </a:moveTo>
                  <a:cubicBezTo>
                    <a:pt x="242" y="82"/>
                    <a:pt x="238" y="83"/>
                    <a:pt x="233" y="83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2" y="83"/>
                    <a:pt x="158" y="82"/>
                    <a:pt x="155" y="78"/>
                  </a:cubicBezTo>
                  <a:cubicBezTo>
                    <a:pt x="152" y="75"/>
                    <a:pt x="150" y="71"/>
                    <a:pt x="150" y="67"/>
                  </a:cubicBezTo>
                  <a:cubicBezTo>
                    <a:pt x="150" y="62"/>
                    <a:pt x="152" y="58"/>
                    <a:pt x="155" y="55"/>
                  </a:cubicBezTo>
                  <a:cubicBezTo>
                    <a:pt x="158" y="51"/>
                    <a:pt x="162" y="50"/>
                    <a:pt x="167" y="50"/>
                  </a:cubicBezTo>
                  <a:cubicBezTo>
                    <a:pt x="233" y="50"/>
                    <a:pt x="233" y="50"/>
                    <a:pt x="233" y="50"/>
                  </a:cubicBezTo>
                  <a:cubicBezTo>
                    <a:pt x="238" y="50"/>
                    <a:pt x="242" y="51"/>
                    <a:pt x="245" y="55"/>
                  </a:cubicBezTo>
                  <a:cubicBezTo>
                    <a:pt x="248" y="58"/>
                    <a:pt x="250" y="62"/>
                    <a:pt x="250" y="67"/>
                  </a:cubicBezTo>
                  <a:cubicBezTo>
                    <a:pt x="250" y="71"/>
                    <a:pt x="248" y="75"/>
                    <a:pt x="245" y="78"/>
                  </a:cubicBezTo>
                  <a:close/>
                  <a:moveTo>
                    <a:pt x="245" y="78"/>
                  </a:moveTo>
                  <a:cubicBezTo>
                    <a:pt x="245" y="78"/>
                    <a:pt x="245" y="78"/>
                    <a:pt x="245" y="7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70"/>
            <p:cNvSpPr>
              <a:spLocks noEditPoints="1"/>
            </p:cNvSpPr>
            <p:nvPr/>
          </p:nvSpPr>
          <p:spPr bwMode="auto">
            <a:xfrm>
              <a:off x="506413" y="3455988"/>
              <a:ext cx="638175" cy="147638"/>
            </a:xfrm>
            <a:custGeom>
              <a:avLst/>
              <a:gdLst>
                <a:gd name="T0" fmla="*/ 429 w 434"/>
                <a:gd name="T1" fmla="*/ 5 h 100"/>
                <a:gd name="T2" fmla="*/ 417 w 434"/>
                <a:gd name="T3" fmla="*/ 0 h 100"/>
                <a:gd name="T4" fmla="*/ 17 w 434"/>
                <a:gd name="T5" fmla="*/ 0 h 100"/>
                <a:gd name="T6" fmla="*/ 5 w 434"/>
                <a:gd name="T7" fmla="*/ 5 h 100"/>
                <a:gd name="T8" fmla="*/ 0 w 434"/>
                <a:gd name="T9" fmla="*/ 17 h 100"/>
                <a:gd name="T10" fmla="*/ 0 w 434"/>
                <a:gd name="T11" fmla="*/ 83 h 100"/>
                <a:gd name="T12" fmla="*/ 5 w 434"/>
                <a:gd name="T13" fmla="*/ 95 h 100"/>
                <a:gd name="T14" fmla="*/ 17 w 434"/>
                <a:gd name="T15" fmla="*/ 100 h 100"/>
                <a:gd name="T16" fmla="*/ 417 w 434"/>
                <a:gd name="T17" fmla="*/ 100 h 100"/>
                <a:gd name="T18" fmla="*/ 429 w 434"/>
                <a:gd name="T19" fmla="*/ 95 h 100"/>
                <a:gd name="T20" fmla="*/ 434 w 434"/>
                <a:gd name="T21" fmla="*/ 83 h 100"/>
                <a:gd name="T22" fmla="*/ 434 w 434"/>
                <a:gd name="T23" fmla="*/ 17 h 100"/>
                <a:gd name="T24" fmla="*/ 429 w 434"/>
                <a:gd name="T25" fmla="*/ 5 h 100"/>
                <a:gd name="T26" fmla="*/ 429 w 434"/>
                <a:gd name="T27" fmla="*/ 5 h 100"/>
                <a:gd name="T28" fmla="*/ 429 w 434"/>
                <a:gd name="T29" fmla="*/ 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4" h="100">
                  <a:moveTo>
                    <a:pt x="429" y="5"/>
                  </a:moveTo>
                  <a:cubicBezTo>
                    <a:pt x="426" y="2"/>
                    <a:pt x="422" y="0"/>
                    <a:pt x="4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2" y="92"/>
                    <a:pt x="5" y="95"/>
                  </a:cubicBezTo>
                  <a:cubicBezTo>
                    <a:pt x="8" y="98"/>
                    <a:pt x="12" y="100"/>
                    <a:pt x="17" y="100"/>
                  </a:cubicBezTo>
                  <a:cubicBezTo>
                    <a:pt x="417" y="100"/>
                    <a:pt x="417" y="100"/>
                    <a:pt x="417" y="100"/>
                  </a:cubicBezTo>
                  <a:cubicBezTo>
                    <a:pt x="422" y="100"/>
                    <a:pt x="426" y="98"/>
                    <a:pt x="429" y="95"/>
                  </a:cubicBezTo>
                  <a:cubicBezTo>
                    <a:pt x="432" y="92"/>
                    <a:pt x="434" y="88"/>
                    <a:pt x="434" y="83"/>
                  </a:cubicBezTo>
                  <a:cubicBezTo>
                    <a:pt x="434" y="17"/>
                    <a:pt x="434" y="17"/>
                    <a:pt x="434" y="17"/>
                  </a:cubicBezTo>
                  <a:cubicBezTo>
                    <a:pt x="434" y="12"/>
                    <a:pt x="432" y="8"/>
                    <a:pt x="429" y="5"/>
                  </a:cubicBezTo>
                  <a:close/>
                  <a:moveTo>
                    <a:pt x="429" y="5"/>
                  </a:moveTo>
                  <a:cubicBezTo>
                    <a:pt x="429" y="5"/>
                    <a:pt x="429" y="5"/>
                    <a:pt x="429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6" name="Freeform 74"/>
          <p:cNvSpPr>
            <a:spLocks noEditPoints="1"/>
          </p:cNvSpPr>
          <p:nvPr/>
        </p:nvSpPr>
        <p:spPr bwMode="auto">
          <a:xfrm>
            <a:off x="3953678" y="7361692"/>
            <a:ext cx="945488" cy="1279329"/>
          </a:xfrm>
          <a:custGeom>
            <a:avLst/>
            <a:gdLst>
              <a:gd name="T0" fmla="*/ 267 w 270"/>
              <a:gd name="T1" fmla="*/ 243 h 367"/>
              <a:gd name="T2" fmla="*/ 251 w 270"/>
              <a:gd name="T3" fmla="*/ 234 h 367"/>
              <a:gd name="T4" fmla="*/ 201 w 270"/>
              <a:gd name="T5" fmla="*/ 234 h 367"/>
              <a:gd name="T6" fmla="*/ 201 w 270"/>
              <a:gd name="T7" fmla="*/ 9 h 367"/>
              <a:gd name="T8" fmla="*/ 199 w 270"/>
              <a:gd name="T9" fmla="*/ 2 h 367"/>
              <a:gd name="T10" fmla="*/ 193 w 270"/>
              <a:gd name="T11" fmla="*/ 0 h 367"/>
              <a:gd name="T12" fmla="*/ 10 w 270"/>
              <a:gd name="T13" fmla="*/ 0 h 367"/>
              <a:gd name="T14" fmla="*/ 2 w 270"/>
              <a:gd name="T15" fmla="*/ 5 h 367"/>
              <a:gd name="T16" fmla="*/ 3 w 270"/>
              <a:gd name="T17" fmla="*/ 14 h 367"/>
              <a:gd name="T18" fmla="*/ 45 w 270"/>
              <a:gd name="T19" fmla="*/ 64 h 367"/>
              <a:gd name="T20" fmla="*/ 51 w 270"/>
              <a:gd name="T21" fmla="*/ 67 h 367"/>
              <a:gd name="T22" fmla="*/ 135 w 270"/>
              <a:gd name="T23" fmla="*/ 67 h 367"/>
              <a:gd name="T24" fmla="*/ 135 w 270"/>
              <a:gd name="T25" fmla="*/ 234 h 367"/>
              <a:gd name="T26" fmla="*/ 85 w 270"/>
              <a:gd name="T27" fmla="*/ 234 h 367"/>
              <a:gd name="T28" fmla="*/ 70 w 270"/>
              <a:gd name="T29" fmla="*/ 243 h 367"/>
              <a:gd name="T30" fmla="*/ 72 w 270"/>
              <a:gd name="T31" fmla="*/ 261 h 367"/>
              <a:gd name="T32" fmla="*/ 155 w 270"/>
              <a:gd name="T33" fmla="*/ 361 h 367"/>
              <a:gd name="T34" fmla="*/ 168 w 270"/>
              <a:gd name="T35" fmla="*/ 367 h 367"/>
              <a:gd name="T36" fmla="*/ 181 w 270"/>
              <a:gd name="T37" fmla="*/ 361 h 367"/>
              <a:gd name="T38" fmla="*/ 264 w 270"/>
              <a:gd name="T39" fmla="*/ 261 h 367"/>
              <a:gd name="T40" fmla="*/ 267 w 270"/>
              <a:gd name="T41" fmla="*/ 243 h 367"/>
              <a:gd name="T42" fmla="*/ 267 w 270"/>
              <a:gd name="T43" fmla="*/ 243 h 367"/>
              <a:gd name="T44" fmla="*/ 267 w 270"/>
              <a:gd name="T45" fmla="*/ 243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0" h="367">
                <a:moveTo>
                  <a:pt x="267" y="243"/>
                </a:moveTo>
                <a:cubicBezTo>
                  <a:pt x="263" y="237"/>
                  <a:pt x="258" y="234"/>
                  <a:pt x="251" y="234"/>
                </a:cubicBezTo>
                <a:cubicBezTo>
                  <a:pt x="201" y="234"/>
                  <a:pt x="201" y="234"/>
                  <a:pt x="201" y="234"/>
                </a:cubicBezTo>
                <a:cubicBezTo>
                  <a:pt x="201" y="9"/>
                  <a:pt x="201" y="9"/>
                  <a:pt x="201" y="9"/>
                </a:cubicBezTo>
                <a:cubicBezTo>
                  <a:pt x="201" y="6"/>
                  <a:pt x="201" y="4"/>
                  <a:pt x="199" y="2"/>
                </a:cubicBezTo>
                <a:cubicBezTo>
                  <a:pt x="197" y="1"/>
                  <a:pt x="195" y="0"/>
                  <a:pt x="19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0"/>
                  <a:pt x="4" y="2"/>
                  <a:pt x="2" y="5"/>
                </a:cubicBezTo>
                <a:cubicBezTo>
                  <a:pt x="0" y="8"/>
                  <a:pt x="1" y="11"/>
                  <a:pt x="3" y="14"/>
                </a:cubicBezTo>
                <a:cubicBezTo>
                  <a:pt x="45" y="64"/>
                  <a:pt x="45" y="64"/>
                  <a:pt x="45" y="64"/>
                </a:cubicBezTo>
                <a:cubicBezTo>
                  <a:pt x="47" y="66"/>
                  <a:pt x="49" y="67"/>
                  <a:pt x="51" y="67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35" y="234"/>
                  <a:pt x="135" y="234"/>
                  <a:pt x="135" y="234"/>
                </a:cubicBezTo>
                <a:cubicBezTo>
                  <a:pt x="85" y="234"/>
                  <a:pt x="85" y="234"/>
                  <a:pt x="85" y="234"/>
                </a:cubicBezTo>
                <a:cubicBezTo>
                  <a:pt x="78" y="234"/>
                  <a:pt x="73" y="237"/>
                  <a:pt x="70" y="243"/>
                </a:cubicBezTo>
                <a:cubicBezTo>
                  <a:pt x="67" y="250"/>
                  <a:pt x="67" y="256"/>
                  <a:pt x="72" y="261"/>
                </a:cubicBezTo>
                <a:cubicBezTo>
                  <a:pt x="155" y="361"/>
                  <a:pt x="155" y="361"/>
                  <a:pt x="155" y="361"/>
                </a:cubicBezTo>
                <a:cubicBezTo>
                  <a:pt x="158" y="365"/>
                  <a:pt x="163" y="367"/>
                  <a:pt x="168" y="367"/>
                </a:cubicBezTo>
                <a:cubicBezTo>
                  <a:pt x="173" y="367"/>
                  <a:pt x="178" y="365"/>
                  <a:pt x="181" y="361"/>
                </a:cubicBezTo>
                <a:cubicBezTo>
                  <a:pt x="264" y="261"/>
                  <a:pt x="264" y="261"/>
                  <a:pt x="264" y="261"/>
                </a:cubicBezTo>
                <a:cubicBezTo>
                  <a:pt x="269" y="256"/>
                  <a:pt x="270" y="250"/>
                  <a:pt x="267" y="243"/>
                </a:cubicBezTo>
                <a:close/>
                <a:moveTo>
                  <a:pt x="267" y="243"/>
                </a:moveTo>
                <a:cubicBezTo>
                  <a:pt x="267" y="243"/>
                  <a:pt x="267" y="243"/>
                  <a:pt x="267" y="24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9" name="Freeform 78"/>
          <p:cNvSpPr>
            <a:spLocks noEditPoints="1"/>
          </p:cNvSpPr>
          <p:nvPr/>
        </p:nvSpPr>
        <p:spPr bwMode="auto">
          <a:xfrm>
            <a:off x="6909145" y="73648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212 h 400"/>
              <a:gd name="T28" fmla="*/ 236 w 400"/>
              <a:gd name="T29" fmla="*/ 307 h 400"/>
              <a:gd name="T30" fmla="*/ 212 w 400"/>
              <a:gd name="T31" fmla="*/ 330 h 400"/>
              <a:gd name="T32" fmla="*/ 200 w 400"/>
              <a:gd name="T33" fmla="*/ 335 h 400"/>
              <a:gd name="T34" fmla="*/ 189 w 400"/>
              <a:gd name="T35" fmla="*/ 330 h 400"/>
              <a:gd name="T36" fmla="*/ 165 w 400"/>
              <a:gd name="T37" fmla="*/ 307 h 400"/>
              <a:gd name="T38" fmla="*/ 70 w 400"/>
              <a:gd name="T39" fmla="*/ 212 h 400"/>
              <a:gd name="T40" fmla="*/ 66 w 400"/>
              <a:gd name="T41" fmla="*/ 200 h 400"/>
              <a:gd name="T42" fmla="*/ 70 w 400"/>
              <a:gd name="T43" fmla="*/ 189 h 400"/>
              <a:gd name="T44" fmla="*/ 94 w 400"/>
              <a:gd name="T45" fmla="*/ 165 h 400"/>
              <a:gd name="T46" fmla="*/ 106 w 400"/>
              <a:gd name="T47" fmla="*/ 160 h 400"/>
              <a:gd name="T48" fmla="*/ 118 w 400"/>
              <a:gd name="T49" fmla="*/ 165 h 400"/>
              <a:gd name="T50" fmla="*/ 167 w 400"/>
              <a:gd name="T51" fmla="*/ 214 h 400"/>
              <a:gd name="T52" fmla="*/ 167 w 400"/>
              <a:gd name="T53" fmla="*/ 83 h 400"/>
              <a:gd name="T54" fmla="*/ 172 w 400"/>
              <a:gd name="T55" fmla="*/ 72 h 400"/>
              <a:gd name="T56" fmla="*/ 184 w 400"/>
              <a:gd name="T57" fmla="*/ 67 h 400"/>
              <a:gd name="T58" fmla="*/ 217 w 400"/>
              <a:gd name="T59" fmla="*/ 67 h 400"/>
              <a:gd name="T60" fmla="*/ 229 w 400"/>
              <a:gd name="T61" fmla="*/ 72 h 400"/>
              <a:gd name="T62" fmla="*/ 234 w 400"/>
              <a:gd name="T63" fmla="*/ 83 h 400"/>
              <a:gd name="T64" fmla="*/ 234 w 400"/>
              <a:gd name="T65" fmla="*/ 214 h 400"/>
              <a:gd name="T66" fmla="*/ 283 w 400"/>
              <a:gd name="T67" fmla="*/ 165 h 400"/>
              <a:gd name="T68" fmla="*/ 295 w 400"/>
              <a:gd name="T69" fmla="*/ 160 h 400"/>
              <a:gd name="T70" fmla="*/ 306 w 400"/>
              <a:gd name="T71" fmla="*/ 165 h 400"/>
              <a:gd name="T72" fmla="*/ 330 w 400"/>
              <a:gd name="T73" fmla="*/ 189 h 400"/>
              <a:gd name="T74" fmla="*/ 335 w 400"/>
              <a:gd name="T75" fmla="*/ 200 h 400"/>
              <a:gd name="T76" fmla="*/ 330 w 400"/>
              <a:gd name="T77" fmla="*/ 212 h 400"/>
              <a:gd name="T78" fmla="*/ 330 w 400"/>
              <a:gd name="T79" fmla="*/ 212 h 400"/>
              <a:gd name="T80" fmla="*/ 330 w 400"/>
              <a:gd name="T81" fmla="*/ 21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212"/>
                </a:moveTo>
                <a:cubicBezTo>
                  <a:pt x="236" y="307"/>
                  <a:pt x="236" y="307"/>
                  <a:pt x="236" y="307"/>
                </a:cubicBezTo>
                <a:cubicBezTo>
                  <a:pt x="212" y="330"/>
                  <a:pt x="212" y="330"/>
                  <a:pt x="212" y="330"/>
                </a:cubicBezTo>
                <a:cubicBezTo>
                  <a:pt x="209" y="333"/>
                  <a:pt x="205" y="335"/>
                  <a:pt x="200" y="335"/>
                </a:cubicBezTo>
                <a:cubicBezTo>
                  <a:pt x="196" y="335"/>
                  <a:pt x="192" y="333"/>
                  <a:pt x="189" y="330"/>
                </a:cubicBezTo>
                <a:cubicBezTo>
                  <a:pt x="165" y="307"/>
                  <a:pt x="165" y="307"/>
                  <a:pt x="165" y="307"/>
                </a:cubicBezTo>
                <a:cubicBezTo>
                  <a:pt x="70" y="212"/>
                  <a:pt x="70" y="212"/>
                  <a:pt x="70" y="212"/>
                </a:cubicBezTo>
                <a:cubicBezTo>
                  <a:pt x="67" y="209"/>
                  <a:pt x="66" y="205"/>
                  <a:pt x="66" y="200"/>
                </a:cubicBezTo>
                <a:cubicBezTo>
                  <a:pt x="66" y="196"/>
                  <a:pt x="67" y="192"/>
                  <a:pt x="70" y="189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97" y="162"/>
                  <a:pt x="101" y="160"/>
                  <a:pt x="106" y="160"/>
                </a:cubicBezTo>
                <a:cubicBezTo>
                  <a:pt x="110" y="160"/>
                  <a:pt x="114" y="162"/>
                  <a:pt x="118" y="165"/>
                </a:cubicBezTo>
                <a:cubicBezTo>
                  <a:pt x="167" y="214"/>
                  <a:pt x="167" y="214"/>
                  <a:pt x="167" y="214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79"/>
                  <a:pt x="169" y="75"/>
                  <a:pt x="172" y="72"/>
                </a:cubicBezTo>
                <a:cubicBezTo>
                  <a:pt x="175" y="68"/>
                  <a:pt x="179" y="67"/>
                  <a:pt x="184" y="67"/>
                </a:cubicBezTo>
                <a:cubicBezTo>
                  <a:pt x="217" y="67"/>
                  <a:pt x="217" y="67"/>
                  <a:pt x="217" y="67"/>
                </a:cubicBezTo>
                <a:cubicBezTo>
                  <a:pt x="221" y="67"/>
                  <a:pt x="225" y="68"/>
                  <a:pt x="229" y="72"/>
                </a:cubicBezTo>
                <a:cubicBezTo>
                  <a:pt x="232" y="75"/>
                  <a:pt x="234" y="79"/>
                  <a:pt x="234" y="83"/>
                </a:cubicBezTo>
                <a:cubicBezTo>
                  <a:pt x="234" y="214"/>
                  <a:pt x="234" y="214"/>
                  <a:pt x="234" y="214"/>
                </a:cubicBezTo>
                <a:cubicBezTo>
                  <a:pt x="283" y="165"/>
                  <a:pt x="283" y="165"/>
                  <a:pt x="283" y="165"/>
                </a:cubicBezTo>
                <a:cubicBezTo>
                  <a:pt x="286" y="162"/>
                  <a:pt x="290" y="160"/>
                  <a:pt x="295" y="160"/>
                </a:cubicBezTo>
                <a:cubicBezTo>
                  <a:pt x="299" y="160"/>
                  <a:pt x="303" y="162"/>
                  <a:pt x="306" y="165"/>
                </a:cubicBezTo>
                <a:cubicBezTo>
                  <a:pt x="330" y="189"/>
                  <a:pt x="330" y="189"/>
                  <a:pt x="330" y="189"/>
                </a:cubicBezTo>
                <a:cubicBezTo>
                  <a:pt x="333" y="192"/>
                  <a:pt x="335" y="196"/>
                  <a:pt x="335" y="200"/>
                </a:cubicBezTo>
                <a:cubicBezTo>
                  <a:pt x="335" y="205"/>
                  <a:pt x="333" y="209"/>
                  <a:pt x="330" y="212"/>
                </a:cubicBezTo>
                <a:close/>
                <a:moveTo>
                  <a:pt x="330" y="212"/>
                </a:moveTo>
                <a:cubicBezTo>
                  <a:pt x="330" y="212"/>
                  <a:pt x="330" y="212"/>
                  <a:pt x="330" y="21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2" name="Freeform 82"/>
          <p:cNvSpPr>
            <a:spLocks noEditPoints="1"/>
          </p:cNvSpPr>
          <p:nvPr/>
        </p:nvSpPr>
        <p:spPr bwMode="auto">
          <a:xfrm>
            <a:off x="9855090" y="7395025"/>
            <a:ext cx="1272980" cy="1212663"/>
          </a:xfrm>
          <a:custGeom>
            <a:avLst/>
            <a:gdLst>
              <a:gd name="T0" fmla="*/ 397 w 406"/>
              <a:gd name="T1" fmla="*/ 160 h 387"/>
              <a:gd name="T2" fmla="*/ 377 w 406"/>
              <a:gd name="T3" fmla="*/ 140 h 387"/>
              <a:gd name="T4" fmla="*/ 353 w 406"/>
              <a:gd name="T5" fmla="*/ 131 h 387"/>
              <a:gd name="T6" fmla="*/ 330 w 406"/>
              <a:gd name="T7" fmla="*/ 140 h 387"/>
              <a:gd name="T8" fmla="*/ 253 w 406"/>
              <a:gd name="T9" fmla="*/ 217 h 387"/>
              <a:gd name="T10" fmla="*/ 253 w 406"/>
              <a:gd name="T11" fmla="*/ 33 h 387"/>
              <a:gd name="T12" fmla="*/ 243 w 406"/>
              <a:gd name="T13" fmla="*/ 10 h 387"/>
              <a:gd name="T14" fmla="*/ 220 w 406"/>
              <a:gd name="T15" fmla="*/ 0 h 387"/>
              <a:gd name="T16" fmla="*/ 186 w 406"/>
              <a:gd name="T17" fmla="*/ 0 h 387"/>
              <a:gd name="T18" fmla="*/ 163 w 406"/>
              <a:gd name="T19" fmla="*/ 10 h 387"/>
              <a:gd name="T20" fmla="*/ 153 w 406"/>
              <a:gd name="T21" fmla="*/ 33 h 387"/>
              <a:gd name="T22" fmla="*/ 153 w 406"/>
              <a:gd name="T23" fmla="*/ 217 h 387"/>
              <a:gd name="T24" fmla="*/ 76 w 406"/>
              <a:gd name="T25" fmla="*/ 140 h 387"/>
              <a:gd name="T26" fmla="*/ 53 w 406"/>
              <a:gd name="T27" fmla="*/ 131 h 387"/>
              <a:gd name="T28" fmla="*/ 29 w 406"/>
              <a:gd name="T29" fmla="*/ 140 h 387"/>
              <a:gd name="T30" fmla="*/ 10 w 406"/>
              <a:gd name="T31" fmla="*/ 160 h 387"/>
              <a:gd name="T32" fmla="*/ 0 w 406"/>
              <a:gd name="T33" fmla="*/ 184 h 387"/>
              <a:gd name="T34" fmla="*/ 10 w 406"/>
              <a:gd name="T35" fmla="*/ 207 h 387"/>
              <a:gd name="T36" fmla="*/ 180 w 406"/>
              <a:gd name="T37" fmla="*/ 377 h 387"/>
              <a:gd name="T38" fmla="*/ 203 w 406"/>
              <a:gd name="T39" fmla="*/ 387 h 387"/>
              <a:gd name="T40" fmla="*/ 227 w 406"/>
              <a:gd name="T41" fmla="*/ 377 h 387"/>
              <a:gd name="T42" fmla="*/ 397 w 406"/>
              <a:gd name="T43" fmla="*/ 207 h 387"/>
              <a:gd name="T44" fmla="*/ 406 w 406"/>
              <a:gd name="T45" fmla="*/ 184 h 387"/>
              <a:gd name="T46" fmla="*/ 397 w 406"/>
              <a:gd name="T47" fmla="*/ 160 h 387"/>
              <a:gd name="T48" fmla="*/ 397 w 406"/>
              <a:gd name="T49" fmla="*/ 160 h 387"/>
              <a:gd name="T50" fmla="*/ 397 w 406"/>
              <a:gd name="T51" fmla="*/ 160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6" h="387">
                <a:moveTo>
                  <a:pt x="397" y="160"/>
                </a:moveTo>
                <a:cubicBezTo>
                  <a:pt x="377" y="140"/>
                  <a:pt x="377" y="140"/>
                  <a:pt x="377" y="140"/>
                </a:cubicBezTo>
                <a:cubicBezTo>
                  <a:pt x="370" y="134"/>
                  <a:pt x="362" y="131"/>
                  <a:pt x="353" y="131"/>
                </a:cubicBezTo>
                <a:cubicBezTo>
                  <a:pt x="344" y="131"/>
                  <a:pt x="336" y="134"/>
                  <a:pt x="330" y="140"/>
                </a:cubicBezTo>
                <a:cubicBezTo>
                  <a:pt x="253" y="217"/>
                  <a:pt x="253" y="217"/>
                  <a:pt x="253" y="217"/>
                </a:cubicBezTo>
                <a:cubicBezTo>
                  <a:pt x="253" y="33"/>
                  <a:pt x="253" y="33"/>
                  <a:pt x="253" y="33"/>
                </a:cubicBezTo>
                <a:cubicBezTo>
                  <a:pt x="253" y="24"/>
                  <a:pt x="250" y="17"/>
                  <a:pt x="243" y="10"/>
                </a:cubicBezTo>
                <a:cubicBezTo>
                  <a:pt x="237" y="3"/>
                  <a:pt x="229" y="0"/>
                  <a:pt x="220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77" y="0"/>
                  <a:pt x="170" y="3"/>
                  <a:pt x="163" y="10"/>
                </a:cubicBezTo>
                <a:cubicBezTo>
                  <a:pt x="156" y="17"/>
                  <a:pt x="153" y="24"/>
                  <a:pt x="153" y="33"/>
                </a:cubicBezTo>
                <a:cubicBezTo>
                  <a:pt x="153" y="217"/>
                  <a:pt x="153" y="217"/>
                  <a:pt x="153" y="217"/>
                </a:cubicBezTo>
                <a:cubicBezTo>
                  <a:pt x="76" y="140"/>
                  <a:pt x="76" y="140"/>
                  <a:pt x="76" y="140"/>
                </a:cubicBezTo>
                <a:cubicBezTo>
                  <a:pt x="70" y="134"/>
                  <a:pt x="62" y="131"/>
                  <a:pt x="53" y="131"/>
                </a:cubicBezTo>
                <a:cubicBezTo>
                  <a:pt x="44" y="131"/>
                  <a:pt x="36" y="134"/>
                  <a:pt x="29" y="140"/>
                </a:cubicBezTo>
                <a:cubicBezTo>
                  <a:pt x="10" y="160"/>
                  <a:pt x="10" y="160"/>
                  <a:pt x="10" y="160"/>
                </a:cubicBezTo>
                <a:cubicBezTo>
                  <a:pt x="3" y="166"/>
                  <a:pt x="0" y="174"/>
                  <a:pt x="0" y="184"/>
                </a:cubicBezTo>
                <a:cubicBezTo>
                  <a:pt x="0" y="193"/>
                  <a:pt x="3" y="201"/>
                  <a:pt x="10" y="207"/>
                </a:cubicBezTo>
                <a:cubicBezTo>
                  <a:pt x="180" y="377"/>
                  <a:pt x="180" y="377"/>
                  <a:pt x="180" y="377"/>
                </a:cubicBezTo>
                <a:cubicBezTo>
                  <a:pt x="186" y="383"/>
                  <a:pt x="194" y="387"/>
                  <a:pt x="203" y="387"/>
                </a:cubicBezTo>
                <a:cubicBezTo>
                  <a:pt x="212" y="387"/>
                  <a:pt x="220" y="383"/>
                  <a:pt x="227" y="377"/>
                </a:cubicBezTo>
                <a:cubicBezTo>
                  <a:pt x="397" y="207"/>
                  <a:pt x="397" y="207"/>
                  <a:pt x="397" y="207"/>
                </a:cubicBezTo>
                <a:cubicBezTo>
                  <a:pt x="403" y="201"/>
                  <a:pt x="406" y="193"/>
                  <a:pt x="406" y="184"/>
                </a:cubicBezTo>
                <a:cubicBezTo>
                  <a:pt x="406" y="174"/>
                  <a:pt x="403" y="167"/>
                  <a:pt x="397" y="160"/>
                </a:cubicBezTo>
                <a:close/>
                <a:moveTo>
                  <a:pt x="397" y="160"/>
                </a:moveTo>
                <a:cubicBezTo>
                  <a:pt x="397" y="160"/>
                  <a:pt x="397" y="160"/>
                  <a:pt x="397" y="16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5" name="Freeform 86"/>
          <p:cNvSpPr>
            <a:spLocks noEditPoints="1"/>
          </p:cNvSpPr>
          <p:nvPr/>
        </p:nvSpPr>
        <p:spPr bwMode="auto">
          <a:xfrm>
            <a:off x="12801035" y="73648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212 h 400"/>
              <a:gd name="T28" fmla="*/ 307 w 400"/>
              <a:gd name="T29" fmla="*/ 236 h 400"/>
              <a:gd name="T30" fmla="*/ 212 w 400"/>
              <a:gd name="T31" fmla="*/ 330 h 400"/>
              <a:gd name="T32" fmla="*/ 200 w 400"/>
              <a:gd name="T33" fmla="*/ 335 h 400"/>
              <a:gd name="T34" fmla="*/ 189 w 400"/>
              <a:gd name="T35" fmla="*/ 330 h 400"/>
              <a:gd name="T36" fmla="*/ 165 w 400"/>
              <a:gd name="T37" fmla="*/ 306 h 400"/>
              <a:gd name="T38" fmla="*/ 160 w 400"/>
              <a:gd name="T39" fmla="*/ 295 h 400"/>
              <a:gd name="T40" fmla="*/ 165 w 400"/>
              <a:gd name="T41" fmla="*/ 283 h 400"/>
              <a:gd name="T42" fmla="*/ 214 w 400"/>
              <a:gd name="T43" fmla="*/ 234 h 400"/>
              <a:gd name="T44" fmla="*/ 83 w 400"/>
              <a:gd name="T45" fmla="*/ 234 h 400"/>
              <a:gd name="T46" fmla="*/ 72 w 400"/>
              <a:gd name="T47" fmla="*/ 229 h 400"/>
              <a:gd name="T48" fmla="*/ 67 w 400"/>
              <a:gd name="T49" fmla="*/ 217 h 400"/>
              <a:gd name="T50" fmla="*/ 67 w 400"/>
              <a:gd name="T51" fmla="*/ 184 h 400"/>
              <a:gd name="T52" fmla="*/ 72 w 400"/>
              <a:gd name="T53" fmla="*/ 172 h 400"/>
              <a:gd name="T54" fmla="*/ 83 w 400"/>
              <a:gd name="T55" fmla="*/ 167 h 400"/>
              <a:gd name="T56" fmla="*/ 214 w 400"/>
              <a:gd name="T57" fmla="*/ 167 h 400"/>
              <a:gd name="T58" fmla="*/ 165 w 400"/>
              <a:gd name="T59" fmla="*/ 118 h 400"/>
              <a:gd name="T60" fmla="*/ 160 w 400"/>
              <a:gd name="T61" fmla="*/ 106 h 400"/>
              <a:gd name="T62" fmla="*/ 165 w 400"/>
              <a:gd name="T63" fmla="*/ 94 h 400"/>
              <a:gd name="T64" fmla="*/ 189 w 400"/>
              <a:gd name="T65" fmla="*/ 70 h 400"/>
              <a:gd name="T66" fmla="*/ 200 w 400"/>
              <a:gd name="T67" fmla="*/ 66 h 400"/>
              <a:gd name="T68" fmla="*/ 212 w 400"/>
              <a:gd name="T69" fmla="*/ 70 h 400"/>
              <a:gd name="T70" fmla="*/ 307 w 400"/>
              <a:gd name="T71" fmla="*/ 165 h 400"/>
              <a:gd name="T72" fmla="*/ 330 w 400"/>
              <a:gd name="T73" fmla="*/ 188 h 400"/>
              <a:gd name="T74" fmla="*/ 335 w 400"/>
              <a:gd name="T75" fmla="*/ 200 h 400"/>
              <a:gd name="T76" fmla="*/ 330 w 400"/>
              <a:gd name="T77" fmla="*/ 212 h 400"/>
              <a:gd name="T78" fmla="*/ 330 w 400"/>
              <a:gd name="T79" fmla="*/ 212 h 400"/>
              <a:gd name="T80" fmla="*/ 330 w 400"/>
              <a:gd name="T81" fmla="*/ 21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212"/>
                </a:moveTo>
                <a:cubicBezTo>
                  <a:pt x="307" y="236"/>
                  <a:pt x="307" y="236"/>
                  <a:pt x="307" y="236"/>
                </a:cubicBezTo>
                <a:cubicBezTo>
                  <a:pt x="212" y="330"/>
                  <a:pt x="212" y="330"/>
                  <a:pt x="212" y="330"/>
                </a:cubicBezTo>
                <a:cubicBezTo>
                  <a:pt x="209" y="333"/>
                  <a:pt x="205" y="335"/>
                  <a:pt x="200" y="335"/>
                </a:cubicBezTo>
                <a:cubicBezTo>
                  <a:pt x="196" y="335"/>
                  <a:pt x="192" y="333"/>
                  <a:pt x="189" y="330"/>
                </a:cubicBezTo>
                <a:cubicBezTo>
                  <a:pt x="165" y="306"/>
                  <a:pt x="165" y="306"/>
                  <a:pt x="165" y="306"/>
                </a:cubicBezTo>
                <a:cubicBezTo>
                  <a:pt x="162" y="303"/>
                  <a:pt x="160" y="299"/>
                  <a:pt x="160" y="295"/>
                </a:cubicBezTo>
                <a:cubicBezTo>
                  <a:pt x="160" y="290"/>
                  <a:pt x="162" y="286"/>
                  <a:pt x="165" y="283"/>
                </a:cubicBezTo>
                <a:cubicBezTo>
                  <a:pt x="214" y="234"/>
                  <a:pt x="214" y="234"/>
                  <a:pt x="214" y="234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79" y="234"/>
                  <a:pt x="75" y="232"/>
                  <a:pt x="72" y="229"/>
                </a:cubicBezTo>
                <a:cubicBezTo>
                  <a:pt x="68" y="225"/>
                  <a:pt x="67" y="221"/>
                  <a:pt x="67" y="217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7" y="179"/>
                  <a:pt x="68" y="175"/>
                  <a:pt x="72" y="172"/>
                </a:cubicBezTo>
                <a:cubicBezTo>
                  <a:pt x="75" y="168"/>
                  <a:pt x="79" y="167"/>
                  <a:pt x="83" y="167"/>
                </a:cubicBezTo>
                <a:cubicBezTo>
                  <a:pt x="214" y="167"/>
                  <a:pt x="214" y="167"/>
                  <a:pt x="214" y="167"/>
                </a:cubicBezTo>
                <a:cubicBezTo>
                  <a:pt x="165" y="118"/>
                  <a:pt x="165" y="118"/>
                  <a:pt x="165" y="118"/>
                </a:cubicBezTo>
                <a:cubicBezTo>
                  <a:pt x="162" y="114"/>
                  <a:pt x="160" y="111"/>
                  <a:pt x="160" y="106"/>
                </a:cubicBezTo>
                <a:cubicBezTo>
                  <a:pt x="160" y="101"/>
                  <a:pt x="162" y="97"/>
                  <a:pt x="165" y="94"/>
                </a:cubicBezTo>
                <a:cubicBezTo>
                  <a:pt x="189" y="70"/>
                  <a:pt x="189" y="70"/>
                  <a:pt x="189" y="70"/>
                </a:cubicBezTo>
                <a:cubicBezTo>
                  <a:pt x="192" y="67"/>
                  <a:pt x="196" y="66"/>
                  <a:pt x="200" y="66"/>
                </a:cubicBezTo>
                <a:cubicBezTo>
                  <a:pt x="205" y="66"/>
                  <a:pt x="209" y="67"/>
                  <a:pt x="212" y="70"/>
                </a:cubicBezTo>
                <a:cubicBezTo>
                  <a:pt x="307" y="165"/>
                  <a:pt x="307" y="165"/>
                  <a:pt x="307" y="165"/>
                </a:cubicBezTo>
                <a:cubicBezTo>
                  <a:pt x="330" y="188"/>
                  <a:pt x="330" y="188"/>
                  <a:pt x="330" y="188"/>
                </a:cubicBezTo>
                <a:cubicBezTo>
                  <a:pt x="333" y="192"/>
                  <a:pt x="335" y="196"/>
                  <a:pt x="335" y="200"/>
                </a:cubicBezTo>
                <a:cubicBezTo>
                  <a:pt x="335" y="205"/>
                  <a:pt x="333" y="209"/>
                  <a:pt x="330" y="212"/>
                </a:cubicBezTo>
                <a:close/>
                <a:moveTo>
                  <a:pt x="330" y="212"/>
                </a:moveTo>
                <a:cubicBezTo>
                  <a:pt x="330" y="212"/>
                  <a:pt x="330" y="212"/>
                  <a:pt x="330" y="21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8" name="Freeform 90"/>
          <p:cNvSpPr>
            <a:spLocks noEditPoints="1"/>
          </p:cNvSpPr>
          <p:nvPr/>
        </p:nvSpPr>
        <p:spPr bwMode="auto">
          <a:xfrm>
            <a:off x="15746981" y="7329947"/>
            <a:ext cx="1269804" cy="1342819"/>
          </a:xfrm>
          <a:custGeom>
            <a:avLst/>
            <a:gdLst>
              <a:gd name="T0" fmla="*/ 375 w 384"/>
              <a:gd name="T1" fmla="*/ 163 h 406"/>
              <a:gd name="T2" fmla="*/ 353 w 384"/>
              <a:gd name="T3" fmla="*/ 153 h 406"/>
              <a:gd name="T4" fmla="*/ 170 w 384"/>
              <a:gd name="T5" fmla="*/ 153 h 406"/>
              <a:gd name="T6" fmla="*/ 246 w 384"/>
              <a:gd name="T7" fmla="*/ 77 h 406"/>
              <a:gd name="T8" fmla="*/ 256 w 384"/>
              <a:gd name="T9" fmla="*/ 53 h 406"/>
              <a:gd name="T10" fmla="*/ 246 w 384"/>
              <a:gd name="T11" fmla="*/ 29 h 406"/>
              <a:gd name="T12" fmla="*/ 227 w 384"/>
              <a:gd name="T13" fmla="*/ 10 h 406"/>
              <a:gd name="T14" fmla="*/ 203 w 384"/>
              <a:gd name="T15" fmla="*/ 0 h 406"/>
              <a:gd name="T16" fmla="*/ 179 w 384"/>
              <a:gd name="T17" fmla="*/ 10 h 406"/>
              <a:gd name="T18" fmla="*/ 10 w 384"/>
              <a:gd name="T19" fmla="*/ 179 h 406"/>
              <a:gd name="T20" fmla="*/ 0 w 384"/>
              <a:gd name="T21" fmla="*/ 203 h 406"/>
              <a:gd name="T22" fmla="*/ 10 w 384"/>
              <a:gd name="T23" fmla="*/ 227 h 406"/>
              <a:gd name="T24" fmla="*/ 179 w 384"/>
              <a:gd name="T25" fmla="*/ 397 h 406"/>
              <a:gd name="T26" fmla="*/ 203 w 384"/>
              <a:gd name="T27" fmla="*/ 406 h 406"/>
              <a:gd name="T28" fmla="*/ 227 w 384"/>
              <a:gd name="T29" fmla="*/ 397 h 406"/>
              <a:gd name="T30" fmla="*/ 246 w 384"/>
              <a:gd name="T31" fmla="*/ 377 h 406"/>
              <a:gd name="T32" fmla="*/ 256 w 384"/>
              <a:gd name="T33" fmla="*/ 353 h 406"/>
              <a:gd name="T34" fmla="*/ 246 w 384"/>
              <a:gd name="T35" fmla="*/ 330 h 406"/>
              <a:gd name="T36" fmla="*/ 170 w 384"/>
              <a:gd name="T37" fmla="*/ 253 h 406"/>
              <a:gd name="T38" fmla="*/ 353 w 384"/>
              <a:gd name="T39" fmla="*/ 253 h 406"/>
              <a:gd name="T40" fmla="*/ 375 w 384"/>
              <a:gd name="T41" fmla="*/ 243 h 406"/>
              <a:gd name="T42" fmla="*/ 384 w 384"/>
              <a:gd name="T43" fmla="*/ 220 h 406"/>
              <a:gd name="T44" fmla="*/ 384 w 384"/>
              <a:gd name="T45" fmla="*/ 186 h 406"/>
              <a:gd name="T46" fmla="*/ 375 w 384"/>
              <a:gd name="T47" fmla="*/ 163 h 406"/>
              <a:gd name="T48" fmla="*/ 375 w 384"/>
              <a:gd name="T49" fmla="*/ 163 h 406"/>
              <a:gd name="T50" fmla="*/ 375 w 384"/>
              <a:gd name="T51" fmla="*/ 163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4" h="406">
                <a:moveTo>
                  <a:pt x="375" y="163"/>
                </a:moveTo>
                <a:cubicBezTo>
                  <a:pt x="370" y="156"/>
                  <a:pt x="362" y="153"/>
                  <a:pt x="353" y="153"/>
                </a:cubicBezTo>
                <a:cubicBezTo>
                  <a:pt x="170" y="153"/>
                  <a:pt x="170" y="153"/>
                  <a:pt x="170" y="153"/>
                </a:cubicBezTo>
                <a:cubicBezTo>
                  <a:pt x="246" y="77"/>
                  <a:pt x="246" y="77"/>
                  <a:pt x="246" y="77"/>
                </a:cubicBezTo>
                <a:cubicBezTo>
                  <a:pt x="253" y="70"/>
                  <a:pt x="256" y="62"/>
                  <a:pt x="256" y="53"/>
                </a:cubicBezTo>
                <a:cubicBezTo>
                  <a:pt x="256" y="44"/>
                  <a:pt x="253" y="36"/>
                  <a:pt x="246" y="29"/>
                </a:cubicBezTo>
                <a:cubicBezTo>
                  <a:pt x="227" y="10"/>
                  <a:pt x="227" y="10"/>
                  <a:pt x="227" y="10"/>
                </a:cubicBezTo>
                <a:cubicBezTo>
                  <a:pt x="220" y="3"/>
                  <a:pt x="212" y="0"/>
                  <a:pt x="203" y="0"/>
                </a:cubicBezTo>
                <a:cubicBezTo>
                  <a:pt x="194" y="0"/>
                  <a:pt x="186" y="3"/>
                  <a:pt x="179" y="10"/>
                </a:cubicBezTo>
                <a:cubicBezTo>
                  <a:pt x="10" y="179"/>
                  <a:pt x="10" y="179"/>
                  <a:pt x="10" y="179"/>
                </a:cubicBezTo>
                <a:cubicBezTo>
                  <a:pt x="3" y="186"/>
                  <a:pt x="0" y="194"/>
                  <a:pt x="0" y="203"/>
                </a:cubicBezTo>
                <a:cubicBezTo>
                  <a:pt x="0" y="212"/>
                  <a:pt x="3" y="220"/>
                  <a:pt x="10" y="227"/>
                </a:cubicBezTo>
                <a:cubicBezTo>
                  <a:pt x="179" y="397"/>
                  <a:pt x="179" y="397"/>
                  <a:pt x="179" y="397"/>
                </a:cubicBezTo>
                <a:cubicBezTo>
                  <a:pt x="186" y="403"/>
                  <a:pt x="194" y="406"/>
                  <a:pt x="203" y="406"/>
                </a:cubicBezTo>
                <a:cubicBezTo>
                  <a:pt x="212" y="406"/>
                  <a:pt x="220" y="403"/>
                  <a:pt x="227" y="397"/>
                </a:cubicBezTo>
                <a:cubicBezTo>
                  <a:pt x="246" y="377"/>
                  <a:pt x="246" y="377"/>
                  <a:pt x="246" y="377"/>
                </a:cubicBezTo>
                <a:cubicBezTo>
                  <a:pt x="253" y="370"/>
                  <a:pt x="256" y="363"/>
                  <a:pt x="256" y="353"/>
                </a:cubicBezTo>
                <a:cubicBezTo>
                  <a:pt x="256" y="344"/>
                  <a:pt x="253" y="336"/>
                  <a:pt x="246" y="330"/>
                </a:cubicBezTo>
                <a:cubicBezTo>
                  <a:pt x="170" y="253"/>
                  <a:pt x="170" y="253"/>
                  <a:pt x="170" y="253"/>
                </a:cubicBezTo>
                <a:cubicBezTo>
                  <a:pt x="353" y="253"/>
                  <a:pt x="353" y="253"/>
                  <a:pt x="353" y="253"/>
                </a:cubicBezTo>
                <a:cubicBezTo>
                  <a:pt x="362" y="253"/>
                  <a:pt x="370" y="250"/>
                  <a:pt x="375" y="243"/>
                </a:cubicBezTo>
                <a:cubicBezTo>
                  <a:pt x="381" y="237"/>
                  <a:pt x="384" y="229"/>
                  <a:pt x="384" y="220"/>
                </a:cubicBezTo>
                <a:cubicBezTo>
                  <a:pt x="384" y="186"/>
                  <a:pt x="384" y="186"/>
                  <a:pt x="384" y="186"/>
                </a:cubicBezTo>
                <a:cubicBezTo>
                  <a:pt x="384" y="177"/>
                  <a:pt x="381" y="169"/>
                  <a:pt x="375" y="163"/>
                </a:cubicBezTo>
                <a:close/>
                <a:moveTo>
                  <a:pt x="375" y="163"/>
                </a:moveTo>
                <a:cubicBezTo>
                  <a:pt x="375" y="163"/>
                  <a:pt x="375" y="163"/>
                  <a:pt x="375" y="16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23523432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グループ化 80"/>
          <p:cNvGrpSpPr/>
          <p:nvPr/>
        </p:nvGrpSpPr>
        <p:grpSpPr>
          <a:xfrm>
            <a:off x="1020430" y="1865419"/>
            <a:ext cx="1266629" cy="1085682"/>
            <a:chOff x="509588" y="509588"/>
            <a:chExt cx="633412" cy="542925"/>
          </a:xfrm>
          <a:solidFill>
            <a:schemeClr val="bg1"/>
          </a:solidFill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509588" y="554038"/>
              <a:ext cx="498475" cy="498475"/>
            </a:xfrm>
            <a:custGeom>
              <a:avLst/>
              <a:gdLst>
                <a:gd name="T0" fmla="*/ 359 w 367"/>
                <a:gd name="T1" fmla="*/ 201 h 367"/>
                <a:gd name="T2" fmla="*/ 342 w 367"/>
                <a:gd name="T3" fmla="*/ 201 h 367"/>
                <a:gd name="T4" fmla="*/ 336 w 367"/>
                <a:gd name="T5" fmla="*/ 203 h 367"/>
                <a:gd name="T6" fmla="*/ 334 w 367"/>
                <a:gd name="T7" fmla="*/ 209 h 367"/>
                <a:gd name="T8" fmla="*/ 334 w 367"/>
                <a:gd name="T9" fmla="*/ 292 h 367"/>
                <a:gd name="T10" fmla="*/ 321 w 367"/>
                <a:gd name="T11" fmla="*/ 322 h 367"/>
                <a:gd name="T12" fmla="*/ 292 w 367"/>
                <a:gd name="T13" fmla="*/ 334 h 367"/>
                <a:gd name="T14" fmla="*/ 75 w 367"/>
                <a:gd name="T15" fmla="*/ 334 h 367"/>
                <a:gd name="T16" fmla="*/ 46 w 367"/>
                <a:gd name="T17" fmla="*/ 322 h 367"/>
                <a:gd name="T18" fmla="*/ 33 w 367"/>
                <a:gd name="T19" fmla="*/ 292 h 367"/>
                <a:gd name="T20" fmla="*/ 33 w 367"/>
                <a:gd name="T21" fmla="*/ 75 h 367"/>
                <a:gd name="T22" fmla="*/ 46 w 367"/>
                <a:gd name="T23" fmla="*/ 46 h 367"/>
                <a:gd name="T24" fmla="*/ 75 w 367"/>
                <a:gd name="T25" fmla="*/ 34 h 367"/>
                <a:gd name="T26" fmla="*/ 259 w 367"/>
                <a:gd name="T27" fmla="*/ 34 h 367"/>
                <a:gd name="T28" fmla="*/ 265 w 367"/>
                <a:gd name="T29" fmla="*/ 31 h 367"/>
                <a:gd name="T30" fmla="*/ 267 w 367"/>
                <a:gd name="T31" fmla="*/ 25 h 367"/>
                <a:gd name="T32" fmla="*/ 267 w 367"/>
                <a:gd name="T33" fmla="*/ 9 h 367"/>
                <a:gd name="T34" fmla="*/ 265 w 367"/>
                <a:gd name="T35" fmla="*/ 3 h 367"/>
                <a:gd name="T36" fmla="*/ 259 w 367"/>
                <a:gd name="T37" fmla="*/ 0 h 367"/>
                <a:gd name="T38" fmla="*/ 75 w 367"/>
                <a:gd name="T39" fmla="*/ 0 h 367"/>
                <a:gd name="T40" fmla="*/ 22 w 367"/>
                <a:gd name="T41" fmla="*/ 22 h 367"/>
                <a:gd name="T42" fmla="*/ 0 w 367"/>
                <a:gd name="T43" fmla="*/ 75 h 367"/>
                <a:gd name="T44" fmla="*/ 0 w 367"/>
                <a:gd name="T45" fmla="*/ 292 h 367"/>
                <a:gd name="T46" fmla="*/ 22 w 367"/>
                <a:gd name="T47" fmla="*/ 345 h 367"/>
                <a:gd name="T48" fmla="*/ 75 w 367"/>
                <a:gd name="T49" fmla="*/ 367 h 367"/>
                <a:gd name="T50" fmla="*/ 292 w 367"/>
                <a:gd name="T51" fmla="*/ 367 h 367"/>
                <a:gd name="T52" fmla="*/ 345 w 367"/>
                <a:gd name="T53" fmla="*/ 345 h 367"/>
                <a:gd name="T54" fmla="*/ 367 w 367"/>
                <a:gd name="T55" fmla="*/ 292 h 367"/>
                <a:gd name="T56" fmla="*/ 367 w 367"/>
                <a:gd name="T57" fmla="*/ 209 h 367"/>
                <a:gd name="T58" fmla="*/ 365 w 367"/>
                <a:gd name="T59" fmla="*/ 203 h 367"/>
                <a:gd name="T60" fmla="*/ 359 w 367"/>
                <a:gd name="T61" fmla="*/ 201 h 367"/>
                <a:gd name="T62" fmla="*/ 359 w 367"/>
                <a:gd name="T63" fmla="*/ 201 h 367"/>
                <a:gd name="T64" fmla="*/ 359 w 367"/>
                <a:gd name="T65" fmla="*/ 20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7" h="367">
                  <a:moveTo>
                    <a:pt x="359" y="201"/>
                  </a:moveTo>
                  <a:cubicBezTo>
                    <a:pt x="342" y="201"/>
                    <a:pt x="342" y="201"/>
                    <a:pt x="342" y="201"/>
                  </a:cubicBezTo>
                  <a:cubicBezTo>
                    <a:pt x="340" y="201"/>
                    <a:pt x="338" y="201"/>
                    <a:pt x="336" y="203"/>
                  </a:cubicBezTo>
                  <a:cubicBezTo>
                    <a:pt x="335" y="204"/>
                    <a:pt x="334" y="206"/>
                    <a:pt x="334" y="209"/>
                  </a:cubicBezTo>
                  <a:cubicBezTo>
                    <a:pt x="334" y="292"/>
                    <a:pt x="334" y="292"/>
                    <a:pt x="334" y="292"/>
                  </a:cubicBezTo>
                  <a:cubicBezTo>
                    <a:pt x="334" y="304"/>
                    <a:pt x="330" y="314"/>
                    <a:pt x="321" y="322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2"/>
                  </a:cubicBezTo>
                  <a:cubicBezTo>
                    <a:pt x="37" y="314"/>
                    <a:pt x="33" y="304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8"/>
                    <a:pt x="64" y="34"/>
                    <a:pt x="75" y="34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61" y="34"/>
                    <a:pt x="263" y="33"/>
                    <a:pt x="265" y="31"/>
                  </a:cubicBezTo>
                  <a:cubicBezTo>
                    <a:pt x="266" y="30"/>
                    <a:pt x="267" y="28"/>
                    <a:pt x="267" y="25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7" y="6"/>
                    <a:pt x="266" y="4"/>
                    <a:pt x="265" y="3"/>
                  </a:cubicBezTo>
                  <a:cubicBezTo>
                    <a:pt x="263" y="1"/>
                    <a:pt x="261" y="0"/>
                    <a:pt x="25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8"/>
                    <a:pt x="22" y="22"/>
                  </a:cubicBezTo>
                  <a:cubicBezTo>
                    <a:pt x="7" y="37"/>
                    <a:pt x="0" y="55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1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1"/>
                    <a:pt x="367" y="313"/>
                    <a:pt x="367" y="292"/>
                  </a:cubicBezTo>
                  <a:cubicBezTo>
                    <a:pt x="367" y="209"/>
                    <a:pt x="367" y="209"/>
                    <a:pt x="367" y="209"/>
                  </a:cubicBezTo>
                  <a:cubicBezTo>
                    <a:pt x="367" y="206"/>
                    <a:pt x="366" y="204"/>
                    <a:pt x="365" y="203"/>
                  </a:cubicBezTo>
                  <a:cubicBezTo>
                    <a:pt x="363" y="201"/>
                    <a:pt x="361" y="201"/>
                    <a:pt x="359" y="201"/>
                  </a:cubicBezTo>
                  <a:close/>
                  <a:moveTo>
                    <a:pt x="359" y="201"/>
                  </a:moveTo>
                  <a:cubicBezTo>
                    <a:pt x="359" y="201"/>
                    <a:pt x="359" y="201"/>
                    <a:pt x="359" y="2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752475" y="509588"/>
              <a:ext cx="390525" cy="392113"/>
            </a:xfrm>
            <a:custGeom>
              <a:avLst/>
              <a:gdLst>
                <a:gd name="T0" fmla="*/ 283 w 288"/>
                <a:gd name="T1" fmla="*/ 5 h 289"/>
                <a:gd name="T2" fmla="*/ 272 w 288"/>
                <a:gd name="T3" fmla="*/ 0 h 289"/>
                <a:gd name="T4" fmla="*/ 138 w 288"/>
                <a:gd name="T5" fmla="*/ 0 h 289"/>
                <a:gd name="T6" fmla="*/ 126 w 288"/>
                <a:gd name="T7" fmla="*/ 5 h 289"/>
                <a:gd name="T8" fmla="*/ 121 w 288"/>
                <a:gd name="T9" fmla="*/ 17 h 289"/>
                <a:gd name="T10" fmla="*/ 126 w 288"/>
                <a:gd name="T11" fmla="*/ 28 h 289"/>
                <a:gd name="T12" fmla="*/ 172 w 288"/>
                <a:gd name="T13" fmla="*/ 74 h 289"/>
                <a:gd name="T14" fmla="*/ 2 w 288"/>
                <a:gd name="T15" fmla="*/ 244 h 289"/>
                <a:gd name="T16" fmla="*/ 0 w 288"/>
                <a:gd name="T17" fmla="*/ 250 h 289"/>
                <a:gd name="T18" fmla="*/ 2 w 288"/>
                <a:gd name="T19" fmla="*/ 256 h 289"/>
                <a:gd name="T20" fmla="*/ 32 w 288"/>
                <a:gd name="T21" fmla="*/ 286 h 289"/>
                <a:gd name="T22" fmla="*/ 38 w 288"/>
                <a:gd name="T23" fmla="*/ 289 h 289"/>
                <a:gd name="T24" fmla="*/ 44 w 288"/>
                <a:gd name="T25" fmla="*/ 286 h 289"/>
                <a:gd name="T26" fmla="*/ 214 w 288"/>
                <a:gd name="T27" fmla="*/ 116 h 289"/>
                <a:gd name="T28" fmla="*/ 260 w 288"/>
                <a:gd name="T29" fmla="*/ 162 h 289"/>
                <a:gd name="T30" fmla="*/ 272 w 288"/>
                <a:gd name="T31" fmla="*/ 167 h 289"/>
                <a:gd name="T32" fmla="*/ 283 w 288"/>
                <a:gd name="T33" fmla="*/ 162 h 289"/>
                <a:gd name="T34" fmla="*/ 288 w 288"/>
                <a:gd name="T35" fmla="*/ 150 h 289"/>
                <a:gd name="T36" fmla="*/ 288 w 288"/>
                <a:gd name="T37" fmla="*/ 17 h 289"/>
                <a:gd name="T38" fmla="*/ 283 w 288"/>
                <a:gd name="T39" fmla="*/ 5 h 289"/>
                <a:gd name="T40" fmla="*/ 283 w 288"/>
                <a:gd name="T41" fmla="*/ 5 h 289"/>
                <a:gd name="T42" fmla="*/ 283 w 288"/>
                <a:gd name="T43" fmla="*/ 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8" h="289">
                  <a:moveTo>
                    <a:pt x="283" y="5"/>
                  </a:moveTo>
                  <a:cubicBezTo>
                    <a:pt x="280" y="2"/>
                    <a:pt x="276" y="0"/>
                    <a:pt x="272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4" y="0"/>
                    <a:pt x="130" y="2"/>
                    <a:pt x="126" y="5"/>
                  </a:cubicBezTo>
                  <a:cubicBezTo>
                    <a:pt x="123" y="8"/>
                    <a:pt x="121" y="12"/>
                    <a:pt x="121" y="17"/>
                  </a:cubicBezTo>
                  <a:cubicBezTo>
                    <a:pt x="121" y="21"/>
                    <a:pt x="123" y="25"/>
                    <a:pt x="126" y="28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2" y="244"/>
                    <a:pt x="2" y="244"/>
                    <a:pt x="2" y="244"/>
                  </a:cubicBezTo>
                  <a:cubicBezTo>
                    <a:pt x="0" y="246"/>
                    <a:pt x="0" y="248"/>
                    <a:pt x="0" y="250"/>
                  </a:cubicBezTo>
                  <a:cubicBezTo>
                    <a:pt x="0" y="253"/>
                    <a:pt x="0" y="255"/>
                    <a:pt x="2" y="256"/>
                  </a:cubicBezTo>
                  <a:cubicBezTo>
                    <a:pt x="32" y="286"/>
                    <a:pt x="32" y="286"/>
                    <a:pt x="32" y="286"/>
                  </a:cubicBezTo>
                  <a:cubicBezTo>
                    <a:pt x="34" y="288"/>
                    <a:pt x="36" y="289"/>
                    <a:pt x="38" y="289"/>
                  </a:cubicBezTo>
                  <a:cubicBezTo>
                    <a:pt x="40" y="289"/>
                    <a:pt x="42" y="288"/>
                    <a:pt x="44" y="286"/>
                  </a:cubicBezTo>
                  <a:cubicBezTo>
                    <a:pt x="214" y="116"/>
                    <a:pt x="214" y="116"/>
                    <a:pt x="214" y="116"/>
                  </a:cubicBezTo>
                  <a:cubicBezTo>
                    <a:pt x="260" y="162"/>
                    <a:pt x="260" y="162"/>
                    <a:pt x="260" y="162"/>
                  </a:cubicBezTo>
                  <a:cubicBezTo>
                    <a:pt x="263" y="165"/>
                    <a:pt x="267" y="167"/>
                    <a:pt x="272" y="167"/>
                  </a:cubicBezTo>
                  <a:cubicBezTo>
                    <a:pt x="276" y="167"/>
                    <a:pt x="280" y="165"/>
                    <a:pt x="283" y="162"/>
                  </a:cubicBezTo>
                  <a:cubicBezTo>
                    <a:pt x="287" y="159"/>
                    <a:pt x="288" y="155"/>
                    <a:pt x="288" y="150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2"/>
                    <a:pt x="287" y="8"/>
                    <a:pt x="283" y="5"/>
                  </a:cubicBezTo>
                  <a:close/>
                  <a:moveTo>
                    <a:pt x="283" y="5"/>
                  </a:moveTo>
                  <a:cubicBezTo>
                    <a:pt x="283" y="5"/>
                    <a:pt x="283" y="5"/>
                    <a:pt x="283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6" name="Freeform 10"/>
          <p:cNvSpPr>
            <a:spLocks noEditPoints="1"/>
          </p:cNvSpPr>
          <p:nvPr/>
        </p:nvSpPr>
        <p:spPr bwMode="auto">
          <a:xfrm>
            <a:off x="3966376" y="2000333"/>
            <a:ext cx="1266631" cy="815850"/>
          </a:xfrm>
          <a:custGeom>
            <a:avLst/>
            <a:gdLst>
              <a:gd name="T0" fmla="*/ 462 w 467"/>
              <a:gd name="T1" fmla="*/ 132 h 300"/>
              <a:gd name="T2" fmla="*/ 364 w 467"/>
              <a:gd name="T3" fmla="*/ 36 h 300"/>
              <a:gd name="T4" fmla="*/ 234 w 467"/>
              <a:gd name="T5" fmla="*/ 0 h 300"/>
              <a:gd name="T6" fmla="*/ 103 w 467"/>
              <a:gd name="T7" fmla="*/ 36 h 300"/>
              <a:gd name="T8" fmla="*/ 5 w 467"/>
              <a:gd name="T9" fmla="*/ 132 h 300"/>
              <a:gd name="T10" fmla="*/ 0 w 467"/>
              <a:gd name="T11" fmla="*/ 150 h 300"/>
              <a:gd name="T12" fmla="*/ 5 w 467"/>
              <a:gd name="T13" fmla="*/ 168 h 300"/>
              <a:gd name="T14" fmla="*/ 103 w 467"/>
              <a:gd name="T15" fmla="*/ 264 h 300"/>
              <a:gd name="T16" fmla="*/ 234 w 467"/>
              <a:gd name="T17" fmla="*/ 300 h 300"/>
              <a:gd name="T18" fmla="*/ 364 w 467"/>
              <a:gd name="T19" fmla="*/ 264 h 300"/>
              <a:gd name="T20" fmla="*/ 462 w 467"/>
              <a:gd name="T21" fmla="*/ 168 h 300"/>
              <a:gd name="T22" fmla="*/ 467 w 467"/>
              <a:gd name="T23" fmla="*/ 150 h 300"/>
              <a:gd name="T24" fmla="*/ 462 w 467"/>
              <a:gd name="T25" fmla="*/ 132 h 300"/>
              <a:gd name="T26" fmla="*/ 178 w 467"/>
              <a:gd name="T27" fmla="*/ 61 h 300"/>
              <a:gd name="T28" fmla="*/ 234 w 467"/>
              <a:gd name="T29" fmla="*/ 38 h 300"/>
              <a:gd name="T30" fmla="*/ 242 w 467"/>
              <a:gd name="T31" fmla="*/ 41 h 300"/>
              <a:gd name="T32" fmla="*/ 246 w 467"/>
              <a:gd name="T33" fmla="*/ 50 h 300"/>
              <a:gd name="T34" fmla="*/ 242 w 467"/>
              <a:gd name="T35" fmla="*/ 59 h 300"/>
              <a:gd name="T36" fmla="*/ 234 w 467"/>
              <a:gd name="T37" fmla="*/ 63 h 300"/>
              <a:gd name="T38" fmla="*/ 195 w 467"/>
              <a:gd name="T39" fmla="*/ 78 h 300"/>
              <a:gd name="T40" fmla="*/ 179 w 467"/>
              <a:gd name="T41" fmla="*/ 117 h 300"/>
              <a:gd name="T42" fmla="*/ 176 w 467"/>
              <a:gd name="T43" fmla="*/ 126 h 300"/>
              <a:gd name="T44" fmla="*/ 167 w 467"/>
              <a:gd name="T45" fmla="*/ 129 h 300"/>
              <a:gd name="T46" fmla="*/ 158 w 467"/>
              <a:gd name="T47" fmla="*/ 126 h 300"/>
              <a:gd name="T48" fmla="*/ 154 w 467"/>
              <a:gd name="T49" fmla="*/ 117 h 300"/>
              <a:gd name="T50" fmla="*/ 178 w 467"/>
              <a:gd name="T51" fmla="*/ 61 h 300"/>
              <a:gd name="T52" fmla="*/ 347 w 467"/>
              <a:gd name="T53" fmla="*/ 235 h 300"/>
              <a:gd name="T54" fmla="*/ 234 w 467"/>
              <a:gd name="T55" fmla="*/ 267 h 300"/>
              <a:gd name="T56" fmla="*/ 120 w 467"/>
              <a:gd name="T57" fmla="*/ 235 h 300"/>
              <a:gd name="T58" fmla="*/ 33 w 467"/>
              <a:gd name="T59" fmla="*/ 150 h 300"/>
              <a:gd name="T60" fmla="*/ 133 w 467"/>
              <a:gd name="T61" fmla="*/ 58 h 300"/>
              <a:gd name="T62" fmla="*/ 117 w 467"/>
              <a:gd name="T63" fmla="*/ 117 h 300"/>
              <a:gd name="T64" fmla="*/ 151 w 467"/>
              <a:gd name="T65" fmla="*/ 199 h 300"/>
              <a:gd name="T66" fmla="*/ 234 w 467"/>
              <a:gd name="T67" fmla="*/ 234 h 300"/>
              <a:gd name="T68" fmla="*/ 316 w 467"/>
              <a:gd name="T69" fmla="*/ 199 h 300"/>
              <a:gd name="T70" fmla="*/ 350 w 467"/>
              <a:gd name="T71" fmla="*/ 117 h 300"/>
              <a:gd name="T72" fmla="*/ 335 w 467"/>
              <a:gd name="T73" fmla="*/ 58 h 300"/>
              <a:gd name="T74" fmla="*/ 434 w 467"/>
              <a:gd name="T75" fmla="*/ 150 h 300"/>
              <a:gd name="T76" fmla="*/ 347 w 467"/>
              <a:gd name="T77" fmla="*/ 235 h 300"/>
              <a:gd name="T78" fmla="*/ 347 w 467"/>
              <a:gd name="T79" fmla="*/ 235 h 300"/>
              <a:gd name="T80" fmla="*/ 347 w 467"/>
              <a:gd name="T81" fmla="*/ 235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7" h="300">
                <a:moveTo>
                  <a:pt x="462" y="132"/>
                </a:moveTo>
                <a:cubicBezTo>
                  <a:pt x="438" y="92"/>
                  <a:pt x="405" y="60"/>
                  <a:pt x="364" y="36"/>
                </a:cubicBezTo>
                <a:cubicBezTo>
                  <a:pt x="323" y="12"/>
                  <a:pt x="279" y="0"/>
                  <a:pt x="234" y="0"/>
                </a:cubicBezTo>
                <a:cubicBezTo>
                  <a:pt x="188" y="0"/>
                  <a:pt x="144" y="12"/>
                  <a:pt x="103" y="36"/>
                </a:cubicBezTo>
                <a:cubicBezTo>
                  <a:pt x="62" y="60"/>
                  <a:pt x="30" y="92"/>
                  <a:pt x="5" y="132"/>
                </a:cubicBezTo>
                <a:cubicBezTo>
                  <a:pt x="2" y="138"/>
                  <a:pt x="0" y="144"/>
                  <a:pt x="0" y="150"/>
                </a:cubicBezTo>
                <a:cubicBezTo>
                  <a:pt x="0" y="156"/>
                  <a:pt x="2" y="162"/>
                  <a:pt x="5" y="168"/>
                </a:cubicBezTo>
                <a:cubicBezTo>
                  <a:pt x="30" y="208"/>
                  <a:pt x="62" y="240"/>
                  <a:pt x="103" y="264"/>
                </a:cubicBezTo>
                <a:cubicBezTo>
                  <a:pt x="144" y="288"/>
                  <a:pt x="188" y="300"/>
                  <a:pt x="234" y="300"/>
                </a:cubicBezTo>
                <a:cubicBezTo>
                  <a:pt x="279" y="300"/>
                  <a:pt x="323" y="288"/>
                  <a:pt x="364" y="264"/>
                </a:cubicBezTo>
                <a:cubicBezTo>
                  <a:pt x="405" y="240"/>
                  <a:pt x="438" y="208"/>
                  <a:pt x="462" y="168"/>
                </a:cubicBezTo>
                <a:cubicBezTo>
                  <a:pt x="465" y="162"/>
                  <a:pt x="467" y="156"/>
                  <a:pt x="467" y="150"/>
                </a:cubicBezTo>
                <a:cubicBezTo>
                  <a:pt x="467" y="144"/>
                  <a:pt x="465" y="138"/>
                  <a:pt x="462" y="132"/>
                </a:cubicBezTo>
                <a:close/>
                <a:moveTo>
                  <a:pt x="178" y="61"/>
                </a:moveTo>
                <a:cubicBezTo>
                  <a:pt x="193" y="45"/>
                  <a:pt x="212" y="38"/>
                  <a:pt x="234" y="38"/>
                </a:cubicBezTo>
                <a:cubicBezTo>
                  <a:pt x="237" y="38"/>
                  <a:pt x="240" y="39"/>
                  <a:pt x="242" y="41"/>
                </a:cubicBezTo>
                <a:cubicBezTo>
                  <a:pt x="245" y="44"/>
                  <a:pt x="246" y="47"/>
                  <a:pt x="246" y="50"/>
                </a:cubicBezTo>
                <a:cubicBezTo>
                  <a:pt x="246" y="54"/>
                  <a:pt x="245" y="56"/>
                  <a:pt x="242" y="59"/>
                </a:cubicBezTo>
                <a:cubicBezTo>
                  <a:pt x="240" y="61"/>
                  <a:pt x="237" y="63"/>
                  <a:pt x="234" y="63"/>
                </a:cubicBezTo>
                <a:cubicBezTo>
                  <a:pt x="219" y="63"/>
                  <a:pt x="206" y="68"/>
                  <a:pt x="195" y="78"/>
                </a:cubicBezTo>
                <a:cubicBezTo>
                  <a:pt x="185" y="89"/>
                  <a:pt x="179" y="102"/>
                  <a:pt x="179" y="117"/>
                </a:cubicBezTo>
                <a:cubicBezTo>
                  <a:pt x="179" y="120"/>
                  <a:pt x="178" y="123"/>
                  <a:pt x="176" y="126"/>
                </a:cubicBezTo>
                <a:cubicBezTo>
                  <a:pt x="173" y="128"/>
                  <a:pt x="170" y="129"/>
                  <a:pt x="167" y="129"/>
                </a:cubicBezTo>
                <a:cubicBezTo>
                  <a:pt x="163" y="129"/>
                  <a:pt x="160" y="128"/>
                  <a:pt x="158" y="126"/>
                </a:cubicBezTo>
                <a:cubicBezTo>
                  <a:pt x="156" y="123"/>
                  <a:pt x="154" y="120"/>
                  <a:pt x="154" y="117"/>
                </a:cubicBezTo>
                <a:cubicBezTo>
                  <a:pt x="154" y="95"/>
                  <a:pt x="162" y="76"/>
                  <a:pt x="178" y="61"/>
                </a:cubicBezTo>
                <a:close/>
                <a:moveTo>
                  <a:pt x="347" y="235"/>
                </a:moveTo>
                <a:cubicBezTo>
                  <a:pt x="312" y="256"/>
                  <a:pt x="274" y="267"/>
                  <a:pt x="234" y="267"/>
                </a:cubicBezTo>
                <a:cubicBezTo>
                  <a:pt x="193" y="267"/>
                  <a:pt x="155" y="256"/>
                  <a:pt x="120" y="235"/>
                </a:cubicBezTo>
                <a:cubicBezTo>
                  <a:pt x="85" y="214"/>
                  <a:pt x="56" y="186"/>
                  <a:pt x="33" y="150"/>
                </a:cubicBezTo>
                <a:cubicBezTo>
                  <a:pt x="60" y="109"/>
                  <a:pt x="93" y="78"/>
                  <a:pt x="133" y="58"/>
                </a:cubicBezTo>
                <a:cubicBezTo>
                  <a:pt x="122" y="76"/>
                  <a:pt x="117" y="96"/>
                  <a:pt x="117" y="117"/>
                </a:cubicBezTo>
                <a:cubicBezTo>
                  <a:pt x="117" y="149"/>
                  <a:pt x="128" y="176"/>
                  <a:pt x="151" y="199"/>
                </a:cubicBezTo>
                <a:cubicBezTo>
                  <a:pt x="174" y="222"/>
                  <a:pt x="201" y="234"/>
                  <a:pt x="234" y="234"/>
                </a:cubicBezTo>
                <a:cubicBezTo>
                  <a:pt x="266" y="234"/>
                  <a:pt x="293" y="222"/>
                  <a:pt x="316" y="199"/>
                </a:cubicBezTo>
                <a:cubicBezTo>
                  <a:pt x="339" y="176"/>
                  <a:pt x="350" y="149"/>
                  <a:pt x="350" y="117"/>
                </a:cubicBezTo>
                <a:cubicBezTo>
                  <a:pt x="350" y="96"/>
                  <a:pt x="345" y="76"/>
                  <a:pt x="335" y="58"/>
                </a:cubicBezTo>
                <a:cubicBezTo>
                  <a:pt x="374" y="78"/>
                  <a:pt x="407" y="109"/>
                  <a:pt x="434" y="150"/>
                </a:cubicBezTo>
                <a:cubicBezTo>
                  <a:pt x="411" y="186"/>
                  <a:pt x="382" y="214"/>
                  <a:pt x="347" y="235"/>
                </a:cubicBezTo>
                <a:close/>
                <a:moveTo>
                  <a:pt x="347" y="235"/>
                </a:moveTo>
                <a:cubicBezTo>
                  <a:pt x="347" y="235"/>
                  <a:pt x="347" y="235"/>
                  <a:pt x="347" y="23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2" name="グループ化 81"/>
          <p:cNvGrpSpPr/>
          <p:nvPr/>
        </p:nvGrpSpPr>
        <p:grpSpPr>
          <a:xfrm>
            <a:off x="6912321" y="1932082"/>
            <a:ext cx="1266631" cy="952353"/>
            <a:chOff x="3455988" y="509588"/>
            <a:chExt cx="633413" cy="476250"/>
          </a:xfrm>
          <a:solidFill>
            <a:schemeClr val="bg1"/>
          </a:solidFill>
        </p:grpSpPr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3829050" y="673100"/>
              <a:ext cx="101600" cy="177800"/>
            </a:xfrm>
            <a:custGeom>
              <a:avLst/>
              <a:gdLst>
                <a:gd name="T0" fmla="*/ 55 w 75"/>
                <a:gd name="T1" fmla="*/ 88 h 131"/>
                <a:gd name="T2" fmla="*/ 75 w 75"/>
                <a:gd name="T3" fmla="*/ 22 h 131"/>
                <a:gd name="T4" fmla="*/ 73 w 75"/>
                <a:gd name="T5" fmla="*/ 0 h 131"/>
                <a:gd name="T6" fmla="*/ 0 w 75"/>
                <a:gd name="T7" fmla="*/ 131 h 131"/>
                <a:gd name="T8" fmla="*/ 55 w 75"/>
                <a:gd name="T9" fmla="*/ 88 h 131"/>
                <a:gd name="T10" fmla="*/ 55 w 75"/>
                <a:gd name="T11" fmla="*/ 88 h 131"/>
                <a:gd name="T12" fmla="*/ 55 w 75"/>
                <a:gd name="T13" fmla="*/ 8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31">
                  <a:moveTo>
                    <a:pt x="55" y="88"/>
                  </a:moveTo>
                  <a:cubicBezTo>
                    <a:pt x="69" y="68"/>
                    <a:pt x="75" y="46"/>
                    <a:pt x="75" y="22"/>
                  </a:cubicBezTo>
                  <a:cubicBezTo>
                    <a:pt x="75" y="15"/>
                    <a:pt x="75" y="8"/>
                    <a:pt x="73" y="0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23" y="122"/>
                    <a:pt x="41" y="108"/>
                    <a:pt x="55" y="88"/>
                  </a:cubicBezTo>
                  <a:close/>
                  <a:moveTo>
                    <a:pt x="55" y="88"/>
                  </a:moveTo>
                  <a:cubicBezTo>
                    <a:pt x="55" y="88"/>
                    <a:pt x="55" y="88"/>
                    <a:pt x="55" y="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455988" y="509588"/>
              <a:ext cx="461963" cy="476250"/>
            </a:xfrm>
            <a:custGeom>
              <a:avLst/>
              <a:gdLst>
                <a:gd name="T0" fmla="*/ 341 w 341"/>
                <a:gd name="T1" fmla="*/ 28 h 350"/>
                <a:gd name="T2" fmla="*/ 341 w 341"/>
                <a:gd name="T3" fmla="*/ 25 h 350"/>
                <a:gd name="T4" fmla="*/ 337 w 341"/>
                <a:gd name="T5" fmla="*/ 18 h 350"/>
                <a:gd name="T6" fmla="*/ 331 w 341"/>
                <a:gd name="T7" fmla="*/ 15 h 350"/>
                <a:gd name="T8" fmla="*/ 323 w 341"/>
                <a:gd name="T9" fmla="*/ 10 h 350"/>
                <a:gd name="T10" fmla="*/ 315 w 341"/>
                <a:gd name="T11" fmla="*/ 6 h 350"/>
                <a:gd name="T12" fmla="*/ 307 w 341"/>
                <a:gd name="T13" fmla="*/ 2 h 350"/>
                <a:gd name="T14" fmla="*/ 302 w 341"/>
                <a:gd name="T15" fmla="*/ 0 h 350"/>
                <a:gd name="T16" fmla="*/ 295 w 341"/>
                <a:gd name="T17" fmla="*/ 4 h 350"/>
                <a:gd name="T18" fmla="*/ 281 w 341"/>
                <a:gd name="T19" fmla="*/ 29 h 350"/>
                <a:gd name="T20" fmla="*/ 234 w 341"/>
                <a:gd name="T21" fmla="*/ 25 h 350"/>
                <a:gd name="T22" fmla="*/ 104 w 341"/>
                <a:gd name="T23" fmla="*/ 60 h 350"/>
                <a:gd name="T24" fmla="*/ 5 w 341"/>
                <a:gd name="T25" fmla="*/ 157 h 350"/>
                <a:gd name="T26" fmla="*/ 0 w 341"/>
                <a:gd name="T27" fmla="*/ 175 h 350"/>
                <a:gd name="T28" fmla="*/ 5 w 341"/>
                <a:gd name="T29" fmla="*/ 193 h 350"/>
                <a:gd name="T30" fmla="*/ 60 w 341"/>
                <a:gd name="T31" fmla="*/ 257 h 350"/>
                <a:gd name="T32" fmla="*/ 128 w 341"/>
                <a:gd name="T33" fmla="*/ 302 h 350"/>
                <a:gd name="T34" fmla="*/ 117 w 341"/>
                <a:gd name="T35" fmla="*/ 325 h 350"/>
                <a:gd name="T36" fmla="*/ 121 w 341"/>
                <a:gd name="T37" fmla="*/ 332 h 350"/>
                <a:gd name="T38" fmla="*/ 156 w 341"/>
                <a:gd name="T39" fmla="*/ 350 h 350"/>
                <a:gd name="T40" fmla="*/ 163 w 341"/>
                <a:gd name="T41" fmla="*/ 346 h 350"/>
                <a:gd name="T42" fmla="*/ 176 w 341"/>
                <a:gd name="T43" fmla="*/ 323 h 350"/>
                <a:gd name="T44" fmla="*/ 258 w 341"/>
                <a:gd name="T45" fmla="*/ 175 h 350"/>
                <a:gd name="T46" fmla="*/ 341 w 341"/>
                <a:gd name="T47" fmla="*/ 28 h 350"/>
                <a:gd name="T48" fmla="*/ 145 w 341"/>
                <a:gd name="T49" fmla="*/ 273 h 350"/>
                <a:gd name="T50" fmla="*/ 33 w 341"/>
                <a:gd name="T51" fmla="*/ 175 h 350"/>
                <a:gd name="T52" fmla="*/ 133 w 341"/>
                <a:gd name="T53" fmla="*/ 83 h 350"/>
                <a:gd name="T54" fmla="*/ 117 w 341"/>
                <a:gd name="T55" fmla="*/ 142 h 350"/>
                <a:gd name="T56" fmla="*/ 130 w 341"/>
                <a:gd name="T57" fmla="*/ 195 h 350"/>
                <a:gd name="T58" fmla="*/ 165 w 341"/>
                <a:gd name="T59" fmla="*/ 236 h 350"/>
                <a:gd name="T60" fmla="*/ 145 w 341"/>
                <a:gd name="T61" fmla="*/ 273 h 350"/>
                <a:gd name="T62" fmla="*/ 242 w 341"/>
                <a:gd name="T63" fmla="*/ 84 h 350"/>
                <a:gd name="T64" fmla="*/ 234 w 341"/>
                <a:gd name="T65" fmla="*/ 88 h 350"/>
                <a:gd name="T66" fmla="*/ 195 w 341"/>
                <a:gd name="T67" fmla="*/ 104 h 350"/>
                <a:gd name="T68" fmla="*/ 179 w 341"/>
                <a:gd name="T69" fmla="*/ 142 h 350"/>
                <a:gd name="T70" fmla="*/ 176 w 341"/>
                <a:gd name="T71" fmla="*/ 151 h 350"/>
                <a:gd name="T72" fmla="*/ 167 w 341"/>
                <a:gd name="T73" fmla="*/ 154 h 350"/>
                <a:gd name="T74" fmla="*/ 158 w 341"/>
                <a:gd name="T75" fmla="*/ 151 h 350"/>
                <a:gd name="T76" fmla="*/ 154 w 341"/>
                <a:gd name="T77" fmla="*/ 142 h 350"/>
                <a:gd name="T78" fmla="*/ 178 w 341"/>
                <a:gd name="T79" fmla="*/ 86 h 350"/>
                <a:gd name="T80" fmla="*/ 234 w 341"/>
                <a:gd name="T81" fmla="*/ 63 h 350"/>
                <a:gd name="T82" fmla="*/ 242 w 341"/>
                <a:gd name="T83" fmla="*/ 66 h 350"/>
                <a:gd name="T84" fmla="*/ 246 w 341"/>
                <a:gd name="T85" fmla="*/ 75 h 350"/>
                <a:gd name="T86" fmla="*/ 242 w 341"/>
                <a:gd name="T87" fmla="*/ 84 h 350"/>
                <a:gd name="T88" fmla="*/ 242 w 341"/>
                <a:gd name="T89" fmla="*/ 84 h 350"/>
                <a:gd name="T90" fmla="*/ 242 w 341"/>
                <a:gd name="T91" fmla="*/ 8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50">
                  <a:moveTo>
                    <a:pt x="341" y="28"/>
                  </a:moveTo>
                  <a:cubicBezTo>
                    <a:pt x="341" y="27"/>
                    <a:pt x="341" y="27"/>
                    <a:pt x="341" y="25"/>
                  </a:cubicBezTo>
                  <a:cubicBezTo>
                    <a:pt x="341" y="22"/>
                    <a:pt x="339" y="20"/>
                    <a:pt x="337" y="18"/>
                  </a:cubicBezTo>
                  <a:cubicBezTo>
                    <a:pt x="336" y="18"/>
                    <a:pt x="334" y="17"/>
                    <a:pt x="331" y="15"/>
                  </a:cubicBezTo>
                  <a:cubicBezTo>
                    <a:pt x="329" y="14"/>
                    <a:pt x="326" y="12"/>
                    <a:pt x="323" y="10"/>
                  </a:cubicBezTo>
                  <a:cubicBezTo>
                    <a:pt x="321" y="9"/>
                    <a:pt x="318" y="7"/>
                    <a:pt x="315" y="6"/>
                  </a:cubicBezTo>
                  <a:cubicBezTo>
                    <a:pt x="312" y="4"/>
                    <a:pt x="309" y="3"/>
                    <a:pt x="307" y="2"/>
                  </a:cubicBezTo>
                  <a:cubicBezTo>
                    <a:pt x="304" y="1"/>
                    <a:pt x="303" y="0"/>
                    <a:pt x="302" y="0"/>
                  </a:cubicBezTo>
                  <a:cubicBezTo>
                    <a:pt x="299" y="0"/>
                    <a:pt x="296" y="1"/>
                    <a:pt x="295" y="4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65" y="27"/>
                    <a:pt x="249" y="25"/>
                    <a:pt x="234" y="25"/>
                  </a:cubicBezTo>
                  <a:cubicBezTo>
                    <a:pt x="187" y="25"/>
                    <a:pt x="144" y="37"/>
                    <a:pt x="104" y="60"/>
                  </a:cubicBezTo>
                  <a:cubicBezTo>
                    <a:pt x="65" y="84"/>
                    <a:pt x="32" y="116"/>
                    <a:pt x="5" y="157"/>
                  </a:cubicBezTo>
                  <a:cubicBezTo>
                    <a:pt x="2" y="163"/>
                    <a:pt x="0" y="169"/>
                    <a:pt x="0" y="175"/>
                  </a:cubicBezTo>
                  <a:cubicBezTo>
                    <a:pt x="0" y="182"/>
                    <a:pt x="2" y="188"/>
                    <a:pt x="5" y="193"/>
                  </a:cubicBezTo>
                  <a:cubicBezTo>
                    <a:pt x="21" y="217"/>
                    <a:pt x="39" y="238"/>
                    <a:pt x="60" y="257"/>
                  </a:cubicBezTo>
                  <a:cubicBezTo>
                    <a:pt x="81" y="276"/>
                    <a:pt x="103" y="291"/>
                    <a:pt x="128" y="302"/>
                  </a:cubicBezTo>
                  <a:cubicBezTo>
                    <a:pt x="121" y="315"/>
                    <a:pt x="117" y="323"/>
                    <a:pt x="117" y="325"/>
                  </a:cubicBezTo>
                  <a:cubicBezTo>
                    <a:pt x="117" y="328"/>
                    <a:pt x="118" y="330"/>
                    <a:pt x="121" y="332"/>
                  </a:cubicBezTo>
                  <a:cubicBezTo>
                    <a:pt x="142" y="344"/>
                    <a:pt x="154" y="350"/>
                    <a:pt x="156" y="350"/>
                  </a:cubicBezTo>
                  <a:cubicBezTo>
                    <a:pt x="159" y="350"/>
                    <a:pt x="161" y="349"/>
                    <a:pt x="163" y="346"/>
                  </a:cubicBezTo>
                  <a:cubicBezTo>
                    <a:pt x="176" y="323"/>
                    <a:pt x="176" y="323"/>
                    <a:pt x="176" y="323"/>
                  </a:cubicBezTo>
                  <a:cubicBezTo>
                    <a:pt x="194" y="290"/>
                    <a:pt x="222" y="241"/>
                    <a:pt x="258" y="175"/>
                  </a:cubicBezTo>
                  <a:cubicBezTo>
                    <a:pt x="295" y="110"/>
                    <a:pt x="322" y="60"/>
                    <a:pt x="341" y="28"/>
                  </a:cubicBezTo>
                  <a:close/>
                  <a:moveTo>
                    <a:pt x="145" y="273"/>
                  </a:moveTo>
                  <a:cubicBezTo>
                    <a:pt x="100" y="253"/>
                    <a:pt x="62" y="220"/>
                    <a:pt x="33" y="175"/>
                  </a:cubicBezTo>
                  <a:cubicBezTo>
                    <a:pt x="60" y="134"/>
                    <a:pt x="93" y="104"/>
                    <a:pt x="133" y="83"/>
                  </a:cubicBezTo>
                  <a:cubicBezTo>
                    <a:pt x="122" y="101"/>
                    <a:pt x="117" y="121"/>
                    <a:pt x="117" y="142"/>
                  </a:cubicBezTo>
                  <a:cubicBezTo>
                    <a:pt x="117" y="160"/>
                    <a:pt x="121" y="178"/>
                    <a:pt x="130" y="195"/>
                  </a:cubicBezTo>
                  <a:cubicBezTo>
                    <a:pt x="138" y="211"/>
                    <a:pt x="150" y="225"/>
                    <a:pt x="165" y="236"/>
                  </a:cubicBezTo>
                  <a:lnTo>
                    <a:pt x="145" y="273"/>
                  </a:lnTo>
                  <a:close/>
                  <a:moveTo>
                    <a:pt x="242" y="84"/>
                  </a:moveTo>
                  <a:cubicBezTo>
                    <a:pt x="240" y="86"/>
                    <a:pt x="237" y="88"/>
                    <a:pt x="234" y="88"/>
                  </a:cubicBezTo>
                  <a:cubicBezTo>
                    <a:pt x="219" y="88"/>
                    <a:pt x="206" y="93"/>
                    <a:pt x="195" y="104"/>
                  </a:cubicBezTo>
                  <a:cubicBezTo>
                    <a:pt x="185" y="114"/>
                    <a:pt x="179" y="127"/>
                    <a:pt x="179" y="142"/>
                  </a:cubicBezTo>
                  <a:cubicBezTo>
                    <a:pt x="179" y="145"/>
                    <a:pt x="178" y="148"/>
                    <a:pt x="176" y="151"/>
                  </a:cubicBezTo>
                  <a:cubicBezTo>
                    <a:pt x="173" y="153"/>
                    <a:pt x="170" y="154"/>
                    <a:pt x="167" y="154"/>
                  </a:cubicBezTo>
                  <a:cubicBezTo>
                    <a:pt x="163" y="154"/>
                    <a:pt x="160" y="153"/>
                    <a:pt x="158" y="151"/>
                  </a:cubicBezTo>
                  <a:cubicBezTo>
                    <a:pt x="156" y="148"/>
                    <a:pt x="154" y="145"/>
                    <a:pt x="154" y="142"/>
                  </a:cubicBezTo>
                  <a:cubicBezTo>
                    <a:pt x="154" y="120"/>
                    <a:pt x="162" y="101"/>
                    <a:pt x="178" y="86"/>
                  </a:cubicBezTo>
                  <a:cubicBezTo>
                    <a:pt x="193" y="70"/>
                    <a:pt x="212" y="63"/>
                    <a:pt x="234" y="63"/>
                  </a:cubicBezTo>
                  <a:cubicBezTo>
                    <a:pt x="237" y="63"/>
                    <a:pt x="240" y="64"/>
                    <a:pt x="242" y="66"/>
                  </a:cubicBezTo>
                  <a:cubicBezTo>
                    <a:pt x="245" y="69"/>
                    <a:pt x="246" y="72"/>
                    <a:pt x="246" y="75"/>
                  </a:cubicBezTo>
                  <a:cubicBezTo>
                    <a:pt x="246" y="79"/>
                    <a:pt x="245" y="82"/>
                    <a:pt x="242" y="84"/>
                  </a:cubicBezTo>
                  <a:close/>
                  <a:moveTo>
                    <a:pt x="242" y="84"/>
                  </a:moveTo>
                  <a:cubicBezTo>
                    <a:pt x="242" y="84"/>
                    <a:pt x="242" y="84"/>
                    <a:pt x="242" y="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1" name="Freeform 16"/>
            <p:cNvSpPr>
              <a:spLocks noEditPoints="1"/>
            </p:cNvSpPr>
            <p:nvPr/>
          </p:nvSpPr>
          <p:spPr bwMode="auto">
            <a:xfrm>
              <a:off x="3773488" y="603250"/>
              <a:ext cx="315913" cy="349250"/>
            </a:xfrm>
            <a:custGeom>
              <a:avLst/>
              <a:gdLst>
                <a:gd name="T0" fmla="*/ 228 w 233"/>
                <a:gd name="T1" fmla="*/ 88 h 256"/>
                <a:gd name="T2" fmla="*/ 190 w 233"/>
                <a:gd name="T3" fmla="*/ 40 h 256"/>
                <a:gd name="T4" fmla="*/ 143 w 233"/>
                <a:gd name="T5" fmla="*/ 0 h 256"/>
                <a:gd name="T6" fmla="*/ 126 w 233"/>
                <a:gd name="T7" fmla="*/ 30 h 256"/>
                <a:gd name="T8" fmla="*/ 200 w 233"/>
                <a:gd name="T9" fmla="*/ 106 h 256"/>
                <a:gd name="T10" fmla="*/ 121 w 233"/>
                <a:gd name="T11" fmla="*/ 186 h 256"/>
                <a:gd name="T12" fmla="*/ 19 w 233"/>
                <a:gd name="T13" fmla="*/ 222 h 256"/>
                <a:gd name="T14" fmla="*/ 0 w 233"/>
                <a:gd name="T15" fmla="*/ 256 h 256"/>
                <a:gd name="T16" fmla="*/ 109 w 233"/>
                <a:gd name="T17" fmla="*/ 232 h 256"/>
                <a:gd name="T18" fmla="*/ 200 w 233"/>
                <a:gd name="T19" fmla="*/ 162 h 256"/>
                <a:gd name="T20" fmla="*/ 228 w 233"/>
                <a:gd name="T21" fmla="*/ 124 h 256"/>
                <a:gd name="T22" fmla="*/ 233 w 233"/>
                <a:gd name="T23" fmla="*/ 106 h 256"/>
                <a:gd name="T24" fmla="*/ 228 w 233"/>
                <a:gd name="T25" fmla="*/ 88 h 256"/>
                <a:gd name="T26" fmla="*/ 228 w 233"/>
                <a:gd name="T27" fmla="*/ 88 h 256"/>
                <a:gd name="T28" fmla="*/ 228 w 233"/>
                <a:gd name="T29" fmla="*/ 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3" h="256">
                  <a:moveTo>
                    <a:pt x="228" y="88"/>
                  </a:moveTo>
                  <a:cubicBezTo>
                    <a:pt x="218" y="72"/>
                    <a:pt x="206" y="56"/>
                    <a:pt x="190" y="40"/>
                  </a:cubicBezTo>
                  <a:cubicBezTo>
                    <a:pt x="175" y="25"/>
                    <a:pt x="159" y="11"/>
                    <a:pt x="143" y="0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55" y="50"/>
                    <a:pt x="180" y="75"/>
                    <a:pt x="200" y="106"/>
                  </a:cubicBezTo>
                  <a:cubicBezTo>
                    <a:pt x="179" y="139"/>
                    <a:pt x="153" y="166"/>
                    <a:pt x="121" y="186"/>
                  </a:cubicBezTo>
                  <a:cubicBezTo>
                    <a:pt x="90" y="207"/>
                    <a:pt x="56" y="219"/>
                    <a:pt x="19" y="222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38" y="256"/>
                    <a:pt x="75" y="248"/>
                    <a:pt x="109" y="232"/>
                  </a:cubicBezTo>
                  <a:cubicBezTo>
                    <a:pt x="143" y="215"/>
                    <a:pt x="174" y="192"/>
                    <a:pt x="200" y="162"/>
                  </a:cubicBezTo>
                  <a:cubicBezTo>
                    <a:pt x="212" y="148"/>
                    <a:pt x="221" y="135"/>
                    <a:pt x="228" y="124"/>
                  </a:cubicBezTo>
                  <a:cubicBezTo>
                    <a:pt x="231" y="118"/>
                    <a:pt x="233" y="112"/>
                    <a:pt x="233" y="106"/>
                  </a:cubicBezTo>
                  <a:cubicBezTo>
                    <a:pt x="233" y="100"/>
                    <a:pt x="231" y="94"/>
                    <a:pt x="228" y="88"/>
                  </a:cubicBezTo>
                  <a:close/>
                  <a:moveTo>
                    <a:pt x="228" y="88"/>
                  </a:moveTo>
                  <a:cubicBezTo>
                    <a:pt x="228" y="88"/>
                    <a:pt x="228" y="88"/>
                    <a:pt x="228" y="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4" name="Freeform 20"/>
          <p:cNvSpPr>
            <a:spLocks noEditPoints="1"/>
          </p:cNvSpPr>
          <p:nvPr/>
        </p:nvSpPr>
        <p:spPr bwMode="auto">
          <a:xfrm>
            <a:off x="9855090" y="1771768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41 w 400"/>
              <a:gd name="T27" fmla="*/ 206 h 400"/>
              <a:gd name="T28" fmla="*/ 295 w 400"/>
              <a:gd name="T29" fmla="*/ 206 h 400"/>
              <a:gd name="T30" fmla="*/ 295 w 400"/>
              <a:gd name="T31" fmla="*/ 372 h 400"/>
              <a:gd name="T32" fmla="*/ 227 w 400"/>
              <a:gd name="T33" fmla="*/ 372 h 400"/>
              <a:gd name="T34" fmla="*/ 227 w 400"/>
              <a:gd name="T35" fmla="*/ 206 h 400"/>
              <a:gd name="T36" fmla="*/ 193 w 400"/>
              <a:gd name="T37" fmla="*/ 206 h 400"/>
              <a:gd name="T38" fmla="*/ 193 w 400"/>
              <a:gd name="T39" fmla="*/ 149 h 400"/>
              <a:gd name="T40" fmla="*/ 227 w 400"/>
              <a:gd name="T41" fmla="*/ 149 h 400"/>
              <a:gd name="T42" fmla="*/ 227 w 400"/>
              <a:gd name="T43" fmla="*/ 115 h 400"/>
              <a:gd name="T44" fmla="*/ 244 w 400"/>
              <a:gd name="T45" fmla="*/ 59 h 400"/>
              <a:gd name="T46" fmla="*/ 301 w 400"/>
              <a:gd name="T47" fmla="*/ 40 h 400"/>
              <a:gd name="T48" fmla="*/ 346 w 400"/>
              <a:gd name="T49" fmla="*/ 40 h 400"/>
              <a:gd name="T50" fmla="*/ 346 w 400"/>
              <a:gd name="T51" fmla="*/ 97 h 400"/>
              <a:gd name="T52" fmla="*/ 318 w 400"/>
              <a:gd name="T53" fmla="*/ 97 h 400"/>
              <a:gd name="T54" fmla="*/ 299 w 400"/>
              <a:gd name="T55" fmla="*/ 103 h 400"/>
              <a:gd name="T56" fmla="*/ 295 w 400"/>
              <a:gd name="T57" fmla="*/ 120 h 400"/>
              <a:gd name="T58" fmla="*/ 295 w 400"/>
              <a:gd name="T59" fmla="*/ 149 h 400"/>
              <a:gd name="T60" fmla="*/ 347 w 400"/>
              <a:gd name="T61" fmla="*/ 149 h 400"/>
              <a:gd name="T62" fmla="*/ 341 w 400"/>
              <a:gd name="T63" fmla="*/ 206 h 400"/>
              <a:gd name="T64" fmla="*/ 341 w 400"/>
              <a:gd name="T65" fmla="*/ 206 h 400"/>
              <a:gd name="T66" fmla="*/ 341 w 400"/>
              <a:gd name="T67" fmla="*/ 20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41" y="206"/>
                </a:moveTo>
                <a:cubicBezTo>
                  <a:pt x="295" y="206"/>
                  <a:pt x="295" y="206"/>
                  <a:pt x="295" y="206"/>
                </a:cubicBezTo>
                <a:cubicBezTo>
                  <a:pt x="295" y="372"/>
                  <a:pt x="295" y="372"/>
                  <a:pt x="295" y="372"/>
                </a:cubicBezTo>
                <a:cubicBezTo>
                  <a:pt x="227" y="372"/>
                  <a:pt x="227" y="372"/>
                  <a:pt x="227" y="372"/>
                </a:cubicBezTo>
                <a:cubicBezTo>
                  <a:pt x="227" y="206"/>
                  <a:pt x="227" y="206"/>
                  <a:pt x="227" y="206"/>
                </a:cubicBezTo>
                <a:cubicBezTo>
                  <a:pt x="193" y="206"/>
                  <a:pt x="193" y="206"/>
                  <a:pt x="193" y="206"/>
                </a:cubicBezTo>
                <a:cubicBezTo>
                  <a:pt x="193" y="149"/>
                  <a:pt x="193" y="149"/>
                  <a:pt x="193" y="149"/>
                </a:cubicBezTo>
                <a:cubicBezTo>
                  <a:pt x="227" y="149"/>
                  <a:pt x="227" y="149"/>
                  <a:pt x="227" y="149"/>
                </a:cubicBezTo>
                <a:cubicBezTo>
                  <a:pt x="227" y="115"/>
                  <a:pt x="227" y="115"/>
                  <a:pt x="227" y="115"/>
                </a:cubicBezTo>
                <a:cubicBezTo>
                  <a:pt x="227" y="90"/>
                  <a:pt x="233" y="72"/>
                  <a:pt x="244" y="59"/>
                </a:cubicBezTo>
                <a:cubicBezTo>
                  <a:pt x="256" y="47"/>
                  <a:pt x="274" y="40"/>
                  <a:pt x="301" y="40"/>
                </a:cubicBezTo>
                <a:cubicBezTo>
                  <a:pt x="346" y="40"/>
                  <a:pt x="346" y="40"/>
                  <a:pt x="346" y="40"/>
                </a:cubicBezTo>
                <a:cubicBezTo>
                  <a:pt x="346" y="97"/>
                  <a:pt x="346" y="97"/>
                  <a:pt x="346" y="97"/>
                </a:cubicBezTo>
                <a:cubicBezTo>
                  <a:pt x="318" y="97"/>
                  <a:pt x="318" y="97"/>
                  <a:pt x="318" y="97"/>
                </a:cubicBezTo>
                <a:cubicBezTo>
                  <a:pt x="308" y="97"/>
                  <a:pt x="302" y="99"/>
                  <a:pt x="299" y="103"/>
                </a:cubicBezTo>
                <a:cubicBezTo>
                  <a:pt x="296" y="106"/>
                  <a:pt x="295" y="112"/>
                  <a:pt x="295" y="120"/>
                </a:cubicBezTo>
                <a:cubicBezTo>
                  <a:pt x="295" y="149"/>
                  <a:pt x="295" y="149"/>
                  <a:pt x="295" y="149"/>
                </a:cubicBezTo>
                <a:cubicBezTo>
                  <a:pt x="347" y="149"/>
                  <a:pt x="347" y="149"/>
                  <a:pt x="347" y="149"/>
                </a:cubicBezTo>
                <a:lnTo>
                  <a:pt x="341" y="206"/>
                </a:lnTo>
                <a:close/>
                <a:moveTo>
                  <a:pt x="341" y="206"/>
                </a:moveTo>
                <a:cubicBezTo>
                  <a:pt x="341" y="206"/>
                  <a:pt x="341" y="206"/>
                  <a:pt x="341" y="20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7" name="Freeform 24"/>
          <p:cNvSpPr>
            <a:spLocks noEditPoints="1"/>
          </p:cNvSpPr>
          <p:nvPr/>
        </p:nvSpPr>
        <p:spPr bwMode="auto">
          <a:xfrm>
            <a:off x="12900024" y="1833275"/>
            <a:ext cx="539089" cy="1149967"/>
          </a:xfrm>
          <a:custGeom>
            <a:avLst/>
            <a:gdLst>
              <a:gd name="T0" fmla="*/ 133 w 200"/>
              <a:gd name="T1" fmla="*/ 141 h 430"/>
              <a:gd name="T2" fmla="*/ 133 w 200"/>
              <a:gd name="T3" fmla="*/ 104 h 430"/>
              <a:gd name="T4" fmla="*/ 134 w 200"/>
              <a:gd name="T5" fmla="*/ 91 h 430"/>
              <a:gd name="T6" fmla="*/ 138 w 200"/>
              <a:gd name="T7" fmla="*/ 82 h 430"/>
              <a:gd name="T8" fmla="*/ 146 w 200"/>
              <a:gd name="T9" fmla="*/ 76 h 430"/>
              <a:gd name="T10" fmla="*/ 163 w 200"/>
              <a:gd name="T11" fmla="*/ 74 h 430"/>
              <a:gd name="T12" fmla="*/ 200 w 200"/>
              <a:gd name="T13" fmla="*/ 74 h 430"/>
              <a:gd name="T14" fmla="*/ 200 w 200"/>
              <a:gd name="T15" fmla="*/ 0 h 430"/>
              <a:gd name="T16" fmla="*/ 141 w 200"/>
              <a:gd name="T17" fmla="*/ 0 h 430"/>
              <a:gd name="T18" fmla="*/ 67 w 200"/>
              <a:gd name="T19" fmla="*/ 24 h 430"/>
              <a:gd name="T20" fmla="*/ 44 w 200"/>
              <a:gd name="T21" fmla="*/ 96 h 430"/>
              <a:gd name="T22" fmla="*/ 44 w 200"/>
              <a:gd name="T23" fmla="*/ 141 h 430"/>
              <a:gd name="T24" fmla="*/ 0 w 200"/>
              <a:gd name="T25" fmla="*/ 141 h 430"/>
              <a:gd name="T26" fmla="*/ 0 w 200"/>
              <a:gd name="T27" fmla="*/ 215 h 430"/>
              <a:gd name="T28" fmla="*/ 44 w 200"/>
              <a:gd name="T29" fmla="*/ 215 h 430"/>
              <a:gd name="T30" fmla="*/ 44 w 200"/>
              <a:gd name="T31" fmla="*/ 430 h 430"/>
              <a:gd name="T32" fmla="*/ 133 w 200"/>
              <a:gd name="T33" fmla="*/ 430 h 430"/>
              <a:gd name="T34" fmla="*/ 133 w 200"/>
              <a:gd name="T35" fmla="*/ 215 h 430"/>
              <a:gd name="T36" fmla="*/ 192 w 200"/>
              <a:gd name="T37" fmla="*/ 215 h 430"/>
              <a:gd name="T38" fmla="*/ 200 w 200"/>
              <a:gd name="T39" fmla="*/ 141 h 430"/>
              <a:gd name="T40" fmla="*/ 133 w 200"/>
              <a:gd name="T41" fmla="*/ 141 h 430"/>
              <a:gd name="T42" fmla="*/ 133 w 200"/>
              <a:gd name="T43" fmla="*/ 141 h 430"/>
              <a:gd name="T44" fmla="*/ 133 w 200"/>
              <a:gd name="T45" fmla="*/ 141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0" h="430">
                <a:moveTo>
                  <a:pt x="133" y="141"/>
                </a:moveTo>
                <a:cubicBezTo>
                  <a:pt x="133" y="104"/>
                  <a:pt x="133" y="104"/>
                  <a:pt x="133" y="104"/>
                </a:cubicBezTo>
                <a:cubicBezTo>
                  <a:pt x="133" y="98"/>
                  <a:pt x="133" y="94"/>
                  <a:pt x="134" y="91"/>
                </a:cubicBezTo>
                <a:cubicBezTo>
                  <a:pt x="135" y="88"/>
                  <a:pt x="136" y="85"/>
                  <a:pt x="138" y="82"/>
                </a:cubicBezTo>
                <a:cubicBezTo>
                  <a:pt x="139" y="79"/>
                  <a:pt x="142" y="77"/>
                  <a:pt x="146" y="76"/>
                </a:cubicBezTo>
                <a:cubicBezTo>
                  <a:pt x="150" y="75"/>
                  <a:pt x="156" y="74"/>
                  <a:pt x="163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0" y="0"/>
                  <a:pt x="200" y="0"/>
                  <a:pt x="200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06" y="0"/>
                  <a:pt x="82" y="8"/>
                  <a:pt x="67" y="24"/>
                </a:cubicBezTo>
                <a:cubicBezTo>
                  <a:pt x="52" y="41"/>
                  <a:pt x="44" y="65"/>
                  <a:pt x="44" y="96"/>
                </a:cubicBezTo>
                <a:cubicBezTo>
                  <a:pt x="44" y="141"/>
                  <a:pt x="44" y="141"/>
                  <a:pt x="44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215"/>
                  <a:pt x="0" y="215"/>
                  <a:pt x="0" y="215"/>
                </a:cubicBezTo>
                <a:cubicBezTo>
                  <a:pt x="44" y="215"/>
                  <a:pt x="44" y="215"/>
                  <a:pt x="44" y="215"/>
                </a:cubicBezTo>
                <a:cubicBezTo>
                  <a:pt x="44" y="430"/>
                  <a:pt x="44" y="430"/>
                  <a:pt x="44" y="430"/>
                </a:cubicBezTo>
                <a:cubicBezTo>
                  <a:pt x="133" y="430"/>
                  <a:pt x="133" y="430"/>
                  <a:pt x="133" y="430"/>
                </a:cubicBezTo>
                <a:cubicBezTo>
                  <a:pt x="133" y="215"/>
                  <a:pt x="133" y="215"/>
                  <a:pt x="133" y="215"/>
                </a:cubicBezTo>
                <a:cubicBezTo>
                  <a:pt x="192" y="215"/>
                  <a:pt x="192" y="215"/>
                  <a:pt x="192" y="215"/>
                </a:cubicBezTo>
                <a:cubicBezTo>
                  <a:pt x="200" y="141"/>
                  <a:pt x="200" y="141"/>
                  <a:pt x="200" y="141"/>
                </a:cubicBezTo>
                <a:lnTo>
                  <a:pt x="133" y="141"/>
                </a:lnTo>
                <a:close/>
                <a:moveTo>
                  <a:pt x="133" y="141"/>
                </a:moveTo>
                <a:cubicBezTo>
                  <a:pt x="133" y="141"/>
                  <a:pt x="133" y="141"/>
                  <a:pt x="133" y="14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0" name="Freeform 28"/>
          <p:cNvSpPr>
            <a:spLocks noEditPoints="1"/>
          </p:cNvSpPr>
          <p:nvPr/>
        </p:nvSpPr>
        <p:spPr bwMode="auto">
          <a:xfrm>
            <a:off x="15750157" y="1954305"/>
            <a:ext cx="1266631" cy="907910"/>
          </a:xfrm>
          <a:custGeom>
            <a:avLst/>
            <a:gdLst>
              <a:gd name="T0" fmla="*/ 457 w 467"/>
              <a:gd name="T1" fmla="*/ 10 h 334"/>
              <a:gd name="T2" fmla="*/ 451 w 467"/>
              <a:gd name="T3" fmla="*/ 8 h 334"/>
              <a:gd name="T4" fmla="*/ 439 w 467"/>
              <a:gd name="T5" fmla="*/ 13 h 334"/>
              <a:gd name="T6" fmla="*/ 334 w 467"/>
              <a:gd name="T7" fmla="*/ 118 h 334"/>
              <a:gd name="T8" fmla="*/ 334 w 467"/>
              <a:gd name="T9" fmla="*/ 75 h 334"/>
              <a:gd name="T10" fmla="*/ 312 w 467"/>
              <a:gd name="T11" fmla="*/ 22 h 334"/>
              <a:gd name="T12" fmla="*/ 259 w 467"/>
              <a:gd name="T13" fmla="*/ 0 h 334"/>
              <a:gd name="T14" fmla="*/ 75 w 467"/>
              <a:gd name="T15" fmla="*/ 0 h 334"/>
              <a:gd name="T16" fmla="*/ 22 w 467"/>
              <a:gd name="T17" fmla="*/ 22 h 334"/>
              <a:gd name="T18" fmla="*/ 0 w 467"/>
              <a:gd name="T19" fmla="*/ 75 h 334"/>
              <a:gd name="T20" fmla="*/ 0 w 467"/>
              <a:gd name="T21" fmla="*/ 259 h 334"/>
              <a:gd name="T22" fmla="*/ 22 w 467"/>
              <a:gd name="T23" fmla="*/ 312 h 334"/>
              <a:gd name="T24" fmla="*/ 75 w 467"/>
              <a:gd name="T25" fmla="*/ 334 h 334"/>
              <a:gd name="T26" fmla="*/ 259 w 467"/>
              <a:gd name="T27" fmla="*/ 334 h 334"/>
              <a:gd name="T28" fmla="*/ 312 w 467"/>
              <a:gd name="T29" fmla="*/ 312 h 334"/>
              <a:gd name="T30" fmla="*/ 334 w 467"/>
              <a:gd name="T31" fmla="*/ 259 h 334"/>
              <a:gd name="T32" fmla="*/ 334 w 467"/>
              <a:gd name="T33" fmla="*/ 215 h 334"/>
              <a:gd name="T34" fmla="*/ 439 w 467"/>
              <a:gd name="T35" fmla="*/ 320 h 334"/>
              <a:gd name="T36" fmla="*/ 451 w 467"/>
              <a:gd name="T37" fmla="*/ 325 h 334"/>
              <a:gd name="T38" fmla="*/ 457 w 467"/>
              <a:gd name="T39" fmla="*/ 324 h 334"/>
              <a:gd name="T40" fmla="*/ 467 w 467"/>
              <a:gd name="T41" fmla="*/ 309 h 334"/>
              <a:gd name="T42" fmla="*/ 467 w 467"/>
              <a:gd name="T43" fmla="*/ 25 h 334"/>
              <a:gd name="T44" fmla="*/ 457 w 467"/>
              <a:gd name="T45" fmla="*/ 10 h 334"/>
              <a:gd name="T46" fmla="*/ 457 w 467"/>
              <a:gd name="T47" fmla="*/ 10 h 334"/>
              <a:gd name="T48" fmla="*/ 457 w 467"/>
              <a:gd name="T49" fmla="*/ 1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7" h="334">
                <a:moveTo>
                  <a:pt x="457" y="10"/>
                </a:moveTo>
                <a:cubicBezTo>
                  <a:pt x="455" y="9"/>
                  <a:pt x="453" y="8"/>
                  <a:pt x="451" y="8"/>
                </a:cubicBezTo>
                <a:cubicBezTo>
                  <a:pt x="446" y="8"/>
                  <a:pt x="442" y="10"/>
                  <a:pt x="439" y="13"/>
                </a:cubicBezTo>
                <a:cubicBezTo>
                  <a:pt x="334" y="118"/>
                  <a:pt x="334" y="118"/>
                  <a:pt x="334" y="118"/>
                </a:cubicBezTo>
                <a:cubicBezTo>
                  <a:pt x="334" y="75"/>
                  <a:pt x="334" y="75"/>
                  <a:pt x="334" y="75"/>
                </a:cubicBezTo>
                <a:cubicBezTo>
                  <a:pt x="334" y="54"/>
                  <a:pt x="326" y="37"/>
                  <a:pt x="312" y="22"/>
                </a:cubicBezTo>
                <a:cubicBezTo>
                  <a:pt x="297" y="7"/>
                  <a:pt x="279" y="0"/>
                  <a:pt x="259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79"/>
                  <a:pt x="7" y="297"/>
                  <a:pt x="22" y="312"/>
                </a:cubicBezTo>
                <a:cubicBezTo>
                  <a:pt x="37" y="326"/>
                  <a:pt x="54" y="334"/>
                  <a:pt x="75" y="334"/>
                </a:cubicBezTo>
                <a:cubicBezTo>
                  <a:pt x="259" y="334"/>
                  <a:pt x="259" y="334"/>
                  <a:pt x="259" y="334"/>
                </a:cubicBezTo>
                <a:cubicBezTo>
                  <a:pt x="279" y="334"/>
                  <a:pt x="297" y="326"/>
                  <a:pt x="312" y="312"/>
                </a:cubicBezTo>
                <a:cubicBezTo>
                  <a:pt x="326" y="297"/>
                  <a:pt x="334" y="279"/>
                  <a:pt x="334" y="259"/>
                </a:cubicBezTo>
                <a:cubicBezTo>
                  <a:pt x="334" y="215"/>
                  <a:pt x="334" y="215"/>
                  <a:pt x="334" y="215"/>
                </a:cubicBezTo>
                <a:cubicBezTo>
                  <a:pt x="439" y="320"/>
                  <a:pt x="439" y="320"/>
                  <a:pt x="439" y="320"/>
                </a:cubicBezTo>
                <a:cubicBezTo>
                  <a:pt x="442" y="324"/>
                  <a:pt x="446" y="325"/>
                  <a:pt x="451" y="325"/>
                </a:cubicBezTo>
                <a:cubicBezTo>
                  <a:pt x="453" y="325"/>
                  <a:pt x="455" y="325"/>
                  <a:pt x="457" y="324"/>
                </a:cubicBezTo>
                <a:cubicBezTo>
                  <a:pt x="464" y="321"/>
                  <a:pt x="467" y="316"/>
                  <a:pt x="467" y="309"/>
                </a:cubicBezTo>
                <a:cubicBezTo>
                  <a:pt x="467" y="25"/>
                  <a:pt x="467" y="25"/>
                  <a:pt x="467" y="25"/>
                </a:cubicBezTo>
                <a:cubicBezTo>
                  <a:pt x="467" y="18"/>
                  <a:pt x="464" y="13"/>
                  <a:pt x="457" y="10"/>
                </a:cubicBezTo>
                <a:close/>
                <a:moveTo>
                  <a:pt x="457" y="10"/>
                </a:moveTo>
                <a:cubicBezTo>
                  <a:pt x="457" y="10"/>
                  <a:pt x="457" y="10"/>
                  <a:pt x="457" y="1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3" name="Freeform 32"/>
          <p:cNvSpPr>
            <a:spLocks noEditPoints="1"/>
          </p:cNvSpPr>
          <p:nvPr/>
        </p:nvSpPr>
        <p:spPr bwMode="auto">
          <a:xfrm>
            <a:off x="1020431" y="4596691"/>
            <a:ext cx="1266631" cy="1092031"/>
          </a:xfrm>
          <a:custGeom>
            <a:avLst/>
            <a:gdLst>
              <a:gd name="T0" fmla="*/ 462 w 467"/>
              <a:gd name="T1" fmla="*/ 6 h 403"/>
              <a:gd name="T2" fmla="*/ 451 w 467"/>
              <a:gd name="T3" fmla="*/ 1 h 403"/>
              <a:gd name="T4" fmla="*/ 417 w 467"/>
              <a:gd name="T5" fmla="*/ 1 h 403"/>
              <a:gd name="T6" fmla="*/ 405 w 467"/>
              <a:gd name="T7" fmla="*/ 6 h 403"/>
              <a:gd name="T8" fmla="*/ 400 w 467"/>
              <a:gd name="T9" fmla="*/ 18 h 403"/>
              <a:gd name="T10" fmla="*/ 400 w 467"/>
              <a:gd name="T11" fmla="*/ 195 h 403"/>
              <a:gd name="T12" fmla="*/ 397 w 467"/>
              <a:gd name="T13" fmla="*/ 190 h 403"/>
              <a:gd name="T14" fmla="*/ 212 w 467"/>
              <a:gd name="T15" fmla="*/ 5 h 403"/>
              <a:gd name="T16" fmla="*/ 204 w 467"/>
              <a:gd name="T17" fmla="*/ 1 h 403"/>
              <a:gd name="T18" fmla="*/ 200 w 467"/>
              <a:gd name="T19" fmla="*/ 10 h 403"/>
              <a:gd name="T20" fmla="*/ 200 w 467"/>
              <a:gd name="T21" fmla="*/ 195 h 403"/>
              <a:gd name="T22" fmla="*/ 197 w 467"/>
              <a:gd name="T23" fmla="*/ 190 h 403"/>
              <a:gd name="T24" fmla="*/ 12 w 467"/>
              <a:gd name="T25" fmla="*/ 5 h 403"/>
              <a:gd name="T26" fmla="*/ 3 w 467"/>
              <a:gd name="T27" fmla="*/ 1 h 403"/>
              <a:gd name="T28" fmla="*/ 0 w 467"/>
              <a:gd name="T29" fmla="*/ 10 h 403"/>
              <a:gd name="T30" fmla="*/ 0 w 467"/>
              <a:gd name="T31" fmla="*/ 393 h 403"/>
              <a:gd name="T32" fmla="*/ 3 w 467"/>
              <a:gd name="T33" fmla="*/ 402 h 403"/>
              <a:gd name="T34" fmla="*/ 12 w 467"/>
              <a:gd name="T35" fmla="*/ 398 h 403"/>
              <a:gd name="T36" fmla="*/ 197 w 467"/>
              <a:gd name="T37" fmla="*/ 213 h 403"/>
              <a:gd name="T38" fmla="*/ 200 w 467"/>
              <a:gd name="T39" fmla="*/ 208 h 403"/>
              <a:gd name="T40" fmla="*/ 200 w 467"/>
              <a:gd name="T41" fmla="*/ 393 h 403"/>
              <a:gd name="T42" fmla="*/ 204 w 467"/>
              <a:gd name="T43" fmla="*/ 402 h 403"/>
              <a:gd name="T44" fmla="*/ 212 w 467"/>
              <a:gd name="T45" fmla="*/ 398 h 403"/>
              <a:gd name="T46" fmla="*/ 397 w 467"/>
              <a:gd name="T47" fmla="*/ 213 h 403"/>
              <a:gd name="T48" fmla="*/ 400 w 467"/>
              <a:gd name="T49" fmla="*/ 208 h 403"/>
              <a:gd name="T50" fmla="*/ 400 w 467"/>
              <a:gd name="T51" fmla="*/ 385 h 403"/>
              <a:gd name="T52" fmla="*/ 405 w 467"/>
              <a:gd name="T53" fmla="*/ 397 h 403"/>
              <a:gd name="T54" fmla="*/ 417 w 467"/>
              <a:gd name="T55" fmla="*/ 402 h 403"/>
              <a:gd name="T56" fmla="*/ 451 w 467"/>
              <a:gd name="T57" fmla="*/ 402 h 403"/>
              <a:gd name="T58" fmla="*/ 462 w 467"/>
              <a:gd name="T59" fmla="*/ 397 h 403"/>
              <a:gd name="T60" fmla="*/ 467 w 467"/>
              <a:gd name="T61" fmla="*/ 385 h 403"/>
              <a:gd name="T62" fmla="*/ 467 w 467"/>
              <a:gd name="T63" fmla="*/ 18 h 403"/>
              <a:gd name="T64" fmla="*/ 462 w 467"/>
              <a:gd name="T65" fmla="*/ 6 h 403"/>
              <a:gd name="T66" fmla="*/ 462 w 467"/>
              <a:gd name="T67" fmla="*/ 6 h 403"/>
              <a:gd name="T68" fmla="*/ 462 w 467"/>
              <a:gd name="T69" fmla="*/ 6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7" h="403">
                <a:moveTo>
                  <a:pt x="462" y="6"/>
                </a:moveTo>
                <a:cubicBezTo>
                  <a:pt x="459" y="3"/>
                  <a:pt x="455" y="1"/>
                  <a:pt x="451" y="1"/>
                </a:cubicBezTo>
                <a:cubicBezTo>
                  <a:pt x="417" y="1"/>
                  <a:pt x="417" y="1"/>
                  <a:pt x="417" y="1"/>
                </a:cubicBezTo>
                <a:cubicBezTo>
                  <a:pt x="413" y="1"/>
                  <a:pt x="409" y="3"/>
                  <a:pt x="405" y="6"/>
                </a:cubicBezTo>
                <a:cubicBezTo>
                  <a:pt x="402" y="10"/>
                  <a:pt x="400" y="14"/>
                  <a:pt x="400" y="18"/>
                </a:cubicBezTo>
                <a:cubicBezTo>
                  <a:pt x="400" y="195"/>
                  <a:pt x="400" y="195"/>
                  <a:pt x="400" y="195"/>
                </a:cubicBezTo>
                <a:cubicBezTo>
                  <a:pt x="400" y="193"/>
                  <a:pt x="398" y="191"/>
                  <a:pt x="397" y="190"/>
                </a:cubicBezTo>
                <a:cubicBezTo>
                  <a:pt x="212" y="5"/>
                  <a:pt x="212" y="5"/>
                  <a:pt x="212" y="5"/>
                </a:cubicBezTo>
                <a:cubicBezTo>
                  <a:pt x="209" y="1"/>
                  <a:pt x="206" y="0"/>
                  <a:pt x="204" y="1"/>
                </a:cubicBezTo>
                <a:cubicBezTo>
                  <a:pt x="201" y="2"/>
                  <a:pt x="200" y="5"/>
                  <a:pt x="200" y="10"/>
                </a:cubicBezTo>
                <a:cubicBezTo>
                  <a:pt x="200" y="195"/>
                  <a:pt x="200" y="195"/>
                  <a:pt x="200" y="195"/>
                </a:cubicBezTo>
                <a:cubicBezTo>
                  <a:pt x="199" y="193"/>
                  <a:pt x="198" y="191"/>
                  <a:pt x="197" y="190"/>
                </a:cubicBezTo>
                <a:cubicBezTo>
                  <a:pt x="12" y="5"/>
                  <a:pt x="12" y="5"/>
                  <a:pt x="12" y="5"/>
                </a:cubicBezTo>
                <a:cubicBezTo>
                  <a:pt x="8" y="1"/>
                  <a:pt x="6" y="0"/>
                  <a:pt x="3" y="1"/>
                </a:cubicBezTo>
                <a:cubicBezTo>
                  <a:pt x="1" y="2"/>
                  <a:pt x="0" y="5"/>
                  <a:pt x="0" y="10"/>
                </a:cubicBezTo>
                <a:cubicBezTo>
                  <a:pt x="0" y="393"/>
                  <a:pt x="0" y="393"/>
                  <a:pt x="0" y="393"/>
                </a:cubicBezTo>
                <a:cubicBezTo>
                  <a:pt x="0" y="398"/>
                  <a:pt x="1" y="401"/>
                  <a:pt x="3" y="402"/>
                </a:cubicBezTo>
                <a:cubicBezTo>
                  <a:pt x="6" y="403"/>
                  <a:pt x="8" y="402"/>
                  <a:pt x="12" y="398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8" y="212"/>
                  <a:pt x="199" y="210"/>
                  <a:pt x="200" y="208"/>
                </a:cubicBezTo>
                <a:cubicBezTo>
                  <a:pt x="200" y="393"/>
                  <a:pt x="200" y="393"/>
                  <a:pt x="200" y="393"/>
                </a:cubicBezTo>
                <a:cubicBezTo>
                  <a:pt x="200" y="398"/>
                  <a:pt x="201" y="401"/>
                  <a:pt x="204" y="402"/>
                </a:cubicBezTo>
                <a:cubicBezTo>
                  <a:pt x="206" y="403"/>
                  <a:pt x="209" y="402"/>
                  <a:pt x="212" y="398"/>
                </a:cubicBezTo>
                <a:cubicBezTo>
                  <a:pt x="397" y="213"/>
                  <a:pt x="397" y="213"/>
                  <a:pt x="397" y="213"/>
                </a:cubicBezTo>
                <a:cubicBezTo>
                  <a:pt x="398" y="212"/>
                  <a:pt x="400" y="210"/>
                  <a:pt x="400" y="208"/>
                </a:cubicBezTo>
                <a:cubicBezTo>
                  <a:pt x="400" y="385"/>
                  <a:pt x="400" y="385"/>
                  <a:pt x="400" y="385"/>
                </a:cubicBezTo>
                <a:cubicBezTo>
                  <a:pt x="400" y="390"/>
                  <a:pt x="402" y="394"/>
                  <a:pt x="405" y="397"/>
                </a:cubicBezTo>
                <a:cubicBezTo>
                  <a:pt x="409" y="400"/>
                  <a:pt x="413" y="402"/>
                  <a:pt x="417" y="402"/>
                </a:cubicBezTo>
                <a:cubicBezTo>
                  <a:pt x="451" y="402"/>
                  <a:pt x="451" y="402"/>
                  <a:pt x="451" y="402"/>
                </a:cubicBezTo>
                <a:cubicBezTo>
                  <a:pt x="455" y="402"/>
                  <a:pt x="459" y="400"/>
                  <a:pt x="462" y="397"/>
                </a:cubicBezTo>
                <a:cubicBezTo>
                  <a:pt x="466" y="394"/>
                  <a:pt x="467" y="390"/>
                  <a:pt x="467" y="385"/>
                </a:cubicBezTo>
                <a:cubicBezTo>
                  <a:pt x="467" y="18"/>
                  <a:pt x="467" y="18"/>
                  <a:pt x="467" y="18"/>
                </a:cubicBezTo>
                <a:cubicBezTo>
                  <a:pt x="467" y="14"/>
                  <a:pt x="466" y="10"/>
                  <a:pt x="462" y="6"/>
                </a:cubicBezTo>
                <a:close/>
                <a:moveTo>
                  <a:pt x="462" y="6"/>
                </a:moveTo>
                <a:cubicBezTo>
                  <a:pt x="462" y="6"/>
                  <a:pt x="462" y="6"/>
                  <a:pt x="462" y="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3" name="グループ化 82"/>
          <p:cNvGrpSpPr/>
          <p:nvPr/>
        </p:nvGrpSpPr>
        <p:grpSpPr>
          <a:xfrm>
            <a:off x="3963201" y="4455424"/>
            <a:ext cx="1002183" cy="1374564"/>
            <a:chOff x="1981200" y="1879600"/>
            <a:chExt cx="636588" cy="873125"/>
          </a:xfrm>
          <a:solidFill>
            <a:schemeClr val="bg1"/>
          </a:solidFill>
        </p:grpSpPr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2187575" y="1879600"/>
              <a:ext cx="222250" cy="222250"/>
            </a:xfrm>
            <a:custGeom>
              <a:avLst/>
              <a:gdLst>
                <a:gd name="T0" fmla="*/ 59 w 117"/>
                <a:gd name="T1" fmla="*/ 117 h 117"/>
                <a:gd name="T2" fmla="*/ 100 w 117"/>
                <a:gd name="T3" fmla="*/ 100 h 117"/>
                <a:gd name="T4" fmla="*/ 117 w 117"/>
                <a:gd name="T5" fmla="*/ 58 h 117"/>
                <a:gd name="T6" fmla="*/ 100 w 117"/>
                <a:gd name="T7" fmla="*/ 17 h 117"/>
                <a:gd name="T8" fmla="*/ 59 w 117"/>
                <a:gd name="T9" fmla="*/ 0 h 117"/>
                <a:gd name="T10" fmla="*/ 18 w 117"/>
                <a:gd name="T11" fmla="*/ 17 h 117"/>
                <a:gd name="T12" fmla="*/ 0 w 117"/>
                <a:gd name="T13" fmla="*/ 58 h 117"/>
                <a:gd name="T14" fmla="*/ 18 w 117"/>
                <a:gd name="T15" fmla="*/ 100 h 117"/>
                <a:gd name="T16" fmla="*/ 59 w 117"/>
                <a:gd name="T17" fmla="*/ 117 h 117"/>
                <a:gd name="T18" fmla="*/ 59 w 117"/>
                <a:gd name="T19" fmla="*/ 117 h 117"/>
                <a:gd name="T20" fmla="*/ 59 w 117"/>
                <a:gd name="T2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7">
                  <a:moveTo>
                    <a:pt x="59" y="117"/>
                  </a:moveTo>
                  <a:cubicBezTo>
                    <a:pt x="75" y="117"/>
                    <a:pt x="89" y="111"/>
                    <a:pt x="100" y="100"/>
                  </a:cubicBezTo>
                  <a:cubicBezTo>
                    <a:pt x="112" y="88"/>
                    <a:pt x="117" y="75"/>
                    <a:pt x="117" y="58"/>
                  </a:cubicBezTo>
                  <a:cubicBezTo>
                    <a:pt x="117" y="42"/>
                    <a:pt x="112" y="28"/>
                    <a:pt x="100" y="17"/>
                  </a:cubicBezTo>
                  <a:cubicBezTo>
                    <a:pt x="89" y="6"/>
                    <a:pt x="75" y="0"/>
                    <a:pt x="59" y="0"/>
                  </a:cubicBezTo>
                  <a:cubicBezTo>
                    <a:pt x="43" y="0"/>
                    <a:pt x="29" y="6"/>
                    <a:pt x="18" y="17"/>
                  </a:cubicBezTo>
                  <a:cubicBezTo>
                    <a:pt x="6" y="28"/>
                    <a:pt x="0" y="42"/>
                    <a:pt x="0" y="58"/>
                  </a:cubicBezTo>
                  <a:cubicBezTo>
                    <a:pt x="0" y="75"/>
                    <a:pt x="6" y="88"/>
                    <a:pt x="18" y="100"/>
                  </a:cubicBezTo>
                  <a:cubicBezTo>
                    <a:pt x="29" y="111"/>
                    <a:pt x="43" y="117"/>
                    <a:pt x="59" y="117"/>
                  </a:cubicBezTo>
                  <a:close/>
                  <a:moveTo>
                    <a:pt x="59" y="117"/>
                  </a:moveTo>
                  <a:cubicBezTo>
                    <a:pt x="59" y="117"/>
                    <a:pt x="59" y="117"/>
                    <a:pt x="59" y="1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1981200" y="2117725"/>
              <a:ext cx="636588" cy="635000"/>
            </a:xfrm>
            <a:custGeom>
              <a:avLst/>
              <a:gdLst>
                <a:gd name="T0" fmla="*/ 330 w 334"/>
                <a:gd name="T1" fmla="*/ 128 h 334"/>
                <a:gd name="T2" fmla="*/ 263 w 334"/>
                <a:gd name="T3" fmla="*/ 28 h 334"/>
                <a:gd name="T4" fmla="*/ 217 w 334"/>
                <a:gd name="T5" fmla="*/ 0 h 334"/>
                <a:gd name="T6" fmla="*/ 117 w 334"/>
                <a:gd name="T7" fmla="*/ 0 h 334"/>
                <a:gd name="T8" fmla="*/ 71 w 334"/>
                <a:gd name="T9" fmla="*/ 28 h 334"/>
                <a:gd name="T10" fmla="*/ 4 w 334"/>
                <a:gd name="T11" fmla="*/ 128 h 334"/>
                <a:gd name="T12" fmla="*/ 0 w 334"/>
                <a:gd name="T13" fmla="*/ 142 h 334"/>
                <a:gd name="T14" fmla="*/ 7 w 334"/>
                <a:gd name="T15" fmla="*/ 160 h 334"/>
                <a:gd name="T16" fmla="*/ 25 w 334"/>
                <a:gd name="T17" fmla="*/ 167 h 334"/>
                <a:gd name="T18" fmla="*/ 46 w 334"/>
                <a:gd name="T19" fmla="*/ 156 h 334"/>
                <a:gd name="T20" fmla="*/ 105 w 334"/>
                <a:gd name="T21" fmla="*/ 67 h 334"/>
                <a:gd name="T22" fmla="*/ 117 w 334"/>
                <a:gd name="T23" fmla="*/ 67 h 334"/>
                <a:gd name="T24" fmla="*/ 117 w 334"/>
                <a:gd name="T25" fmla="*/ 101 h 334"/>
                <a:gd name="T26" fmla="*/ 52 w 334"/>
                <a:gd name="T27" fmla="*/ 208 h 334"/>
                <a:gd name="T28" fmla="*/ 50 w 334"/>
                <a:gd name="T29" fmla="*/ 217 h 334"/>
                <a:gd name="T30" fmla="*/ 55 w 334"/>
                <a:gd name="T31" fmla="*/ 229 h 334"/>
                <a:gd name="T32" fmla="*/ 67 w 334"/>
                <a:gd name="T33" fmla="*/ 234 h 334"/>
                <a:gd name="T34" fmla="*/ 117 w 334"/>
                <a:gd name="T35" fmla="*/ 234 h 334"/>
                <a:gd name="T36" fmla="*/ 117 w 334"/>
                <a:gd name="T37" fmla="*/ 305 h 334"/>
                <a:gd name="T38" fmla="*/ 125 w 334"/>
                <a:gd name="T39" fmla="*/ 325 h 334"/>
                <a:gd name="T40" fmla="*/ 146 w 334"/>
                <a:gd name="T41" fmla="*/ 334 h 334"/>
                <a:gd name="T42" fmla="*/ 188 w 334"/>
                <a:gd name="T43" fmla="*/ 334 h 334"/>
                <a:gd name="T44" fmla="*/ 208 w 334"/>
                <a:gd name="T45" fmla="*/ 325 h 334"/>
                <a:gd name="T46" fmla="*/ 217 w 334"/>
                <a:gd name="T47" fmla="*/ 305 h 334"/>
                <a:gd name="T48" fmla="*/ 217 w 334"/>
                <a:gd name="T49" fmla="*/ 234 h 334"/>
                <a:gd name="T50" fmla="*/ 267 w 334"/>
                <a:gd name="T51" fmla="*/ 234 h 334"/>
                <a:gd name="T52" fmla="*/ 279 w 334"/>
                <a:gd name="T53" fmla="*/ 229 h 334"/>
                <a:gd name="T54" fmla="*/ 284 w 334"/>
                <a:gd name="T55" fmla="*/ 217 h 334"/>
                <a:gd name="T56" fmla="*/ 281 w 334"/>
                <a:gd name="T57" fmla="*/ 208 h 334"/>
                <a:gd name="T58" fmla="*/ 217 w 334"/>
                <a:gd name="T59" fmla="*/ 101 h 334"/>
                <a:gd name="T60" fmla="*/ 217 w 334"/>
                <a:gd name="T61" fmla="*/ 67 h 334"/>
                <a:gd name="T62" fmla="*/ 229 w 334"/>
                <a:gd name="T63" fmla="*/ 67 h 334"/>
                <a:gd name="T64" fmla="*/ 288 w 334"/>
                <a:gd name="T65" fmla="*/ 156 h 334"/>
                <a:gd name="T66" fmla="*/ 309 w 334"/>
                <a:gd name="T67" fmla="*/ 167 h 334"/>
                <a:gd name="T68" fmla="*/ 326 w 334"/>
                <a:gd name="T69" fmla="*/ 160 h 334"/>
                <a:gd name="T70" fmla="*/ 334 w 334"/>
                <a:gd name="T71" fmla="*/ 142 h 334"/>
                <a:gd name="T72" fmla="*/ 330 w 334"/>
                <a:gd name="T73" fmla="*/ 128 h 334"/>
                <a:gd name="T74" fmla="*/ 330 w 334"/>
                <a:gd name="T75" fmla="*/ 128 h 334"/>
                <a:gd name="T76" fmla="*/ 330 w 334"/>
                <a:gd name="T77" fmla="*/ 12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4" h="334">
                  <a:moveTo>
                    <a:pt x="330" y="128"/>
                  </a:moveTo>
                  <a:cubicBezTo>
                    <a:pt x="263" y="28"/>
                    <a:pt x="263" y="28"/>
                    <a:pt x="263" y="28"/>
                  </a:cubicBezTo>
                  <a:cubicBezTo>
                    <a:pt x="250" y="9"/>
                    <a:pt x="235" y="0"/>
                    <a:pt x="2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99" y="0"/>
                    <a:pt x="84" y="9"/>
                    <a:pt x="71" y="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1" y="132"/>
                    <a:pt x="0" y="137"/>
                    <a:pt x="0" y="142"/>
                  </a:cubicBezTo>
                  <a:cubicBezTo>
                    <a:pt x="0" y="149"/>
                    <a:pt x="2" y="155"/>
                    <a:pt x="7" y="160"/>
                  </a:cubicBezTo>
                  <a:cubicBezTo>
                    <a:pt x="12" y="165"/>
                    <a:pt x="18" y="167"/>
                    <a:pt x="25" y="167"/>
                  </a:cubicBezTo>
                  <a:cubicBezTo>
                    <a:pt x="34" y="167"/>
                    <a:pt x="41" y="163"/>
                    <a:pt x="46" y="156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52" y="208"/>
                    <a:pt x="52" y="208"/>
                    <a:pt x="52" y="208"/>
                  </a:cubicBezTo>
                  <a:cubicBezTo>
                    <a:pt x="51" y="211"/>
                    <a:pt x="50" y="214"/>
                    <a:pt x="50" y="217"/>
                  </a:cubicBezTo>
                  <a:cubicBezTo>
                    <a:pt x="50" y="222"/>
                    <a:pt x="52" y="225"/>
                    <a:pt x="55" y="229"/>
                  </a:cubicBezTo>
                  <a:cubicBezTo>
                    <a:pt x="58" y="232"/>
                    <a:pt x="62" y="234"/>
                    <a:pt x="67" y="234"/>
                  </a:cubicBezTo>
                  <a:cubicBezTo>
                    <a:pt x="117" y="234"/>
                    <a:pt x="117" y="234"/>
                    <a:pt x="117" y="234"/>
                  </a:cubicBezTo>
                  <a:cubicBezTo>
                    <a:pt x="117" y="305"/>
                    <a:pt x="117" y="305"/>
                    <a:pt x="117" y="305"/>
                  </a:cubicBezTo>
                  <a:cubicBezTo>
                    <a:pt x="117" y="313"/>
                    <a:pt x="120" y="320"/>
                    <a:pt x="125" y="325"/>
                  </a:cubicBezTo>
                  <a:cubicBezTo>
                    <a:pt x="131" y="331"/>
                    <a:pt x="138" y="334"/>
                    <a:pt x="146" y="334"/>
                  </a:cubicBezTo>
                  <a:cubicBezTo>
                    <a:pt x="188" y="334"/>
                    <a:pt x="188" y="334"/>
                    <a:pt x="188" y="334"/>
                  </a:cubicBezTo>
                  <a:cubicBezTo>
                    <a:pt x="196" y="334"/>
                    <a:pt x="203" y="331"/>
                    <a:pt x="208" y="325"/>
                  </a:cubicBezTo>
                  <a:cubicBezTo>
                    <a:pt x="214" y="320"/>
                    <a:pt x="217" y="313"/>
                    <a:pt x="217" y="305"/>
                  </a:cubicBezTo>
                  <a:cubicBezTo>
                    <a:pt x="217" y="234"/>
                    <a:pt x="217" y="234"/>
                    <a:pt x="217" y="234"/>
                  </a:cubicBezTo>
                  <a:cubicBezTo>
                    <a:pt x="267" y="234"/>
                    <a:pt x="267" y="234"/>
                    <a:pt x="267" y="234"/>
                  </a:cubicBezTo>
                  <a:cubicBezTo>
                    <a:pt x="271" y="234"/>
                    <a:pt x="275" y="232"/>
                    <a:pt x="279" y="229"/>
                  </a:cubicBezTo>
                  <a:cubicBezTo>
                    <a:pt x="282" y="225"/>
                    <a:pt x="284" y="222"/>
                    <a:pt x="284" y="217"/>
                  </a:cubicBezTo>
                  <a:cubicBezTo>
                    <a:pt x="284" y="214"/>
                    <a:pt x="283" y="211"/>
                    <a:pt x="281" y="208"/>
                  </a:cubicBezTo>
                  <a:cubicBezTo>
                    <a:pt x="217" y="101"/>
                    <a:pt x="217" y="101"/>
                    <a:pt x="217" y="101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88" y="156"/>
                    <a:pt x="288" y="156"/>
                    <a:pt x="288" y="156"/>
                  </a:cubicBezTo>
                  <a:cubicBezTo>
                    <a:pt x="293" y="163"/>
                    <a:pt x="300" y="167"/>
                    <a:pt x="309" y="167"/>
                  </a:cubicBezTo>
                  <a:cubicBezTo>
                    <a:pt x="316" y="167"/>
                    <a:pt x="322" y="165"/>
                    <a:pt x="326" y="160"/>
                  </a:cubicBezTo>
                  <a:cubicBezTo>
                    <a:pt x="331" y="155"/>
                    <a:pt x="334" y="149"/>
                    <a:pt x="334" y="142"/>
                  </a:cubicBezTo>
                  <a:cubicBezTo>
                    <a:pt x="334" y="137"/>
                    <a:pt x="332" y="132"/>
                    <a:pt x="330" y="128"/>
                  </a:cubicBezTo>
                  <a:close/>
                  <a:moveTo>
                    <a:pt x="330" y="128"/>
                  </a:moveTo>
                  <a:cubicBezTo>
                    <a:pt x="330" y="128"/>
                    <a:pt x="330" y="128"/>
                    <a:pt x="330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0" name="Freeform 41"/>
          <p:cNvSpPr>
            <a:spLocks noEditPoints="1"/>
          </p:cNvSpPr>
          <p:nvPr/>
        </p:nvSpPr>
        <p:spPr bwMode="auto">
          <a:xfrm>
            <a:off x="6634551" y="4595105"/>
            <a:ext cx="1825342" cy="1095205"/>
          </a:xfrm>
          <a:custGeom>
            <a:avLst/>
            <a:gdLst>
              <a:gd name="T0" fmla="*/ 500 w 501"/>
              <a:gd name="T1" fmla="*/ 149 h 300"/>
              <a:gd name="T2" fmla="*/ 425 w 501"/>
              <a:gd name="T3" fmla="*/ 125 h 300"/>
              <a:gd name="T4" fmla="*/ 334 w 501"/>
              <a:gd name="T5" fmla="*/ 117 h 300"/>
              <a:gd name="T6" fmla="*/ 275 w 501"/>
              <a:gd name="T7" fmla="*/ 100 h 300"/>
              <a:gd name="T8" fmla="*/ 259 w 501"/>
              <a:gd name="T9" fmla="*/ 100 h 300"/>
              <a:gd name="T10" fmla="*/ 182 w 501"/>
              <a:gd name="T11" fmla="*/ 8 h 300"/>
              <a:gd name="T12" fmla="*/ 200 w 501"/>
              <a:gd name="T13" fmla="*/ 8 h 300"/>
              <a:gd name="T14" fmla="*/ 212 w 501"/>
              <a:gd name="T15" fmla="*/ 7 h 300"/>
              <a:gd name="T16" fmla="*/ 217 w 501"/>
              <a:gd name="T17" fmla="*/ 4 h 300"/>
              <a:gd name="T18" fmla="*/ 212 w 501"/>
              <a:gd name="T19" fmla="*/ 1 h 300"/>
              <a:gd name="T20" fmla="*/ 200 w 501"/>
              <a:gd name="T21" fmla="*/ 0 h 300"/>
              <a:gd name="T22" fmla="*/ 117 w 501"/>
              <a:gd name="T23" fmla="*/ 0 h 300"/>
              <a:gd name="T24" fmla="*/ 117 w 501"/>
              <a:gd name="T25" fmla="*/ 8 h 300"/>
              <a:gd name="T26" fmla="*/ 133 w 501"/>
              <a:gd name="T27" fmla="*/ 8 h 300"/>
              <a:gd name="T28" fmla="*/ 133 w 501"/>
              <a:gd name="T29" fmla="*/ 117 h 300"/>
              <a:gd name="T30" fmla="*/ 92 w 501"/>
              <a:gd name="T31" fmla="*/ 117 h 300"/>
              <a:gd name="T32" fmla="*/ 42 w 501"/>
              <a:gd name="T33" fmla="*/ 58 h 300"/>
              <a:gd name="T34" fmla="*/ 17 w 501"/>
              <a:gd name="T35" fmla="*/ 58 h 300"/>
              <a:gd name="T36" fmla="*/ 8 w 501"/>
              <a:gd name="T37" fmla="*/ 67 h 300"/>
              <a:gd name="T38" fmla="*/ 8 w 501"/>
              <a:gd name="T39" fmla="*/ 117 h 300"/>
              <a:gd name="T40" fmla="*/ 17 w 501"/>
              <a:gd name="T41" fmla="*/ 117 h 300"/>
              <a:gd name="T42" fmla="*/ 17 w 501"/>
              <a:gd name="T43" fmla="*/ 125 h 300"/>
              <a:gd name="T44" fmla="*/ 50 w 501"/>
              <a:gd name="T45" fmla="*/ 125 h 300"/>
              <a:gd name="T46" fmla="*/ 50 w 501"/>
              <a:gd name="T47" fmla="*/ 127 h 300"/>
              <a:gd name="T48" fmla="*/ 0 w 501"/>
              <a:gd name="T49" fmla="*/ 133 h 300"/>
              <a:gd name="T50" fmla="*/ 0 w 501"/>
              <a:gd name="T51" fmla="*/ 167 h 300"/>
              <a:gd name="T52" fmla="*/ 50 w 501"/>
              <a:gd name="T53" fmla="*/ 173 h 300"/>
              <a:gd name="T54" fmla="*/ 50 w 501"/>
              <a:gd name="T55" fmla="*/ 175 h 300"/>
              <a:gd name="T56" fmla="*/ 17 w 501"/>
              <a:gd name="T57" fmla="*/ 175 h 300"/>
              <a:gd name="T58" fmla="*/ 17 w 501"/>
              <a:gd name="T59" fmla="*/ 184 h 300"/>
              <a:gd name="T60" fmla="*/ 8 w 501"/>
              <a:gd name="T61" fmla="*/ 184 h 300"/>
              <a:gd name="T62" fmla="*/ 8 w 501"/>
              <a:gd name="T63" fmla="*/ 234 h 300"/>
              <a:gd name="T64" fmla="*/ 17 w 501"/>
              <a:gd name="T65" fmla="*/ 242 h 300"/>
              <a:gd name="T66" fmla="*/ 42 w 501"/>
              <a:gd name="T67" fmla="*/ 242 h 300"/>
              <a:gd name="T68" fmla="*/ 92 w 501"/>
              <a:gd name="T69" fmla="*/ 184 h 300"/>
              <a:gd name="T70" fmla="*/ 133 w 501"/>
              <a:gd name="T71" fmla="*/ 184 h 300"/>
              <a:gd name="T72" fmla="*/ 133 w 501"/>
              <a:gd name="T73" fmla="*/ 292 h 300"/>
              <a:gd name="T74" fmla="*/ 117 w 501"/>
              <a:gd name="T75" fmla="*/ 292 h 300"/>
              <a:gd name="T76" fmla="*/ 117 w 501"/>
              <a:gd name="T77" fmla="*/ 300 h 300"/>
              <a:gd name="T78" fmla="*/ 200 w 501"/>
              <a:gd name="T79" fmla="*/ 300 h 300"/>
              <a:gd name="T80" fmla="*/ 212 w 501"/>
              <a:gd name="T81" fmla="*/ 299 h 300"/>
              <a:gd name="T82" fmla="*/ 217 w 501"/>
              <a:gd name="T83" fmla="*/ 296 h 300"/>
              <a:gd name="T84" fmla="*/ 212 w 501"/>
              <a:gd name="T85" fmla="*/ 293 h 300"/>
              <a:gd name="T86" fmla="*/ 200 w 501"/>
              <a:gd name="T87" fmla="*/ 292 h 300"/>
              <a:gd name="T88" fmla="*/ 182 w 501"/>
              <a:gd name="T89" fmla="*/ 292 h 300"/>
              <a:gd name="T90" fmla="*/ 259 w 501"/>
              <a:gd name="T91" fmla="*/ 200 h 300"/>
              <a:gd name="T92" fmla="*/ 275 w 501"/>
              <a:gd name="T93" fmla="*/ 200 h 300"/>
              <a:gd name="T94" fmla="*/ 334 w 501"/>
              <a:gd name="T95" fmla="*/ 184 h 300"/>
              <a:gd name="T96" fmla="*/ 425 w 501"/>
              <a:gd name="T97" fmla="*/ 175 h 300"/>
              <a:gd name="T98" fmla="*/ 501 w 501"/>
              <a:gd name="T99" fmla="*/ 150 h 300"/>
              <a:gd name="T100" fmla="*/ 500 w 501"/>
              <a:gd name="T101" fmla="*/ 149 h 300"/>
              <a:gd name="T102" fmla="*/ 500 w 501"/>
              <a:gd name="T103" fmla="*/ 149 h 300"/>
              <a:gd name="T104" fmla="*/ 500 w 501"/>
              <a:gd name="T105" fmla="*/ 14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1" h="300">
                <a:moveTo>
                  <a:pt x="500" y="149"/>
                </a:moveTo>
                <a:cubicBezTo>
                  <a:pt x="496" y="143"/>
                  <a:pt x="471" y="135"/>
                  <a:pt x="425" y="125"/>
                </a:cubicBezTo>
                <a:cubicBezTo>
                  <a:pt x="334" y="117"/>
                  <a:pt x="334" y="117"/>
                  <a:pt x="334" y="117"/>
                </a:cubicBezTo>
                <a:cubicBezTo>
                  <a:pt x="275" y="100"/>
                  <a:pt x="275" y="100"/>
                  <a:pt x="275" y="100"/>
                </a:cubicBezTo>
                <a:cubicBezTo>
                  <a:pt x="259" y="100"/>
                  <a:pt x="259" y="100"/>
                  <a:pt x="259" y="100"/>
                </a:cubicBezTo>
                <a:cubicBezTo>
                  <a:pt x="182" y="8"/>
                  <a:pt x="182" y="8"/>
                  <a:pt x="182" y="8"/>
                </a:cubicBezTo>
                <a:cubicBezTo>
                  <a:pt x="200" y="8"/>
                  <a:pt x="200" y="8"/>
                  <a:pt x="200" y="8"/>
                </a:cubicBezTo>
                <a:cubicBezTo>
                  <a:pt x="205" y="8"/>
                  <a:pt x="209" y="8"/>
                  <a:pt x="212" y="7"/>
                </a:cubicBezTo>
                <a:cubicBezTo>
                  <a:pt x="215" y="6"/>
                  <a:pt x="217" y="5"/>
                  <a:pt x="217" y="4"/>
                </a:cubicBezTo>
                <a:cubicBezTo>
                  <a:pt x="217" y="3"/>
                  <a:pt x="215" y="2"/>
                  <a:pt x="212" y="1"/>
                </a:cubicBezTo>
                <a:cubicBezTo>
                  <a:pt x="209" y="0"/>
                  <a:pt x="205" y="0"/>
                  <a:pt x="200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8"/>
                  <a:pt x="117" y="8"/>
                  <a:pt x="117" y="8"/>
                </a:cubicBezTo>
                <a:cubicBezTo>
                  <a:pt x="133" y="8"/>
                  <a:pt x="133" y="8"/>
                  <a:pt x="133" y="8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92" y="117"/>
                  <a:pt x="92" y="117"/>
                  <a:pt x="92" y="117"/>
                </a:cubicBezTo>
                <a:cubicBezTo>
                  <a:pt x="42" y="58"/>
                  <a:pt x="42" y="58"/>
                  <a:pt x="42" y="58"/>
                </a:cubicBezTo>
                <a:cubicBezTo>
                  <a:pt x="17" y="58"/>
                  <a:pt x="17" y="58"/>
                  <a:pt x="17" y="58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117"/>
                  <a:pt x="8" y="117"/>
                  <a:pt x="8" y="117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7" y="125"/>
                  <a:pt x="17" y="125"/>
                  <a:pt x="17" y="125"/>
                </a:cubicBezTo>
                <a:cubicBezTo>
                  <a:pt x="50" y="125"/>
                  <a:pt x="50" y="125"/>
                  <a:pt x="50" y="125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67"/>
                  <a:pt x="0" y="167"/>
                  <a:pt x="0" y="167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17" y="175"/>
                  <a:pt x="17" y="175"/>
                  <a:pt x="17" y="175"/>
                </a:cubicBezTo>
                <a:cubicBezTo>
                  <a:pt x="17" y="184"/>
                  <a:pt x="17" y="184"/>
                  <a:pt x="17" y="184"/>
                </a:cubicBezTo>
                <a:cubicBezTo>
                  <a:pt x="8" y="184"/>
                  <a:pt x="8" y="184"/>
                  <a:pt x="8" y="184"/>
                </a:cubicBezTo>
                <a:cubicBezTo>
                  <a:pt x="8" y="234"/>
                  <a:pt x="8" y="234"/>
                  <a:pt x="8" y="234"/>
                </a:cubicBezTo>
                <a:cubicBezTo>
                  <a:pt x="17" y="242"/>
                  <a:pt x="17" y="242"/>
                  <a:pt x="17" y="242"/>
                </a:cubicBezTo>
                <a:cubicBezTo>
                  <a:pt x="42" y="242"/>
                  <a:pt x="42" y="242"/>
                  <a:pt x="42" y="242"/>
                </a:cubicBezTo>
                <a:cubicBezTo>
                  <a:pt x="92" y="184"/>
                  <a:pt x="92" y="184"/>
                  <a:pt x="92" y="184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292"/>
                  <a:pt x="133" y="292"/>
                  <a:pt x="133" y="292"/>
                </a:cubicBezTo>
                <a:cubicBezTo>
                  <a:pt x="117" y="292"/>
                  <a:pt x="117" y="292"/>
                  <a:pt x="117" y="292"/>
                </a:cubicBezTo>
                <a:cubicBezTo>
                  <a:pt x="117" y="300"/>
                  <a:pt x="117" y="300"/>
                  <a:pt x="117" y="300"/>
                </a:cubicBezTo>
                <a:cubicBezTo>
                  <a:pt x="200" y="300"/>
                  <a:pt x="200" y="300"/>
                  <a:pt x="200" y="300"/>
                </a:cubicBezTo>
                <a:cubicBezTo>
                  <a:pt x="205" y="300"/>
                  <a:pt x="209" y="300"/>
                  <a:pt x="212" y="299"/>
                </a:cubicBezTo>
                <a:cubicBezTo>
                  <a:pt x="215" y="298"/>
                  <a:pt x="217" y="297"/>
                  <a:pt x="217" y="296"/>
                </a:cubicBezTo>
                <a:cubicBezTo>
                  <a:pt x="217" y="295"/>
                  <a:pt x="215" y="294"/>
                  <a:pt x="212" y="293"/>
                </a:cubicBezTo>
                <a:cubicBezTo>
                  <a:pt x="209" y="292"/>
                  <a:pt x="205" y="292"/>
                  <a:pt x="200" y="292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259" y="200"/>
                  <a:pt x="259" y="200"/>
                  <a:pt x="259" y="200"/>
                </a:cubicBezTo>
                <a:cubicBezTo>
                  <a:pt x="275" y="200"/>
                  <a:pt x="275" y="200"/>
                  <a:pt x="275" y="200"/>
                </a:cubicBezTo>
                <a:cubicBezTo>
                  <a:pt x="334" y="184"/>
                  <a:pt x="334" y="184"/>
                  <a:pt x="334" y="184"/>
                </a:cubicBezTo>
                <a:cubicBezTo>
                  <a:pt x="425" y="175"/>
                  <a:pt x="425" y="175"/>
                  <a:pt x="425" y="175"/>
                </a:cubicBezTo>
                <a:cubicBezTo>
                  <a:pt x="475" y="164"/>
                  <a:pt x="500" y="156"/>
                  <a:pt x="501" y="150"/>
                </a:cubicBezTo>
                <a:lnTo>
                  <a:pt x="500" y="149"/>
                </a:lnTo>
                <a:close/>
                <a:moveTo>
                  <a:pt x="500" y="149"/>
                </a:moveTo>
                <a:cubicBezTo>
                  <a:pt x="500" y="149"/>
                  <a:pt x="500" y="149"/>
                  <a:pt x="500" y="14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4" name="グループ化 83"/>
          <p:cNvGrpSpPr/>
          <p:nvPr/>
        </p:nvGrpSpPr>
        <p:grpSpPr>
          <a:xfrm>
            <a:off x="9855090" y="4473924"/>
            <a:ext cx="1117428" cy="1337568"/>
            <a:chOff x="4927600" y="1881188"/>
            <a:chExt cx="636588" cy="762000"/>
          </a:xfrm>
          <a:solidFill>
            <a:schemeClr val="bg1"/>
          </a:solidFill>
        </p:grpSpPr>
        <p:sp>
          <p:nvSpPr>
            <p:cNvPr id="53" name="Freeform 45"/>
            <p:cNvSpPr>
              <a:spLocks noEditPoints="1"/>
            </p:cNvSpPr>
            <p:nvPr/>
          </p:nvSpPr>
          <p:spPr bwMode="auto">
            <a:xfrm>
              <a:off x="5308600" y="1882775"/>
              <a:ext cx="254000" cy="252413"/>
            </a:xfrm>
            <a:custGeom>
              <a:avLst/>
              <a:gdLst>
                <a:gd name="T0" fmla="*/ 116 w 133"/>
                <a:gd name="T1" fmla="*/ 98 h 132"/>
                <a:gd name="T2" fmla="*/ 35 w 133"/>
                <a:gd name="T3" fmla="*/ 17 h 132"/>
                <a:gd name="T4" fmla="*/ 0 w 133"/>
                <a:gd name="T5" fmla="*/ 0 h 132"/>
                <a:gd name="T6" fmla="*/ 0 w 133"/>
                <a:gd name="T7" fmla="*/ 132 h 132"/>
                <a:gd name="T8" fmla="*/ 133 w 133"/>
                <a:gd name="T9" fmla="*/ 132 h 132"/>
                <a:gd name="T10" fmla="*/ 116 w 133"/>
                <a:gd name="T11" fmla="*/ 98 h 132"/>
                <a:gd name="T12" fmla="*/ 116 w 133"/>
                <a:gd name="T13" fmla="*/ 98 h 132"/>
                <a:gd name="T14" fmla="*/ 116 w 133"/>
                <a:gd name="T15" fmla="*/ 9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32">
                  <a:moveTo>
                    <a:pt x="116" y="98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26" y="8"/>
                    <a:pt x="14" y="2"/>
                    <a:pt x="0" y="0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33" y="132"/>
                    <a:pt x="133" y="132"/>
                    <a:pt x="133" y="132"/>
                  </a:cubicBezTo>
                  <a:cubicBezTo>
                    <a:pt x="130" y="118"/>
                    <a:pt x="125" y="107"/>
                    <a:pt x="116" y="98"/>
                  </a:cubicBezTo>
                  <a:close/>
                  <a:moveTo>
                    <a:pt x="116" y="98"/>
                  </a:moveTo>
                  <a:cubicBezTo>
                    <a:pt x="116" y="98"/>
                    <a:pt x="116" y="98"/>
                    <a:pt x="116" y="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4927600" y="1881188"/>
              <a:ext cx="636588" cy="762000"/>
            </a:xfrm>
            <a:custGeom>
              <a:avLst/>
              <a:gdLst>
                <a:gd name="T0" fmla="*/ 192 w 334"/>
                <a:gd name="T1" fmla="*/ 167 h 400"/>
                <a:gd name="T2" fmla="*/ 174 w 334"/>
                <a:gd name="T3" fmla="*/ 160 h 400"/>
                <a:gd name="T4" fmla="*/ 167 w 334"/>
                <a:gd name="T5" fmla="*/ 142 h 400"/>
                <a:gd name="T6" fmla="*/ 167 w 334"/>
                <a:gd name="T7" fmla="*/ 0 h 400"/>
                <a:gd name="T8" fmla="*/ 25 w 334"/>
                <a:gd name="T9" fmla="*/ 0 h 400"/>
                <a:gd name="T10" fmla="*/ 7 w 334"/>
                <a:gd name="T11" fmla="*/ 7 h 400"/>
                <a:gd name="T12" fmla="*/ 0 w 334"/>
                <a:gd name="T13" fmla="*/ 25 h 400"/>
                <a:gd name="T14" fmla="*/ 0 w 334"/>
                <a:gd name="T15" fmla="*/ 375 h 400"/>
                <a:gd name="T16" fmla="*/ 7 w 334"/>
                <a:gd name="T17" fmla="*/ 393 h 400"/>
                <a:gd name="T18" fmla="*/ 25 w 334"/>
                <a:gd name="T19" fmla="*/ 400 h 400"/>
                <a:gd name="T20" fmla="*/ 309 w 334"/>
                <a:gd name="T21" fmla="*/ 400 h 400"/>
                <a:gd name="T22" fmla="*/ 326 w 334"/>
                <a:gd name="T23" fmla="*/ 393 h 400"/>
                <a:gd name="T24" fmla="*/ 334 w 334"/>
                <a:gd name="T25" fmla="*/ 375 h 400"/>
                <a:gd name="T26" fmla="*/ 334 w 334"/>
                <a:gd name="T27" fmla="*/ 167 h 400"/>
                <a:gd name="T28" fmla="*/ 192 w 334"/>
                <a:gd name="T29" fmla="*/ 167 h 400"/>
                <a:gd name="T30" fmla="*/ 192 w 334"/>
                <a:gd name="T31" fmla="*/ 167 h 400"/>
                <a:gd name="T32" fmla="*/ 192 w 334"/>
                <a:gd name="T33" fmla="*/ 16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4" h="400">
                  <a:moveTo>
                    <a:pt x="192" y="167"/>
                  </a:moveTo>
                  <a:cubicBezTo>
                    <a:pt x="185" y="167"/>
                    <a:pt x="179" y="164"/>
                    <a:pt x="174" y="160"/>
                  </a:cubicBezTo>
                  <a:cubicBezTo>
                    <a:pt x="169" y="155"/>
                    <a:pt x="167" y="149"/>
                    <a:pt x="167" y="142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0" y="382"/>
                    <a:pt x="2" y="388"/>
                    <a:pt x="7" y="393"/>
                  </a:cubicBezTo>
                  <a:cubicBezTo>
                    <a:pt x="12" y="398"/>
                    <a:pt x="18" y="400"/>
                    <a:pt x="25" y="400"/>
                  </a:cubicBezTo>
                  <a:cubicBezTo>
                    <a:pt x="309" y="400"/>
                    <a:pt x="309" y="400"/>
                    <a:pt x="309" y="400"/>
                  </a:cubicBezTo>
                  <a:cubicBezTo>
                    <a:pt x="316" y="400"/>
                    <a:pt x="322" y="398"/>
                    <a:pt x="326" y="393"/>
                  </a:cubicBezTo>
                  <a:cubicBezTo>
                    <a:pt x="331" y="388"/>
                    <a:pt x="334" y="382"/>
                    <a:pt x="334" y="375"/>
                  </a:cubicBezTo>
                  <a:cubicBezTo>
                    <a:pt x="334" y="167"/>
                    <a:pt x="334" y="167"/>
                    <a:pt x="334" y="167"/>
                  </a:cubicBezTo>
                  <a:lnTo>
                    <a:pt x="192" y="167"/>
                  </a:lnTo>
                  <a:close/>
                  <a:moveTo>
                    <a:pt x="192" y="167"/>
                  </a:moveTo>
                  <a:cubicBezTo>
                    <a:pt x="192" y="167"/>
                    <a:pt x="192" y="167"/>
                    <a:pt x="192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7" name="Freeform 50"/>
          <p:cNvSpPr>
            <a:spLocks noEditPoints="1"/>
          </p:cNvSpPr>
          <p:nvPr/>
        </p:nvSpPr>
        <p:spPr bwMode="auto">
          <a:xfrm>
            <a:off x="12801036" y="4591930"/>
            <a:ext cx="1269804" cy="1101556"/>
          </a:xfrm>
          <a:custGeom>
            <a:avLst/>
            <a:gdLst>
              <a:gd name="T0" fmla="*/ 42 w 501"/>
              <a:gd name="T1" fmla="*/ 0 h 434"/>
              <a:gd name="T2" fmla="*/ 0 w 501"/>
              <a:gd name="T3" fmla="*/ 392 h 434"/>
              <a:gd name="T4" fmla="*/ 459 w 501"/>
              <a:gd name="T5" fmla="*/ 434 h 434"/>
              <a:gd name="T6" fmla="*/ 501 w 501"/>
              <a:gd name="T7" fmla="*/ 42 h 434"/>
              <a:gd name="T8" fmla="*/ 95 w 501"/>
              <a:gd name="T9" fmla="*/ 395 h 434"/>
              <a:gd name="T10" fmla="*/ 38 w 501"/>
              <a:gd name="T11" fmla="*/ 395 h 434"/>
              <a:gd name="T12" fmla="*/ 38 w 501"/>
              <a:gd name="T13" fmla="*/ 339 h 434"/>
              <a:gd name="T14" fmla="*/ 95 w 501"/>
              <a:gd name="T15" fmla="*/ 339 h 434"/>
              <a:gd name="T16" fmla="*/ 100 w 501"/>
              <a:gd name="T17" fmla="*/ 284 h 434"/>
              <a:gd name="T18" fmla="*/ 50 w 501"/>
              <a:gd name="T19" fmla="*/ 300 h 434"/>
              <a:gd name="T20" fmla="*/ 33 w 501"/>
              <a:gd name="T21" fmla="*/ 250 h 434"/>
              <a:gd name="T22" fmla="*/ 83 w 501"/>
              <a:gd name="T23" fmla="*/ 234 h 434"/>
              <a:gd name="T24" fmla="*/ 100 w 501"/>
              <a:gd name="T25" fmla="*/ 284 h 434"/>
              <a:gd name="T26" fmla="*/ 83 w 501"/>
              <a:gd name="T27" fmla="*/ 200 h 434"/>
              <a:gd name="T28" fmla="*/ 33 w 501"/>
              <a:gd name="T29" fmla="*/ 184 h 434"/>
              <a:gd name="T30" fmla="*/ 50 w 501"/>
              <a:gd name="T31" fmla="*/ 133 h 434"/>
              <a:gd name="T32" fmla="*/ 100 w 501"/>
              <a:gd name="T33" fmla="*/ 150 h 434"/>
              <a:gd name="T34" fmla="*/ 95 w 501"/>
              <a:gd name="T35" fmla="*/ 95 h 434"/>
              <a:gd name="T36" fmla="*/ 38 w 501"/>
              <a:gd name="T37" fmla="*/ 95 h 434"/>
              <a:gd name="T38" fmla="*/ 38 w 501"/>
              <a:gd name="T39" fmla="*/ 38 h 434"/>
              <a:gd name="T40" fmla="*/ 95 w 501"/>
              <a:gd name="T41" fmla="*/ 38 h 434"/>
              <a:gd name="T42" fmla="*/ 367 w 501"/>
              <a:gd name="T43" fmla="*/ 384 h 434"/>
              <a:gd name="T44" fmla="*/ 150 w 501"/>
              <a:gd name="T45" fmla="*/ 400 h 434"/>
              <a:gd name="T46" fmla="*/ 133 w 501"/>
              <a:gd name="T47" fmla="*/ 250 h 434"/>
              <a:gd name="T48" fmla="*/ 350 w 501"/>
              <a:gd name="T49" fmla="*/ 234 h 434"/>
              <a:gd name="T50" fmla="*/ 367 w 501"/>
              <a:gd name="T51" fmla="*/ 384 h 434"/>
              <a:gd name="T52" fmla="*/ 350 w 501"/>
              <a:gd name="T53" fmla="*/ 200 h 434"/>
              <a:gd name="T54" fmla="*/ 133 w 501"/>
              <a:gd name="T55" fmla="*/ 184 h 434"/>
              <a:gd name="T56" fmla="*/ 150 w 501"/>
              <a:gd name="T57" fmla="*/ 33 h 434"/>
              <a:gd name="T58" fmla="*/ 367 w 501"/>
              <a:gd name="T59" fmla="*/ 50 h 434"/>
              <a:gd name="T60" fmla="*/ 462 w 501"/>
              <a:gd name="T61" fmla="*/ 395 h 434"/>
              <a:gd name="T62" fmla="*/ 405 w 501"/>
              <a:gd name="T63" fmla="*/ 395 h 434"/>
              <a:gd name="T64" fmla="*/ 405 w 501"/>
              <a:gd name="T65" fmla="*/ 339 h 434"/>
              <a:gd name="T66" fmla="*/ 462 w 501"/>
              <a:gd name="T67" fmla="*/ 339 h 434"/>
              <a:gd name="T68" fmla="*/ 467 w 501"/>
              <a:gd name="T69" fmla="*/ 284 h 434"/>
              <a:gd name="T70" fmla="*/ 417 w 501"/>
              <a:gd name="T71" fmla="*/ 300 h 434"/>
              <a:gd name="T72" fmla="*/ 400 w 501"/>
              <a:gd name="T73" fmla="*/ 250 h 434"/>
              <a:gd name="T74" fmla="*/ 451 w 501"/>
              <a:gd name="T75" fmla="*/ 234 h 434"/>
              <a:gd name="T76" fmla="*/ 467 w 501"/>
              <a:gd name="T77" fmla="*/ 284 h 434"/>
              <a:gd name="T78" fmla="*/ 451 w 501"/>
              <a:gd name="T79" fmla="*/ 200 h 434"/>
              <a:gd name="T80" fmla="*/ 400 w 501"/>
              <a:gd name="T81" fmla="*/ 184 h 434"/>
              <a:gd name="T82" fmla="*/ 417 w 501"/>
              <a:gd name="T83" fmla="*/ 133 h 434"/>
              <a:gd name="T84" fmla="*/ 467 w 501"/>
              <a:gd name="T85" fmla="*/ 150 h 434"/>
              <a:gd name="T86" fmla="*/ 462 w 501"/>
              <a:gd name="T87" fmla="*/ 95 h 434"/>
              <a:gd name="T88" fmla="*/ 405 w 501"/>
              <a:gd name="T89" fmla="*/ 95 h 434"/>
              <a:gd name="T90" fmla="*/ 405 w 501"/>
              <a:gd name="T91" fmla="*/ 38 h 434"/>
              <a:gd name="T92" fmla="*/ 462 w 501"/>
              <a:gd name="T93" fmla="*/ 38 h 434"/>
              <a:gd name="T94" fmla="*/ 467 w 501"/>
              <a:gd name="T95" fmla="*/ 83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92"/>
                  <a:pt x="0" y="392"/>
                  <a:pt x="0" y="392"/>
                </a:cubicBezTo>
                <a:cubicBezTo>
                  <a:pt x="0" y="404"/>
                  <a:pt x="4" y="413"/>
                  <a:pt x="12" y="422"/>
                </a:cubicBezTo>
                <a:cubicBezTo>
                  <a:pt x="20" y="430"/>
                  <a:pt x="30" y="434"/>
                  <a:pt x="42" y="434"/>
                </a:cubicBezTo>
                <a:cubicBezTo>
                  <a:pt x="459" y="434"/>
                  <a:pt x="459" y="434"/>
                  <a:pt x="459" y="434"/>
                </a:cubicBezTo>
                <a:cubicBezTo>
                  <a:pt x="470" y="434"/>
                  <a:pt x="480" y="430"/>
                  <a:pt x="488" y="422"/>
                </a:cubicBezTo>
                <a:cubicBezTo>
                  <a:pt x="496" y="413"/>
                  <a:pt x="501" y="404"/>
                  <a:pt x="501" y="392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100" y="384"/>
                </a:moveTo>
                <a:cubicBezTo>
                  <a:pt x="100" y="388"/>
                  <a:pt x="98" y="392"/>
                  <a:pt x="95" y="395"/>
                </a:cubicBezTo>
                <a:cubicBezTo>
                  <a:pt x="92" y="399"/>
                  <a:pt x="88" y="400"/>
                  <a:pt x="83" y="400"/>
                </a:cubicBezTo>
                <a:cubicBezTo>
                  <a:pt x="50" y="400"/>
                  <a:pt x="50" y="400"/>
                  <a:pt x="50" y="400"/>
                </a:cubicBezTo>
                <a:cubicBezTo>
                  <a:pt x="46" y="400"/>
                  <a:pt x="42" y="399"/>
                  <a:pt x="38" y="395"/>
                </a:cubicBezTo>
                <a:cubicBezTo>
                  <a:pt x="35" y="392"/>
                  <a:pt x="33" y="388"/>
                  <a:pt x="33" y="384"/>
                </a:cubicBezTo>
                <a:cubicBezTo>
                  <a:pt x="33" y="350"/>
                  <a:pt x="33" y="350"/>
                  <a:pt x="33" y="350"/>
                </a:cubicBezTo>
                <a:cubicBezTo>
                  <a:pt x="33" y="346"/>
                  <a:pt x="35" y="342"/>
                  <a:pt x="38" y="339"/>
                </a:cubicBezTo>
                <a:cubicBezTo>
                  <a:pt x="42" y="335"/>
                  <a:pt x="46" y="334"/>
                  <a:pt x="50" y="334"/>
                </a:cubicBezTo>
                <a:cubicBezTo>
                  <a:pt x="83" y="334"/>
                  <a:pt x="83" y="334"/>
                  <a:pt x="83" y="334"/>
                </a:cubicBezTo>
                <a:cubicBezTo>
                  <a:pt x="88" y="334"/>
                  <a:pt x="92" y="335"/>
                  <a:pt x="95" y="339"/>
                </a:cubicBezTo>
                <a:cubicBezTo>
                  <a:pt x="98" y="342"/>
                  <a:pt x="100" y="346"/>
                  <a:pt x="100" y="350"/>
                </a:cubicBezTo>
                <a:lnTo>
                  <a:pt x="100" y="384"/>
                </a:lnTo>
                <a:close/>
                <a:moveTo>
                  <a:pt x="100" y="284"/>
                </a:moveTo>
                <a:cubicBezTo>
                  <a:pt x="100" y="288"/>
                  <a:pt x="98" y="292"/>
                  <a:pt x="95" y="295"/>
                </a:cubicBezTo>
                <a:cubicBezTo>
                  <a:pt x="92" y="299"/>
                  <a:pt x="88" y="300"/>
                  <a:pt x="83" y="300"/>
                </a:cubicBezTo>
                <a:cubicBezTo>
                  <a:pt x="50" y="300"/>
                  <a:pt x="50" y="300"/>
                  <a:pt x="50" y="300"/>
                </a:cubicBezTo>
                <a:cubicBezTo>
                  <a:pt x="46" y="300"/>
                  <a:pt x="42" y="299"/>
                  <a:pt x="38" y="295"/>
                </a:cubicBezTo>
                <a:cubicBezTo>
                  <a:pt x="35" y="292"/>
                  <a:pt x="33" y="288"/>
                  <a:pt x="33" y="284"/>
                </a:cubicBezTo>
                <a:cubicBezTo>
                  <a:pt x="33" y="250"/>
                  <a:pt x="33" y="250"/>
                  <a:pt x="33" y="250"/>
                </a:cubicBezTo>
                <a:cubicBezTo>
                  <a:pt x="33" y="246"/>
                  <a:pt x="35" y="242"/>
                  <a:pt x="38" y="239"/>
                </a:cubicBezTo>
                <a:cubicBezTo>
                  <a:pt x="42" y="235"/>
                  <a:pt x="46" y="234"/>
                  <a:pt x="50" y="234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88" y="234"/>
                  <a:pt x="92" y="235"/>
                  <a:pt x="95" y="239"/>
                </a:cubicBezTo>
                <a:cubicBezTo>
                  <a:pt x="98" y="242"/>
                  <a:pt x="100" y="246"/>
                  <a:pt x="100" y="250"/>
                </a:cubicBezTo>
                <a:lnTo>
                  <a:pt x="100" y="284"/>
                </a:lnTo>
                <a:close/>
                <a:moveTo>
                  <a:pt x="100" y="184"/>
                </a:moveTo>
                <a:cubicBezTo>
                  <a:pt x="100" y="188"/>
                  <a:pt x="98" y="192"/>
                  <a:pt x="95" y="195"/>
                </a:cubicBezTo>
                <a:cubicBezTo>
                  <a:pt x="92" y="199"/>
                  <a:pt x="88" y="200"/>
                  <a:pt x="83" y="200"/>
                </a:cubicBezTo>
                <a:cubicBezTo>
                  <a:pt x="50" y="200"/>
                  <a:pt x="50" y="200"/>
                  <a:pt x="50" y="200"/>
                </a:cubicBezTo>
                <a:cubicBezTo>
                  <a:pt x="46" y="200"/>
                  <a:pt x="42" y="199"/>
                  <a:pt x="38" y="195"/>
                </a:cubicBezTo>
                <a:cubicBezTo>
                  <a:pt x="35" y="192"/>
                  <a:pt x="33" y="188"/>
                  <a:pt x="33" y="184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46"/>
                  <a:pt x="35" y="142"/>
                  <a:pt x="38" y="138"/>
                </a:cubicBezTo>
                <a:cubicBezTo>
                  <a:pt x="42" y="135"/>
                  <a:pt x="46" y="133"/>
                  <a:pt x="50" y="133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8" y="133"/>
                  <a:pt x="92" y="135"/>
                  <a:pt x="95" y="138"/>
                </a:cubicBezTo>
                <a:cubicBezTo>
                  <a:pt x="98" y="142"/>
                  <a:pt x="100" y="146"/>
                  <a:pt x="100" y="150"/>
                </a:cubicBezTo>
                <a:lnTo>
                  <a:pt x="100" y="184"/>
                </a:lnTo>
                <a:close/>
                <a:moveTo>
                  <a:pt x="100" y="83"/>
                </a:moveTo>
                <a:cubicBezTo>
                  <a:pt x="100" y="88"/>
                  <a:pt x="98" y="92"/>
                  <a:pt x="95" y="95"/>
                </a:cubicBezTo>
                <a:cubicBezTo>
                  <a:pt x="92" y="98"/>
                  <a:pt x="88" y="100"/>
                  <a:pt x="83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46" y="100"/>
                  <a:pt x="42" y="98"/>
                  <a:pt x="38" y="95"/>
                </a:cubicBezTo>
                <a:cubicBezTo>
                  <a:pt x="35" y="92"/>
                  <a:pt x="33" y="88"/>
                  <a:pt x="33" y="83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46"/>
                  <a:pt x="35" y="42"/>
                  <a:pt x="38" y="38"/>
                </a:cubicBezTo>
                <a:cubicBezTo>
                  <a:pt x="42" y="35"/>
                  <a:pt x="46" y="33"/>
                  <a:pt x="50" y="33"/>
                </a:cubicBezTo>
                <a:cubicBezTo>
                  <a:pt x="83" y="33"/>
                  <a:pt x="83" y="33"/>
                  <a:pt x="83" y="33"/>
                </a:cubicBezTo>
                <a:cubicBezTo>
                  <a:pt x="88" y="33"/>
                  <a:pt x="92" y="35"/>
                  <a:pt x="95" y="38"/>
                </a:cubicBezTo>
                <a:cubicBezTo>
                  <a:pt x="98" y="42"/>
                  <a:pt x="100" y="46"/>
                  <a:pt x="100" y="50"/>
                </a:cubicBezTo>
                <a:lnTo>
                  <a:pt x="100" y="83"/>
                </a:lnTo>
                <a:close/>
                <a:moveTo>
                  <a:pt x="367" y="384"/>
                </a:moveTo>
                <a:cubicBezTo>
                  <a:pt x="367" y="388"/>
                  <a:pt x="365" y="392"/>
                  <a:pt x="362" y="395"/>
                </a:cubicBezTo>
                <a:cubicBezTo>
                  <a:pt x="359" y="399"/>
                  <a:pt x="355" y="400"/>
                  <a:pt x="350" y="400"/>
                </a:cubicBezTo>
                <a:cubicBezTo>
                  <a:pt x="150" y="400"/>
                  <a:pt x="150" y="400"/>
                  <a:pt x="150" y="400"/>
                </a:cubicBezTo>
                <a:cubicBezTo>
                  <a:pt x="146" y="400"/>
                  <a:pt x="142" y="399"/>
                  <a:pt x="138" y="395"/>
                </a:cubicBezTo>
                <a:cubicBezTo>
                  <a:pt x="135" y="392"/>
                  <a:pt x="133" y="388"/>
                  <a:pt x="133" y="384"/>
                </a:cubicBezTo>
                <a:cubicBezTo>
                  <a:pt x="133" y="250"/>
                  <a:pt x="133" y="250"/>
                  <a:pt x="133" y="250"/>
                </a:cubicBezTo>
                <a:cubicBezTo>
                  <a:pt x="133" y="246"/>
                  <a:pt x="135" y="242"/>
                  <a:pt x="138" y="239"/>
                </a:cubicBezTo>
                <a:cubicBezTo>
                  <a:pt x="142" y="235"/>
                  <a:pt x="146" y="234"/>
                  <a:pt x="150" y="234"/>
                </a:cubicBezTo>
                <a:cubicBezTo>
                  <a:pt x="350" y="234"/>
                  <a:pt x="350" y="234"/>
                  <a:pt x="350" y="234"/>
                </a:cubicBezTo>
                <a:cubicBezTo>
                  <a:pt x="355" y="234"/>
                  <a:pt x="359" y="235"/>
                  <a:pt x="362" y="239"/>
                </a:cubicBezTo>
                <a:cubicBezTo>
                  <a:pt x="365" y="242"/>
                  <a:pt x="367" y="246"/>
                  <a:pt x="367" y="250"/>
                </a:cubicBezTo>
                <a:lnTo>
                  <a:pt x="367" y="384"/>
                </a:lnTo>
                <a:close/>
                <a:moveTo>
                  <a:pt x="367" y="184"/>
                </a:moveTo>
                <a:cubicBezTo>
                  <a:pt x="367" y="188"/>
                  <a:pt x="365" y="192"/>
                  <a:pt x="362" y="195"/>
                </a:cubicBezTo>
                <a:cubicBezTo>
                  <a:pt x="359" y="199"/>
                  <a:pt x="355" y="200"/>
                  <a:pt x="350" y="200"/>
                </a:cubicBezTo>
                <a:cubicBezTo>
                  <a:pt x="150" y="200"/>
                  <a:pt x="150" y="200"/>
                  <a:pt x="150" y="200"/>
                </a:cubicBezTo>
                <a:cubicBezTo>
                  <a:pt x="146" y="200"/>
                  <a:pt x="142" y="199"/>
                  <a:pt x="138" y="195"/>
                </a:cubicBezTo>
                <a:cubicBezTo>
                  <a:pt x="135" y="192"/>
                  <a:pt x="133" y="188"/>
                  <a:pt x="133" y="184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6"/>
                  <a:pt x="135" y="42"/>
                  <a:pt x="138" y="38"/>
                </a:cubicBezTo>
                <a:cubicBezTo>
                  <a:pt x="142" y="35"/>
                  <a:pt x="146" y="33"/>
                  <a:pt x="150" y="33"/>
                </a:cubicBezTo>
                <a:cubicBezTo>
                  <a:pt x="350" y="33"/>
                  <a:pt x="350" y="33"/>
                  <a:pt x="350" y="33"/>
                </a:cubicBezTo>
                <a:cubicBezTo>
                  <a:pt x="355" y="33"/>
                  <a:pt x="359" y="35"/>
                  <a:pt x="362" y="38"/>
                </a:cubicBezTo>
                <a:cubicBezTo>
                  <a:pt x="365" y="42"/>
                  <a:pt x="367" y="46"/>
                  <a:pt x="367" y="50"/>
                </a:cubicBezTo>
                <a:lnTo>
                  <a:pt x="367" y="184"/>
                </a:lnTo>
                <a:close/>
                <a:moveTo>
                  <a:pt x="467" y="384"/>
                </a:moveTo>
                <a:cubicBezTo>
                  <a:pt x="467" y="388"/>
                  <a:pt x="466" y="392"/>
                  <a:pt x="462" y="395"/>
                </a:cubicBezTo>
                <a:cubicBezTo>
                  <a:pt x="459" y="399"/>
                  <a:pt x="455" y="400"/>
                  <a:pt x="451" y="400"/>
                </a:cubicBezTo>
                <a:cubicBezTo>
                  <a:pt x="417" y="400"/>
                  <a:pt x="417" y="400"/>
                  <a:pt x="417" y="400"/>
                </a:cubicBezTo>
                <a:cubicBezTo>
                  <a:pt x="413" y="400"/>
                  <a:pt x="409" y="399"/>
                  <a:pt x="405" y="395"/>
                </a:cubicBezTo>
                <a:cubicBezTo>
                  <a:pt x="402" y="392"/>
                  <a:pt x="400" y="388"/>
                  <a:pt x="400" y="384"/>
                </a:cubicBezTo>
                <a:cubicBezTo>
                  <a:pt x="400" y="350"/>
                  <a:pt x="400" y="350"/>
                  <a:pt x="400" y="350"/>
                </a:cubicBezTo>
                <a:cubicBezTo>
                  <a:pt x="400" y="346"/>
                  <a:pt x="402" y="342"/>
                  <a:pt x="405" y="339"/>
                </a:cubicBezTo>
                <a:cubicBezTo>
                  <a:pt x="409" y="335"/>
                  <a:pt x="413" y="334"/>
                  <a:pt x="417" y="334"/>
                </a:cubicBezTo>
                <a:cubicBezTo>
                  <a:pt x="451" y="334"/>
                  <a:pt x="451" y="334"/>
                  <a:pt x="451" y="334"/>
                </a:cubicBezTo>
                <a:cubicBezTo>
                  <a:pt x="455" y="334"/>
                  <a:pt x="459" y="335"/>
                  <a:pt x="462" y="339"/>
                </a:cubicBezTo>
                <a:cubicBezTo>
                  <a:pt x="466" y="342"/>
                  <a:pt x="467" y="346"/>
                  <a:pt x="467" y="350"/>
                </a:cubicBezTo>
                <a:lnTo>
                  <a:pt x="467" y="384"/>
                </a:lnTo>
                <a:close/>
                <a:moveTo>
                  <a:pt x="467" y="284"/>
                </a:moveTo>
                <a:cubicBezTo>
                  <a:pt x="467" y="288"/>
                  <a:pt x="466" y="292"/>
                  <a:pt x="462" y="295"/>
                </a:cubicBezTo>
                <a:cubicBezTo>
                  <a:pt x="459" y="299"/>
                  <a:pt x="455" y="300"/>
                  <a:pt x="451" y="300"/>
                </a:cubicBezTo>
                <a:cubicBezTo>
                  <a:pt x="417" y="300"/>
                  <a:pt x="417" y="300"/>
                  <a:pt x="417" y="300"/>
                </a:cubicBezTo>
                <a:cubicBezTo>
                  <a:pt x="413" y="300"/>
                  <a:pt x="409" y="299"/>
                  <a:pt x="405" y="295"/>
                </a:cubicBezTo>
                <a:cubicBezTo>
                  <a:pt x="402" y="292"/>
                  <a:pt x="400" y="288"/>
                  <a:pt x="400" y="284"/>
                </a:cubicBezTo>
                <a:cubicBezTo>
                  <a:pt x="400" y="250"/>
                  <a:pt x="400" y="250"/>
                  <a:pt x="400" y="250"/>
                </a:cubicBezTo>
                <a:cubicBezTo>
                  <a:pt x="400" y="246"/>
                  <a:pt x="402" y="242"/>
                  <a:pt x="405" y="239"/>
                </a:cubicBezTo>
                <a:cubicBezTo>
                  <a:pt x="409" y="235"/>
                  <a:pt x="413" y="234"/>
                  <a:pt x="417" y="234"/>
                </a:cubicBezTo>
                <a:cubicBezTo>
                  <a:pt x="451" y="234"/>
                  <a:pt x="451" y="234"/>
                  <a:pt x="451" y="234"/>
                </a:cubicBezTo>
                <a:cubicBezTo>
                  <a:pt x="455" y="234"/>
                  <a:pt x="459" y="235"/>
                  <a:pt x="462" y="239"/>
                </a:cubicBezTo>
                <a:cubicBezTo>
                  <a:pt x="466" y="242"/>
                  <a:pt x="467" y="246"/>
                  <a:pt x="467" y="250"/>
                </a:cubicBezTo>
                <a:lnTo>
                  <a:pt x="467" y="284"/>
                </a:lnTo>
                <a:close/>
                <a:moveTo>
                  <a:pt x="467" y="184"/>
                </a:moveTo>
                <a:cubicBezTo>
                  <a:pt x="467" y="188"/>
                  <a:pt x="466" y="192"/>
                  <a:pt x="462" y="195"/>
                </a:cubicBezTo>
                <a:cubicBezTo>
                  <a:pt x="459" y="199"/>
                  <a:pt x="455" y="200"/>
                  <a:pt x="451" y="200"/>
                </a:cubicBezTo>
                <a:cubicBezTo>
                  <a:pt x="417" y="200"/>
                  <a:pt x="417" y="200"/>
                  <a:pt x="417" y="200"/>
                </a:cubicBezTo>
                <a:cubicBezTo>
                  <a:pt x="413" y="200"/>
                  <a:pt x="409" y="199"/>
                  <a:pt x="405" y="195"/>
                </a:cubicBezTo>
                <a:cubicBezTo>
                  <a:pt x="402" y="192"/>
                  <a:pt x="400" y="188"/>
                  <a:pt x="400" y="184"/>
                </a:cubicBezTo>
                <a:cubicBezTo>
                  <a:pt x="400" y="150"/>
                  <a:pt x="400" y="150"/>
                  <a:pt x="400" y="150"/>
                </a:cubicBezTo>
                <a:cubicBezTo>
                  <a:pt x="400" y="146"/>
                  <a:pt x="402" y="142"/>
                  <a:pt x="405" y="138"/>
                </a:cubicBezTo>
                <a:cubicBezTo>
                  <a:pt x="409" y="135"/>
                  <a:pt x="413" y="133"/>
                  <a:pt x="417" y="133"/>
                </a:cubicBezTo>
                <a:cubicBezTo>
                  <a:pt x="451" y="133"/>
                  <a:pt x="451" y="133"/>
                  <a:pt x="451" y="133"/>
                </a:cubicBezTo>
                <a:cubicBezTo>
                  <a:pt x="455" y="133"/>
                  <a:pt x="459" y="135"/>
                  <a:pt x="462" y="138"/>
                </a:cubicBezTo>
                <a:cubicBezTo>
                  <a:pt x="466" y="142"/>
                  <a:pt x="467" y="146"/>
                  <a:pt x="467" y="150"/>
                </a:cubicBezTo>
                <a:lnTo>
                  <a:pt x="467" y="184"/>
                </a:lnTo>
                <a:close/>
                <a:moveTo>
                  <a:pt x="467" y="83"/>
                </a:moveTo>
                <a:cubicBezTo>
                  <a:pt x="467" y="88"/>
                  <a:pt x="466" y="92"/>
                  <a:pt x="462" y="95"/>
                </a:cubicBezTo>
                <a:cubicBezTo>
                  <a:pt x="459" y="98"/>
                  <a:pt x="455" y="100"/>
                  <a:pt x="451" y="100"/>
                </a:cubicBezTo>
                <a:cubicBezTo>
                  <a:pt x="417" y="100"/>
                  <a:pt x="417" y="100"/>
                  <a:pt x="417" y="100"/>
                </a:cubicBezTo>
                <a:cubicBezTo>
                  <a:pt x="413" y="100"/>
                  <a:pt x="409" y="98"/>
                  <a:pt x="405" y="95"/>
                </a:cubicBezTo>
                <a:cubicBezTo>
                  <a:pt x="402" y="92"/>
                  <a:pt x="400" y="88"/>
                  <a:pt x="400" y="83"/>
                </a:cubicBezTo>
                <a:cubicBezTo>
                  <a:pt x="400" y="50"/>
                  <a:pt x="400" y="50"/>
                  <a:pt x="400" y="50"/>
                </a:cubicBezTo>
                <a:cubicBezTo>
                  <a:pt x="400" y="46"/>
                  <a:pt x="402" y="42"/>
                  <a:pt x="405" y="38"/>
                </a:cubicBezTo>
                <a:cubicBezTo>
                  <a:pt x="409" y="35"/>
                  <a:pt x="413" y="33"/>
                  <a:pt x="417" y="33"/>
                </a:cubicBezTo>
                <a:cubicBezTo>
                  <a:pt x="451" y="33"/>
                  <a:pt x="451" y="33"/>
                  <a:pt x="451" y="33"/>
                </a:cubicBezTo>
                <a:cubicBezTo>
                  <a:pt x="455" y="33"/>
                  <a:pt x="459" y="35"/>
                  <a:pt x="462" y="38"/>
                </a:cubicBezTo>
                <a:cubicBezTo>
                  <a:pt x="466" y="42"/>
                  <a:pt x="467" y="46"/>
                  <a:pt x="467" y="50"/>
                </a:cubicBezTo>
                <a:lnTo>
                  <a:pt x="467" y="83"/>
                </a:lnTo>
                <a:close/>
                <a:moveTo>
                  <a:pt x="467" y="83"/>
                </a:moveTo>
                <a:cubicBezTo>
                  <a:pt x="467" y="83"/>
                  <a:pt x="467" y="83"/>
                  <a:pt x="467" y="8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0" name="Freeform 54"/>
          <p:cNvSpPr>
            <a:spLocks noEditPoints="1"/>
          </p:cNvSpPr>
          <p:nvPr/>
        </p:nvSpPr>
        <p:spPr bwMode="auto">
          <a:xfrm>
            <a:off x="15740632" y="4506216"/>
            <a:ext cx="1282502" cy="1272980"/>
          </a:xfrm>
          <a:custGeom>
            <a:avLst/>
            <a:gdLst>
              <a:gd name="T0" fmla="*/ 367 w 370"/>
              <a:gd name="T1" fmla="*/ 10 h 367"/>
              <a:gd name="T2" fmla="*/ 352 w 370"/>
              <a:gd name="T3" fmla="*/ 0 h 367"/>
              <a:gd name="T4" fmla="*/ 18 w 370"/>
              <a:gd name="T5" fmla="*/ 0 h 367"/>
              <a:gd name="T6" fmla="*/ 3 w 370"/>
              <a:gd name="T7" fmla="*/ 10 h 367"/>
              <a:gd name="T8" fmla="*/ 6 w 370"/>
              <a:gd name="T9" fmla="*/ 28 h 367"/>
              <a:gd name="T10" fmla="*/ 135 w 370"/>
              <a:gd name="T11" fmla="*/ 157 h 367"/>
              <a:gd name="T12" fmla="*/ 135 w 370"/>
              <a:gd name="T13" fmla="*/ 284 h 367"/>
              <a:gd name="T14" fmla="*/ 140 w 370"/>
              <a:gd name="T15" fmla="*/ 295 h 367"/>
              <a:gd name="T16" fmla="*/ 206 w 370"/>
              <a:gd name="T17" fmla="*/ 362 h 367"/>
              <a:gd name="T18" fmla="*/ 218 w 370"/>
              <a:gd name="T19" fmla="*/ 367 h 367"/>
              <a:gd name="T20" fmla="*/ 225 w 370"/>
              <a:gd name="T21" fmla="*/ 366 h 367"/>
              <a:gd name="T22" fmla="*/ 235 w 370"/>
              <a:gd name="T23" fmla="*/ 350 h 367"/>
              <a:gd name="T24" fmla="*/ 235 w 370"/>
              <a:gd name="T25" fmla="*/ 157 h 367"/>
              <a:gd name="T26" fmla="*/ 363 w 370"/>
              <a:gd name="T27" fmla="*/ 28 h 367"/>
              <a:gd name="T28" fmla="*/ 367 w 370"/>
              <a:gd name="T29" fmla="*/ 10 h 367"/>
              <a:gd name="T30" fmla="*/ 367 w 370"/>
              <a:gd name="T31" fmla="*/ 10 h 367"/>
              <a:gd name="T32" fmla="*/ 367 w 370"/>
              <a:gd name="T33" fmla="*/ 1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0" h="367">
                <a:moveTo>
                  <a:pt x="367" y="10"/>
                </a:moveTo>
                <a:cubicBezTo>
                  <a:pt x="364" y="3"/>
                  <a:pt x="359" y="0"/>
                  <a:pt x="35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1" y="0"/>
                  <a:pt x="6" y="3"/>
                  <a:pt x="3" y="10"/>
                </a:cubicBezTo>
                <a:cubicBezTo>
                  <a:pt x="0" y="17"/>
                  <a:pt x="1" y="23"/>
                  <a:pt x="6" y="28"/>
                </a:cubicBezTo>
                <a:cubicBezTo>
                  <a:pt x="135" y="157"/>
                  <a:pt x="135" y="157"/>
                  <a:pt x="135" y="157"/>
                </a:cubicBezTo>
                <a:cubicBezTo>
                  <a:pt x="135" y="284"/>
                  <a:pt x="135" y="284"/>
                  <a:pt x="135" y="284"/>
                </a:cubicBezTo>
                <a:cubicBezTo>
                  <a:pt x="135" y="288"/>
                  <a:pt x="136" y="292"/>
                  <a:pt x="140" y="295"/>
                </a:cubicBezTo>
                <a:cubicBezTo>
                  <a:pt x="206" y="362"/>
                  <a:pt x="206" y="362"/>
                  <a:pt x="206" y="362"/>
                </a:cubicBezTo>
                <a:cubicBezTo>
                  <a:pt x="210" y="365"/>
                  <a:pt x="213" y="367"/>
                  <a:pt x="218" y="367"/>
                </a:cubicBezTo>
                <a:cubicBezTo>
                  <a:pt x="220" y="367"/>
                  <a:pt x="222" y="367"/>
                  <a:pt x="225" y="366"/>
                </a:cubicBezTo>
                <a:cubicBezTo>
                  <a:pt x="231" y="363"/>
                  <a:pt x="235" y="358"/>
                  <a:pt x="235" y="350"/>
                </a:cubicBezTo>
                <a:cubicBezTo>
                  <a:pt x="235" y="157"/>
                  <a:pt x="235" y="157"/>
                  <a:pt x="235" y="157"/>
                </a:cubicBezTo>
                <a:cubicBezTo>
                  <a:pt x="363" y="28"/>
                  <a:pt x="363" y="28"/>
                  <a:pt x="363" y="28"/>
                </a:cubicBezTo>
                <a:cubicBezTo>
                  <a:pt x="369" y="23"/>
                  <a:pt x="370" y="17"/>
                  <a:pt x="367" y="10"/>
                </a:cubicBezTo>
                <a:close/>
                <a:moveTo>
                  <a:pt x="367" y="10"/>
                </a:moveTo>
                <a:cubicBezTo>
                  <a:pt x="367" y="10"/>
                  <a:pt x="367" y="10"/>
                  <a:pt x="367" y="1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3" name="Freeform 58"/>
          <p:cNvSpPr>
            <a:spLocks noEditPoints="1"/>
          </p:cNvSpPr>
          <p:nvPr/>
        </p:nvSpPr>
        <p:spPr bwMode="auto">
          <a:xfrm>
            <a:off x="1020431" y="7461685"/>
            <a:ext cx="1266631" cy="1085682"/>
          </a:xfrm>
          <a:custGeom>
            <a:avLst/>
            <a:gdLst>
              <a:gd name="T0" fmla="*/ 400 w 467"/>
              <a:gd name="T1" fmla="*/ 100 h 400"/>
              <a:gd name="T2" fmla="*/ 309 w 467"/>
              <a:gd name="T3" fmla="*/ 67 h 400"/>
              <a:gd name="T4" fmla="*/ 234 w 467"/>
              <a:gd name="T5" fmla="*/ 0 h 400"/>
              <a:gd name="T6" fmla="*/ 201 w 467"/>
              <a:gd name="T7" fmla="*/ 17 h 400"/>
              <a:gd name="T8" fmla="*/ 181 w 467"/>
              <a:gd name="T9" fmla="*/ 53 h 400"/>
              <a:gd name="T10" fmla="*/ 146 w 467"/>
              <a:gd name="T11" fmla="*/ 102 h 400"/>
              <a:gd name="T12" fmla="*/ 138 w 467"/>
              <a:gd name="T13" fmla="*/ 112 h 400"/>
              <a:gd name="T14" fmla="*/ 126 w 467"/>
              <a:gd name="T15" fmla="*/ 124 h 400"/>
              <a:gd name="T16" fmla="*/ 114 w 467"/>
              <a:gd name="T17" fmla="*/ 132 h 400"/>
              <a:gd name="T18" fmla="*/ 33 w 467"/>
              <a:gd name="T19" fmla="*/ 133 h 400"/>
              <a:gd name="T20" fmla="*/ 0 w 467"/>
              <a:gd name="T21" fmla="*/ 167 h 400"/>
              <a:gd name="T22" fmla="*/ 10 w 467"/>
              <a:gd name="T23" fmla="*/ 357 h 400"/>
              <a:gd name="T24" fmla="*/ 108 w 467"/>
              <a:gd name="T25" fmla="*/ 367 h 400"/>
              <a:gd name="T26" fmla="*/ 251 w 467"/>
              <a:gd name="T27" fmla="*/ 400 h 400"/>
              <a:gd name="T28" fmla="*/ 332 w 467"/>
              <a:gd name="T29" fmla="*/ 322 h 400"/>
              <a:gd name="T30" fmla="*/ 347 w 467"/>
              <a:gd name="T31" fmla="*/ 265 h 400"/>
              <a:gd name="T32" fmla="*/ 400 w 467"/>
              <a:gd name="T33" fmla="*/ 234 h 400"/>
              <a:gd name="T34" fmla="*/ 467 w 467"/>
              <a:gd name="T35" fmla="*/ 167 h 400"/>
              <a:gd name="T36" fmla="*/ 62 w 467"/>
              <a:gd name="T37" fmla="*/ 329 h 400"/>
              <a:gd name="T38" fmla="*/ 38 w 467"/>
              <a:gd name="T39" fmla="*/ 329 h 400"/>
              <a:gd name="T40" fmla="*/ 38 w 467"/>
              <a:gd name="T41" fmla="*/ 305 h 400"/>
              <a:gd name="T42" fmla="*/ 62 w 467"/>
              <a:gd name="T43" fmla="*/ 305 h 400"/>
              <a:gd name="T44" fmla="*/ 62 w 467"/>
              <a:gd name="T45" fmla="*/ 329 h 400"/>
              <a:gd name="T46" fmla="*/ 400 w 467"/>
              <a:gd name="T47" fmla="*/ 200 h 400"/>
              <a:gd name="T48" fmla="*/ 321 w 467"/>
              <a:gd name="T49" fmla="*/ 213 h 400"/>
              <a:gd name="T50" fmla="*/ 309 w 467"/>
              <a:gd name="T51" fmla="*/ 258 h 400"/>
              <a:gd name="T52" fmla="*/ 310 w 467"/>
              <a:gd name="T53" fmla="*/ 295 h 400"/>
              <a:gd name="T54" fmla="*/ 299 w 467"/>
              <a:gd name="T55" fmla="*/ 324 h 400"/>
              <a:gd name="T56" fmla="*/ 202 w 467"/>
              <a:gd name="T57" fmla="*/ 359 h 400"/>
              <a:gd name="T58" fmla="*/ 108 w 467"/>
              <a:gd name="T59" fmla="*/ 334 h 400"/>
              <a:gd name="T60" fmla="*/ 100 w 467"/>
              <a:gd name="T61" fmla="*/ 167 h 400"/>
              <a:gd name="T62" fmla="*/ 145 w 467"/>
              <a:gd name="T63" fmla="*/ 152 h 400"/>
              <a:gd name="T64" fmla="*/ 200 w 467"/>
              <a:gd name="T65" fmla="*/ 87 h 400"/>
              <a:gd name="T66" fmla="*/ 234 w 467"/>
              <a:gd name="T67" fmla="*/ 33 h 400"/>
              <a:gd name="T68" fmla="*/ 275 w 467"/>
              <a:gd name="T69" fmla="*/ 67 h 400"/>
              <a:gd name="T70" fmla="*/ 263 w 467"/>
              <a:gd name="T71" fmla="*/ 106 h 400"/>
              <a:gd name="T72" fmla="*/ 250 w 467"/>
              <a:gd name="T73" fmla="*/ 133 h 400"/>
              <a:gd name="T74" fmla="*/ 424 w 467"/>
              <a:gd name="T75" fmla="*/ 144 h 400"/>
              <a:gd name="T76" fmla="*/ 424 w 467"/>
              <a:gd name="T77" fmla="*/ 190 h 400"/>
              <a:gd name="T78" fmla="*/ 424 w 467"/>
              <a:gd name="T79" fmla="*/ 19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7" h="400">
                <a:moveTo>
                  <a:pt x="447" y="120"/>
                </a:moveTo>
                <a:cubicBezTo>
                  <a:pt x="434" y="107"/>
                  <a:pt x="419" y="100"/>
                  <a:pt x="400" y="100"/>
                </a:cubicBezTo>
                <a:cubicBezTo>
                  <a:pt x="303" y="100"/>
                  <a:pt x="303" y="100"/>
                  <a:pt x="303" y="100"/>
                </a:cubicBezTo>
                <a:cubicBezTo>
                  <a:pt x="307" y="90"/>
                  <a:pt x="309" y="79"/>
                  <a:pt x="309" y="67"/>
                </a:cubicBezTo>
                <a:cubicBezTo>
                  <a:pt x="309" y="46"/>
                  <a:pt x="302" y="29"/>
                  <a:pt x="287" y="17"/>
                </a:cubicBezTo>
                <a:cubicBezTo>
                  <a:pt x="273" y="6"/>
                  <a:pt x="255" y="0"/>
                  <a:pt x="234" y="0"/>
                </a:cubicBezTo>
                <a:cubicBezTo>
                  <a:pt x="227" y="0"/>
                  <a:pt x="221" y="2"/>
                  <a:pt x="215" y="5"/>
                </a:cubicBezTo>
                <a:cubicBezTo>
                  <a:pt x="210" y="8"/>
                  <a:pt x="205" y="12"/>
                  <a:pt x="201" y="17"/>
                </a:cubicBezTo>
                <a:cubicBezTo>
                  <a:pt x="197" y="23"/>
                  <a:pt x="194" y="28"/>
                  <a:pt x="191" y="34"/>
                </a:cubicBezTo>
                <a:cubicBezTo>
                  <a:pt x="188" y="39"/>
                  <a:pt x="184" y="46"/>
                  <a:pt x="181" y="53"/>
                </a:cubicBezTo>
                <a:cubicBezTo>
                  <a:pt x="177" y="60"/>
                  <a:pt x="175" y="65"/>
                  <a:pt x="172" y="69"/>
                </a:cubicBezTo>
                <a:cubicBezTo>
                  <a:pt x="166" y="78"/>
                  <a:pt x="158" y="90"/>
                  <a:pt x="146" y="102"/>
                </a:cubicBezTo>
                <a:cubicBezTo>
                  <a:pt x="146" y="103"/>
                  <a:pt x="145" y="104"/>
                  <a:pt x="143" y="107"/>
                </a:cubicBezTo>
                <a:cubicBezTo>
                  <a:pt x="141" y="109"/>
                  <a:pt x="139" y="111"/>
                  <a:pt x="138" y="112"/>
                </a:cubicBezTo>
                <a:cubicBezTo>
                  <a:pt x="136" y="114"/>
                  <a:pt x="135" y="116"/>
                  <a:pt x="132" y="118"/>
                </a:cubicBezTo>
                <a:cubicBezTo>
                  <a:pt x="130" y="121"/>
                  <a:pt x="128" y="122"/>
                  <a:pt x="126" y="124"/>
                </a:cubicBezTo>
                <a:cubicBezTo>
                  <a:pt x="124" y="125"/>
                  <a:pt x="122" y="127"/>
                  <a:pt x="120" y="129"/>
                </a:cubicBezTo>
                <a:cubicBezTo>
                  <a:pt x="118" y="130"/>
                  <a:pt x="116" y="132"/>
                  <a:pt x="114" y="132"/>
                </a:cubicBezTo>
                <a:cubicBezTo>
                  <a:pt x="112" y="133"/>
                  <a:pt x="110" y="133"/>
                  <a:pt x="108" y="133"/>
                </a:cubicBezTo>
                <a:cubicBezTo>
                  <a:pt x="33" y="133"/>
                  <a:pt x="33" y="133"/>
                  <a:pt x="33" y="133"/>
                </a:cubicBezTo>
                <a:cubicBezTo>
                  <a:pt x="24" y="133"/>
                  <a:pt x="16" y="137"/>
                  <a:pt x="10" y="143"/>
                </a:cubicBezTo>
                <a:cubicBezTo>
                  <a:pt x="3" y="150"/>
                  <a:pt x="0" y="158"/>
                  <a:pt x="0" y="167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43"/>
                  <a:pt x="3" y="351"/>
                  <a:pt x="10" y="357"/>
                </a:cubicBezTo>
                <a:cubicBezTo>
                  <a:pt x="16" y="364"/>
                  <a:pt x="24" y="367"/>
                  <a:pt x="33" y="367"/>
                </a:cubicBezTo>
                <a:cubicBezTo>
                  <a:pt x="108" y="367"/>
                  <a:pt x="108" y="367"/>
                  <a:pt x="108" y="367"/>
                </a:cubicBezTo>
                <a:cubicBezTo>
                  <a:pt x="119" y="367"/>
                  <a:pt x="138" y="372"/>
                  <a:pt x="167" y="382"/>
                </a:cubicBezTo>
                <a:cubicBezTo>
                  <a:pt x="199" y="394"/>
                  <a:pt x="227" y="400"/>
                  <a:pt x="251" y="400"/>
                </a:cubicBezTo>
                <a:cubicBezTo>
                  <a:pt x="275" y="400"/>
                  <a:pt x="295" y="393"/>
                  <a:pt x="310" y="379"/>
                </a:cubicBezTo>
                <a:cubicBezTo>
                  <a:pt x="325" y="365"/>
                  <a:pt x="332" y="346"/>
                  <a:pt x="332" y="322"/>
                </a:cubicBezTo>
                <a:cubicBezTo>
                  <a:pt x="342" y="309"/>
                  <a:pt x="348" y="293"/>
                  <a:pt x="348" y="276"/>
                </a:cubicBezTo>
                <a:cubicBezTo>
                  <a:pt x="348" y="272"/>
                  <a:pt x="347" y="268"/>
                  <a:pt x="347" y="265"/>
                </a:cubicBezTo>
                <a:cubicBezTo>
                  <a:pt x="352" y="255"/>
                  <a:pt x="356" y="244"/>
                  <a:pt x="356" y="234"/>
                </a:cubicBezTo>
                <a:cubicBezTo>
                  <a:pt x="400" y="234"/>
                  <a:pt x="400" y="234"/>
                  <a:pt x="400" y="234"/>
                </a:cubicBezTo>
                <a:cubicBezTo>
                  <a:pt x="419" y="234"/>
                  <a:pt x="434" y="227"/>
                  <a:pt x="448" y="214"/>
                </a:cubicBezTo>
                <a:cubicBezTo>
                  <a:pt x="461" y="201"/>
                  <a:pt x="467" y="185"/>
                  <a:pt x="467" y="167"/>
                </a:cubicBezTo>
                <a:cubicBezTo>
                  <a:pt x="467" y="149"/>
                  <a:pt x="461" y="133"/>
                  <a:pt x="447" y="120"/>
                </a:cubicBezTo>
                <a:close/>
                <a:moveTo>
                  <a:pt x="62" y="329"/>
                </a:moveTo>
                <a:cubicBezTo>
                  <a:pt x="58" y="332"/>
                  <a:pt x="55" y="334"/>
                  <a:pt x="50" y="334"/>
                </a:cubicBezTo>
                <a:cubicBezTo>
                  <a:pt x="46" y="334"/>
                  <a:pt x="42" y="332"/>
                  <a:pt x="38" y="329"/>
                </a:cubicBezTo>
                <a:cubicBezTo>
                  <a:pt x="35" y="325"/>
                  <a:pt x="33" y="322"/>
                  <a:pt x="33" y="317"/>
                </a:cubicBezTo>
                <a:cubicBezTo>
                  <a:pt x="33" y="313"/>
                  <a:pt x="35" y="309"/>
                  <a:pt x="38" y="305"/>
                </a:cubicBezTo>
                <a:cubicBezTo>
                  <a:pt x="42" y="302"/>
                  <a:pt x="46" y="300"/>
                  <a:pt x="50" y="300"/>
                </a:cubicBezTo>
                <a:cubicBezTo>
                  <a:pt x="55" y="300"/>
                  <a:pt x="58" y="302"/>
                  <a:pt x="62" y="305"/>
                </a:cubicBezTo>
                <a:cubicBezTo>
                  <a:pt x="65" y="309"/>
                  <a:pt x="67" y="313"/>
                  <a:pt x="67" y="317"/>
                </a:cubicBezTo>
                <a:cubicBezTo>
                  <a:pt x="67" y="322"/>
                  <a:pt x="65" y="325"/>
                  <a:pt x="62" y="329"/>
                </a:cubicBezTo>
                <a:close/>
                <a:moveTo>
                  <a:pt x="424" y="190"/>
                </a:moveTo>
                <a:cubicBezTo>
                  <a:pt x="417" y="197"/>
                  <a:pt x="409" y="200"/>
                  <a:pt x="400" y="200"/>
                </a:cubicBezTo>
                <a:cubicBezTo>
                  <a:pt x="314" y="200"/>
                  <a:pt x="314" y="200"/>
                  <a:pt x="314" y="200"/>
                </a:cubicBezTo>
                <a:cubicBezTo>
                  <a:pt x="317" y="203"/>
                  <a:pt x="319" y="207"/>
                  <a:pt x="321" y="213"/>
                </a:cubicBezTo>
                <a:cubicBezTo>
                  <a:pt x="322" y="218"/>
                  <a:pt x="323" y="223"/>
                  <a:pt x="323" y="227"/>
                </a:cubicBezTo>
                <a:cubicBezTo>
                  <a:pt x="323" y="239"/>
                  <a:pt x="319" y="249"/>
                  <a:pt x="309" y="258"/>
                </a:cubicBezTo>
                <a:cubicBezTo>
                  <a:pt x="313" y="264"/>
                  <a:pt x="314" y="270"/>
                  <a:pt x="314" y="276"/>
                </a:cubicBezTo>
                <a:cubicBezTo>
                  <a:pt x="314" y="283"/>
                  <a:pt x="313" y="289"/>
                  <a:pt x="310" y="295"/>
                </a:cubicBezTo>
                <a:cubicBezTo>
                  <a:pt x="307" y="302"/>
                  <a:pt x="302" y="306"/>
                  <a:pt x="297" y="309"/>
                </a:cubicBezTo>
                <a:cubicBezTo>
                  <a:pt x="298" y="314"/>
                  <a:pt x="299" y="319"/>
                  <a:pt x="299" y="324"/>
                </a:cubicBezTo>
                <a:cubicBezTo>
                  <a:pt x="299" y="353"/>
                  <a:pt x="282" y="367"/>
                  <a:pt x="249" y="367"/>
                </a:cubicBezTo>
                <a:cubicBezTo>
                  <a:pt x="235" y="367"/>
                  <a:pt x="220" y="364"/>
                  <a:pt x="202" y="359"/>
                </a:cubicBezTo>
                <a:cubicBezTo>
                  <a:pt x="185" y="353"/>
                  <a:pt x="169" y="348"/>
                  <a:pt x="152" y="342"/>
                </a:cubicBezTo>
                <a:cubicBezTo>
                  <a:pt x="135" y="336"/>
                  <a:pt x="121" y="334"/>
                  <a:pt x="108" y="334"/>
                </a:cubicBezTo>
                <a:cubicBezTo>
                  <a:pt x="100" y="334"/>
                  <a:pt x="100" y="334"/>
                  <a:pt x="100" y="334"/>
                </a:cubicBezTo>
                <a:cubicBezTo>
                  <a:pt x="100" y="167"/>
                  <a:pt x="100" y="167"/>
                  <a:pt x="100" y="167"/>
                </a:cubicBezTo>
                <a:cubicBezTo>
                  <a:pt x="108" y="167"/>
                  <a:pt x="108" y="167"/>
                  <a:pt x="108" y="167"/>
                </a:cubicBezTo>
                <a:cubicBezTo>
                  <a:pt x="121" y="167"/>
                  <a:pt x="133" y="162"/>
                  <a:pt x="145" y="152"/>
                </a:cubicBezTo>
                <a:cubicBezTo>
                  <a:pt x="150" y="148"/>
                  <a:pt x="159" y="138"/>
                  <a:pt x="171" y="124"/>
                </a:cubicBezTo>
                <a:cubicBezTo>
                  <a:pt x="184" y="110"/>
                  <a:pt x="194" y="98"/>
                  <a:pt x="200" y="87"/>
                </a:cubicBezTo>
                <a:cubicBezTo>
                  <a:pt x="203" y="83"/>
                  <a:pt x="206" y="77"/>
                  <a:pt x="210" y="70"/>
                </a:cubicBezTo>
                <a:cubicBezTo>
                  <a:pt x="222" y="45"/>
                  <a:pt x="229" y="33"/>
                  <a:pt x="234" y="33"/>
                </a:cubicBezTo>
                <a:cubicBezTo>
                  <a:pt x="246" y="33"/>
                  <a:pt x="256" y="36"/>
                  <a:pt x="264" y="41"/>
                </a:cubicBezTo>
                <a:cubicBezTo>
                  <a:pt x="271" y="47"/>
                  <a:pt x="275" y="55"/>
                  <a:pt x="275" y="67"/>
                </a:cubicBezTo>
                <a:cubicBezTo>
                  <a:pt x="275" y="74"/>
                  <a:pt x="274" y="82"/>
                  <a:pt x="271" y="89"/>
                </a:cubicBezTo>
                <a:cubicBezTo>
                  <a:pt x="269" y="96"/>
                  <a:pt x="266" y="102"/>
                  <a:pt x="263" y="106"/>
                </a:cubicBezTo>
                <a:cubicBezTo>
                  <a:pt x="260" y="111"/>
                  <a:pt x="257" y="116"/>
                  <a:pt x="254" y="121"/>
                </a:cubicBezTo>
                <a:cubicBezTo>
                  <a:pt x="252" y="126"/>
                  <a:pt x="250" y="130"/>
                  <a:pt x="250" y="133"/>
                </a:cubicBezTo>
                <a:cubicBezTo>
                  <a:pt x="400" y="133"/>
                  <a:pt x="400" y="133"/>
                  <a:pt x="400" y="133"/>
                </a:cubicBezTo>
                <a:cubicBezTo>
                  <a:pt x="409" y="133"/>
                  <a:pt x="417" y="137"/>
                  <a:pt x="424" y="144"/>
                </a:cubicBezTo>
                <a:cubicBezTo>
                  <a:pt x="430" y="150"/>
                  <a:pt x="434" y="158"/>
                  <a:pt x="434" y="167"/>
                </a:cubicBezTo>
                <a:cubicBezTo>
                  <a:pt x="434" y="176"/>
                  <a:pt x="431" y="184"/>
                  <a:pt x="424" y="190"/>
                </a:cubicBezTo>
                <a:close/>
                <a:moveTo>
                  <a:pt x="424" y="190"/>
                </a:moveTo>
                <a:cubicBezTo>
                  <a:pt x="424" y="190"/>
                  <a:pt x="424" y="190"/>
                  <a:pt x="424" y="19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6" name="Freeform 62"/>
          <p:cNvSpPr>
            <a:spLocks noEditPoints="1"/>
          </p:cNvSpPr>
          <p:nvPr/>
        </p:nvSpPr>
        <p:spPr bwMode="auto">
          <a:xfrm>
            <a:off x="3956852" y="7268038"/>
            <a:ext cx="1276153" cy="1472973"/>
          </a:xfrm>
          <a:custGeom>
            <a:avLst/>
            <a:gdLst>
              <a:gd name="T0" fmla="*/ 365 w 368"/>
              <a:gd name="T1" fmla="*/ 27 h 425"/>
              <a:gd name="T2" fmla="*/ 360 w 368"/>
              <a:gd name="T3" fmla="*/ 25 h 425"/>
              <a:gd name="T4" fmla="*/ 358 w 368"/>
              <a:gd name="T5" fmla="*/ 25 h 425"/>
              <a:gd name="T6" fmla="*/ 241 w 368"/>
              <a:gd name="T7" fmla="*/ 50 h 425"/>
              <a:gd name="T8" fmla="*/ 236 w 368"/>
              <a:gd name="T9" fmla="*/ 53 h 425"/>
              <a:gd name="T10" fmla="*/ 235 w 368"/>
              <a:gd name="T11" fmla="*/ 58 h 425"/>
              <a:gd name="T12" fmla="*/ 156 w 368"/>
              <a:gd name="T13" fmla="*/ 58 h 425"/>
              <a:gd name="T14" fmla="*/ 160 w 368"/>
              <a:gd name="T15" fmla="*/ 42 h 425"/>
              <a:gd name="T16" fmla="*/ 147 w 368"/>
              <a:gd name="T17" fmla="*/ 12 h 425"/>
              <a:gd name="T18" fmla="*/ 118 w 368"/>
              <a:gd name="T19" fmla="*/ 0 h 425"/>
              <a:gd name="T20" fmla="*/ 88 w 368"/>
              <a:gd name="T21" fmla="*/ 12 h 425"/>
              <a:gd name="T22" fmla="*/ 76 w 368"/>
              <a:gd name="T23" fmla="*/ 42 h 425"/>
              <a:gd name="T24" fmla="*/ 83 w 368"/>
              <a:gd name="T25" fmla="*/ 64 h 425"/>
              <a:gd name="T26" fmla="*/ 54 w 368"/>
              <a:gd name="T27" fmla="*/ 78 h 425"/>
              <a:gd name="T28" fmla="*/ 32 w 368"/>
              <a:gd name="T29" fmla="*/ 95 h 425"/>
              <a:gd name="T30" fmla="*/ 16 w 368"/>
              <a:gd name="T31" fmla="*/ 114 h 425"/>
              <a:gd name="T32" fmla="*/ 7 w 368"/>
              <a:gd name="T33" fmla="*/ 127 h 425"/>
              <a:gd name="T34" fmla="*/ 3 w 368"/>
              <a:gd name="T35" fmla="*/ 134 h 425"/>
              <a:gd name="T36" fmla="*/ 2 w 368"/>
              <a:gd name="T37" fmla="*/ 147 h 425"/>
              <a:gd name="T38" fmla="*/ 10 w 368"/>
              <a:gd name="T39" fmla="*/ 157 h 425"/>
              <a:gd name="T40" fmla="*/ 18 w 368"/>
              <a:gd name="T41" fmla="*/ 159 h 425"/>
              <a:gd name="T42" fmla="*/ 33 w 368"/>
              <a:gd name="T43" fmla="*/ 149 h 425"/>
              <a:gd name="T44" fmla="*/ 36 w 368"/>
              <a:gd name="T45" fmla="*/ 143 h 425"/>
              <a:gd name="T46" fmla="*/ 47 w 368"/>
              <a:gd name="T47" fmla="*/ 129 h 425"/>
              <a:gd name="T48" fmla="*/ 64 w 368"/>
              <a:gd name="T49" fmla="*/ 112 h 425"/>
              <a:gd name="T50" fmla="*/ 88 w 368"/>
              <a:gd name="T51" fmla="*/ 98 h 425"/>
              <a:gd name="T52" fmla="*/ 118 w 368"/>
              <a:gd name="T53" fmla="*/ 92 h 425"/>
              <a:gd name="T54" fmla="*/ 126 w 368"/>
              <a:gd name="T55" fmla="*/ 92 h 425"/>
              <a:gd name="T56" fmla="*/ 126 w 368"/>
              <a:gd name="T57" fmla="*/ 121 h 425"/>
              <a:gd name="T58" fmla="*/ 84 w 368"/>
              <a:gd name="T59" fmla="*/ 151 h 425"/>
              <a:gd name="T60" fmla="*/ 68 w 368"/>
              <a:gd name="T61" fmla="*/ 200 h 425"/>
              <a:gd name="T62" fmla="*/ 68 w 368"/>
              <a:gd name="T63" fmla="*/ 409 h 425"/>
              <a:gd name="T64" fmla="*/ 73 w 368"/>
              <a:gd name="T65" fmla="*/ 421 h 425"/>
              <a:gd name="T66" fmla="*/ 84 w 368"/>
              <a:gd name="T67" fmla="*/ 425 h 425"/>
              <a:gd name="T68" fmla="*/ 218 w 368"/>
              <a:gd name="T69" fmla="*/ 425 h 425"/>
              <a:gd name="T70" fmla="*/ 230 w 368"/>
              <a:gd name="T71" fmla="*/ 421 h 425"/>
              <a:gd name="T72" fmla="*/ 235 w 368"/>
              <a:gd name="T73" fmla="*/ 409 h 425"/>
              <a:gd name="T74" fmla="*/ 235 w 368"/>
              <a:gd name="T75" fmla="*/ 200 h 425"/>
              <a:gd name="T76" fmla="*/ 216 w 368"/>
              <a:gd name="T77" fmla="*/ 147 h 425"/>
              <a:gd name="T78" fmla="*/ 168 w 368"/>
              <a:gd name="T79" fmla="*/ 118 h 425"/>
              <a:gd name="T80" fmla="*/ 168 w 368"/>
              <a:gd name="T81" fmla="*/ 92 h 425"/>
              <a:gd name="T82" fmla="*/ 235 w 368"/>
              <a:gd name="T83" fmla="*/ 92 h 425"/>
              <a:gd name="T84" fmla="*/ 236 w 368"/>
              <a:gd name="T85" fmla="*/ 97 h 425"/>
              <a:gd name="T86" fmla="*/ 241 w 368"/>
              <a:gd name="T87" fmla="*/ 100 h 425"/>
              <a:gd name="T88" fmla="*/ 358 w 368"/>
              <a:gd name="T89" fmla="*/ 125 h 425"/>
              <a:gd name="T90" fmla="*/ 360 w 368"/>
              <a:gd name="T91" fmla="*/ 125 h 425"/>
              <a:gd name="T92" fmla="*/ 365 w 368"/>
              <a:gd name="T93" fmla="*/ 123 h 425"/>
              <a:gd name="T94" fmla="*/ 368 w 368"/>
              <a:gd name="T95" fmla="*/ 117 h 425"/>
              <a:gd name="T96" fmla="*/ 368 w 368"/>
              <a:gd name="T97" fmla="*/ 33 h 425"/>
              <a:gd name="T98" fmla="*/ 365 w 368"/>
              <a:gd name="T99" fmla="*/ 27 h 425"/>
              <a:gd name="T100" fmla="*/ 130 w 368"/>
              <a:gd name="T101" fmla="*/ 53 h 425"/>
              <a:gd name="T102" fmla="*/ 118 w 368"/>
              <a:gd name="T103" fmla="*/ 58 h 425"/>
              <a:gd name="T104" fmla="*/ 106 w 368"/>
              <a:gd name="T105" fmla="*/ 53 h 425"/>
              <a:gd name="T106" fmla="*/ 101 w 368"/>
              <a:gd name="T107" fmla="*/ 42 h 425"/>
              <a:gd name="T108" fmla="*/ 106 w 368"/>
              <a:gd name="T109" fmla="*/ 30 h 425"/>
              <a:gd name="T110" fmla="*/ 118 w 368"/>
              <a:gd name="T111" fmla="*/ 25 h 425"/>
              <a:gd name="T112" fmla="*/ 130 w 368"/>
              <a:gd name="T113" fmla="*/ 30 h 425"/>
              <a:gd name="T114" fmla="*/ 135 w 368"/>
              <a:gd name="T115" fmla="*/ 42 h 425"/>
              <a:gd name="T116" fmla="*/ 130 w 368"/>
              <a:gd name="T117" fmla="*/ 53 h 425"/>
              <a:gd name="T118" fmla="*/ 130 w 368"/>
              <a:gd name="T119" fmla="*/ 53 h 425"/>
              <a:gd name="T120" fmla="*/ 130 w 368"/>
              <a:gd name="T121" fmla="*/ 53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8" h="425">
                <a:moveTo>
                  <a:pt x="365" y="27"/>
                </a:moveTo>
                <a:cubicBezTo>
                  <a:pt x="364" y="26"/>
                  <a:pt x="362" y="25"/>
                  <a:pt x="360" y="25"/>
                </a:cubicBezTo>
                <a:cubicBezTo>
                  <a:pt x="359" y="25"/>
                  <a:pt x="358" y="25"/>
                  <a:pt x="358" y="25"/>
                </a:cubicBezTo>
                <a:cubicBezTo>
                  <a:pt x="241" y="50"/>
                  <a:pt x="241" y="50"/>
                  <a:pt x="241" y="50"/>
                </a:cubicBezTo>
                <a:cubicBezTo>
                  <a:pt x="239" y="51"/>
                  <a:pt x="238" y="52"/>
                  <a:pt x="236" y="53"/>
                </a:cubicBezTo>
                <a:cubicBezTo>
                  <a:pt x="235" y="55"/>
                  <a:pt x="235" y="56"/>
                  <a:pt x="235" y="58"/>
                </a:cubicBezTo>
                <a:cubicBezTo>
                  <a:pt x="156" y="58"/>
                  <a:pt x="156" y="58"/>
                  <a:pt x="156" y="58"/>
                </a:cubicBezTo>
                <a:cubicBezTo>
                  <a:pt x="158" y="53"/>
                  <a:pt x="160" y="47"/>
                  <a:pt x="160" y="42"/>
                </a:cubicBezTo>
                <a:cubicBezTo>
                  <a:pt x="160" y="30"/>
                  <a:pt x="155" y="20"/>
                  <a:pt x="147" y="12"/>
                </a:cubicBezTo>
                <a:cubicBezTo>
                  <a:pt x="139" y="4"/>
                  <a:pt x="129" y="0"/>
                  <a:pt x="118" y="0"/>
                </a:cubicBezTo>
                <a:cubicBezTo>
                  <a:pt x="106" y="0"/>
                  <a:pt x="97" y="4"/>
                  <a:pt x="88" y="12"/>
                </a:cubicBezTo>
                <a:cubicBezTo>
                  <a:pt x="80" y="20"/>
                  <a:pt x="76" y="30"/>
                  <a:pt x="76" y="42"/>
                </a:cubicBezTo>
                <a:cubicBezTo>
                  <a:pt x="76" y="49"/>
                  <a:pt x="78" y="57"/>
                  <a:pt x="83" y="64"/>
                </a:cubicBezTo>
                <a:cubicBezTo>
                  <a:pt x="73" y="67"/>
                  <a:pt x="63" y="72"/>
                  <a:pt x="54" y="78"/>
                </a:cubicBezTo>
                <a:cubicBezTo>
                  <a:pt x="45" y="84"/>
                  <a:pt x="38" y="90"/>
                  <a:pt x="32" y="95"/>
                </a:cubicBezTo>
                <a:cubicBezTo>
                  <a:pt x="27" y="101"/>
                  <a:pt x="21" y="107"/>
                  <a:pt x="16" y="114"/>
                </a:cubicBezTo>
                <a:cubicBezTo>
                  <a:pt x="12" y="120"/>
                  <a:pt x="8" y="125"/>
                  <a:pt x="7" y="127"/>
                </a:cubicBezTo>
                <a:cubicBezTo>
                  <a:pt x="5" y="130"/>
                  <a:pt x="4" y="133"/>
                  <a:pt x="3" y="134"/>
                </a:cubicBezTo>
                <a:cubicBezTo>
                  <a:pt x="1" y="138"/>
                  <a:pt x="0" y="143"/>
                  <a:pt x="2" y="147"/>
                </a:cubicBezTo>
                <a:cubicBezTo>
                  <a:pt x="3" y="151"/>
                  <a:pt x="6" y="155"/>
                  <a:pt x="10" y="157"/>
                </a:cubicBezTo>
                <a:cubicBezTo>
                  <a:pt x="12" y="158"/>
                  <a:pt x="15" y="159"/>
                  <a:pt x="18" y="159"/>
                </a:cubicBezTo>
                <a:cubicBezTo>
                  <a:pt x="25" y="159"/>
                  <a:pt x="30" y="155"/>
                  <a:pt x="33" y="149"/>
                </a:cubicBezTo>
                <a:cubicBezTo>
                  <a:pt x="33" y="148"/>
                  <a:pt x="34" y="146"/>
                  <a:pt x="36" y="143"/>
                </a:cubicBezTo>
                <a:cubicBezTo>
                  <a:pt x="38" y="140"/>
                  <a:pt x="41" y="135"/>
                  <a:pt x="47" y="129"/>
                </a:cubicBezTo>
                <a:cubicBezTo>
                  <a:pt x="52" y="123"/>
                  <a:pt x="58" y="117"/>
                  <a:pt x="64" y="112"/>
                </a:cubicBezTo>
                <a:cubicBezTo>
                  <a:pt x="70" y="107"/>
                  <a:pt x="78" y="102"/>
                  <a:pt x="88" y="98"/>
                </a:cubicBezTo>
                <a:cubicBezTo>
                  <a:pt x="98" y="94"/>
                  <a:pt x="108" y="92"/>
                  <a:pt x="118" y="92"/>
                </a:cubicBezTo>
                <a:cubicBezTo>
                  <a:pt x="126" y="92"/>
                  <a:pt x="126" y="92"/>
                  <a:pt x="126" y="92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109" y="126"/>
                  <a:pt x="95" y="136"/>
                  <a:pt x="84" y="151"/>
                </a:cubicBezTo>
                <a:cubicBezTo>
                  <a:pt x="73" y="165"/>
                  <a:pt x="68" y="182"/>
                  <a:pt x="68" y="200"/>
                </a:cubicBezTo>
                <a:cubicBezTo>
                  <a:pt x="68" y="409"/>
                  <a:pt x="68" y="409"/>
                  <a:pt x="68" y="409"/>
                </a:cubicBezTo>
                <a:cubicBezTo>
                  <a:pt x="68" y="413"/>
                  <a:pt x="69" y="417"/>
                  <a:pt x="73" y="421"/>
                </a:cubicBezTo>
                <a:cubicBezTo>
                  <a:pt x="76" y="424"/>
                  <a:pt x="80" y="425"/>
                  <a:pt x="84" y="425"/>
                </a:cubicBezTo>
                <a:cubicBezTo>
                  <a:pt x="218" y="425"/>
                  <a:pt x="218" y="425"/>
                  <a:pt x="218" y="425"/>
                </a:cubicBezTo>
                <a:cubicBezTo>
                  <a:pt x="222" y="425"/>
                  <a:pt x="226" y="424"/>
                  <a:pt x="230" y="421"/>
                </a:cubicBezTo>
                <a:cubicBezTo>
                  <a:pt x="233" y="417"/>
                  <a:pt x="235" y="413"/>
                  <a:pt x="235" y="409"/>
                </a:cubicBezTo>
                <a:cubicBezTo>
                  <a:pt x="235" y="200"/>
                  <a:pt x="235" y="200"/>
                  <a:pt x="235" y="200"/>
                </a:cubicBezTo>
                <a:cubicBezTo>
                  <a:pt x="235" y="180"/>
                  <a:pt x="228" y="163"/>
                  <a:pt x="216" y="147"/>
                </a:cubicBezTo>
                <a:cubicBezTo>
                  <a:pt x="203" y="132"/>
                  <a:pt x="187" y="122"/>
                  <a:pt x="168" y="118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235" y="92"/>
                  <a:pt x="235" y="92"/>
                  <a:pt x="235" y="92"/>
                </a:cubicBezTo>
                <a:cubicBezTo>
                  <a:pt x="235" y="94"/>
                  <a:pt x="235" y="95"/>
                  <a:pt x="236" y="97"/>
                </a:cubicBezTo>
                <a:cubicBezTo>
                  <a:pt x="238" y="99"/>
                  <a:pt x="239" y="99"/>
                  <a:pt x="241" y="100"/>
                </a:cubicBezTo>
                <a:cubicBezTo>
                  <a:pt x="358" y="125"/>
                  <a:pt x="358" y="125"/>
                  <a:pt x="358" y="125"/>
                </a:cubicBezTo>
                <a:cubicBezTo>
                  <a:pt x="358" y="125"/>
                  <a:pt x="359" y="125"/>
                  <a:pt x="360" y="125"/>
                </a:cubicBezTo>
                <a:cubicBezTo>
                  <a:pt x="362" y="125"/>
                  <a:pt x="364" y="125"/>
                  <a:pt x="365" y="123"/>
                </a:cubicBezTo>
                <a:cubicBezTo>
                  <a:pt x="367" y="122"/>
                  <a:pt x="368" y="120"/>
                  <a:pt x="368" y="117"/>
                </a:cubicBezTo>
                <a:cubicBezTo>
                  <a:pt x="368" y="33"/>
                  <a:pt x="368" y="33"/>
                  <a:pt x="368" y="33"/>
                </a:cubicBezTo>
                <a:cubicBezTo>
                  <a:pt x="368" y="31"/>
                  <a:pt x="367" y="28"/>
                  <a:pt x="365" y="27"/>
                </a:cubicBezTo>
                <a:close/>
                <a:moveTo>
                  <a:pt x="130" y="53"/>
                </a:moveTo>
                <a:cubicBezTo>
                  <a:pt x="126" y="57"/>
                  <a:pt x="122" y="58"/>
                  <a:pt x="118" y="58"/>
                </a:cubicBezTo>
                <a:cubicBezTo>
                  <a:pt x="113" y="58"/>
                  <a:pt x="109" y="57"/>
                  <a:pt x="106" y="53"/>
                </a:cubicBezTo>
                <a:cubicBezTo>
                  <a:pt x="103" y="50"/>
                  <a:pt x="101" y="46"/>
                  <a:pt x="101" y="42"/>
                </a:cubicBezTo>
                <a:cubicBezTo>
                  <a:pt x="101" y="37"/>
                  <a:pt x="103" y="33"/>
                  <a:pt x="106" y="30"/>
                </a:cubicBezTo>
                <a:cubicBezTo>
                  <a:pt x="109" y="27"/>
                  <a:pt x="113" y="25"/>
                  <a:pt x="118" y="25"/>
                </a:cubicBezTo>
                <a:cubicBezTo>
                  <a:pt x="122" y="25"/>
                  <a:pt x="126" y="27"/>
                  <a:pt x="130" y="30"/>
                </a:cubicBezTo>
                <a:cubicBezTo>
                  <a:pt x="133" y="33"/>
                  <a:pt x="135" y="37"/>
                  <a:pt x="135" y="42"/>
                </a:cubicBezTo>
                <a:cubicBezTo>
                  <a:pt x="135" y="46"/>
                  <a:pt x="133" y="50"/>
                  <a:pt x="130" y="53"/>
                </a:cubicBezTo>
                <a:close/>
                <a:moveTo>
                  <a:pt x="130" y="53"/>
                </a:moveTo>
                <a:cubicBezTo>
                  <a:pt x="130" y="53"/>
                  <a:pt x="130" y="53"/>
                  <a:pt x="130" y="5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5" name="グループ化 84"/>
          <p:cNvGrpSpPr/>
          <p:nvPr/>
        </p:nvGrpSpPr>
        <p:grpSpPr>
          <a:xfrm>
            <a:off x="6905971" y="7196611"/>
            <a:ext cx="1272980" cy="1615827"/>
            <a:chOff x="3452813" y="3249612"/>
            <a:chExt cx="636588" cy="808038"/>
          </a:xfrm>
          <a:solidFill>
            <a:schemeClr val="bg1"/>
          </a:solidFill>
        </p:grpSpPr>
        <p:sp>
          <p:nvSpPr>
            <p:cNvPr id="69" name="Freeform 66"/>
            <p:cNvSpPr>
              <a:spLocks noEditPoints="1"/>
            </p:cNvSpPr>
            <p:nvPr/>
          </p:nvSpPr>
          <p:spPr bwMode="auto">
            <a:xfrm>
              <a:off x="3568700" y="3249612"/>
              <a:ext cx="404813" cy="692150"/>
            </a:xfrm>
            <a:custGeom>
              <a:avLst/>
              <a:gdLst>
                <a:gd name="T0" fmla="*/ 26 w 233"/>
                <a:gd name="T1" fmla="*/ 321 h 400"/>
                <a:gd name="T2" fmla="*/ 55 w 233"/>
                <a:gd name="T3" fmla="*/ 353 h 400"/>
                <a:gd name="T4" fmla="*/ 92 w 233"/>
                <a:gd name="T5" fmla="*/ 379 h 400"/>
                <a:gd name="T6" fmla="*/ 133 w 233"/>
                <a:gd name="T7" fmla="*/ 400 h 400"/>
                <a:gd name="T8" fmla="*/ 133 w 233"/>
                <a:gd name="T9" fmla="*/ 400 h 400"/>
                <a:gd name="T10" fmla="*/ 134 w 233"/>
                <a:gd name="T11" fmla="*/ 400 h 400"/>
                <a:gd name="T12" fmla="*/ 117 w 233"/>
                <a:gd name="T13" fmla="*/ 342 h 400"/>
                <a:gd name="T14" fmla="*/ 123 w 233"/>
                <a:gd name="T15" fmla="*/ 317 h 400"/>
                <a:gd name="T16" fmla="*/ 140 w 233"/>
                <a:gd name="T17" fmla="*/ 296 h 400"/>
                <a:gd name="T18" fmla="*/ 162 w 233"/>
                <a:gd name="T19" fmla="*/ 277 h 400"/>
                <a:gd name="T20" fmla="*/ 187 w 233"/>
                <a:gd name="T21" fmla="*/ 257 h 400"/>
                <a:gd name="T22" fmla="*/ 210 w 233"/>
                <a:gd name="T23" fmla="*/ 234 h 400"/>
                <a:gd name="T24" fmla="*/ 227 w 233"/>
                <a:gd name="T25" fmla="*/ 204 h 400"/>
                <a:gd name="T26" fmla="*/ 233 w 233"/>
                <a:gd name="T27" fmla="*/ 167 h 400"/>
                <a:gd name="T28" fmla="*/ 226 w 233"/>
                <a:gd name="T29" fmla="*/ 119 h 400"/>
                <a:gd name="T30" fmla="*/ 207 w 233"/>
                <a:gd name="T31" fmla="*/ 80 h 400"/>
                <a:gd name="T32" fmla="*/ 178 w 233"/>
                <a:gd name="T33" fmla="*/ 48 h 400"/>
                <a:gd name="T34" fmla="*/ 142 w 233"/>
                <a:gd name="T35" fmla="*/ 22 h 400"/>
                <a:gd name="T36" fmla="*/ 100 w 233"/>
                <a:gd name="T37" fmla="*/ 0 h 400"/>
                <a:gd name="T38" fmla="*/ 100 w 233"/>
                <a:gd name="T39" fmla="*/ 0 h 400"/>
                <a:gd name="T40" fmla="*/ 99 w 233"/>
                <a:gd name="T41" fmla="*/ 0 h 400"/>
                <a:gd name="T42" fmla="*/ 117 w 233"/>
                <a:gd name="T43" fmla="*/ 58 h 400"/>
                <a:gd name="T44" fmla="*/ 110 w 233"/>
                <a:gd name="T45" fmla="*/ 84 h 400"/>
                <a:gd name="T46" fmla="*/ 93 w 233"/>
                <a:gd name="T47" fmla="*/ 105 h 400"/>
                <a:gd name="T48" fmla="*/ 71 w 233"/>
                <a:gd name="T49" fmla="*/ 124 h 400"/>
                <a:gd name="T50" fmla="*/ 46 w 233"/>
                <a:gd name="T51" fmla="*/ 144 h 400"/>
                <a:gd name="T52" fmla="*/ 23 w 233"/>
                <a:gd name="T53" fmla="*/ 167 h 400"/>
                <a:gd name="T54" fmla="*/ 6 w 233"/>
                <a:gd name="T55" fmla="*/ 196 h 400"/>
                <a:gd name="T56" fmla="*/ 0 w 233"/>
                <a:gd name="T57" fmla="*/ 234 h 400"/>
                <a:gd name="T58" fmla="*/ 7 w 233"/>
                <a:gd name="T59" fmla="*/ 282 h 400"/>
                <a:gd name="T60" fmla="*/ 26 w 233"/>
                <a:gd name="T61" fmla="*/ 321 h 400"/>
                <a:gd name="T62" fmla="*/ 26 w 233"/>
                <a:gd name="T63" fmla="*/ 321 h 400"/>
                <a:gd name="T64" fmla="*/ 26 w 233"/>
                <a:gd name="T65" fmla="*/ 32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400">
                  <a:moveTo>
                    <a:pt x="26" y="321"/>
                  </a:moveTo>
                  <a:cubicBezTo>
                    <a:pt x="34" y="332"/>
                    <a:pt x="44" y="343"/>
                    <a:pt x="55" y="353"/>
                  </a:cubicBezTo>
                  <a:cubicBezTo>
                    <a:pt x="67" y="363"/>
                    <a:pt x="79" y="371"/>
                    <a:pt x="92" y="379"/>
                  </a:cubicBezTo>
                  <a:cubicBezTo>
                    <a:pt x="104" y="386"/>
                    <a:pt x="118" y="393"/>
                    <a:pt x="133" y="400"/>
                  </a:cubicBezTo>
                  <a:cubicBezTo>
                    <a:pt x="133" y="400"/>
                    <a:pt x="133" y="400"/>
                    <a:pt x="133" y="400"/>
                  </a:cubicBezTo>
                  <a:cubicBezTo>
                    <a:pt x="134" y="400"/>
                    <a:pt x="134" y="400"/>
                    <a:pt x="134" y="400"/>
                  </a:cubicBezTo>
                  <a:cubicBezTo>
                    <a:pt x="122" y="378"/>
                    <a:pt x="117" y="359"/>
                    <a:pt x="117" y="342"/>
                  </a:cubicBezTo>
                  <a:cubicBezTo>
                    <a:pt x="117" y="333"/>
                    <a:pt x="119" y="325"/>
                    <a:pt x="123" y="317"/>
                  </a:cubicBezTo>
                  <a:cubicBezTo>
                    <a:pt x="127" y="309"/>
                    <a:pt x="133" y="302"/>
                    <a:pt x="140" y="296"/>
                  </a:cubicBezTo>
                  <a:cubicBezTo>
                    <a:pt x="146" y="289"/>
                    <a:pt x="154" y="283"/>
                    <a:pt x="162" y="277"/>
                  </a:cubicBezTo>
                  <a:cubicBezTo>
                    <a:pt x="171" y="271"/>
                    <a:pt x="179" y="264"/>
                    <a:pt x="187" y="257"/>
                  </a:cubicBezTo>
                  <a:cubicBezTo>
                    <a:pt x="196" y="249"/>
                    <a:pt x="203" y="242"/>
                    <a:pt x="210" y="234"/>
                  </a:cubicBezTo>
                  <a:cubicBezTo>
                    <a:pt x="217" y="226"/>
                    <a:pt x="223" y="216"/>
                    <a:pt x="227" y="204"/>
                  </a:cubicBezTo>
                  <a:cubicBezTo>
                    <a:pt x="231" y="193"/>
                    <a:pt x="233" y="180"/>
                    <a:pt x="233" y="167"/>
                  </a:cubicBezTo>
                  <a:cubicBezTo>
                    <a:pt x="233" y="150"/>
                    <a:pt x="231" y="134"/>
                    <a:pt x="226" y="119"/>
                  </a:cubicBezTo>
                  <a:cubicBezTo>
                    <a:pt x="221" y="104"/>
                    <a:pt x="215" y="91"/>
                    <a:pt x="207" y="80"/>
                  </a:cubicBezTo>
                  <a:cubicBezTo>
                    <a:pt x="199" y="68"/>
                    <a:pt x="190" y="58"/>
                    <a:pt x="178" y="48"/>
                  </a:cubicBezTo>
                  <a:cubicBezTo>
                    <a:pt x="166" y="38"/>
                    <a:pt x="154" y="29"/>
                    <a:pt x="142" y="22"/>
                  </a:cubicBezTo>
                  <a:cubicBezTo>
                    <a:pt x="129" y="14"/>
                    <a:pt x="116" y="7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11" y="23"/>
                    <a:pt x="117" y="42"/>
                    <a:pt x="117" y="58"/>
                  </a:cubicBezTo>
                  <a:cubicBezTo>
                    <a:pt x="117" y="67"/>
                    <a:pt x="114" y="76"/>
                    <a:pt x="110" y="84"/>
                  </a:cubicBezTo>
                  <a:cubicBezTo>
                    <a:pt x="106" y="91"/>
                    <a:pt x="100" y="99"/>
                    <a:pt x="93" y="105"/>
                  </a:cubicBezTo>
                  <a:cubicBezTo>
                    <a:pt x="87" y="111"/>
                    <a:pt x="79" y="117"/>
                    <a:pt x="71" y="124"/>
                  </a:cubicBezTo>
                  <a:cubicBezTo>
                    <a:pt x="62" y="130"/>
                    <a:pt x="54" y="137"/>
                    <a:pt x="46" y="144"/>
                  </a:cubicBezTo>
                  <a:cubicBezTo>
                    <a:pt x="37" y="151"/>
                    <a:pt x="30" y="159"/>
                    <a:pt x="23" y="167"/>
                  </a:cubicBezTo>
                  <a:cubicBezTo>
                    <a:pt x="16" y="175"/>
                    <a:pt x="10" y="185"/>
                    <a:pt x="6" y="196"/>
                  </a:cubicBezTo>
                  <a:cubicBezTo>
                    <a:pt x="2" y="208"/>
                    <a:pt x="0" y="220"/>
                    <a:pt x="0" y="234"/>
                  </a:cubicBezTo>
                  <a:cubicBezTo>
                    <a:pt x="0" y="251"/>
                    <a:pt x="2" y="267"/>
                    <a:pt x="7" y="282"/>
                  </a:cubicBezTo>
                  <a:cubicBezTo>
                    <a:pt x="12" y="297"/>
                    <a:pt x="18" y="310"/>
                    <a:pt x="26" y="321"/>
                  </a:cubicBezTo>
                  <a:close/>
                  <a:moveTo>
                    <a:pt x="26" y="321"/>
                  </a:moveTo>
                  <a:cubicBezTo>
                    <a:pt x="26" y="321"/>
                    <a:pt x="26" y="321"/>
                    <a:pt x="26" y="3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7"/>
            <p:cNvSpPr>
              <a:spLocks noEditPoints="1"/>
            </p:cNvSpPr>
            <p:nvPr/>
          </p:nvSpPr>
          <p:spPr bwMode="auto">
            <a:xfrm>
              <a:off x="3452813" y="4000500"/>
              <a:ext cx="636588" cy="57150"/>
            </a:xfrm>
            <a:custGeom>
              <a:avLst/>
              <a:gdLst>
                <a:gd name="T0" fmla="*/ 365 w 367"/>
                <a:gd name="T1" fmla="*/ 2 h 33"/>
                <a:gd name="T2" fmla="*/ 359 w 367"/>
                <a:gd name="T3" fmla="*/ 0 h 33"/>
                <a:gd name="T4" fmla="*/ 8 w 367"/>
                <a:gd name="T5" fmla="*/ 0 h 33"/>
                <a:gd name="T6" fmla="*/ 2 w 367"/>
                <a:gd name="T7" fmla="*/ 2 h 33"/>
                <a:gd name="T8" fmla="*/ 0 w 367"/>
                <a:gd name="T9" fmla="*/ 8 h 33"/>
                <a:gd name="T10" fmla="*/ 0 w 367"/>
                <a:gd name="T11" fmla="*/ 25 h 33"/>
                <a:gd name="T12" fmla="*/ 2 w 367"/>
                <a:gd name="T13" fmla="*/ 31 h 33"/>
                <a:gd name="T14" fmla="*/ 8 w 367"/>
                <a:gd name="T15" fmla="*/ 33 h 33"/>
                <a:gd name="T16" fmla="*/ 359 w 367"/>
                <a:gd name="T17" fmla="*/ 33 h 33"/>
                <a:gd name="T18" fmla="*/ 365 w 367"/>
                <a:gd name="T19" fmla="*/ 31 h 33"/>
                <a:gd name="T20" fmla="*/ 367 w 367"/>
                <a:gd name="T21" fmla="*/ 25 h 33"/>
                <a:gd name="T22" fmla="*/ 367 w 367"/>
                <a:gd name="T23" fmla="*/ 8 h 33"/>
                <a:gd name="T24" fmla="*/ 365 w 367"/>
                <a:gd name="T25" fmla="*/ 2 h 33"/>
                <a:gd name="T26" fmla="*/ 365 w 367"/>
                <a:gd name="T27" fmla="*/ 2 h 33"/>
                <a:gd name="T28" fmla="*/ 365 w 367"/>
                <a:gd name="T2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33">
                  <a:moveTo>
                    <a:pt x="365" y="2"/>
                  </a:moveTo>
                  <a:cubicBezTo>
                    <a:pt x="363" y="1"/>
                    <a:pt x="361" y="0"/>
                    <a:pt x="3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1" y="33"/>
                    <a:pt x="363" y="32"/>
                    <a:pt x="365" y="31"/>
                  </a:cubicBezTo>
                  <a:cubicBezTo>
                    <a:pt x="366" y="29"/>
                    <a:pt x="367" y="27"/>
                    <a:pt x="367" y="25"/>
                  </a:cubicBezTo>
                  <a:cubicBezTo>
                    <a:pt x="367" y="8"/>
                    <a:pt x="367" y="8"/>
                    <a:pt x="367" y="8"/>
                  </a:cubicBezTo>
                  <a:cubicBezTo>
                    <a:pt x="367" y="6"/>
                    <a:pt x="366" y="4"/>
                    <a:pt x="365" y="2"/>
                  </a:cubicBezTo>
                  <a:close/>
                  <a:moveTo>
                    <a:pt x="365" y="2"/>
                  </a:moveTo>
                  <a:cubicBezTo>
                    <a:pt x="365" y="2"/>
                    <a:pt x="365" y="2"/>
                    <a:pt x="36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9855090" y="7439461"/>
            <a:ext cx="1272980" cy="1130126"/>
            <a:chOff x="4927600" y="3252788"/>
            <a:chExt cx="636588" cy="565150"/>
          </a:xfrm>
          <a:solidFill>
            <a:schemeClr val="bg1"/>
          </a:solidFill>
        </p:grpSpPr>
        <p:sp>
          <p:nvSpPr>
            <p:cNvPr id="73" name="Freeform 71"/>
            <p:cNvSpPr>
              <a:spLocks noEditPoints="1"/>
            </p:cNvSpPr>
            <p:nvPr/>
          </p:nvSpPr>
          <p:spPr bwMode="auto">
            <a:xfrm>
              <a:off x="4927600" y="3252788"/>
              <a:ext cx="95250" cy="565150"/>
            </a:xfrm>
            <a:custGeom>
              <a:avLst/>
              <a:gdLst>
                <a:gd name="T0" fmla="*/ 57 w 67"/>
                <a:gd name="T1" fmla="*/ 10 h 400"/>
                <a:gd name="T2" fmla="*/ 33 w 67"/>
                <a:gd name="T3" fmla="*/ 0 h 400"/>
                <a:gd name="T4" fmla="*/ 10 w 67"/>
                <a:gd name="T5" fmla="*/ 10 h 400"/>
                <a:gd name="T6" fmla="*/ 0 w 67"/>
                <a:gd name="T7" fmla="*/ 33 h 400"/>
                <a:gd name="T8" fmla="*/ 17 w 67"/>
                <a:gd name="T9" fmla="*/ 62 h 400"/>
                <a:gd name="T10" fmla="*/ 17 w 67"/>
                <a:gd name="T11" fmla="*/ 392 h 400"/>
                <a:gd name="T12" fmla="*/ 19 w 67"/>
                <a:gd name="T13" fmla="*/ 398 h 400"/>
                <a:gd name="T14" fmla="*/ 25 w 67"/>
                <a:gd name="T15" fmla="*/ 400 h 400"/>
                <a:gd name="T16" fmla="*/ 42 w 67"/>
                <a:gd name="T17" fmla="*/ 400 h 400"/>
                <a:gd name="T18" fmla="*/ 48 w 67"/>
                <a:gd name="T19" fmla="*/ 398 h 400"/>
                <a:gd name="T20" fmla="*/ 50 w 67"/>
                <a:gd name="T21" fmla="*/ 392 h 400"/>
                <a:gd name="T22" fmla="*/ 50 w 67"/>
                <a:gd name="T23" fmla="*/ 62 h 400"/>
                <a:gd name="T24" fmla="*/ 67 w 67"/>
                <a:gd name="T25" fmla="*/ 33 h 400"/>
                <a:gd name="T26" fmla="*/ 57 w 67"/>
                <a:gd name="T27" fmla="*/ 10 h 400"/>
                <a:gd name="T28" fmla="*/ 57 w 67"/>
                <a:gd name="T29" fmla="*/ 10 h 400"/>
                <a:gd name="T30" fmla="*/ 57 w 67"/>
                <a:gd name="T31" fmla="*/ 1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400">
                  <a:moveTo>
                    <a:pt x="57" y="10"/>
                  </a:moveTo>
                  <a:cubicBezTo>
                    <a:pt x="50" y="3"/>
                    <a:pt x="4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6"/>
                    <a:pt x="6" y="55"/>
                    <a:pt x="17" y="62"/>
                  </a:cubicBezTo>
                  <a:cubicBezTo>
                    <a:pt x="17" y="392"/>
                    <a:pt x="17" y="392"/>
                    <a:pt x="17" y="392"/>
                  </a:cubicBezTo>
                  <a:cubicBezTo>
                    <a:pt x="17" y="394"/>
                    <a:pt x="18" y="396"/>
                    <a:pt x="19" y="398"/>
                  </a:cubicBezTo>
                  <a:cubicBezTo>
                    <a:pt x="21" y="400"/>
                    <a:pt x="23" y="400"/>
                    <a:pt x="25" y="400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44" y="400"/>
                    <a:pt x="46" y="400"/>
                    <a:pt x="48" y="398"/>
                  </a:cubicBezTo>
                  <a:cubicBezTo>
                    <a:pt x="49" y="396"/>
                    <a:pt x="50" y="394"/>
                    <a:pt x="50" y="39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61" y="55"/>
                    <a:pt x="67" y="46"/>
                    <a:pt x="67" y="33"/>
                  </a:cubicBezTo>
                  <a:cubicBezTo>
                    <a:pt x="67" y="24"/>
                    <a:pt x="63" y="16"/>
                    <a:pt x="57" y="10"/>
                  </a:cubicBezTo>
                  <a:close/>
                  <a:moveTo>
                    <a:pt x="57" y="10"/>
                  </a:moveTo>
                  <a:cubicBezTo>
                    <a:pt x="57" y="10"/>
                    <a:pt x="57" y="10"/>
                    <a:pt x="57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Freeform 72"/>
            <p:cNvSpPr>
              <a:spLocks noEditPoints="1"/>
            </p:cNvSpPr>
            <p:nvPr/>
          </p:nvSpPr>
          <p:spPr bwMode="auto">
            <a:xfrm>
              <a:off x="5022850" y="3298825"/>
              <a:ext cx="541338" cy="377825"/>
            </a:xfrm>
            <a:custGeom>
              <a:avLst/>
              <a:gdLst>
                <a:gd name="T0" fmla="*/ 379 w 384"/>
                <a:gd name="T1" fmla="*/ 5 h 267"/>
                <a:gd name="T2" fmla="*/ 367 w 384"/>
                <a:gd name="T3" fmla="*/ 0 h 267"/>
                <a:gd name="T4" fmla="*/ 353 w 384"/>
                <a:gd name="T5" fmla="*/ 6 h 267"/>
                <a:gd name="T6" fmla="*/ 330 w 384"/>
                <a:gd name="T7" fmla="*/ 18 h 267"/>
                <a:gd name="T8" fmla="*/ 301 w 384"/>
                <a:gd name="T9" fmla="*/ 30 h 267"/>
                <a:gd name="T10" fmla="*/ 270 w 384"/>
                <a:gd name="T11" fmla="*/ 36 h 267"/>
                <a:gd name="T12" fmla="*/ 247 w 384"/>
                <a:gd name="T13" fmla="*/ 31 h 267"/>
                <a:gd name="T14" fmla="*/ 190 w 384"/>
                <a:gd name="T15" fmla="*/ 8 h 267"/>
                <a:gd name="T16" fmla="*/ 138 w 384"/>
                <a:gd name="T17" fmla="*/ 0 h 267"/>
                <a:gd name="T18" fmla="*/ 28 w 384"/>
                <a:gd name="T19" fmla="*/ 32 h 267"/>
                <a:gd name="T20" fmla="*/ 8 w 384"/>
                <a:gd name="T21" fmla="*/ 43 h 267"/>
                <a:gd name="T22" fmla="*/ 0 w 384"/>
                <a:gd name="T23" fmla="*/ 57 h 267"/>
                <a:gd name="T24" fmla="*/ 0 w 384"/>
                <a:gd name="T25" fmla="*/ 251 h 267"/>
                <a:gd name="T26" fmla="*/ 5 w 384"/>
                <a:gd name="T27" fmla="*/ 262 h 267"/>
                <a:gd name="T28" fmla="*/ 16 w 384"/>
                <a:gd name="T29" fmla="*/ 267 h 267"/>
                <a:gd name="T30" fmla="*/ 25 w 384"/>
                <a:gd name="T31" fmla="*/ 265 h 267"/>
                <a:gd name="T32" fmla="*/ 146 w 384"/>
                <a:gd name="T33" fmla="*/ 227 h 267"/>
                <a:gd name="T34" fmla="*/ 183 w 384"/>
                <a:gd name="T35" fmla="*/ 233 h 267"/>
                <a:gd name="T36" fmla="*/ 213 w 384"/>
                <a:gd name="T37" fmla="*/ 245 h 267"/>
                <a:gd name="T38" fmla="*/ 242 w 384"/>
                <a:gd name="T39" fmla="*/ 258 h 267"/>
                <a:gd name="T40" fmla="*/ 274 w 384"/>
                <a:gd name="T41" fmla="*/ 263 h 267"/>
                <a:gd name="T42" fmla="*/ 370 w 384"/>
                <a:gd name="T43" fmla="*/ 233 h 267"/>
                <a:gd name="T44" fmla="*/ 380 w 384"/>
                <a:gd name="T45" fmla="*/ 226 h 267"/>
                <a:gd name="T46" fmla="*/ 384 w 384"/>
                <a:gd name="T47" fmla="*/ 216 h 267"/>
                <a:gd name="T48" fmla="*/ 384 w 384"/>
                <a:gd name="T49" fmla="*/ 17 h 267"/>
                <a:gd name="T50" fmla="*/ 379 w 384"/>
                <a:gd name="T51" fmla="*/ 5 h 267"/>
                <a:gd name="T52" fmla="*/ 379 w 384"/>
                <a:gd name="T53" fmla="*/ 5 h 267"/>
                <a:gd name="T54" fmla="*/ 379 w 384"/>
                <a:gd name="T55" fmla="*/ 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7">
                  <a:moveTo>
                    <a:pt x="379" y="5"/>
                  </a:moveTo>
                  <a:cubicBezTo>
                    <a:pt x="375" y="2"/>
                    <a:pt x="371" y="0"/>
                    <a:pt x="367" y="0"/>
                  </a:cubicBezTo>
                  <a:cubicBezTo>
                    <a:pt x="365" y="0"/>
                    <a:pt x="360" y="2"/>
                    <a:pt x="353" y="6"/>
                  </a:cubicBezTo>
                  <a:cubicBezTo>
                    <a:pt x="345" y="9"/>
                    <a:pt x="338" y="14"/>
                    <a:pt x="330" y="18"/>
                  </a:cubicBezTo>
                  <a:cubicBezTo>
                    <a:pt x="322" y="23"/>
                    <a:pt x="312" y="27"/>
                    <a:pt x="301" y="30"/>
                  </a:cubicBezTo>
                  <a:cubicBezTo>
                    <a:pt x="290" y="34"/>
                    <a:pt x="280" y="36"/>
                    <a:pt x="270" y="36"/>
                  </a:cubicBezTo>
                  <a:cubicBezTo>
                    <a:pt x="262" y="36"/>
                    <a:pt x="254" y="34"/>
                    <a:pt x="247" y="31"/>
                  </a:cubicBezTo>
                  <a:cubicBezTo>
                    <a:pt x="226" y="21"/>
                    <a:pt x="206" y="13"/>
                    <a:pt x="190" y="8"/>
                  </a:cubicBezTo>
                  <a:cubicBezTo>
                    <a:pt x="174" y="3"/>
                    <a:pt x="157" y="0"/>
                    <a:pt x="138" y="0"/>
                  </a:cubicBezTo>
                  <a:cubicBezTo>
                    <a:pt x="106" y="0"/>
                    <a:pt x="69" y="11"/>
                    <a:pt x="28" y="32"/>
                  </a:cubicBezTo>
                  <a:cubicBezTo>
                    <a:pt x="18" y="37"/>
                    <a:pt x="11" y="40"/>
                    <a:pt x="8" y="43"/>
                  </a:cubicBezTo>
                  <a:cubicBezTo>
                    <a:pt x="2" y="47"/>
                    <a:pt x="0" y="52"/>
                    <a:pt x="0" y="5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55"/>
                    <a:pt x="1" y="259"/>
                    <a:pt x="5" y="262"/>
                  </a:cubicBezTo>
                  <a:cubicBezTo>
                    <a:pt x="8" y="266"/>
                    <a:pt x="12" y="267"/>
                    <a:pt x="16" y="267"/>
                  </a:cubicBezTo>
                  <a:cubicBezTo>
                    <a:pt x="19" y="267"/>
                    <a:pt x="22" y="267"/>
                    <a:pt x="25" y="265"/>
                  </a:cubicBezTo>
                  <a:cubicBezTo>
                    <a:pt x="72" y="240"/>
                    <a:pt x="113" y="227"/>
                    <a:pt x="146" y="227"/>
                  </a:cubicBezTo>
                  <a:cubicBezTo>
                    <a:pt x="159" y="227"/>
                    <a:pt x="171" y="229"/>
                    <a:pt x="183" y="233"/>
                  </a:cubicBezTo>
                  <a:cubicBezTo>
                    <a:pt x="195" y="236"/>
                    <a:pt x="205" y="241"/>
                    <a:pt x="213" y="245"/>
                  </a:cubicBezTo>
                  <a:cubicBezTo>
                    <a:pt x="221" y="250"/>
                    <a:pt x="231" y="254"/>
                    <a:pt x="242" y="258"/>
                  </a:cubicBezTo>
                  <a:cubicBezTo>
                    <a:pt x="252" y="262"/>
                    <a:pt x="263" y="263"/>
                    <a:pt x="274" y="263"/>
                  </a:cubicBezTo>
                  <a:cubicBezTo>
                    <a:pt x="301" y="263"/>
                    <a:pt x="333" y="253"/>
                    <a:pt x="370" y="233"/>
                  </a:cubicBezTo>
                  <a:cubicBezTo>
                    <a:pt x="375" y="231"/>
                    <a:pt x="378" y="228"/>
                    <a:pt x="380" y="226"/>
                  </a:cubicBezTo>
                  <a:cubicBezTo>
                    <a:pt x="382" y="224"/>
                    <a:pt x="384" y="220"/>
                    <a:pt x="384" y="216"/>
                  </a:cubicBezTo>
                  <a:cubicBezTo>
                    <a:pt x="384" y="17"/>
                    <a:pt x="384" y="17"/>
                    <a:pt x="384" y="17"/>
                  </a:cubicBezTo>
                  <a:cubicBezTo>
                    <a:pt x="384" y="13"/>
                    <a:pt x="382" y="9"/>
                    <a:pt x="379" y="5"/>
                  </a:cubicBezTo>
                  <a:close/>
                  <a:moveTo>
                    <a:pt x="379" y="5"/>
                  </a:moveTo>
                  <a:cubicBezTo>
                    <a:pt x="379" y="5"/>
                    <a:pt x="379" y="5"/>
                    <a:pt x="37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7" name="Freeform 76"/>
          <p:cNvSpPr>
            <a:spLocks noEditPoints="1"/>
          </p:cNvSpPr>
          <p:nvPr/>
        </p:nvSpPr>
        <p:spPr bwMode="auto">
          <a:xfrm>
            <a:off x="12801035" y="7368034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166 w 400"/>
              <a:gd name="T27" fmla="*/ 239 h 400"/>
              <a:gd name="T28" fmla="*/ 127 w 400"/>
              <a:gd name="T29" fmla="*/ 255 h 400"/>
              <a:gd name="T30" fmla="*/ 88 w 400"/>
              <a:gd name="T31" fmla="*/ 239 h 400"/>
              <a:gd name="T32" fmla="*/ 71 w 400"/>
              <a:gd name="T33" fmla="*/ 200 h 400"/>
              <a:gd name="T34" fmla="*/ 88 w 400"/>
              <a:gd name="T35" fmla="*/ 161 h 400"/>
              <a:gd name="T36" fmla="*/ 127 w 400"/>
              <a:gd name="T37" fmla="*/ 145 h 400"/>
              <a:gd name="T38" fmla="*/ 166 w 400"/>
              <a:gd name="T39" fmla="*/ 161 h 400"/>
              <a:gd name="T40" fmla="*/ 182 w 400"/>
              <a:gd name="T41" fmla="*/ 200 h 400"/>
              <a:gd name="T42" fmla="*/ 166 w 400"/>
              <a:gd name="T43" fmla="*/ 239 h 400"/>
              <a:gd name="T44" fmla="*/ 313 w 400"/>
              <a:gd name="T45" fmla="*/ 239 h 400"/>
              <a:gd name="T46" fmla="*/ 274 w 400"/>
              <a:gd name="T47" fmla="*/ 255 h 400"/>
              <a:gd name="T48" fmla="*/ 235 w 400"/>
              <a:gd name="T49" fmla="*/ 239 h 400"/>
              <a:gd name="T50" fmla="*/ 218 w 400"/>
              <a:gd name="T51" fmla="*/ 200 h 400"/>
              <a:gd name="T52" fmla="*/ 235 w 400"/>
              <a:gd name="T53" fmla="*/ 161 h 400"/>
              <a:gd name="T54" fmla="*/ 274 w 400"/>
              <a:gd name="T55" fmla="*/ 145 h 400"/>
              <a:gd name="T56" fmla="*/ 313 w 400"/>
              <a:gd name="T57" fmla="*/ 161 h 400"/>
              <a:gd name="T58" fmla="*/ 329 w 400"/>
              <a:gd name="T59" fmla="*/ 200 h 400"/>
              <a:gd name="T60" fmla="*/ 313 w 400"/>
              <a:gd name="T61" fmla="*/ 239 h 400"/>
              <a:gd name="T62" fmla="*/ 313 w 400"/>
              <a:gd name="T63" fmla="*/ 239 h 400"/>
              <a:gd name="T64" fmla="*/ 313 w 400"/>
              <a:gd name="T65" fmla="*/ 23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166" y="239"/>
                </a:moveTo>
                <a:cubicBezTo>
                  <a:pt x="155" y="250"/>
                  <a:pt x="142" y="255"/>
                  <a:pt x="127" y="255"/>
                </a:cubicBezTo>
                <a:cubicBezTo>
                  <a:pt x="111" y="255"/>
                  <a:pt x="98" y="250"/>
                  <a:pt x="88" y="239"/>
                </a:cubicBezTo>
                <a:cubicBezTo>
                  <a:pt x="77" y="229"/>
                  <a:pt x="71" y="216"/>
                  <a:pt x="71" y="200"/>
                </a:cubicBezTo>
                <a:cubicBezTo>
                  <a:pt x="71" y="185"/>
                  <a:pt x="77" y="172"/>
                  <a:pt x="88" y="161"/>
                </a:cubicBezTo>
                <a:cubicBezTo>
                  <a:pt x="98" y="150"/>
                  <a:pt x="111" y="145"/>
                  <a:pt x="127" y="145"/>
                </a:cubicBezTo>
                <a:cubicBezTo>
                  <a:pt x="142" y="145"/>
                  <a:pt x="155" y="150"/>
                  <a:pt x="166" y="161"/>
                </a:cubicBezTo>
                <a:cubicBezTo>
                  <a:pt x="177" y="172"/>
                  <a:pt x="182" y="185"/>
                  <a:pt x="182" y="200"/>
                </a:cubicBezTo>
                <a:cubicBezTo>
                  <a:pt x="182" y="216"/>
                  <a:pt x="177" y="229"/>
                  <a:pt x="166" y="239"/>
                </a:cubicBezTo>
                <a:close/>
                <a:moveTo>
                  <a:pt x="313" y="239"/>
                </a:moveTo>
                <a:cubicBezTo>
                  <a:pt x="302" y="250"/>
                  <a:pt x="289" y="255"/>
                  <a:pt x="274" y="255"/>
                </a:cubicBezTo>
                <a:cubicBezTo>
                  <a:pt x="258" y="255"/>
                  <a:pt x="245" y="250"/>
                  <a:pt x="235" y="239"/>
                </a:cubicBezTo>
                <a:cubicBezTo>
                  <a:pt x="224" y="229"/>
                  <a:pt x="218" y="216"/>
                  <a:pt x="218" y="200"/>
                </a:cubicBezTo>
                <a:cubicBezTo>
                  <a:pt x="218" y="185"/>
                  <a:pt x="224" y="172"/>
                  <a:pt x="235" y="161"/>
                </a:cubicBezTo>
                <a:cubicBezTo>
                  <a:pt x="245" y="150"/>
                  <a:pt x="258" y="145"/>
                  <a:pt x="274" y="145"/>
                </a:cubicBezTo>
                <a:cubicBezTo>
                  <a:pt x="289" y="145"/>
                  <a:pt x="302" y="150"/>
                  <a:pt x="313" y="161"/>
                </a:cubicBezTo>
                <a:cubicBezTo>
                  <a:pt x="324" y="172"/>
                  <a:pt x="329" y="185"/>
                  <a:pt x="329" y="200"/>
                </a:cubicBezTo>
                <a:cubicBezTo>
                  <a:pt x="329" y="216"/>
                  <a:pt x="324" y="229"/>
                  <a:pt x="313" y="239"/>
                </a:cubicBezTo>
                <a:close/>
                <a:moveTo>
                  <a:pt x="313" y="239"/>
                </a:moveTo>
                <a:cubicBezTo>
                  <a:pt x="313" y="239"/>
                  <a:pt x="313" y="239"/>
                  <a:pt x="313" y="23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15746981" y="7537870"/>
            <a:ext cx="1269804" cy="933308"/>
          </a:xfrm>
          <a:custGeom>
            <a:avLst/>
            <a:gdLst>
              <a:gd name="T0" fmla="*/ 479 w 501"/>
              <a:gd name="T1" fmla="*/ 205 h 367"/>
              <a:gd name="T2" fmla="*/ 423 w 501"/>
              <a:gd name="T3" fmla="*/ 169 h 367"/>
              <a:gd name="T4" fmla="*/ 434 w 501"/>
              <a:gd name="T5" fmla="*/ 133 h 367"/>
              <a:gd name="T6" fmla="*/ 414 w 501"/>
              <a:gd name="T7" fmla="*/ 86 h 367"/>
              <a:gd name="T8" fmla="*/ 367 w 501"/>
              <a:gd name="T9" fmla="*/ 67 h 367"/>
              <a:gd name="T10" fmla="*/ 324 w 501"/>
              <a:gd name="T11" fmla="*/ 83 h 367"/>
              <a:gd name="T12" fmla="*/ 275 w 501"/>
              <a:gd name="T13" fmla="*/ 23 h 367"/>
              <a:gd name="T14" fmla="*/ 200 w 501"/>
              <a:gd name="T15" fmla="*/ 0 h 367"/>
              <a:gd name="T16" fmla="*/ 106 w 501"/>
              <a:gd name="T17" fmla="*/ 39 h 367"/>
              <a:gd name="T18" fmla="*/ 67 w 501"/>
              <a:gd name="T19" fmla="*/ 133 h 367"/>
              <a:gd name="T20" fmla="*/ 67 w 501"/>
              <a:gd name="T21" fmla="*/ 145 h 367"/>
              <a:gd name="T22" fmla="*/ 19 w 501"/>
              <a:gd name="T23" fmla="*/ 187 h 367"/>
              <a:gd name="T24" fmla="*/ 0 w 501"/>
              <a:gd name="T25" fmla="*/ 250 h 367"/>
              <a:gd name="T26" fmla="*/ 34 w 501"/>
              <a:gd name="T27" fmla="*/ 333 h 367"/>
              <a:gd name="T28" fmla="*/ 117 w 501"/>
              <a:gd name="T29" fmla="*/ 367 h 367"/>
              <a:gd name="T30" fmla="*/ 400 w 501"/>
              <a:gd name="T31" fmla="*/ 367 h 367"/>
              <a:gd name="T32" fmla="*/ 471 w 501"/>
              <a:gd name="T33" fmla="*/ 338 h 367"/>
              <a:gd name="T34" fmla="*/ 501 w 501"/>
              <a:gd name="T35" fmla="*/ 267 h 367"/>
              <a:gd name="T36" fmla="*/ 479 w 501"/>
              <a:gd name="T37" fmla="*/ 205 h 367"/>
              <a:gd name="T38" fmla="*/ 479 w 501"/>
              <a:gd name="T39" fmla="*/ 205 h 367"/>
              <a:gd name="T40" fmla="*/ 479 w 501"/>
              <a:gd name="T41" fmla="*/ 20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1" h="367">
                <a:moveTo>
                  <a:pt x="479" y="205"/>
                </a:moveTo>
                <a:cubicBezTo>
                  <a:pt x="464" y="186"/>
                  <a:pt x="446" y="175"/>
                  <a:pt x="423" y="169"/>
                </a:cubicBezTo>
                <a:cubicBezTo>
                  <a:pt x="430" y="159"/>
                  <a:pt x="434" y="147"/>
                  <a:pt x="434" y="133"/>
                </a:cubicBezTo>
                <a:cubicBezTo>
                  <a:pt x="434" y="115"/>
                  <a:pt x="427" y="99"/>
                  <a:pt x="414" y="86"/>
                </a:cubicBezTo>
                <a:cubicBezTo>
                  <a:pt x="401" y="73"/>
                  <a:pt x="386" y="67"/>
                  <a:pt x="367" y="67"/>
                </a:cubicBezTo>
                <a:cubicBezTo>
                  <a:pt x="350" y="67"/>
                  <a:pt x="336" y="72"/>
                  <a:pt x="324" y="83"/>
                </a:cubicBezTo>
                <a:cubicBezTo>
                  <a:pt x="314" y="58"/>
                  <a:pt x="297" y="38"/>
                  <a:pt x="275" y="23"/>
                </a:cubicBezTo>
                <a:cubicBezTo>
                  <a:pt x="253" y="8"/>
                  <a:pt x="228" y="0"/>
                  <a:pt x="200" y="0"/>
                </a:cubicBezTo>
                <a:cubicBezTo>
                  <a:pt x="163" y="0"/>
                  <a:pt x="132" y="13"/>
                  <a:pt x="106" y="39"/>
                </a:cubicBezTo>
                <a:cubicBezTo>
                  <a:pt x="80" y="65"/>
                  <a:pt x="67" y="97"/>
                  <a:pt x="67" y="133"/>
                </a:cubicBezTo>
                <a:cubicBezTo>
                  <a:pt x="67" y="136"/>
                  <a:pt x="67" y="140"/>
                  <a:pt x="67" y="145"/>
                </a:cubicBezTo>
                <a:cubicBezTo>
                  <a:pt x="47" y="154"/>
                  <a:pt x="31" y="168"/>
                  <a:pt x="19" y="187"/>
                </a:cubicBezTo>
                <a:cubicBezTo>
                  <a:pt x="6" y="206"/>
                  <a:pt x="0" y="227"/>
                  <a:pt x="0" y="250"/>
                </a:cubicBezTo>
                <a:cubicBezTo>
                  <a:pt x="0" y="282"/>
                  <a:pt x="11" y="310"/>
                  <a:pt x="34" y="333"/>
                </a:cubicBezTo>
                <a:cubicBezTo>
                  <a:pt x="57" y="356"/>
                  <a:pt x="85" y="367"/>
                  <a:pt x="117" y="367"/>
                </a:cubicBezTo>
                <a:cubicBezTo>
                  <a:pt x="400" y="367"/>
                  <a:pt x="400" y="367"/>
                  <a:pt x="400" y="367"/>
                </a:cubicBezTo>
                <a:cubicBezTo>
                  <a:pt x="428" y="367"/>
                  <a:pt x="452" y="357"/>
                  <a:pt x="471" y="338"/>
                </a:cubicBezTo>
                <a:cubicBezTo>
                  <a:pt x="491" y="318"/>
                  <a:pt x="501" y="295"/>
                  <a:pt x="501" y="267"/>
                </a:cubicBezTo>
                <a:cubicBezTo>
                  <a:pt x="501" y="244"/>
                  <a:pt x="493" y="223"/>
                  <a:pt x="479" y="205"/>
                </a:cubicBezTo>
                <a:close/>
                <a:moveTo>
                  <a:pt x="479" y="205"/>
                </a:moveTo>
                <a:cubicBezTo>
                  <a:pt x="479" y="205"/>
                  <a:pt x="479" y="205"/>
                  <a:pt x="479" y="20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38255308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4082" y="1858676"/>
            <a:ext cx="1276153" cy="1079335"/>
          </a:xfrm>
          <a:custGeom>
            <a:avLst/>
            <a:gdLst>
              <a:gd name="T0" fmla="*/ 417 w 434"/>
              <a:gd name="T1" fmla="*/ 84 h 367"/>
              <a:gd name="T2" fmla="*/ 375 w 434"/>
              <a:gd name="T3" fmla="*/ 67 h 367"/>
              <a:gd name="T4" fmla="*/ 200 w 434"/>
              <a:gd name="T5" fmla="*/ 67 h 367"/>
              <a:gd name="T6" fmla="*/ 200 w 434"/>
              <a:gd name="T7" fmla="*/ 58 h 367"/>
              <a:gd name="T8" fmla="*/ 183 w 434"/>
              <a:gd name="T9" fmla="*/ 17 h 367"/>
              <a:gd name="T10" fmla="*/ 142 w 434"/>
              <a:gd name="T11" fmla="*/ 0 h 367"/>
              <a:gd name="T12" fmla="*/ 58 w 434"/>
              <a:gd name="T13" fmla="*/ 0 h 367"/>
              <a:gd name="T14" fmla="*/ 17 w 434"/>
              <a:gd name="T15" fmla="*/ 17 h 367"/>
              <a:gd name="T16" fmla="*/ 0 w 434"/>
              <a:gd name="T17" fmla="*/ 58 h 367"/>
              <a:gd name="T18" fmla="*/ 0 w 434"/>
              <a:gd name="T19" fmla="*/ 309 h 367"/>
              <a:gd name="T20" fmla="*/ 17 w 434"/>
              <a:gd name="T21" fmla="*/ 350 h 367"/>
              <a:gd name="T22" fmla="*/ 58 w 434"/>
              <a:gd name="T23" fmla="*/ 367 h 367"/>
              <a:gd name="T24" fmla="*/ 375 w 434"/>
              <a:gd name="T25" fmla="*/ 367 h 367"/>
              <a:gd name="T26" fmla="*/ 417 w 434"/>
              <a:gd name="T27" fmla="*/ 350 h 367"/>
              <a:gd name="T28" fmla="*/ 434 w 434"/>
              <a:gd name="T29" fmla="*/ 309 h 367"/>
              <a:gd name="T30" fmla="*/ 434 w 434"/>
              <a:gd name="T31" fmla="*/ 125 h 367"/>
              <a:gd name="T32" fmla="*/ 417 w 434"/>
              <a:gd name="T33" fmla="*/ 84 h 367"/>
              <a:gd name="T34" fmla="*/ 417 w 434"/>
              <a:gd name="T35" fmla="*/ 84 h 367"/>
              <a:gd name="T36" fmla="*/ 417 w 434"/>
              <a:gd name="T37" fmla="*/ 8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4" h="367">
                <a:moveTo>
                  <a:pt x="417" y="84"/>
                </a:moveTo>
                <a:cubicBezTo>
                  <a:pt x="405" y="72"/>
                  <a:pt x="391" y="67"/>
                  <a:pt x="375" y="67"/>
                </a:cubicBezTo>
                <a:cubicBezTo>
                  <a:pt x="200" y="67"/>
                  <a:pt x="200" y="67"/>
                  <a:pt x="200" y="67"/>
                </a:cubicBezTo>
                <a:cubicBezTo>
                  <a:pt x="200" y="58"/>
                  <a:pt x="200" y="58"/>
                  <a:pt x="200" y="58"/>
                </a:cubicBezTo>
                <a:cubicBezTo>
                  <a:pt x="200" y="42"/>
                  <a:pt x="194" y="29"/>
                  <a:pt x="183" y="17"/>
                </a:cubicBezTo>
                <a:cubicBezTo>
                  <a:pt x="172" y="6"/>
                  <a:pt x="158" y="0"/>
                  <a:pt x="142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42" y="0"/>
                  <a:pt x="29" y="6"/>
                  <a:pt x="17" y="17"/>
                </a:cubicBezTo>
                <a:cubicBezTo>
                  <a:pt x="6" y="29"/>
                  <a:pt x="0" y="42"/>
                  <a:pt x="0" y="58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25"/>
                  <a:pt x="6" y="338"/>
                  <a:pt x="17" y="350"/>
                </a:cubicBezTo>
                <a:cubicBezTo>
                  <a:pt x="29" y="361"/>
                  <a:pt x="42" y="367"/>
                  <a:pt x="58" y="367"/>
                </a:cubicBezTo>
                <a:cubicBezTo>
                  <a:pt x="375" y="367"/>
                  <a:pt x="375" y="367"/>
                  <a:pt x="375" y="367"/>
                </a:cubicBezTo>
                <a:cubicBezTo>
                  <a:pt x="391" y="367"/>
                  <a:pt x="405" y="361"/>
                  <a:pt x="417" y="350"/>
                </a:cubicBezTo>
                <a:cubicBezTo>
                  <a:pt x="428" y="338"/>
                  <a:pt x="434" y="325"/>
                  <a:pt x="434" y="309"/>
                </a:cubicBezTo>
                <a:cubicBezTo>
                  <a:pt x="434" y="125"/>
                  <a:pt x="434" y="125"/>
                  <a:pt x="434" y="125"/>
                </a:cubicBezTo>
                <a:cubicBezTo>
                  <a:pt x="434" y="109"/>
                  <a:pt x="428" y="95"/>
                  <a:pt x="417" y="84"/>
                </a:cubicBezTo>
                <a:close/>
                <a:moveTo>
                  <a:pt x="417" y="84"/>
                </a:moveTo>
                <a:cubicBezTo>
                  <a:pt x="417" y="84"/>
                  <a:pt x="417" y="84"/>
                  <a:pt x="417" y="8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3960027" y="1858676"/>
            <a:ext cx="1276153" cy="1079335"/>
          </a:xfrm>
          <a:custGeom>
            <a:avLst/>
            <a:gdLst>
              <a:gd name="T0" fmla="*/ 417 w 434"/>
              <a:gd name="T1" fmla="*/ 84 h 367"/>
              <a:gd name="T2" fmla="*/ 375 w 434"/>
              <a:gd name="T3" fmla="*/ 67 h 367"/>
              <a:gd name="T4" fmla="*/ 200 w 434"/>
              <a:gd name="T5" fmla="*/ 67 h 367"/>
              <a:gd name="T6" fmla="*/ 200 w 434"/>
              <a:gd name="T7" fmla="*/ 58 h 367"/>
              <a:gd name="T8" fmla="*/ 183 w 434"/>
              <a:gd name="T9" fmla="*/ 17 h 367"/>
              <a:gd name="T10" fmla="*/ 142 w 434"/>
              <a:gd name="T11" fmla="*/ 0 h 367"/>
              <a:gd name="T12" fmla="*/ 58 w 434"/>
              <a:gd name="T13" fmla="*/ 0 h 367"/>
              <a:gd name="T14" fmla="*/ 17 w 434"/>
              <a:gd name="T15" fmla="*/ 17 h 367"/>
              <a:gd name="T16" fmla="*/ 0 w 434"/>
              <a:gd name="T17" fmla="*/ 58 h 367"/>
              <a:gd name="T18" fmla="*/ 0 w 434"/>
              <a:gd name="T19" fmla="*/ 309 h 367"/>
              <a:gd name="T20" fmla="*/ 17 w 434"/>
              <a:gd name="T21" fmla="*/ 350 h 367"/>
              <a:gd name="T22" fmla="*/ 58 w 434"/>
              <a:gd name="T23" fmla="*/ 367 h 367"/>
              <a:gd name="T24" fmla="*/ 375 w 434"/>
              <a:gd name="T25" fmla="*/ 367 h 367"/>
              <a:gd name="T26" fmla="*/ 417 w 434"/>
              <a:gd name="T27" fmla="*/ 350 h 367"/>
              <a:gd name="T28" fmla="*/ 434 w 434"/>
              <a:gd name="T29" fmla="*/ 309 h 367"/>
              <a:gd name="T30" fmla="*/ 434 w 434"/>
              <a:gd name="T31" fmla="*/ 125 h 367"/>
              <a:gd name="T32" fmla="*/ 417 w 434"/>
              <a:gd name="T33" fmla="*/ 84 h 367"/>
              <a:gd name="T34" fmla="*/ 400 w 434"/>
              <a:gd name="T35" fmla="*/ 309 h 367"/>
              <a:gd name="T36" fmla="*/ 393 w 434"/>
              <a:gd name="T37" fmla="*/ 326 h 367"/>
              <a:gd name="T38" fmla="*/ 375 w 434"/>
              <a:gd name="T39" fmla="*/ 334 h 367"/>
              <a:gd name="T40" fmla="*/ 58 w 434"/>
              <a:gd name="T41" fmla="*/ 334 h 367"/>
              <a:gd name="T42" fmla="*/ 41 w 434"/>
              <a:gd name="T43" fmla="*/ 326 h 367"/>
              <a:gd name="T44" fmla="*/ 33 w 434"/>
              <a:gd name="T45" fmla="*/ 309 h 367"/>
              <a:gd name="T46" fmla="*/ 33 w 434"/>
              <a:gd name="T47" fmla="*/ 58 h 367"/>
              <a:gd name="T48" fmla="*/ 41 w 434"/>
              <a:gd name="T49" fmla="*/ 41 h 367"/>
              <a:gd name="T50" fmla="*/ 58 w 434"/>
              <a:gd name="T51" fmla="*/ 33 h 367"/>
              <a:gd name="T52" fmla="*/ 142 w 434"/>
              <a:gd name="T53" fmla="*/ 33 h 367"/>
              <a:gd name="T54" fmla="*/ 160 w 434"/>
              <a:gd name="T55" fmla="*/ 41 h 367"/>
              <a:gd name="T56" fmla="*/ 167 w 434"/>
              <a:gd name="T57" fmla="*/ 58 h 367"/>
              <a:gd name="T58" fmla="*/ 167 w 434"/>
              <a:gd name="T59" fmla="*/ 75 h 367"/>
              <a:gd name="T60" fmla="*/ 174 w 434"/>
              <a:gd name="T61" fmla="*/ 93 h 367"/>
              <a:gd name="T62" fmla="*/ 192 w 434"/>
              <a:gd name="T63" fmla="*/ 100 h 367"/>
              <a:gd name="T64" fmla="*/ 375 w 434"/>
              <a:gd name="T65" fmla="*/ 100 h 367"/>
              <a:gd name="T66" fmla="*/ 393 w 434"/>
              <a:gd name="T67" fmla="*/ 107 h 367"/>
              <a:gd name="T68" fmla="*/ 400 w 434"/>
              <a:gd name="T69" fmla="*/ 125 h 367"/>
              <a:gd name="T70" fmla="*/ 400 w 434"/>
              <a:gd name="T71" fmla="*/ 309 h 367"/>
              <a:gd name="T72" fmla="*/ 400 w 434"/>
              <a:gd name="T73" fmla="*/ 309 h 367"/>
              <a:gd name="T74" fmla="*/ 400 w 434"/>
              <a:gd name="T75" fmla="*/ 309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367">
                <a:moveTo>
                  <a:pt x="417" y="84"/>
                </a:moveTo>
                <a:cubicBezTo>
                  <a:pt x="405" y="72"/>
                  <a:pt x="391" y="67"/>
                  <a:pt x="375" y="67"/>
                </a:cubicBezTo>
                <a:cubicBezTo>
                  <a:pt x="200" y="67"/>
                  <a:pt x="200" y="67"/>
                  <a:pt x="200" y="67"/>
                </a:cubicBezTo>
                <a:cubicBezTo>
                  <a:pt x="200" y="58"/>
                  <a:pt x="200" y="58"/>
                  <a:pt x="200" y="58"/>
                </a:cubicBezTo>
                <a:cubicBezTo>
                  <a:pt x="200" y="42"/>
                  <a:pt x="194" y="29"/>
                  <a:pt x="183" y="17"/>
                </a:cubicBezTo>
                <a:cubicBezTo>
                  <a:pt x="172" y="6"/>
                  <a:pt x="158" y="0"/>
                  <a:pt x="142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42" y="0"/>
                  <a:pt x="29" y="6"/>
                  <a:pt x="17" y="17"/>
                </a:cubicBezTo>
                <a:cubicBezTo>
                  <a:pt x="6" y="29"/>
                  <a:pt x="0" y="42"/>
                  <a:pt x="0" y="58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25"/>
                  <a:pt x="6" y="338"/>
                  <a:pt x="17" y="350"/>
                </a:cubicBezTo>
                <a:cubicBezTo>
                  <a:pt x="29" y="361"/>
                  <a:pt x="42" y="367"/>
                  <a:pt x="58" y="367"/>
                </a:cubicBezTo>
                <a:cubicBezTo>
                  <a:pt x="375" y="367"/>
                  <a:pt x="375" y="367"/>
                  <a:pt x="375" y="367"/>
                </a:cubicBezTo>
                <a:cubicBezTo>
                  <a:pt x="391" y="367"/>
                  <a:pt x="405" y="361"/>
                  <a:pt x="417" y="350"/>
                </a:cubicBezTo>
                <a:cubicBezTo>
                  <a:pt x="428" y="338"/>
                  <a:pt x="434" y="325"/>
                  <a:pt x="434" y="309"/>
                </a:cubicBezTo>
                <a:cubicBezTo>
                  <a:pt x="434" y="125"/>
                  <a:pt x="434" y="125"/>
                  <a:pt x="434" y="125"/>
                </a:cubicBezTo>
                <a:cubicBezTo>
                  <a:pt x="434" y="109"/>
                  <a:pt x="428" y="95"/>
                  <a:pt x="417" y="84"/>
                </a:cubicBezTo>
                <a:close/>
                <a:moveTo>
                  <a:pt x="400" y="309"/>
                </a:moveTo>
                <a:cubicBezTo>
                  <a:pt x="400" y="316"/>
                  <a:pt x="398" y="322"/>
                  <a:pt x="393" y="326"/>
                </a:cubicBezTo>
                <a:cubicBezTo>
                  <a:pt x="388" y="331"/>
                  <a:pt x="382" y="334"/>
                  <a:pt x="375" y="334"/>
                </a:cubicBezTo>
                <a:cubicBezTo>
                  <a:pt x="58" y="334"/>
                  <a:pt x="58" y="334"/>
                  <a:pt x="58" y="334"/>
                </a:cubicBezTo>
                <a:cubicBezTo>
                  <a:pt x="51" y="334"/>
                  <a:pt x="46" y="331"/>
                  <a:pt x="41" y="326"/>
                </a:cubicBezTo>
                <a:cubicBezTo>
                  <a:pt x="36" y="322"/>
                  <a:pt x="33" y="316"/>
                  <a:pt x="33" y="309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1"/>
                  <a:pt x="36" y="46"/>
                  <a:pt x="41" y="41"/>
                </a:cubicBezTo>
                <a:cubicBezTo>
                  <a:pt x="46" y="36"/>
                  <a:pt x="51" y="33"/>
                  <a:pt x="5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9" y="33"/>
                  <a:pt x="155" y="36"/>
                  <a:pt x="160" y="41"/>
                </a:cubicBezTo>
                <a:cubicBezTo>
                  <a:pt x="164" y="46"/>
                  <a:pt x="167" y="51"/>
                  <a:pt x="167" y="58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7" y="82"/>
                  <a:pt x="169" y="88"/>
                  <a:pt x="174" y="93"/>
                </a:cubicBezTo>
                <a:cubicBezTo>
                  <a:pt x="179" y="98"/>
                  <a:pt x="185" y="100"/>
                  <a:pt x="192" y="100"/>
                </a:cubicBezTo>
                <a:cubicBezTo>
                  <a:pt x="375" y="100"/>
                  <a:pt x="375" y="100"/>
                  <a:pt x="375" y="100"/>
                </a:cubicBezTo>
                <a:cubicBezTo>
                  <a:pt x="382" y="100"/>
                  <a:pt x="388" y="103"/>
                  <a:pt x="393" y="107"/>
                </a:cubicBezTo>
                <a:cubicBezTo>
                  <a:pt x="398" y="112"/>
                  <a:pt x="400" y="118"/>
                  <a:pt x="400" y="125"/>
                </a:cubicBezTo>
                <a:lnTo>
                  <a:pt x="400" y="309"/>
                </a:lnTo>
                <a:close/>
                <a:moveTo>
                  <a:pt x="400" y="309"/>
                </a:moveTo>
                <a:cubicBezTo>
                  <a:pt x="400" y="309"/>
                  <a:pt x="400" y="309"/>
                  <a:pt x="400" y="30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5" name="グループ化 94"/>
          <p:cNvGrpSpPr/>
          <p:nvPr/>
        </p:nvGrpSpPr>
        <p:grpSpPr>
          <a:xfrm>
            <a:off x="6912320" y="1896770"/>
            <a:ext cx="1269804" cy="1003147"/>
            <a:chOff x="3455988" y="506412"/>
            <a:chExt cx="635000" cy="501651"/>
          </a:xfrm>
          <a:solidFill>
            <a:schemeClr val="bg1"/>
          </a:solidFill>
        </p:grpSpPr>
        <p:sp>
          <p:nvSpPr>
            <p:cNvPr id="28" name="Freeform 13"/>
            <p:cNvSpPr>
              <a:spLocks noEditPoints="1"/>
            </p:cNvSpPr>
            <p:nvPr/>
          </p:nvSpPr>
          <p:spPr bwMode="auto">
            <a:xfrm>
              <a:off x="3455988" y="506412"/>
              <a:ext cx="501650" cy="501651"/>
            </a:xfrm>
            <a:custGeom>
              <a:avLst/>
              <a:gdLst>
                <a:gd name="T0" fmla="*/ 362 w 367"/>
                <a:gd name="T1" fmla="*/ 235 h 367"/>
                <a:gd name="T2" fmla="*/ 353 w 367"/>
                <a:gd name="T3" fmla="*/ 237 h 367"/>
                <a:gd name="T4" fmla="*/ 336 w 367"/>
                <a:gd name="T5" fmla="*/ 253 h 367"/>
                <a:gd name="T6" fmla="*/ 334 w 367"/>
                <a:gd name="T7" fmla="*/ 259 h 367"/>
                <a:gd name="T8" fmla="*/ 334 w 367"/>
                <a:gd name="T9" fmla="*/ 292 h 367"/>
                <a:gd name="T10" fmla="*/ 321 w 367"/>
                <a:gd name="T11" fmla="*/ 321 h 367"/>
                <a:gd name="T12" fmla="*/ 292 w 367"/>
                <a:gd name="T13" fmla="*/ 334 h 367"/>
                <a:gd name="T14" fmla="*/ 75 w 367"/>
                <a:gd name="T15" fmla="*/ 334 h 367"/>
                <a:gd name="T16" fmla="*/ 46 w 367"/>
                <a:gd name="T17" fmla="*/ 321 h 367"/>
                <a:gd name="T18" fmla="*/ 33 w 367"/>
                <a:gd name="T19" fmla="*/ 292 h 367"/>
                <a:gd name="T20" fmla="*/ 33 w 367"/>
                <a:gd name="T21" fmla="*/ 75 h 367"/>
                <a:gd name="T22" fmla="*/ 46 w 367"/>
                <a:gd name="T23" fmla="*/ 46 h 367"/>
                <a:gd name="T24" fmla="*/ 75 w 367"/>
                <a:gd name="T25" fmla="*/ 33 h 367"/>
                <a:gd name="T26" fmla="*/ 292 w 367"/>
                <a:gd name="T27" fmla="*/ 33 h 367"/>
                <a:gd name="T28" fmla="*/ 304 w 367"/>
                <a:gd name="T29" fmla="*/ 35 h 367"/>
                <a:gd name="T30" fmla="*/ 312 w 367"/>
                <a:gd name="T31" fmla="*/ 33 h 367"/>
                <a:gd name="T32" fmla="*/ 325 w 367"/>
                <a:gd name="T33" fmla="*/ 20 h 367"/>
                <a:gd name="T34" fmla="*/ 327 w 367"/>
                <a:gd name="T35" fmla="*/ 13 h 367"/>
                <a:gd name="T36" fmla="*/ 323 w 367"/>
                <a:gd name="T37" fmla="*/ 7 h 367"/>
                <a:gd name="T38" fmla="*/ 292 w 367"/>
                <a:gd name="T39" fmla="*/ 0 h 367"/>
                <a:gd name="T40" fmla="*/ 75 w 367"/>
                <a:gd name="T41" fmla="*/ 0 h 367"/>
                <a:gd name="T42" fmla="*/ 22 w 367"/>
                <a:gd name="T43" fmla="*/ 22 h 367"/>
                <a:gd name="T44" fmla="*/ 0 w 367"/>
                <a:gd name="T45" fmla="*/ 75 h 367"/>
                <a:gd name="T46" fmla="*/ 0 w 367"/>
                <a:gd name="T47" fmla="*/ 292 h 367"/>
                <a:gd name="T48" fmla="*/ 22 w 367"/>
                <a:gd name="T49" fmla="*/ 345 h 367"/>
                <a:gd name="T50" fmla="*/ 75 w 367"/>
                <a:gd name="T51" fmla="*/ 367 h 367"/>
                <a:gd name="T52" fmla="*/ 292 w 367"/>
                <a:gd name="T53" fmla="*/ 367 h 367"/>
                <a:gd name="T54" fmla="*/ 345 w 367"/>
                <a:gd name="T55" fmla="*/ 345 h 367"/>
                <a:gd name="T56" fmla="*/ 367 w 367"/>
                <a:gd name="T57" fmla="*/ 292 h 367"/>
                <a:gd name="T58" fmla="*/ 367 w 367"/>
                <a:gd name="T59" fmla="*/ 242 h 367"/>
                <a:gd name="T60" fmla="*/ 362 w 367"/>
                <a:gd name="T61" fmla="*/ 235 h 367"/>
                <a:gd name="T62" fmla="*/ 362 w 367"/>
                <a:gd name="T63" fmla="*/ 235 h 367"/>
                <a:gd name="T64" fmla="*/ 362 w 367"/>
                <a:gd name="T65" fmla="*/ 235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7" h="367">
                  <a:moveTo>
                    <a:pt x="362" y="235"/>
                  </a:moveTo>
                  <a:cubicBezTo>
                    <a:pt x="358" y="234"/>
                    <a:pt x="355" y="234"/>
                    <a:pt x="353" y="237"/>
                  </a:cubicBezTo>
                  <a:cubicBezTo>
                    <a:pt x="336" y="253"/>
                    <a:pt x="336" y="253"/>
                    <a:pt x="336" y="253"/>
                  </a:cubicBezTo>
                  <a:cubicBezTo>
                    <a:pt x="335" y="255"/>
                    <a:pt x="334" y="257"/>
                    <a:pt x="334" y="259"/>
                  </a:cubicBezTo>
                  <a:cubicBezTo>
                    <a:pt x="334" y="292"/>
                    <a:pt x="334" y="292"/>
                    <a:pt x="334" y="292"/>
                  </a:cubicBezTo>
                  <a:cubicBezTo>
                    <a:pt x="334" y="303"/>
                    <a:pt x="330" y="313"/>
                    <a:pt x="321" y="321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1"/>
                  </a:cubicBezTo>
                  <a:cubicBezTo>
                    <a:pt x="37" y="313"/>
                    <a:pt x="33" y="303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7"/>
                    <a:pt x="64" y="33"/>
                    <a:pt x="75" y="33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6" y="33"/>
                    <a:pt x="300" y="34"/>
                    <a:pt x="304" y="35"/>
                  </a:cubicBezTo>
                  <a:cubicBezTo>
                    <a:pt x="307" y="36"/>
                    <a:pt x="310" y="35"/>
                    <a:pt x="312" y="33"/>
                  </a:cubicBezTo>
                  <a:cubicBezTo>
                    <a:pt x="325" y="20"/>
                    <a:pt x="325" y="20"/>
                    <a:pt x="325" y="20"/>
                  </a:cubicBezTo>
                  <a:cubicBezTo>
                    <a:pt x="327" y="18"/>
                    <a:pt x="328" y="15"/>
                    <a:pt x="327" y="13"/>
                  </a:cubicBezTo>
                  <a:cubicBezTo>
                    <a:pt x="327" y="10"/>
                    <a:pt x="325" y="8"/>
                    <a:pt x="323" y="7"/>
                  </a:cubicBezTo>
                  <a:cubicBezTo>
                    <a:pt x="313" y="2"/>
                    <a:pt x="303" y="0"/>
                    <a:pt x="2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0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0"/>
                    <a:pt x="367" y="313"/>
                    <a:pt x="367" y="292"/>
                  </a:cubicBezTo>
                  <a:cubicBezTo>
                    <a:pt x="367" y="242"/>
                    <a:pt x="367" y="242"/>
                    <a:pt x="367" y="242"/>
                  </a:cubicBezTo>
                  <a:cubicBezTo>
                    <a:pt x="367" y="239"/>
                    <a:pt x="365" y="236"/>
                    <a:pt x="362" y="235"/>
                  </a:cubicBezTo>
                  <a:close/>
                  <a:moveTo>
                    <a:pt x="362" y="235"/>
                  </a:moveTo>
                  <a:cubicBezTo>
                    <a:pt x="362" y="235"/>
                    <a:pt x="362" y="235"/>
                    <a:pt x="362" y="2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3684588" y="574675"/>
              <a:ext cx="341313" cy="341313"/>
            </a:xfrm>
            <a:custGeom>
              <a:avLst/>
              <a:gdLst>
                <a:gd name="T0" fmla="*/ 0 w 250"/>
                <a:gd name="T1" fmla="*/ 175 h 250"/>
                <a:gd name="T2" fmla="*/ 0 w 250"/>
                <a:gd name="T3" fmla="*/ 250 h 250"/>
                <a:gd name="T4" fmla="*/ 75 w 250"/>
                <a:gd name="T5" fmla="*/ 250 h 250"/>
                <a:gd name="T6" fmla="*/ 250 w 250"/>
                <a:gd name="T7" fmla="*/ 75 h 250"/>
                <a:gd name="T8" fmla="*/ 175 w 250"/>
                <a:gd name="T9" fmla="*/ 0 h 250"/>
                <a:gd name="T10" fmla="*/ 0 w 250"/>
                <a:gd name="T11" fmla="*/ 175 h 250"/>
                <a:gd name="T12" fmla="*/ 65 w 250"/>
                <a:gd name="T13" fmla="*/ 225 h 250"/>
                <a:gd name="T14" fmla="*/ 50 w 250"/>
                <a:gd name="T15" fmla="*/ 225 h 250"/>
                <a:gd name="T16" fmla="*/ 50 w 250"/>
                <a:gd name="T17" fmla="*/ 200 h 250"/>
                <a:gd name="T18" fmla="*/ 25 w 250"/>
                <a:gd name="T19" fmla="*/ 200 h 250"/>
                <a:gd name="T20" fmla="*/ 25 w 250"/>
                <a:gd name="T21" fmla="*/ 186 h 250"/>
                <a:gd name="T22" fmla="*/ 55 w 250"/>
                <a:gd name="T23" fmla="*/ 155 h 250"/>
                <a:gd name="T24" fmla="*/ 95 w 250"/>
                <a:gd name="T25" fmla="*/ 195 h 250"/>
                <a:gd name="T26" fmla="*/ 65 w 250"/>
                <a:gd name="T27" fmla="*/ 225 h 250"/>
                <a:gd name="T28" fmla="*/ 179 w 250"/>
                <a:gd name="T29" fmla="*/ 46 h 250"/>
                <a:gd name="T30" fmla="*/ 88 w 250"/>
                <a:gd name="T31" fmla="*/ 137 h 250"/>
                <a:gd name="T32" fmla="*/ 79 w 250"/>
                <a:gd name="T33" fmla="*/ 138 h 250"/>
                <a:gd name="T34" fmla="*/ 79 w 250"/>
                <a:gd name="T35" fmla="*/ 129 h 250"/>
                <a:gd name="T36" fmla="*/ 171 w 250"/>
                <a:gd name="T37" fmla="*/ 38 h 250"/>
                <a:gd name="T38" fmla="*/ 179 w 250"/>
                <a:gd name="T39" fmla="*/ 38 h 250"/>
                <a:gd name="T40" fmla="*/ 179 w 250"/>
                <a:gd name="T41" fmla="*/ 46 h 250"/>
                <a:gd name="T42" fmla="*/ 179 w 250"/>
                <a:gd name="T43" fmla="*/ 46 h 250"/>
                <a:gd name="T44" fmla="*/ 179 w 250"/>
                <a:gd name="T45" fmla="*/ 4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0" h="250">
                  <a:moveTo>
                    <a:pt x="0" y="175"/>
                  </a:moveTo>
                  <a:cubicBezTo>
                    <a:pt x="0" y="250"/>
                    <a:pt x="0" y="250"/>
                    <a:pt x="0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250" y="75"/>
                    <a:pt x="250" y="75"/>
                    <a:pt x="250" y="75"/>
                  </a:cubicBezTo>
                  <a:cubicBezTo>
                    <a:pt x="175" y="0"/>
                    <a:pt x="175" y="0"/>
                    <a:pt x="175" y="0"/>
                  </a:cubicBezTo>
                  <a:lnTo>
                    <a:pt x="0" y="175"/>
                  </a:lnTo>
                  <a:close/>
                  <a:moveTo>
                    <a:pt x="65" y="225"/>
                  </a:moveTo>
                  <a:cubicBezTo>
                    <a:pt x="50" y="225"/>
                    <a:pt x="50" y="225"/>
                    <a:pt x="50" y="225"/>
                  </a:cubicBezTo>
                  <a:cubicBezTo>
                    <a:pt x="50" y="200"/>
                    <a:pt x="50" y="200"/>
                    <a:pt x="50" y="200"/>
                  </a:cubicBezTo>
                  <a:cubicBezTo>
                    <a:pt x="25" y="200"/>
                    <a:pt x="25" y="200"/>
                    <a:pt x="25" y="200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95" y="195"/>
                    <a:pt x="95" y="195"/>
                    <a:pt x="95" y="195"/>
                  </a:cubicBezTo>
                  <a:lnTo>
                    <a:pt x="65" y="225"/>
                  </a:lnTo>
                  <a:close/>
                  <a:moveTo>
                    <a:pt x="179" y="46"/>
                  </a:moveTo>
                  <a:cubicBezTo>
                    <a:pt x="88" y="137"/>
                    <a:pt x="88" y="137"/>
                    <a:pt x="88" y="137"/>
                  </a:cubicBezTo>
                  <a:cubicBezTo>
                    <a:pt x="85" y="140"/>
                    <a:pt x="82" y="140"/>
                    <a:pt x="79" y="138"/>
                  </a:cubicBezTo>
                  <a:cubicBezTo>
                    <a:pt x="76" y="135"/>
                    <a:pt x="76" y="132"/>
                    <a:pt x="79" y="12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4" y="35"/>
                    <a:pt x="176" y="35"/>
                    <a:pt x="179" y="38"/>
                  </a:cubicBezTo>
                  <a:cubicBezTo>
                    <a:pt x="182" y="40"/>
                    <a:pt x="182" y="43"/>
                    <a:pt x="179" y="46"/>
                  </a:cubicBezTo>
                  <a:close/>
                  <a:moveTo>
                    <a:pt x="179" y="46"/>
                  </a:moveTo>
                  <a:cubicBezTo>
                    <a:pt x="179" y="46"/>
                    <a:pt x="179" y="46"/>
                    <a:pt x="179" y="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946525" y="509588"/>
              <a:ext cx="144463" cy="144463"/>
            </a:xfrm>
            <a:custGeom>
              <a:avLst/>
              <a:gdLst>
                <a:gd name="T0" fmla="*/ 99 w 106"/>
                <a:gd name="T1" fmla="*/ 47 h 106"/>
                <a:gd name="T2" fmla="*/ 59 w 106"/>
                <a:gd name="T3" fmla="*/ 7 h 106"/>
                <a:gd name="T4" fmla="*/ 41 w 106"/>
                <a:gd name="T5" fmla="*/ 0 h 106"/>
                <a:gd name="T6" fmla="*/ 24 w 106"/>
                <a:gd name="T7" fmla="*/ 7 h 106"/>
                <a:gd name="T8" fmla="*/ 0 w 106"/>
                <a:gd name="T9" fmla="*/ 31 h 106"/>
                <a:gd name="T10" fmla="*/ 75 w 106"/>
                <a:gd name="T11" fmla="*/ 106 h 106"/>
                <a:gd name="T12" fmla="*/ 99 w 106"/>
                <a:gd name="T13" fmla="*/ 82 h 106"/>
                <a:gd name="T14" fmla="*/ 106 w 106"/>
                <a:gd name="T15" fmla="*/ 65 h 106"/>
                <a:gd name="T16" fmla="*/ 99 w 106"/>
                <a:gd name="T17" fmla="*/ 47 h 106"/>
                <a:gd name="T18" fmla="*/ 99 w 106"/>
                <a:gd name="T19" fmla="*/ 47 h 106"/>
                <a:gd name="T20" fmla="*/ 99 w 106"/>
                <a:gd name="T21" fmla="*/ 4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6">
                  <a:moveTo>
                    <a:pt x="99" y="47"/>
                  </a:moveTo>
                  <a:cubicBezTo>
                    <a:pt x="59" y="7"/>
                    <a:pt x="59" y="7"/>
                    <a:pt x="59" y="7"/>
                  </a:cubicBezTo>
                  <a:cubicBezTo>
                    <a:pt x="54" y="3"/>
                    <a:pt x="48" y="0"/>
                    <a:pt x="41" y="0"/>
                  </a:cubicBezTo>
                  <a:cubicBezTo>
                    <a:pt x="35" y="0"/>
                    <a:pt x="29" y="3"/>
                    <a:pt x="24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4" y="78"/>
                    <a:pt x="106" y="72"/>
                    <a:pt x="106" y="65"/>
                  </a:cubicBezTo>
                  <a:cubicBezTo>
                    <a:pt x="106" y="58"/>
                    <a:pt x="104" y="52"/>
                    <a:pt x="99" y="47"/>
                  </a:cubicBezTo>
                  <a:close/>
                  <a:moveTo>
                    <a:pt x="99" y="47"/>
                  </a:moveTo>
                  <a:cubicBezTo>
                    <a:pt x="99" y="47"/>
                    <a:pt x="99" y="47"/>
                    <a:pt x="99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9851918" y="1811059"/>
            <a:ext cx="1276153" cy="1174569"/>
          </a:xfrm>
          <a:custGeom>
            <a:avLst/>
            <a:gdLst>
              <a:gd name="T0" fmla="*/ 432 w 434"/>
              <a:gd name="T1" fmla="*/ 379 h 400"/>
              <a:gd name="T2" fmla="*/ 405 w 434"/>
              <a:gd name="T3" fmla="*/ 372 h 400"/>
              <a:gd name="T4" fmla="*/ 387 w 434"/>
              <a:gd name="T5" fmla="*/ 366 h 400"/>
              <a:gd name="T6" fmla="*/ 378 w 434"/>
              <a:gd name="T7" fmla="*/ 351 h 400"/>
              <a:gd name="T8" fmla="*/ 361 w 434"/>
              <a:gd name="T9" fmla="*/ 312 h 400"/>
              <a:gd name="T10" fmla="*/ 344 w 434"/>
              <a:gd name="T11" fmla="*/ 269 h 400"/>
              <a:gd name="T12" fmla="*/ 319 w 434"/>
              <a:gd name="T13" fmla="*/ 208 h 400"/>
              <a:gd name="T14" fmla="*/ 287 w 434"/>
              <a:gd name="T15" fmla="*/ 131 h 400"/>
              <a:gd name="T16" fmla="*/ 234 w 434"/>
              <a:gd name="T17" fmla="*/ 5 h 400"/>
              <a:gd name="T18" fmla="*/ 231 w 434"/>
              <a:gd name="T19" fmla="*/ 0 h 400"/>
              <a:gd name="T20" fmla="*/ 197 w 434"/>
              <a:gd name="T21" fmla="*/ 0 h 400"/>
              <a:gd name="T22" fmla="*/ 124 w 434"/>
              <a:gd name="T23" fmla="*/ 189 h 400"/>
              <a:gd name="T24" fmla="*/ 63 w 434"/>
              <a:gd name="T25" fmla="*/ 349 h 400"/>
              <a:gd name="T26" fmla="*/ 50 w 434"/>
              <a:gd name="T27" fmla="*/ 367 h 400"/>
              <a:gd name="T28" fmla="*/ 21 w 434"/>
              <a:gd name="T29" fmla="*/ 375 h 400"/>
              <a:gd name="T30" fmla="*/ 1 w 434"/>
              <a:gd name="T31" fmla="*/ 380 h 400"/>
              <a:gd name="T32" fmla="*/ 0 w 434"/>
              <a:gd name="T33" fmla="*/ 400 h 400"/>
              <a:gd name="T34" fmla="*/ 5 w 434"/>
              <a:gd name="T35" fmla="*/ 400 h 400"/>
              <a:gd name="T36" fmla="*/ 49 w 434"/>
              <a:gd name="T37" fmla="*/ 397 h 400"/>
              <a:gd name="T38" fmla="*/ 62 w 434"/>
              <a:gd name="T39" fmla="*/ 395 h 400"/>
              <a:gd name="T40" fmla="*/ 153 w 434"/>
              <a:gd name="T41" fmla="*/ 400 h 400"/>
              <a:gd name="T42" fmla="*/ 153 w 434"/>
              <a:gd name="T43" fmla="*/ 393 h 400"/>
              <a:gd name="T44" fmla="*/ 153 w 434"/>
              <a:gd name="T45" fmla="*/ 378 h 400"/>
              <a:gd name="T46" fmla="*/ 142 w 434"/>
              <a:gd name="T47" fmla="*/ 376 h 400"/>
              <a:gd name="T48" fmla="*/ 134 w 434"/>
              <a:gd name="T49" fmla="*/ 375 h 400"/>
              <a:gd name="T50" fmla="*/ 131 w 434"/>
              <a:gd name="T51" fmla="*/ 374 h 400"/>
              <a:gd name="T52" fmla="*/ 104 w 434"/>
              <a:gd name="T53" fmla="*/ 366 h 400"/>
              <a:gd name="T54" fmla="*/ 100 w 434"/>
              <a:gd name="T55" fmla="*/ 355 h 400"/>
              <a:gd name="T56" fmla="*/ 106 w 434"/>
              <a:gd name="T57" fmla="*/ 333 h 400"/>
              <a:gd name="T58" fmla="*/ 133 w 434"/>
              <a:gd name="T59" fmla="*/ 262 h 400"/>
              <a:gd name="T60" fmla="*/ 250 w 434"/>
              <a:gd name="T61" fmla="*/ 262 h 400"/>
              <a:gd name="T62" fmla="*/ 274 w 434"/>
              <a:gd name="T63" fmla="*/ 321 h 400"/>
              <a:gd name="T64" fmla="*/ 286 w 434"/>
              <a:gd name="T65" fmla="*/ 351 h 400"/>
              <a:gd name="T66" fmla="*/ 288 w 434"/>
              <a:gd name="T67" fmla="*/ 360 h 400"/>
              <a:gd name="T68" fmla="*/ 285 w 434"/>
              <a:gd name="T69" fmla="*/ 367 h 400"/>
              <a:gd name="T70" fmla="*/ 267 w 434"/>
              <a:gd name="T71" fmla="*/ 373 h 400"/>
              <a:gd name="T72" fmla="*/ 233 w 434"/>
              <a:gd name="T73" fmla="*/ 380 h 400"/>
              <a:gd name="T74" fmla="*/ 232 w 434"/>
              <a:gd name="T75" fmla="*/ 400 h 400"/>
              <a:gd name="T76" fmla="*/ 247 w 434"/>
              <a:gd name="T77" fmla="*/ 400 h 400"/>
              <a:gd name="T78" fmla="*/ 299 w 434"/>
              <a:gd name="T79" fmla="*/ 397 h 400"/>
              <a:gd name="T80" fmla="*/ 334 w 434"/>
              <a:gd name="T81" fmla="*/ 396 h 400"/>
              <a:gd name="T82" fmla="*/ 384 w 434"/>
              <a:gd name="T83" fmla="*/ 398 h 400"/>
              <a:gd name="T84" fmla="*/ 434 w 434"/>
              <a:gd name="T85" fmla="*/ 400 h 400"/>
              <a:gd name="T86" fmla="*/ 434 w 434"/>
              <a:gd name="T87" fmla="*/ 394 h 400"/>
              <a:gd name="T88" fmla="*/ 432 w 434"/>
              <a:gd name="T89" fmla="*/ 379 h 400"/>
              <a:gd name="T90" fmla="*/ 229 w 434"/>
              <a:gd name="T91" fmla="*/ 231 h 400"/>
              <a:gd name="T92" fmla="*/ 216 w 434"/>
              <a:gd name="T93" fmla="*/ 231 h 400"/>
              <a:gd name="T94" fmla="*/ 185 w 434"/>
              <a:gd name="T95" fmla="*/ 230 h 400"/>
              <a:gd name="T96" fmla="*/ 145 w 434"/>
              <a:gd name="T97" fmla="*/ 230 h 400"/>
              <a:gd name="T98" fmla="*/ 189 w 434"/>
              <a:gd name="T99" fmla="*/ 112 h 400"/>
              <a:gd name="T100" fmla="*/ 213 w 434"/>
              <a:gd name="T101" fmla="*/ 167 h 400"/>
              <a:gd name="T102" fmla="*/ 237 w 434"/>
              <a:gd name="T103" fmla="*/ 230 h 400"/>
              <a:gd name="T104" fmla="*/ 229 w 434"/>
              <a:gd name="T105" fmla="*/ 231 h 400"/>
              <a:gd name="T106" fmla="*/ 229 w 434"/>
              <a:gd name="T107" fmla="*/ 231 h 400"/>
              <a:gd name="T108" fmla="*/ 229 w 434"/>
              <a:gd name="T109" fmla="*/ 23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4" h="400">
                <a:moveTo>
                  <a:pt x="432" y="379"/>
                </a:moveTo>
                <a:cubicBezTo>
                  <a:pt x="423" y="375"/>
                  <a:pt x="414" y="373"/>
                  <a:pt x="405" y="372"/>
                </a:cubicBezTo>
                <a:cubicBezTo>
                  <a:pt x="397" y="371"/>
                  <a:pt x="391" y="369"/>
                  <a:pt x="387" y="366"/>
                </a:cubicBezTo>
                <a:cubicBezTo>
                  <a:pt x="385" y="364"/>
                  <a:pt x="382" y="359"/>
                  <a:pt x="378" y="351"/>
                </a:cubicBezTo>
                <a:cubicBezTo>
                  <a:pt x="371" y="337"/>
                  <a:pt x="366" y="324"/>
                  <a:pt x="361" y="312"/>
                </a:cubicBezTo>
                <a:cubicBezTo>
                  <a:pt x="355" y="294"/>
                  <a:pt x="349" y="279"/>
                  <a:pt x="344" y="269"/>
                </a:cubicBezTo>
                <a:cubicBezTo>
                  <a:pt x="335" y="246"/>
                  <a:pt x="326" y="226"/>
                  <a:pt x="319" y="208"/>
                </a:cubicBezTo>
                <a:cubicBezTo>
                  <a:pt x="316" y="198"/>
                  <a:pt x="305" y="173"/>
                  <a:pt x="287" y="131"/>
                </a:cubicBezTo>
                <a:cubicBezTo>
                  <a:pt x="234" y="5"/>
                  <a:pt x="234" y="5"/>
                  <a:pt x="234" y="5"/>
                </a:cubicBezTo>
                <a:cubicBezTo>
                  <a:pt x="231" y="0"/>
                  <a:pt x="231" y="0"/>
                  <a:pt x="231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24" y="189"/>
                  <a:pt x="124" y="189"/>
                  <a:pt x="124" y="189"/>
                </a:cubicBezTo>
                <a:cubicBezTo>
                  <a:pt x="63" y="349"/>
                  <a:pt x="63" y="349"/>
                  <a:pt x="63" y="349"/>
                </a:cubicBezTo>
                <a:cubicBezTo>
                  <a:pt x="58" y="358"/>
                  <a:pt x="54" y="364"/>
                  <a:pt x="50" y="367"/>
                </a:cubicBezTo>
                <a:cubicBezTo>
                  <a:pt x="46" y="370"/>
                  <a:pt x="37" y="372"/>
                  <a:pt x="21" y="375"/>
                </a:cubicBezTo>
                <a:cubicBezTo>
                  <a:pt x="11" y="377"/>
                  <a:pt x="4" y="379"/>
                  <a:pt x="1" y="380"/>
                </a:cubicBezTo>
                <a:cubicBezTo>
                  <a:pt x="0" y="400"/>
                  <a:pt x="0" y="400"/>
                  <a:pt x="0" y="400"/>
                </a:cubicBezTo>
                <a:cubicBezTo>
                  <a:pt x="5" y="400"/>
                  <a:pt x="5" y="400"/>
                  <a:pt x="5" y="400"/>
                </a:cubicBezTo>
                <a:cubicBezTo>
                  <a:pt x="20" y="400"/>
                  <a:pt x="35" y="399"/>
                  <a:pt x="49" y="397"/>
                </a:cubicBezTo>
                <a:cubicBezTo>
                  <a:pt x="62" y="395"/>
                  <a:pt x="62" y="395"/>
                  <a:pt x="62" y="395"/>
                </a:cubicBezTo>
                <a:cubicBezTo>
                  <a:pt x="111" y="398"/>
                  <a:pt x="141" y="400"/>
                  <a:pt x="153" y="400"/>
                </a:cubicBezTo>
                <a:cubicBezTo>
                  <a:pt x="153" y="398"/>
                  <a:pt x="153" y="396"/>
                  <a:pt x="153" y="393"/>
                </a:cubicBezTo>
                <a:cubicBezTo>
                  <a:pt x="153" y="388"/>
                  <a:pt x="153" y="383"/>
                  <a:pt x="153" y="378"/>
                </a:cubicBezTo>
                <a:cubicBezTo>
                  <a:pt x="149" y="377"/>
                  <a:pt x="146" y="377"/>
                  <a:pt x="142" y="376"/>
                </a:cubicBezTo>
                <a:cubicBezTo>
                  <a:pt x="139" y="376"/>
                  <a:pt x="136" y="375"/>
                  <a:pt x="134" y="375"/>
                </a:cubicBezTo>
                <a:cubicBezTo>
                  <a:pt x="133" y="375"/>
                  <a:pt x="131" y="374"/>
                  <a:pt x="131" y="374"/>
                </a:cubicBezTo>
                <a:cubicBezTo>
                  <a:pt x="118" y="372"/>
                  <a:pt x="109" y="370"/>
                  <a:pt x="104" y="366"/>
                </a:cubicBezTo>
                <a:cubicBezTo>
                  <a:pt x="101" y="364"/>
                  <a:pt x="100" y="360"/>
                  <a:pt x="100" y="355"/>
                </a:cubicBezTo>
                <a:cubicBezTo>
                  <a:pt x="100" y="351"/>
                  <a:pt x="102" y="344"/>
                  <a:pt x="106" y="333"/>
                </a:cubicBezTo>
                <a:cubicBezTo>
                  <a:pt x="119" y="297"/>
                  <a:pt x="128" y="273"/>
                  <a:pt x="133" y="262"/>
                </a:cubicBezTo>
                <a:cubicBezTo>
                  <a:pt x="250" y="262"/>
                  <a:pt x="250" y="262"/>
                  <a:pt x="250" y="262"/>
                </a:cubicBezTo>
                <a:cubicBezTo>
                  <a:pt x="274" y="321"/>
                  <a:pt x="274" y="321"/>
                  <a:pt x="274" y="321"/>
                </a:cubicBezTo>
                <a:cubicBezTo>
                  <a:pt x="286" y="351"/>
                  <a:pt x="286" y="351"/>
                  <a:pt x="286" y="351"/>
                </a:cubicBezTo>
                <a:cubicBezTo>
                  <a:pt x="287" y="354"/>
                  <a:pt x="288" y="357"/>
                  <a:pt x="288" y="360"/>
                </a:cubicBezTo>
                <a:cubicBezTo>
                  <a:pt x="288" y="362"/>
                  <a:pt x="287" y="364"/>
                  <a:pt x="285" y="367"/>
                </a:cubicBezTo>
                <a:cubicBezTo>
                  <a:pt x="283" y="368"/>
                  <a:pt x="277" y="370"/>
                  <a:pt x="267" y="373"/>
                </a:cubicBezTo>
                <a:cubicBezTo>
                  <a:pt x="233" y="380"/>
                  <a:pt x="233" y="380"/>
                  <a:pt x="233" y="380"/>
                </a:cubicBezTo>
                <a:cubicBezTo>
                  <a:pt x="232" y="386"/>
                  <a:pt x="232" y="392"/>
                  <a:pt x="232" y="400"/>
                </a:cubicBezTo>
                <a:cubicBezTo>
                  <a:pt x="247" y="400"/>
                  <a:pt x="247" y="400"/>
                  <a:pt x="247" y="400"/>
                </a:cubicBezTo>
                <a:cubicBezTo>
                  <a:pt x="299" y="397"/>
                  <a:pt x="299" y="397"/>
                  <a:pt x="299" y="397"/>
                </a:cubicBezTo>
                <a:cubicBezTo>
                  <a:pt x="309" y="396"/>
                  <a:pt x="321" y="396"/>
                  <a:pt x="334" y="396"/>
                </a:cubicBezTo>
                <a:cubicBezTo>
                  <a:pt x="351" y="396"/>
                  <a:pt x="367" y="397"/>
                  <a:pt x="384" y="398"/>
                </a:cubicBezTo>
                <a:cubicBezTo>
                  <a:pt x="403" y="400"/>
                  <a:pt x="420" y="400"/>
                  <a:pt x="434" y="400"/>
                </a:cubicBezTo>
                <a:cubicBezTo>
                  <a:pt x="434" y="398"/>
                  <a:pt x="434" y="396"/>
                  <a:pt x="434" y="394"/>
                </a:cubicBezTo>
                <a:cubicBezTo>
                  <a:pt x="434" y="391"/>
                  <a:pt x="433" y="386"/>
                  <a:pt x="432" y="379"/>
                </a:cubicBezTo>
                <a:close/>
                <a:moveTo>
                  <a:pt x="229" y="231"/>
                </a:moveTo>
                <a:cubicBezTo>
                  <a:pt x="227" y="231"/>
                  <a:pt x="222" y="231"/>
                  <a:pt x="216" y="231"/>
                </a:cubicBezTo>
                <a:cubicBezTo>
                  <a:pt x="209" y="231"/>
                  <a:pt x="199" y="230"/>
                  <a:pt x="185" y="230"/>
                </a:cubicBezTo>
                <a:cubicBezTo>
                  <a:pt x="171" y="230"/>
                  <a:pt x="157" y="230"/>
                  <a:pt x="145" y="230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96" y="126"/>
                  <a:pt x="204" y="144"/>
                  <a:pt x="213" y="167"/>
                </a:cubicBezTo>
                <a:cubicBezTo>
                  <a:pt x="223" y="193"/>
                  <a:pt x="231" y="214"/>
                  <a:pt x="237" y="230"/>
                </a:cubicBezTo>
                <a:lnTo>
                  <a:pt x="229" y="231"/>
                </a:lnTo>
                <a:close/>
                <a:moveTo>
                  <a:pt x="229" y="231"/>
                </a:moveTo>
                <a:cubicBezTo>
                  <a:pt x="229" y="231"/>
                  <a:pt x="229" y="231"/>
                  <a:pt x="229" y="23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12797863" y="1760264"/>
            <a:ext cx="1005379" cy="1276155"/>
            <a:chOff x="6399213" y="506412"/>
            <a:chExt cx="636588" cy="808038"/>
          </a:xfrm>
          <a:solidFill>
            <a:schemeClr val="bg1"/>
          </a:solidFill>
        </p:grpSpPr>
        <p:sp>
          <p:nvSpPr>
            <p:cNvPr id="36" name="Freeform 23"/>
            <p:cNvSpPr>
              <a:spLocks noEditPoints="1"/>
            </p:cNvSpPr>
            <p:nvPr/>
          </p:nvSpPr>
          <p:spPr bwMode="auto">
            <a:xfrm>
              <a:off x="6399213" y="506412"/>
              <a:ext cx="288925" cy="808038"/>
            </a:xfrm>
            <a:custGeom>
              <a:avLst/>
              <a:gdLst>
                <a:gd name="T0" fmla="*/ 150 w 167"/>
                <a:gd name="T1" fmla="*/ 0 h 467"/>
                <a:gd name="T2" fmla="*/ 138 w 167"/>
                <a:gd name="T3" fmla="*/ 5 h 467"/>
                <a:gd name="T4" fmla="*/ 134 w 167"/>
                <a:gd name="T5" fmla="*/ 17 h 467"/>
                <a:gd name="T6" fmla="*/ 134 w 167"/>
                <a:gd name="T7" fmla="*/ 125 h 467"/>
                <a:gd name="T8" fmla="*/ 129 w 167"/>
                <a:gd name="T9" fmla="*/ 137 h 467"/>
                <a:gd name="T10" fmla="*/ 117 w 167"/>
                <a:gd name="T11" fmla="*/ 142 h 467"/>
                <a:gd name="T12" fmla="*/ 105 w 167"/>
                <a:gd name="T13" fmla="*/ 137 h 467"/>
                <a:gd name="T14" fmla="*/ 100 w 167"/>
                <a:gd name="T15" fmla="*/ 125 h 467"/>
                <a:gd name="T16" fmla="*/ 100 w 167"/>
                <a:gd name="T17" fmla="*/ 17 h 467"/>
                <a:gd name="T18" fmla="*/ 95 w 167"/>
                <a:gd name="T19" fmla="*/ 5 h 467"/>
                <a:gd name="T20" fmla="*/ 83 w 167"/>
                <a:gd name="T21" fmla="*/ 0 h 467"/>
                <a:gd name="T22" fmla="*/ 72 w 167"/>
                <a:gd name="T23" fmla="*/ 5 h 467"/>
                <a:gd name="T24" fmla="*/ 67 w 167"/>
                <a:gd name="T25" fmla="*/ 17 h 467"/>
                <a:gd name="T26" fmla="*/ 67 w 167"/>
                <a:gd name="T27" fmla="*/ 125 h 467"/>
                <a:gd name="T28" fmla="*/ 62 w 167"/>
                <a:gd name="T29" fmla="*/ 137 h 467"/>
                <a:gd name="T30" fmla="*/ 50 w 167"/>
                <a:gd name="T31" fmla="*/ 142 h 467"/>
                <a:gd name="T32" fmla="*/ 38 w 167"/>
                <a:gd name="T33" fmla="*/ 137 h 467"/>
                <a:gd name="T34" fmla="*/ 33 w 167"/>
                <a:gd name="T35" fmla="*/ 125 h 467"/>
                <a:gd name="T36" fmla="*/ 33 w 167"/>
                <a:gd name="T37" fmla="*/ 17 h 467"/>
                <a:gd name="T38" fmla="*/ 28 w 167"/>
                <a:gd name="T39" fmla="*/ 5 h 467"/>
                <a:gd name="T40" fmla="*/ 17 w 167"/>
                <a:gd name="T41" fmla="*/ 0 h 467"/>
                <a:gd name="T42" fmla="*/ 5 w 167"/>
                <a:gd name="T43" fmla="*/ 5 h 467"/>
                <a:gd name="T44" fmla="*/ 0 w 167"/>
                <a:gd name="T45" fmla="*/ 17 h 467"/>
                <a:gd name="T46" fmla="*/ 0 w 167"/>
                <a:gd name="T47" fmla="*/ 184 h 467"/>
                <a:gd name="T48" fmla="*/ 9 w 167"/>
                <a:gd name="T49" fmla="*/ 212 h 467"/>
                <a:gd name="T50" fmla="*/ 33 w 167"/>
                <a:gd name="T51" fmla="*/ 231 h 467"/>
                <a:gd name="T52" fmla="*/ 33 w 167"/>
                <a:gd name="T53" fmla="*/ 434 h 467"/>
                <a:gd name="T54" fmla="*/ 43 w 167"/>
                <a:gd name="T55" fmla="*/ 457 h 467"/>
                <a:gd name="T56" fmla="*/ 67 w 167"/>
                <a:gd name="T57" fmla="*/ 467 h 467"/>
                <a:gd name="T58" fmla="*/ 100 w 167"/>
                <a:gd name="T59" fmla="*/ 467 h 467"/>
                <a:gd name="T60" fmla="*/ 124 w 167"/>
                <a:gd name="T61" fmla="*/ 457 h 467"/>
                <a:gd name="T62" fmla="*/ 133 w 167"/>
                <a:gd name="T63" fmla="*/ 434 h 467"/>
                <a:gd name="T64" fmla="*/ 133 w 167"/>
                <a:gd name="T65" fmla="*/ 231 h 467"/>
                <a:gd name="T66" fmla="*/ 158 w 167"/>
                <a:gd name="T67" fmla="*/ 212 h 467"/>
                <a:gd name="T68" fmla="*/ 167 w 167"/>
                <a:gd name="T69" fmla="*/ 184 h 467"/>
                <a:gd name="T70" fmla="*/ 167 w 167"/>
                <a:gd name="T71" fmla="*/ 17 h 467"/>
                <a:gd name="T72" fmla="*/ 162 w 167"/>
                <a:gd name="T73" fmla="*/ 5 h 467"/>
                <a:gd name="T74" fmla="*/ 150 w 167"/>
                <a:gd name="T75" fmla="*/ 0 h 467"/>
                <a:gd name="T76" fmla="*/ 150 w 167"/>
                <a:gd name="T77" fmla="*/ 0 h 467"/>
                <a:gd name="T78" fmla="*/ 150 w 167"/>
                <a:gd name="T7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7" h="467">
                  <a:moveTo>
                    <a:pt x="150" y="0"/>
                  </a:moveTo>
                  <a:cubicBezTo>
                    <a:pt x="146" y="0"/>
                    <a:pt x="142" y="2"/>
                    <a:pt x="138" y="5"/>
                  </a:cubicBezTo>
                  <a:cubicBezTo>
                    <a:pt x="135" y="8"/>
                    <a:pt x="134" y="12"/>
                    <a:pt x="134" y="17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30"/>
                    <a:pt x="132" y="134"/>
                    <a:pt x="129" y="137"/>
                  </a:cubicBezTo>
                  <a:cubicBezTo>
                    <a:pt x="125" y="140"/>
                    <a:pt x="121" y="142"/>
                    <a:pt x="117" y="142"/>
                  </a:cubicBezTo>
                  <a:cubicBezTo>
                    <a:pt x="112" y="142"/>
                    <a:pt x="108" y="140"/>
                    <a:pt x="105" y="137"/>
                  </a:cubicBezTo>
                  <a:cubicBezTo>
                    <a:pt x="102" y="134"/>
                    <a:pt x="100" y="130"/>
                    <a:pt x="100" y="125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2"/>
                    <a:pt x="98" y="8"/>
                    <a:pt x="95" y="5"/>
                  </a:cubicBezTo>
                  <a:cubicBezTo>
                    <a:pt x="92" y="2"/>
                    <a:pt x="88" y="0"/>
                    <a:pt x="83" y="0"/>
                  </a:cubicBezTo>
                  <a:cubicBezTo>
                    <a:pt x="79" y="0"/>
                    <a:pt x="75" y="2"/>
                    <a:pt x="72" y="5"/>
                  </a:cubicBezTo>
                  <a:cubicBezTo>
                    <a:pt x="68" y="8"/>
                    <a:pt x="67" y="12"/>
                    <a:pt x="67" y="17"/>
                  </a:cubicBezTo>
                  <a:cubicBezTo>
                    <a:pt x="67" y="125"/>
                    <a:pt x="67" y="125"/>
                    <a:pt x="67" y="125"/>
                  </a:cubicBezTo>
                  <a:cubicBezTo>
                    <a:pt x="67" y="130"/>
                    <a:pt x="65" y="134"/>
                    <a:pt x="62" y="137"/>
                  </a:cubicBezTo>
                  <a:cubicBezTo>
                    <a:pt x="58" y="140"/>
                    <a:pt x="55" y="142"/>
                    <a:pt x="50" y="142"/>
                  </a:cubicBezTo>
                  <a:cubicBezTo>
                    <a:pt x="46" y="142"/>
                    <a:pt x="42" y="140"/>
                    <a:pt x="38" y="137"/>
                  </a:cubicBezTo>
                  <a:cubicBezTo>
                    <a:pt x="35" y="134"/>
                    <a:pt x="33" y="130"/>
                    <a:pt x="33" y="125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2"/>
                    <a:pt x="32" y="8"/>
                    <a:pt x="28" y="5"/>
                  </a:cubicBezTo>
                  <a:cubicBezTo>
                    <a:pt x="25" y="2"/>
                    <a:pt x="21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94"/>
                    <a:pt x="3" y="204"/>
                    <a:pt x="9" y="212"/>
                  </a:cubicBezTo>
                  <a:cubicBezTo>
                    <a:pt x="15" y="221"/>
                    <a:pt x="23" y="227"/>
                    <a:pt x="33" y="231"/>
                  </a:cubicBezTo>
                  <a:cubicBezTo>
                    <a:pt x="33" y="434"/>
                    <a:pt x="33" y="434"/>
                    <a:pt x="33" y="434"/>
                  </a:cubicBezTo>
                  <a:cubicBezTo>
                    <a:pt x="33" y="443"/>
                    <a:pt x="37" y="451"/>
                    <a:pt x="43" y="457"/>
                  </a:cubicBezTo>
                  <a:cubicBezTo>
                    <a:pt x="50" y="464"/>
                    <a:pt x="58" y="467"/>
                    <a:pt x="67" y="467"/>
                  </a:cubicBezTo>
                  <a:cubicBezTo>
                    <a:pt x="100" y="467"/>
                    <a:pt x="100" y="467"/>
                    <a:pt x="100" y="467"/>
                  </a:cubicBezTo>
                  <a:cubicBezTo>
                    <a:pt x="109" y="467"/>
                    <a:pt x="117" y="464"/>
                    <a:pt x="124" y="457"/>
                  </a:cubicBezTo>
                  <a:cubicBezTo>
                    <a:pt x="130" y="451"/>
                    <a:pt x="133" y="443"/>
                    <a:pt x="133" y="434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43" y="227"/>
                    <a:pt x="151" y="221"/>
                    <a:pt x="158" y="212"/>
                  </a:cubicBezTo>
                  <a:cubicBezTo>
                    <a:pt x="164" y="204"/>
                    <a:pt x="167" y="194"/>
                    <a:pt x="167" y="184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7" y="12"/>
                    <a:pt x="165" y="8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7" name="Freeform 24"/>
            <p:cNvSpPr>
              <a:spLocks noEditPoints="1"/>
            </p:cNvSpPr>
            <p:nvPr/>
          </p:nvSpPr>
          <p:spPr bwMode="auto">
            <a:xfrm>
              <a:off x="6745288" y="506412"/>
              <a:ext cx="290513" cy="808038"/>
            </a:xfrm>
            <a:custGeom>
              <a:avLst/>
              <a:gdLst>
                <a:gd name="T0" fmla="*/ 162 w 167"/>
                <a:gd name="T1" fmla="*/ 5 h 467"/>
                <a:gd name="T2" fmla="*/ 150 w 167"/>
                <a:gd name="T3" fmla="*/ 0 h 467"/>
                <a:gd name="T4" fmla="*/ 84 w 167"/>
                <a:gd name="T5" fmla="*/ 0 h 467"/>
                <a:gd name="T6" fmla="*/ 25 w 167"/>
                <a:gd name="T7" fmla="*/ 25 h 467"/>
                <a:gd name="T8" fmla="*/ 0 w 167"/>
                <a:gd name="T9" fmla="*/ 83 h 467"/>
                <a:gd name="T10" fmla="*/ 0 w 167"/>
                <a:gd name="T11" fmla="*/ 292 h 467"/>
                <a:gd name="T12" fmla="*/ 3 w 167"/>
                <a:gd name="T13" fmla="*/ 298 h 467"/>
                <a:gd name="T14" fmla="*/ 9 w 167"/>
                <a:gd name="T15" fmla="*/ 300 h 467"/>
                <a:gd name="T16" fmla="*/ 67 w 167"/>
                <a:gd name="T17" fmla="*/ 300 h 467"/>
                <a:gd name="T18" fmla="*/ 67 w 167"/>
                <a:gd name="T19" fmla="*/ 434 h 467"/>
                <a:gd name="T20" fmla="*/ 77 w 167"/>
                <a:gd name="T21" fmla="*/ 457 h 467"/>
                <a:gd name="T22" fmla="*/ 100 w 167"/>
                <a:gd name="T23" fmla="*/ 467 h 467"/>
                <a:gd name="T24" fmla="*/ 134 w 167"/>
                <a:gd name="T25" fmla="*/ 467 h 467"/>
                <a:gd name="T26" fmla="*/ 157 w 167"/>
                <a:gd name="T27" fmla="*/ 457 h 467"/>
                <a:gd name="T28" fmla="*/ 167 w 167"/>
                <a:gd name="T29" fmla="*/ 434 h 467"/>
                <a:gd name="T30" fmla="*/ 167 w 167"/>
                <a:gd name="T31" fmla="*/ 17 h 467"/>
                <a:gd name="T32" fmla="*/ 162 w 167"/>
                <a:gd name="T33" fmla="*/ 5 h 467"/>
                <a:gd name="T34" fmla="*/ 162 w 167"/>
                <a:gd name="T35" fmla="*/ 5 h 467"/>
                <a:gd name="T36" fmla="*/ 162 w 167"/>
                <a:gd name="T37" fmla="*/ 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7" h="467">
                  <a:moveTo>
                    <a:pt x="162" y="5"/>
                  </a:moveTo>
                  <a:cubicBezTo>
                    <a:pt x="159" y="2"/>
                    <a:pt x="155" y="0"/>
                    <a:pt x="150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1" y="0"/>
                    <a:pt x="41" y="8"/>
                    <a:pt x="25" y="25"/>
                  </a:cubicBezTo>
                  <a:cubicBezTo>
                    <a:pt x="8" y="41"/>
                    <a:pt x="0" y="60"/>
                    <a:pt x="0" y="83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294"/>
                    <a:pt x="1" y="296"/>
                    <a:pt x="3" y="298"/>
                  </a:cubicBezTo>
                  <a:cubicBezTo>
                    <a:pt x="4" y="300"/>
                    <a:pt x="6" y="300"/>
                    <a:pt x="9" y="300"/>
                  </a:cubicBezTo>
                  <a:cubicBezTo>
                    <a:pt x="67" y="300"/>
                    <a:pt x="67" y="300"/>
                    <a:pt x="67" y="300"/>
                  </a:cubicBezTo>
                  <a:cubicBezTo>
                    <a:pt x="67" y="434"/>
                    <a:pt x="67" y="434"/>
                    <a:pt x="67" y="434"/>
                  </a:cubicBezTo>
                  <a:cubicBezTo>
                    <a:pt x="67" y="443"/>
                    <a:pt x="70" y="451"/>
                    <a:pt x="77" y="457"/>
                  </a:cubicBezTo>
                  <a:cubicBezTo>
                    <a:pt x="83" y="464"/>
                    <a:pt x="91" y="467"/>
                    <a:pt x="100" y="467"/>
                  </a:cubicBezTo>
                  <a:cubicBezTo>
                    <a:pt x="134" y="467"/>
                    <a:pt x="134" y="467"/>
                    <a:pt x="134" y="467"/>
                  </a:cubicBezTo>
                  <a:cubicBezTo>
                    <a:pt x="143" y="467"/>
                    <a:pt x="151" y="464"/>
                    <a:pt x="157" y="457"/>
                  </a:cubicBezTo>
                  <a:cubicBezTo>
                    <a:pt x="164" y="451"/>
                    <a:pt x="167" y="443"/>
                    <a:pt x="167" y="434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7" y="12"/>
                    <a:pt x="165" y="8"/>
                    <a:pt x="162" y="5"/>
                  </a:cubicBezTo>
                  <a:close/>
                  <a:moveTo>
                    <a:pt x="162" y="5"/>
                  </a:moveTo>
                  <a:cubicBezTo>
                    <a:pt x="162" y="5"/>
                    <a:pt x="162" y="5"/>
                    <a:pt x="16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0" name="Freeform 28"/>
          <p:cNvSpPr>
            <a:spLocks noEditPoints="1"/>
          </p:cNvSpPr>
          <p:nvPr/>
        </p:nvSpPr>
        <p:spPr bwMode="auto">
          <a:xfrm>
            <a:off x="15746981" y="1761852"/>
            <a:ext cx="1269804" cy="1272980"/>
          </a:xfrm>
          <a:custGeom>
            <a:avLst/>
            <a:gdLst>
              <a:gd name="T0" fmla="*/ 397 w 402"/>
              <a:gd name="T1" fmla="*/ 190 h 403"/>
              <a:gd name="T2" fmla="*/ 212 w 402"/>
              <a:gd name="T3" fmla="*/ 5 h 403"/>
              <a:gd name="T4" fmla="*/ 204 w 402"/>
              <a:gd name="T5" fmla="*/ 1 h 403"/>
              <a:gd name="T6" fmla="*/ 200 w 402"/>
              <a:gd name="T7" fmla="*/ 10 h 403"/>
              <a:gd name="T8" fmla="*/ 200 w 402"/>
              <a:gd name="T9" fmla="*/ 195 h 403"/>
              <a:gd name="T10" fmla="*/ 197 w 402"/>
              <a:gd name="T11" fmla="*/ 190 h 403"/>
              <a:gd name="T12" fmla="*/ 12 w 402"/>
              <a:gd name="T13" fmla="*/ 5 h 403"/>
              <a:gd name="T14" fmla="*/ 3 w 402"/>
              <a:gd name="T15" fmla="*/ 1 h 403"/>
              <a:gd name="T16" fmla="*/ 0 w 402"/>
              <a:gd name="T17" fmla="*/ 10 h 403"/>
              <a:gd name="T18" fmla="*/ 0 w 402"/>
              <a:gd name="T19" fmla="*/ 393 h 403"/>
              <a:gd name="T20" fmla="*/ 3 w 402"/>
              <a:gd name="T21" fmla="*/ 402 h 403"/>
              <a:gd name="T22" fmla="*/ 12 w 402"/>
              <a:gd name="T23" fmla="*/ 398 h 403"/>
              <a:gd name="T24" fmla="*/ 197 w 402"/>
              <a:gd name="T25" fmla="*/ 213 h 403"/>
              <a:gd name="T26" fmla="*/ 200 w 402"/>
              <a:gd name="T27" fmla="*/ 208 h 403"/>
              <a:gd name="T28" fmla="*/ 200 w 402"/>
              <a:gd name="T29" fmla="*/ 393 h 403"/>
              <a:gd name="T30" fmla="*/ 204 w 402"/>
              <a:gd name="T31" fmla="*/ 402 h 403"/>
              <a:gd name="T32" fmla="*/ 212 w 402"/>
              <a:gd name="T33" fmla="*/ 398 h 403"/>
              <a:gd name="T34" fmla="*/ 397 w 402"/>
              <a:gd name="T35" fmla="*/ 213 h 403"/>
              <a:gd name="T36" fmla="*/ 402 w 402"/>
              <a:gd name="T37" fmla="*/ 202 h 403"/>
              <a:gd name="T38" fmla="*/ 397 w 402"/>
              <a:gd name="T39" fmla="*/ 190 h 403"/>
              <a:gd name="T40" fmla="*/ 397 w 402"/>
              <a:gd name="T41" fmla="*/ 190 h 403"/>
              <a:gd name="T42" fmla="*/ 397 w 402"/>
              <a:gd name="T43" fmla="*/ 19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2" h="403">
                <a:moveTo>
                  <a:pt x="397" y="190"/>
                </a:moveTo>
                <a:cubicBezTo>
                  <a:pt x="212" y="5"/>
                  <a:pt x="212" y="5"/>
                  <a:pt x="212" y="5"/>
                </a:cubicBezTo>
                <a:cubicBezTo>
                  <a:pt x="209" y="1"/>
                  <a:pt x="206" y="0"/>
                  <a:pt x="204" y="1"/>
                </a:cubicBezTo>
                <a:cubicBezTo>
                  <a:pt x="201" y="2"/>
                  <a:pt x="200" y="5"/>
                  <a:pt x="200" y="10"/>
                </a:cubicBezTo>
                <a:cubicBezTo>
                  <a:pt x="200" y="195"/>
                  <a:pt x="200" y="195"/>
                  <a:pt x="200" y="195"/>
                </a:cubicBezTo>
                <a:cubicBezTo>
                  <a:pt x="199" y="193"/>
                  <a:pt x="198" y="191"/>
                  <a:pt x="197" y="190"/>
                </a:cubicBezTo>
                <a:cubicBezTo>
                  <a:pt x="12" y="5"/>
                  <a:pt x="12" y="5"/>
                  <a:pt x="12" y="5"/>
                </a:cubicBezTo>
                <a:cubicBezTo>
                  <a:pt x="8" y="1"/>
                  <a:pt x="6" y="0"/>
                  <a:pt x="3" y="1"/>
                </a:cubicBezTo>
                <a:cubicBezTo>
                  <a:pt x="1" y="2"/>
                  <a:pt x="0" y="5"/>
                  <a:pt x="0" y="10"/>
                </a:cubicBezTo>
                <a:cubicBezTo>
                  <a:pt x="0" y="393"/>
                  <a:pt x="0" y="393"/>
                  <a:pt x="0" y="393"/>
                </a:cubicBezTo>
                <a:cubicBezTo>
                  <a:pt x="0" y="398"/>
                  <a:pt x="1" y="401"/>
                  <a:pt x="3" y="402"/>
                </a:cubicBezTo>
                <a:cubicBezTo>
                  <a:pt x="6" y="403"/>
                  <a:pt x="8" y="402"/>
                  <a:pt x="12" y="398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8" y="212"/>
                  <a:pt x="199" y="210"/>
                  <a:pt x="200" y="208"/>
                </a:cubicBezTo>
                <a:cubicBezTo>
                  <a:pt x="200" y="393"/>
                  <a:pt x="200" y="393"/>
                  <a:pt x="200" y="393"/>
                </a:cubicBezTo>
                <a:cubicBezTo>
                  <a:pt x="200" y="398"/>
                  <a:pt x="201" y="401"/>
                  <a:pt x="204" y="402"/>
                </a:cubicBezTo>
                <a:cubicBezTo>
                  <a:pt x="206" y="403"/>
                  <a:pt x="209" y="402"/>
                  <a:pt x="212" y="398"/>
                </a:cubicBezTo>
                <a:cubicBezTo>
                  <a:pt x="397" y="213"/>
                  <a:pt x="397" y="213"/>
                  <a:pt x="397" y="213"/>
                </a:cubicBezTo>
                <a:cubicBezTo>
                  <a:pt x="400" y="210"/>
                  <a:pt x="402" y="206"/>
                  <a:pt x="402" y="202"/>
                </a:cubicBezTo>
                <a:cubicBezTo>
                  <a:pt x="402" y="197"/>
                  <a:pt x="400" y="193"/>
                  <a:pt x="397" y="190"/>
                </a:cubicBezTo>
                <a:close/>
                <a:moveTo>
                  <a:pt x="397" y="190"/>
                </a:moveTo>
                <a:cubicBezTo>
                  <a:pt x="397" y="190"/>
                  <a:pt x="397" y="190"/>
                  <a:pt x="397" y="19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7" name="グループ化 96"/>
          <p:cNvGrpSpPr/>
          <p:nvPr/>
        </p:nvGrpSpPr>
        <p:grpSpPr>
          <a:xfrm>
            <a:off x="1014082" y="4603040"/>
            <a:ext cx="1276153" cy="1079335"/>
            <a:chOff x="506413" y="1878012"/>
            <a:chExt cx="638175" cy="539751"/>
          </a:xfrm>
          <a:solidFill>
            <a:schemeClr val="bg1"/>
          </a:solidFill>
        </p:grpSpPr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506413" y="1878012"/>
              <a:ext cx="293688" cy="246063"/>
            </a:xfrm>
            <a:custGeom>
              <a:avLst/>
              <a:gdLst>
                <a:gd name="T0" fmla="*/ 167 w 200"/>
                <a:gd name="T1" fmla="*/ 0 h 167"/>
                <a:gd name="T2" fmla="*/ 33 w 200"/>
                <a:gd name="T3" fmla="*/ 0 h 167"/>
                <a:gd name="T4" fmla="*/ 10 w 200"/>
                <a:gd name="T5" fmla="*/ 10 h 167"/>
                <a:gd name="T6" fmla="*/ 0 w 200"/>
                <a:gd name="T7" fmla="*/ 33 h 167"/>
                <a:gd name="T8" fmla="*/ 0 w 200"/>
                <a:gd name="T9" fmla="*/ 133 h 167"/>
                <a:gd name="T10" fmla="*/ 10 w 200"/>
                <a:gd name="T11" fmla="*/ 157 h 167"/>
                <a:gd name="T12" fmla="*/ 33 w 200"/>
                <a:gd name="T13" fmla="*/ 167 h 167"/>
                <a:gd name="T14" fmla="*/ 167 w 200"/>
                <a:gd name="T15" fmla="*/ 167 h 167"/>
                <a:gd name="T16" fmla="*/ 190 w 200"/>
                <a:gd name="T17" fmla="*/ 157 h 167"/>
                <a:gd name="T18" fmla="*/ 200 w 200"/>
                <a:gd name="T19" fmla="*/ 133 h 167"/>
                <a:gd name="T20" fmla="*/ 200 w 200"/>
                <a:gd name="T21" fmla="*/ 33 h 167"/>
                <a:gd name="T22" fmla="*/ 190 w 200"/>
                <a:gd name="T23" fmla="*/ 10 h 167"/>
                <a:gd name="T24" fmla="*/ 167 w 200"/>
                <a:gd name="T25" fmla="*/ 0 h 167"/>
                <a:gd name="T26" fmla="*/ 167 w 200"/>
                <a:gd name="T27" fmla="*/ 0 h 167"/>
                <a:gd name="T28" fmla="*/ 167 w 200"/>
                <a:gd name="T2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167">
                  <a:moveTo>
                    <a:pt x="16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7" y="3"/>
                    <a:pt x="10" y="10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43"/>
                    <a:pt x="3" y="150"/>
                    <a:pt x="10" y="157"/>
                  </a:cubicBezTo>
                  <a:cubicBezTo>
                    <a:pt x="17" y="164"/>
                    <a:pt x="24" y="167"/>
                    <a:pt x="33" y="167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76" y="167"/>
                    <a:pt x="184" y="164"/>
                    <a:pt x="190" y="157"/>
                  </a:cubicBezTo>
                  <a:cubicBezTo>
                    <a:pt x="197" y="150"/>
                    <a:pt x="200" y="143"/>
                    <a:pt x="200" y="133"/>
                  </a:cubicBezTo>
                  <a:cubicBezTo>
                    <a:pt x="200" y="33"/>
                    <a:pt x="200" y="33"/>
                    <a:pt x="200" y="33"/>
                  </a:cubicBezTo>
                  <a:cubicBezTo>
                    <a:pt x="200" y="24"/>
                    <a:pt x="197" y="17"/>
                    <a:pt x="190" y="10"/>
                  </a:cubicBezTo>
                  <a:cubicBezTo>
                    <a:pt x="184" y="3"/>
                    <a:pt x="176" y="0"/>
                    <a:pt x="167" y="0"/>
                  </a:cubicBezTo>
                  <a:close/>
                  <a:moveTo>
                    <a:pt x="167" y="0"/>
                  </a:move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506413" y="2171700"/>
              <a:ext cx="293688" cy="246063"/>
            </a:xfrm>
            <a:custGeom>
              <a:avLst/>
              <a:gdLst>
                <a:gd name="T0" fmla="*/ 167 w 200"/>
                <a:gd name="T1" fmla="*/ 0 h 167"/>
                <a:gd name="T2" fmla="*/ 33 w 200"/>
                <a:gd name="T3" fmla="*/ 0 h 167"/>
                <a:gd name="T4" fmla="*/ 10 w 200"/>
                <a:gd name="T5" fmla="*/ 10 h 167"/>
                <a:gd name="T6" fmla="*/ 0 w 200"/>
                <a:gd name="T7" fmla="*/ 34 h 167"/>
                <a:gd name="T8" fmla="*/ 0 w 200"/>
                <a:gd name="T9" fmla="*/ 134 h 167"/>
                <a:gd name="T10" fmla="*/ 10 w 200"/>
                <a:gd name="T11" fmla="*/ 157 h 167"/>
                <a:gd name="T12" fmla="*/ 33 w 200"/>
                <a:gd name="T13" fmla="*/ 167 h 167"/>
                <a:gd name="T14" fmla="*/ 167 w 200"/>
                <a:gd name="T15" fmla="*/ 167 h 167"/>
                <a:gd name="T16" fmla="*/ 190 w 200"/>
                <a:gd name="T17" fmla="*/ 157 h 167"/>
                <a:gd name="T18" fmla="*/ 200 w 200"/>
                <a:gd name="T19" fmla="*/ 134 h 167"/>
                <a:gd name="T20" fmla="*/ 200 w 200"/>
                <a:gd name="T21" fmla="*/ 34 h 167"/>
                <a:gd name="T22" fmla="*/ 190 w 200"/>
                <a:gd name="T23" fmla="*/ 10 h 167"/>
                <a:gd name="T24" fmla="*/ 167 w 200"/>
                <a:gd name="T25" fmla="*/ 0 h 167"/>
                <a:gd name="T26" fmla="*/ 167 w 200"/>
                <a:gd name="T27" fmla="*/ 0 h 167"/>
                <a:gd name="T28" fmla="*/ 167 w 200"/>
                <a:gd name="T2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167">
                  <a:moveTo>
                    <a:pt x="16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7" y="4"/>
                    <a:pt x="10" y="10"/>
                  </a:cubicBezTo>
                  <a:cubicBezTo>
                    <a:pt x="3" y="17"/>
                    <a:pt x="0" y="25"/>
                    <a:pt x="0" y="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3"/>
                    <a:pt x="3" y="151"/>
                    <a:pt x="10" y="157"/>
                  </a:cubicBezTo>
                  <a:cubicBezTo>
                    <a:pt x="17" y="164"/>
                    <a:pt x="24" y="167"/>
                    <a:pt x="33" y="167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76" y="167"/>
                    <a:pt x="184" y="164"/>
                    <a:pt x="190" y="157"/>
                  </a:cubicBezTo>
                  <a:cubicBezTo>
                    <a:pt x="197" y="151"/>
                    <a:pt x="200" y="143"/>
                    <a:pt x="200" y="134"/>
                  </a:cubicBezTo>
                  <a:cubicBezTo>
                    <a:pt x="200" y="34"/>
                    <a:pt x="200" y="34"/>
                    <a:pt x="200" y="34"/>
                  </a:cubicBezTo>
                  <a:cubicBezTo>
                    <a:pt x="200" y="25"/>
                    <a:pt x="197" y="17"/>
                    <a:pt x="190" y="10"/>
                  </a:cubicBezTo>
                  <a:cubicBezTo>
                    <a:pt x="184" y="4"/>
                    <a:pt x="176" y="0"/>
                    <a:pt x="167" y="0"/>
                  </a:cubicBezTo>
                  <a:close/>
                  <a:moveTo>
                    <a:pt x="167" y="0"/>
                  </a:move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850900" y="1878012"/>
              <a:ext cx="293688" cy="246063"/>
            </a:xfrm>
            <a:custGeom>
              <a:avLst/>
              <a:gdLst>
                <a:gd name="T0" fmla="*/ 190 w 200"/>
                <a:gd name="T1" fmla="*/ 10 h 167"/>
                <a:gd name="T2" fmla="*/ 166 w 200"/>
                <a:gd name="T3" fmla="*/ 0 h 167"/>
                <a:gd name="T4" fmla="*/ 33 w 200"/>
                <a:gd name="T5" fmla="*/ 0 h 167"/>
                <a:gd name="T6" fmla="*/ 10 w 200"/>
                <a:gd name="T7" fmla="*/ 10 h 167"/>
                <a:gd name="T8" fmla="*/ 0 w 200"/>
                <a:gd name="T9" fmla="*/ 33 h 167"/>
                <a:gd name="T10" fmla="*/ 0 w 200"/>
                <a:gd name="T11" fmla="*/ 133 h 167"/>
                <a:gd name="T12" fmla="*/ 10 w 200"/>
                <a:gd name="T13" fmla="*/ 157 h 167"/>
                <a:gd name="T14" fmla="*/ 33 w 200"/>
                <a:gd name="T15" fmla="*/ 167 h 167"/>
                <a:gd name="T16" fmla="*/ 166 w 200"/>
                <a:gd name="T17" fmla="*/ 167 h 167"/>
                <a:gd name="T18" fmla="*/ 190 w 200"/>
                <a:gd name="T19" fmla="*/ 157 h 167"/>
                <a:gd name="T20" fmla="*/ 200 w 200"/>
                <a:gd name="T21" fmla="*/ 133 h 167"/>
                <a:gd name="T22" fmla="*/ 200 w 200"/>
                <a:gd name="T23" fmla="*/ 33 h 167"/>
                <a:gd name="T24" fmla="*/ 190 w 200"/>
                <a:gd name="T25" fmla="*/ 10 h 167"/>
                <a:gd name="T26" fmla="*/ 190 w 200"/>
                <a:gd name="T27" fmla="*/ 10 h 167"/>
                <a:gd name="T28" fmla="*/ 190 w 200"/>
                <a:gd name="T29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167">
                  <a:moveTo>
                    <a:pt x="190" y="10"/>
                  </a:moveTo>
                  <a:cubicBezTo>
                    <a:pt x="183" y="3"/>
                    <a:pt x="176" y="0"/>
                    <a:pt x="16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43"/>
                    <a:pt x="3" y="150"/>
                    <a:pt x="10" y="157"/>
                  </a:cubicBezTo>
                  <a:cubicBezTo>
                    <a:pt x="16" y="164"/>
                    <a:pt x="24" y="167"/>
                    <a:pt x="33" y="167"/>
                  </a:cubicBezTo>
                  <a:cubicBezTo>
                    <a:pt x="166" y="167"/>
                    <a:pt x="166" y="167"/>
                    <a:pt x="166" y="167"/>
                  </a:cubicBezTo>
                  <a:cubicBezTo>
                    <a:pt x="176" y="167"/>
                    <a:pt x="183" y="164"/>
                    <a:pt x="190" y="157"/>
                  </a:cubicBezTo>
                  <a:cubicBezTo>
                    <a:pt x="197" y="150"/>
                    <a:pt x="200" y="143"/>
                    <a:pt x="200" y="133"/>
                  </a:cubicBezTo>
                  <a:cubicBezTo>
                    <a:pt x="200" y="33"/>
                    <a:pt x="200" y="33"/>
                    <a:pt x="200" y="33"/>
                  </a:cubicBezTo>
                  <a:cubicBezTo>
                    <a:pt x="200" y="24"/>
                    <a:pt x="197" y="17"/>
                    <a:pt x="190" y="10"/>
                  </a:cubicBezTo>
                  <a:close/>
                  <a:moveTo>
                    <a:pt x="190" y="10"/>
                  </a:moveTo>
                  <a:cubicBezTo>
                    <a:pt x="190" y="10"/>
                    <a:pt x="190" y="10"/>
                    <a:pt x="190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850900" y="2171700"/>
              <a:ext cx="293688" cy="246063"/>
            </a:xfrm>
            <a:custGeom>
              <a:avLst/>
              <a:gdLst>
                <a:gd name="T0" fmla="*/ 166 w 200"/>
                <a:gd name="T1" fmla="*/ 0 h 167"/>
                <a:gd name="T2" fmla="*/ 33 w 200"/>
                <a:gd name="T3" fmla="*/ 0 h 167"/>
                <a:gd name="T4" fmla="*/ 10 w 200"/>
                <a:gd name="T5" fmla="*/ 10 h 167"/>
                <a:gd name="T6" fmla="*/ 0 w 200"/>
                <a:gd name="T7" fmla="*/ 34 h 167"/>
                <a:gd name="T8" fmla="*/ 0 w 200"/>
                <a:gd name="T9" fmla="*/ 134 h 167"/>
                <a:gd name="T10" fmla="*/ 10 w 200"/>
                <a:gd name="T11" fmla="*/ 157 h 167"/>
                <a:gd name="T12" fmla="*/ 33 w 200"/>
                <a:gd name="T13" fmla="*/ 167 h 167"/>
                <a:gd name="T14" fmla="*/ 166 w 200"/>
                <a:gd name="T15" fmla="*/ 167 h 167"/>
                <a:gd name="T16" fmla="*/ 190 w 200"/>
                <a:gd name="T17" fmla="*/ 157 h 167"/>
                <a:gd name="T18" fmla="*/ 200 w 200"/>
                <a:gd name="T19" fmla="*/ 134 h 167"/>
                <a:gd name="T20" fmla="*/ 200 w 200"/>
                <a:gd name="T21" fmla="*/ 34 h 167"/>
                <a:gd name="T22" fmla="*/ 190 w 200"/>
                <a:gd name="T23" fmla="*/ 10 h 167"/>
                <a:gd name="T24" fmla="*/ 166 w 200"/>
                <a:gd name="T25" fmla="*/ 0 h 167"/>
                <a:gd name="T26" fmla="*/ 166 w 200"/>
                <a:gd name="T27" fmla="*/ 0 h 167"/>
                <a:gd name="T28" fmla="*/ 166 w 200"/>
                <a:gd name="T2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0" h="167">
                  <a:moveTo>
                    <a:pt x="16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6" y="4"/>
                    <a:pt x="10" y="10"/>
                  </a:cubicBezTo>
                  <a:cubicBezTo>
                    <a:pt x="3" y="17"/>
                    <a:pt x="0" y="25"/>
                    <a:pt x="0" y="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3"/>
                    <a:pt x="3" y="151"/>
                    <a:pt x="10" y="157"/>
                  </a:cubicBezTo>
                  <a:cubicBezTo>
                    <a:pt x="16" y="164"/>
                    <a:pt x="24" y="167"/>
                    <a:pt x="33" y="167"/>
                  </a:cubicBezTo>
                  <a:cubicBezTo>
                    <a:pt x="166" y="167"/>
                    <a:pt x="166" y="167"/>
                    <a:pt x="166" y="167"/>
                  </a:cubicBezTo>
                  <a:cubicBezTo>
                    <a:pt x="176" y="167"/>
                    <a:pt x="183" y="164"/>
                    <a:pt x="190" y="157"/>
                  </a:cubicBezTo>
                  <a:cubicBezTo>
                    <a:pt x="197" y="151"/>
                    <a:pt x="200" y="143"/>
                    <a:pt x="200" y="134"/>
                  </a:cubicBezTo>
                  <a:cubicBezTo>
                    <a:pt x="200" y="34"/>
                    <a:pt x="200" y="34"/>
                    <a:pt x="200" y="34"/>
                  </a:cubicBezTo>
                  <a:cubicBezTo>
                    <a:pt x="200" y="25"/>
                    <a:pt x="197" y="17"/>
                    <a:pt x="190" y="10"/>
                  </a:cubicBezTo>
                  <a:cubicBezTo>
                    <a:pt x="183" y="4"/>
                    <a:pt x="176" y="0"/>
                    <a:pt x="166" y="0"/>
                  </a:cubicBezTo>
                  <a:close/>
                  <a:moveTo>
                    <a:pt x="166" y="0"/>
                  </a:moveTo>
                  <a:cubicBezTo>
                    <a:pt x="166" y="0"/>
                    <a:pt x="166" y="0"/>
                    <a:pt x="16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3963201" y="4510980"/>
            <a:ext cx="1269806" cy="1263455"/>
            <a:chOff x="1981200" y="1881188"/>
            <a:chExt cx="635001" cy="631825"/>
          </a:xfrm>
          <a:solidFill>
            <a:schemeClr val="bg1"/>
          </a:solidFill>
        </p:grpSpPr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2106613" y="1985963"/>
              <a:ext cx="509588" cy="392113"/>
            </a:xfrm>
            <a:custGeom>
              <a:avLst/>
              <a:gdLst>
                <a:gd name="T0" fmla="*/ 53 w 323"/>
                <a:gd name="T1" fmla="*/ 89 h 249"/>
                <a:gd name="T2" fmla="*/ 44 w 323"/>
                <a:gd name="T3" fmla="*/ 85 h 249"/>
                <a:gd name="T4" fmla="*/ 35 w 323"/>
                <a:gd name="T5" fmla="*/ 89 h 249"/>
                <a:gd name="T6" fmla="*/ 3 w 323"/>
                <a:gd name="T7" fmla="*/ 120 h 249"/>
                <a:gd name="T8" fmla="*/ 0 w 323"/>
                <a:gd name="T9" fmla="*/ 129 h 249"/>
                <a:gd name="T10" fmla="*/ 3 w 323"/>
                <a:gd name="T11" fmla="*/ 138 h 249"/>
                <a:gd name="T12" fmla="*/ 110 w 323"/>
                <a:gd name="T13" fmla="*/ 245 h 249"/>
                <a:gd name="T14" fmla="*/ 117 w 323"/>
                <a:gd name="T15" fmla="*/ 248 h 249"/>
                <a:gd name="T16" fmla="*/ 119 w 323"/>
                <a:gd name="T17" fmla="*/ 249 h 249"/>
                <a:gd name="T18" fmla="*/ 129 w 323"/>
                <a:gd name="T19" fmla="*/ 245 h 249"/>
                <a:gd name="T20" fmla="*/ 319 w 323"/>
                <a:gd name="T21" fmla="*/ 54 h 249"/>
                <a:gd name="T22" fmla="*/ 323 w 323"/>
                <a:gd name="T23" fmla="*/ 45 h 249"/>
                <a:gd name="T24" fmla="*/ 319 w 323"/>
                <a:gd name="T25" fmla="*/ 36 h 249"/>
                <a:gd name="T26" fmla="*/ 288 w 323"/>
                <a:gd name="T27" fmla="*/ 4 h 249"/>
                <a:gd name="T28" fmla="*/ 278 w 323"/>
                <a:gd name="T29" fmla="*/ 0 h 249"/>
                <a:gd name="T30" fmla="*/ 269 w 323"/>
                <a:gd name="T31" fmla="*/ 4 h 249"/>
                <a:gd name="T32" fmla="*/ 119 w 323"/>
                <a:gd name="T33" fmla="*/ 154 h 249"/>
                <a:gd name="T34" fmla="*/ 53 w 323"/>
                <a:gd name="T35" fmla="*/ 89 h 249"/>
                <a:gd name="T36" fmla="*/ 53 w 323"/>
                <a:gd name="T37" fmla="*/ 89 h 249"/>
                <a:gd name="T38" fmla="*/ 53 w 323"/>
                <a:gd name="T39" fmla="*/ 8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3" h="249">
                  <a:moveTo>
                    <a:pt x="53" y="89"/>
                  </a:moveTo>
                  <a:cubicBezTo>
                    <a:pt x="51" y="86"/>
                    <a:pt x="48" y="85"/>
                    <a:pt x="44" y="85"/>
                  </a:cubicBezTo>
                  <a:cubicBezTo>
                    <a:pt x="40" y="85"/>
                    <a:pt x="37" y="86"/>
                    <a:pt x="35" y="89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1" y="122"/>
                    <a:pt x="0" y="125"/>
                    <a:pt x="0" y="129"/>
                  </a:cubicBezTo>
                  <a:cubicBezTo>
                    <a:pt x="0" y="133"/>
                    <a:pt x="1" y="136"/>
                    <a:pt x="3" y="138"/>
                  </a:cubicBezTo>
                  <a:cubicBezTo>
                    <a:pt x="110" y="245"/>
                    <a:pt x="110" y="245"/>
                    <a:pt x="110" y="245"/>
                  </a:cubicBezTo>
                  <a:cubicBezTo>
                    <a:pt x="112" y="247"/>
                    <a:pt x="114" y="248"/>
                    <a:pt x="117" y="248"/>
                  </a:cubicBezTo>
                  <a:cubicBezTo>
                    <a:pt x="118" y="249"/>
                    <a:pt x="118" y="249"/>
                    <a:pt x="119" y="249"/>
                  </a:cubicBezTo>
                  <a:cubicBezTo>
                    <a:pt x="122" y="249"/>
                    <a:pt x="126" y="247"/>
                    <a:pt x="129" y="245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1" y="52"/>
                    <a:pt x="323" y="49"/>
                    <a:pt x="323" y="45"/>
                  </a:cubicBezTo>
                  <a:cubicBezTo>
                    <a:pt x="323" y="41"/>
                    <a:pt x="321" y="38"/>
                    <a:pt x="319" y="36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2"/>
                    <a:pt x="282" y="0"/>
                    <a:pt x="278" y="0"/>
                  </a:cubicBezTo>
                  <a:cubicBezTo>
                    <a:pt x="275" y="0"/>
                    <a:pt x="271" y="2"/>
                    <a:pt x="269" y="4"/>
                  </a:cubicBezTo>
                  <a:cubicBezTo>
                    <a:pt x="119" y="154"/>
                    <a:pt x="119" y="154"/>
                    <a:pt x="119" y="154"/>
                  </a:cubicBezTo>
                  <a:lnTo>
                    <a:pt x="53" y="89"/>
                  </a:lnTo>
                  <a:close/>
                  <a:moveTo>
                    <a:pt x="53" y="89"/>
                  </a:moveTo>
                  <a:cubicBezTo>
                    <a:pt x="53" y="89"/>
                    <a:pt x="53" y="89"/>
                    <a:pt x="53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1981200" y="1881188"/>
              <a:ext cx="631825" cy="631825"/>
            </a:xfrm>
            <a:custGeom>
              <a:avLst/>
              <a:gdLst>
                <a:gd name="T0" fmla="*/ 386 w 400"/>
                <a:gd name="T1" fmla="*/ 166 h 400"/>
                <a:gd name="T2" fmla="*/ 225 w 400"/>
                <a:gd name="T3" fmla="*/ 327 h 400"/>
                <a:gd name="T4" fmla="*/ 199 w 400"/>
                <a:gd name="T5" fmla="*/ 338 h 400"/>
                <a:gd name="T6" fmla="*/ 192 w 400"/>
                <a:gd name="T7" fmla="*/ 338 h 400"/>
                <a:gd name="T8" fmla="*/ 190 w 400"/>
                <a:gd name="T9" fmla="*/ 337 h 400"/>
                <a:gd name="T10" fmla="*/ 173 w 400"/>
                <a:gd name="T11" fmla="*/ 327 h 400"/>
                <a:gd name="T12" fmla="*/ 67 w 400"/>
                <a:gd name="T13" fmla="*/ 221 h 400"/>
                <a:gd name="T14" fmla="*/ 56 w 400"/>
                <a:gd name="T15" fmla="*/ 195 h 400"/>
                <a:gd name="T16" fmla="*/ 67 w 400"/>
                <a:gd name="T17" fmla="*/ 169 h 400"/>
                <a:gd name="T18" fmla="*/ 98 w 400"/>
                <a:gd name="T19" fmla="*/ 138 h 400"/>
                <a:gd name="T20" fmla="*/ 124 w 400"/>
                <a:gd name="T21" fmla="*/ 127 h 400"/>
                <a:gd name="T22" fmla="*/ 150 w 400"/>
                <a:gd name="T23" fmla="*/ 138 h 400"/>
                <a:gd name="T24" fmla="*/ 199 w 400"/>
                <a:gd name="T25" fmla="*/ 187 h 400"/>
                <a:gd name="T26" fmla="*/ 303 w 400"/>
                <a:gd name="T27" fmla="*/ 83 h 400"/>
                <a:gd name="T28" fmla="*/ 234 w 400"/>
                <a:gd name="T29" fmla="*/ 14 h 400"/>
                <a:gd name="T30" fmla="*/ 200 w 400"/>
                <a:gd name="T31" fmla="*/ 0 h 400"/>
                <a:gd name="T32" fmla="*/ 167 w 400"/>
                <a:gd name="T33" fmla="*/ 14 h 400"/>
                <a:gd name="T34" fmla="*/ 14 w 400"/>
                <a:gd name="T35" fmla="*/ 167 h 400"/>
                <a:gd name="T36" fmla="*/ 0 w 400"/>
                <a:gd name="T37" fmla="*/ 200 h 400"/>
                <a:gd name="T38" fmla="*/ 14 w 400"/>
                <a:gd name="T39" fmla="*/ 234 h 400"/>
                <a:gd name="T40" fmla="*/ 167 w 400"/>
                <a:gd name="T41" fmla="*/ 387 h 400"/>
                <a:gd name="T42" fmla="*/ 200 w 400"/>
                <a:gd name="T43" fmla="*/ 400 h 400"/>
                <a:gd name="T44" fmla="*/ 234 w 400"/>
                <a:gd name="T45" fmla="*/ 387 h 400"/>
                <a:gd name="T46" fmla="*/ 387 w 400"/>
                <a:gd name="T47" fmla="*/ 234 h 400"/>
                <a:gd name="T48" fmla="*/ 400 w 400"/>
                <a:gd name="T49" fmla="*/ 200 h 400"/>
                <a:gd name="T50" fmla="*/ 387 w 400"/>
                <a:gd name="T51" fmla="*/ 167 h 400"/>
                <a:gd name="T52" fmla="*/ 386 w 400"/>
                <a:gd name="T53" fmla="*/ 166 h 400"/>
                <a:gd name="T54" fmla="*/ 386 w 400"/>
                <a:gd name="T55" fmla="*/ 166 h 400"/>
                <a:gd name="T56" fmla="*/ 386 w 400"/>
                <a:gd name="T57" fmla="*/ 16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0" h="400">
                  <a:moveTo>
                    <a:pt x="386" y="166"/>
                  </a:moveTo>
                  <a:cubicBezTo>
                    <a:pt x="225" y="327"/>
                    <a:pt x="225" y="327"/>
                    <a:pt x="225" y="327"/>
                  </a:cubicBezTo>
                  <a:cubicBezTo>
                    <a:pt x="218" y="335"/>
                    <a:pt x="209" y="338"/>
                    <a:pt x="199" y="338"/>
                  </a:cubicBezTo>
                  <a:cubicBezTo>
                    <a:pt x="192" y="338"/>
                    <a:pt x="192" y="338"/>
                    <a:pt x="192" y="338"/>
                  </a:cubicBezTo>
                  <a:cubicBezTo>
                    <a:pt x="190" y="337"/>
                    <a:pt x="190" y="337"/>
                    <a:pt x="190" y="337"/>
                  </a:cubicBezTo>
                  <a:cubicBezTo>
                    <a:pt x="184" y="336"/>
                    <a:pt x="178" y="332"/>
                    <a:pt x="173" y="327"/>
                  </a:cubicBezTo>
                  <a:cubicBezTo>
                    <a:pt x="67" y="221"/>
                    <a:pt x="67" y="221"/>
                    <a:pt x="67" y="221"/>
                  </a:cubicBezTo>
                  <a:cubicBezTo>
                    <a:pt x="59" y="214"/>
                    <a:pt x="56" y="205"/>
                    <a:pt x="56" y="195"/>
                  </a:cubicBezTo>
                  <a:cubicBezTo>
                    <a:pt x="56" y="185"/>
                    <a:pt x="59" y="176"/>
                    <a:pt x="67" y="169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105" y="131"/>
                    <a:pt x="114" y="127"/>
                    <a:pt x="124" y="127"/>
                  </a:cubicBezTo>
                  <a:cubicBezTo>
                    <a:pt x="134" y="127"/>
                    <a:pt x="143" y="131"/>
                    <a:pt x="150" y="138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303" y="83"/>
                    <a:pt x="303" y="83"/>
                    <a:pt x="303" y="83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24" y="5"/>
                    <a:pt x="213" y="0"/>
                    <a:pt x="200" y="0"/>
                  </a:cubicBezTo>
                  <a:cubicBezTo>
                    <a:pt x="187" y="0"/>
                    <a:pt x="176" y="5"/>
                    <a:pt x="167" y="14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5" y="176"/>
                    <a:pt x="0" y="187"/>
                    <a:pt x="0" y="200"/>
                  </a:cubicBezTo>
                  <a:cubicBezTo>
                    <a:pt x="0" y="213"/>
                    <a:pt x="5" y="224"/>
                    <a:pt x="14" y="234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6" y="396"/>
                    <a:pt x="187" y="400"/>
                    <a:pt x="200" y="400"/>
                  </a:cubicBezTo>
                  <a:cubicBezTo>
                    <a:pt x="213" y="400"/>
                    <a:pt x="225" y="396"/>
                    <a:pt x="234" y="387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96" y="224"/>
                    <a:pt x="400" y="213"/>
                    <a:pt x="400" y="200"/>
                  </a:cubicBezTo>
                  <a:cubicBezTo>
                    <a:pt x="400" y="187"/>
                    <a:pt x="396" y="176"/>
                    <a:pt x="387" y="167"/>
                  </a:cubicBezTo>
                  <a:lnTo>
                    <a:pt x="386" y="166"/>
                  </a:lnTo>
                  <a:close/>
                  <a:moveTo>
                    <a:pt x="386" y="166"/>
                  </a:moveTo>
                  <a:cubicBezTo>
                    <a:pt x="386" y="166"/>
                    <a:pt x="386" y="166"/>
                    <a:pt x="386" y="1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6909145" y="4506216"/>
            <a:ext cx="1272980" cy="1272980"/>
            <a:chOff x="3454400" y="1881188"/>
            <a:chExt cx="636588" cy="636588"/>
          </a:xfrm>
          <a:solidFill>
            <a:schemeClr val="bg1"/>
          </a:solidFill>
        </p:grpSpPr>
        <p:sp>
          <p:nvSpPr>
            <p:cNvPr id="53" name="Freeform 44"/>
            <p:cNvSpPr>
              <a:spLocks noEditPoints="1"/>
            </p:cNvSpPr>
            <p:nvPr/>
          </p:nvSpPr>
          <p:spPr bwMode="auto">
            <a:xfrm>
              <a:off x="3454400" y="18811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54 w 400"/>
                <a:gd name="T27" fmla="*/ 265 h 400"/>
                <a:gd name="T28" fmla="*/ 318 w 400"/>
                <a:gd name="T29" fmla="*/ 318 h 400"/>
                <a:gd name="T30" fmla="*/ 265 w 400"/>
                <a:gd name="T31" fmla="*/ 354 h 400"/>
                <a:gd name="T32" fmla="*/ 200 w 400"/>
                <a:gd name="T33" fmla="*/ 367 h 400"/>
                <a:gd name="T34" fmla="*/ 135 w 400"/>
                <a:gd name="T35" fmla="*/ 354 h 400"/>
                <a:gd name="T36" fmla="*/ 82 w 400"/>
                <a:gd name="T37" fmla="*/ 318 h 400"/>
                <a:gd name="T38" fmla="*/ 47 w 400"/>
                <a:gd name="T39" fmla="*/ 265 h 400"/>
                <a:gd name="T40" fmla="*/ 33 w 400"/>
                <a:gd name="T41" fmla="*/ 200 h 400"/>
                <a:gd name="T42" fmla="*/ 47 w 400"/>
                <a:gd name="T43" fmla="*/ 135 h 400"/>
                <a:gd name="T44" fmla="*/ 82 w 400"/>
                <a:gd name="T45" fmla="*/ 82 h 400"/>
                <a:gd name="T46" fmla="*/ 135 w 400"/>
                <a:gd name="T47" fmla="*/ 47 h 400"/>
                <a:gd name="T48" fmla="*/ 200 w 400"/>
                <a:gd name="T49" fmla="*/ 33 h 400"/>
                <a:gd name="T50" fmla="*/ 265 w 400"/>
                <a:gd name="T51" fmla="*/ 47 h 400"/>
                <a:gd name="T52" fmla="*/ 318 w 400"/>
                <a:gd name="T53" fmla="*/ 82 h 400"/>
                <a:gd name="T54" fmla="*/ 354 w 400"/>
                <a:gd name="T55" fmla="*/ 135 h 400"/>
                <a:gd name="T56" fmla="*/ 367 w 400"/>
                <a:gd name="T57" fmla="*/ 200 h 400"/>
                <a:gd name="T58" fmla="*/ 354 w 400"/>
                <a:gd name="T59" fmla="*/ 265 h 400"/>
                <a:gd name="T60" fmla="*/ 354 w 400"/>
                <a:gd name="T61" fmla="*/ 265 h 400"/>
                <a:gd name="T62" fmla="*/ 354 w 400"/>
                <a:gd name="T63" fmla="*/ 26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54" y="265"/>
                  </a:moveTo>
                  <a:cubicBezTo>
                    <a:pt x="345" y="286"/>
                    <a:pt x="333" y="303"/>
                    <a:pt x="318" y="318"/>
                  </a:cubicBezTo>
                  <a:cubicBezTo>
                    <a:pt x="303" y="333"/>
                    <a:pt x="286" y="345"/>
                    <a:pt x="265" y="354"/>
                  </a:cubicBezTo>
                  <a:cubicBezTo>
                    <a:pt x="244" y="363"/>
                    <a:pt x="223" y="367"/>
                    <a:pt x="200" y="367"/>
                  </a:cubicBezTo>
                  <a:cubicBezTo>
                    <a:pt x="178" y="367"/>
                    <a:pt x="156" y="363"/>
                    <a:pt x="135" y="354"/>
                  </a:cubicBezTo>
                  <a:cubicBezTo>
                    <a:pt x="115" y="345"/>
                    <a:pt x="97" y="333"/>
                    <a:pt x="82" y="318"/>
                  </a:cubicBezTo>
                  <a:cubicBezTo>
                    <a:pt x="67" y="303"/>
                    <a:pt x="56" y="286"/>
                    <a:pt x="47" y="265"/>
                  </a:cubicBezTo>
                  <a:cubicBezTo>
                    <a:pt x="38" y="244"/>
                    <a:pt x="33" y="223"/>
                    <a:pt x="33" y="200"/>
                  </a:cubicBezTo>
                  <a:cubicBezTo>
                    <a:pt x="33" y="178"/>
                    <a:pt x="38" y="156"/>
                    <a:pt x="47" y="135"/>
                  </a:cubicBezTo>
                  <a:cubicBezTo>
                    <a:pt x="56" y="115"/>
                    <a:pt x="67" y="97"/>
                    <a:pt x="82" y="82"/>
                  </a:cubicBezTo>
                  <a:cubicBezTo>
                    <a:pt x="97" y="67"/>
                    <a:pt x="115" y="56"/>
                    <a:pt x="135" y="47"/>
                  </a:cubicBezTo>
                  <a:cubicBezTo>
                    <a:pt x="156" y="38"/>
                    <a:pt x="178" y="33"/>
                    <a:pt x="200" y="33"/>
                  </a:cubicBezTo>
                  <a:cubicBezTo>
                    <a:pt x="223" y="33"/>
                    <a:pt x="244" y="38"/>
                    <a:pt x="265" y="47"/>
                  </a:cubicBezTo>
                  <a:cubicBezTo>
                    <a:pt x="286" y="56"/>
                    <a:pt x="303" y="67"/>
                    <a:pt x="318" y="82"/>
                  </a:cubicBezTo>
                  <a:cubicBezTo>
                    <a:pt x="333" y="97"/>
                    <a:pt x="345" y="115"/>
                    <a:pt x="354" y="135"/>
                  </a:cubicBezTo>
                  <a:cubicBezTo>
                    <a:pt x="363" y="156"/>
                    <a:pt x="367" y="178"/>
                    <a:pt x="367" y="200"/>
                  </a:cubicBezTo>
                  <a:cubicBezTo>
                    <a:pt x="367" y="223"/>
                    <a:pt x="363" y="244"/>
                    <a:pt x="354" y="265"/>
                  </a:cubicBezTo>
                  <a:close/>
                  <a:moveTo>
                    <a:pt x="354" y="265"/>
                  </a:moveTo>
                  <a:cubicBezTo>
                    <a:pt x="354" y="265"/>
                    <a:pt x="354" y="265"/>
                    <a:pt x="354" y="2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5"/>
            <p:cNvSpPr>
              <a:spLocks noEditPoints="1"/>
            </p:cNvSpPr>
            <p:nvPr/>
          </p:nvSpPr>
          <p:spPr bwMode="auto">
            <a:xfrm>
              <a:off x="3617913" y="2227263"/>
              <a:ext cx="309563" cy="146050"/>
            </a:xfrm>
            <a:custGeom>
              <a:avLst/>
              <a:gdLst>
                <a:gd name="T0" fmla="*/ 157 w 194"/>
                <a:gd name="T1" fmla="*/ 19 h 92"/>
                <a:gd name="T2" fmla="*/ 97 w 194"/>
                <a:gd name="T3" fmla="*/ 0 h 92"/>
                <a:gd name="T4" fmla="*/ 38 w 194"/>
                <a:gd name="T5" fmla="*/ 19 h 92"/>
                <a:gd name="T6" fmla="*/ 2 w 194"/>
                <a:gd name="T7" fmla="*/ 70 h 92"/>
                <a:gd name="T8" fmla="*/ 3 w 194"/>
                <a:gd name="T9" fmla="*/ 83 h 92"/>
                <a:gd name="T10" fmla="*/ 13 w 194"/>
                <a:gd name="T11" fmla="*/ 91 h 92"/>
                <a:gd name="T12" fmla="*/ 25 w 194"/>
                <a:gd name="T13" fmla="*/ 90 h 92"/>
                <a:gd name="T14" fmla="*/ 34 w 194"/>
                <a:gd name="T15" fmla="*/ 80 h 92"/>
                <a:gd name="T16" fmla="*/ 58 w 194"/>
                <a:gd name="T17" fmla="*/ 46 h 92"/>
                <a:gd name="T18" fmla="*/ 97 w 194"/>
                <a:gd name="T19" fmla="*/ 33 h 92"/>
                <a:gd name="T20" fmla="*/ 137 w 194"/>
                <a:gd name="T21" fmla="*/ 46 h 92"/>
                <a:gd name="T22" fmla="*/ 161 w 194"/>
                <a:gd name="T23" fmla="*/ 80 h 92"/>
                <a:gd name="T24" fmla="*/ 169 w 194"/>
                <a:gd name="T25" fmla="*/ 90 h 92"/>
                <a:gd name="T26" fmla="*/ 182 w 194"/>
                <a:gd name="T27" fmla="*/ 91 h 92"/>
                <a:gd name="T28" fmla="*/ 192 w 194"/>
                <a:gd name="T29" fmla="*/ 83 h 92"/>
                <a:gd name="T30" fmla="*/ 193 w 194"/>
                <a:gd name="T31" fmla="*/ 70 h 92"/>
                <a:gd name="T32" fmla="*/ 157 w 194"/>
                <a:gd name="T33" fmla="*/ 19 h 92"/>
                <a:gd name="T34" fmla="*/ 157 w 194"/>
                <a:gd name="T35" fmla="*/ 19 h 92"/>
                <a:gd name="T36" fmla="*/ 157 w 194"/>
                <a:gd name="T37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4" h="92">
                  <a:moveTo>
                    <a:pt x="157" y="19"/>
                  </a:moveTo>
                  <a:cubicBezTo>
                    <a:pt x="139" y="6"/>
                    <a:pt x="119" y="0"/>
                    <a:pt x="97" y="0"/>
                  </a:cubicBezTo>
                  <a:cubicBezTo>
                    <a:pt x="75" y="0"/>
                    <a:pt x="55" y="6"/>
                    <a:pt x="38" y="19"/>
                  </a:cubicBezTo>
                  <a:cubicBezTo>
                    <a:pt x="20" y="32"/>
                    <a:pt x="8" y="49"/>
                    <a:pt x="2" y="70"/>
                  </a:cubicBezTo>
                  <a:cubicBezTo>
                    <a:pt x="0" y="74"/>
                    <a:pt x="1" y="79"/>
                    <a:pt x="3" y="83"/>
                  </a:cubicBezTo>
                  <a:cubicBezTo>
                    <a:pt x="5" y="87"/>
                    <a:pt x="8" y="90"/>
                    <a:pt x="13" y="91"/>
                  </a:cubicBezTo>
                  <a:cubicBezTo>
                    <a:pt x="17" y="92"/>
                    <a:pt x="21" y="92"/>
                    <a:pt x="25" y="90"/>
                  </a:cubicBezTo>
                  <a:cubicBezTo>
                    <a:pt x="29" y="88"/>
                    <a:pt x="32" y="84"/>
                    <a:pt x="34" y="80"/>
                  </a:cubicBezTo>
                  <a:cubicBezTo>
                    <a:pt x="38" y="66"/>
                    <a:pt x="46" y="55"/>
                    <a:pt x="58" y="46"/>
                  </a:cubicBezTo>
                  <a:cubicBezTo>
                    <a:pt x="69" y="38"/>
                    <a:pt x="83" y="33"/>
                    <a:pt x="97" y="33"/>
                  </a:cubicBezTo>
                  <a:cubicBezTo>
                    <a:pt x="112" y="33"/>
                    <a:pt x="125" y="38"/>
                    <a:pt x="137" y="46"/>
                  </a:cubicBezTo>
                  <a:cubicBezTo>
                    <a:pt x="148" y="55"/>
                    <a:pt x="157" y="66"/>
                    <a:pt x="161" y="80"/>
                  </a:cubicBezTo>
                  <a:cubicBezTo>
                    <a:pt x="162" y="84"/>
                    <a:pt x="165" y="88"/>
                    <a:pt x="169" y="90"/>
                  </a:cubicBezTo>
                  <a:cubicBezTo>
                    <a:pt x="173" y="92"/>
                    <a:pt x="178" y="92"/>
                    <a:pt x="182" y="91"/>
                  </a:cubicBezTo>
                  <a:cubicBezTo>
                    <a:pt x="186" y="90"/>
                    <a:pt x="190" y="87"/>
                    <a:pt x="192" y="83"/>
                  </a:cubicBezTo>
                  <a:cubicBezTo>
                    <a:pt x="194" y="79"/>
                    <a:pt x="194" y="74"/>
                    <a:pt x="193" y="70"/>
                  </a:cubicBezTo>
                  <a:cubicBezTo>
                    <a:pt x="186" y="49"/>
                    <a:pt x="174" y="32"/>
                    <a:pt x="157" y="19"/>
                  </a:cubicBezTo>
                  <a:close/>
                  <a:moveTo>
                    <a:pt x="157" y="19"/>
                  </a:moveTo>
                  <a:cubicBezTo>
                    <a:pt x="157" y="19"/>
                    <a:pt x="157" y="19"/>
                    <a:pt x="157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6"/>
            <p:cNvSpPr>
              <a:spLocks noEditPoints="1"/>
            </p:cNvSpPr>
            <p:nvPr/>
          </p:nvSpPr>
          <p:spPr bwMode="auto">
            <a:xfrm>
              <a:off x="3613150" y="2039938"/>
              <a:ext cx="106363" cy="106363"/>
            </a:xfrm>
            <a:custGeom>
              <a:avLst/>
              <a:gdLst>
                <a:gd name="T0" fmla="*/ 33 w 67"/>
                <a:gd name="T1" fmla="*/ 67 h 67"/>
                <a:gd name="T2" fmla="*/ 57 w 67"/>
                <a:gd name="T3" fmla="*/ 57 h 67"/>
                <a:gd name="T4" fmla="*/ 67 w 67"/>
                <a:gd name="T5" fmla="*/ 33 h 67"/>
                <a:gd name="T6" fmla="*/ 57 w 67"/>
                <a:gd name="T7" fmla="*/ 10 h 67"/>
                <a:gd name="T8" fmla="*/ 33 w 67"/>
                <a:gd name="T9" fmla="*/ 0 h 67"/>
                <a:gd name="T10" fmla="*/ 10 w 67"/>
                <a:gd name="T11" fmla="*/ 10 h 67"/>
                <a:gd name="T12" fmla="*/ 0 w 67"/>
                <a:gd name="T13" fmla="*/ 33 h 67"/>
                <a:gd name="T14" fmla="*/ 10 w 67"/>
                <a:gd name="T15" fmla="*/ 57 h 67"/>
                <a:gd name="T16" fmla="*/ 33 w 67"/>
                <a:gd name="T17" fmla="*/ 67 h 67"/>
                <a:gd name="T18" fmla="*/ 33 w 67"/>
                <a:gd name="T19" fmla="*/ 67 h 67"/>
                <a:gd name="T20" fmla="*/ 33 w 67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33" y="67"/>
                  </a:moveTo>
                  <a:cubicBezTo>
                    <a:pt x="43" y="67"/>
                    <a:pt x="51" y="64"/>
                    <a:pt x="57" y="57"/>
                  </a:cubicBezTo>
                  <a:cubicBezTo>
                    <a:pt x="64" y="51"/>
                    <a:pt x="67" y="43"/>
                    <a:pt x="67" y="33"/>
                  </a:cubicBezTo>
                  <a:cubicBezTo>
                    <a:pt x="67" y="24"/>
                    <a:pt x="64" y="16"/>
                    <a:pt x="57" y="10"/>
                  </a:cubicBezTo>
                  <a:cubicBezTo>
                    <a:pt x="51" y="3"/>
                    <a:pt x="4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10" y="57"/>
                  </a:cubicBezTo>
                  <a:cubicBezTo>
                    <a:pt x="16" y="64"/>
                    <a:pt x="24" y="67"/>
                    <a:pt x="33" y="67"/>
                  </a:cubicBezTo>
                  <a:close/>
                  <a:moveTo>
                    <a:pt x="33" y="67"/>
                  </a:moveTo>
                  <a:cubicBezTo>
                    <a:pt x="33" y="67"/>
                    <a:pt x="33" y="67"/>
                    <a:pt x="33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Freeform 47"/>
            <p:cNvSpPr>
              <a:spLocks noEditPoints="1"/>
            </p:cNvSpPr>
            <p:nvPr/>
          </p:nvSpPr>
          <p:spPr bwMode="auto">
            <a:xfrm>
              <a:off x="3827463" y="2039938"/>
              <a:ext cx="104775" cy="106363"/>
            </a:xfrm>
            <a:custGeom>
              <a:avLst/>
              <a:gdLst>
                <a:gd name="T0" fmla="*/ 33 w 66"/>
                <a:gd name="T1" fmla="*/ 0 h 67"/>
                <a:gd name="T2" fmla="*/ 9 w 66"/>
                <a:gd name="T3" fmla="*/ 10 h 67"/>
                <a:gd name="T4" fmla="*/ 0 w 66"/>
                <a:gd name="T5" fmla="*/ 33 h 67"/>
                <a:gd name="T6" fmla="*/ 9 w 66"/>
                <a:gd name="T7" fmla="*/ 57 h 67"/>
                <a:gd name="T8" fmla="*/ 33 w 66"/>
                <a:gd name="T9" fmla="*/ 67 h 67"/>
                <a:gd name="T10" fmla="*/ 57 w 66"/>
                <a:gd name="T11" fmla="*/ 57 h 67"/>
                <a:gd name="T12" fmla="*/ 66 w 66"/>
                <a:gd name="T13" fmla="*/ 33 h 67"/>
                <a:gd name="T14" fmla="*/ 57 w 66"/>
                <a:gd name="T15" fmla="*/ 10 h 67"/>
                <a:gd name="T16" fmla="*/ 33 w 66"/>
                <a:gd name="T17" fmla="*/ 0 h 67"/>
                <a:gd name="T18" fmla="*/ 33 w 66"/>
                <a:gd name="T19" fmla="*/ 0 h 67"/>
                <a:gd name="T20" fmla="*/ 33 w 66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67">
                  <a:moveTo>
                    <a:pt x="33" y="0"/>
                  </a:moveTo>
                  <a:cubicBezTo>
                    <a:pt x="24" y="0"/>
                    <a:pt x="16" y="3"/>
                    <a:pt x="9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9" y="57"/>
                  </a:cubicBezTo>
                  <a:cubicBezTo>
                    <a:pt x="16" y="64"/>
                    <a:pt x="24" y="67"/>
                    <a:pt x="33" y="67"/>
                  </a:cubicBezTo>
                  <a:cubicBezTo>
                    <a:pt x="42" y="67"/>
                    <a:pt x="50" y="64"/>
                    <a:pt x="57" y="57"/>
                  </a:cubicBezTo>
                  <a:cubicBezTo>
                    <a:pt x="63" y="51"/>
                    <a:pt x="66" y="43"/>
                    <a:pt x="66" y="33"/>
                  </a:cubicBezTo>
                  <a:cubicBezTo>
                    <a:pt x="66" y="24"/>
                    <a:pt x="63" y="16"/>
                    <a:pt x="57" y="10"/>
                  </a:cubicBezTo>
                  <a:cubicBezTo>
                    <a:pt x="50" y="3"/>
                    <a:pt x="42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9" name="Freeform 51"/>
          <p:cNvSpPr>
            <a:spLocks noEditPoints="1"/>
          </p:cNvSpPr>
          <p:nvPr/>
        </p:nvSpPr>
        <p:spPr bwMode="auto">
          <a:xfrm>
            <a:off x="9855090" y="4506216"/>
            <a:ext cx="1272980" cy="1272980"/>
          </a:xfrm>
          <a:custGeom>
            <a:avLst/>
            <a:gdLst>
              <a:gd name="T0" fmla="*/ 372 w 400"/>
              <a:gd name="T1" fmla="*/ 145 h 400"/>
              <a:gd name="T2" fmla="*/ 384 w 400"/>
              <a:gd name="T3" fmla="*/ 150 h 400"/>
              <a:gd name="T4" fmla="*/ 390 w 400"/>
              <a:gd name="T5" fmla="*/ 149 h 400"/>
              <a:gd name="T6" fmla="*/ 400 w 400"/>
              <a:gd name="T7" fmla="*/ 133 h 400"/>
              <a:gd name="T8" fmla="*/ 400 w 400"/>
              <a:gd name="T9" fmla="*/ 17 h 400"/>
              <a:gd name="T10" fmla="*/ 396 w 400"/>
              <a:gd name="T11" fmla="*/ 5 h 400"/>
              <a:gd name="T12" fmla="*/ 384 w 400"/>
              <a:gd name="T13" fmla="*/ 0 h 400"/>
              <a:gd name="T14" fmla="*/ 267 w 400"/>
              <a:gd name="T15" fmla="*/ 0 h 400"/>
              <a:gd name="T16" fmla="*/ 252 w 400"/>
              <a:gd name="T17" fmla="*/ 10 h 400"/>
              <a:gd name="T18" fmla="*/ 255 w 400"/>
              <a:gd name="T19" fmla="*/ 28 h 400"/>
              <a:gd name="T20" fmla="*/ 293 w 400"/>
              <a:gd name="T21" fmla="*/ 66 h 400"/>
              <a:gd name="T22" fmla="*/ 200 w 400"/>
              <a:gd name="T23" fmla="*/ 159 h 400"/>
              <a:gd name="T24" fmla="*/ 108 w 400"/>
              <a:gd name="T25" fmla="*/ 66 h 400"/>
              <a:gd name="T26" fmla="*/ 145 w 400"/>
              <a:gd name="T27" fmla="*/ 28 h 400"/>
              <a:gd name="T28" fmla="*/ 149 w 400"/>
              <a:gd name="T29" fmla="*/ 10 h 400"/>
              <a:gd name="T30" fmla="*/ 133 w 400"/>
              <a:gd name="T31" fmla="*/ 0 h 400"/>
              <a:gd name="T32" fmla="*/ 17 w 400"/>
              <a:gd name="T33" fmla="*/ 0 h 400"/>
              <a:gd name="T34" fmla="*/ 5 w 400"/>
              <a:gd name="T35" fmla="*/ 5 h 400"/>
              <a:gd name="T36" fmla="*/ 0 w 400"/>
              <a:gd name="T37" fmla="*/ 17 h 400"/>
              <a:gd name="T38" fmla="*/ 0 w 400"/>
              <a:gd name="T39" fmla="*/ 133 h 400"/>
              <a:gd name="T40" fmla="*/ 10 w 400"/>
              <a:gd name="T41" fmla="*/ 149 h 400"/>
              <a:gd name="T42" fmla="*/ 17 w 400"/>
              <a:gd name="T43" fmla="*/ 150 h 400"/>
              <a:gd name="T44" fmla="*/ 28 w 400"/>
              <a:gd name="T45" fmla="*/ 145 h 400"/>
              <a:gd name="T46" fmla="*/ 66 w 400"/>
              <a:gd name="T47" fmla="*/ 108 h 400"/>
              <a:gd name="T48" fmla="*/ 159 w 400"/>
              <a:gd name="T49" fmla="*/ 200 h 400"/>
              <a:gd name="T50" fmla="*/ 66 w 400"/>
              <a:gd name="T51" fmla="*/ 293 h 400"/>
              <a:gd name="T52" fmla="*/ 28 w 400"/>
              <a:gd name="T53" fmla="*/ 255 h 400"/>
              <a:gd name="T54" fmla="*/ 10 w 400"/>
              <a:gd name="T55" fmla="*/ 252 h 400"/>
              <a:gd name="T56" fmla="*/ 0 w 400"/>
              <a:gd name="T57" fmla="*/ 267 h 400"/>
              <a:gd name="T58" fmla="*/ 0 w 400"/>
              <a:gd name="T59" fmla="*/ 384 h 400"/>
              <a:gd name="T60" fmla="*/ 5 w 400"/>
              <a:gd name="T61" fmla="*/ 395 h 400"/>
              <a:gd name="T62" fmla="*/ 17 w 400"/>
              <a:gd name="T63" fmla="*/ 400 h 400"/>
              <a:gd name="T64" fmla="*/ 133 w 400"/>
              <a:gd name="T65" fmla="*/ 400 h 400"/>
              <a:gd name="T66" fmla="*/ 149 w 400"/>
              <a:gd name="T67" fmla="*/ 390 h 400"/>
              <a:gd name="T68" fmla="*/ 145 w 400"/>
              <a:gd name="T69" fmla="*/ 372 h 400"/>
              <a:gd name="T70" fmla="*/ 108 w 400"/>
              <a:gd name="T71" fmla="*/ 334 h 400"/>
              <a:gd name="T72" fmla="*/ 200 w 400"/>
              <a:gd name="T73" fmla="*/ 242 h 400"/>
              <a:gd name="T74" fmla="*/ 293 w 400"/>
              <a:gd name="T75" fmla="*/ 334 h 400"/>
              <a:gd name="T76" fmla="*/ 255 w 400"/>
              <a:gd name="T77" fmla="*/ 372 h 400"/>
              <a:gd name="T78" fmla="*/ 252 w 400"/>
              <a:gd name="T79" fmla="*/ 390 h 400"/>
              <a:gd name="T80" fmla="*/ 267 w 400"/>
              <a:gd name="T81" fmla="*/ 400 h 400"/>
              <a:gd name="T82" fmla="*/ 384 w 400"/>
              <a:gd name="T83" fmla="*/ 400 h 400"/>
              <a:gd name="T84" fmla="*/ 396 w 400"/>
              <a:gd name="T85" fmla="*/ 395 h 400"/>
              <a:gd name="T86" fmla="*/ 400 w 400"/>
              <a:gd name="T87" fmla="*/ 384 h 400"/>
              <a:gd name="T88" fmla="*/ 400 w 400"/>
              <a:gd name="T89" fmla="*/ 267 h 400"/>
              <a:gd name="T90" fmla="*/ 390 w 400"/>
              <a:gd name="T91" fmla="*/ 252 h 400"/>
              <a:gd name="T92" fmla="*/ 372 w 400"/>
              <a:gd name="T93" fmla="*/ 255 h 400"/>
              <a:gd name="T94" fmla="*/ 335 w 400"/>
              <a:gd name="T95" fmla="*/ 293 h 400"/>
              <a:gd name="T96" fmla="*/ 242 w 400"/>
              <a:gd name="T97" fmla="*/ 200 h 400"/>
              <a:gd name="T98" fmla="*/ 335 w 400"/>
              <a:gd name="T99" fmla="*/ 108 h 400"/>
              <a:gd name="T100" fmla="*/ 372 w 400"/>
              <a:gd name="T101" fmla="*/ 145 h 400"/>
              <a:gd name="T102" fmla="*/ 372 w 400"/>
              <a:gd name="T103" fmla="*/ 145 h 400"/>
              <a:gd name="T104" fmla="*/ 372 w 400"/>
              <a:gd name="T105" fmla="*/ 14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0" h="400">
                <a:moveTo>
                  <a:pt x="372" y="145"/>
                </a:moveTo>
                <a:cubicBezTo>
                  <a:pt x="375" y="149"/>
                  <a:pt x="379" y="150"/>
                  <a:pt x="384" y="150"/>
                </a:cubicBezTo>
                <a:cubicBezTo>
                  <a:pt x="386" y="150"/>
                  <a:pt x="388" y="150"/>
                  <a:pt x="390" y="149"/>
                </a:cubicBezTo>
                <a:cubicBezTo>
                  <a:pt x="397" y="146"/>
                  <a:pt x="400" y="141"/>
                  <a:pt x="400" y="133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400" y="12"/>
                  <a:pt x="399" y="8"/>
                  <a:pt x="396" y="5"/>
                </a:cubicBezTo>
                <a:cubicBezTo>
                  <a:pt x="392" y="2"/>
                  <a:pt x="388" y="0"/>
                  <a:pt x="384" y="0"/>
                </a:cubicBezTo>
                <a:cubicBezTo>
                  <a:pt x="267" y="0"/>
                  <a:pt x="267" y="0"/>
                  <a:pt x="267" y="0"/>
                </a:cubicBezTo>
                <a:cubicBezTo>
                  <a:pt x="260" y="0"/>
                  <a:pt x="255" y="3"/>
                  <a:pt x="252" y="10"/>
                </a:cubicBezTo>
                <a:cubicBezTo>
                  <a:pt x="249" y="17"/>
                  <a:pt x="250" y="23"/>
                  <a:pt x="255" y="28"/>
                </a:cubicBezTo>
                <a:cubicBezTo>
                  <a:pt x="293" y="66"/>
                  <a:pt x="293" y="66"/>
                  <a:pt x="293" y="66"/>
                </a:cubicBezTo>
                <a:cubicBezTo>
                  <a:pt x="200" y="159"/>
                  <a:pt x="200" y="159"/>
                  <a:pt x="200" y="159"/>
                </a:cubicBezTo>
                <a:cubicBezTo>
                  <a:pt x="108" y="66"/>
                  <a:pt x="108" y="66"/>
                  <a:pt x="108" y="66"/>
                </a:cubicBezTo>
                <a:cubicBezTo>
                  <a:pt x="145" y="28"/>
                  <a:pt x="145" y="28"/>
                  <a:pt x="145" y="28"/>
                </a:cubicBezTo>
                <a:cubicBezTo>
                  <a:pt x="151" y="23"/>
                  <a:pt x="152" y="17"/>
                  <a:pt x="149" y="10"/>
                </a:cubicBezTo>
                <a:cubicBezTo>
                  <a:pt x="146" y="3"/>
                  <a:pt x="141" y="0"/>
                  <a:pt x="13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1"/>
                  <a:pt x="3" y="146"/>
                  <a:pt x="10" y="149"/>
                </a:cubicBezTo>
                <a:cubicBezTo>
                  <a:pt x="13" y="150"/>
                  <a:pt x="15" y="150"/>
                  <a:pt x="17" y="150"/>
                </a:cubicBezTo>
                <a:cubicBezTo>
                  <a:pt x="21" y="150"/>
                  <a:pt x="25" y="149"/>
                  <a:pt x="28" y="145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159" y="200"/>
                  <a:pt x="159" y="200"/>
                  <a:pt x="159" y="200"/>
                </a:cubicBezTo>
                <a:cubicBezTo>
                  <a:pt x="66" y="293"/>
                  <a:pt x="66" y="293"/>
                  <a:pt x="66" y="293"/>
                </a:cubicBezTo>
                <a:cubicBezTo>
                  <a:pt x="28" y="255"/>
                  <a:pt x="28" y="255"/>
                  <a:pt x="28" y="255"/>
                </a:cubicBezTo>
                <a:cubicBezTo>
                  <a:pt x="23" y="250"/>
                  <a:pt x="17" y="249"/>
                  <a:pt x="10" y="252"/>
                </a:cubicBezTo>
                <a:cubicBezTo>
                  <a:pt x="3" y="255"/>
                  <a:pt x="0" y="260"/>
                  <a:pt x="0" y="267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388"/>
                  <a:pt x="2" y="392"/>
                  <a:pt x="5" y="395"/>
                </a:cubicBezTo>
                <a:cubicBezTo>
                  <a:pt x="8" y="399"/>
                  <a:pt x="12" y="400"/>
                  <a:pt x="17" y="400"/>
                </a:cubicBezTo>
                <a:cubicBezTo>
                  <a:pt x="133" y="400"/>
                  <a:pt x="133" y="400"/>
                  <a:pt x="133" y="400"/>
                </a:cubicBezTo>
                <a:cubicBezTo>
                  <a:pt x="141" y="400"/>
                  <a:pt x="146" y="397"/>
                  <a:pt x="149" y="390"/>
                </a:cubicBezTo>
                <a:cubicBezTo>
                  <a:pt x="152" y="383"/>
                  <a:pt x="151" y="377"/>
                  <a:pt x="145" y="372"/>
                </a:cubicBezTo>
                <a:cubicBezTo>
                  <a:pt x="108" y="334"/>
                  <a:pt x="108" y="334"/>
                  <a:pt x="108" y="334"/>
                </a:cubicBezTo>
                <a:cubicBezTo>
                  <a:pt x="200" y="242"/>
                  <a:pt x="200" y="242"/>
                  <a:pt x="200" y="242"/>
                </a:cubicBezTo>
                <a:cubicBezTo>
                  <a:pt x="293" y="334"/>
                  <a:pt x="293" y="334"/>
                  <a:pt x="293" y="334"/>
                </a:cubicBezTo>
                <a:cubicBezTo>
                  <a:pt x="255" y="372"/>
                  <a:pt x="255" y="372"/>
                  <a:pt x="255" y="372"/>
                </a:cubicBezTo>
                <a:cubicBezTo>
                  <a:pt x="250" y="377"/>
                  <a:pt x="249" y="383"/>
                  <a:pt x="252" y="390"/>
                </a:cubicBezTo>
                <a:cubicBezTo>
                  <a:pt x="255" y="397"/>
                  <a:pt x="260" y="400"/>
                  <a:pt x="267" y="400"/>
                </a:cubicBezTo>
                <a:cubicBezTo>
                  <a:pt x="384" y="400"/>
                  <a:pt x="384" y="400"/>
                  <a:pt x="384" y="400"/>
                </a:cubicBezTo>
                <a:cubicBezTo>
                  <a:pt x="388" y="400"/>
                  <a:pt x="392" y="399"/>
                  <a:pt x="396" y="395"/>
                </a:cubicBezTo>
                <a:cubicBezTo>
                  <a:pt x="399" y="392"/>
                  <a:pt x="400" y="388"/>
                  <a:pt x="400" y="384"/>
                </a:cubicBezTo>
                <a:cubicBezTo>
                  <a:pt x="400" y="267"/>
                  <a:pt x="400" y="267"/>
                  <a:pt x="400" y="267"/>
                </a:cubicBezTo>
                <a:cubicBezTo>
                  <a:pt x="400" y="260"/>
                  <a:pt x="397" y="255"/>
                  <a:pt x="390" y="252"/>
                </a:cubicBezTo>
                <a:cubicBezTo>
                  <a:pt x="383" y="249"/>
                  <a:pt x="377" y="250"/>
                  <a:pt x="372" y="255"/>
                </a:cubicBezTo>
                <a:cubicBezTo>
                  <a:pt x="335" y="293"/>
                  <a:pt x="335" y="293"/>
                  <a:pt x="335" y="293"/>
                </a:cubicBezTo>
                <a:cubicBezTo>
                  <a:pt x="242" y="200"/>
                  <a:pt x="242" y="200"/>
                  <a:pt x="242" y="200"/>
                </a:cubicBezTo>
                <a:cubicBezTo>
                  <a:pt x="335" y="108"/>
                  <a:pt x="335" y="108"/>
                  <a:pt x="335" y="108"/>
                </a:cubicBezTo>
                <a:lnTo>
                  <a:pt x="372" y="145"/>
                </a:lnTo>
                <a:close/>
                <a:moveTo>
                  <a:pt x="372" y="145"/>
                </a:moveTo>
                <a:cubicBezTo>
                  <a:pt x="372" y="145"/>
                  <a:pt x="372" y="145"/>
                  <a:pt x="372" y="14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55"/>
          <p:cNvSpPr>
            <a:spLocks noEditPoints="1"/>
          </p:cNvSpPr>
          <p:nvPr/>
        </p:nvSpPr>
        <p:spPr bwMode="auto">
          <a:xfrm>
            <a:off x="12801036" y="4803035"/>
            <a:ext cx="1269804" cy="679345"/>
          </a:xfrm>
          <a:custGeom>
            <a:avLst/>
            <a:gdLst>
              <a:gd name="T0" fmla="*/ 461 w 501"/>
              <a:gd name="T1" fmla="*/ 39 h 267"/>
              <a:gd name="T2" fmla="*/ 367 w 501"/>
              <a:gd name="T3" fmla="*/ 0 h 267"/>
              <a:gd name="T4" fmla="*/ 133 w 501"/>
              <a:gd name="T5" fmla="*/ 0 h 267"/>
              <a:gd name="T6" fmla="*/ 39 w 501"/>
              <a:gd name="T7" fmla="*/ 39 h 267"/>
              <a:gd name="T8" fmla="*/ 0 w 501"/>
              <a:gd name="T9" fmla="*/ 133 h 267"/>
              <a:gd name="T10" fmla="*/ 39 w 501"/>
              <a:gd name="T11" fmla="*/ 228 h 267"/>
              <a:gd name="T12" fmla="*/ 133 w 501"/>
              <a:gd name="T13" fmla="*/ 267 h 267"/>
              <a:gd name="T14" fmla="*/ 222 w 501"/>
              <a:gd name="T15" fmla="*/ 234 h 267"/>
              <a:gd name="T16" fmla="*/ 279 w 501"/>
              <a:gd name="T17" fmla="*/ 234 h 267"/>
              <a:gd name="T18" fmla="*/ 367 w 501"/>
              <a:gd name="T19" fmla="*/ 267 h 267"/>
              <a:gd name="T20" fmla="*/ 461 w 501"/>
              <a:gd name="T21" fmla="*/ 228 h 267"/>
              <a:gd name="T22" fmla="*/ 501 w 501"/>
              <a:gd name="T23" fmla="*/ 133 h 267"/>
              <a:gd name="T24" fmla="*/ 461 w 501"/>
              <a:gd name="T25" fmla="*/ 39 h 267"/>
              <a:gd name="T26" fmla="*/ 217 w 501"/>
              <a:gd name="T27" fmla="*/ 150 h 267"/>
              <a:gd name="T28" fmla="*/ 215 w 501"/>
              <a:gd name="T29" fmla="*/ 156 h 267"/>
              <a:gd name="T30" fmla="*/ 209 w 501"/>
              <a:gd name="T31" fmla="*/ 159 h 267"/>
              <a:gd name="T32" fmla="*/ 159 w 501"/>
              <a:gd name="T33" fmla="*/ 159 h 267"/>
              <a:gd name="T34" fmla="*/ 159 w 501"/>
              <a:gd name="T35" fmla="*/ 209 h 267"/>
              <a:gd name="T36" fmla="*/ 156 w 501"/>
              <a:gd name="T37" fmla="*/ 215 h 267"/>
              <a:gd name="T38" fmla="*/ 150 w 501"/>
              <a:gd name="T39" fmla="*/ 217 h 267"/>
              <a:gd name="T40" fmla="*/ 117 w 501"/>
              <a:gd name="T41" fmla="*/ 217 h 267"/>
              <a:gd name="T42" fmla="*/ 111 w 501"/>
              <a:gd name="T43" fmla="*/ 215 h 267"/>
              <a:gd name="T44" fmla="*/ 108 w 501"/>
              <a:gd name="T45" fmla="*/ 209 h 267"/>
              <a:gd name="T46" fmla="*/ 108 w 501"/>
              <a:gd name="T47" fmla="*/ 159 h 267"/>
              <a:gd name="T48" fmla="*/ 58 w 501"/>
              <a:gd name="T49" fmla="*/ 159 h 267"/>
              <a:gd name="T50" fmla="*/ 52 w 501"/>
              <a:gd name="T51" fmla="*/ 156 h 267"/>
              <a:gd name="T52" fmla="*/ 50 w 501"/>
              <a:gd name="T53" fmla="*/ 150 h 267"/>
              <a:gd name="T54" fmla="*/ 50 w 501"/>
              <a:gd name="T55" fmla="*/ 117 h 267"/>
              <a:gd name="T56" fmla="*/ 52 w 501"/>
              <a:gd name="T57" fmla="*/ 111 h 267"/>
              <a:gd name="T58" fmla="*/ 58 w 501"/>
              <a:gd name="T59" fmla="*/ 108 h 267"/>
              <a:gd name="T60" fmla="*/ 108 w 501"/>
              <a:gd name="T61" fmla="*/ 108 h 267"/>
              <a:gd name="T62" fmla="*/ 108 w 501"/>
              <a:gd name="T63" fmla="*/ 58 h 267"/>
              <a:gd name="T64" fmla="*/ 111 w 501"/>
              <a:gd name="T65" fmla="*/ 52 h 267"/>
              <a:gd name="T66" fmla="*/ 117 w 501"/>
              <a:gd name="T67" fmla="*/ 50 h 267"/>
              <a:gd name="T68" fmla="*/ 150 w 501"/>
              <a:gd name="T69" fmla="*/ 50 h 267"/>
              <a:gd name="T70" fmla="*/ 156 w 501"/>
              <a:gd name="T71" fmla="*/ 52 h 267"/>
              <a:gd name="T72" fmla="*/ 159 w 501"/>
              <a:gd name="T73" fmla="*/ 58 h 267"/>
              <a:gd name="T74" fmla="*/ 159 w 501"/>
              <a:gd name="T75" fmla="*/ 108 h 267"/>
              <a:gd name="T76" fmla="*/ 209 w 501"/>
              <a:gd name="T77" fmla="*/ 108 h 267"/>
              <a:gd name="T78" fmla="*/ 215 w 501"/>
              <a:gd name="T79" fmla="*/ 111 h 267"/>
              <a:gd name="T80" fmla="*/ 217 w 501"/>
              <a:gd name="T81" fmla="*/ 117 h 267"/>
              <a:gd name="T82" fmla="*/ 217 w 501"/>
              <a:gd name="T83" fmla="*/ 150 h 267"/>
              <a:gd name="T84" fmla="*/ 357 w 501"/>
              <a:gd name="T85" fmla="*/ 190 h 267"/>
              <a:gd name="T86" fmla="*/ 334 w 501"/>
              <a:gd name="T87" fmla="*/ 200 h 267"/>
              <a:gd name="T88" fmla="*/ 310 w 501"/>
              <a:gd name="T89" fmla="*/ 190 h 267"/>
              <a:gd name="T90" fmla="*/ 300 w 501"/>
              <a:gd name="T91" fmla="*/ 167 h 267"/>
              <a:gd name="T92" fmla="*/ 310 w 501"/>
              <a:gd name="T93" fmla="*/ 143 h 267"/>
              <a:gd name="T94" fmla="*/ 334 w 501"/>
              <a:gd name="T95" fmla="*/ 133 h 267"/>
              <a:gd name="T96" fmla="*/ 357 w 501"/>
              <a:gd name="T97" fmla="*/ 143 h 267"/>
              <a:gd name="T98" fmla="*/ 367 w 501"/>
              <a:gd name="T99" fmla="*/ 167 h 267"/>
              <a:gd name="T100" fmla="*/ 357 w 501"/>
              <a:gd name="T101" fmla="*/ 190 h 267"/>
              <a:gd name="T102" fmla="*/ 424 w 501"/>
              <a:gd name="T103" fmla="*/ 124 h 267"/>
              <a:gd name="T104" fmla="*/ 400 w 501"/>
              <a:gd name="T105" fmla="*/ 133 h 267"/>
              <a:gd name="T106" fmla="*/ 377 w 501"/>
              <a:gd name="T107" fmla="*/ 124 h 267"/>
              <a:gd name="T108" fmla="*/ 367 w 501"/>
              <a:gd name="T109" fmla="*/ 100 h 267"/>
              <a:gd name="T110" fmla="*/ 377 w 501"/>
              <a:gd name="T111" fmla="*/ 77 h 267"/>
              <a:gd name="T112" fmla="*/ 400 w 501"/>
              <a:gd name="T113" fmla="*/ 67 h 267"/>
              <a:gd name="T114" fmla="*/ 424 w 501"/>
              <a:gd name="T115" fmla="*/ 77 h 267"/>
              <a:gd name="T116" fmla="*/ 434 w 501"/>
              <a:gd name="T117" fmla="*/ 100 h 267"/>
              <a:gd name="T118" fmla="*/ 424 w 501"/>
              <a:gd name="T119" fmla="*/ 124 h 267"/>
              <a:gd name="T120" fmla="*/ 424 w 501"/>
              <a:gd name="T121" fmla="*/ 124 h 267"/>
              <a:gd name="T122" fmla="*/ 424 w 501"/>
              <a:gd name="T123" fmla="*/ 12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1" h="267">
                <a:moveTo>
                  <a:pt x="461" y="39"/>
                </a:moveTo>
                <a:cubicBezTo>
                  <a:pt x="435" y="13"/>
                  <a:pt x="404" y="0"/>
                  <a:pt x="367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97" y="0"/>
                  <a:pt x="65" y="13"/>
                  <a:pt x="39" y="39"/>
                </a:cubicBezTo>
                <a:cubicBezTo>
                  <a:pt x="13" y="65"/>
                  <a:pt x="0" y="97"/>
                  <a:pt x="0" y="133"/>
                </a:cubicBezTo>
                <a:cubicBezTo>
                  <a:pt x="0" y="170"/>
                  <a:pt x="13" y="202"/>
                  <a:pt x="39" y="228"/>
                </a:cubicBezTo>
                <a:cubicBezTo>
                  <a:pt x="65" y="254"/>
                  <a:pt x="97" y="267"/>
                  <a:pt x="133" y="267"/>
                </a:cubicBezTo>
                <a:cubicBezTo>
                  <a:pt x="167" y="267"/>
                  <a:pt x="196" y="256"/>
                  <a:pt x="222" y="234"/>
                </a:cubicBezTo>
                <a:cubicBezTo>
                  <a:pt x="279" y="234"/>
                  <a:pt x="279" y="234"/>
                  <a:pt x="279" y="234"/>
                </a:cubicBezTo>
                <a:cubicBezTo>
                  <a:pt x="304" y="256"/>
                  <a:pt x="334" y="267"/>
                  <a:pt x="367" y="267"/>
                </a:cubicBezTo>
                <a:cubicBezTo>
                  <a:pt x="404" y="267"/>
                  <a:pt x="435" y="254"/>
                  <a:pt x="461" y="228"/>
                </a:cubicBezTo>
                <a:cubicBezTo>
                  <a:pt x="488" y="202"/>
                  <a:pt x="501" y="170"/>
                  <a:pt x="501" y="133"/>
                </a:cubicBezTo>
                <a:cubicBezTo>
                  <a:pt x="501" y="97"/>
                  <a:pt x="488" y="65"/>
                  <a:pt x="461" y="39"/>
                </a:cubicBezTo>
                <a:close/>
                <a:moveTo>
                  <a:pt x="217" y="150"/>
                </a:moveTo>
                <a:cubicBezTo>
                  <a:pt x="217" y="153"/>
                  <a:pt x="216" y="155"/>
                  <a:pt x="215" y="156"/>
                </a:cubicBezTo>
                <a:cubicBezTo>
                  <a:pt x="213" y="158"/>
                  <a:pt x="211" y="159"/>
                  <a:pt x="209" y="159"/>
                </a:cubicBezTo>
                <a:cubicBezTo>
                  <a:pt x="159" y="159"/>
                  <a:pt x="159" y="159"/>
                  <a:pt x="159" y="159"/>
                </a:cubicBezTo>
                <a:cubicBezTo>
                  <a:pt x="159" y="209"/>
                  <a:pt x="159" y="209"/>
                  <a:pt x="159" y="209"/>
                </a:cubicBezTo>
                <a:cubicBezTo>
                  <a:pt x="159" y="211"/>
                  <a:pt x="158" y="213"/>
                  <a:pt x="156" y="215"/>
                </a:cubicBezTo>
                <a:cubicBezTo>
                  <a:pt x="155" y="216"/>
                  <a:pt x="153" y="217"/>
                  <a:pt x="150" y="217"/>
                </a:cubicBezTo>
                <a:cubicBezTo>
                  <a:pt x="117" y="217"/>
                  <a:pt x="117" y="217"/>
                  <a:pt x="117" y="217"/>
                </a:cubicBezTo>
                <a:cubicBezTo>
                  <a:pt x="114" y="217"/>
                  <a:pt x="112" y="216"/>
                  <a:pt x="111" y="215"/>
                </a:cubicBezTo>
                <a:cubicBezTo>
                  <a:pt x="109" y="213"/>
                  <a:pt x="108" y="211"/>
                  <a:pt x="108" y="209"/>
                </a:cubicBezTo>
                <a:cubicBezTo>
                  <a:pt x="108" y="159"/>
                  <a:pt x="108" y="159"/>
                  <a:pt x="108" y="159"/>
                </a:cubicBezTo>
                <a:cubicBezTo>
                  <a:pt x="58" y="159"/>
                  <a:pt x="58" y="159"/>
                  <a:pt x="58" y="159"/>
                </a:cubicBezTo>
                <a:cubicBezTo>
                  <a:pt x="56" y="159"/>
                  <a:pt x="54" y="158"/>
                  <a:pt x="52" y="156"/>
                </a:cubicBezTo>
                <a:cubicBezTo>
                  <a:pt x="51" y="155"/>
                  <a:pt x="50" y="153"/>
                  <a:pt x="50" y="150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50" y="114"/>
                  <a:pt x="51" y="112"/>
                  <a:pt x="52" y="111"/>
                </a:cubicBezTo>
                <a:cubicBezTo>
                  <a:pt x="54" y="109"/>
                  <a:pt x="56" y="108"/>
                  <a:pt x="5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8" y="58"/>
                  <a:pt x="108" y="58"/>
                  <a:pt x="108" y="58"/>
                </a:cubicBezTo>
                <a:cubicBezTo>
                  <a:pt x="108" y="56"/>
                  <a:pt x="109" y="54"/>
                  <a:pt x="111" y="52"/>
                </a:cubicBezTo>
                <a:cubicBezTo>
                  <a:pt x="112" y="51"/>
                  <a:pt x="114" y="50"/>
                  <a:pt x="117" y="50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53" y="50"/>
                  <a:pt x="155" y="51"/>
                  <a:pt x="156" y="52"/>
                </a:cubicBezTo>
                <a:cubicBezTo>
                  <a:pt x="158" y="54"/>
                  <a:pt x="159" y="56"/>
                  <a:pt x="159" y="58"/>
                </a:cubicBezTo>
                <a:cubicBezTo>
                  <a:pt x="159" y="108"/>
                  <a:pt x="159" y="108"/>
                  <a:pt x="159" y="108"/>
                </a:cubicBezTo>
                <a:cubicBezTo>
                  <a:pt x="209" y="108"/>
                  <a:pt x="209" y="108"/>
                  <a:pt x="209" y="108"/>
                </a:cubicBezTo>
                <a:cubicBezTo>
                  <a:pt x="211" y="108"/>
                  <a:pt x="213" y="109"/>
                  <a:pt x="215" y="111"/>
                </a:cubicBezTo>
                <a:cubicBezTo>
                  <a:pt x="216" y="112"/>
                  <a:pt x="217" y="114"/>
                  <a:pt x="217" y="117"/>
                </a:cubicBezTo>
                <a:lnTo>
                  <a:pt x="217" y="150"/>
                </a:lnTo>
                <a:close/>
                <a:moveTo>
                  <a:pt x="357" y="190"/>
                </a:moveTo>
                <a:cubicBezTo>
                  <a:pt x="351" y="197"/>
                  <a:pt x="343" y="200"/>
                  <a:pt x="334" y="200"/>
                </a:cubicBezTo>
                <a:cubicBezTo>
                  <a:pt x="325" y="200"/>
                  <a:pt x="317" y="197"/>
                  <a:pt x="310" y="190"/>
                </a:cubicBezTo>
                <a:cubicBezTo>
                  <a:pt x="304" y="184"/>
                  <a:pt x="300" y="176"/>
                  <a:pt x="300" y="167"/>
                </a:cubicBezTo>
                <a:cubicBezTo>
                  <a:pt x="300" y="158"/>
                  <a:pt x="304" y="150"/>
                  <a:pt x="310" y="143"/>
                </a:cubicBezTo>
                <a:cubicBezTo>
                  <a:pt x="317" y="137"/>
                  <a:pt x="325" y="133"/>
                  <a:pt x="334" y="133"/>
                </a:cubicBezTo>
                <a:cubicBezTo>
                  <a:pt x="343" y="133"/>
                  <a:pt x="351" y="137"/>
                  <a:pt x="357" y="143"/>
                </a:cubicBezTo>
                <a:cubicBezTo>
                  <a:pt x="364" y="150"/>
                  <a:pt x="367" y="158"/>
                  <a:pt x="367" y="167"/>
                </a:cubicBezTo>
                <a:cubicBezTo>
                  <a:pt x="367" y="176"/>
                  <a:pt x="364" y="184"/>
                  <a:pt x="357" y="190"/>
                </a:cubicBezTo>
                <a:close/>
                <a:moveTo>
                  <a:pt x="424" y="124"/>
                </a:moveTo>
                <a:cubicBezTo>
                  <a:pt x="418" y="130"/>
                  <a:pt x="410" y="133"/>
                  <a:pt x="400" y="133"/>
                </a:cubicBezTo>
                <a:cubicBezTo>
                  <a:pt x="391" y="133"/>
                  <a:pt x="383" y="130"/>
                  <a:pt x="377" y="124"/>
                </a:cubicBezTo>
                <a:cubicBezTo>
                  <a:pt x="370" y="117"/>
                  <a:pt x="367" y="109"/>
                  <a:pt x="367" y="100"/>
                </a:cubicBezTo>
                <a:cubicBezTo>
                  <a:pt x="367" y="91"/>
                  <a:pt x="370" y="83"/>
                  <a:pt x="377" y="77"/>
                </a:cubicBezTo>
                <a:cubicBezTo>
                  <a:pt x="383" y="70"/>
                  <a:pt x="391" y="67"/>
                  <a:pt x="400" y="67"/>
                </a:cubicBezTo>
                <a:cubicBezTo>
                  <a:pt x="410" y="67"/>
                  <a:pt x="418" y="70"/>
                  <a:pt x="424" y="77"/>
                </a:cubicBezTo>
                <a:cubicBezTo>
                  <a:pt x="431" y="83"/>
                  <a:pt x="434" y="91"/>
                  <a:pt x="434" y="100"/>
                </a:cubicBezTo>
                <a:cubicBezTo>
                  <a:pt x="434" y="109"/>
                  <a:pt x="431" y="117"/>
                  <a:pt x="424" y="124"/>
                </a:cubicBezTo>
                <a:close/>
                <a:moveTo>
                  <a:pt x="424" y="124"/>
                </a:moveTo>
                <a:cubicBezTo>
                  <a:pt x="424" y="124"/>
                  <a:pt x="424" y="124"/>
                  <a:pt x="424" y="12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59"/>
          <p:cNvSpPr>
            <a:spLocks noEditPoints="1"/>
          </p:cNvSpPr>
          <p:nvPr/>
        </p:nvSpPr>
        <p:spPr bwMode="auto">
          <a:xfrm>
            <a:off x="15746981" y="4585581"/>
            <a:ext cx="1272980" cy="1114254"/>
          </a:xfrm>
          <a:custGeom>
            <a:avLst/>
            <a:gdLst>
              <a:gd name="T0" fmla="*/ 398 w 400"/>
              <a:gd name="T1" fmla="*/ 119 h 350"/>
              <a:gd name="T2" fmla="*/ 392 w 400"/>
              <a:gd name="T3" fmla="*/ 117 h 350"/>
              <a:gd name="T4" fmla="*/ 277 w 400"/>
              <a:gd name="T5" fmla="*/ 117 h 350"/>
              <a:gd name="T6" fmla="*/ 319 w 400"/>
              <a:gd name="T7" fmla="*/ 100 h 350"/>
              <a:gd name="T8" fmla="*/ 336 w 400"/>
              <a:gd name="T9" fmla="*/ 58 h 350"/>
              <a:gd name="T10" fmla="*/ 319 w 400"/>
              <a:gd name="T11" fmla="*/ 17 h 350"/>
              <a:gd name="T12" fmla="*/ 277 w 400"/>
              <a:gd name="T13" fmla="*/ 0 h 350"/>
              <a:gd name="T14" fmla="*/ 234 w 400"/>
              <a:gd name="T15" fmla="*/ 20 h 350"/>
              <a:gd name="T16" fmla="*/ 200 w 400"/>
              <a:gd name="T17" fmla="*/ 63 h 350"/>
              <a:gd name="T18" fmla="*/ 167 w 400"/>
              <a:gd name="T19" fmla="*/ 20 h 350"/>
              <a:gd name="T20" fmla="*/ 123 w 400"/>
              <a:gd name="T21" fmla="*/ 0 h 350"/>
              <a:gd name="T22" fmla="*/ 82 w 400"/>
              <a:gd name="T23" fmla="*/ 17 h 350"/>
              <a:gd name="T24" fmla="*/ 65 w 400"/>
              <a:gd name="T25" fmla="*/ 58 h 350"/>
              <a:gd name="T26" fmla="*/ 82 w 400"/>
              <a:gd name="T27" fmla="*/ 100 h 350"/>
              <a:gd name="T28" fmla="*/ 123 w 400"/>
              <a:gd name="T29" fmla="*/ 117 h 350"/>
              <a:gd name="T30" fmla="*/ 8 w 400"/>
              <a:gd name="T31" fmla="*/ 117 h 350"/>
              <a:gd name="T32" fmla="*/ 2 w 400"/>
              <a:gd name="T33" fmla="*/ 119 h 350"/>
              <a:gd name="T34" fmla="*/ 0 w 400"/>
              <a:gd name="T35" fmla="*/ 125 h 350"/>
              <a:gd name="T36" fmla="*/ 0 w 400"/>
              <a:gd name="T37" fmla="*/ 209 h 350"/>
              <a:gd name="T38" fmla="*/ 2 w 400"/>
              <a:gd name="T39" fmla="*/ 215 h 350"/>
              <a:gd name="T40" fmla="*/ 8 w 400"/>
              <a:gd name="T41" fmla="*/ 217 h 350"/>
              <a:gd name="T42" fmla="*/ 33 w 400"/>
              <a:gd name="T43" fmla="*/ 217 h 350"/>
              <a:gd name="T44" fmla="*/ 33 w 400"/>
              <a:gd name="T45" fmla="*/ 325 h 350"/>
              <a:gd name="T46" fmla="*/ 41 w 400"/>
              <a:gd name="T47" fmla="*/ 343 h 350"/>
              <a:gd name="T48" fmla="*/ 58 w 400"/>
              <a:gd name="T49" fmla="*/ 350 h 350"/>
              <a:gd name="T50" fmla="*/ 342 w 400"/>
              <a:gd name="T51" fmla="*/ 350 h 350"/>
              <a:gd name="T52" fmla="*/ 360 w 400"/>
              <a:gd name="T53" fmla="*/ 343 h 350"/>
              <a:gd name="T54" fmla="*/ 367 w 400"/>
              <a:gd name="T55" fmla="*/ 325 h 350"/>
              <a:gd name="T56" fmla="*/ 367 w 400"/>
              <a:gd name="T57" fmla="*/ 217 h 350"/>
              <a:gd name="T58" fmla="*/ 392 w 400"/>
              <a:gd name="T59" fmla="*/ 217 h 350"/>
              <a:gd name="T60" fmla="*/ 398 w 400"/>
              <a:gd name="T61" fmla="*/ 215 h 350"/>
              <a:gd name="T62" fmla="*/ 400 w 400"/>
              <a:gd name="T63" fmla="*/ 209 h 350"/>
              <a:gd name="T64" fmla="*/ 400 w 400"/>
              <a:gd name="T65" fmla="*/ 125 h 350"/>
              <a:gd name="T66" fmla="*/ 398 w 400"/>
              <a:gd name="T67" fmla="*/ 119 h 350"/>
              <a:gd name="T68" fmla="*/ 259 w 400"/>
              <a:gd name="T69" fmla="*/ 41 h 350"/>
              <a:gd name="T70" fmla="*/ 277 w 400"/>
              <a:gd name="T71" fmla="*/ 33 h 350"/>
              <a:gd name="T72" fmla="*/ 295 w 400"/>
              <a:gd name="T73" fmla="*/ 41 h 350"/>
              <a:gd name="T74" fmla="*/ 302 w 400"/>
              <a:gd name="T75" fmla="*/ 58 h 350"/>
              <a:gd name="T76" fmla="*/ 295 w 400"/>
              <a:gd name="T77" fmla="*/ 76 h 350"/>
              <a:gd name="T78" fmla="*/ 277 w 400"/>
              <a:gd name="T79" fmla="*/ 83 h 350"/>
              <a:gd name="T80" fmla="*/ 227 w 400"/>
              <a:gd name="T81" fmla="*/ 83 h 350"/>
              <a:gd name="T82" fmla="*/ 259 w 400"/>
              <a:gd name="T83" fmla="*/ 41 h 350"/>
              <a:gd name="T84" fmla="*/ 123 w 400"/>
              <a:gd name="T85" fmla="*/ 83 h 350"/>
              <a:gd name="T86" fmla="*/ 105 w 400"/>
              <a:gd name="T87" fmla="*/ 76 h 350"/>
              <a:gd name="T88" fmla="*/ 98 w 400"/>
              <a:gd name="T89" fmla="*/ 58 h 350"/>
              <a:gd name="T90" fmla="*/ 105 w 400"/>
              <a:gd name="T91" fmla="*/ 41 h 350"/>
              <a:gd name="T92" fmla="*/ 123 w 400"/>
              <a:gd name="T93" fmla="*/ 33 h 350"/>
              <a:gd name="T94" fmla="*/ 141 w 400"/>
              <a:gd name="T95" fmla="*/ 41 h 350"/>
              <a:gd name="T96" fmla="*/ 174 w 400"/>
              <a:gd name="T97" fmla="*/ 83 h 350"/>
              <a:gd name="T98" fmla="*/ 123 w 400"/>
              <a:gd name="T99" fmla="*/ 83 h 350"/>
              <a:gd name="T100" fmla="*/ 242 w 400"/>
              <a:gd name="T101" fmla="*/ 167 h 350"/>
              <a:gd name="T102" fmla="*/ 242 w 400"/>
              <a:gd name="T103" fmla="*/ 303 h 350"/>
              <a:gd name="T104" fmla="*/ 237 w 400"/>
              <a:gd name="T105" fmla="*/ 314 h 350"/>
              <a:gd name="T106" fmla="*/ 225 w 400"/>
              <a:gd name="T107" fmla="*/ 317 h 350"/>
              <a:gd name="T108" fmla="*/ 175 w 400"/>
              <a:gd name="T109" fmla="*/ 317 h 350"/>
              <a:gd name="T110" fmla="*/ 163 w 400"/>
              <a:gd name="T111" fmla="*/ 314 h 350"/>
              <a:gd name="T112" fmla="*/ 159 w 400"/>
              <a:gd name="T113" fmla="*/ 303 h 350"/>
              <a:gd name="T114" fmla="*/ 159 w 400"/>
              <a:gd name="T115" fmla="*/ 117 h 350"/>
              <a:gd name="T116" fmla="*/ 242 w 400"/>
              <a:gd name="T117" fmla="*/ 117 h 350"/>
              <a:gd name="T118" fmla="*/ 242 w 400"/>
              <a:gd name="T119" fmla="*/ 167 h 350"/>
              <a:gd name="T120" fmla="*/ 242 w 400"/>
              <a:gd name="T121" fmla="*/ 167 h 350"/>
              <a:gd name="T122" fmla="*/ 242 w 400"/>
              <a:gd name="T123" fmla="*/ 16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0" h="350">
                <a:moveTo>
                  <a:pt x="398" y="119"/>
                </a:moveTo>
                <a:cubicBezTo>
                  <a:pt x="397" y="118"/>
                  <a:pt x="395" y="117"/>
                  <a:pt x="392" y="117"/>
                </a:cubicBezTo>
                <a:cubicBezTo>
                  <a:pt x="277" y="117"/>
                  <a:pt x="277" y="117"/>
                  <a:pt x="277" y="117"/>
                </a:cubicBezTo>
                <a:cubicBezTo>
                  <a:pt x="294" y="117"/>
                  <a:pt x="307" y="111"/>
                  <a:pt x="319" y="100"/>
                </a:cubicBezTo>
                <a:cubicBezTo>
                  <a:pt x="330" y="88"/>
                  <a:pt x="336" y="75"/>
                  <a:pt x="336" y="58"/>
                </a:cubicBezTo>
                <a:cubicBezTo>
                  <a:pt x="336" y="42"/>
                  <a:pt x="330" y="28"/>
                  <a:pt x="319" y="17"/>
                </a:cubicBezTo>
                <a:cubicBezTo>
                  <a:pt x="307" y="6"/>
                  <a:pt x="294" y="0"/>
                  <a:pt x="277" y="0"/>
                </a:cubicBezTo>
                <a:cubicBezTo>
                  <a:pt x="259" y="0"/>
                  <a:pt x="244" y="7"/>
                  <a:pt x="234" y="20"/>
                </a:cubicBezTo>
                <a:cubicBezTo>
                  <a:pt x="200" y="63"/>
                  <a:pt x="200" y="63"/>
                  <a:pt x="200" y="63"/>
                </a:cubicBezTo>
                <a:cubicBezTo>
                  <a:pt x="167" y="20"/>
                  <a:pt x="167" y="20"/>
                  <a:pt x="167" y="20"/>
                </a:cubicBezTo>
                <a:cubicBezTo>
                  <a:pt x="156" y="7"/>
                  <a:pt x="142" y="0"/>
                  <a:pt x="123" y="0"/>
                </a:cubicBezTo>
                <a:cubicBezTo>
                  <a:pt x="107" y="0"/>
                  <a:pt x="93" y="6"/>
                  <a:pt x="82" y="17"/>
                </a:cubicBezTo>
                <a:cubicBezTo>
                  <a:pt x="70" y="28"/>
                  <a:pt x="65" y="42"/>
                  <a:pt x="65" y="58"/>
                </a:cubicBezTo>
                <a:cubicBezTo>
                  <a:pt x="65" y="75"/>
                  <a:pt x="70" y="88"/>
                  <a:pt x="82" y="100"/>
                </a:cubicBezTo>
                <a:cubicBezTo>
                  <a:pt x="93" y="111"/>
                  <a:pt x="107" y="117"/>
                  <a:pt x="123" y="117"/>
                </a:cubicBezTo>
                <a:cubicBezTo>
                  <a:pt x="8" y="117"/>
                  <a:pt x="8" y="117"/>
                  <a:pt x="8" y="117"/>
                </a:cubicBezTo>
                <a:cubicBezTo>
                  <a:pt x="6" y="117"/>
                  <a:pt x="4" y="118"/>
                  <a:pt x="2" y="119"/>
                </a:cubicBezTo>
                <a:cubicBezTo>
                  <a:pt x="1" y="121"/>
                  <a:pt x="0" y="123"/>
                  <a:pt x="0" y="12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1"/>
                  <a:pt x="1" y="213"/>
                  <a:pt x="2" y="215"/>
                </a:cubicBezTo>
                <a:cubicBezTo>
                  <a:pt x="4" y="216"/>
                  <a:pt x="6" y="217"/>
                  <a:pt x="8" y="217"/>
                </a:cubicBezTo>
                <a:cubicBezTo>
                  <a:pt x="33" y="217"/>
                  <a:pt x="33" y="217"/>
                  <a:pt x="33" y="217"/>
                </a:cubicBezTo>
                <a:cubicBezTo>
                  <a:pt x="33" y="325"/>
                  <a:pt x="33" y="325"/>
                  <a:pt x="33" y="325"/>
                </a:cubicBezTo>
                <a:cubicBezTo>
                  <a:pt x="33" y="332"/>
                  <a:pt x="36" y="338"/>
                  <a:pt x="41" y="343"/>
                </a:cubicBezTo>
                <a:cubicBezTo>
                  <a:pt x="46" y="348"/>
                  <a:pt x="51" y="350"/>
                  <a:pt x="58" y="350"/>
                </a:cubicBezTo>
                <a:cubicBezTo>
                  <a:pt x="342" y="350"/>
                  <a:pt x="342" y="350"/>
                  <a:pt x="342" y="350"/>
                </a:cubicBezTo>
                <a:cubicBezTo>
                  <a:pt x="349" y="350"/>
                  <a:pt x="355" y="348"/>
                  <a:pt x="360" y="343"/>
                </a:cubicBezTo>
                <a:cubicBezTo>
                  <a:pt x="365" y="338"/>
                  <a:pt x="367" y="332"/>
                  <a:pt x="367" y="325"/>
                </a:cubicBezTo>
                <a:cubicBezTo>
                  <a:pt x="367" y="217"/>
                  <a:pt x="367" y="217"/>
                  <a:pt x="367" y="217"/>
                </a:cubicBezTo>
                <a:cubicBezTo>
                  <a:pt x="392" y="217"/>
                  <a:pt x="392" y="217"/>
                  <a:pt x="392" y="217"/>
                </a:cubicBezTo>
                <a:cubicBezTo>
                  <a:pt x="395" y="217"/>
                  <a:pt x="397" y="216"/>
                  <a:pt x="398" y="215"/>
                </a:cubicBezTo>
                <a:cubicBezTo>
                  <a:pt x="400" y="213"/>
                  <a:pt x="400" y="211"/>
                  <a:pt x="400" y="209"/>
                </a:cubicBezTo>
                <a:cubicBezTo>
                  <a:pt x="400" y="125"/>
                  <a:pt x="400" y="125"/>
                  <a:pt x="400" y="125"/>
                </a:cubicBezTo>
                <a:cubicBezTo>
                  <a:pt x="400" y="123"/>
                  <a:pt x="400" y="121"/>
                  <a:pt x="398" y="119"/>
                </a:cubicBezTo>
                <a:close/>
                <a:moveTo>
                  <a:pt x="259" y="41"/>
                </a:moveTo>
                <a:cubicBezTo>
                  <a:pt x="264" y="36"/>
                  <a:pt x="270" y="33"/>
                  <a:pt x="277" y="33"/>
                </a:cubicBezTo>
                <a:cubicBezTo>
                  <a:pt x="284" y="33"/>
                  <a:pt x="290" y="36"/>
                  <a:pt x="295" y="41"/>
                </a:cubicBezTo>
                <a:cubicBezTo>
                  <a:pt x="300" y="46"/>
                  <a:pt x="302" y="51"/>
                  <a:pt x="302" y="58"/>
                </a:cubicBezTo>
                <a:cubicBezTo>
                  <a:pt x="302" y="65"/>
                  <a:pt x="300" y="71"/>
                  <a:pt x="295" y="76"/>
                </a:cubicBezTo>
                <a:cubicBezTo>
                  <a:pt x="290" y="81"/>
                  <a:pt x="284" y="83"/>
                  <a:pt x="277" y="83"/>
                </a:cubicBezTo>
                <a:cubicBezTo>
                  <a:pt x="227" y="83"/>
                  <a:pt x="227" y="83"/>
                  <a:pt x="227" y="83"/>
                </a:cubicBezTo>
                <a:lnTo>
                  <a:pt x="259" y="41"/>
                </a:lnTo>
                <a:close/>
                <a:moveTo>
                  <a:pt x="123" y="83"/>
                </a:moveTo>
                <a:cubicBezTo>
                  <a:pt x="116" y="83"/>
                  <a:pt x="110" y="81"/>
                  <a:pt x="105" y="76"/>
                </a:cubicBezTo>
                <a:cubicBezTo>
                  <a:pt x="100" y="71"/>
                  <a:pt x="98" y="65"/>
                  <a:pt x="98" y="58"/>
                </a:cubicBezTo>
                <a:cubicBezTo>
                  <a:pt x="98" y="51"/>
                  <a:pt x="100" y="46"/>
                  <a:pt x="105" y="41"/>
                </a:cubicBezTo>
                <a:cubicBezTo>
                  <a:pt x="110" y="36"/>
                  <a:pt x="116" y="33"/>
                  <a:pt x="123" y="33"/>
                </a:cubicBezTo>
                <a:cubicBezTo>
                  <a:pt x="131" y="33"/>
                  <a:pt x="137" y="36"/>
                  <a:pt x="141" y="41"/>
                </a:cubicBezTo>
                <a:cubicBezTo>
                  <a:pt x="174" y="83"/>
                  <a:pt x="174" y="83"/>
                  <a:pt x="174" y="83"/>
                </a:cubicBezTo>
                <a:lnTo>
                  <a:pt x="123" y="83"/>
                </a:lnTo>
                <a:close/>
                <a:moveTo>
                  <a:pt x="242" y="167"/>
                </a:moveTo>
                <a:cubicBezTo>
                  <a:pt x="242" y="303"/>
                  <a:pt x="242" y="303"/>
                  <a:pt x="242" y="303"/>
                </a:cubicBezTo>
                <a:cubicBezTo>
                  <a:pt x="242" y="308"/>
                  <a:pt x="240" y="311"/>
                  <a:pt x="237" y="314"/>
                </a:cubicBezTo>
                <a:cubicBezTo>
                  <a:pt x="234" y="316"/>
                  <a:pt x="230" y="317"/>
                  <a:pt x="225" y="317"/>
                </a:cubicBezTo>
                <a:cubicBezTo>
                  <a:pt x="175" y="317"/>
                  <a:pt x="175" y="317"/>
                  <a:pt x="175" y="317"/>
                </a:cubicBezTo>
                <a:cubicBezTo>
                  <a:pt x="170" y="317"/>
                  <a:pt x="166" y="316"/>
                  <a:pt x="163" y="314"/>
                </a:cubicBezTo>
                <a:cubicBezTo>
                  <a:pt x="160" y="311"/>
                  <a:pt x="159" y="308"/>
                  <a:pt x="159" y="303"/>
                </a:cubicBezTo>
                <a:cubicBezTo>
                  <a:pt x="159" y="117"/>
                  <a:pt x="159" y="117"/>
                  <a:pt x="159" y="117"/>
                </a:cubicBezTo>
                <a:cubicBezTo>
                  <a:pt x="242" y="117"/>
                  <a:pt x="242" y="117"/>
                  <a:pt x="242" y="117"/>
                </a:cubicBezTo>
                <a:lnTo>
                  <a:pt x="242" y="167"/>
                </a:lnTo>
                <a:close/>
                <a:moveTo>
                  <a:pt x="242" y="167"/>
                </a:moveTo>
                <a:cubicBezTo>
                  <a:pt x="242" y="167"/>
                  <a:pt x="242" y="167"/>
                  <a:pt x="242" y="1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0" name="グループ化 99"/>
          <p:cNvGrpSpPr/>
          <p:nvPr/>
        </p:nvGrpSpPr>
        <p:grpSpPr>
          <a:xfrm>
            <a:off x="1014082" y="7345817"/>
            <a:ext cx="1276153" cy="1079335"/>
            <a:chOff x="506413" y="3249612"/>
            <a:chExt cx="638175" cy="539751"/>
          </a:xfrm>
          <a:solidFill>
            <a:schemeClr val="bg1"/>
          </a:solidFill>
        </p:grpSpPr>
        <p:sp>
          <p:nvSpPr>
            <p:cNvPr id="68" name="Freeform 63"/>
            <p:cNvSpPr>
              <a:spLocks noEditPoints="1"/>
            </p:cNvSpPr>
            <p:nvPr/>
          </p:nvSpPr>
          <p:spPr bwMode="auto">
            <a:xfrm>
              <a:off x="506413" y="3249612"/>
              <a:ext cx="638175" cy="539751"/>
            </a:xfrm>
            <a:custGeom>
              <a:avLst/>
              <a:gdLst>
                <a:gd name="T0" fmla="*/ 398 w 434"/>
                <a:gd name="T1" fmla="*/ 101 h 367"/>
                <a:gd name="T2" fmla="*/ 405 w 434"/>
                <a:gd name="T3" fmla="*/ 57 h 367"/>
                <a:gd name="T4" fmla="*/ 392 w 434"/>
                <a:gd name="T5" fmla="*/ 0 h 367"/>
                <a:gd name="T6" fmla="*/ 343 w 434"/>
                <a:gd name="T7" fmla="*/ 10 h 367"/>
                <a:gd name="T8" fmla="*/ 294 w 434"/>
                <a:gd name="T9" fmla="*/ 42 h 367"/>
                <a:gd name="T10" fmla="*/ 221 w 434"/>
                <a:gd name="T11" fmla="*/ 33 h 367"/>
                <a:gd name="T12" fmla="*/ 141 w 434"/>
                <a:gd name="T13" fmla="*/ 42 h 367"/>
                <a:gd name="T14" fmla="*/ 91 w 434"/>
                <a:gd name="T15" fmla="*/ 10 h 367"/>
                <a:gd name="T16" fmla="*/ 42 w 434"/>
                <a:gd name="T17" fmla="*/ 0 h 367"/>
                <a:gd name="T18" fmla="*/ 28 w 434"/>
                <a:gd name="T19" fmla="*/ 57 h 367"/>
                <a:gd name="T20" fmla="*/ 35 w 434"/>
                <a:gd name="T21" fmla="*/ 101 h 367"/>
                <a:gd name="T22" fmla="*/ 0 w 434"/>
                <a:gd name="T23" fmla="*/ 204 h 367"/>
                <a:gd name="T24" fmla="*/ 16 w 434"/>
                <a:gd name="T25" fmla="*/ 291 h 367"/>
                <a:gd name="T26" fmla="*/ 39 w 434"/>
                <a:gd name="T27" fmla="*/ 321 h 367"/>
                <a:gd name="T28" fmla="*/ 70 w 434"/>
                <a:gd name="T29" fmla="*/ 342 h 367"/>
                <a:gd name="T30" fmla="*/ 106 w 434"/>
                <a:gd name="T31" fmla="*/ 355 h 367"/>
                <a:gd name="T32" fmla="*/ 146 w 434"/>
                <a:gd name="T33" fmla="*/ 363 h 367"/>
                <a:gd name="T34" fmla="*/ 184 w 434"/>
                <a:gd name="T35" fmla="*/ 366 h 367"/>
                <a:gd name="T36" fmla="*/ 221 w 434"/>
                <a:gd name="T37" fmla="*/ 367 h 367"/>
                <a:gd name="T38" fmla="*/ 265 w 434"/>
                <a:gd name="T39" fmla="*/ 366 h 367"/>
                <a:gd name="T40" fmla="*/ 309 w 434"/>
                <a:gd name="T41" fmla="*/ 360 h 367"/>
                <a:gd name="T42" fmla="*/ 354 w 434"/>
                <a:gd name="T43" fmla="*/ 348 h 367"/>
                <a:gd name="T44" fmla="*/ 390 w 434"/>
                <a:gd name="T45" fmla="*/ 325 h 367"/>
                <a:gd name="T46" fmla="*/ 418 w 434"/>
                <a:gd name="T47" fmla="*/ 291 h 367"/>
                <a:gd name="T48" fmla="*/ 434 w 434"/>
                <a:gd name="T49" fmla="*/ 204 h 367"/>
                <a:gd name="T50" fmla="*/ 398 w 434"/>
                <a:gd name="T51" fmla="*/ 101 h 367"/>
                <a:gd name="T52" fmla="*/ 367 w 434"/>
                <a:gd name="T53" fmla="*/ 290 h 367"/>
                <a:gd name="T54" fmla="*/ 346 w 434"/>
                <a:gd name="T55" fmla="*/ 317 h 367"/>
                <a:gd name="T56" fmla="*/ 314 w 434"/>
                <a:gd name="T57" fmla="*/ 333 h 367"/>
                <a:gd name="T58" fmla="*/ 278 w 434"/>
                <a:gd name="T59" fmla="*/ 340 h 367"/>
                <a:gd name="T60" fmla="*/ 239 w 434"/>
                <a:gd name="T61" fmla="*/ 342 h 367"/>
                <a:gd name="T62" fmla="*/ 195 w 434"/>
                <a:gd name="T63" fmla="*/ 342 h 367"/>
                <a:gd name="T64" fmla="*/ 156 w 434"/>
                <a:gd name="T65" fmla="*/ 340 h 367"/>
                <a:gd name="T66" fmla="*/ 120 w 434"/>
                <a:gd name="T67" fmla="*/ 333 h 367"/>
                <a:gd name="T68" fmla="*/ 88 w 434"/>
                <a:gd name="T69" fmla="*/ 317 h 367"/>
                <a:gd name="T70" fmla="*/ 67 w 434"/>
                <a:gd name="T71" fmla="*/ 290 h 367"/>
                <a:gd name="T72" fmla="*/ 58 w 434"/>
                <a:gd name="T73" fmla="*/ 250 h 367"/>
                <a:gd name="T74" fmla="*/ 76 w 434"/>
                <a:gd name="T75" fmla="*/ 197 h 367"/>
                <a:gd name="T76" fmla="*/ 125 w 434"/>
                <a:gd name="T77" fmla="*/ 175 h 367"/>
                <a:gd name="T78" fmla="*/ 176 w 434"/>
                <a:gd name="T79" fmla="*/ 181 h 367"/>
                <a:gd name="T80" fmla="*/ 217 w 434"/>
                <a:gd name="T81" fmla="*/ 184 h 367"/>
                <a:gd name="T82" fmla="*/ 258 w 434"/>
                <a:gd name="T83" fmla="*/ 181 h 367"/>
                <a:gd name="T84" fmla="*/ 309 w 434"/>
                <a:gd name="T85" fmla="*/ 175 h 367"/>
                <a:gd name="T86" fmla="*/ 357 w 434"/>
                <a:gd name="T87" fmla="*/ 197 h 367"/>
                <a:gd name="T88" fmla="*/ 375 w 434"/>
                <a:gd name="T89" fmla="*/ 250 h 367"/>
                <a:gd name="T90" fmla="*/ 367 w 434"/>
                <a:gd name="T91" fmla="*/ 290 h 367"/>
                <a:gd name="T92" fmla="*/ 367 w 434"/>
                <a:gd name="T93" fmla="*/ 290 h 367"/>
                <a:gd name="T94" fmla="*/ 367 w 434"/>
                <a:gd name="T95" fmla="*/ 29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4" h="367">
                  <a:moveTo>
                    <a:pt x="398" y="101"/>
                  </a:moveTo>
                  <a:cubicBezTo>
                    <a:pt x="403" y="87"/>
                    <a:pt x="405" y="72"/>
                    <a:pt x="405" y="57"/>
                  </a:cubicBezTo>
                  <a:cubicBezTo>
                    <a:pt x="405" y="37"/>
                    <a:pt x="401" y="18"/>
                    <a:pt x="392" y="0"/>
                  </a:cubicBezTo>
                  <a:cubicBezTo>
                    <a:pt x="374" y="0"/>
                    <a:pt x="357" y="3"/>
                    <a:pt x="343" y="10"/>
                  </a:cubicBezTo>
                  <a:cubicBezTo>
                    <a:pt x="329" y="17"/>
                    <a:pt x="312" y="27"/>
                    <a:pt x="294" y="42"/>
                  </a:cubicBezTo>
                  <a:cubicBezTo>
                    <a:pt x="271" y="36"/>
                    <a:pt x="247" y="33"/>
                    <a:pt x="221" y="33"/>
                  </a:cubicBezTo>
                  <a:cubicBezTo>
                    <a:pt x="193" y="33"/>
                    <a:pt x="166" y="36"/>
                    <a:pt x="141" y="42"/>
                  </a:cubicBezTo>
                  <a:cubicBezTo>
                    <a:pt x="122" y="28"/>
                    <a:pt x="106" y="17"/>
                    <a:pt x="91" y="10"/>
                  </a:cubicBezTo>
                  <a:cubicBezTo>
                    <a:pt x="77" y="3"/>
                    <a:pt x="60" y="0"/>
                    <a:pt x="42" y="0"/>
                  </a:cubicBezTo>
                  <a:cubicBezTo>
                    <a:pt x="33" y="18"/>
                    <a:pt x="28" y="37"/>
                    <a:pt x="28" y="57"/>
                  </a:cubicBezTo>
                  <a:cubicBezTo>
                    <a:pt x="28" y="72"/>
                    <a:pt x="31" y="87"/>
                    <a:pt x="35" y="101"/>
                  </a:cubicBezTo>
                  <a:cubicBezTo>
                    <a:pt x="12" y="129"/>
                    <a:pt x="0" y="163"/>
                    <a:pt x="0" y="204"/>
                  </a:cubicBezTo>
                  <a:cubicBezTo>
                    <a:pt x="0" y="241"/>
                    <a:pt x="5" y="269"/>
                    <a:pt x="16" y="291"/>
                  </a:cubicBezTo>
                  <a:cubicBezTo>
                    <a:pt x="22" y="302"/>
                    <a:pt x="29" y="312"/>
                    <a:pt x="39" y="321"/>
                  </a:cubicBezTo>
                  <a:cubicBezTo>
                    <a:pt x="48" y="329"/>
                    <a:pt x="58" y="336"/>
                    <a:pt x="70" y="342"/>
                  </a:cubicBezTo>
                  <a:cubicBezTo>
                    <a:pt x="82" y="347"/>
                    <a:pt x="94" y="352"/>
                    <a:pt x="106" y="355"/>
                  </a:cubicBezTo>
                  <a:cubicBezTo>
                    <a:pt x="118" y="359"/>
                    <a:pt x="131" y="361"/>
                    <a:pt x="146" y="363"/>
                  </a:cubicBezTo>
                  <a:cubicBezTo>
                    <a:pt x="160" y="365"/>
                    <a:pt x="173" y="366"/>
                    <a:pt x="184" y="366"/>
                  </a:cubicBezTo>
                  <a:cubicBezTo>
                    <a:pt x="195" y="367"/>
                    <a:pt x="208" y="367"/>
                    <a:pt x="221" y="367"/>
                  </a:cubicBezTo>
                  <a:cubicBezTo>
                    <a:pt x="237" y="367"/>
                    <a:pt x="252" y="367"/>
                    <a:pt x="265" y="366"/>
                  </a:cubicBezTo>
                  <a:cubicBezTo>
                    <a:pt x="278" y="365"/>
                    <a:pt x="293" y="363"/>
                    <a:pt x="309" y="360"/>
                  </a:cubicBezTo>
                  <a:cubicBezTo>
                    <a:pt x="326" y="357"/>
                    <a:pt x="341" y="353"/>
                    <a:pt x="354" y="348"/>
                  </a:cubicBezTo>
                  <a:cubicBezTo>
                    <a:pt x="366" y="343"/>
                    <a:pt x="379" y="335"/>
                    <a:pt x="390" y="325"/>
                  </a:cubicBezTo>
                  <a:cubicBezTo>
                    <a:pt x="402" y="316"/>
                    <a:pt x="411" y="304"/>
                    <a:pt x="418" y="291"/>
                  </a:cubicBezTo>
                  <a:cubicBezTo>
                    <a:pt x="429" y="269"/>
                    <a:pt x="434" y="240"/>
                    <a:pt x="434" y="204"/>
                  </a:cubicBezTo>
                  <a:cubicBezTo>
                    <a:pt x="434" y="163"/>
                    <a:pt x="422" y="128"/>
                    <a:pt x="398" y="101"/>
                  </a:cubicBezTo>
                  <a:close/>
                  <a:moveTo>
                    <a:pt x="367" y="290"/>
                  </a:moveTo>
                  <a:cubicBezTo>
                    <a:pt x="362" y="302"/>
                    <a:pt x="354" y="311"/>
                    <a:pt x="346" y="317"/>
                  </a:cubicBezTo>
                  <a:cubicBezTo>
                    <a:pt x="337" y="324"/>
                    <a:pt x="327" y="329"/>
                    <a:pt x="314" y="333"/>
                  </a:cubicBezTo>
                  <a:cubicBezTo>
                    <a:pt x="301" y="337"/>
                    <a:pt x="289" y="339"/>
                    <a:pt x="278" y="340"/>
                  </a:cubicBezTo>
                  <a:cubicBezTo>
                    <a:pt x="266" y="342"/>
                    <a:pt x="253" y="342"/>
                    <a:pt x="239" y="342"/>
                  </a:cubicBezTo>
                  <a:cubicBezTo>
                    <a:pt x="195" y="342"/>
                    <a:pt x="195" y="342"/>
                    <a:pt x="195" y="342"/>
                  </a:cubicBezTo>
                  <a:cubicBezTo>
                    <a:pt x="181" y="342"/>
                    <a:pt x="168" y="342"/>
                    <a:pt x="156" y="340"/>
                  </a:cubicBezTo>
                  <a:cubicBezTo>
                    <a:pt x="145" y="339"/>
                    <a:pt x="132" y="337"/>
                    <a:pt x="120" y="333"/>
                  </a:cubicBezTo>
                  <a:cubicBezTo>
                    <a:pt x="107" y="329"/>
                    <a:pt x="96" y="324"/>
                    <a:pt x="88" y="317"/>
                  </a:cubicBezTo>
                  <a:cubicBezTo>
                    <a:pt x="79" y="311"/>
                    <a:pt x="72" y="302"/>
                    <a:pt x="67" y="290"/>
                  </a:cubicBezTo>
                  <a:cubicBezTo>
                    <a:pt x="61" y="279"/>
                    <a:pt x="58" y="266"/>
                    <a:pt x="58" y="250"/>
                  </a:cubicBezTo>
                  <a:cubicBezTo>
                    <a:pt x="58" y="229"/>
                    <a:pt x="64" y="212"/>
                    <a:pt x="76" y="197"/>
                  </a:cubicBezTo>
                  <a:cubicBezTo>
                    <a:pt x="88" y="182"/>
                    <a:pt x="105" y="175"/>
                    <a:pt x="125" y="175"/>
                  </a:cubicBezTo>
                  <a:cubicBezTo>
                    <a:pt x="133" y="175"/>
                    <a:pt x="150" y="177"/>
                    <a:pt x="176" y="181"/>
                  </a:cubicBezTo>
                  <a:cubicBezTo>
                    <a:pt x="188" y="183"/>
                    <a:pt x="202" y="184"/>
                    <a:pt x="217" y="184"/>
                  </a:cubicBezTo>
                  <a:cubicBezTo>
                    <a:pt x="232" y="184"/>
                    <a:pt x="246" y="183"/>
                    <a:pt x="258" y="181"/>
                  </a:cubicBezTo>
                  <a:cubicBezTo>
                    <a:pt x="285" y="177"/>
                    <a:pt x="302" y="175"/>
                    <a:pt x="309" y="175"/>
                  </a:cubicBezTo>
                  <a:cubicBezTo>
                    <a:pt x="329" y="175"/>
                    <a:pt x="345" y="182"/>
                    <a:pt x="357" y="197"/>
                  </a:cubicBezTo>
                  <a:cubicBezTo>
                    <a:pt x="369" y="212"/>
                    <a:pt x="375" y="229"/>
                    <a:pt x="375" y="250"/>
                  </a:cubicBezTo>
                  <a:cubicBezTo>
                    <a:pt x="375" y="266"/>
                    <a:pt x="373" y="279"/>
                    <a:pt x="367" y="290"/>
                  </a:cubicBezTo>
                  <a:close/>
                  <a:moveTo>
                    <a:pt x="367" y="290"/>
                  </a:moveTo>
                  <a:cubicBezTo>
                    <a:pt x="367" y="290"/>
                    <a:pt x="367" y="290"/>
                    <a:pt x="367" y="2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654050" y="3543300"/>
              <a:ext cx="98425" cy="147638"/>
            </a:xfrm>
            <a:custGeom>
              <a:avLst/>
              <a:gdLst>
                <a:gd name="T0" fmla="*/ 52 w 67"/>
                <a:gd name="T1" fmla="*/ 9 h 100"/>
                <a:gd name="T2" fmla="*/ 33 w 67"/>
                <a:gd name="T3" fmla="*/ 0 h 100"/>
                <a:gd name="T4" fmla="*/ 15 w 67"/>
                <a:gd name="T5" fmla="*/ 9 h 100"/>
                <a:gd name="T6" fmla="*/ 3 w 67"/>
                <a:gd name="T7" fmla="*/ 29 h 100"/>
                <a:gd name="T8" fmla="*/ 0 w 67"/>
                <a:gd name="T9" fmla="*/ 50 h 100"/>
                <a:gd name="T10" fmla="*/ 3 w 67"/>
                <a:gd name="T11" fmla="*/ 72 h 100"/>
                <a:gd name="T12" fmla="*/ 15 w 67"/>
                <a:gd name="T13" fmla="*/ 91 h 100"/>
                <a:gd name="T14" fmla="*/ 33 w 67"/>
                <a:gd name="T15" fmla="*/ 100 h 100"/>
                <a:gd name="T16" fmla="*/ 52 w 67"/>
                <a:gd name="T17" fmla="*/ 91 h 100"/>
                <a:gd name="T18" fmla="*/ 64 w 67"/>
                <a:gd name="T19" fmla="*/ 72 h 100"/>
                <a:gd name="T20" fmla="*/ 67 w 67"/>
                <a:gd name="T21" fmla="*/ 50 h 100"/>
                <a:gd name="T22" fmla="*/ 64 w 67"/>
                <a:gd name="T23" fmla="*/ 29 h 100"/>
                <a:gd name="T24" fmla="*/ 52 w 67"/>
                <a:gd name="T25" fmla="*/ 9 h 100"/>
                <a:gd name="T26" fmla="*/ 52 w 67"/>
                <a:gd name="T27" fmla="*/ 9 h 100"/>
                <a:gd name="T28" fmla="*/ 52 w 67"/>
                <a:gd name="T29" fmla="*/ 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00">
                  <a:moveTo>
                    <a:pt x="52" y="9"/>
                  </a:moveTo>
                  <a:cubicBezTo>
                    <a:pt x="47" y="3"/>
                    <a:pt x="41" y="0"/>
                    <a:pt x="33" y="0"/>
                  </a:cubicBezTo>
                  <a:cubicBezTo>
                    <a:pt x="26" y="0"/>
                    <a:pt x="20" y="3"/>
                    <a:pt x="15" y="9"/>
                  </a:cubicBezTo>
                  <a:cubicBezTo>
                    <a:pt x="9" y="15"/>
                    <a:pt x="6" y="22"/>
                    <a:pt x="3" y="29"/>
                  </a:cubicBezTo>
                  <a:cubicBezTo>
                    <a:pt x="1" y="36"/>
                    <a:pt x="0" y="43"/>
                    <a:pt x="0" y="50"/>
                  </a:cubicBezTo>
                  <a:cubicBezTo>
                    <a:pt x="0" y="57"/>
                    <a:pt x="1" y="64"/>
                    <a:pt x="3" y="72"/>
                  </a:cubicBezTo>
                  <a:cubicBezTo>
                    <a:pt x="6" y="79"/>
                    <a:pt x="9" y="86"/>
                    <a:pt x="15" y="91"/>
                  </a:cubicBezTo>
                  <a:cubicBezTo>
                    <a:pt x="20" y="97"/>
                    <a:pt x="26" y="100"/>
                    <a:pt x="33" y="100"/>
                  </a:cubicBezTo>
                  <a:cubicBezTo>
                    <a:pt x="41" y="100"/>
                    <a:pt x="47" y="97"/>
                    <a:pt x="52" y="91"/>
                  </a:cubicBezTo>
                  <a:cubicBezTo>
                    <a:pt x="58" y="86"/>
                    <a:pt x="61" y="79"/>
                    <a:pt x="64" y="72"/>
                  </a:cubicBezTo>
                  <a:cubicBezTo>
                    <a:pt x="66" y="64"/>
                    <a:pt x="67" y="57"/>
                    <a:pt x="67" y="50"/>
                  </a:cubicBezTo>
                  <a:cubicBezTo>
                    <a:pt x="67" y="43"/>
                    <a:pt x="66" y="36"/>
                    <a:pt x="64" y="29"/>
                  </a:cubicBezTo>
                  <a:cubicBezTo>
                    <a:pt x="61" y="22"/>
                    <a:pt x="58" y="15"/>
                    <a:pt x="52" y="9"/>
                  </a:cubicBezTo>
                  <a:close/>
                  <a:moveTo>
                    <a:pt x="52" y="9"/>
                  </a:moveTo>
                  <a:cubicBezTo>
                    <a:pt x="52" y="9"/>
                    <a:pt x="52" y="9"/>
                    <a:pt x="52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5"/>
            <p:cNvSpPr>
              <a:spLocks noEditPoints="1"/>
            </p:cNvSpPr>
            <p:nvPr/>
          </p:nvSpPr>
          <p:spPr bwMode="auto">
            <a:xfrm>
              <a:off x="898525" y="3543300"/>
              <a:ext cx="98425" cy="147638"/>
            </a:xfrm>
            <a:custGeom>
              <a:avLst/>
              <a:gdLst>
                <a:gd name="T0" fmla="*/ 52 w 67"/>
                <a:gd name="T1" fmla="*/ 9 h 100"/>
                <a:gd name="T2" fmla="*/ 33 w 67"/>
                <a:gd name="T3" fmla="*/ 0 h 100"/>
                <a:gd name="T4" fmla="*/ 14 w 67"/>
                <a:gd name="T5" fmla="*/ 9 h 100"/>
                <a:gd name="T6" fmla="*/ 3 w 67"/>
                <a:gd name="T7" fmla="*/ 29 h 100"/>
                <a:gd name="T8" fmla="*/ 0 w 67"/>
                <a:gd name="T9" fmla="*/ 50 h 100"/>
                <a:gd name="T10" fmla="*/ 3 w 67"/>
                <a:gd name="T11" fmla="*/ 72 h 100"/>
                <a:gd name="T12" fmla="*/ 14 w 67"/>
                <a:gd name="T13" fmla="*/ 91 h 100"/>
                <a:gd name="T14" fmla="*/ 33 w 67"/>
                <a:gd name="T15" fmla="*/ 100 h 100"/>
                <a:gd name="T16" fmla="*/ 52 w 67"/>
                <a:gd name="T17" fmla="*/ 91 h 100"/>
                <a:gd name="T18" fmla="*/ 63 w 67"/>
                <a:gd name="T19" fmla="*/ 72 h 100"/>
                <a:gd name="T20" fmla="*/ 67 w 67"/>
                <a:gd name="T21" fmla="*/ 50 h 100"/>
                <a:gd name="T22" fmla="*/ 63 w 67"/>
                <a:gd name="T23" fmla="*/ 29 h 100"/>
                <a:gd name="T24" fmla="*/ 52 w 67"/>
                <a:gd name="T25" fmla="*/ 9 h 100"/>
                <a:gd name="T26" fmla="*/ 52 w 67"/>
                <a:gd name="T27" fmla="*/ 9 h 100"/>
                <a:gd name="T28" fmla="*/ 52 w 67"/>
                <a:gd name="T29" fmla="*/ 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00">
                  <a:moveTo>
                    <a:pt x="52" y="9"/>
                  </a:moveTo>
                  <a:cubicBezTo>
                    <a:pt x="47" y="3"/>
                    <a:pt x="41" y="0"/>
                    <a:pt x="33" y="0"/>
                  </a:cubicBezTo>
                  <a:cubicBezTo>
                    <a:pt x="26" y="0"/>
                    <a:pt x="20" y="3"/>
                    <a:pt x="14" y="9"/>
                  </a:cubicBezTo>
                  <a:cubicBezTo>
                    <a:pt x="9" y="15"/>
                    <a:pt x="5" y="22"/>
                    <a:pt x="3" y="29"/>
                  </a:cubicBezTo>
                  <a:cubicBezTo>
                    <a:pt x="1" y="36"/>
                    <a:pt x="0" y="43"/>
                    <a:pt x="0" y="50"/>
                  </a:cubicBezTo>
                  <a:cubicBezTo>
                    <a:pt x="0" y="57"/>
                    <a:pt x="1" y="64"/>
                    <a:pt x="3" y="72"/>
                  </a:cubicBezTo>
                  <a:cubicBezTo>
                    <a:pt x="5" y="79"/>
                    <a:pt x="9" y="86"/>
                    <a:pt x="14" y="91"/>
                  </a:cubicBezTo>
                  <a:cubicBezTo>
                    <a:pt x="20" y="97"/>
                    <a:pt x="26" y="100"/>
                    <a:pt x="33" y="100"/>
                  </a:cubicBezTo>
                  <a:cubicBezTo>
                    <a:pt x="41" y="100"/>
                    <a:pt x="47" y="97"/>
                    <a:pt x="52" y="91"/>
                  </a:cubicBezTo>
                  <a:cubicBezTo>
                    <a:pt x="58" y="86"/>
                    <a:pt x="61" y="79"/>
                    <a:pt x="63" y="72"/>
                  </a:cubicBezTo>
                  <a:cubicBezTo>
                    <a:pt x="66" y="64"/>
                    <a:pt x="67" y="57"/>
                    <a:pt x="67" y="50"/>
                  </a:cubicBezTo>
                  <a:cubicBezTo>
                    <a:pt x="67" y="43"/>
                    <a:pt x="66" y="36"/>
                    <a:pt x="63" y="29"/>
                  </a:cubicBezTo>
                  <a:cubicBezTo>
                    <a:pt x="61" y="22"/>
                    <a:pt x="58" y="15"/>
                    <a:pt x="52" y="9"/>
                  </a:cubicBezTo>
                  <a:close/>
                  <a:moveTo>
                    <a:pt x="52" y="9"/>
                  </a:moveTo>
                  <a:cubicBezTo>
                    <a:pt x="52" y="9"/>
                    <a:pt x="52" y="9"/>
                    <a:pt x="52" y="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3" name="Freeform 69"/>
          <p:cNvSpPr>
            <a:spLocks noEditPoints="1"/>
          </p:cNvSpPr>
          <p:nvPr/>
        </p:nvSpPr>
        <p:spPr bwMode="auto">
          <a:xfrm>
            <a:off x="3963199" y="7263280"/>
            <a:ext cx="1272980" cy="1244410"/>
          </a:xfrm>
          <a:custGeom>
            <a:avLst/>
            <a:gdLst>
              <a:gd name="T0" fmla="*/ 301 w 400"/>
              <a:gd name="T1" fmla="*/ 27 h 391"/>
              <a:gd name="T2" fmla="*/ 100 w 400"/>
              <a:gd name="T3" fmla="*/ 27 h 391"/>
              <a:gd name="T4" fmla="*/ 0 w 400"/>
              <a:gd name="T5" fmla="*/ 200 h 391"/>
              <a:gd name="T6" fmla="*/ 137 w 400"/>
              <a:gd name="T7" fmla="*/ 390 h 391"/>
              <a:gd name="T8" fmla="*/ 151 w 400"/>
              <a:gd name="T9" fmla="*/ 381 h 391"/>
              <a:gd name="T10" fmla="*/ 150 w 400"/>
              <a:gd name="T11" fmla="*/ 343 h 391"/>
              <a:gd name="T12" fmla="*/ 130 w 400"/>
              <a:gd name="T13" fmla="*/ 345 h 391"/>
              <a:gd name="T14" fmla="*/ 94 w 400"/>
              <a:gd name="T15" fmla="*/ 336 h 391"/>
              <a:gd name="T16" fmla="*/ 80 w 400"/>
              <a:gd name="T17" fmla="*/ 314 h 391"/>
              <a:gd name="T18" fmla="*/ 61 w 400"/>
              <a:gd name="T19" fmla="*/ 290 h 391"/>
              <a:gd name="T20" fmla="*/ 56 w 400"/>
              <a:gd name="T21" fmla="*/ 286 h 391"/>
              <a:gd name="T22" fmla="*/ 54 w 400"/>
              <a:gd name="T23" fmla="*/ 279 h 391"/>
              <a:gd name="T24" fmla="*/ 67 w 400"/>
              <a:gd name="T25" fmla="*/ 279 h 391"/>
              <a:gd name="T26" fmla="*/ 93 w 400"/>
              <a:gd name="T27" fmla="*/ 299 h 391"/>
              <a:gd name="T28" fmla="*/ 124 w 400"/>
              <a:gd name="T29" fmla="*/ 321 h 391"/>
              <a:gd name="T30" fmla="*/ 151 w 400"/>
              <a:gd name="T31" fmla="*/ 315 h 391"/>
              <a:gd name="T32" fmla="*/ 137 w 400"/>
              <a:gd name="T33" fmla="*/ 284 h 391"/>
              <a:gd name="T34" fmla="*/ 92 w 400"/>
              <a:gd name="T35" fmla="*/ 256 h 391"/>
              <a:gd name="T36" fmla="*/ 72 w 400"/>
              <a:gd name="T37" fmla="*/ 190 h 391"/>
              <a:gd name="T38" fmla="*/ 95 w 400"/>
              <a:gd name="T39" fmla="*/ 83 h 391"/>
              <a:gd name="T40" fmla="*/ 139 w 400"/>
              <a:gd name="T41" fmla="*/ 96 h 391"/>
              <a:gd name="T42" fmla="*/ 200 w 400"/>
              <a:gd name="T43" fmla="*/ 97 h 391"/>
              <a:gd name="T44" fmla="*/ 260 w 400"/>
              <a:gd name="T45" fmla="*/ 97 h 391"/>
              <a:gd name="T46" fmla="*/ 305 w 400"/>
              <a:gd name="T47" fmla="*/ 83 h 391"/>
              <a:gd name="T48" fmla="*/ 328 w 400"/>
              <a:gd name="T49" fmla="*/ 190 h 391"/>
              <a:gd name="T50" fmla="*/ 309 w 400"/>
              <a:gd name="T51" fmla="*/ 256 h 391"/>
              <a:gd name="T52" fmla="*/ 263 w 400"/>
              <a:gd name="T53" fmla="*/ 284 h 391"/>
              <a:gd name="T54" fmla="*/ 250 w 400"/>
              <a:gd name="T55" fmla="*/ 326 h 391"/>
              <a:gd name="T56" fmla="*/ 253 w 400"/>
              <a:gd name="T57" fmla="*/ 388 h 391"/>
              <a:gd name="T58" fmla="*/ 362 w 400"/>
              <a:gd name="T59" fmla="*/ 318 h 391"/>
              <a:gd name="T60" fmla="*/ 374 w 400"/>
              <a:gd name="T61" fmla="*/ 100 h 391"/>
              <a:gd name="T62" fmla="*/ 374 w 400"/>
              <a:gd name="T63" fmla="*/ 100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91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44"/>
                  <a:pt x="13" y="283"/>
                  <a:pt x="38" y="318"/>
                </a:cubicBezTo>
                <a:cubicBezTo>
                  <a:pt x="64" y="353"/>
                  <a:pt x="97" y="377"/>
                  <a:pt x="137" y="390"/>
                </a:cubicBezTo>
                <a:cubicBezTo>
                  <a:pt x="142" y="391"/>
                  <a:pt x="145" y="391"/>
                  <a:pt x="147" y="388"/>
                </a:cubicBezTo>
                <a:cubicBezTo>
                  <a:pt x="150" y="386"/>
                  <a:pt x="151" y="384"/>
                  <a:pt x="151" y="381"/>
                </a:cubicBezTo>
                <a:cubicBezTo>
                  <a:pt x="151" y="380"/>
                  <a:pt x="151" y="375"/>
                  <a:pt x="151" y="367"/>
                </a:cubicBezTo>
                <a:cubicBezTo>
                  <a:pt x="150" y="358"/>
                  <a:pt x="150" y="350"/>
                  <a:pt x="150" y="343"/>
                </a:cubicBezTo>
                <a:cubicBezTo>
                  <a:pt x="144" y="344"/>
                  <a:pt x="144" y="344"/>
                  <a:pt x="144" y="344"/>
                </a:cubicBezTo>
                <a:cubicBezTo>
                  <a:pt x="141" y="345"/>
                  <a:pt x="136" y="345"/>
                  <a:pt x="130" y="345"/>
                </a:cubicBezTo>
                <a:cubicBezTo>
                  <a:pt x="124" y="345"/>
                  <a:pt x="118" y="345"/>
                  <a:pt x="112" y="343"/>
                </a:cubicBezTo>
                <a:cubicBezTo>
                  <a:pt x="106" y="342"/>
                  <a:pt x="100" y="340"/>
                  <a:pt x="94" y="336"/>
                </a:cubicBezTo>
                <a:cubicBezTo>
                  <a:pt x="89" y="332"/>
                  <a:pt x="85" y="326"/>
                  <a:pt x="83" y="320"/>
                </a:cubicBezTo>
                <a:cubicBezTo>
                  <a:pt x="80" y="314"/>
                  <a:pt x="80" y="314"/>
                  <a:pt x="80" y="314"/>
                </a:cubicBezTo>
                <a:cubicBezTo>
                  <a:pt x="79" y="310"/>
                  <a:pt x="76" y="305"/>
                  <a:pt x="72" y="300"/>
                </a:cubicBezTo>
                <a:cubicBezTo>
                  <a:pt x="68" y="295"/>
                  <a:pt x="65" y="292"/>
                  <a:pt x="61" y="290"/>
                </a:cubicBezTo>
                <a:cubicBezTo>
                  <a:pt x="59" y="289"/>
                  <a:pt x="59" y="289"/>
                  <a:pt x="59" y="289"/>
                </a:cubicBezTo>
                <a:cubicBezTo>
                  <a:pt x="58" y="288"/>
                  <a:pt x="57" y="287"/>
                  <a:pt x="56" y="286"/>
                </a:cubicBezTo>
                <a:cubicBezTo>
                  <a:pt x="54" y="285"/>
                  <a:pt x="54" y="284"/>
                  <a:pt x="53" y="282"/>
                </a:cubicBezTo>
                <a:cubicBezTo>
                  <a:pt x="53" y="281"/>
                  <a:pt x="53" y="280"/>
                  <a:pt x="54" y="279"/>
                </a:cubicBezTo>
                <a:cubicBezTo>
                  <a:pt x="56" y="279"/>
                  <a:pt x="58" y="278"/>
                  <a:pt x="62" y="278"/>
                </a:cubicBezTo>
                <a:cubicBezTo>
                  <a:pt x="67" y="279"/>
                  <a:pt x="67" y="279"/>
                  <a:pt x="67" y="279"/>
                </a:cubicBezTo>
                <a:cubicBezTo>
                  <a:pt x="71" y="280"/>
                  <a:pt x="75" y="282"/>
                  <a:pt x="80" y="285"/>
                </a:cubicBezTo>
                <a:cubicBezTo>
                  <a:pt x="85" y="289"/>
                  <a:pt x="90" y="293"/>
                  <a:pt x="93" y="299"/>
                </a:cubicBezTo>
                <a:cubicBezTo>
                  <a:pt x="97" y="306"/>
                  <a:pt x="102" y="311"/>
                  <a:pt x="107" y="315"/>
                </a:cubicBezTo>
                <a:cubicBezTo>
                  <a:pt x="113" y="319"/>
                  <a:pt x="119" y="321"/>
                  <a:pt x="124" y="321"/>
                </a:cubicBezTo>
                <a:cubicBezTo>
                  <a:pt x="130" y="321"/>
                  <a:pt x="135" y="320"/>
                  <a:pt x="139" y="319"/>
                </a:cubicBezTo>
                <a:cubicBezTo>
                  <a:pt x="143" y="318"/>
                  <a:pt x="147" y="317"/>
                  <a:pt x="151" y="315"/>
                </a:cubicBezTo>
                <a:cubicBezTo>
                  <a:pt x="153" y="304"/>
                  <a:pt x="157" y="295"/>
                  <a:pt x="164" y="289"/>
                </a:cubicBezTo>
                <a:cubicBezTo>
                  <a:pt x="154" y="288"/>
                  <a:pt x="145" y="286"/>
                  <a:pt x="137" y="284"/>
                </a:cubicBezTo>
                <a:cubicBezTo>
                  <a:pt x="129" y="282"/>
                  <a:pt x="121" y="278"/>
                  <a:pt x="113" y="274"/>
                </a:cubicBezTo>
                <a:cubicBezTo>
                  <a:pt x="104" y="269"/>
                  <a:pt x="97" y="263"/>
                  <a:pt x="92" y="256"/>
                </a:cubicBezTo>
                <a:cubicBezTo>
                  <a:pt x="86" y="249"/>
                  <a:pt x="81" y="240"/>
                  <a:pt x="78" y="229"/>
                </a:cubicBezTo>
                <a:cubicBezTo>
                  <a:pt x="74" y="218"/>
                  <a:pt x="72" y="205"/>
                  <a:pt x="72" y="190"/>
                </a:cubicBezTo>
                <a:cubicBezTo>
                  <a:pt x="72" y="169"/>
                  <a:pt x="79" y="151"/>
                  <a:pt x="93" y="136"/>
                </a:cubicBezTo>
                <a:cubicBezTo>
                  <a:pt x="87" y="120"/>
                  <a:pt x="87" y="103"/>
                  <a:pt x="95" y="83"/>
                </a:cubicBezTo>
                <a:cubicBezTo>
                  <a:pt x="100" y="81"/>
                  <a:pt x="107" y="83"/>
                  <a:pt x="117" y="86"/>
                </a:cubicBezTo>
                <a:cubicBezTo>
                  <a:pt x="127" y="90"/>
                  <a:pt x="134" y="94"/>
                  <a:pt x="139" y="96"/>
                </a:cubicBezTo>
                <a:cubicBezTo>
                  <a:pt x="144" y="99"/>
                  <a:pt x="147" y="102"/>
                  <a:pt x="150" y="103"/>
                </a:cubicBezTo>
                <a:cubicBezTo>
                  <a:pt x="166" y="99"/>
                  <a:pt x="183" y="97"/>
                  <a:pt x="200" y="97"/>
                </a:cubicBezTo>
                <a:cubicBezTo>
                  <a:pt x="217" y="97"/>
                  <a:pt x="234" y="99"/>
                  <a:pt x="250" y="103"/>
                </a:cubicBezTo>
                <a:cubicBezTo>
                  <a:pt x="260" y="97"/>
                  <a:pt x="260" y="97"/>
                  <a:pt x="260" y="97"/>
                </a:cubicBezTo>
                <a:cubicBezTo>
                  <a:pt x="267" y="93"/>
                  <a:pt x="275" y="89"/>
                  <a:pt x="284" y="86"/>
                </a:cubicBezTo>
                <a:cubicBezTo>
                  <a:pt x="293" y="82"/>
                  <a:pt x="300" y="81"/>
                  <a:pt x="305" y="83"/>
                </a:cubicBezTo>
                <a:cubicBezTo>
                  <a:pt x="313" y="103"/>
                  <a:pt x="314" y="120"/>
                  <a:pt x="307" y="136"/>
                </a:cubicBezTo>
                <a:cubicBezTo>
                  <a:pt x="321" y="151"/>
                  <a:pt x="328" y="169"/>
                  <a:pt x="328" y="190"/>
                </a:cubicBezTo>
                <a:cubicBezTo>
                  <a:pt x="328" y="205"/>
                  <a:pt x="326" y="218"/>
                  <a:pt x="323" y="229"/>
                </a:cubicBezTo>
                <a:cubicBezTo>
                  <a:pt x="319" y="240"/>
                  <a:pt x="314" y="250"/>
                  <a:pt x="309" y="256"/>
                </a:cubicBezTo>
                <a:cubicBezTo>
                  <a:pt x="303" y="263"/>
                  <a:pt x="296" y="269"/>
                  <a:pt x="288" y="274"/>
                </a:cubicBezTo>
                <a:cubicBezTo>
                  <a:pt x="279" y="278"/>
                  <a:pt x="271" y="282"/>
                  <a:pt x="263" y="284"/>
                </a:cubicBezTo>
                <a:cubicBezTo>
                  <a:pt x="255" y="286"/>
                  <a:pt x="246" y="288"/>
                  <a:pt x="236" y="289"/>
                </a:cubicBezTo>
                <a:cubicBezTo>
                  <a:pt x="246" y="296"/>
                  <a:pt x="250" y="309"/>
                  <a:pt x="250" y="326"/>
                </a:cubicBezTo>
                <a:cubicBezTo>
                  <a:pt x="250" y="381"/>
                  <a:pt x="250" y="381"/>
                  <a:pt x="250" y="381"/>
                </a:cubicBezTo>
                <a:cubicBezTo>
                  <a:pt x="250" y="384"/>
                  <a:pt x="251" y="386"/>
                  <a:pt x="253" y="388"/>
                </a:cubicBezTo>
                <a:cubicBezTo>
                  <a:pt x="255" y="391"/>
                  <a:pt x="259" y="391"/>
                  <a:pt x="264" y="390"/>
                </a:cubicBezTo>
                <a:cubicBezTo>
                  <a:pt x="304" y="377"/>
                  <a:pt x="337" y="353"/>
                  <a:pt x="362" y="318"/>
                </a:cubicBezTo>
                <a:cubicBezTo>
                  <a:pt x="388" y="283"/>
                  <a:pt x="400" y="244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74" y="100"/>
                </a:moveTo>
                <a:cubicBezTo>
                  <a:pt x="374" y="100"/>
                  <a:pt x="374" y="100"/>
                  <a:pt x="374" y="10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6" name="Freeform 73"/>
          <p:cNvSpPr>
            <a:spLocks noEditPoints="1"/>
          </p:cNvSpPr>
          <p:nvPr/>
        </p:nvSpPr>
        <p:spPr bwMode="auto">
          <a:xfrm>
            <a:off x="7353576" y="7874373"/>
            <a:ext cx="28572" cy="22223"/>
          </a:xfrm>
          <a:custGeom>
            <a:avLst/>
            <a:gdLst>
              <a:gd name="T0" fmla="*/ 4 w 9"/>
              <a:gd name="T1" fmla="*/ 0 h 7"/>
              <a:gd name="T2" fmla="*/ 1 w 9"/>
              <a:gd name="T3" fmla="*/ 4 h 7"/>
              <a:gd name="T4" fmla="*/ 5 w 9"/>
              <a:gd name="T5" fmla="*/ 6 h 7"/>
              <a:gd name="T6" fmla="*/ 9 w 9"/>
              <a:gd name="T7" fmla="*/ 2 h 7"/>
              <a:gd name="T8" fmla="*/ 4 w 9"/>
              <a:gd name="T9" fmla="*/ 0 h 7"/>
              <a:gd name="T10" fmla="*/ 4 w 9"/>
              <a:gd name="T11" fmla="*/ 0 h 7"/>
              <a:gd name="T12" fmla="*/ 4 w 9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4" y="0"/>
                </a:moveTo>
                <a:cubicBezTo>
                  <a:pt x="2" y="0"/>
                  <a:pt x="0" y="2"/>
                  <a:pt x="1" y="4"/>
                </a:cubicBezTo>
                <a:cubicBezTo>
                  <a:pt x="1" y="6"/>
                  <a:pt x="3" y="7"/>
                  <a:pt x="5" y="6"/>
                </a:cubicBezTo>
                <a:cubicBezTo>
                  <a:pt x="8" y="5"/>
                  <a:pt x="9" y="4"/>
                  <a:pt x="9" y="2"/>
                </a:cubicBezTo>
                <a:cubicBezTo>
                  <a:pt x="9" y="0"/>
                  <a:pt x="7" y="0"/>
                  <a:pt x="4" y="0"/>
                </a:cubicBezTo>
                <a:close/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7" name="Freeform 74"/>
          <p:cNvSpPr>
            <a:spLocks noEditPoints="1"/>
          </p:cNvSpPr>
          <p:nvPr/>
        </p:nvSpPr>
        <p:spPr bwMode="auto">
          <a:xfrm>
            <a:off x="7305959" y="7875961"/>
            <a:ext cx="28572" cy="19047"/>
          </a:xfrm>
          <a:custGeom>
            <a:avLst/>
            <a:gdLst>
              <a:gd name="T0" fmla="*/ 5 w 9"/>
              <a:gd name="T1" fmla="*/ 0 h 6"/>
              <a:gd name="T2" fmla="*/ 0 w 9"/>
              <a:gd name="T3" fmla="*/ 3 h 6"/>
              <a:gd name="T4" fmla="*/ 5 w 9"/>
              <a:gd name="T5" fmla="*/ 6 h 6"/>
              <a:gd name="T6" fmla="*/ 9 w 9"/>
              <a:gd name="T7" fmla="*/ 3 h 6"/>
              <a:gd name="T8" fmla="*/ 5 w 9"/>
              <a:gd name="T9" fmla="*/ 0 h 6"/>
              <a:gd name="T10" fmla="*/ 5 w 9"/>
              <a:gd name="T11" fmla="*/ 0 h 6"/>
              <a:gd name="T12" fmla="*/ 5 w 9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6">
                <a:moveTo>
                  <a:pt x="5" y="0"/>
                </a:moveTo>
                <a:cubicBezTo>
                  <a:pt x="2" y="0"/>
                  <a:pt x="0" y="1"/>
                  <a:pt x="0" y="3"/>
                </a:cubicBezTo>
                <a:cubicBezTo>
                  <a:pt x="0" y="5"/>
                  <a:pt x="2" y="6"/>
                  <a:pt x="5" y="6"/>
                </a:cubicBezTo>
                <a:cubicBezTo>
                  <a:pt x="8" y="6"/>
                  <a:pt x="9" y="5"/>
                  <a:pt x="9" y="3"/>
                </a:cubicBezTo>
                <a:cubicBezTo>
                  <a:pt x="9" y="1"/>
                  <a:pt x="8" y="0"/>
                  <a:pt x="5" y="0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8" name="Freeform 75"/>
          <p:cNvSpPr>
            <a:spLocks noEditPoints="1"/>
          </p:cNvSpPr>
          <p:nvPr/>
        </p:nvSpPr>
        <p:spPr bwMode="auto">
          <a:xfrm>
            <a:off x="7255167" y="7874373"/>
            <a:ext cx="28572" cy="22223"/>
          </a:xfrm>
          <a:custGeom>
            <a:avLst/>
            <a:gdLst>
              <a:gd name="T0" fmla="*/ 0 w 9"/>
              <a:gd name="T1" fmla="*/ 2 h 7"/>
              <a:gd name="T2" fmla="*/ 4 w 9"/>
              <a:gd name="T3" fmla="*/ 6 h 7"/>
              <a:gd name="T4" fmla="*/ 9 w 9"/>
              <a:gd name="T5" fmla="*/ 5 h 7"/>
              <a:gd name="T6" fmla="*/ 5 w 9"/>
              <a:gd name="T7" fmla="*/ 0 h 7"/>
              <a:gd name="T8" fmla="*/ 0 w 9"/>
              <a:gd name="T9" fmla="*/ 2 h 7"/>
              <a:gd name="T10" fmla="*/ 0 w 9"/>
              <a:gd name="T11" fmla="*/ 2 h 7"/>
              <a:gd name="T12" fmla="*/ 0 w 9"/>
              <a:gd name="T13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0" y="2"/>
                </a:moveTo>
                <a:cubicBezTo>
                  <a:pt x="0" y="4"/>
                  <a:pt x="1" y="5"/>
                  <a:pt x="4" y="6"/>
                </a:cubicBezTo>
                <a:cubicBezTo>
                  <a:pt x="6" y="7"/>
                  <a:pt x="8" y="7"/>
                  <a:pt x="9" y="5"/>
                </a:cubicBezTo>
                <a:cubicBezTo>
                  <a:pt x="9" y="3"/>
                  <a:pt x="8" y="1"/>
                  <a:pt x="5" y="0"/>
                </a:cubicBezTo>
                <a:cubicBezTo>
                  <a:pt x="3" y="0"/>
                  <a:pt x="1" y="0"/>
                  <a:pt x="0" y="2"/>
                </a:cubicBezTo>
                <a:close/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9" name="Freeform 76"/>
          <p:cNvSpPr>
            <a:spLocks noEditPoints="1"/>
          </p:cNvSpPr>
          <p:nvPr/>
        </p:nvSpPr>
        <p:spPr bwMode="auto">
          <a:xfrm>
            <a:off x="6909145" y="7248993"/>
            <a:ext cx="1272980" cy="1272980"/>
          </a:xfrm>
          <a:custGeom>
            <a:avLst/>
            <a:gdLst>
              <a:gd name="T0" fmla="*/ 325 w 400"/>
              <a:gd name="T1" fmla="*/ 0 h 400"/>
              <a:gd name="T2" fmla="*/ 22 w 400"/>
              <a:gd name="T3" fmla="*/ 22 h 400"/>
              <a:gd name="T4" fmla="*/ 0 w 400"/>
              <a:gd name="T5" fmla="*/ 325 h 400"/>
              <a:gd name="T6" fmla="*/ 75 w 400"/>
              <a:gd name="T7" fmla="*/ 400 h 400"/>
              <a:gd name="T8" fmla="*/ 142 w 400"/>
              <a:gd name="T9" fmla="*/ 400 h 400"/>
              <a:gd name="T10" fmla="*/ 151 w 400"/>
              <a:gd name="T11" fmla="*/ 388 h 400"/>
              <a:gd name="T12" fmla="*/ 150 w 400"/>
              <a:gd name="T13" fmla="*/ 343 h 400"/>
              <a:gd name="T14" fmla="*/ 130 w 400"/>
              <a:gd name="T15" fmla="*/ 345 h 400"/>
              <a:gd name="T16" fmla="*/ 94 w 400"/>
              <a:gd name="T17" fmla="*/ 336 h 400"/>
              <a:gd name="T18" fmla="*/ 80 w 400"/>
              <a:gd name="T19" fmla="*/ 314 h 400"/>
              <a:gd name="T20" fmla="*/ 61 w 400"/>
              <a:gd name="T21" fmla="*/ 290 h 400"/>
              <a:gd name="T22" fmla="*/ 56 w 400"/>
              <a:gd name="T23" fmla="*/ 286 h 400"/>
              <a:gd name="T24" fmla="*/ 54 w 400"/>
              <a:gd name="T25" fmla="*/ 279 h 400"/>
              <a:gd name="T26" fmla="*/ 67 w 400"/>
              <a:gd name="T27" fmla="*/ 279 h 400"/>
              <a:gd name="T28" fmla="*/ 93 w 400"/>
              <a:gd name="T29" fmla="*/ 299 h 400"/>
              <a:gd name="T30" fmla="*/ 124 w 400"/>
              <a:gd name="T31" fmla="*/ 321 h 400"/>
              <a:gd name="T32" fmla="*/ 151 w 400"/>
              <a:gd name="T33" fmla="*/ 315 h 400"/>
              <a:gd name="T34" fmla="*/ 137 w 400"/>
              <a:gd name="T35" fmla="*/ 284 h 400"/>
              <a:gd name="T36" fmla="*/ 92 w 400"/>
              <a:gd name="T37" fmla="*/ 256 h 400"/>
              <a:gd name="T38" fmla="*/ 72 w 400"/>
              <a:gd name="T39" fmla="*/ 190 h 400"/>
              <a:gd name="T40" fmla="*/ 95 w 400"/>
              <a:gd name="T41" fmla="*/ 83 h 400"/>
              <a:gd name="T42" fmla="*/ 139 w 400"/>
              <a:gd name="T43" fmla="*/ 96 h 400"/>
              <a:gd name="T44" fmla="*/ 200 w 400"/>
              <a:gd name="T45" fmla="*/ 97 h 400"/>
              <a:gd name="T46" fmla="*/ 260 w 400"/>
              <a:gd name="T47" fmla="*/ 97 h 400"/>
              <a:gd name="T48" fmla="*/ 305 w 400"/>
              <a:gd name="T49" fmla="*/ 83 h 400"/>
              <a:gd name="T50" fmla="*/ 328 w 400"/>
              <a:gd name="T51" fmla="*/ 190 h 400"/>
              <a:gd name="T52" fmla="*/ 309 w 400"/>
              <a:gd name="T53" fmla="*/ 256 h 400"/>
              <a:gd name="T54" fmla="*/ 263 w 400"/>
              <a:gd name="T55" fmla="*/ 284 h 400"/>
              <a:gd name="T56" fmla="*/ 250 w 400"/>
              <a:gd name="T57" fmla="*/ 326 h 400"/>
              <a:gd name="T58" fmla="*/ 251 w 400"/>
              <a:gd name="T59" fmla="*/ 395 h 400"/>
              <a:gd name="T60" fmla="*/ 261 w 400"/>
              <a:gd name="T61" fmla="*/ 400 h 400"/>
              <a:gd name="T62" fmla="*/ 325 w 400"/>
              <a:gd name="T63" fmla="*/ 400 h 400"/>
              <a:gd name="T64" fmla="*/ 400 w 400"/>
              <a:gd name="T65" fmla="*/ 325 h 400"/>
              <a:gd name="T66" fmla="*/ 378 w 400"/>
              <a:gd name="T67" fmla="*/ 22 h 400"/>
              <a:gd name="T68" fmla="*/ 378 w 400"/>
              <a:gd name="T69" fmla="*/ 2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133" y="400"/>
                  <a:pt x="133" y="400"/>
                  <a:pt x="133" y="400"/>
                </a:cubicBezTo>
                <a:cubicBezTo>
                  <a:pt x="137" y="400"/>
                  <a:pt x="140" y="400"/>
                  <a:pt x="142" y="400"/>
                </a:cubicBezTo>
                <a:cubicBezTo>
                  <a:pt x="144" y="400"/>
                  <a:pt x="146" y="399"/>
                  <a:pt x="148" y="397"/>
                </a:cubicBezTo>
                <a:cubicBezTo>
                  <a:pt x="150" y="395"/>
                  <a:pt x="151" y="392"/>
                  <a:pt x="151" y="388"/>
                </a:cubicBezTo>
                <a:cubicBezTo>
                  <a:pt x="151" y="387"/>
                  <a:pt x="151" y="382"/>
                  <a:pt x="151" y="370"/>
                </a:cubicBezTo>
                <a:cubicBezTo>
                  <a:pt x="150" y="359"/>
                  <a:pt x="150" y="350"/>
                  <a:pt x="150" y="343"/>
                </a:cubicBezTo>
                <a:cubicBezTo>
                  <a:pt x="144" y="344"/>
                  <a:pt x="144" y="344"/>
                  <a:pt x="144" y="344"/>
                </a:cubicBezTo>
                <a:cubicBezTo>
                  <a:pt x="141" y="345"/>
                  <a:pt x="136" y="345"/>
                  <a:pt x="130" y="345"/>
                </a:cubicBezTo>
                <a:cubicBezTo>
                  <a:pt x="124" y="345"/>
                  <a:pt x="118" y="345"/>
                  <a:pt x="112" y="343"/>
                </a:cubicBezTo>
                <a:cubicBezTo>
                  <a:pt x="106" y="342"/>
                  <a:pt x="100" y="340"/>
                  <a:pt x="94" y="336"/>
                </a:cubicBezTo>
                <a:cubicBezTo>
                  <a:pt x="89" y="332"/>
                  <a:pt x="85" y="326"/>
                  <a:pt x="83" y="320"/>
                </a:cubicBezTo>
                <a:cubicBezTo>
                  <a:pt x="80" y="314"/>
                  <a:pt x="80" y="314"/>
                  <a:pt x="80" y="314"/>
                </a:cubicBezTo>
                <a:cubicBezTo>
                  <a:pt x="79" y="310"/>
                  <a:pt x="76" y="305"/>
                  <a:pt x="72" y="300"/>
                </a:cubicBezTo>
                <a:cubicBezTo>
                  <a:pt x="68" y="295"/>
                  <a:pt x="65" y="292"/>
                  <a:pt x="61" y="290"/>
                </a:cubicBezTo>
                <a:cubicBezTo>
                  <a:pt x="59" y="289"/>
                  <a:pt x="59" y="289"/>
                  <a:pt x="59" y="289"/>
                </a:cubicBezTo>
                <a:cubicBezTo>
                  <a:pt x="58" y="288"/>
                  <a:pt x="57" y="287"/>
                  <a:pt x="56" y="286"/>
                </a:cubicBezTo>
                <a:cubicBezTo>
                  <a:pt x="54" y="285"/>
                  <a:pt x="54" y="284"/>
                  <a:pt x="53" y="282"/>
                </a:cubicBezTo>
                <a:cubicBezTo>
                  <a:pt x="53" y="281"/>
                  <a:pt x="53" y="280"/>
                  <a:pt x="54" y="279"/>
                </a:cubicBezTo>
                <a:cubicBezTo>
                  <a:pt x="56" y="279"/>
                  <a:pt x="58" y="278"/>
                  <a:pt x="62" y="278"/>
                </a:cubicBezTo>
                <a:cubicBezTo>
                  <a:pt x="67" y="279"/>
                  <a:pt x="67" y="279"/>
                  <a:pt x="67" y="279"/>
                </a:cubicBezTo>
                <a:cubicBezTo>
                  <a:pt x="71" y="280"/>
                  <a:pt x="75" y="282"/>
                  <a:pt x="80" y="285"/>
                </a:cubicBezTo>
                <a:cubicBezTo>
                  <a:pt x="85" y="289"/>
                  <a:pt x="90" y="293"/>
                  <a:pt x="93" y="299"/>
                </a:cubicBezTo>
                <a:cubicBezTo>
                  <a:pt x="97" y="306"/>
                  <a:pt x="102" y="311"/>
                  <a:pt x="107" y="315"/>
                </a:cubicBezTo>
                <a:cubicBezTo>
                  <a:pt x="113" y="319"/>
                  <a:pt x="119" y="321"/>
                  <a:pt x="124" y="321"/>
                </a:cubicBezTo>
                <a:cubicBezTo>
                  <a:pt x="130" y="321"/>
                  <a:pt x="135" y="320"/>
                  <a:pt x="139" y="319"/>
                </a:cubicBezTo>
                <a:cubicBezTo>
                  <a:pt x="143" y="318"/>
                  <a:pt x="147" y="317"/>
                  <a:pt x="151" y="315"/>
                </a:cubicBezTo>
                <a:cubicBezTo>
                  <a:pt x="153" y="304"/>
                  <a:pt x="157" y="295"/>
                  <a:pt x="164" y="289"/>
                </a:cubicBezTo>
                <a:cubicBezTo>
                  <a:pt x="154" y="288"/>
                  <a:pt x="145" y="286"/>
                  <a:pt x="137" y="284"/>
                </a:cubicBezTo>
                <a:cubicBezTo>
                  <a:pt x="129" y="282"/>
                  <a:pt x="121" y="278"/>
                  <a:pt x="113" y="274"/>
                </a:cubicBezTo>
                <a:cubicBezTo>
                  <a:pt x="104" y="269"/>
                  <a:pt x="97" y="263"/>
                  <a:pt x="92" y="256"/>
                </a:cubicBezTo>
                <a:cubicBezTo>
                  <a:pt x="86" y="249"/>
                  <a:pt x="81" y="240"/>
                  <a:pt x="78" y="229"/>
                </a:cubicBezTo>
                <a:cubicBezTo>
                  <a:pt x="74" y="218"/>
                  <a:pt x="72" y="205"/>
                  <a:pt x="72" y="190"/>
                </a:cubicBezTo>
                <a:cubicBezTo>
                  <a:pt x="72" y="169"/>
                  <a:pt x="79" y="151"/>
                  <a:pt x="93" y="136"/>
                </a:cubicBezTo>
                <a:cubicBezTo>
                  <a:pt x="87" y="120"/>
                  <a:pt x="87" y="103"/>
                  <a:pt x="95" y="83"/>
                </a:cubicBezTo>
                <a:cubicBezTo>
                  <a:pt x="100" y="81"/>
                  <a:pt x="107" y="82"/>
                  <a:pt x="117" y="86"/>
                </a:cubicBezTo>
                <a:cubicBezTo>
                  <a:pt x="127" y="90"/>
                  <a:pt x="134" y="94"/>
                  <a:pt x="139" y="96"/>
                </a:cubicBezTo>
                <a:cubicBezTo>
                  <a:pt x="144" y="99"/>
                  <a:pt x="147" y="102"/>
                  <a:pt x="150" y="103"/>
                </a:cubicBezTo>
                <a:cubicBezTo>
                  <a:pt x="166" y="99"/>
                  <a:pt x="183" y="97"/>
                  <a:pt x="200" y="97"/>
                </a:cubicBezTo>
                <a:cubicBezTo>
                  <a:pt x="217" y="97"/>
                  <a:pt x="234" y="99"/>
                  <a:pt x="250" y="103"/>
                </a:cubicBezTo>
                <a:cubicBezTo>
                  <a:pt x="260" y="97"/>
                  <a:pt x="260" y="97"/>
                  <a:pt x="260" y="97"/>
                </a:cubicBezTo>
                <a:cubicBezTo>
                  <a:pt x="267" y="93"/>
                  <a:pt x="275" y="89"/>
                  <a:pt x="284" y="86"/>
                </a:cubicBezTo>
                <a:cubicBezTo>
                  <a:pt x="293" y="82"/>
                  <a:pt x="300" y="81"/>
                  <a:pt x="305" y="83"/>
                </a:cubicBezTo>
                <a:cubicBezTo>
                  <a:pt x="313" y="103"/>
                  <a:pt x="314" y="120"/>
                  <a:pt x="307" y="136"/>
                </a:cubicBezTo>
                <a:cubicBezTo>
                  <a:pt x="321" y="151"/>
                  <a:pt x="328" y="169"/>
                  <a:pt x="328" y="190"/>
                </a:cubicBezTo>
                <a:cubicBezTo>
                  <a:pt x="328" y="205"/>
                  <a:pt x="326" y="218"/>
                  <a:pt x="323" y="229"/>
                </a:cubicBezTo>
                <a:cubicBezTo>
                  <a:pt x="319" y="240"/>
                  <a:pt x="314" y="250"/>
                  <a:pt x="309" y="256"/>
                </a:cubicBezTo>
                <a:cubicBezTo>
                  <a:pt x="303" y="263"/>
                  <a:pt x="296" y="269"/>
                  <a:pt x="288" y="274"/>
                </a:cubicBezTo>
                <a:cubicBezTo>
                  <a:pt x="279" y="278"/>
                  <a:pt x="271" y="282"/>
                  <a:pt x="263" y="284"/>
                </a:cubicBezTo>
                <a:cubicBezTo>
                  <a:pt x="255" y="286"/>
                  <a:pt x="246" y="288"/>
                  <a:pt x="236" y="289"/>
                </a:cubicBezTo>
                <a:cubicBezTo>
                  <a:pt x="246" y="296"/>
                  <a:pt x="250" y="309"/>
                  <a:pt x="250" y="326"/>
                </a:cubicBezTo>
                <a:cubicBezTo>
                  <a:pt x="250" y="388"/>
                  <a:pt x="250" y="388"/>
                  <a:pt x="250" y="388"/>
                </a:cubicBezTo>
                <a:cubicBezTo>
                  <a:pt x="250" y="391"/>
                  <a:pt x="250" y="393"/>
                  <a:pt x="251" y="395"/>
                </a:cubicBezTo>
                <a:cubicBezTo>
                  <a:pt x="252" y="397"/>
                  <a:pt x="254" y="398"/>
                  <a:pt x="256" y="399"/>
                </a:cubicBezTo>
                <a:cubicBezTo>
                  <a:pt x="257" y="400"/>
                  <a:pt x="259" y="400"/>
                  <a:pt x="261" y="400"/>
                </a:cubicBezTo>
                <a:cubicBezTo>
                  <a:pt x="262" y="400"/>
                  <a:pt x="264" y="400"/>
                  <a:pt x="267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78" y="22"/>
                </a:moveTo>
                <a:cubicBezTo>
                  <a:pt x="378" y="22"/>
                  <a:pt x="378" y="22"/>
                  <a:pt x="378" y="2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0" name="Freeform 77"/>
          <p:cNvSpPr>
            <a:spLocks noEditPoints="1"/>
          </p:cNvSpPr>
          <p:nvPr/>
        </p:nvSpPr>
        <p:spPr bwMode="auto">
          <a:xfrm>
            <a:off x="7156758" y="7872785"/>
            <a:ext cx="22223" cy="25396"/>
          </a:xfrm>
          <a:custGeom>
            <a:avLst/>
            <a:gdLst>
              <a:gd name="T0" fmla="*/ 1 w 7"/>
              <a:gd name="T1" fmla="*/ 1 h 8"/>
              <a:gd name="T2" fmla="*/ 2 w 7"/>
              <a:gd name="T3" fmla="*/ 6 h 8"/>
              <a:gd name="T4" fmla="*/ 6 w 7"/>
              <a:gd name="T5" fmla="*/ 6 h 8"/>
              <a:gd name="T6" fmla="*/ 5 w 7"/>
              <a:gd name="T7" fmla="*/ 2 h 8"/>
              <a:gd name="T8" fmla="*/ 1 w 7"/>
              <a:gd name="T9" fmla="*/ 1 h 8"/>
              <a:gd name="T10" fmla="*/ 1 w 7"/>
              <a:gd name="T11" fmla="*/ 1 h 8"/>
              <a:gd name="T12" fmla="*/ 1 w 7"/>
              <a:gd name="T13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8">
                <a:moveTo>
                  <a:pt x="1" y="1"/>
                </a:moveTo>
                <a:cubicBezTo>
                  <a:pt x="0" y="2"/>
                  <a:pt x="0" y="4"/>
                  <a:pt x="2" y="6"/>
                </a:cubicBezTo>
                <a:cubicBezTo>
                  <a:pt x="4" y="7"/>
                  <a:pt x="5" y="8"/>
                  <a:pt x="6" y="6"/>
                </a:cubicBezTo>
                <a:cubicBezTo>
                  <a:pt x="7" y="6"/>
                  <a:pt x="7" y="4"/>
                  <a:pt x="5" y="2"/>
                </a:cubicBezTo>
                <a:cubicBezTo>
                  <a:pt x="4" y="1"/>
                  <a:pt x="2" y="0"/>
                  <a:pt x="1" y="1"/>
                </a:cubicBezTo>
                <a:close/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1" name="Freeform 78"/>
          <p:cNvSpPr>
            <a:spLocks noEditPoints="1"/>
          </p:cNvSpPr>
          <p:nvPr/>
        </p:nvSpPr>
        <p:spPr bwMode="auto">
          <a:xfrm>
            <a:off x="7131362" y="7877546"/>
            <a:ext cx="19047" cy="15874"/>
          </a:xfrm>
          <a:custGeom>
            <a:avLst/>
            <a:gdLst>
              <a:gd name="T0" fmla="*/ 1 w 6"/>
              <a:gd name="T1" fmla="*/ 1 h 5"/>
              <a:gd name="T2" fmla="*/ 2 w 6"/>
              <a:gd name="T3" fmla="*/ 4 h 5"/>
              <a:gd name="T4" fmla="*/ 6 w 6"/>
              <a:gd name="T5" fmla="*/ 4 h 5"/>
              <a:gd name="T6" fmla="*/ 4 w 6"/>
              <a:gd name="T7" fmla="*/ 0 h 5"/>
              <a:gd name="T8" fmla="*/ 1 w 6"/>
              <a:gd name="T9" fmla="*/ 1 h 5"/>
              <a:gd name="T10" fmla="*/ 1 w 6"/>
              <a:gd name="T11" fmla="*/ 1 h 5"/>
              <a:gd name="T12" fmla="*/ 1 w 6"/>
              <a:gd name="T13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5">
                <a:moveTo>
                  <a:pt x="1" y="1"/>
                </a:moveTo>
                <a:cubicBezTo>
                  <a:pt x="0" y="2"/>
                  <a:pt x="1" y="3"/>
                  <a:pt x="2" y="4"/>
                </a:cubicBezTo>
                <a:cubicBezTo>
                  <a:pt x="4" y="5"/>
                  <a:pt x="5" y="5"/>
                  <a:pt x="6" y="4"/>
                </a:cubicBezTo>
                <a:cubicBezTo>
                  <a:pt x="6" y="2"/>
                  <a:pt x="6" y="1"/>
                  <a:pt x="4" y="0"/>
                </a:cubicBezTo>
                <a:cubicBezTo>
                  <a:pt x="2" y="0"/>
                  <a:pt x="1" y="0"/>
                  <a:pt x="1" y="1"/>
                </a:cubicBezTo>
                <a:close/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2" name="Freeform 79"/>
          <p:cNvSpPr>
            <a:spLocks noEditPoints="1"/>
          </p:cNvSpPr>
          <p:nvPr/>
        </p:nvSpPr>
        <p:spPr bwMode="auto">
          <a:xfrm>
            <a:off x="7182154" y="7871197"/>
            <a:ext cx="22223" cy="28572"/>
          </a:xfrm>
          <a:custGeom>
            <a:avLst/>
            <a:gdLst>
              <a:gd name="T0" fmla="*/ 1 w 7"/>
              <a:gd name="T1" fmla="*/ 2 h 9"/>
              <a:gd name="T2" fmla="*/ 1 w 7"/>
              <a:gd name="T3" fmla="*/ 6 h 9"/>
              <a:gd name="T4" fmla="*/ 6 w 7"/>
              <a:gd name="T5" fmla="*/ 8 h 9"/>
              <a:gd name="T6" fmla="*/ 6 w 7"/>
              <a:gd name="T7" fmla="*/ 3 h 9"/>
              <a:gd name="T8" fmla="*/ 1 w 7"/>
              <a:gd name="T9" fmla="*/ 2 h 9"/>
              <a:gd name="T10" fmla="*/ 1 w 7"/>
              <a:gd name="T11" fmla="*/ 2 h 9"/>
              <a:gd name="T12" fmla="*/ 1 w 7"/>
              <a:gd name="T1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9">
                <a:moveTo>
                  <a:pt x="1" y="2"/>
                </a:moveTo>
                <a:cubicBezTo>
                  <a:pt x="0" y="3"/>
                  <a:pt x="0" y="4"/>
                  <a:pt x="1" y="6"/>
                </a:cubicBezTo>
                <a:cubicBezTo>
                  <a:pt x="3" y="9"/>
                  <a:pt x="4" y="9"/>
                  <a:pt x="6" y="8"/>
                </a:cubicBezTo>
                <a:cubicBezTo>
                  <a:pt x="7" y="7"/>
                  <a:pt x="7" y="5"/>
                  <a:pt x="6" y="3"/>
                </a:cubicBezTo>
                <a:cubicBezTo>
                  <a:pt x="4" y="1"/>
                  <a:pt x="3" y="0"/>
                  <a:pt x="1" y="2"/>
                </a:cubicBezTo>
                <a:close/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3" name="Freeform 80"/>
          <p:cNvSpPr>
            <a:spLocks noEditPoints="1"/>
          </p:cNvSpPr>
          <p:nvPr/>
        </p:nvSpPr>
        <p:spPr bwMode="auto">
          <a:xfrm>
            <a:off x="7210724" y="7871197"/>
            <a:ext cx="28572" cy="28572"/>
          </a:xfrm>
          <a:custGeom>
            <a:avLst/>
            <a:gdLst>
              <a:gd name="T0" fmla="*/ 1 w 9"/>
              <a:gd name="T1" fmla="*/ 1 h 9"/>
              <a:gd name="T2" fmla="*/ 3 w 9"/>
              <a:gd name="T3" fmla="*/ 6 h 9"/>
              <a:gd name="T4" fmla="*/ 8 w 9"/>
              <a:gd name="T5" fmla="*/ 7 h 9"/>
              <a:gd name="T6" fmla="*/ 7 w 9"/>
              <a:gd name="T7" fmla="*/ 2 h 9"/>
              <a:gd name="T8" fmla="*/ 1 w 9"/>
              <a:gd name="T9" fmla="*/ 1 h 9"/>
              <a:gd name="T10" fmla="*/ 1 w 9"/>
              <a:gd name="T11" fmla="*/ 1 h 9"/>
              <a:gd name="T12" fmla="*/ 1 w 9"/>
              <a:gd name="T13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9">
                <a:moveTo>
                  <a:pt x="1" y="1"/>
                </a:moveTo>
                <a:cubicBezTo>
                  <a:pt x="0" y="3"/>
                  <a:pt x="0" y="4"/>
                  <a:pt x="3" y="6"/>
                </a:cubicBezTo>
                <a:cubicBezTo>
                  <a:pt x="5" y="8"/>
                  <a:pt x="6" y="9"/>
                  <a:pt x="8" y="7"/>
                </a:cubicBezTo>
                <a:cubicBezTo>
                  <a:pt x="9" y="6"/>
                  <a:pt x="9" y="4"/>
                  <a:pt x="7" y="2"/>
                </a:cubicBezTo>
                <a:cubicBezTo>
                  <a:pt x="5" y="0"/>
                  <a:pt x="3" y="0"/>
                  <a:pt x="1" y="1"/>
                </a:cubicBezTo>
                <a:close/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6" name="Freeform 84"/>
          <p:cNvSpPr>
            <a:spLocks noEditPoints="1"/>
          </p:cNvSpPr>
          <p:nvPr/>
        </p:nvSpPr>
        <p:spPr bwMode="auto">
          <a:xfrm>
            <a:off x="9855090" y="724899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99 w 400"/>
              <a:gd name="T27" fmla="*/ 167 h 400"/>
              <a:gd name="T28" fmla="*/ 293 w 400"/>
              <a:gd name="T29" fmla="*/ 183 h 400"/>
              <a:gd name="T30" fmla="*/ 202 w 400"/>
              <a:gd name="T31" fmla="*/ 306 h 400"/>
              <a:gd name="T32" fmla="*/ 111 w 400"/>
              <a:gd name="T33" fmla="*/ 183 h 400"/>
              <a:gd name="T34" fmla="*/ 104 w 400"/>
              <a:gd name="T35" fmla="*/ 167 h 400"/>
              <a:gd name="T36" fmla="*/ 106 w 400"/>
              <a:gd name="T37" fmla="*/ 145 h 400"/>
              <a:gd name="T38" fmla="*/ 122 w 400"/>
              <a:gd name="T39" fmla="*/ 125 h 400"/>
              <a:gd name="T40" fmla="*/ 143 w 400"/>
              <a:gd name="T41" fmla="*/ 118 h 400"/>
              <a:gd name="T42" fmla="*/ 163 w 400"/>
              <a:gd name="T43" fmla="*/ 123 h 400"/>
              <a:gd name="T44" fmla="*/ 177 w 400"/>
              <a:gd name="T45" fmla="*/ 134 h 400"/>
              <a:gd name="T46" fmla="*/ 202 w 400"/>
              <a:gd name="T47" fmla="*/ 145 h 400"/>
              <a:gd name="T48" fmla="*/ 227 w 400"/>
              <a:gd name="T49" fmla="*/ 134 h 400"/>
              <a:gd name="T50" fmla="*/ 241 w 400"/>
              <a:gd name="T51" fmla="*/ 123 h 400"/>
              <a:gd name="T52" fmla="*/ 260 w 400"/>
              <a:gd name="T53" fmla="*/ 118 h 400"/>
              <a:gd name="T54" fmla="*/ 282 w 400"/>
              <a:gd name="T55" fmla="*/ 125 h 400"/>
              <a:gd name="T56" fmla="*/ 298 w 400"/>
              <a:gd name="T57" fmla="*/ 145 h 400"/>
              <a:gd name="T58" fmla="*/ 299 w 400"/>
              <a:gd name="T59" fmla="*/ 167 h 400"/>
              <a:gd name="T60" fmla="*/ 299 w 400"/>
              <a:gd name="T61" fmla="*/ 167 h 400"/>
              <a:gd name="T62" fmla="*/ 299 w 400"/>
              <a:gd name="T63" fmla="*/ 1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99" y="167"/>
                </a:moveTo>
                <a:cubicBezTo>
                  <a:pt x="298" y="174"/>
                  <a:pt x="296" y="179"/>
                  <a:pt x="293" y="183"/>
                </a:cubicBezTo>
                <a:cubicBezTo>
                  <a:pt x="202" y="306"/>
                  <a:pt x="202" y="306"/>
                  <a:pt x="202" y="306"/>
                </a:cubicBezTo>
                <a:cubicBezTo>
                  <a:pt x="111" y="183"/>
                  <a:pt x="111" y="183"/>
                  <a:pt x="111" y="183"/>
                </a:cubicBezTo>
                <a:cubicBezTo>
                  <a:pt x="108" y="179"/>
                  <a:pt x="106" y="174"/>
                  <a:pt x="104" y="167"/>
                </a:cubicBezTo>
                <a:cubicBezTo>
                  <a:pt x="103" y="161"/>
                  <a:pt x="103" y="154"/>
                  <a:pt x="106" y="145"/>
                </a:cubicBezTo>
                <a:cubicBezTo>
                  <a:pt x="108" y="137"/>
                  <a:pt x="114" y="130"/>
                  <a:pt x="122" y="125"/>
                </a:cubicBezTo>
                <a:cubicBezTo>
                  <a:pt x="129" y="120"/>
                  <a:pt x="136" y="118"/>
                  <a:pt x="143" y="118"/>
                </a:cubicBezTo>
                <a:cubicBezTo>
                  <a:pt x="151" y="118"/>
                  <a:pt x="157" y="120"/>
                  <a:pt x="163" y="123"/>
                </a:cubicBezTo>
                <a:cubicBezTo>
                  <a:pt x="168" y="125"/>
                  <a:pt x="173" y="129"/>
                  <a:pt x="177" y="134"/>
                </a:cubicBezTo>
                <a:cubicBezTo>
                  <a:pt x="183" y="141"/>
                  <a:pt x="191" y="145"/>
                  <a:pt x="202" y="145"/>
                </a:cubicBezTo>
                <a:cubicBezTo>
                  <a:pt x="212" y="145"/>
                  <a:pt x="220" y="141"/>
                  <a:pt x="227" y="134"/>
                </a:cubicBezTo>
                <a:cubicBezTo>
                  <a:pt x="231" y="129"/>
                  <a:pt x="235" y="125"/>
                  <a:pt x="241" y="123"/>
                </a:cubicBezTo>
                <a:cubicBezTo>
                  <a:pt x="246" y="120"/>
                  <a:pt x="252" y="118"/>
                  <a:pt x="260" y="118"/>
                </a:cubicBezTo>
                <a:cubicBezTo>
                  <a:pt x="267" y="118"/>
                  <a:pt x="275" y="120"/>
                  <a:pt x="282" y="125"/>
                </a:cubicBezTo>
                <a:cubicBezTo>
                  <a:pt x="290" y="130"/>
                  <a:pt x="295" y="137"/>
                  <a:pt x="298" y="145"/>
                </a:cubicBezTo>
                <a:cubicBezTo>
                  <a:pt x="300" y="154"/>
                  <a:pt x="301" y="161"/>
                  <a:pt x="299" y="167"/>
                </a:cubicBezTo>
                <a:close/>
                <a:moveTo>
                  <a:pt x="299" y="167"/>
                </a:moveTo>
                <a:cubicBezTo>
                  <a:pt x="299" y="167"/>
                  <a:pt x="299" y="167"/>
                  <a:pt x="299" y="1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2" name="グループ化 101"/>
          <p:cNvGrpSpPr/>
          <p:nvPr/>
        </p:nvGrpSpPr>
        <p:grpSpPr>
          <a:xfrm>
            <a:off x="12797863" y="7247408"/>
            <a:ext cx="1276153" cy="1276153"/>
            <a:chOff x="6399213" y="3251200"/>
            <a:chExt cx="638175" cy="638175"/>
          </a:xfrm>
          <a:solidFill>
            <a:schemeClr val="bg1"/>
          </a:solidFill>
        </p:grpSpPr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6399213" y="3251200"/>
              <a:ext cx="407988" cy="638175"/>
            </a:xfrm>
            <a:custGeom>
              <a:avLst/>
              <a:gdLst>
                <a:gd name="T0" fmla="*/ 234 w 277"/>
                <a:gd name="T1" fmla="*/ 259 h 434"/>
                <a:gd name="T2" fmla="*/ 202 w 277"/>
                <a:gd name="T3" fmla="*/ 232 h 434"/>
                <a:gd name="T4" fmla="*/ 187 w 277"/>
                <a:gd name="T5" fmla="*/ 206 h 434"/>
                <a:gd name="T6" fmla="*/ 208 w 277"/>
                <a:gd name="T7" fmla="*/ 173 h 434"/>
                <a:gd name="T8" fmla="*/ 239 w 277"/>
                <a:gd name="T9" fmla="*/ 132 h 434"/>
                <a:gd name="T10" fmla="*/ 235 w 277"/>
                <a:gd name="T11" fmla="*/ 53 h 434"/>
                <a:gd name="T12" fmla="*/ 242 w 277"/>
                <a:gd name="T13" fmla="*/ 21 h 434"/>
                <a:gd name="T14" fmla="*/ 163 w 277"/>
                <a:gd name="T15" fmla="*/ 0 h 434"/>
                <a:gd name="T16" fmla="*/ 53 w 277"/>
                <a:gd name="T17" fmla="*/ 42 h 434"/>
                <a:gd name="T18" fmla="*/ 56 w 277"/>
                <a:gd name="T19" fmla="*/ 172 h 434"/>
                <a:gd name="T20" fmla="*/ 141 w 277"/>
                <a:gd name="T21" fmla="*/ 196 h 434"/>
                <a:gd name="T22" fmla="*/ 137 w 277"/>
                <a:gd name="T23" fmla="*/ 207 h 434"/>
                <a:gd name="T24" fmla="*/ 135 w 277"/>
                <a:gd name="T25" fmla="*/ 218 h 434"/>
                <a:gd name="T26" fmla="*/ 113 w 277"/>
                <a:gd name="T27" fmla="*/ 261 h 434"/>
                <a:gd name="T28" fmla="*/ 35 w 277"/>
                <a:gd name="T29" fmla="*/ 288 h 434"/>
                <a:gd name="T30" fmla="*/ 0 w 277"/>
                <a:gd name="T31" fmla="*/ 352 h 434"/>
                <a:gd name="T32" fmla="*/ 28 w 277"/>
                <a:gd name="T33" fmla="*/ 407 h 434"/>
                <a:gd name="T34" fmla="*/ 88 w 277"/>
                <a:gd name="T35" fmla="*/ 431 h 434"/>
                <a:gd name="T36" fmla="*/ 229 w 277"/>
                <a:gd name="T37" fmla="*/ 400 h 434"/>
                <a:gd name="T38" fmla="*/ 261 w 277"/>
                <a:gd name="T39" fmla="*/ 298 h 434"/>
                <a:gd name="T40" fmla="*/ 149 w 277"/>
                <a:gd name="T41" fmla="*/ 181 h 434"/>
                <a:gd name="T42" fmla="*/ 104 w 277"/>
                <a:gd name="T43" fmla="*/ 157 h 434"/>
                <a:gd name="T44" fmla="*/ 80 w 277"/>
                <a:gd name="T45" fmla="*/ 106 h 434"/>
                <a:gd name="T46" fmla="*/ 90 w 277"/>
                <a:gd name="T47" fmla="*/ 37 h 434"/>
                <a:gd name="T48" fmla="*/ 159 w 277"/>
                <a:gd name="T49" fmla="*/ 29 h 434"/>
                <a:gd name="T50" fmla="*/ 193 w 277"/>
                <a:gd name="T51" fmla="*/ 91 h 434"/>
                <a:gd name="T52" fmla="*/ 186 w 277"/>
                <a:gd name="T53" fmla="*/ 166 h 434"/>
                <a:gd name="T54" fmla="*/ 221 w 277"/>
                <a:gd name="T55" fmla="*/ 377 h 434"/>
                <a:gd name="T56" fmla="*/ 176 w 277"/>
                <a:gd name="T57" fmla="*/ 407 h 434"/>
                <a:gd name="T58" fmla="*/ 113 w 277"/>
                <a:gd name="T59" fmla="*/ 406 h 434"/>
                <a:gd name="T60" fmla="*/ 57 w 277"/>
                <a:gd name="T61" fmla="*/ 372 h 434"/>
                <a:gd name="T62" fmla="*/ 55 w 277"/>
                <a:gd name="T63" fmla="*/ 313 h 434"/>
                <a:gd name="T64" fmla="*/ 99 w 277"/>
                <a:gd name="T65" fmla="*/ 281 h 434"/>
                <a:gd name="T66" fmla="*/ 155 w 277"/>
                <a:gd name="T67" fmla="*/ 273 h 434"/>
                <a:gd name="T68" fmla="*/ 176 w 277"/>
                <a:gd name="T69" fmla="*/ 279 h 434"/>
                <a:gd name="T70" fmla="*/ 192 w 277"/>
                <a:gd name="T71" fmla="*/ 291 h 434"/>
                <a:gd name="T72" fmla="*/ 208 w 277"/>
                <a:gd name="T73" fmla="*/ 304 h 434"/>
                <a:gd name="T74" fmla="*/ 220 w 277"/>
                <a:gd name="T75" fmla="*/ 320 h 434"/>
                <a:gd name="T76" fmla="*/ 227 w 277"/>
                <a:gd name="T77" fmla="*/ 338 h 434"/>
                <a:gd name="T78" fmla="*/ 221 w 277"/>
                <a:gd name="T79" fmla="*/ 377 h 434"/>
                <a:gd name="T80" fmla="*/ 221 w 277"/>
                <a:gd name="T81" fmla="*/ 37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7" h="434">
                  <a:moveTo>
                    <a:pt x="250" y="276"/>
                  </a:moveTo>
                  <a:cubicBezTo>
                    <a:pt x="245" y="270"/>
                    <a:pt x="240" y="264"/>
                    <a:pt x="234" y="259"/>
                  </a:cubicBezTo>
                  <a:cubicBezTo>
                    <a:pt x="229" y="254"/>
                    <a:pt x="223" y="249"/>
                    <a:pt x="218" y="245"/>
                  </a:cubicBezTo>
                  <a:cubicBezTo>
                    <a:pt x="212" y="240"/>
                    <a:pt x="207" y="236"/>
                    <a:pt x="202" y="232"/>
                  </a:cubicBezTo>
                  <a:cubicBezTo>
                    <a:pt x="198" y="228"/>
                    <a:pt x="194" y="224"/>
                    <a:pt x="191" y="220"/>
                  </a:cubicBezTo>
                  <a:cubicBezTo>
                    <a:pt x="188" y="215"/>
                    <a:pt x="187" y="211"/>
                    <a:pt x="187" y="206"/>
                  </a:cubicBezTo>
                  <a:cubicBezTo>
                    <a:pt x="187" y="200"/>
                    <a:pt x="189" y="194"/>
                    <a:pt x="193" y="189"/>
                  </a:cubicBezTo>
                  <a:cubicBezTo>
                    <a:pt x="197" y="183"/>
                    <a:pt x="202" y="178"/>
                    <a:pt x="208" y="173"/>
                  </a:cubicBezTo>
                  <a:cubicBezTo>
                    <a:pt x="213" y="168"/>
                    <a:pt x="219" y="162"/>
                    <a:pt x="225" y="156"/>
                  </a:cubicBezTo>
                  <a:cubicBezTo>
                    <a:pt x="230" y="150"/>
                    <a:pt x="235" y="142"/>
                    <a:pt x="239" y="132"/>
                  </a:cubicBezTo>
                  <a:cubicBezTo>
                    <a:pt x="243" y="122"/>
                    <a:pt x="245" y="110"/>
                    <a:pt x="245" y="98"/>
                  </a:cubicBezTo>
                  <a:cubicBezTo>
                    <a:pt x="245" y="82"/>
                    <a:pt x="242" y="68"/>
                    <a:pt x="235" y="53"/>
                  </a:cubicBezTo>
                  <a:cubicBezTo>
                    <a:pt x="228" y="39"/>
                    <a:pt x="219" y="28"/>
                    <a:pt x="206" y="21"/>
                  </a:cubicBezTo>
                  <a:cubicBezTo>
                    <a:pt x="242" y="21"/>
                    <a:pt x="242" y="21"/>
                    <a:pt x="242" y="21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47" y="0"/>
                    <a:pt x="131" y="2"/>
                    <a:pt x="114" y="5"/>
                  </a:cubicBezTo>
                  <a:cubicBezTo>
                    <a:pt x="90" y="11"/>
                    <a:pt x="70" y="23"/>
                    <a:pt x="53" y="42"/>
                  </a:cubicBezTo>
                  <a:cubicBezTo>
                    <a:pt x="37" y="61"/>
                    <a:pt x="28" y="83"/>
                    <a:pt x="28" y="107"/>
                  </a:cubicBezTo>
                  <a:cubicBezTo>
                    <a:pt x="28" y="133"/>
                    <a:pt x="38" y="155"/>
                    <a:pt x="56" y="172"/>
                  </a:cubicBezTo>
                  <a:cubicBezTo>
                    <a:pt x="75" y="189"/>
                    <a:pt x="97" y="197"/>
                    <a:pt x="123" y="197"/>
                  </a:cubicBezTo>
                  <a:cubicBezTo>
                    <a:pt x="128" y="197"/>
                    <a:pt x="134" y="197"/>
                    <a:pt x="141" y="196"/>
                  </a:cubicBezTo>
                  <a:cubicBezTo>
                    <a:pt x="141" y="197"/>
                    <a:pt x="140" y="199"/>
                    <a:pt x="139" y="201"/>
                  </a:cubicBezTo>
                  <a:cubicBezTo>
                    <a:pt x="138" y="204"/>
                    <a:pt x="138" y="206"/>
                    <a:pt x="137" y="207"/>
                  </a:cubicBezTo>
                  <a:cubicBezTo>
                    <a:pt x="137" y="208"/>
                    <a:pt x="136" y="210"/>
                    <a:pt x="136" y="212"/>
                  </a:cubicBezTo>
                  <a:cubicBezTo>
                    <a:pt x="135" y="214"/>
                    <a:pt x="135" y="216"/>
                    <a:pt x="135" y="218"/>
                  </a:cubicBezTo>
                  <a:cubicBezTo>
                    <a:pt x="135" y="230"/>
                    <a:pt x="141" y="243"/>
                    <a:pt x="152" y="257"/>
                  </a:cubicBezTo>
                  <a:cubicBezTo>
                    <a:pt x="139" y="257"/>
                    <a:pt x="126" y="259"/>
                    <a:pt x="113" y="261"/>
                  </a:cubicBezTo>
                  <a:cubicBezTo>
                    <a:pt x="100" y="263"/>
                    <a:pt x="87" y="266"/>
                    <a:pt x="72" y="270"/>
                  </a:cubicBezTo>
                  <a:cubicBezTo>
                    <a:pt x="58" y="274"/>
                    <a:pt x="46" y="280"/>
                    <a:pt x="35" y="288"/>
                  </a:cubicBezTo>
                  <a:cubicBezTo>
                    <a:pt x="24" y="297"/>
                    <a:pt x="15" y="306"/>
                    <a:pt x="10" y="317"/>
                  </a:cubicBezTo>
                  <a:cubicBezTo>
                    <a:pt x="3" y="330"/>
                    <a:pt x="0" y="342"/>
                    <a:pt x="0" y="352"/>
                  </a:cubicBezTo>
                  <a:cubicBezTo>
                    <a:pt x="0" y="364"/>
                    <a:pt x="3" y="375"/>
                    <a:pt x="8" y="384"/>
                  </a:cubicBezTo>
                  <a:cubicBezTo>
                    <a:pt x="13" y="394"/>
                    <a:pt x="20" y="401"/>
                    <a:pt x="28" y="407"/>
                  </a:cubicBezTo>
                  <a:cubicBezTo>
                    <a:pt x="36" y="413"/>
                    <a:pt x="46" y="418"/>
                    <a:pt x="56" y="422"/>
                  </a:cubicBezTo>
                  <a:cubicBezTo>
                    <a:pt x="67" y="427"/>
                    <a:pt x="77" y="429"/>
                    <a:pt x="88" y="431"/>
                  </a:cubicBezTo>
                  <a:cubicBezTo>
                    <a:pt x="99" y="433"/>
                    <a:pt x="109" y="434"/>
                    <a:pt x="119" y="434"/>
                  </a:cubicBezTo>
                  <a:cubicBezTo>
                    <a:pt x="166" y="434"/>
                    <a:pt x="202" y="422"/>
                    <a:pt x="229" y="400"/>
                  </a:cubicBezTo>
                  <a:cubicBezTo>
                    <a:pt x="253" y="378"/>
                    <a:pt x="265" y="354"/>
                    <a:pt x="265" y="326"/>
                  </a:cubicBezTo>
                  <a:cubicBezTo>
                    <a:pt x="265" y="316"/>
                    <a:pt x="264" y="307"/>
                    <a:pt x="261" y="298"/>
                  </a:cubicBezTo>
                  <a:cubicBezTo>
                    <a:pt x="258" y="290"/>
                    <a:pt x="254" y="282"/>
                    <a:pt x="250" y="276"/>
                  </a:cubicBezTo>
                  <a:close/>
                  <a:moveTo>
                    <a:pt x="149" y="181"/>
                  </a:moveTo>
                  <a:cubicBezTo>
                    <a:pt x="140" y="181"/>
                    <a:pt x="132" y="179"/>
                    <a:pt x="124" y="175"/>
                  </a:cubicBezTo>
                  <a:cubicBezTo>
                    <a:pt x="116" y="170"/>
                    <a:pt x="109" y="164"/>
                    <a:pt x="104" y="157"/>
                  </a:cubicBezTo>
                  <a:cubicBezTo>
                    <a:pt x="98" y="150"/>
                    <a:pt x="93" y="142"/>
                    <a:pt x="89" y="133"/>
                  </a:cubicBezTo>
                  <a:cubicBezTo>
                    <a:pt x="85" y="124"/>
                    <a:pt x="82" y="115"/>
                    <a:pt x="80" y="106"/>
                  </a:cubicBezTo>
                  <a:cubicBezTo>
                    <a:pt x="78" y="97"/>
                    <a:pt x="77" y="88"/>
                    <a:pt x="77" y="80"/>
                  </a:cubicBezTo>
                  <a:cubicBezTo>
                    <a:pt x="77" y="63"/>
                    <a:pt x="81" y="49"/>
                    <a:pt x="90" y="37"/>
                  </a:cubicBezTo>
                  <a:cubicBezTo>
                    <a:pt x="99" y="25"/>
                    <a:pt x="111" y="19"/>
                    <a:pt x="127" y="19"/>
                  </a:cubicBezTo>
                  <a:cubicBezTo>
                    <a:pt x="139" y="19"/>
                    <a:pt x="149" y="22"/>
                    <a:pt x="159" y="29"/>
                  </a:cubicBezTo>
                  <a:cubicBezTo>
                    <a:pt x="168" y="37"/>
                    <a:pt x="175" y="46"/>
                    <a:pt x="181" y="57"/>
                  </a:cubicBezTo>
                  <a:cubicBezTo>
                    <a:pt x="186" y="68"/>
                    <a:pt x="190" y="79"/>
                    <a:pt x="193" y="91"/>
                  </a:cubicBezTo>
                  <a:cubicBezTo>
                    <a:pt x="196" y="102"/>
                    <a:pt x="197" y="113"/>
                    <a:pt x="197" y="124"/>
                  </a:cubicBezTo>
                  <a:cubicBezTo>
                    <a:pt x="197" y="141"/>
                    <a:pt x="193" y="155"/>
                    <a:pt x="186" y="166"/>
                  </a:cubicBezTo>
                  <a:cubicBezTo>
                    <a:pt x="178" y="176"/>
                    <a:pt x="166" y="181"/>
                    <a:pt x="149" y="181"/>
                  </a:cubicBezTo>
                  <a:close/>
                  <a:moveTo>
                    <a:pt x="221" y="377"/>
                  </a:moveTo>
                  <a:cubicBezTo>
                    <a:pt x="216" y="385"/>
                    <a:pt x="210" y="392"/>
                    <a:pt x="202" y="396"/>
                  </a:cubicBezTo>
                  <a:cubicBezTo>
                    <a:pt x="194" y="401"/>
                    <a:pt x="185" y="404"/>
                    <a:pt x="176" y="407"/>
                  </a:cubicBezTo>
                  <a:cubicBezTo>
                    <a:pt x="166" y="409"/>
                    <a:pt x="157" y="410"/>
                    <a:pt x="146" y="410"/>
                  </a:cubicBezTo>
                  <a:cubicBezTo>
                    <a:pt x="135" y="410"/>
                    <a:pt x="124" y="409"/>
                    <a:pt x="113" y="406"/>
                  </a:cubicBezTo>
                  <a:cubicBezTo>
                    <a:pt x="102" y="403"/>
                    <a:pt x="92" y="399"/>
                    <a:pt x="82" y="394"/>
                  </a:cubicBezTo>
                  <a:cubicBezTo>
                    <a:pt x="72" y="389"/>
                    <a:pt x="64" y="381"/>
                    <a:pt x="57" y="372"/>
                  </a:cubicBezTo>
                  <a:cubicBezTo>
                    <a:pt x="51" y="363"/>
                    <a:pt x="48" y="352"/>
                    <a:pt x="48" y="340"/>
                  </a:cubicBezTo>
                  <a:cubicBezTo>
                    <a:pt x="48" y="330"/>
                    <a:pt x="51" y="321"/>
                    <a:pt x="55" y="313"/>
                  </a:cubicBezTo>
                  <a:cubicBezTo>
                    <a:pt x="60" y="304"/>
                    <a:pt x="66" y="298"/>
                    <a:pt x="73" y="293"/>
                  </a:cubicBezTo>
                  <a:cubicBezTo>
                    <a:pt x="81" y="288"/>
                    <a:pt x="89" y="284"/>
                    <a:pt x="99" y="281"/>
                  </a:cubicBezTo>
                  <a:cubicBezTo>
                    <a:pt x="109" y="278"/>
                    <a:pt x="118" y="276"/>
                    <a:pt x="127" y="275"/>
                  </a:cubicBezTo>
                  <a:cubicBezTo>
                    <a:pt x="136" y="273"/>
                    <a:pt x="145" y="273"/>
                    <a:pt x="155" y="273"/>
                  </a:cubicBezTo>
                  <a:cubicBezTo>
                    <a:pt x="160" y="273"/>
                    <a:pt x="165" y="273"/>
                    <a:pt x="168" y="273"/>
                  </a:cubicBezTo>
                  <a:cubicBezTo>
                    <a:pt x="169" y="274"/>
                    <a:pt x="171" y="276"/>
                    <a:pt x="176" y="279"/>
                  </a:cubicBezTo>
                  <a:cubicBezTo>
                    <a:pt x="180" y="282"/>
                    <a:pt x="183" y="284"/>
                    <a:pt x="184" y="285"/>
                  </a:cubicBezTo>
                  <a:cubicBezTo>
                    <a:pt x="186" y="286"/>
                    <a:pt x="188" y="288"/>
                    <a:pt x="192" y="291"/>
                  </a:cubicBezTo>
                  <a:cubicBezTo>
                    <a:pt x="196" y="294"/>
                    <a:pt x="199" y="296"/>
                    <a:pt x="201" y="297"/>
                  </a:cubicBezTo>
                  <a:cubicBezTo>
                    <a:pt x="202" y="299"/>
                    <a:pt x="205" y="301"/>
                    <a:pt x="208" y="304"/>
                  </a:cubicBezTo>
                  <a:cubicBezTo>
                    <a:pt x="211" y="307"/>
                    <a:pt x="213" y="310"/>
                    <a:pt x="215" y="312"/>
                  </a:cubicBezTo>
                  <a:cubicBezTo>
                    <a:pt x="216" y="314"/>
                    <a:pt x="218" y="316"/>
                    <a:pt x="220" y="320"/>
                  </a:cubicBezTo>
                  <a:cubicBezTo>
                    <a:pt x="222" y="323"/>
                    <a:pt x="224" y="326"/>
                    <a:pt x="225" y="329"/>
                  </a:cubicBezTo>
                  <a:cubicBezTo>
                    <a:pt x="226" y="331"/>
                    <a:pt x="226" y="335"/>
                    <a:pt x="227" y="338"/>
                  </a:cubicBezTo>
                  <a:cubicBezTo>
                    <a:pt x="228" y="341"/>
                    <a:pt x="228" y="345"/>
                    <a:pt x="228" y="349"/>
                  </a:cubicBezTo>
                  <a:cubicBezTo>
                    <a:pt x="228" y="360"/>
                    <a:pt x="226" y="369"/>
                    <a:pt x="221" y="377"/>
                  </a:cubicBezTo>
                  <a:close/>
                  <a:moveTo>
                    <a:pt x="221" y="377"/>
                  </a:moveTo>
                  <a:cubicBezTo>
                    <a:pt x="221" y="377"/>
                    <a:pt x="221" y="377"/>
                    <a:pt x="221" y="37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0" name="Freeform 89"/>
            <p:cNvSpPr>
              <a:spLocks noEditPoints="1"/>
            </p:cNvSpPr>
            <p:nvPr/>
          </p:nvSpPr>
          <p:spPr bwMode="auto">
            <a:xfrm>
              <a:off x="6791325" y="3251200"/>
              <a:ext cx="246063" cy="246063"/>
            </a:xfrm>
            <a:custGeom>
              <a:avLst/>
              <a:gdLst>
                <a:gd name="T0" fmla="*/ 93 w 155"/>
                <a:gd name="T1" fmla="*/ 62 h 155"/>
                <a:gd name="T2" fmla="*/ 93 w 155"/>
                <a:gd name="T3" fmla="*/ 0 h 155"/>
                <a:gd name="T4" fmla="*/ 62 w 155"/>
                <a:gd name="T5" fmla="*/ 0 h 155"/>
                <a:gd name="T6" fmla="*/ 62 w 155"/>
                <a:gd name="T7" fmla="*/ 62 h 155"/>
                <a:gd name="T8" fmla="*/ 0 w 155"/>
                <a:gd name="T9" fmla="*/ 62 h 155"/>
                <a:gd name="T10" fmla="*/ 0 w 155"/>
                <a:gd name="T11" fmla="*/ 93 h 155"/>
                <a:gd name="T12" fmla="*/ 62 w 155"/>
                <a:gd name="T13" fmla="*/ 93 h 155"/>
                <a:gd name="T14" fmla="*/ 62 w 155"/>
                <a:gd name="T15" fmla="*/ 155 h 155"/>
                <a:gd name="T16" fmla="*/ 93 w 155"/>
                <a:gd name="T17" fmla="*/ 155 h 155"/>
                <a:gd name="T18" fmla="*/ 93 w 155"/>
                <a:gd name="T19" fmla="*/ 93 h 155"/>
                <a:gd name="T20" fmla="*/ 155 w 155"/>
                <a:gd name="T21" fmla="*/ 93 h 155"/>
                <a:gd name="T22" fmla="*/ 155 w 155"/>
                <a:gd name="T23" fmla="*/ 62 h 155"/>
                <a:gd name="T24" fmla="*/ 93 w 155"/>
                <a:gd name="T25" fmla="*/ 62 h 155"/>
                <a:gd name="T26" fmla="*/ 93 w 155"/>
                <a:gd name="T27" fmla="*/ 62 h 155"/>
                <a:gd name="T28" fmla="*/ 93 w 155"/>
                <a:gd name="T29" fmla="*/ 6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5" h="155">
                  <a:moveTo>
                    <a:pt x="93" y="62"/>
                  </a:moveTo>
                  <a:lnTo>
                    <a:pt x="93" y="0"/>
                  </a:lnTo>
                  <a:lnTo>
                    <a:pt x="62" y="0"/>
                  </a:lnTo>
                  <a:lnTo>
                    <a:pt x="62" y="62"/>
                  </a:lnTo>
                  <a:lnTo>
                    <a:pt x="0" y="62"/>
                  </a:lnTo>
                  <a:lnTo>
                    <a:pt x="0" y="93"/>
                  </a:lnTo>
                  <a:lnTo>
                    <a:pt x="62" y="93"/>
                  </a:lnTo>
                  <a:lnTo>
                    <a:pt x="62" y="155"/>
                  </a:lnTo>
                  <a:lnTo>
                    <a:pt x="93" y="155"/>
                  </a:lnTo>
                  <a:lnTo>
                    <a:pt x="93" y="93"/>
                  </a:lnTo>
                  <a:lnTo>
                    <a:pt x="155" y="93"/>
                  </a:lnTo>
                  <a:lnTo>
                    <a:pt x="155" y="62"/>
                  </a:lnTo>
                  <a:lnTo>
                    <a:pt x="93" y="62"/>
                  </a:lnTo>
                  <a:close/>
                  <a:moveTo>
                    <a:pt x="93" y="62"/>
                  </a:moveTo>
                  <a:lnTo>
                    <a:pt x="93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4" name="Freeform 94"/>
          <p:cNvSpPr>
            <a:spLocks noEditPoints="1"/>
          </p:cNvSpPr>
          <p:nvPr/>
        </p:nvSpPr>
        <p:spPr bwMode="auto">
          <a:xfrm>
            <a:off x="15807931" y="7248993"/>
            <a:ext cx="1272980" cy="1272980"/>
          </a:xfrm>
          <a:custGeom>
            <a:avLst/>
            <a:gdLst>
              <a:gd name="T0" fmla="*/ 334 w 400"/>
              <a:gd name="T1" fmla="*/ 33 h 400"/>
              <a:gd name="T2" fmla="*/ 300 w 400"/>
              <a:gd name="T3" fmla="*/ 100 h 400"/>
              <a:gd name="T4" fmla="*/ 234 w 400"/>
              <a:gd name="T5" fmla="*/ 133 h 400"/>
              <a:gd name="T6" fmla="*/ 300 w 400"/>
              <a:gd name="T7" fmla="*/ 200 h 400"/>
              <a:gd name="T8" fmla="*/ 334 w 400"/>
              <a:gd name="T9" fmla="*/ 133 h 400"/>
              <a:gd name="T10" fmla="*/ 400 w 400"/>
              <a:gd name="T11" fmla="*/ 325 h 400"/>
              <a:gd name="T12" fmla="*/ 325 w 400"/>
              <a:gd name="T13" fmla="*/ 400 h 400"/>
              <a:gd name="T14" fmla="*/ 214 w 400"/>
              <a:gd name="T15" fmla="*/ 360 h 400"/>
              <a:gd name="T16" fmla="*/ 193 w 400"/>
              <a:gd name="T17" fmla="*/ 303 h 400"/>
              <a:gd name="T18" fmla="*/ 156 w 400"/>
              <a:gd name="T19" fmla="*/ 269 h 400"/>
              <a:gd name="T20" fmla="*/ 136 w 400"/>
              <a:gd name="T21" fmla="*/ 240 h 400"/>
              <a:gd name="T22" fmla="*/ 156 w 400"/>
              <a:gd name="T23" fmla="*/ 206 h 400"/>
              <a:gd name="T24" fmla="*/ 188 w 400"/>
              <a:gd name="T25" fmla="*/ 165 h 400"/>
              <a:gd name="T26" fmla="*/ 187 w 400"/>
              <a:gd name="T27" fmla="*/ 93 h 400"/>
              <a:gd name="T28" fmla="*/ 163 w 400"/>
              <a:gd name="T29" fmla="*/ 59 h 400"/>
              <a:gd name="T30" fmla="*/ 158 w 400"/>
              <a:gd name="T31" fmla="*/ 54 h 400"/>
              <a:gd name="T32" fmla="*/ 190 w 400"/>
              <a:gd name="T33" fmla="*/ 50 h 400"/>
              <a:gd name="T34" fmla="*/ 111 w 400"/>
              <a:gd name="T35" fmla="*/ 33 h 400"/>
              <a:gd name="T36" fmla="*/ 0 w 400"/>
              <a:gd name="T37" fmla="*/ 78 h 400"/>
              <a:gd name="T38" fmla="*/ 75 w 400"/>
              <a:gd name="T39" fmla="*/ 0 h 400"/>
              <a:gd name="T40" fmla="*/ 378 w 400"/>
              <a:gd name="T41" fmla="*/ 22 h 400"/>
              <a:gd name="T42" fmla="*/ 400 w 400"/>
              <a:gd name="T43" fmla="*/ 100 h 400"/>
              <a:gd name="T44" fmla="*/ 52 w 400"/>
              <a:gd name="T45" fmla="*/ 190 h 400"/>
              <a:gd name="T46" fmla="*/ 98 w 400"/>
              <a:gd name="T47" fmla="*/ 215 h 400"/>
              <a:gd name="T48" fmla="*/ 145 w 400"/>
              <a:gd name="T49" fmla="*/ 157 h 400"/>
              <a:gd name="T50" fmla="*/ 129 w 400"/>
              <a:gd name="T51" fmla="*/ 90 h 400"/>
              <a:gd name="T52" fmla="*/ 76 w 400"/>
              <a:gd name="T53" fmla="*/ 52 h 400"/>
              <a:gd name="T54" fmla="*/ 25 w 400"/>
              <a:gd name="T55" fmla="*/ 113 h 400"/>
              <a:gd name="T56" fmla="*/ 37 w 400"/>
              <a:gd name="T57" fmla="*/ 166 h 400"/>
              <a:gd name="T58" fmla="*/ 84 w 400"/>
              <a:gd name="T59" fmla="*/ 252 h 400"/>
              <a:gd name="T60" fmla="*/ 71 w 400"/>
              <a:gd name="T61" fmla="*/ 230 h 400"/>
              <a:gd name="T62" fmla="*/ 0 w 400"/>
              <a:gd name="T63" fmla="*/ 313 h 400"/>
              <a:gd name="T64" fmla="*/ 84 w 400"/>
              <a:gd name="T65" fmla="*/ 252 h 400"/>
              <a:gd name="T66" fmla="*/ 169 w 400"/>
              <a:gd name="T67" fmla="*/ 353 h 400"/>
              <a:gd name="T68" fmla="*/ 156 w 400"/>
              <a:gd name="T69" fmla="*/ 337 h 400"/>
              <a:gd name="T70" fmla="*/ 141 w 400"/>
              <a:gd name="T71" fmla="*/ 324 h 400"/>
              <a:gd name="T72" fmla="*/ 124 w 400"/>
              <a:gd name="T73" fmla="*/ 312 h 400"/>
              <a:gd name="T74" fmla="*/ 103 w 400"/>
              <a:gd name="T75" fmla="*/ 306 h 400"/>
              <a:gd name="T76" fmla="*/ 47 w 400"/>
              <a:gd name="T77" fmla="*/ 314 h 400"/>
              <a:gd name="T78" fmla="*/ 3 w 400"/>
              <a:gd name="T79" fmla="*/ 347 h 400"/>
              <a:gd name="T80" fmla="*/ 75 w 400"/>
              <a:gd name="T81" fmla="*/ 400 h 400"/>
              <a:gd name="T82" fmla="*/ 177 w 400"/>
              <a:gd name="T83" fmla="*/ 382 h 400"/>
              <a:gd name="T84" fmla="*/ 173 w 400"/>
              <a:gd name="T85" fmla="*/ 362 h 400"/>
              <a:gd name="T86" fmla="*/ 173 w 400"/>
              <a:gd name="T87" fmla="*/ 36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34" y="100"/>
                </a:moveTo>
                <a:cubicBezTo>
                  <a:pt x="334" y="33"/>
                  <a:pt x="334" y="33"/>
                  <a:pt x="334" y="33"/>
                </a:cubicBezTo>
                <a:cubicBezTo>
                  <a:pt x="300" y="33"/>
                  <a:pt x="300" y="33"/>
                  <a:pt x="300" y="33"/>
                </a:cubicBezTo>
                <a:cubicBezTo>
                  <a:pt x="300" y="100"/>
                  <a:pt x="300" y="100"/>
                  <a:pt x="300" y="100"/>
                </a:cubicBezTo>
                <a:cubicBezTo>
                  <a:pt x="234" y="100"/>
                  <a:pt x="234" y="100"/>
                  <a:pt x="234" y="100"/>
                </a:cubicBezTo>
                <a:cubicBezTo>
                  <a:pt x="234" y="133"/>
                  <a:pt x="234" y="133"/>
                  <a:pt x="234" y="133"/>
                </a:cubicBezTo>
                <a:cubicBezTo>
                  <a:pt x="300" y="133"/>
                  <a:pt x="300" y="133"/>
                  <a:pt x="300" y="133"/>
                </a:cubicBezTo>
                <a:cubicBezTo>
                  <a:pt x="300" y="200"/>
                  <a:pt x="300" y="200"/>
                  <a:pt x="300" y="200"/>
                </a:cubicBezTo>
                <a:cubicBezTo>
                  <a:pt x="334" y="200"/>
                  <a:pt x="334" y="200"/>
                  <a:pt x="334" y="200"/>
                </a:cubicBezTo>
                <a:cubicBezTo>
                  <a:pt x="334" y="133"/>
                  <a:pt x="334" y="133"/>
                  <a:pt x="334" y="133"/>
                </a:cubicBezTo>
                <a:cubicBezTo>
                  <a:pt x="400" y="133"/>
                  <a:pt x="400" y="133"/>
                  <a:pt x="400" y="133"/>
                </a:cubicBezTo>
                <a:cubicBezTo>
                  <a:pt x="400" y="325"/>
                  <a:pt x="400" y="325"/>
                  <a:pt x="400" y="325"/>
                </a:cubicBezTo>
                <a:cubicBezTo>
                  <a:pt x="400" y="346"/>
                  <a:pt x="393" y="364"/>
                  <a:pt x="378" y="378"/>
                </a:cubicBezTo>
                <a:cubicBezTo>
                  <a:pt x="364" y="393"/>
                  <a:pt x="346" y="400"/>
                  <a:pt x="325" y="400"/>
                </a:cubicBezTo>
                <a:cubicBezTo>
                  <a:pt x="203" y="400"/>
                  <a:pt x="203" y="400"/>
                  <a:pt x="203" y="400"/>
                </a:cubicBezTo>
                <a:cubicBezTo>
                  <a:pt x="210" y="388"/>
                  <a:pt x="214" y="374"/>
                  <a:pt x="214" y="360"/>
                </a:cubicBezTo>
                <a:cubicBezTo>
                  <a:pt x="214" y="348"/>
                  <a:pt x="212" y="337"/>
                  <a:pt x="208" y="328"/>
                </a:cubicBezTo>
                <a:cubicBezTo>
                  <a:pt x="204" y="318"/>
                  <a:pt x="199" y="310"/>
                  <a:pt x="193" y="303"/>
                </a:cubicBezTo>
                <a:cubicBezTo>
                  <a:pt x="188" y="297"/>
                  <a:pt x="181" y="291"/>
                  <a:pt x="175" y="285"/>
                </a:cubicBezTo>
                <a:cubicBezTo>
                  <a:pt x="168" y="279"/>
                  <a:pt x="162" y="274"/>
                  <a:pt x="156" y="269"/>
                </a:cubicBezTo>
                <a:cubicBezTo>
                  <a:pt x="150" y="265"/>
                  <a:pt x="145" y="260"/>
                  <a:pt x="141" y="255"/>
                </a:cubicBezTo>
                <a:cubicBezTo>
                  <a:pt x="137" y="250"/>
                  <a:pt x="136" y="245"/>
                  <a:pt x="136" y="240"/>
                </a:cubicBezTo>
                <a:cubicBezTo>
                  <a:pt x="136" y="233"/>
                  <a:pt x="138" y="227"/>
                  <a:pt x="142" y="222"/>
                </a:cubicBezTo>
                <a:cubicBezTo>
                  <a:pt x="146" y="216"/>
                  <a:pt x="150" y="211"/>
                  <a:pt x="156" y="206"/>
                </a:cubicBezTo>
                <a:cubicBezTo>
                  <a:pt x="162" y="201"/>
                  <a:pt x="168" y="195"/>
                  <a:pt x="173" y="189"/>
                </a:cubicBezTo>
                <a:cubicBezTo>
                  <a:pt x="179" y="183"/>
                  <a:pt x="184" y="175"/>
                  <a:pt x="188" y="165"/>
                </a:cubicBezTo>
                <a:cubicBezTo>
                  <a:pt x="192" y="155"/>
                  <a:pt x="194" y="143"/>
                  <a:pt x="194" y="131"/>
                </a:cubicBezTo>
                <a:cubicBezTo>
                  <a:pt x="194" y="118"/>
                  <a:pt x="191" y="105"/>
                  <a:pt x="187" y="93"/>
                </a:cubicBezTo>
                <a:cubicBezTo>
                  <a:pt x="182" y="80"/>
                  <a:pt x="176" y="70"/>
                  <a:pt x="167" y="62"/>
                </a:cubicBezTo>
                <a:cubicBezTo>
                  <a:pt x="166" y="61"/>
                  <a:pt x="165" y="60"/>
                  <a:pt x="163" y="59"/>
                </a:cubicBezTo>
                <a:cubicBezTo>
                  <a:pt x="162" y="58"/>
                  <a:pt x="161" y="57"/>
                  <a:pt x="160" y="57"/>
                </a:cubicBezTo>
                <a:cubicBezTo>
                  <a:pt x="159" y="57"/>
                  <a:pt x="159" y="56"/>
                  <a:pt x="158" y="54"/>
                </a:cubicBezTo>
                <a:cubicBezTo>
                  <a:pt x="157" y="53"/>
                  <a:pt x="156" y="52"/>
                  <a:pt x="155" y="50"/>
                </a:cubicBezTo>
                <a:cubicBezTo>
                  <a:pt x="190" y="50"/>
                  <a:pt x="190" y="50"/>
                  <a:pt x="190" y="50"/>
                </a:cubicBezTo>
                <a:cubicBezTo>
                  <a:pt x="225" y="33"/>
                  <a:pt x="225" y="33"/>
                  <a:pt x="225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87" y="33"/>
                  <a:pt x="66" y="37"/>
                  <a:pt x="48" y="43"/>
                </a:cubicBezTo>
                <a:cubicBezTo>
                  <a:pt x="29" y="50"/>
                  <a:pt x="13" y="62"/>
                  <a:pt x="0" y="78"/>
                </a:cubicBezTo>
                <a:cubicBezTo>
                  <a:pt x="0" y="56"/>
                  <a:pt x="7" y="38"/>
                  <a:pt x="21" y="23"/>
                </a:cubicBezTo>
                <a:cubicBezTo>
                  <a:pt x="35" y="8"/>
                  <a:pt x="53" y="0"/>
                  <a:pt x="75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346" y="0"/>
                  <a:pt x="364" y="7"/>
                  <a:pt x="378" y="22"/>
                </a:cubicBezTo>
                <a:cubicBezTo>
                  <a:pt x="393" y="37"/>
                  <a:pt x="400" y="54"/>
                  <a:pt x="400" y="75"/>
                </a:cubicBezTo>
                <a:cubicBezTo>
                  <a:pt x="400" y="100"/>
                  <a:pt x="400" y="100"/>
                  <a:pt x="400" y="100"/>
                </a:cubicBezTo>
                <a:lnTo>
                  <a:pt x="334" y="100"/>
                </a:lnTo>
                <a:close/>
                <a:moveTo>
                  <a:pt x="52" y="190"/>
                </a:moveTo>
                <a:cubicBezTo>
                  <a:pt x="57" y="198"/>
                  <a:pt x="64" y="204"/>
                  <a:pt x="72" y="208"/>
                </a:cubicBezTo>
                <a:cubicBezTo>
                  <a:pt x="80" y="213"/>
                  <a:pt x="89" y="215"/>
                  <a:pt x="98" y="215"/>
                </a:cubicBezTo>
                <a:cubicBezTo>
                  <a:pt x="114" y="215"/>
                  <a:pt x="127" y="210"/>
                  <a:pt x="134" y="199"/>
                </a:cubicBezTo>
                <a:cubicBezTo>
                  <a:pt x="142" y="189"/>
                  <a:pt x="145" y="175"/>
                  <a:pt x="145" y="157"/>
                </a:cubicBezTo>
                <a:cubicBezTo>
                  <a:pt x="145" y="147"/>
                  <a:pt x="144" y="135"/>
                  <a:pt x="141" y="124"/>
                </a:cubicBezTo>
                <a:cubicBezTo>
                  <a:pt x="139" y="112"/>
                  <a:pt x="134" y="101"/>
                  <a:pt x="129" y="90"/>
                </a:cubicBezTo>
                <a:cubicBezTo>
                  <a:pt x="124" y="79"/>
                  <a:pt x="116" y="70"/>
                  <a:pt x="107" y="63"/>
                </a:cubicBezTo>
                <a:cubicBezTo>
                  <a:pt x="98" y="56"/>
                  <a:pt x="88" y="52"/>
                  <a:pt x="76" y="52"/>
                </a:cubicBezTo>
                <a:cubicBezTo>
                  <a:pt x="60" y="52"/>
                  <a:pt x="47" y="58"/>
                  <a:pt x="38" y="70"/>
                </a:cubicBezTo>
                <a:cubicBezTo>
                  <a:pt x="30" y="82"/>
                  <a:pt x="25" y="96"/>
                  <a:pt x="25" y="113"/>
                </a:cubicBezTo>
                <a:cubicBezTo>
                  <a:pt x="25" y="121"/>
                  <a:pt x="26" y="130"/>
                  <a:pt x="28" y="139"/>
                </a:cubicBezTo>
                <a:cubicBezTo>
                  <a:pt x="30" y="148"/>
                  <a:pt x="33" y="157"/>
                  <a:pt x="37" y="166"/>
                </a:cubicBezTo>
                <a:cubicBezTo>
                  <a:pt x="41" y="175"/>
                  <a:pt x="46" y="183"/>
                  <a:pt x="52" y="190"/>
                </a:cubicBezTo>
                <a:close/>
                <a:moveTo>
                  <a:pt x="84" y="252"/>
                </a:moveTo>
                <a:cubicBezTo>
                  <a:pt x="84" y="247"/>
                  <a:pt x="86" y="240"/>
                  <a:pt x="89" y="229"/>
                </a:cubicBezTo>
                <a:cubicBezTo>
                  <a:pt x="83" y="230"/>
                  <a:pt x="77" y="230"/>
                  <a:pt x="71" y="230"/>
                </a:cubicBezTo>
                <a:cubicBezTo>
                  <a:pt x="42" y="230"/>
                  <a:pt x="18" y="220"/>
                  <a:pt x="0" y="200"/>
                </a:cubicBezTo>
                <a:cubicBezTo>
                  <a:pt x="0" y="313"/>
                  <a:pt x="0" y="313"/>
                  <a:pt x="0" y="313"/>
                </a:cubicBezTo>
                <a:cubicBezTo>
                  <a:pt x="26" y="299"/>
                  <a:pt x="60" y="292"/>
                  <a:pt x="100" y="290"/>
                </a:cubicBezTo>
                <a:cubicBezTo>
                  <a:pt x="89" y="276"/>
                  <a:pt x="84" y="263"/>
                  <a:pt x="84" y="252"/>
                </a:cubicBezTo>
                <a:close/>
                <a:moveTo>
                  <a:pt x="173" y="362"/>
                </a:moveTo>
                <a:cubicBezTo>
                  <a:pt x="172" y="359"/>
                  <a:pt x="171" y="356"/>
                  <a:pt x="169" y="353"/>
                </a:cubicBezTo>
                <a:cubicBezTo>
                  <a:pt x="166" y="350"/>
                  <a:pt x="165" y="347"/>
                  <a:pt x="163" y="345"/>
                </a:cubicBezTo>
                <a:cubicBezTo>
                  <a:pt x="162" y="343"/>
                  <a:pt x="159" y="340"/>
                  <a:pt x="156" y="337"/>
                </a:cubicBezTo>
                <a:cubicBezTo>
                  <a:pt x="153" y="334"/>
                  <a:pt x="151" y="332"/>
                  <a:pt x="149" y="331"/>
                </a:cubicBezTo>
                <a:cubicBezTo>
                  <a:pt x="147" y="329"/>
                  <a:pt x="145" y="327"/>
                  <a:pt x="141" y="324"/>
                </a:cubicBezTo>
                <a:cubicBezTo>
                  <a:pt x="137" y="321"/>
                  <a:pt x="134" y="319"/>
                  <a:pt x="133" y="318"/>
                </a:cubicBezTo>
                <a:cubicBezTo>
                  <a:pt x="131" y="317"/>
                  <a:pt x="128" y="315"/>
                  <a:pt x="124" y="312"/>
                </a:cubicBezTo>
                <a:cubicBezTo>
                  <a:pt x="120" y="309"/>
                  <a:pt x="117" y="307"/>
                  <a:pt x="116" y="307"/>
                </a:cubicBezTo>
                <a:cubicBezTo>
                  <a:pt x="113" y="306"/>
                  <a:pt x="109" y="306"/>
                  <a:pt x="103" y="306"/>
                </a:cubicBezTo>
                <a:cubicBezTo>
                  <a:pt x="94" y="306"/>
                  <a:pt x="84" y="307"/>
                  <a:pt x="75" y="308"/>
                </a:cubicBezTo>
                <a:cubicBezTo>
                  <a:pt x="66" y="309"/>
                  <a:pt x="57" y="311"/>
                  <a:pt x="47" y="314"/>
                </a:cubicBezTo>
                <a:cubicBezTo>
                  <a:pt x="38" y="317"/>
                  <a:pt x="29" y="321"/>
                  <a:pt x="21" y="327"/>
                </a:cubicBezTo>
                <a:cubicBezTo>
                  <a:pt x="14" y="333"/>
                  <a:pt x="8" y="339"/>
                  <a:pt x="3" y="347"/>
                </a:cubicBezTo>
                <a:cubicBezTo>
                  <a:pt x="8" y="363"/>
                  <a:pt x="17" y="376"/>
                  <a:pt x="30" y="386"/>
                </a:cubicBezTo>
                <a:cubicBezTo>
                  <a:pt x="44" y="396"/>
                  <a:pt x="59" y="400"/>
                  <a:pt x="75" y="400"/>
                </a:cubicBezTo>
                <a:cubicBezTo>
                  <a:pt x="174" y="400"/>
                  <a:pt x="174" y="400"/>
                  <a:pt x="174" y="400"/>
                </a:cubicBezTo>
                <a:cubicBezTo>
                  <a:pt x="176" y="395"/>
                  <a:pt x="177" y="389"/>
                  <a:pt x="177" y="382"/>
                </a:cubicBezTo>
                <a:cubicBezTo>
                  <a:pt x="177" y="378"/>
                  <a:pt x="176" y="375"/>
                  <a:pt x="176" y="371"/>
                </a:cubicBezTo>
                <a:cubicBezTo>
                  <a:pt x="175" y="368"/>
                  <a:pt x="174" y="365"/>
                  <a:pt x="173" y="362"/>
                </a:cubicBezTo>
                <a:close/>
                <a:moveTo>
                  <a:pt x="173" y="362"/>
                </a:moveTo>
                <a:cubicBezTo>
                  <a:pt x="173" y="362"/>
                  <a:pt x="173" y="362"/>
                  <a:pt x="173" y="36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27659272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0907" y="1745758"/>
            <a:ext cx="864643" cy="1188617"/>
          </a:xfrm>
          <a:custGeom>
            <a:avLst/>
            <a:gdLst>
              <a:gd name="T0" fmla="*/ 264 w 266"/>
              <a:gd name="T1" fmla="*/ 257 h 367"/>
              <a:gd name="T2" fmla="*/ 258 w 266"/>
              <a:gd name="T3" fmla="*/ 255 h 367"/>
              <a:gd name="T4" fmla="*/ 215 w 266"/>
              <a:gd name="T5" fmla="*/ 255 h 367"/>
              <a:gd name="T6" fmla="*/ 209 w 266"/>
              <a:gd name="T7" fmla="*/ 257 h 367"/>
              <a:gd name="T8" fmla="*/ 207 w 266"/>
              <a:gd name="T9" fmla="*/ 263 h 367"/>
              <a:gd name="T10" fmla="*/ 207 w 266"/>
              <a:gd name="T11" fmla="*/ 310 h 367"/>
              <a:gd name="T12" fmla="*/ 99 w 266"/>
              <a:gd name="T13" fmla="*/ 310 h 367"/>
              <a:gd name="T14" fmla="*/ 99 w 266"/>
              <a:gd name="T15" fmla="*/ 211 h 367"/>
              <a:gd name="T16" fmla="*/ 179 w 266"/>
              <a:gd name="T17" fmla="*/ 211 h 367"/>
              <a:gd name="T18" fmla="*/ 184 w 266"/>
              <a:gd name="T19" fmla="*/ 209 h 367"/>
              <a:gd name="T20" fmla="*/ 187 w 266"/>
              <a:gd name="T21" fmla="*/ 203 h 367"/>
              <a:gd name="T22" fmla="*/ 187 w 266"/>
              <a:gd name="T23" fmla="*/ 169 h 367"/>
              <a:gd name="T24" fmla="*/ 184 w 266"/>
              <a:gd name="T25" fmla="*/ 163 h 367"/>
              <a:gd name="T26" fmla="*/ 179 w 266"/>
              <a:gd name="T27" fmla="*/ 161 h 367"/>
              <a:gd name="T28" fmla="*/ 99 w 266"/>
              <a:gd name="T29" fmla="*/ 161 h 367"/>
              <a:gd name="T30" fmla="*/ 99 w 266"/>
              <a:gd name="T31" fmla="*/ 105 h 367"/>
              <a:gd name="T32" fmla="*/ 113 w 266"/>
              <a:gd name="T33" fmla="*/ 72 h 367"/>
              <a:gd name="T34" fmla="*/ 148 w 266"/>
              <a:gd name="T35" fmla="*/ 60 h 367"/>
              <a:gd name="T36" fmla="*/ 173 w 266"/>
              <a:gd name="T37" fmla="*/ 65 h 367"/>
              <a:gd name="T38" fmla="*/ 191 w 266"/>
              <a:gd name="T39" fmla="*/ 73 h 367"/>
              <a:gd name="T40" fmla="*/ 197 w 266"/>
              <a:gd name="T41" fmla="*/ 78 h 367"/>
              <a:gd name="T42" fmla="*/ 203 w 266"/>
              <a:gd name="T43" fmla="*/ 80 h 367"/>
              <a:gd name="T44" fmla="*/ 209 w 266"/>
              <a:gd name="T45" fmla="*/ 77 h 367"/>
              <a:gd name="T46" fmla="*/ 236 w 266"/>
              <a:gd name="T47" fmla="*/ 44 h 367"/>
              <a:gd name="T48" fmla="*/ 238 w 266"/>
              <a:gd name="T49" fmla="*/ 38 h 367"/>
              <a:gd name="T50" fmla="*/ 235 w 266"/>
              <a:gd name="T51" fmla="*/ 33 h 367"/>
              <a:gd name="T52" fmla="*/ 148 w 266"/>
              <a:gd name="T53" fmla="*/ 0 h 367"/>
              <a:gd name="T54" fmla="*/ 66 w 266"/>
              <a:gd name="T55" fmla="*/ 29 h 367"/>
              <a:gd name="T56" fmla="*/ 34 w 266"/>
              <a:gd name="T57" fmla="*/ 102 h 367"/>
              <a:gd name="T58" fmla="*/ 34 w 266"/>
              <a:gd name="T59" fmla="*/ 161 h 367"/>
              <a:gd name="T60" fmla="*/ 9 w 266"/>
              <a:gd name="T61" fmla="*/ 161 h 367"/>
              <a:gd name="T62" fmla="*/ 3 w 266"/>
              <a:gd name="T63" fmla="*/ 163 h 367"/>
              <a:gd name="T64" fmla="*/ 1 w 266"/>
              <a:gd name="T65" fmla="*/ 169 h 367"/>
              <a:gd name="T66" fmla="*/ 1 w 266"/>
              <a:gd name="T67" fmla="*/ 203 h 367"/>
              <a:gd name="T68" fmla="*/ 3 w 266"/>
              <a:gd name="T69" fmla="*/ 209 h 367"/>
              <a:gd name="T70" fmla="*/ 9 w 266"/>
              <a:gd name="T71" fmla="*/ 211 h 367"/>
              <a:gd name="T72" fmla="*/ 34 w 266"/>
              <a:gd name="T73" fmla="*/ 211 h 367"/>
              <a:gd name="T74" fmla="*/ 34 w 266"/>
              <a:gd name="T75" fmla="*/ 311 h 367"/>
              <a:gd name="T76" fmla="*/ 8 w 266"/>
              <a:gd name="T77" fmla="*/ 311 h 367"/>
              <a:gd name="T78" fmla="*/ 2 w 266"/>
              <a:gd name="T79" fmla="*/ 314 h 367"/>
              <a:gd name="T80" fmla="*/ 0 w 266"/>
              <a:gd name="T81" fmla="*/ 320 h 367"/>
              <a:gd name="T82" fmla="*/ 0 w 266"/>
              <a:gd name="T83" fmla="*/ 359 h 367"/>
              <a:gd name="T84" fmla="*/ 2 w 266"/>
              <a:gd name="T85" fmla="*/ 365 h 367"/>
              <a:gd name="T86" fmla="*/ 8 w 266"/>
              <a:gd name="T87" fmla="*/ 367 h 367"/>
              <a:gd name="T88" fmla="*/ 258 w 266"/>
              <a:gd name="T89" fmla="*/ 367 h 367"/>
              <a:gd name="T90" fmla="*/ 264 w 266"/>
              <a:gd name="T91" fmla="*/ 365 h 367"/>
              <a:gd name="T92" fmla="*/ 266 w 266"/>
              <a:gd name="T93" fmla="*/ 359 h 367"/>
              <a:gd name="T94" fmla="*/ 266 w 266"/>
              <a:gd name="T95" fmla="*/ 263 h 367"/>
              <a:gd name="T96" fmla="*/ 264 w 266"/>
              <a:gd name="T97" fmla="*/ 257 h 367"/>
              <a:gd name="T98" fmla="*/ 264 w 266"/>
              <a:gd name="T99" fmla="*/ 257 h 367"/>
              <a:gd name="T100" fmla="*/ 264 w 266"/>
              <a:gd name="T101" fmla="*/ 25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6" h="367">
                <a:moveTo>
                  <a:pt x="264" y="257"/>
                </a:moveTo>
                <a:cubicBezTo>
                  <a:pt x="262" y="256"/>
                  <a:pt x="260" y="255"/>
                  <a:pt x="258" y="255"/>
                </a:cubicBezTo>
                <a:cubicBezTo>
                  <a:pt x="215" y="255"/>
                  <a:pt x="215" y="255"/>
                  <a:pt x="215" y="255"/>
                </a:cubicBezTo>
                <a:cubicBezTo>
                  <a:pt x="213" y="255"/>
                  <a:pt x="211" y="256"/>
                  <a:pt x="209" y="257"/>
                </a:cubicBezTo>
                <a:cubicBezTo>
                  <a:pt x="208" y="259"/>
                  <a:pt x="207" y="261"/>
                  <a:pt x="207" y="263"/>
                </a:cubicBezTo>
                <a:cubicBezTo>
                  <a:pt x="207" y="310"/>
                  <a:pt x="207" y="310"/>
                  <a:pt x="207" y="310"/>
                </a:cubicBezTo>
                <a:cubicBezTo>
                  <a:pt x="99" y="310"/>
                  <a:pt x="99" y="310"/>
                  <a:pt x="99" y="310"/>
                </a:cubicBezTo>
                <a:cubicBezTo>
                  <a:pt x="99" y="211"/>
                  <a:pt x="99" y="211"/>
                  <a:pt x="99" y="211"/>
                </a:cubicBezTo>
                <a:cubicBezTo>
                  <a:pt x="179" y="211"/>
                  <a:pt x="179" y="211"/>
                  <a:pt x="179" y="211"/>
                </a:cubicBezTo>
                <a:cubicBezTo>
                  <a:pt x="181" y="211"/>
                  <a:pt x="183" y="211"/>
                  <a:pt x="184" y="209"/>
                </a:cubicBezTo>
                <a:cubicBezTo>
                  <a:pt x="186" y="207"/>
                  <a:pt x="187" y="205"/>
                  <a:pt x="187" y="203"/>
                </a:cubicBezTo>
                <a:cubicBezTo>
                  <a:pt x="187" y="169"/>
                  <a:pt x="187" y="169"/>
                  <a:pt x="187" y="169"/>
                </a:cubicBezTo>
                <a:cubicBezTo>
                  <a:pt x="187" y="167"/>
                  <a:pt x="186" y="165"/>
                  <a:pt x="184" y="163"/>
                </a:cubicBezTo>
                <a:cubicBezTo>
                  <a:pt x="183" y="161"/>
                  <a:pt x="181" y="161"/>
                  <a:pt x="179" y="161"/>
                </a:cubicBezTo>
                <a:cubicBezTo>
                  <a:pt x="99" y="161"/>
                  <a:pt x="99" y="161"/>
                  <a:pt x="99" y="161"/>
                </a:cubicBezTo>
                <a:cubicBezTo>
                  <a:pt x="99" y="105"/>
                  <a:pt x="99" y="105"/>
                  <a:pt x="99" y="105"/>
                </a:cubicBezTo>
                <a:cubicBezTo>
                  <a:pt x="99" y="91"/>
                  <a:pt x="104" y="81"/>
                  <a:pt x="113" y="72"/>
                </a:cubicBezTo>
                <a:cubicBezTo>
                  <a:pt x="122" y="64"/>
                  <a:pt x="134" y="60"/>
                  <a:pt x="148" y="60"/>
                </a:cubicBezTo>
                <a:cubicBezTo>
                  <a:pt x="156" y="60"/>
                  <a:pt x="164" y="62"/>
                  <a:pt x="173" y="65"/>
                </a:cubicBezTo>
                <a:cubicBezTo>
                  <a:pt x="181" y="68"/>
                  <a:pt x="187" y="71"/>
                  <a:pt x="191" y="73"/>
                </a:cubicBezTo>
                <a:cubicBezTo>
                  <a:pt x="194" y="76"/>
                  <a:pt x="197" y="77"/>
                  <a:pt x="197" y="78"/>
                </a:cubicBezTo>
                <a:cubicBezTo>
                  <a:pt x="199" y="80"/>
                  <a:pt x="201" y="80"/>
                  <a:pt x="203" y="80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7" y="42"/>
                  <a:pt x="238" y="40"/>
                  <a:pt x="238" y="38"/>
                </a:cubicBezTo>
                <a:cubicBezTo>
                  <a:pt x="238" y="36"/>
                  <a:pt x="237" y="34"/>
                  <a:pt x="235" y="33"/>
                </a:cubicBezTo>
                <a:cubicBezTo>
                  <a:pt x="209" y="11"/>
                  <a:pt x="180" y="0"/>
                  <a:pt x="148" y="0"/>
                </a:cubicBezTo>
                <a:cubicBezTo>
                  <a:pt x="115" y="0"/>
                  <a:pt x="87" y="10"/>
                  <a:pt x="66" y="29"/>
                </a:cubicBezTo>
                <a:cubicBezTo>
                  <a:pt x="44" y="48"/>
                  <a:pt x="34" y="73"/>
                  <a:pt x="34" y="102"/>
                </a:cubicBezTo>
                <a:cubicBezTo>
                  <a:pt x="34" y="161"/>
                  <a:pt x="34" y="161"/>
                  <a:pt x="34" y="161"/>
                </a:cubicBezTo>
                <a:cubicBezTo>
                  <a:pt x="9" y="161"/>
                  <a:pt x="9" y="161"/>
                  <a:pt x="9" y="161"/>
                </a:cubicBezTo>
                <a:cubicBezTo>
                  <a:pt x="6" y="161"/>
                  <a:pt x="4" y="161"/>
                  <a:pt x="3" y="163"/>
                </a:cubicBezTo>
                <a:cubicBezTo>
                  <a:pt x="1" y="165"/>
                  <a:pt x="1" y="167"/>
                  <a:pt x="1" y="169"/>
                </a:cubicBezTo>
                <a:cubicBezTo>
                  <a:pt x="1" y="203"/>
                  <a:pt x="1" y="203"/>
                  <a:pt x="1" y="203"/>
                </a:cubicBezTo>
                <a:cubicBezTo>
                  <a:pt x="1" y="205"/>
                  <a:pt x="1" y="207"/>
                  <a:pt x="3" y="209"/>
                </a:cubicBezTo>
                <a:cubicBezTo>
                  <a:pt x="4" y="211"/>
                  <a:pt x="6" y="211"/>
                  <a:pt x="9" y="211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4" y="311"/>
                  <a:pt x="34" y="311"/>
                  <a:pt x="34" y="311"/>
                </a:cubicBezTo>
                <a:cubicBezTo>
                  <a:pt x="8" y="311"/>
                  <a:pt x="8" y="311"/>
                  <a:pt x="8" y="311"/>
                </a:cubicBezTo>
                <a:cubicBezTo>
                  <a:pt x="6" y="311"/>
                  <a:pt x="4" y="312"/>
                  <a:pt x="2" y="314"/>
                </a:cubicBezTo>
                <a:cubicBezTo>
                  <a:pt x="1" y="315"/>
                  <a:pt x="0" y="317"/>
                  <a:pt x="0" y="320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61"/>
                  <a:pt x="1" y="363"/>
                  <a:pt x="2" y="365"/>
                </a:cubicBezTo>
                <a:cubicBezTo>
                  <a:pt x="4" y="366"/>
                  <a:pt x="6" y="367"/>
                  <a:pt x="8" y="367"/>
                </a:cubicBezTo>
                <a:cubicBezTo>
                  <a:pt x="258" y="367"/>
                  <a:pt x="258" y="367"/>
                  <a:pt x="258" y="367"/>
                </a:cubicBezTo>
                <a:cubicBezTo>
                  <a:pt x="260" y="367"/>
                  <a:pt x="262" y="366"/>
                  <a:pt x="264" y="365"/>
                </a:cubicBezTo>
                <a:cubicBezTo>
                  <a:pt x="265" y="363"/>
                  <a:pt x="266" y="361"/>
                  <a:pt x="266" y="359"/>
                </a:cubicBezTo>
                <a:cubicBezTo>
                  <a:pt x="266" y="263"/>
                  <a:pt x="266" y="263"/>
                  <a:pt x="266" y="263"/>
                </a:cubicBezTo>
                <a:cubicBezTo>
                  <a:pt x="266" y="261"/>
                  <a:pt x="265" y="259"/>
                  <a:pt x="264" y="257"/>
                </a:cubicBezTo>
                <a:close/>
                <a:moveTo>
                  <a:pt x="264" y="257"/>
                </a:moveTo>
                <a:cubicBezTo>
                  <a:pt x="264" y="257"/>
                  <a:pt x="264" y="257"/>
                  <a:pt x="264" y="25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8" name="グループ化 97"/>
          <p:cNvGrpSpPr/>
          <p:nvPr/>
        </p:nvGrpSpPr>
        <p:grpSpPr>
          <a:xfrm>
            <a:off x="3963200" y="1748021"/>
            <a:ext cx="1269804" cy="1184095"/>
            <a:chOff x="1981200" y="506412"/>
            <a:chExt cx="635000" cy="592139"/>
          </a:xfrm>
          <a:solidFill>
            <a:schemeClr val="bg1"/>
          </a:solidFill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2022475" y="506412"/>
              <a:ext cx="169863" cy="168275"/>
            </a:xfrm>
            <a:custGeom>
              <a:avLst/>
              <a:gdLst>
                <a:gd name="T0" fmla="*/ 67 w 134"/>
                <a:gd name="T1" fmla="*/ 133 h 133"/>
                <a:gd name="T2" fmla="*/ 114 w 134"/>
                <a:gd name="T3" fmla="*/ 114 h 133"/>
                <a:gd name="T4" fmla="*/ 134 w 134"/>
                <a:gd name="T5" fmla="*/ 67 h 133"/>
                <a:gd name="T6" fmla="*/ 114 w 134"/>
                <a:gd name="T7" fmla="*/ 20 h 133"/>
                <a:gd name="T8" fmla="*/ 67 w 134"/>
                <a:gd name="T9" fmla="*/ 0 h 133"/>
                <a:gd name="T10" fmla="*/ 20 w 134"/>
                <a:gd name="T11" fmla="*/ 20 h 133"/>
                <a:gd name="T12" fmla="*/ 0 w 134"/>
                <a:gd name="T13" fmla="*/ 67 h 133"/>
                <a:gd name="T14" fmla="*/ 20 w 134"/>
                <a:gd name="T15" fmla="*/ 114 h 133"/>
                <a:gd name="T16" fmla="*/ 67 w 134"/>
                <a:gd name="T17" fmla="*/ 133 h 133"/>
                <a:gd name="T18" fmla="*/ 67 w 134"/>
                <a:gd name="T19" fmla="*/ 133 h 133"/>
                <a:gd name="T20" fmla="*/ 67 w 134"/>
                <a:gd name="T2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33">
                  <a:moveTo>
                    <a:pt x="67" y="133"/>
                  </a:moveTo>
                  <a:cubicBezTo>
                    <a:pt x="86" y="133"/>
                    <a:pt x="101" y="127"/>
                    <a:pt x="114" y="114"/>
                  </a:cubicBezTo>
                  <a:cubicBezTo>
                    <a:pt x="127" y="101"/>
                    <a:pt x="134" y="85"/>
                    <a:pt x="134" y="67"/>
                  </a:cubicBezTo>
                  <a:cubicBezTo>
                    <a:pt x="134" y="48"/>
                    <a:pt x="127" y="33"/>
                    <a:pt x="114" y="20"/>
                  </a:cubicBezTo>
                  <a:cubicBezTo>
                    <a:pt x="101" y="7"/>
                    <a:pt x="86" y="0"/>
                    <a:pt x="67" y="0"/>
                  </a:cubicBezTo>
                  <a:cubicBezTo>
                    <a:pt x="49" y="0"/>
                    <a:pt x="33" y="7"/>
                    <a:pt x="20" y="20"/>
                  </a:cubicBezTo>
                  <a:cubicBezTo>
                    <a:pt x="7" y="33"/>
                    <a:pt x="0" y="48"/>
                    <a:pt x="0" y="67"/>
                  </a:cubicBezTo>
                  <a:cubicBezTo>
                    <a:pt x="0" y="85"/>
                    <a:pt x="7" y="101"/>
                    <a:pt x="20" y="114"/>
                  </a:cubicBezTo>
                  <a:cubicBezTo>
                    <a:pt x="33" y="127"/>
                    <a:pt x="49" y="133"/>
                    <a:pt x="67" y="133"/>
                  </a:cubicBezTo>
                  <a:close/>
                  <a:moveTo>
                    <a:pt x="67" y="133"/>
                  </a:moveTo>
                  <a:cubicBezTo>
                    <a:pt x="67" y="133"/>
                    <a:pt x="67" y="133"/>
                    <a:pt x="67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171700" y="592138"/>
              <a:ext cx="252413" cy="252413"/>
            </a:xfrm>
            <a:custGeom>
              <a:avLst/>
              <a:gdLst>
                <a:gd name="T0" fmla="*/ 30 w 200"/>
                <a:gd name="T1" fmla="*/ 171 h 200"/>
                <a:gd name="T2" fmla="*/ 100 w 200"/>
                <a:gd name="T3" fmla="*/ 200 h 200"/>
                <a:gd name="T4" fmla="*/ 171 w 200"/>
                <a:gd name="T5" fmla="*/ 171 h 200"/>
                <a:gd name="T6" fmla="*/ 200 w 200"/>
                <a:gd name="T7" fmla="*/ 100 h 200"/>
                <a:gd name="T8" fmla="*/ 171 w 200"/>
                <a:gd name="T9" fmla="*/ 29 h 200"/>
                <a:gd name="T10" fmla="*/ 100 w 200"/>
                <a:gd name="T11" fmla="*/ 0 h 200"/>
                <a:gd name="T12" fmla="*/ 30 w 200"/>
                <a:gd name="T13" fmla="*/ 29 h 200"/>
                <a:gd name="T14" fmla="*/ 0 w 200"/>
                <a:gd name="T15" fmla="*/ 100 h 200"/>
                <a:gd name="T16" fmla="*/ 30 w 200"/>
                <a:gd name="T17" fmla="*/ 171 h 200"/>
                <a:gd name="T18" fmla="*/ 30 w 200"/>
                <a:gd name="T19" fmla="*/ 171 h 200"/>
                <a:gd name="T20" fmla="*/ 30 w 200"/>
                <a:gd name="T21" fmla="*/ 17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" h="200">
                  <a:moveTo>
                    <a:pt x="30" y="171"/>
                  </a:moveTo>
                  <a:cubicBezTo>
                    <a:pt x="49" y="190"/>
                    <a:pt x="73" y="200"/>
                    <a:pt x="100" y="200"/>
                  </a:cubicBezTo>
                  <a:cubicBezTo>
                    <a:pt x="128" y="200"/>
                    <a:pt x="152" y="190"/>
                    <a:pt x="171" y="171"/>
                  </a:cubicBezTo>
                  <a:cubicBezTo>
                    <a:pt x="191" y="151"/>
                    <a:pt x="200" y="127"/>
                    <a:pt x="200" y="100"/>
                  </a:cubicBezTo>
                  <a:cubicBezTo>
                    <a:pt x="200" y="72"/>
                    <a:pt x="191" y="49"/>
                    <a:pt x="171" y="29"/>
                  </a:cubicBezTo>
                  <a:cubicBezTo>
                    <a:pt x="152" y="10"/>
                    <a:pt x="128" y="0"/>
                    <a:pt x="100" y="0"/>
                  </a:cubicBezTo>
                  <a:cubicBezTo>
                    <a:pt x="73" y="0"/>
                    <a:pt x="49" y="10"/>
                    <a:pt x="30" y="29"/>
                  </a:cubicBezTo>
                  <a:cubicBezTo>
                    <a:pt x="10" y="49"/>
                    <a:pt x="0" y="72"/>
                    <a:pt x="0" y="100"/>
                  </a:cubicBezTo>
                  <a:cubicBezTo>
                    <a:pt x="0" y="127"/>
                    <a:pt x="10" y="151"/>
                    <a:pt x="30" y="171"/>
                  </a:cubicBezTo>
                  <a:close/>
                  <a:moveTo>
                    <a:pt x="30" y="171"/>
                  </a:moveTo>
                  <a:cubicBezTo>
                    <a:pt x="30" y="171"/>
                    <a:pt x="30" y="171"/>
                    <a:pt x="30" y="1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2405063" y="506412"/>
              <a:ext cx="168275" cy="168275"/>
            </a:xfrm>
            <a:custGeom>
              <a:avLst/>
              <a:gdLst>
                <a:gd name="T0" fmla="*/ 66 w 133"/>
                <a:gd name="T1" fmla="*/ 133 h 133"/>
                <a:gd name="T2" fmla="*/ 114 w 133"/>
                <a:gd name="T3" fmla="*/ 114 h 133"/>
                <a:gd name="T4" fmla="*/ 133 w 133"/>
                <a:gd name="T5" fmla="*/ 67 h 133"/>
                <a:gd name="T6" fmla="*/ 114 w 133"/>
                <a:gd name="T7" fmla="*/ 20 h 133"/>
                <a:gd name="T8" fmla="*/ 66 w 133"/>
                <a:gd name="T9" fmla="*/ 0 h 133"/>
                <a:gd name="T10" fmla="*/ 19 w 133"/>
                <a:gd name="T11" fmla="*/ 20 h 133"/>
                <a:gd name="T12" fmla="*/ 0 w 133"/>
                <a:gd name="T13" fmla="*/ 67 h 133"/>
                <a:gd name="T14" fmla="*/ 19 w 133"/>
                <a:gd name="T15" fmla="*/ 114 h 133"/>
                <a:gd name="T16" fmla="*/ 66 w 133"/>
                <a:gd name="T17" fmla="*/ 133 h 133"/>
                <a:gd name="T18" fmla="*/ 66 w 133"/>
                <a:gd name="T19" fmla="*/ 133 h 133"/>
                <a:gd name="T20" fmla="*/ 66 w 133"/>
                <a:gd name="T2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" h="133">
                  <a:moveTo>
                    <a:pt x="66" y="133"/>
                  </a:moveTo>
                  <a:cubicBezTo>
                    <a:pt x="85" y="133"/>
                    <a:pt x="101" y="127"/>
                    <a:pt x="114" y="114"/>
                  </a:cubicBezTo>
                  <a:cubicBezTo>
                    <a:pt x="127" y="101"/>
                    <a:pt x="133" y="85"/>
                    <a:pt x="133" y="67"/>
                  </a:cubicBezTo>
                  <a:cubicBezTo>
                    <a:pt x="133" y="48"/>
                    <a:pt x="127" y="33"/>
                    <a:pt x="114" y="20"/>
                  </a:cubicBezTo>
                  <a:cubicBezTo>
                    <a:pt x="101" y="7"/>
                    <a:pt x="85" y="0"/>
                    <a:pt x="66" y="0"/>
                  </a:cubicBezTo>
                  <a:cubicBezTo>
                    <a:pt x="48" y="0"/>
                    <a:pt x="32" y="7"/>
                    <a:pt x="19" y="20"/>
                  </a:cubicBezTo>
                  <a:cubicBezTo>
                    <a:pt x="6" y="33"/>
                    <a:pt x="0" y="48"/>
                    <a:pt x="0" y="67"/>
                  </a:cubicBezTo>
                  <a:cubicBezTo>
                    <a:pt x="0" y="85"/>
                    <a:pt x="6" y="101"/>
                    <a:pt x="19" y="114"/>
                  </a:cubicBezTo>
                  <a:cubicBezTo>
                    <a:pt x="32" y="127"/>
                    <a:pt x="48" y="133"/>
                    <a:pt x="66" y="133"/>
                  </a:cubicBezTo>
                  <a:close/>
                  <a:moveTo>
                    <a:pt x="66" y="133"/>
                  </a:moveTo>
                  <a:cubicBezTo>
                    <a:pt x="66" y="133"/>
                    <a:pt x="66" y="133"/>
                    <a:pt x="66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2419350" y="674688"/>
              <a:ext cx="196850" cy="169863"/>
            </a:xfrm>
            <a:custGeom>
              <a:avLst/>
              <a:gdLst>
                <a:gd name="T0" fmla="*/ 122 w 155"/>
                <a:gd name="T1" fmla="*/ 0 h 134"/>
                <a:gd name="T2" fmla="*/ 111 w 155"/>
                <a:gd name="T3" fmla="*/ 6 h 134"/>
                <a:gd name="T4" fmla="*/ 85 w 155"/>
                <a:gd name="T5" fmla="*/ 17 h 134"/>
                <a:gd name="T6" fmla="*/ 54 w 155"/>
                <a:gd name="T7" fmla="*/ 23 h 134"/>
                <a:gd name="T8" fmla="*/ 20 w 155"/>
                <a:gd name="T9" fmla="*/ 17 h 134"/>
                <a:gd name="T10" fmla="*/ 21 w 155"/>
                <a:gd name="T11" fmla="*/ 34 h 134"/>
                <a:gd name="T12" fmla="*/ 0 w 155"/>
                <a:gd name="T13" fmla="*/ 101 h 134"/>
                <a:gd name="T14" fmla="*/ 69 w 155"/>
                <a:gd name="T15" fmla="*/ 134 h 134"/>
                <a:gd name="T16" fmla="*/ 104 w 155"/>
                <a:gd name="T17" fmla="*/ 134 h 134"/>
                <a:gd name="T18" fmla="*/ 140 w 155"/>
                <a:gd name="T19" fmla="*/ 123 h 134"/>
                <a:gd name="T20" fmla="*/ 155 w 155"/>
                <a:gd name="T21" fmla="*/ 93 h 134"/>
                <a:gd name="T22" fmla="*/ 122 w 155"/>
                <a:gd name="T23" fmla="*/ 0 h 134"/>
                <a:gd name="T24" fmla="*/ 122 w 155"/>
                <a:gd name="T25" fmla="*/ 0 h 134"/>
                <a:gd name="T26" fmla="*/ 122 w 155"/>
                <a:gd name="T2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5" h="134">
                  <a:moveTo>
                    <a:pt x="122" y="0"/>
                  </a:moveTo>
                  <a:cubicBezTo>
                    <a:pt x="121" y="0"/>
                    <a:pt x="117" y="2"/>
                    <a:pt x="111" y="6"/>
                  </a:cubicBezTo>
                  <a:cubicBezTo>
                    <a:pt x="104" y="10"/>
                    <a:pt x="96" y="13"/>
                    <a:pt x="85" y="17"/>
                  </a:cubicBezTo>
                  <a:cubicBezTo>
                    <a:pt x="75" y="21"/>
                    <a:pt x="65" y="23"/>
                    <a:pt x="54" y="23"/>
                  </a:cubicBezTo>
                  <a:cubicBezTo>
                    <a:pt x="43" y="23"/>
                    <a:pt x="31" y="21"/>
                    <a:pt x="20" y="17"/>
                  </a:cubicBezTo>
                  <a:cubicBezTo>
                    <a:pt x="21" y="23"/>
                    <a:pt x="21" y="29"/>
                    <a:pt x="21" y="34"/>
                  </a:cubicBezTo>
                  <a:cubicBezTo>
                    <a:pt x="21" y="58"/>
                    <a:pt x="14" y="80"/>
                    <a:pt x="0" y="101"/>
                  </a:cubicBezTo>
                  <a:cubicBezTo>
                    <a:pt x="28" y="101"/>
                    <a:pt x="51" y="113"/>
                    <a:pt x="69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18" y="134"/>
                    <a:pt x="130" y="130"/>
                    <a:pt x="140" y="123"/>
                  </a:cubicBezTo>
                  <a:cubicBezTo>
                    <a:pt x="150" y="116"/>
                    <a:pt x="155" y="106"/>
                    <a:pt x="155" y="93"/>
                  </a:cubicBezTo>
                  <a:cubicBezTo>
                    <a:pt x="155" y="31"/>
                    <a:pt x="144" y="0"/>
                    <a:pt x="122" y="0"/>
                  </a:cubicBezTo>
                  <a:close/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2066925" y="823913"/>
              <a:ext cx="465138" cy="274638"/>
            </a:xfrm>
            <a:custGeom>
              <a:avLst/>
              <a:gdLst>
                <a:gd name="T0" fmla="*/ 362 w 367"/>
                <a:gd name="T1" fmla="*/ 94 h 217"/>
                <a:gd name="T2" fmla="*/ 355 w 367"/>
                <a:gd name="T3" fmla="*/ 66 h 217"/>
                <a:gd name="T4" fmla="*/ 344 w 367"/>
                <a:gd name="T5" fmla="*/ 41 h 217"/>
                <a:gd name="T6" fmla="*/ 328 w 367"/>
                <a:gd name="T7" fmla="*/ 19 h 217"/>
                <a:gd name="T8" fmla="*/ 306 w 367"/>
                <a:gd name="T9" fmla="*/ 5 h 217"/>
                <a:gd name="T10" fmla="*/ 277 w 367"/>
                <a:gd name="T11" fmla="*/ 0 h 217"/>
                <a:gd name="T12" fmla="*/ 265 w 367"/>
                <a:gd name="T13" fmla="*/ 6 h 217"/>
                <a:gd name="T14" fmla="*/ 246 w 367"/>
                <a:gd name="T15" fmla="*/ 18 h 217"/>
                <a:gd name="T16" fmla="*/ 218 w 367"/>
                <a:gd name="T17" fmla="*/ 31 h 217"/>
                <a:gd name="T18" fmla="*/ 183 w 367"/>
                <a:gd name="T19" fmla="*/ 37 h 217"/>
                <a:gd name="T20" fmla="*/ 148 w 367"/>
                <a:gd name="T21" fmla="*/ 31 h 217"/>
                <a:gd name="T22" fmla="*/ 120 w 367"/>
                <a:gd name="T23" fmla="*/ 18 h 217"/>
                <a:gd name="T24" fmla="*/ 101 w 367"/>
                <a:gd name="T25" fmla="*/ 6 h 217"/>
                <a:gd name="T26" fmla="*/ 90 w 367"/>
                <a:gd name="T27" fmla="*/ 0 h 217"/>
                <a:gd name="T28" fmla="*/ 61 w 367"/>
                <a:gd name="T29" fmla="*/ 5 h 217"/>
                <a:gd name="T30" fmla="*/ 39 w 367"/>
                <a:gd name="T31" fmla="*/ 19 h 217"/>
                <a:gd name="T32" fmla="*/ 22 w 367"/>
                <a:gd name="T33" fmla="*/ 41 h 217"/>
                <a:gd name="T34" fmla="*/ 11 w 367"/>
                <a:gd name="T35" fmla="*/ 66 h 217"/>
                <a:gd name="T36" fmla="*/ 4 w 367"/>
                <a:gd name="T37" fmla="*/ 94 h 217"/>
                <a:gd name="T38" fmla="*/ 1 w 367"/>
                <a:gd name="T39" fmla="*/ 123 h 217"/>
                <a:gd name="T40" fmla="*/ 0 w 367"/>
                <a:gd name="T41" fmla="*/ 150 h 217"/>
                <a:gd name="T42" fmla="*/ 19 w 367"/>
                <a:gd name="T43" fmla="*/ 199 h 217"/>
                <a:gd name="T44" fmla="*/ 69 w 367"/>
                <a:gd name="T45" fmla="*/ 217 h 217"/>
                <a:gd name="T46" fmla="*/ 297 w 367"/>
                <a:gd name="T47" fmla="*/ 217 h 217"/>
                <a:gd name="T48" fmla="*/ 348 w 367"/>
                <a:gd name="T49" fmla="*/ 199 h 217"/>
                <a:gd name="T50" fmla="*/ 367 w 367"/>
                <a:gd name="T51" fmla="*/ 150 h 217"/>
                <a:gd name="T52" fmla="*/ 366 w 367"/>
                <a:gd name="T53" fmla="*/ 123 h 217"/>
                <a:gd name="T54" fmla="*/ 362 w 367"/>
                <a:gd name="T55" fmla="*/ 94 h 217"/>
                <a:gd name="T56" fmla="*/ 362 w 367"/>
                <a:gd name="T57" fmla="*/ 94 h 217"/>
                <a:gd name="T58" fmla="*/ 362 w 367"/>
                <a:gd name="T59" fmla="*/ 9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7" h="217">
                  <a:moveTo>
                    <a:pt x="362" y="94"/>
                  </a:moveTo>
                  <a:cubicBezTo>
                    <a:pt x="360" y="84"/>
                    <a:pt x="358" y="75"/>
                    <a:pt x="355" y="66"/>
                  </a:cubicBezTo>
                  <a:cubicBezTo>
                    <a:pt x="353" y="57"/>
                    <a:pt x="349" y="49"/>
                    <a:pt x="344" y="41"/>
                  </a:cubicBezTo>
                  <a:cubicBezTo>
                    <a:pt x="339" y="32"/>
                    <a:pt x="334" y="25"/>
                    <a:pt x="328" y="19"/>
                  </a:cubicBezTo>
                  <a:cubicBezTo>
                    <a:pt x="322" y="14"/>
                    <a:pt x="314" y="9"/>
                    <a:pt x="306" y="5"/>
                  </a:cubicBezTo>
                  <a:cubicBezTo>
                    <a:pt x="297" y="2"/>
                    <a:pt x="287" y="0"/>
                    <a:pt x="277" y="0"/>
                  </a:cubicBezTo>
                  <a:cubicBezTo>
                    <a:pt x="275" y="0"/>
                    <a:pt x="271" y="2"/>
                    <a:pt x="265" y="6"/>
                  </a:cubicBezTo>
                  <a:cubicBezTo>
                    <a:pt x="260" y="10"/>
                    <a:pt x="253" y="14"/>
                    <a:pt x="246" y="18"/>
                  </a:cubicBezTo>
                  <a:cubicBezTo>
                    <a:pt x="239" y="23"/>
                    <a:pt x="230" y="27"/>
                    <a:pt x="218" y="31"/>
                  </a:cubicBezTo>
                  <a:cubicBezTo>
                    <a:pt x="207" y="35"/>
                    <a:pt x="195" y="37"/>
                    <a:pt x="183" y="37"/>
                  </a:cubicBezTo>
                  <a:cubicBezTo>
                    <a:pt x="171" y="37"/>
                    <a:pt x="160" y="35"/>
                    <a:pt x="148" y="31"/>
                  </a:cubicBezTo>
                  <a:cubicBezTo>
                    <a:pt x="136" y="27"/>
                    <a:pt x="127" y="23"/>
                    <a:pt x="120" y="18"/>
                  </a:cubicBezTo>
                  <a:cubicBezTo>
                    <a:pt x="113" y="14"/>
                    <a:pt x="107" y="10"/>
                    <a:pt x="101" y="6"/>
                  </a:cubicBezTo>
                  <a:cubicBezTo>
                    <a:pt x="95" y="2"/>
                    <a:pt x="92" y="0"/>
                    <a:pt x="90" y="0"/>
                  </a:cubicBezTo>
                  <a:cubicBezTo>
                    <a:pt x="79" y="0"/>
                    <a:pt x="70" y="2"/>
                    <a:pt x="61" y="5"/>
                  </a:cubicBezTo>
                  <a:cubicBezTo>
                    <a:pt x="52" y="9"/>
                    <a:pt x="45" y="14"/>
                    <a:pt x="39" y="19"/>
                  </a:cubicBezTo>
                  <a:cubicBezTo>
                    <a:pt x="33" y="25"/>
                    <a:pt x="27" y="32"/>
                    <a:pt x="22" y="41"/>
                  </a:cubicBezTo>
                  <a:cubicBezTo>
                    <a:pt x="18" y="49"/>
                    <a:pt x="14" y="57"/>
                    <a:pt x="11" y="66"/>
                  </a:cubicBezTo>
                  <a:cubicBezTo>
                    <a:pt x="8" y="75"/>
                    <a:pt x="6" y="84"/>
                    <a:pt x="4" y="94"/>
                  </a:cubicBezTo>
                  <a:cubicBezTo>
                    <a:pt x="2" y="104"/>
                    <a:pt x="1" y="114"/>
                    <a:pt x="1" y="123"/>
                  </a:cubicBezTo>
                  <a:cubicBezTo>
                    <a:pt x="0" y="131"/>
                    <a:pt x="0" y="140"/>
                    <a:pt x="0" y="150"/>
                  </a:cubicBezTo>
                  <a:cubicBezTo>
                    <a:pt x="0" y="171"/>
                    <a:pt x="6" y="187"/>
                    <a:pt x="19" y="199"/>
                  </a:cubicBezTo>
                  <a:cubicBezTo>
                    <a:pt x="31" y="211"/>
                    <a:pt x="48" y="217"/>
                    <a:pt x="69" y="217"/>
                  </a:cubicBezTo>
                  <a:cubicBezTo>
                    <a:pt x="297" y="217"/>
                    <a:pt x="297" y="217"/>
                    <a:pt x="297" y="217"/>
                  </a:cubicBezTo>
                  <a:cubicBezTo>
                    <a:pt x="318" y="217"/>
                    <a:pt x="335" y="211"/>
                    <a:pt x="348" y="199"/>
                  </a:cubicBezTo>
                  <a:cubicBezTo>
                    <a:pt x="360" y="187"/>
                    <a:pt x="367" y="171"/>
                    <a:pt x="367" y="150"/>
                  </a:cubicBezTo>
                  <a:cubicBezTo>
                    <a:pt x="367" y="140"/>
                    <a:pt x="367" y="131"/>
                    <a:pt x="366" y="123"/>
                  </a:cubicBezTo>
                  <a:cubicBezTo>
                    <a:pt x="365" y="114"/>
                    <a:pt x="364" y="104"/>
                    <a:pt x="362" y="94"/>
                  </a:cubicBezTo>
                  <a:close/>
                  <a:moveTo>
                    <a:pt x="362" y="94"/>
                  </a:moveTo>
                  <a:cubicBezTo>
                    <a:pt x="362" y="94"/>
                    <a:pt x="362" y="94"/>
                    <a:pt x="362" y="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4"/>
            <p:cNvSpPr>
              <a:spLocks noEditPoints="1"/>
            </p:cNvSpPr>
            <p:nvPr/>
          </p:nvSpPr>
          <p:spPr bwMode="auto">
            <a:xfrm>
              <a:off x="1981200" y="674688"/>
              <a:ext cx="196850" cy="169863"/>
            </a:xfrm>
            <a:custGeom>
              <a:avLst/>
              <a:gdLst>
                <a:gd name="T0" fmla="*/ 155 w 155"/>
                <a:gd name="T1" fmla="*/ 101 h 134"/>
                <a:gd name="T2" fmla="*/ 133 w 155"/>
                <a:gd name="T3" fmla="*/ 34 h 134"/>
                <a:gd name="T4" fmla="*/ 135 w 155"/>
                <a:gd name="T5" fmla="*/ 17 h 134"/>
                <a:gd name="T6" fmla="*/ 100 w 155"/>
                <a:gd name="T7" fmla="*/ 23 h 134"/>
                <a:gd name="T8" fmla="*/ 69 w 155"/>
                <a:gd name="T9" fmla="*/ 17 h 134"/>
                <a:gd name="T10" fmla="*/ 44 w 155"/>
                <a:gd name="T11" fmla="*/ 6 h 134"/>
                <a:gd name="T12" fmla="*/ 32 w 155"/>
                <a:gd name="T13" fmla="*/ 0 h 134"/>
                <a:gd name="T14" fmla="*/ 0 w 155"/>
                <a:gd name="T15" fmla="*/ 93 h 134"/>
                <a:gd name="T16" fmla="*/ 15 w 155"/>
                <a:gd name="T17" fmla="*/ 123 h 134"/>
                <a:gd name="T18" fmla="*/ 51 w 155"/>
                <a:gd name="T19" fmla="*/ 134 h 134"/>
                <a:gd name="T20" fmla="*/ 86 w 155"/>
                <a:gd name="T21" fmla="*/ 134 h 134"/>
                <a:gd name="T22" fmla="*/ 155 w 155"/>
                <a:gd name="T23" fmla="*/ 101 h 134"/>
                <a:gd name="T24" fmla="*/ 155 w 155"/>
                <a:gd name="T25" fmla="*/ 101 h 134"/>
                <a:gd name="T26" fmla="*/ 155 w 155"/>
                <a:gd name="T27" fmla="*/ 10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5" h="134">
                  <a:moveTo>
                    <a:pt x="155" y="101"/>
                  </a:moveTo>
                  <a:cubicBezTo>
                    <a:pt x="141" y="80"/>
                    <a:pt x="133" y="58"/>
                    <a:pt x="133" y="34"/>
                  </a:cubicBezTo>
                  <a:cubicBezTo>
                    <a:pt x="133" y="29"/>
                    <a:pt x="134" y="23"/>
                    <a:pt x="135" y="17"/>
                  </a:cubicBezTo>
                  <a:cubicBezTo>
                    <a:pt x="123" y="21"/>
                    <a:pt x="112" y="23"/>
                    <a:pt x="100" y="23"/>
                  </a:cubicBezTo>
                  <a:cubicBezTo>
                    <a:pt x="90" y="23"/>
                    <a:pt x="80" y="21"/>
                    <a:pt x="69" y="17"/>
                  </a:cubicBezTo>
                  <a:cubicBezTo>
                    <a:pt x="59" y="13"/>
                    <a:pt x="50" y="10"/>
                    <a:pt x="44" y="6"/>
                  </a:cubicBezTo>
                  <a:cubicBezTo>
                    <a:pt x="37" y="2"/>
                    <a:pt x="33" y="0"/>
                    <a:pt x="32" y="0"/>
                  </a:cubicBezTo>
                  <a:cubicBezTo>
                    <a:pt x="11" y="0"/>
                    <a:pt x="0" y="31"/>
                    <a:pt x="0" y="93"/>
                  </a:cubicBezTo>
                  <a:cubicBezTo>
                    <a:pt x="0" y="106"/>
                    <a:pt x="5" y="116"/>
                    <a:pt x="15" y="123"/>
                  </a:cubicBezTo>
                  <a:cubicBezTo>
                    <a:pt x="24" y="130"/>
                    <a:pt x="36" y="134"/>
                    <a:pt x="51" y="134"/>
                  </a:cubicBezTo>
                  <a:cubicBezTo>
                    <a:pt x="86" y="134"/>
                    <a:pt x="86" y="134"/>
                    <a:pt x="86" y="134"/>
                  </a:cubicBezTo>
                  <a:cubicBezTo>
                    <a:pt x="103" y="113"/>
                    <a:pt x="126" y="101"/>
                    <a:pt x="155" y="101"/>
                  </a:cubicBezTo>
                  <a:close/>
                  <a:moveTo>
                    <a:pt x="155" y="101"/>
                  </a:moveTo>
                  <a:cubicBezTo>
                    <a:pt x="155" y="101"/>
                    <a:pt x="155" y="101"/>
                    <a:pt x="155" y="1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3" name="Freeform 18"/>
          <p:cNvSpPr>
            <a:spLocks noEditPoints="1"/>
          </p:cNvSpPr>
          <p:nvPr/>
        </p:nvSpPr>
        <p:spPr bwMode="auto">
          <a:xfrm>
            <a:off x="6954714" y="1648024"/>
            <a:ext cx="730187" cy="1384086"/>
          </a:xfrm>
          <a:custGeom>
            <a:avLst/>
            <a:gdLst>
              <a:gd name="T0" fmla="*/ 204 w 217"/>
              <a:gd name="T1" fmla="*/ 11 h 414"/>
              <a:gd name="T2" fmla="*/ 145 w 217"/>
              <a:gd name="T3" fmla="*/ 129 h 414"/>
              <a:gd name="T4" fmla="*/ 15 w 217"/>
              <a:gd name="T5" fmla="*/ 148 h 414"/>
              <a:gd name="T6" fmla="*/ 0 w 217"/>
              <a:gd name="T7" fmla="*/ 160 h 414"/>
              <a:gd name="T8" fmla="*/ 7 w 217"/>
              <a:gd name="T9" fmla="*/ 173 h 414"/>
              <a:gd name="T10" fmla="*/ 101 w 217"/>
              <a:gd name="T11" fmla="*/ 265 h 414"/>
              <a:gd name="T12" fmla="*/ 79 w 217"/>
              <a:gd name="T13" fmla="*/ 395 h 414"/>
              <a:gd name="T14" fmla="*/ 78 w 217"/>
              <a:gd name="T15" fmla="*/ 401 h 414"/>
              <a:gd name="T16" fmla="*/ 81 w 217"/>
              <a:gd name="T17" fmla="*/ 410 h 414"/>
              <a:gd name="T18" fmla="*/ 89 w 217"/>
              <a:gd name="T19" fmla="*/ 414 h 414"/>
              <a:gd name="T20" fmla="*/ 100 w 217"/>
              <a:gd name="T21" fmla="*/ 411 h 414"/>
              <a:gd name="T22" fmla="*/ 217 w 217"/>
              <a:gd name="T23" fmla="*/ 349 h 414"/>
              <a:gd name="T24" fmla="*/ 217 w 217"/>
              <a:gd name="T25" fmla="*/ 0 h 414"/>
              <a:gd name="T26" fmla="*/ 204 w 217"/>
              <a:gd name="T27" fmla="*/ 11 h 414"/>
              <a:gd name="T28" fmla="*/ 204 w 217"/>
              <a:gd name="T29" fmla="*/ 11 h 414"/>
              <a:gd name="T30" fmla="*/ 204 w 217"/>
              <a:gd name="T31" fmla="*/ 1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7" h="414">
                <a:moveTo>
                  <a:pt x="204" y="11"/>
                </a:moveTo>
                <a:cubicBezTo>
                  <a:pt x="145" y="129"/>
                  <a:pt x="145" y="129"/>
                  <a:pt x="145" y="129"/>
                </a:cubicBezTo>
                <a:cubicBezTo>
                  <a:pt x="15" y="148"/>
                  <a:pt x="15" y="148"/>
                  <a:pt x="15" y="148"/>
                </a:cubicBezTo>
                <a:cubicBezTo>
                  <a:pt x="5" y="150"/>
                  <a:pt x="0" y="154"/>
                  <a:pt x="0" y="160"/>
                </a:cubicBezTo>
                <a:cubicBezTo>
                  <a:pt x="0" y="164"/>
                  <a:pt x="2" y="168"/>
                  <a:pt x="7" y="173"/>
                </a:cubicBezTo>
                <a:cubicBezTo>
                  <a:pt x="101" y="265"/>
                  <a:pt x="101" y="265"/>
                  <a:pt x="101" y="265"/>
                </a:cubicBezTo>
                <a:cubicBezTo>
                  <a:pt x="79" y="395"/>
                  <a:pt x="79" y="395"/>
                  <a:pt x="79" y="395"/>
                </a:cubicBezTo>
                <a:cubicBezTo>
                  <a:pt x="79" y="398"/>
                  <a:pt x="78" y="400"/>
                  <a:pt x="78" y="401"/>
                </a:cubicBezTo>
                <a:cubicBezTo>
                  <a:pt x="78" y="404"/>
                  <a:pt x="79" y="407"/>
                  <a:pt x="81" y="410"/>
                </a:cubicBezTo>
                <a:cubicBezTo>
                  <a:pt x="83" y="412"/>
                  <a:pt x="86" y="414"/>
                  <a:pt x="89" y="414"/>
                </a:cubicBezTo>
                <a:cubicBezTo>
                  <a:pt x="93" y="414"/>
                  <a:pt x="96" y="413"/>
                  <a:pt x="100" y="411"/>
                </a:cubicBezTo>
                <a:cubicBezTo>
                  <a:pt x="217" y="349"/>
                  <a:pt x="217" y="349"/>
                  <a:pt x="217" y="349"/>
                </a:cubicBezTo>
                <a:cubicBezTo>
                  <a:pt x="217" y="0"/>
                  <a:pt x="217" y="0"/>
                  <a:pt x="217" y="0"/>
                </a:cubicBezTo>
                <a:cubicBezTo>
                  <a:pt x="212" y="0"/>
                  <a:pt x="207" y="4"/>
                  <a:pt x="204" y="11"/>
                </a:cubicBezTo>
                <a:close/>
                <a:moveTo>
                  <a:pt x="204" y="11"/>
                </a:moveTo>
                <a:cubicBezTo>
                  <a:pt x="204" y="11"/>
                  <a:pt x="204" y="11"/>
                  <a:pt x="204" y="1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6" name="Freeform 22"/>
          <p:cNvSpPr>
            <a:spLocks noEditPoints="1"/>
          </p:cNvSpPr>
          <p:nvPr/>
        </p:nvSpPr>
        <p:spPr bwMode="auto">
          <a:xfrm>
            <a:off x="9855090" y="1597231"/>
            <a:ext cx="1272980" cy="1485671"/>
          </a:xfrm>
          <a:custGeom>
            <a:avLst/>
            <a:gdLst>
              <a:gd name="T0" fmla="*/ 367 w 400"/>
              <a:gd name="T1" fmla="*/ 108 h 467"/>
              <a:gd name="T2" fmla="*/ 357 w 400"/>
              <a:gd name="T3" fmla="*/ 10 h 467"/>
              <a:gd name="T4" fmla="*/ 167 w 400"/>
              <a:gd name="T5" fmla="*/ 0 h 467"/>
              <a:gd name="T6" fmla="*/ 133 w 400"/>
              <a:gd name="T7" fmla="*/ 33 h 467"/>
              <a:gd name="T8" fmla="*/ 132 w 400"/>
              <a:gd name="T9" fmla="*/ 114 h 467"/>
              <a:gd name="T10" fmla="*/ 124 w 400"/>
              <a:gd name="T11" fmla="*/ 126 h 467"/>
              <a:gd name="T12" fmla="*/ 113 w 400"/>
              <a:gd name="T13" fmla="*/ 138 h 467"/>
              <a:gd name="T14" fmla="*/ 102 w 400"/>
              <a:gd name="T15" fmla="*/ 146 h 467"/>
              <a:gd name="T16" fmla="*/ 53 w 400"/>
              <a:gd name="T17" fmla="*/ 181 h 467"/>
              <a:gd name="T18" fmla="*/ 17 w 400"/>
              <a:gd name="T19" fmla="*/ 201 h 467"/>
              <a:gd name="T20" fmla="*/ 0 w 400"/>
              <a:gd name="T21" fmla="*/ 234 h 467"/>
              <a:gd name="T22" fmla="*/ 67 w 400"/>
              <a:gd name="T23" fmla="*/ 309 h 467"/>
              <a:gd name="T24" fmla="*/ 100 w 400"/>
              <a:gd name="T25" fmla="*/ 400 h 467"/>
              <a:gd name="T26" fmla="*/ 167 w 400"/>
              <a:gd name="T27" fmla="*/ 467 h 467"/>
              <a:gd name="T28" fmla="*/ 234 w 400"/>
              <a:gd name="T29" fmla="*/ 400 h 467"/>
              <a:gd name="T30" fmla="*/ 265 w 400"/>
              <a:gd name="T31" fmla="*/ 347 h 467"/>
              <a:gd name="T32" fmla="*/ 322 w 400"/>
              <a:gd name="T33" fmla="*/ 332 h 467"/>
              <a:gd name="T34" fmla="*/ 380 w 400"/>
              <a:gd name="T35" fmla="*/ 309 h 467"/>
              <a:gd name="T36" fmla="*/ 382 w 400"/>
              <a:gd name="T37" fmla="*/ 167 h 467"/>
              <a:gd name="T38" fmla="*/ 317 w 400"/>
              <a:gd name="T39" fmla="*/ 33 h 467"/>
              <a:gd name="T40" fmla="*/ 334 w 400"/>
              <a:gd name="T41" fmla="*/ 50 h 467"/>
              <a:gd name="T42" fmla="*/ 317 w 400"/>
              <a:gd name="T43" fmla="*/ 67 h 467"/>
              <a:gd name="T44" fmla="*/ 300 w 400"/>
              <a:gd name="T45" fmla="*/ 50 h 467"/>
              <a:gd name="T46" fmla="*/ 356 w 400"/>
              <a:gd name="T47" fmla="*/ 286 h 467"/>
              <a:gd name="T48" fmla="*/ 309 w 400"/>
              <a:gd name="T49" fmla="*/ 297 h 467"/>
              <a:gd name="T50" fmla="*/ 276 w 400"/>
              <a:gd name="T51" fmla="*/ 314 h 467"/>
              <a:gd name="T52" fmla="*/ 227 w 400"/>
              <a:gd name="T53" fmla="*/ 323 h 467"/>
              <a:gd name="T54" fmla="*/ 200 w 400"/>
              <a:gd name="T55" fmla="*/ 400 h 467"/>
              <a:gd name="T56" fmla="*/ 167 w 400"/>
              <a:gd name="T57" fmla="*/ 434 h 467"/>
              <a:gd name="T58" fmla="*/ 133 w 400"/>
              <a:gd name="T59" fmla="*/ 400 h 467"/>
              <a:gd name="T60" fmla="*/ 121 w 400"/>
              <a:gd name="T61" fmla="*/ 254 h 467"/>
              <a:gd name="T62" fmla="*/ 89 w 400"/>
              <a:gd name="T63" fmla="*/ 271 h 467"/>
              <a:gd name="T64" fmla="*/ 41 w 400"/>
              <a:gd name="T65" fmla="*/ 264 h 467"/>
              <a:gd name="T66" fmla="*/ 36 w 400"/>
              <a:gd name="T67" fmla="*/ 229 h 467"/>
              <a:gd name="T68" fmla="*/ 54 w 400"/>
              <a:gd name="T69" fmla="*/ 218 h 467"/>
              <a:gd name="T70" fmla="*/ 69 w 400"/>
              <a:gd name="T71" fmla="*/ 210 h 467"/>
              <a:gd name="T72" fmla="*/ 124 w 400"/>
              <a:gd name="T73" fmla="*/ 171 h 467"/>
              <a:gd name="T74" fmla="*/ 142 w 400"/>
              <a:gd name="T75" fmla="*/ 155 h 467"/>
              <a:gd name="T76" fmla="*/ 164 w 400"/>
              <a:gd name="T77" fmla="*/ 126 h 467"/>
              <a:gd name="T78" fmla="*/ 167 w 400"/>
              <a:gd name="T79" fmla="*/ 100 h 467"/>
              <a:gd name="T80" fmla="*/ 334 w 400"/>
              <a:gd name="T81" fmla="*/ 108 h 467"/>
              <a:gd name="T82" fmla="*/ 359 w 400"/>
              <a:gd name="T83" fmla="*/ 203 h 467"/>
              <a:gd name="T84" fmla="*/ 356 w 400"/>
              <a:gd name="T85" fmla="*/ 286 h 467"/>
              <a:gd name="T86" fmla="*/ 356 w 400"/>
              <a:gd name="T87" fmla="*/ 28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67">
                <a:moveTo>
                  <a:pt x="382" y="167"/>
                </a:moveTo>
                <a:cubicBezTo>
                  <a:pt x="372" y="138"/>
                  <a:pt x="367" y="119"/>
                  <a:pt x="367" y="108"/>
                </a:cubicBezTo>
                <a:cubicBezTo>
                  <a:pt x="367" y="33"/>
                  <a:pt x="367" y="33"/>
                  <a:pt x="367" y="33"/>
                </a:cubicBezTo>
                <a:cubicBezTo>
                  <a:pt x="367" y="24"/>
                  <a:pt x="364" y="16"/>
                  <a:pt x="357" y="10"/>
                </a:cubicBezTo>
                <a:cubicBezTo>
                  <a:pt x="351" y="3"/>
                  <a:pt x="343" y="0"/>
                  <a:pt x="334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58" y="0"/>
                  <a:pt x="150" y="3"/>
                  <a:pt x="143" y="10"/>
                </a:cubicBezTo>
                <a:cubicBezTo>
                  <a:pt x="137" y="16"/>
                  <a:pt x="133" y="24"/>
                  <a:pt x="133" y="33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3" y="110"/>
                  <a:pt x="133" y="112"/>
                  <a:pt x="132" y="114"/>
                </a:cubicBezTo>
                <a:cubicBezTo>
                  <a:pt x="132" y="116"/>
                  <a:pt x="130" y="118"/>
                  <a:pt x="129" y="120"/>
                </a:cubicBezTo>
                <a:cubicBezTo>
                  <a:pt x="127" y="122"/>
                  <a:pt x="125" y="124"/>
                  <a:pt x="124" y="126"/>
                </a:cubicBezTo>
                <a:cubicBezTo>
                  <a:pt x="123" y="128"/>
                  <a:pt x="121" y="130"/>
                  <a:pt x="118" y="132"/>
                </a:cubicBezTo>
                <a:cubicBezTo>
                  <a:pt x="116" y="135"/>
                  <a:pt x="114" y="136"/>
                  <a:pt x="113" y="138"/>
                </a:cubicBezTo>
                <a:cubicBezTo>
                  <a:pt x="111" y="139"/>
                  <a:pt x="109" y="141"/>
                  <a:pt x="107" y="143"/>
                </a:cubicBezTo>
                <a:cubicBezTo>
                  <a:pt x="104" y="145"/>
                  <a:pt x="103" y="146"/>
                  <a:pt x="102" y="146"/>
                </a:cubicBezTo>
                <a:cubicBezTo>
                  <a:pt x="90" y="158"/>
                  <a:pt x="78" y="166"/>
                  <a:pt x="69" y="172"/>
                </a:cubicBezTo>
                <a:cubicBezTo>
                  <a:pt x="65" y="175"/>
                  <a:pt x="60" y="177"/>
                  <a:pt x="53" y="181"/>
                </a:cubicBezTo>
                <a:cubicBezTo>
                  <a:pt x="46" y="184"/>
                  <a:pt x="39" y="188"/>
                  <a:pt x="34" y="191"/>
                </a:cubicBezTo>
                <a:cubicBezTo>
                  <a:pt x="29" y="194"/>
                  <a:pt x="23" y="197"/>
                  <a:pt x="17" y="201"/>
                </a:cubicBezTo>
                <a:cubicBezTo>
                  <a:pt x="12" y="205"/>
                  <a:pt x="8" y="210"/>
                  <a:pt x="5" y="215"/>
                </a:cubicBezTo>
                <a:cubicBezTo>
                  <a:pt x="2" y="221"/>
                  <a:pt x="0" y="227"/>
                  <a:pt x="0" y="234"/>
                </a:cubicBezTo>
                <a:cubicBezTo>
                  <a:pt x="0" y="255"/>
                  <a:pt x="6" y="273"/>
                  <a:pt x="18" y="287"/>
                </a:cubicBezTo>
                <a:cubicBezTo>
                  <a:pt x="29" y="302"/>
                  <a:pt x="46" y="309"/>
                  <a:pt x="67" y="309"/>
                </a:cubicBezTo>
                <a:cubicBezTo>
                  <a:pt x="80" y="309"/>
                  <a:pt x="91" y="307"/>
                  <a:pt x="100" y="303"/>
                </a:cubicBezTo>
                <a:cubicBezTo>
                  <a:pt x="100" y="400"/>
                  <a:pt x="100" y="400"/>
                  <a:pt x="100" y="400"/>
                </a:cubicBezTo>
                <a:cubicBezTo>
                  <a:pt x="100" y="419"/>
                  <a:pt x="107" y="434"/>
                  <a:pt x="120" y="447"/>
                </a:cubicBezTo>
                <a:cubicBezTo>
                  <a:pt x="133" y="461"/>
                  <a:pt x="149" y="467"/>
                  <a:pt x="167" y="467"/>
                </a:cubicBezTo>
                <a:cubicBezTo>
                  <a:pt x="185" y="467"/>
                  <a:pt x="201" y="461"/>
                  <a:pt x="214" y="448"/>
                </a:cubicBezTo>
                <a:cubicBezTo>
                  <a:pt x="227" y="434"/>
                  <a:pt x="234" y="419"/>
                  <a:pt x="234" y="400"/>
                </a:cubicBezTo>
                <a:cubicBezTo>
                  <a:pt x="234" y="356"/>
                  <a:pt x="234" y="356"/>
                  <a:pt x="234" y="356"/>
                </a:cubicBezTo>
                <a:cubicBezTo>
                  <a:pt x="245" y="355"/>
                  <a:pt x="255" y="352"/>
                  <a:pt x="265" y="347"/>
                </a:cubicBezTo>
                <a:cubicBezTo>
                  <a:pt x="268" y="347"/>
                  <a:pt x="272" y="348"/>
                  <a:pt x="276" y="348"/>
                </a:cubicBezTo>
                <a:cubicBezTo>
                  <a:pt x="294" y="348"/>
                  <a:pt x="309" y="342"/>
                  <a:pt x="322" y="332"/>
                </a:cubicBezTo>
                <a:cubicBezTo>
                  <a:pt x="324" y="332"/>
                  <a:pt x="324" y="332"/>
                  <a:pt x="324" y="332"/>
                </a:cubicBezTo>
                <a:cubicBezTo>
                  <a:pt x="348" y="332"/>
                  <a:pt x="367" y="324"/>
                  <a:pt x="380" y="309"/>
                </a:cubicBezTo>
                <a:cubicBezTo>
                  <a:pt x="394" y="294"/>
                  <a:pt x="400" y="274"/>
                  <a:pt x="400" y="249"/>
                </a:cubicBezTo>
                <a:cubicBezTo>
                  <a:pt x="400" y="227"/>
                  <a:pt x="394" y="200"/>
                  <a:pt x="382" y="167"/>
                </a:cubicBezTo>
                <a:close/>
                <a:moveTo>
                  <a:pt x="305" y="38"/>
                </a:moveTo>
                <a:cubicBezTo>
                  <a:pt x="309" y="35"/>
                  <a:pt x="313" y="33"/>
                  <a:pt x="317" y="33"/>
                </a:cubicBezTo>
                <a:cubicBezTo>
                  <a:pt x="322" y="33"/>
                  <a:pt x="325" y="35"/>
                  <a:pt x="329" y="38"/>
                </a:cubicBezTo>
                <a:cubicBezTo>
                  <a:pt x="332" y="42"/>
                  <a:pt x="334" y="46"/>
                  <a:pt x="334" y="50"/>
                </a:cubicBezTo>
                <a:cubicBezTo>
                  <a:pt x="334" y="55"/>
                  <a:pt x="332" y="58"/>
                  <a:pt x="329" y="62"/>
                </a:cubicBezTo>
                <a:cubicBezTo>
                  <a:pt x="325" y="65"/>
                  <a:pt x="322" y="67"/>
                  <a:pt x="317" y="67"/>
                </a:cubicBezTo>
                <a:cubicBezTo>
                  <a:pt x="313" y="67"/>
                  <a:pt x="309" y="65"/>
                  <a:pt x="305" y="62"/>
                </a:cubicBezTo>
                <a:cubicBezTo>
                  <a:pt x="302" y="58"/>
                  <a:pt x="300" y="55"/>
                  <a:pt x="300" y="50"/>
                </a:cubicBezTo>
                <a:cubicBezTo>
                  <a:pt x="300" y="46"/>
                  <a:pt x="302" y="42"/>
                  <a:pt x="305" y="38"/>
                </a:cubicBezTo>
                <a:close/>
                <a:moveTo>
                  <a:pt x="356" y="286"/>
                </a:moveTo>
                <a:cubicBezTo>
                  <a:pt x="349" y="294"/>
                  <a:pt x="338" y="298"/>
                  <a:pt x="324" y="298"/>
                </a:cubicBezTo>
                <a:cubicBezTo>
                  <a:pt x="318" y="298"/>
                  <a:pt x="313" y="298"/>
                  <a:pt x="309" y="297"/>
                </a:cubicBezTo>
                <a:cubicBezTo>
                  <a:pt x="306" y="302"/>
                  <a:pt x="302" y="307"/>
                  <a:pt x="295" y="310"/>
                </a:cubicBezTo>
                <a:cubicBezTo>
                  <a:pt x="289" y="313"/>
                  <a:pt x="283" y="314"/>
                  <a:pt x="276" y="314"/>
                </a:cubicBezTo>
                <a:cubicBezTo>
                  <a:pt x="270" y="314"/>
                  <a:pt x="264" y="313"/>
                  <a:pt x="258" y="309"/>
                </a:cubicBezTo>
                <a:cubicBezTo>
                  <a:pt x="249" y="319"/>
                  <a:pt x="239" y="323"/>
                  <a:pt x="227" y="323"/>
                </a:cubicBezTo>
                <a:cubicBezTo>
                  <a:pt x="217" y="323"/>
                  <a:pt x="208" y="320"/>
                  <a:pt x="200" y="314"/>
                </a:cubicBezTo>
                <a:cubicBezTo>
                  <a:pt x="200" y="400"/>
                  <a:pt x="200" y="400"/>
                  <a:pt x="200" y="400"/>
                </a:cubicBezTo>
                <a:cubicBezTo>
                  <a:pt x="200" y="409"/>
                  <a:pt x="197" y="417"/>
                  <a:pt x="190" y="424"/>
                </a:cubicBezTo>
                <a:cubicBezTo>
                  <a:pt x="184" y="431"/>
                  <a:pt x="176" y="434"/>
                  <a:pt x="167" y="434"/>
                </a:cubicBezTo>
                <a:cubicBezTo>
                  <a:pt x="158" y="434"/>
                  <a:pt x="150" y="430"/>
                  <a:pt x="144" y="424"/>
                </a:cubicBezTo>
                <a:cubicBezTo>
                  <a:pt x="137" y="417"/>
                  <a:pt x="133" y="409"/>
                  <a:pt x="133" y="400"/>
                </a:cubicBezTo>
                <a:cubicBezTo>
                  <a:pt x="133" y="250"/>
                  <a:pt x="133" y="250"/>
                  <a:pt x="133" y="250"/>
                </a:cubicBezTo>
                <a:cubicBezTo>
                  <a:pt x="130" y="250"/>
                  <a:pt x="126" y="252"/>
                  <a:pt x="121" y="254"/>
                </a:cubicBezTo>
                <a:cubicBezTo>
                  <a:pt x="116" y="257"/>
                  <a:pt x="111" y="260"/>
                  <a:pt x="107" y="263"/>
                </a:cubicBezTo>
                <a:cubicBezTo>
                  <a:pt x="102" y="266"/>
                  <a:pt x="96" y="269"/>
                  <a:pt x="89" y="271"/>
                </a:cubicBezTo>
                <a:cubicBezTo>
                  <a:pt x="82" y="274"/>
                  <a:pt x="74" y="275"/>
                  <a:pt x="67" y="275"/>
                </a:cubicBezTo>
                <a:cubicBezTo>
                  <a:pt x="55" y="275"/>
                  <a:pt x="47" y="271"/>
                  <a:pt x="41" y="264"/>
                </a:cubicBezTo>
                <a:cubicBezTo>
                  <a:pt x="36" y="256"/>
                  <a:pt x="33" y="246"/>
                  <a:pt x="33" y="234"/>
                </a:cubicBezTo>
                <a:cubicBezTo>
                  <a:pt x="33" y="232"/>
                  <a:pt x="34" y="231"/>
                  <a:pt x="36" y="229"/>
                </a:cubicBezTo>
                <a:cubicBezTo>
                  <a:pt x="38" y="227"/>
                  <a:pt x="41" y="225"/>
                  <a:pt x="44" y="223"/>
                </a:cubicBezTo>
                <a:cubicBezTo>
                  <a:pt x="48" y="221"/>
                  <a:pt x="51" y="220"/>
                  <a:pt x="54" y="218"/>
                </a:cubicBezTo>
                <a:cubicBezTo>
                  <a:pt x="56" y="216"/>
                  <a:pt x="60" y="215"/>
                  <a:pt x="63" y="213"/>
                </a:cubicBezTo>
                <a:cubicBezTo>
                  <a:pt x="66" y="211"/>
                  <a:pt x="68" y="211"/>
                  <a:pt x="69" y="210"/>
                </a:cubicBezTo>
                <a:cubicBezTo>
                  <a:pt x="77" y="206"/>
                  <a:pt x="83" y="203"/>
                  <a:pt x="87" y="200"/>
                </a:cubicBezTo>
                <a:cubicBezTo>
                  <a:pt x="98" y="194"/>
                  <a:pt x="110" y="184"/>
                  <a:pt x="124" y="171"/>
                </a:cubicBezTo>
                <a:cubicBezTo>
                  <a:pt x="125" y="171"/>
                  <a:pt x="126" y="170"/>
                  <a:pt x="128" y="168"/>
                </a:cubicBezTo>
                <a:cubicBezTo>
                  <a:pt x="134" y="163"/>
                  <a:pt x="138" y="159"/>
                  <a:pt x="142" y="155"/>
                </a:cubicBezTo>
                <a:cubicBezTo>
                  <a:pt x="146" y="152"/>
                  <a:pt x="150" y="148"/>
                  <a:pt x="154" y="142"/>
                </a:cubicBezTo>
                <a:cubicBezTo>
                  <a:pt x="158" y="137"/>
                  <a:pt x="162" y="132"/>
                  <a:pt x="164" y="126"/>
                </a:cubicBezTo>
                <a:cubicBezTo>
                  <a:pt x="166" y="120"/>
                  <a:pt x="167" y="115"/>
                  <a:pt x="167" y="108"/>
                </a:cubicBezTo>
                <a:cubicBezTo>
                  <a:pt x="167" y="100"/>
                  <a:pt x="167" y="100"/>
                  <a:pt x="167" y="100"/>
                </a:cubicBezTo>
                <a:cubicBezTo>
                  <a:pt x="334" y="100"/>
                  <a:pt x="334" y="100"/>
                  <a:pt x="334" y="100"/>
                </a:cubicBezTo>
                <a:cubicBezTo>
                  <a:pt x="334" y="108"/>
                  <a:pt x="334" y="108"/>
                  <a:pt x="334" y="108"/>
                </a:cubicBezTo>
                <a:cubicBezTo>
                  <a:pt x="334" y="121"/>
                  <a:pt x="337" y="135"/>
                  <a:pt x="342" y="152"/>
                </a:cubicBezTo>
                <a:cubicBezTo>
                  <a:pt x="348" y="168"/>
                  <a:pt x="353" y="185"/>
                  <a:pt x="359" y="203"/>
                </a:cubicBezTo>
                <a:cubicBezTo>
                  <a:pt x="364" y="220"/>
                  <a:pt x="367" y="236"/>
                  <a:pt x="367" y="250"/>
                </a:cubicBezTo>
                <a:cubicBezTo>
                  <a:pt x="367" y="265"/>
                  <a:pt x="364" y="277"/>
                  <a:pt x="356" y="286"/>
                </a:cubicBezTo>
                <a:close/>
                <a:moveTo>
                  <a:pt x="356" y="286"/>
                </a:moveTo>
                <a:cubicBezTo>
                  <a:pt x="356" y="286"/>
                  <a:pt x="356" y="286"/>
                  <a:pt x="356" y="28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9" name="Freeform 26"/>
          <p:cNvSpPr>
            <a:spLocks noEditPoints="1"/>
          </p:cNvSpPr>
          <p:nvPr/>
        </p:nvSpPr>
        <p:spPr bwMode="auto">
          <a:xfrm>
            <a:off x="12804211" y="1688388"/>
            <a:ext cx="1520589" cy="1303361"/>
          </a:xfrm>
          <a:custGeom>
            <a:avLst/>
            <a:gdLst>
              <a:gd name="T0" fmla="*/ 434 w 467"/>
              <a:gd name="T1" fmla="*/ 133 h 400"/>
              <a:gd name="T2" fmla="*/ 353 w 467"/>
              <a:gd name="T3" fmla="*/ 132 h 400"/>
              <a:gd name="T4" fmla="*/ 341 w 467"/>
              <a:gd name="T5" fmla="*/ 124 h 400"/>
              <a:gd name="T6" fmla="*/ 330 w 467"/>
              <a:gd name="T7" fmla="*/ 112 h 400"/>
              <a:gd name="T8" fmla="*/ 321 w 467"/>
              <a:gd name="T9" fmla="*/ 102 h 400"/>
              <a:gd name="T10" fmla="*/ 286 w 467"/>
              <a:gd name="T11" fmla="*/ 53 h 400"/>
              <a:gd name="T12" fmla="*/ 266 w 467"/>
              <a:gd name="T13" fmla="*/ 17 h 400"/>
              <a:gd name="T14" fmla="*/ 234 w 467"/>
              <a:gd name="T15" fmla="*/ 0 h 400"/>
              <a:gd name="T16" fmla="*/ 159 w 467"/>
              <a:gd name="T17" fmla="*/ 67 h 400"/>
              <a:gd name="T18" fmla="*/ 67 w 467"/>
              <a:gd name="T19" fmla="*/ 100 h 400"/>
              <a:gd name="T20" fmla="*/ 0 w 467"/>
              <a:gd name="T21" fmla="*/ 167 h 400"/>
              <a:gd name="T22" fmla="*/ 67 w 467"/>
              <a:gd name="T23" fmla="*/ 234 h 400"/>
              <a:gd name="T24" fmla="*/ 120 w 467"/>
              <a:gd name="T25" fmla="*/ 265 h 400"/>
              <a:gd name="T26" fmla="*/ 136 w 467"/>
              <a:gd name="T27" fmla="*/ 322 h 400"/>
              <a:gd name="T28" fmla="*/ 158 w 467"/>
              <a:gd name="T29" fmla="*/ 380 h 400"/>
              <a:gd name="T30" fmla="*/ 301 w 467"/>
              <a:gd name="T31" fmla="*/ 382 h 400"/>
              <a:gd name="T32" fmla="*/ 434 w 467"/>
              <a:gd name="T33" fmla="*/ 367 h 400"/>
              <a:gd name="T34" fmla="*/ 467 w 467"/>
              <a:gd name="T35" fmla="*/ 334 h 400"/>
              <a:gd name="T36" fmla="*/ 457 w 467"/>
              <a:gd name="T37" fmla="*/ 143 h 400"/>
              <a:gd name="T38" fmla="*/ 359 w 467"/>
              <a:gd name="T39" fmla="*/ 334 h 400"/>
              <a:gd name="T40" fmla="*/ 265 w 467"/>
              <a:gd name="T41" fmla="*/ 359 h 400"/>
              <a:gd name="T42" fmla="*/ 182 w 467"/>
              <a:gd name="T43" fmla="*/ 356 h 400"/>
              <a:gd name="T44" fmla="*/ 170 w 467"/>
              <a:gd name="T45" fmla="*/ 309 h 400"/>
              <a:gd name="T46" fmla="*/ 153 w 467"/>
              <a:gd name="T47" fmla="*/ 276 h 400"/>
              <a:gd name="T48" fmla="*/ 144 w 467"/>
              <a:gd name="T49" fmla="*/ 227 h 400"/>
              <a:gd name="T50" fmla="*/ 153 w 467"/>
              <a:gd name="T51" fmla="*/ 200 h 400"/>
              <a:gd name="T52" fmla="*/ 43 w 467"/>
              <a:gd name="T53" fmla="*/ 190 h 400"/>
              <a:gd name="T54" fmla="*/ 44 w 467"/>
              <a:gd name="T55" fmla="*/ 144 h 400"/>
              <a:gd name="T56" fmla="*/ 217 w 467"/>
              <a:gd name="T57" fmla="*/ 133 h 400"/>
              <a:gd name="T58" fmla="*/ 204 w 467"/>
              <a:gd name="T59" fmla="*/ 106 h 400"/>
              <a:gd name="T60" fmla="*/ 192 w 467"/>
              <a:gd name="T61" fmla="*/ 67 h 400"/>
              <a:gd name="T62" fmla="*/ 234 w 467"/>
              <a:gd name="T63" fmla="*/ 33 h 400"/>
              <a:gd name="T64" fmla="*/ 244 w 467"/>
              <a:gd name="T65" fmla="*/ 44 h 400"/>
              <a:gd name="T66" fmla="*/ 254 w 467"/>
              <a:gd name="T67" fmla="*/ 63 h 400"/>
              <a:gd name="T68" fmla="*/ 267 w 467"/>
              <a:gd name="T69" fmla="*/ 87 h 400"/>
              <a:gd name="T70" fmla="*/ 297 w 467"/>
              <a:gd name="T71" fmla="*/ 126 h 400"/>
              <a:gd name="T72" fmla="*/ 299 w 467"/>
              <a:gd name="T73" fmla="*/ 128 h 400"/>
              <a:gd name="T74" fmla="*/ 325 w 467"/>
              <a:gd name="T75" fmla="*/ 154 h 400"/>
              <a:gd name="T76" fmla="*/ 359 w 467"/>
              <a:gd name="T77" fmla="*/ 167 h 400"/>
              <a:gd name="T78" fmla="*/ 367 w 467"/>
              <a:gd name="T79" fmla="*/ 334 h 400"/>
              <a:gd name="T80" fmla="*/ 417 w 467"/>
              <a:gd name="T81" fmla="*/ 334 h 400"/>
              <a:gd name="T82" fmla="*/ 400 w 467"/>
              <a:gd name="T83" fmla="*/ 317 h 400"/>
              <a:gd name="T84" fmla="*/ 417 w 467"/>
              <a:gd name="T85" fmla="*/ 300 h 400"/>
              <a:gd name="T86" fmla="*/ 434 w 467"/>
              <a:gd name="T87" fmla="*/ 317 h 400"/>
              <a:gd name="T88" fmla="*/ 429 w 467"/>
              <a:gd name="T89" fmla="*/ 32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7" h="400">
                <a:moveTo>
                  <a:pt x="457" y="143"/>
                </a:moveTo>
                <a:cubicBezTo>
                  <a:pt x="451" y="137"/>
                  <a:pt x="443" y="133"/>
                  <a:pt x="434" y="133"/>
                </a:cubicBezTo>
                <a:cubicBezTo>
                  <a:pt x="359" y="133"/>
                  <a:pt x="359" y="133"/>
                  <a:pt x="359" y="133"/>
                </a:cubicBezTo>
                <a:cubicBezTo>
                  <a:pt x="357" y="133"/>
                  <a:pt x="355" y="133"/>
                  <a:pt x="353" y="132"/>
                </a:cubicBezTo>
                <a:cubicBezTo>
                  <a:pt x="351" y="132"/>
                  <a:pt x="349" y="130"/>
                  <a:pt x="347" y="129"/>
                </a:cubicBezTo>
                <a:cubicBezTo>
                  <a:pt x="345" y="127"/>
                  <a:pt x="343" y="125"/>
                  <a:pt x="341" y="124"/>
                </a:cubicBezTo>
                <a:cubicBezTo>
                  <a:pt x="339" y="122"/>
                  <a:pt x="337" y="121"/>
                  <a:pt x="335" y="118"/>
                </a:cubicBezTo>
                <a:cubicBezTo>
                  <a:pt x="333" y="116"/>
                  <a:pt x="331" y="114"/>
                  <a:pt x="330" y="112"/>
                </a:cubicBezTo>
                <a:cubicBezTo>
                  <a:pt x="328" y="111"/>
                  <a:pt x="327" y="109"/>
                  <a:pt x="325" y="107"/>
                </a:cubicBezTo>
                <a:cubicBezTo>
                  <a:pt x="323" y="104"/>
                  <a:pt x="321" y="103"/>
                  <a:pt x="321" y="102"/>
                </a:cubicBezTo>
                <a:cubicBezTo>
                  <a:pt x="310" y="90"/>
                  <a:pt x="301" y="78"/>
                  <a:pt x="295" y="69"/>
                </a:cubicBezTo>
                <a:cubicBezTo>
                  <a:pt x="293" y="65"/>
                  <a:pt x="290" y="60"/>
                  <a:pt x="286" y="53"/>
                </a:cubicBezTo>
                <a:cubicBezTo>
                  <a:pt x="283" y="46"/>
                  <a:pt x="280" y="39"/>
                  <a:pt x="277" y="34"/>
                </a:cubicBezTo>
                <a:cubicBezTo>
                  <a:pt x="274" y="28"/>
                  <a:pt x="270" y="23"/>
                  <a:pt x="266" y="17"/>
                </a:cubicBezTo>
                <a:cubicBezTo>
                  <a:pt x="262" y="12"/>
                  <a:pt x="257" y="8"/>
                  <a:pt x="252" y="5"/>
                </a:cubicBezTo>
                <a:cubicBezTo>
                  <a:pt x="246" y="2"/>
                  <a:pt x="240" y="0"/>
                  <a:pt x="234" y="0"/>
                </a:cubicBezTo>
                <a:cubicBezTo>
                  <a:pt x="212" y="0"/>
                  <a:pt x="194" y="6"/>
                  <a:pt x="180" y="17"/>
                </a:cubicBezTo>
                <a:cubicBezTo>
                  <a:pt x="166" y="29"/>
                  <a:pt x="159" y="46"/>
                  <a:pt x="159" y="67"/>
                </a:cubicBezTo>
                <a:cubicBezTo>
                  <a:pt x="159" y="79"/>
                  <a:pt x="160" y="90"/>
                  <a:pt x="164" y="100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49" y="100"/>
                  <a:pt x="33" y="107"/>
                  <a:pt x="20" y="120"/>
                </a:cubicBezTo>
                <a:cubicBezTo>
                  <a:pt x="7" y="133"/>
                  <a:pt x="0" y="149"/>
                  <a:pt x="0" y="167"/>
                </a:cubicBezTo>
                <a:cubicBezTo>
                  <a:pt x="0" y="185"/>
                  <a:pt x="7" y="201"/>
                  <a:pt x="20" y="214"/>
                </a:cubicBezTo>
                <a:cubicBezTo>
                  <a:pt x="33" y="227"/>
                  <a:pt x="49" y="234"/>
                  <a:pt x="67" y="234"/>
                </a:cubicBezTo>
                <a:cubicBezTo>
                  <a:pt x="111" y="234"/>
                  <a:pt x="111" y="234"/>
                  <a:pt x="111" y="234"/>
                </a:cubicBezTo>
                <a:cubicBezTo>
                  <a:pt x="112" y="244"/>
                  <a:pt x="115" y="255"/>
                  <a:pt x="120" y="265"/>
                </a:cubicBezTo>
                <a:cubicBezTo>
                  <a:pt x="120" y="268"/>
                  <a:pt x="120" y="272"/>
                  <a:pt x="120" y="276"/>
                </a:cubicBezTo>
                <a:cubicBezTo>
                  <a:pt x="120" y="294"/>
                  <a:pt x="125" y="309"/>
                  <a:pt x="136" y="322"/>
                </a:cubicBezTo>
                <a:cubicBezTo>
                  <a:pt x="135" y="324"/>
                  <a:pt x="135" y="324"/>
                  <a:pt x="135" y="324"/>
                </a:cubicBezTo>
                <a:cubicBezTo>
                  <a:pt x="135" y="348"/>
                  <a:pt x="143" y="367"/>
                  <a:pt x="158" y="380"/>
                </a:cubicBezTo>
                <a:cubicBezTo>
                  <a:pt x="173" y="394"/>
                  <a:pt x="193" y="400"/>
                  <a:pt x="218" y="400"/>
                </a:cubicBezTo>
                <a:cubicBezTo>
                  <a:pt x="240" y="400"/>
                  <a:pt x="268" y="394"/>
                  <a:pt x="301" y="382"/>
                </a:cubicBezTo>
                <a:cubicBezTo>
                  <a:pt x="329" y="372"/>
                  <a:pt x="348" y="367"/>
                  <a:pt x="359" y="367"/>
                </a:cubicBezTo>
                <a:cubicBezTo>
                  <a:pt x="434" y="367"/>
                  <a:pt x="434" y="367"/>
                  <a:pt x="434" y="367"/>
                </a:cubicBezTo>
                <a:cubicBezTo>
                  <a:pt x="443" y="367"/>
                  <a:pt x="451" y="364"/>
                  <a:pt x="457" y="357"/>
                </a:cubicBezTo>
                <a:cubicBezTo>
                  <a:pt x="464" y="351"/>
                  <a:pt x="467" y="343"/>
                  <a:pt x="467" y="334"/>
                </a:cubicBezTo>
                <a:cubicBezTo>
                  <a:pt x="467" y="167"/>
                  <a:pt x="467" y="167"/>
                  <a:pt x="467" y="167"/>
                </a:cubicBezTo>
                <a:cubicBezTo>
                  <a:pt x="467" y="158"/>
                  <a:pt x="464" y="150"/>
                  <a:pt x="457" y="143"/>
                </a:cubicBezTo>
                <a:close/>
                <a:moveTo>
                  <a:pt x="367" y="334"/>
                </a:moveTo>
                <a:cubicBezTo>
                  <a:pt x="359" y="334"/>
                  <a:pt x="359" y="334"/>
                  <a:pt x="359" y="334"/>
                </a:cubicBezTo>
                <a:cubicBezTo>
                  <a:pt x="346" y="334"/>
                  <a:pt x="332" y="336"/>
                  <a:pt x="315" y="342"/>
                </a:cubicBezTo>
                <a:cubicBezTo>
                  <a:pt x="299" y="348"/>
                  <a:pt x="282" y="353"/>
                  <a:pt x="265" y="359"/>
                </a:cubicBezTo>
                <a:cubicBezTo>
                  <a:pt x="247" y="364"/>
                  <a:pt x="232" y="367"/>
                  <a:pt x="217" y="367"/>
                </a:cubicBezTo>
                <a:cubicBezTo>
                  <a:pt x="202" y="367"/>
                  <a:pt x="190" y="363"/>
                  <a:pt x="182" y="356"/>
                </a:cubicBezTo>
                <a:cubicBezTo>
                  <a:pt x="173" y="349"/>
                  <a:pt x="169" y="338"/>
                  <a:pt x="169" y="324"/>
                </a:cubicBezTo>
                <a:cubicBezTo>
                  <a:pt x="169" y="318"/>
                  <a:pt x="169" y="313"/>
                  <a:pt x="170" y="309"/>
                </a:cubicBezTo>
                <a:cubicBezTo>
                  <a:pt x="165" y="306"/>
                  <a:pt x="161" y="302"/>
                  <a:pt x="158" y="295"/>
                </a:cubicBezTo>
                <a:cubicBezTo>
                  <a:pt x="155" y="289"/>
                  <a:pt x="153" y="283"/>
                  <a:pt x="153" y="276"/>
                </a:cubicBezTo>
                <a:cubicBezTo>
                  <a:pt x="153" y="270"/>
                  <a:pt x="155" y="264"/>
                  <a:pt x="158" y="258"/>
                </a:cubicBezTo>
                <a:cubicBezTo>
                  <a:pt x="149" y="249"/>
                  <a:pt x="144" y="239"/>
                  <a:pt x="144" y="227"/>
                </a:cubicBezTo>
                <a:cubicBezTo>
                  <a:pt x="144" y="223"/>
                  <a:pt x="145" y="218"/>
                  <a:pt x="147" y="213"/>
                </a:cubicBezTo>
                <a:cubicBezTo>
                  <a:pt x="148" y="207"/>
                  <a:pt x="150" y="203"/>
                  <a:pt x="153" y="200"/>
                </a:cubicBezTo>
                <a:cubicBezTo>
                  <a:pt x="67" y="200"/>
                  <a:pt x="67" y="200"/>
                  <a:pt x="67" y="200"/>
                </a:cubicBezTo>
                <a:cubicBezTo>
                  <a:pt x="58" y="200"/>
                  <a:pt x="50" y="197"/>
                  <a:pt x="43" y="190"/>
                </a:cubicBezTo>
                <a:cubicBezTo>
                  <a:pt x="37" y="184"/>
                  <a:pt x="33" y="176"/>
                  <a:pt x="33" y="167"/>
                </a:cubicBezTo>
                <a:cubicBezTo>
                  <a:pt x="33" y="158"/>
                  <a:pt x="37" y="150"/>
                  <a:pt x="44" y="144"/>
                </a:cubicBezTo>
                <a:cubicBezTo>
                  <a:pt x="50" y="137"/>
                  <a:pt x="58" y="133"/>
                  <a:pt x="67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7" y="130"/>
                  <a:pt x="216" y="126"/>
                  <a:pt x="213" y="121"/>
                </a:cubicBezTo>
                <a:cubicBezTo>
                  <a:pt x="210" y="116"/>
                  <a:pt x="208" y="111"/>
                  <a:pt x="204" y="106"/>
                </a:cubicBezTo>
                <a:cubicBezTo>
                  <a:pt x="201" y="102"/>
                  <a:pt x="198" y="96"/>
                  <a:pt x="196" y="89"/>
                </a:cubicBezTo>
                <a:cubicBezTo>
                  <a:pt x="193" y="82"/>
                  <a:pt x="192" y="74"/>
                  <a:pt x="192" y="67"/>
                </a:cubicBezTo>
                <a:cubicBezTo>
                  <a:pt x="192" y="55"/>
                  <a:pt x="196" y="47"/>
                  <a:pt x="203" y="41"/>
                </a:cubicBezTo>
                <a:cubicBezTo>
                  <a:pt x="211" y="36"/>
                  <a:pt x="221" y="33"/>
                  <a:pt x="234" y="33"/>
                </a:cubicBezTo>
                <a:cubicBezTo>
                  <a:pt x="235" y="33"/>
                  <a:pt x="237" y="34"/>
                  <a:pt x="238" y="36"/>
                </a:cubicBezTo>
                <a:cubicBezTo>
                  <a:pt x="240" y="38"/>
                  <a:pt x="242" y="41"/>
                  <a:pt x="244" y="44"/>
                </a:cubicBezTo>
                <a:cubicBezTo>
                  <a:pt x="246" y="48"/>
                  <a:pt x="248" y="51"/>
                  <a:pt x="249" y="54"/>
                </a:cubicBezTo>
                <a:cubicBezTo>
                  <a:pt x="251" y="56"/>
                  <a:pt x="252" y="60"/>
                  <a:pt x="254" y="63"/>
                </a:cubicBezTo>
                <a:cubicBezTo>
                  <a:pt x="256" y="66"/>
                  <a:pt x="257" y="68"/>
                  <a:pt x="257" y="69"/>
                </a:cubicBezTo>
                <a:cubicBezTo>
                  <a:pt x="261" y="77"/>
                  <a:pt x="264" y="83"/>
                  <a:pt x="267" y="87"/>
                </a:cubicBezTo>
                <a:cubicBezTo>
                  <a:pt x="274" y="98"/>
                  <a:pt x="283" y="110"/>
                  <a:pt x="296" y="124"/>
                </a:cubicBezTo>
                <a:cubicBezTo>
                  <a:pt x="296" y="125"/>
                  <a:pt x="297" y="125"/>
                  <a:pt x="297" y="126"/>
                </a:cubicBezTo>
                <a:cubicBezTo>
                  <a:pt x="298" y="126"/>
                  <a:pt x="298" y="127"/>
                  <a:pt x="298" y="127"/>
                </a:cubicBezTo>
                <a:cubicBezTo>
                  <a:pt x="298" y="127"/>
                  <a:pt x="299" y="127"/>
                  <a:pt x="299" y="128"/>
                </a:cubicBezTo>
                <a:cubicBezTo>
                  <a:pt x="304" y="134"/>
                  <a:pt x="308" y="138"/>
                  <a:pt x="312" y="142"/>
                </a:cubicBezTo>
                <a:cubicBezTo>
                  <a:pt x="315" y="146"/>
                  <a:pt x="320" y="150"/>
                  <a:pt x="325" y="154"/>
                </a:cubicBezTo>
                <a:cubicBezTo>
                  <a:pt x="330" y="158"/>
                  <a:pt x="335" y="162"/>
                  <a:pt x="341" y="164"/>
                </a:cubicBezTo>
                <a:cubicBezTo>
                  <a:pt x="347" y="166"/>
                  <a:pt x="353" y="167"/>
                  <a:pt x="359" y="167"/>
                </a:cubicBezTo>
                <a:cubicBezTo>
                  <a:pt x="367" y="167"/>
                  <a:pt x="367" y="167"/>
                  <a:pt x="367" y="167"/>
                </a:cubicBezTo>
                <a:lnTo>
                  <a:pt x="367" y="334"/>
                </a:lnTo>
                <a:close/>
                <a:moveTo>
                  <a:pt x="429" y="329"/>
                </a:moveTo>
                <a:cubicBezTo>
                  <a:pt x="426" y="332"/>
                  <a:pt x="422" y="334"/>
                  <a:pt x="417" y="334"/>
                </a:cubicBezTo>
                <a:cubicBezTo>
                  <a:pt x="413" y="334"/>
                  <a:pt x="409" y="332"/>
                  <a:pt x="405" y="329"/>
                </a:cubicBezTo>
                <a:cubicBezTo>
                  <a:pt x="402" y="325"/>
                  <a:pt x="400" y="322"/>
                  <a:pt x="400" y="317"/>
                </a:cubicBezTo>
                <a:cubicBezTo>
                  <a:pt x="400" y="312"/>
                  <a:pt x="402" y="309"/>
                  <a:pt x="405" y="305"/>
                </a:cubicBezTo>
                <a:cubicBezTo>
                  <a:pt x="409" y="302"/>
                  <a:pt x="413" y="300"/>
                  <a:pt x="417" y="300"/>
                </a:cubicBezTo>
                <a:cubicBezTo>
                  <a:pt x="422" y="300"/>
                  <a:pt x="426" y="302"/>
                  <a:pt x="429" y="305"/>
                </a:cubicBezTo>
                <a:cubicBezTo>
                  <a:pt x="432" y="309"/>
                  <a:pt x="434" y="312"/>
                  <a:pt x="434" y="317"/>
                </a:cubicBezTo>
                <a:cubicBezTo>
                  <a:pt x="434" y="322"/>
                  <a:pt x="432" y="325"/>
                  <a:pt x="429" y="329"/>
                </a:cubicBezTo>
                <a:close/>
                <a:moveTo>
                  <a:pt x="429" y="329"/>
                </a:moveTo>
                <a:cubicBezTo>
                  <a:pt x="429" y="329"/>
                  <a:pt x="429" y="329"/>
                  <a:pt x="429" y="3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2" name="Freeform 30"/>
          <p:cNvSpPr>
            <a:spLocks noEditPoints="1"/>
          </p:cNvSpPr>
          <p:nvPr/>
        </p:nvSpPr>
        <p:spPr bwMode="auto">
          <a:xfrm>
            <a:off x="15746981" y="1597231"/>
            <a:ext cx="1272980" cy="1485671"/>
          </a:xfrm>
          <a:custGeom>
            <a:avLst/>
            <a:gdLst>
              <a:gd name="T0" fmla="*/ 322 w 400"/>
              <a:gd name="T1" fmla="*/ 135 h 467"/>
              <a:gd name="T2" fmla="*/ 265 w 400"/>
              <a:gd name="T3" fmla="*/ 120 h 467"/>
              <a:gd name="T4" fmla="*/ 234 w 400"/>
              <a:gd name="T5" fmla="*/ 67 h 467"/>
              <a:gd name="T6" fmla="*/ 167 w 400"/>
              <a:gd name="T7" fmla="*/ 0 h 467"/>
              <a:gd name="T8" fmla="*/ 100 w 400"/>
              <a:gd name="T9" fmla="*/ 67 h 467"/>
              <a:gd name="T10" fmla="*/ 67 w 400"/>
              <a:gd name="T11" fmla="*/ 159 h 467"/>
              <a:gd name="T12" fmla="*/ 0 w 400"/>
              <a:gd name="T13" fmla="*/ 234 h 467"/>
              <a:gd name="T14" fmla="*/ 17 w 400"/>
              <a:gd name="T15" fmla="*/ 266 h 467"/>
              <a:gd name="T16" fmla="*/ 53 w 400"/>
              <a:gd name="T17" fmla="*/ 286 h 467"/>
              <a:gd name="T18" fmla="*/ 102 w 400"/>
              <a:gd name="T19" fmla="*/ 321 h 467"/>
              <a:gd name="T20" fmla="*/ 113 w 400"/>
              <a:gd name="T21" fmla="*/ 330 h 467"/>
              <a:gd name="T22" fmla="*/ 124 w 400"/>
              <a:gd name="T23" fmla="*/ 341 h 467"/>
              <a:gd name="T24" fmla="*/ 132 w 400"/>
              <a:gd name="T25" fmla="*/ 353 h 467"/>
              <a:gd name="T26" fmla="*/ 133 w 400"/>
              <a:gd name="T27" fmla="*/ 434 h 467"/>
              <a:gd name="T28" fmla="*/ 167 w 400"/>
              <a:gd name="T29" fmla="*/ 467 h 467"/>
              <a:gd name="T30" fmla="*/ 357 w 400"/>
              <a:gd name="T31" fmla="*/ 457 h 467"/>
              <a:gd name="T32" fmla="*/ 367 w 400"/>
              <a:gd name="T33" fmla="*/ 359 h 467"/>
              <a:gd name="T34" fmla="*/ 400 w 400"/>
              <a:gd name="T35" fmla="*/ 217 h 467"/>
              <a:gd name="T36" fmla="*/ 329 w 400"/>
              <a:gd name="T37" fmla="*/ 429 h 467"/>
              <a:gd name="T38" fmla="*/ 305 w 400"/>
              <a:gd name="T39" fmla="*/ 429 h 467"/>
              <a:gd name="T40" fmla="*/ 305 w 400"/>
              <a:gd name="T41" fmla="*/ 405 h 467"/>
              <a:gd name="T42" fmla="*/ 329 w 400"/>
              <a:gd name="T43" fmla="*/ 405 h 467"/>
              <a:gd name="T44" fmla="*/ 329 w 400"/>
              <a:gd name="T45" fmla="*/ 429 h 467"/>
              <a:gd name="T46" fmla="*/ 342 w 400"/>
              <a:gd name="T47" fmla="*/ 315 h 467"/>
              <a:gd name="T48" fmla="*/ 334 w 400"/>
              <a:gd name="T49" fmla="*/ 367 h 467"/>
              <a:gd name="T50" fmla="*/ 167 w 400"/>
              <a:gd name="T51" fmla="*/ 359 h 467"/>
              <a:gd name="T52" fmla="*/ 124 w 400"/>
              <a:gd name="T53" fmla="*/ 296 h 467"/>
              <a:gd name="T54" fmla="*/ 70 w 400"/>
              <a:gd name="T55" fmla="*/ 257 h 467"/>
              <a:gd name="T56" fmla="*/ 41 w 400"/>
              <a:gd name="T57" fmla="*/ 203 h 467"/>
              <a:gd name="T58" fmla="*/ 89 w 400"/>
              <a:gd name="T59" fmla="*/ 196 h 467"/>
              <a:gd name="T60" fmla="*/ 121 w 400"/>
              <a:gd name="T61" fmla="*/ 213 h 467"/>
              <a:gd name="T62" fmla="*/ 133 w 400"/>
              <a:gd name="T63" fmla="*/ 67 h 467"/>
              <a:gd name="T64" fmla="*/ 167 w 400"/>
              <a:gd name="T65" fmla="*/ 33 h 467"/>
              <a:gd name="T66" fmla="*/ 200 w 400"/>
              <a:gd name="T67" fmla="*/ 67 h 467"/>
              <a:gd name="T68" fmla="*/ 213 w 400"/>
              <a:gd name="T69" fmla="*/ 147 h 467"/>
              <a:gd name="T70" fmla="*/ 258 w 400"/>
              <a:gd name="T71" fmla="*/ 158 h 467"/>
              <a:gd name="T72" fmla="*/ 295 w 400"/>
              <a:gd name="T73" fmla="*/ 158 h 467"/>
              <a:gd name="T74" fmla="*/ 324 w 400"/>
              <a:gd name="T75" fmla="*/ 169 h 467"/>
              <a:gd name="T76" fmla="*/ 359 w 400"/>
              <a:gd name="T77" fmla="*/ 265 h 467"/>
              <a:gd name="T78" fmla="*/ 359 w 400"/>
              <a:gd name="T79" fmla="*/ 265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467">
                <a:moveTo>
                  <a:pt x="379" y="157"/>
                </a:moveTo>
                <a:cubicBezTo>
                  <a:pt x="365" y="143"/>
                  <a:pt x="346" y="135"/>
                  <a:pt x="322" y="135"/>
                </a:cubicBezTo>
                <a:cubicBezTo>
                  <a:pt x="309" y="125"/>
                  <a:pt x="293" y="120"/>
                  <a:pt x="276" y="120"/>
                </a:cubicBezTo>
                <a:cubicBezTo>
                  <a:pt x="272" y="120"/>
                  <a:pt x="268" y="120"/>
                  <a:pt x="265" y="120"/>
                </a:cubicBezTo>
                <a:cubicBezTo>
                  <a:pt x="255" y="115"/>
                  <a:pt x="244" y="111"/>
                  <a:pt x="234" y="111"/>
                </a:cubicBezTo>
                <a:cubicBezTo>
                  <a:pt x="234" y="67"/>
                  <a:pt x="234" y="67"/>
                  <a:pt x="234" y="67"/>
                </a:cubicBezTo>
                <a:cubicBezTo>
                  <a:pt x="234" y="48"/>
                  <a:pt x="227" y="33"/>
                  <a:pt x="214" y="20"/>
                </a:cubicBezTo>
                <a:cubicBezTo>
                  <a:pt x="201" y="7"/>
                  <a:pt x="185" y="0"/>
                  <a:pt x="167" y="0"/>
                </a:cubicBezTo>
                <a:cubicBezTo>
                  <a:pt x="149" y="0"/>
                  <a:pt x="133" y="7"/>
                  <a:pt x="120" y="20"/>
                </a:cubicBezTo>
                <a:cubicBezTo>
                  <a:pt x="107" y="33"/>
                  <a:pt x="100" y="49"/>
                  <a:pt x="100" y="67"/>
                </a:cubicBezTo>
                <a:cubicBezTo>
                  <a:pt x="100" y="164"/>
                  <a:pt x="100" y="164"/>
                  <a:pt x="100" y="164"/>
                </a:cubicBezTo>
                <a:cubicBezTo>
                  <a:pt x="90" y="160"/>
                  <a:pt x="79" y="159"/>
                  <a:pt x="67" y="159"/>
                </a:cubicBezTo>
                <a:cubicBezTo>
                  <a:pt x="46" y="159"/>
                  <a:pt x="29" y="166"/>
                  <a:pt x="17" y="180"/>
                </a:cubicBezTo>
                <a:cubicBezTo>
                  <a:pt x="6" y="194"/>
                  <a:pt x="0" y="212"/>
                  <a:pt x="0" y="234"/>
                </a:cubicBezTo>
                <a:cubicBezTo>
                  <a:pt x="0" y="240"/>
                  <a:pt x="2" y="246"/>
                  <a:pt x="5" y="252"/>
                </a:cubicBezTo>
                <a:cubicBezTo>
                  <a:pt x="8" y="257"/>
                  <a:pt x="12" y="262"/>
                  <a:pt x="17" y="266"/>
                </a:cubicBezTo>
                <a:cubicBezTo>
                  <a:pt x="23" y="270"/>
                  <a:pt x="29" y="274"/>
                  <a:pt x="34" y="277"/>
                </a:cubicBezTo>
                <a:cubicBezTo>
                  <a:pt x="39" y="280"/>
                  <a:pt x="46" y="283"/>
                  <a:pt x="53" y="286"/>
                </a:cubicBezTo>
                <a:cubicBezTo>
                  <a:pt x="60" y="290"/>
                  <a:pt x="65" y="293"/>
                  <a:pt x="69" y="295"/>
                </a:cubicBezTo>
                <a:cubicBezTo>
                  <a:pt x="78" y="301"/>
                  <a:pt x="90" y="310"/>
                  <a:pt x="102" y="321"/>
                </a:cubicBezTo>
                <a:cubicBezTo>
                  <a:pt x="103" y="321"/>
                  <a:pt x="104" y="322"/>
                  <a:pt x="107" y="325"/>
                </a:cubicBezTo>
                <a:cubicBezTo>
                  <a:pt x="109" y="327"/>
                  <a:pt x="111" y="328"/>
                  <a:pt x="113" y="330"/>
                </a:cubicBezTo>
                <a:cubicBezTo>
                  <a:pt x="114" y="331"/>
                  <a:pt x="116" y="333"/>
                  <a:pt x="118" y="335"/>
                </a:cubicBezTo>
                <a:cubicBezTo>
                  <a:pt x="121" y="337"/>
                  <a:pt x="122" y="339"/>
                  <a:pt x="124" y="341"/>
                </a:cubicBezTo>
                <a:cubicBezTo>
                  <a:pt x="125" y="343"/>
                  <a:pt x="127" y="345"/>
                  <a:pt x="129" y="347"/>
                </a:cubicBezTo>
                <a:cubicBezTo>
                  <a:pt x="130" y="349"/>
                  <a:pt x="132" y="351"/>
                  <a:pt x="132" y="353"/>
                </a:cubicBezTo>
                <a:cubicBezTo>
                  <a:pt x="133" y="355"/>
                  <a:pt x="133" y="357"/>
                  <a:pt x="133" y="359"/>
                </a:cubicBezTo>
                <a:cubicBezTo>
                  <a:pt x="133" y="434"/>
                  <a:pt x="133" y="434"/>
                  <a:pt x="133" y="434"/>
                </a:cubicBezTo>
                <a:cubicBezTo>
                  <a:pt x="133" y="443"/>
                  <a:pt x="137" y="451"/>
                  <a:pt x="143" y="457"/>
                </a:cubicBezTo>
                <a:cubicBezTo>
                  <a:pt x="150" y="464"/>
                  <a:pt x="158" y="467"/>
                  <a:pt x="167" y="467"/>
                </a:cubicBezTo>
                <a:cubicBezTo>
                  <a:pt x="334" y="467"/>
                  <a:pt x="334" y="467"/>
                  <a:pt x="334" y="467"/>
                </a:cubicBezTo>
                <a:cubicBezTo>
                  <a:pt x="343" y="467"/>
                  <a:pt x="351" y="464"/>
                  <a:pt x="357" y="457"/>
                </a:cubicBezTo>
                <a:cubicBezTo>
                  <a:pt x="364" y="451"/>
                  <a:pt x="367" y="443"/>
                  <a:pt x="367" y="434"/>
                </a:cubicBezTo>
                <a:cubicBezTo>
                  <a:pt x="367" y="359"/>
                  <a:pt x="367" y="359"/>
                  <a:pt x="367" y="359"/>
                </a:cubicBezTo>
                <a:cubicBezTo>
                  <a:pt x="367" y="348"/>
                  <a:pt x="372" y="329"/>
                  <a:pt x="382" y="301"/>
                </a:cubicBezTo>
                <a:cubicBezTo>
                  <a:pt x="394" y="268"/>
                  <a:pt x="400" y="240"/>
                  <a:pt x="400" y="217"/>
                </a:cubicBezTo>
                <a:cubicBezTo>
                  <a:pt x="400" y="192"/>
                  <a:pt x="393" y="172"/>
                  <a:pt x="379" y="157"/>
                </a:cubicBezTo>
                <a:close/>
                <a:moveTo>
                  <a:pt x="329" y="429"/>
                </a:moveTo>
                <a:cubicBezTo>
                  <a:pt x="325" y="432"/>
                  <a:pt x="322" y="434"/>
                  <a:pt x="317" y="434"/>
                </a:cubicBezTo>
                <a:cubicBezTo>
                  <a:pt x="313" y="434"/>
                  <a:pt x="309" y="432"/>
                  <a:pt x="305" y="429"/>
                </a:cubicBezTo>
                <a:cubicBezTo>
                  <a:pt x="302" y="426"/>
                  <a:pt x="300" y="422"/>
                  <a:pt x="300" y="417"/>
                </a:cubicBezTo>
                <a:cubicBezTo>
                  <a:pt x="300" y="413"/>
                  <a:pt x="302" y="409"/>
                  <a:pt x="305" y="405"/>
                </a:cubicBezTo>
                <a:cubicBezTo>
                  <a:pt x="309" y="402"/>
                  <a:pt x="313" y="400"/>
                  <a:pt x="317" y="400"/>
                </a:cubicBezTo>
                <a:cubicBezTo>
                  <a:pt x="322" y="400"/>
                  <a:pt x="325" y="402"/>
                  <a:pt x="329" y="405"/>
                </a:cubicBezTo>
                <a:cubicBezTo>
                  <a:pt x="332" y="409"/>
                  <a:pt x="334" y="413"/>
                  <a:pt x="334" y="417"/>
                </a:cubicBezTo>
                <a:cubicBezTo>
                  <a:pt x="334" y="422"/>
                  <a:pt x="332" y="426"/>
                  <a:pt x="329" y="429"/>
                </a:cubicBezTo>
                <a:close/>
                <a:moveTo>
                  <a:pt x="359" y="265"/>
                </a:moveTo>
                <a:cubicBezTo>
                  <a:pt x="353" y="282"/>
                  <a:pt x="348" y="299"/>
                  <a:pt x="342" y="315"/>
                </a:cubicBezTo>
                <a:cubicBezTo>
                  <a:pt x="337" y="332"/>
                  <a:pt x="334" y="346"/>
                  <a:pt x="334" y="359"/>
                </a:cubicBezTo>
                <a:cubicBezTo>
                  <a:pt x="334" y="367"/>
                  <a:pt x="334" y="367"/>
                  <a:pt x="334" y="367"/>
                </a:cubicBezTo>
                <a:cubicBezTo>
                  <a:pt x="167" y="367"/>
                  <a:pt x="167" y="367"/>
                  <a:pt x="167" y="367"/>
                </a:cubicBezTo>
                <a:cubicBezTo>
                  <a:pt x="167" y="359"/>
                  <a:pt x="167" y="359"/>
                  <a:pt x="167" y="359"/>
                </a:cubicBezTo>
                <a:cubicBezTo>
                  <a:pt x="167" y="346"/>
                  <a:pt x="162" y="334"/>
                  <a:pt x="152" y="322"/>
                </a:cubicBezTo>
                <a:cubicBezTo>
                  <a:pt x="148" y="317"/>
                  <a:pt x="138" y="308"/>
                  <a:pt x="124" y="296"/>
                </a:cubicBezTo>
                <a:cubicBezTo>
                  <a:pt x="110" y="283"/>
                  <a:pt x="98" y="274"/>
                  <a:pt x="87" y="267"/>
                </a:cubicBezTo>
                <a:cubicBezTo>
                  <a:pt x="83" y="264"/>
                  <a:pt x="77" y="261"/>
                  <a:pt x="70" y="257"/>
                </a:cubicBezTo>
                <a:cubicBezTo>
                  <a:pt x="45" y="246"/>
                  <a:pt x="33" y="238"/>
                  <a:pt x="33" y="234"/>
                </a:cubicBezTo>
                <a:cubicBezTo>
                  <a:pt x="33" y="221"/>
                  <a:pt x="36" y="211"/>
                  <a:pt x="41" y="203"/>
                </a:cubicBezTo>
                <a:cubicBezTo>
                  <a:pt x="47" y="196"/>
                  <a:pt x="55" y="192"/>
                  <a:pt x="67" y="192"/>
                </a:cubicBezTo>
                <a:cubicBezTo>
                  <a:pt x="74" y="192"/>
                  <a:pt x="82" y="193"/>
                  <a:pt x="89" y="196"/>
                </a:cubicBezTo>
                <a:cubicBezTo>
                  <a:pt x="96" y="198"/>
                  <a:pt x="102" y="201"/>
                  <a:pt x="107" y="204"/>
                </a:cubicBezTo>
                <a:cubicBezTo>
                  <a:pt x="111" y="208"/>
                  <a:pt x="116" y="210"/>
                  <a:pt x="121" y="213"/>
                </a:cubicBezTo>
                <a:cubicBezTo>
                  <a:pt x="126" y="216"/>
                  <a:pt x="130" y="217"/>
                  <a:pt x="133" y="217"/>
                </a:cubicBezTo>
                <a:cubicBezTo>
                  <a:pt x="133" y="67"/>
                  <a:pt x="133" y="67"/>
                  <a:pt x="133" y="67"/>
                </a:cubicBezTo>
                <a:cubicBezTo>
                  <a:pt x="133" y="58"/>
                  <a:pt x="137" y="50"/>
                  <a:pt x="144" y="44"/>
                </a:cubicBezTo>
                <a:cubicBezTo>
                  <a:pt x="150" y="37"/>
                  <a:pt x="158" y="33"/>
                  <a:pt x="167" y="33"/>
                </a:cubicBezTo>
                <a:cubicBezTo>
                  <a:pt x="176" y="33"/>
                  <a:pt x="184" y="37"/>
                  <a:pt x="190" y="43"/>
                </a:cubicBezTo>
                <a:cubicBezTo>
                  <a:pt x="197" y="50"/>
                  <a:pt x="200" y="58"/>
                  <a:pt x="200" y="67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3" y="150"/>
                  <a:pt x="207" y="148"/>
                  <a:pt x="213" y="147"/>
                </a:cubicBezTo>
                <a:cubicBezTo>
                  <a:pt x="218" y="145"/>
                  <a:pt x="223" y="144"/>
                  <a:pt x="227" y="144"/>
                </a:cubicBezTo>
                <a:cubicBezTo>
                  <a:pt x="239" y="144"/>
                  <a:pt x="249" y="149"/>
                  <a:pt x="258" y="158"/>
                </a:cubicBezTo>
                <a:cubicBezTo>
                  <a:pt x="264" y="155"/>
                  <a:pt x="270" y="153"/>
                  <a:pt x="276" y="153"/>
                </a:cubicBezTo>
                <a:cubicBezTo>
                  <a:pt x="283" y="153"/>
                  <a:pt x="289" y="155"/>
                  <a:pt x="295" y="158"/>
                </a:cubicBezTo>
                <a:cubicBezTo>
                  <a:pt x="302" y="161"/>
                  <a:pt x="306" y="165"/>
                  <a:pt x="309" y="170"/>
                </a:cubicBezTo>
                <a:cubicBezTo>
                  <a:pt x="314" y="169"/>
                  <a:pt x="319" y="169"/>
                  <a:pt x="324" y="169"/>
                </a:cubicBezTo>
                <a:cubicBezTo>
                  <a:pt x="353" y="169"/>
                  <a:pt x="367" y="185"/>
                  <a:pt x="367" y="218"/>
                </a:cubicBezTo>
                <a:cubicBezTo>
                  <a:pt x="367" y="232"/>
                  <a:pt x="364" y="248"/>
                  <a:pt x="359" y="265"/>
                </a:cubicBezTo>
                <a:close/>
                <a:moveTo>
                  <a:pt x="359" y="265"/>
                </a:moveTo>
                <a:cubicBezTo>
                  <a:pt x="359" y="265"/>
                  <a:pt x="359" y="265"/>
                  <a:pt x="359" y="26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017254" y="4768115"/>
            <a:ext cx="1272980" cy="1063462"/>
            <a:chOff x="508000" y="2249488"/>
            <a:chExt cx="636588" cy="531813"/>
          </a:xfrm>
          <a:solidFill>
            <a:schemeClr val="bg1"/>
          </a:solidFill>
        </p:grpSpPr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508000" y="2249488"/>
              <a:ext cx="636588" cy="531813"/>
            </a:xfrm>
            <a:custGeom>
              <a:avLst/>
              <a:gdLst>
                <a:gd name="T0" fmla="*/ 396 w 400"/>
                <a:gd name="T1" fmla="*/ 189 h 334"/>
                <a:gd name="T2" fmla="*/ 345 w 400"/>
                <a:gd name="T3" fmla="*/ 31 h 334"/>
                <a:gd name="T4" fmla="*/ 329 w 400"/>
                <a:gd name="T5" fmla="*/ 9 h 334"/>
                <a:gd name="T6" fmla="*/ 302 w 400"/>
                <a:gd name="T7" fmla="*/ 0 h 334"/>
                <a:gd name="T8" fmla="*/ 98 w 400"/>
                <a:gd name="T9" fmla="*/ 0 h 334"/>
                <a:gd name="T10" fmla="*/ 72 w 400"/>
                <a:gd name="T11" fmla="*/ 9 h 334"/>
                <a:gd name="T12" fmla="*/ 56 w 400"/>
                <a:gd name="T13" fmla="*/ 31 h 334"/>
                <a:gd name="T14" fmla="*/ 4 w 400"/>
                <a:gd name="T15" fmla="*/ 189 h 334"/>
                <a:gd name="T16" fmla="*/ 0 w 400"/>
                <a:gd name="T17" fmla="*/ 209 h 334"/>
                <a:gd name="T18" fmla="*/ 0 w 400"/>
                <a:gd name="T19" fmla="*/ 292 h 334"/>
                <a:gd name="T20" fmla="*/ 12 w 400"/>
                <a:gd name="T21" fmla="*/ 321 h 334"/>
                <a:gd name="T22" fmla="*/ 42 w 400"/>
                <a:gd name="T23" fmla="*/ 334 h 334"/>
                <a:gd name="T24" fmla="*/ 359 w 400"/>
                <a:gd name="T25" fmla="*/ 334 h 334"/>
                <a:gd name="T26" fmla="*/ 388 w 400"/>
                <a:gd name="T27" fmla="*/ 321 h 334"/>
                <a:gd name="T28" fmla="*/ 400 w 400"/>
                <a:gd name="T29" fmla="*/ 292 h 334"/>
                <a:gd name="T30" fmla="*/ 400 w 400"/>
                <a:gd name="T31" fmla="*/ 209 h 334"/>
                <a:gd name="T32" fmla="*/ 396 w 400"/>
                <a:gd name="T33" fmla="*/ 189 h 334"/>
                <a:gd name="T34" fmla="*/ 87 w 400"/>
                <a:gd name="T35" fmla="*/ 41 h 334"/>
                <a:gd name="T36" fmla="*/ 92 w 400"/>
                <a:gd name="T37" fmla="*/ 36 h 334"/>
                <a:gd name="T38" fmla="*/ 98 w 400"/>
                <a:gd name="T39" fmla="*/ 33 h 334"/>
                <a:gd name="T40" fmla="*/ 302 w 400"/>
                <a:gd name="T41" fmla="*/ 33 h 334"/>
                <a:gd name="T42" fmla="*/ 309 w 400"/>
                <a:gd name="T43" fmla="*/ 36 h 334"/>
                <a:gd name="T44" fmla="*/ 313 w 400"/>
                <a:gd name="T45" fmla="*/ 41 h 334"/>
                <a:gd name="T46" fmla="*/ 354 w 400"/>
                <a:gd name="T47" fmla="*/ 167 h 334"/>
                <a:gd name="T48" fmla="*/ 46 w 400"/>
                <a:gd name="T49" fmla="*/ 167 h 334"/>
                <a:gd name="T50" fmla="*/ 87 w 400"/>
                <a:gd name="T51" fmla="*/ 41 h 334"/>
                <a:gd name="T52" fmla="*/ 367 w 400"/>
                <a:gd name="T53" fmla="*/ 292 h 334"/>
                <a:gd name="T54" fmla="*/ 365 w 400"/>
                <a:gd name="T55" fmla="*/ 298 h 334"/>
                <a:gd name="T56" fmla="*/ 359 w 400"/>
                <a:gd name="T57" fmla="*/ 300 h 334"/>
                <a:gd name="T58" fmla="*/ 42 w 400"/>
                <a:gd name="T59" fmla="*/ 300 h 334"/>
                <a:gd name="T60" fmla="*/ 36 w 400"/>
                <a:gd name="T61" fmla="*/ 298 h 334"/>
                <a:gd name="T62" fmla="*/ 33 w 400"/>
                <a:gd name="T63" fmla="*/ 292 h 334"/>
                <a:gd name="T64" fmla="*/ 33 w 400"/>
                <a:gd name="T65" fmla="*/ 209 h 334"/>
                <a:gd name="T66" fmla="*/ 36 w 400"/>
                <a:gd name="T67" fmla="*/ 203 h 334"/>
                <a:gd name="T68" fmla="*/ 42 w 400"/>
                <a:gd name="T69" fmla="*/ 200 h 334"/>
                <a:gd name="T70" fmla="*/ 359 w 400"/>
                <a:gd name="T71" fmla="*/ 200 h 334"/>
                <a:gd name="T72" fmla="*/ 365 w 400"/>
                <a:gd name="T73" fmla="*/ 203 h 334"/>
                <a:gd name="T74" fmla="*/ 367 w 400"/>
                <a:gd name="T75" fmla="*/ 209 h 334"/>
                <a:gd name="T76" fmla="*/ 367 w 400"/>
                <a:gd name="T77" fmla="*/ 292 h 334"/>
                <a:gd name="T78" fmla="*/ 367 w 400"/>
                <a:gd name="T79" fmla="*/ 292 h 334"/>
                <a:gd name="T80" fmla="*/ 367 w 400"/>
                <a:gd name="T81" fmla="*/ 29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34">
                  <a:moveTo>
                    <a:pt x="396" y="189"/>
                  </a:moveTo>
                  <a:cubicBezTo>
                    <a:pt x="345" y="31"/>
                    <a:pt x="345" y="31"/>
                    <a:pt x="345" y="31"/>
                  </a:cubicBezTo>
                  <a:cubicBezTo>
                    <a:pt x="342" y="22"/>
                    <a:pt x="337" y="14"/>
                    <a:pt x="329" y="9"/>
                  </a:cubicBezTo>
                  <a:cubicBezTo>
                    <a:pt x="321" y="3"/>
                    <a:pt x="312" y="0"/>
                    <a:pt x="302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89" y="0"/>
                    <a:pt x="80" y="3"/>
                    <a:pt x="72" y="9"/>
                  </a:cubicBezTo>
                  <a:cubicBezTo>
                    <a:pt x="64" y="14"/>
                    <a:pt x="58" y="22"/>
                    <a:pt x="56" y="31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1" y="198"/>
                    <a:pt x="0" y="204"/>
                    <a:pt x="0" y="209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03"/>
                    <a:pt x="4" y="313"/>
                    <a:pt x="12" y="321"/>
                  </a:cubicBezTo>
                  <a:cubicBezTo>
                    <a:pt x="20" y="330"/>
                    <a:pt x="30" y="334"/>
                    <a:pt x="42" y="334"/>
                  </a:cubicBezTo>
                  <a:cubicBezTo>
                    <a:pt x="359" y="334"/>
                    <a:pt x="359" y="334"/>
                    <a:pt x="359" y="334"/>
                  </a:cubicBezTo>
                  <a:cubicBezTo>
                    <a:pt x="370" y="334"/>
                    <a:pt x="380" y="330"/>
                    <a:pt x="388" y="321"/>
                  </a:cubicBezTo>
                  <a:cubicBezTo>
                    <a:pt x="396" y="313"/>
                    <a:pt x="400" y="303"/>
                    <a:pt x="400" y="292"/>
                  </a:cubicBezTo>
                  <a:cubicBezTo>
                    <a:pt x="400" y="209"/>
                    <a:pt x="400" y="209"/>
                    <a:pt x="400" y="209"/>
                  </a:cubicBezTo>
                  <a:cubicBezTo>
                    <a:pt x="400" y="204"/>
                    <a:pt x="399" y="198"/>
                    <a:pt x="396" y="189"/>
                  </a:cubicBezTo>
                  <a:close/>
                  <a:moveTo>
                    <a:pt x="87" y="41"/>
                  </a:moveTo>
                  <a:cubicBezTo>
                    <a:pt x="88" y="39"/>
                    <a:pt x="89" y="37"/>
                    <a:pt x="92" y="36"/>
                  </a:cubicBezTo>
                  <a:cubicBezTo>
                    <a:pt x="94" y="34"/>
                    <a:pt x="96" y="33"/>
                    <a:pt x="98" y="33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5" y="33"/>
                    <a:pt x="307" y="34"/>
                    <a:pt x="309" y="36"/>
                  </a:cubicBezTo>
                  <a:cubicBezTo>
                    <a:pt x="311" y="37"/>
                    <a:pt x="312" y="39"/>
                    <a:pt x="313" y="41"/>
                  </a:cubicBezTo>
                  <a:cubicBezTo>
                    <a:pt x="354" y="167"/>
                    <a:pt x="354" y="167"/>
                    <a:pt x="354" y="167"/>
                  </a:cubicBezTo>
                  <a:cubicBezTo>
                    <a:pt x="46" y="167"/>
                    <a:pt x="46" y="167"/>
                    <a:pt x="46" y="167"/>
                  </a:cubicBezTo>
                  <a:lnTo>
                    <a:pt x="87" y="41"/>
                  </a:lnTo>
                  <a:close/>
                  <a:moveTo>
                    <a:pt x="367" y="292"/>
                  </a:moveTo>
                  <a:cubicBezTo>
                    <a:pt x="367" y="294"/>
                    <a:pt x="366" y="296"/>
                    <a:pt x="365" y="298"/>
                  </a:cubicBezTo>
                  <a:cubicBezTo>
                    <a:pt x="363" y="300"/>
                    <a:pt x="361" y="300"/>
                    <a:pt x="359" y="300"/>
                  </a:cubicBezTo>
                  <a:cubicBezTo>
                    <a:pt x="42" y="300"/>
                    <a:pt x="42" y="300"/>
                    <a:pt x="42" y="300"/>
                  </a:cubicBezTo>
                  <a:cubicBezTo>
                    <a:pt x="39" y="300"/>
                    <a:pt x="38" y="300"/>
                    <a:pt x="36" y="298"/>
                  </a:cubicBezTo>
                  <a:cubicBezTo>
                    <a:pt x="34" y="296"/>
                    <a:pt x="33" y="294"/>
                    <a:pt x="33" y="292"/>
                  </a:cubicBezTo>
                  <a:cubicBezTo>
                    <a:pt x="33" y="209"/>
                    <a:pt x="33" y="209"/>
                    <a:pt x="33" y="209"/>
                  </a:cubicBezTo>
                  <a:cubicBezTo>
                    <a:pt x="33" y="206"/>
                    <a:pt x="34" y="204"/>
                    <a:pt x="36" y="203"/>
                  </a:cubicBezTo>
                  <a:cubicBezTo>
                    <a:pt x="38" y="201"/>
                    <a:pt x="39" y="200"/>
                    <a:pt x="42" y="200"/>
                  </a:cubicBezTo>
                  <a:cubicBezTo>
                    <a:pt x="359" y="200"/>
                    <a:pt x="359" y="200"/>
                    <a:pt x="359" y="200"/>
                  </a:cubicBezTo>
                  <a:cubicBezTo>
                    <a:pt x="361" y="200"/>
                    <a:pt x="363" y="201"/>
                    <a:pt x="365" y="203"/>
                  </a:cubicBezTo>
                  <a:cubicBezTo>
                    <a:pt x="366" y="204"/>
                    <a:pt x="367" y="206"/>
                    <a:pt x="367" y="209"/>
                  </a:cubicBezTo>
                  <a:lnTo>
                    <a:pt x="367" y="292"/>
                  </a:lnTo>
                  <a:close/>
                  <a:moveTo>
                    <a:pt x="367" y="292"/>
                  </a:moveTo>
                  <a:cubicBezTo>
                    <a:pt x="367" y="292"/>
                    <a:pt x="367" y="292"/>
                    <a:pt x="367" y="2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873125" y="2614613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7 w 42"/>
                <a:gd name="T3" fmla="*/ 7 h 42"/>
                <a:gd name="T4" fmla="*/ 0 w 42"/>
                <a:gd name="T5" fmla="*/ 21 h 42"/>
                <a:gd name="T6" fmla="*/ 7 w 42"/>
                <a:gd name="T7" fmla="*/ 36 h 42"/>
                <a:gd name="T8" fmla="*/ 21 w 42"/>
                <a:gd name="T9" fmla="*/ 42 h 42"/>
                <a:gd name="T10" fmla="*/ 36 w 42"/>
                <a:gd name="T11" fmla="*/ 36 h 42"/>
                <a:gd name="T12" fmla="*/ 42 w 42"/>
                <a:gd name="T13" fmla="*/ 21 h 42"/>
                <a:gd name="T14" fmla="*/ 36 w 42"/>
                <a:gd name="T15" fmla="*/ 7 h 42"/>
                <a:gd name="T16" fmla="*/ 21 w 42"/>
                <a:gd name="T17" fmla="*/ 0 h 42"/>
                <a:gd name="T18" fmla="*/ 21 w 42"/>
                <a:gd name="T19" fmla="*/ 0 h 42"/>
                <a:gd name="T20" fmla="*/ 21 w 42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6" y="0"/>
                    <a:pt x="11" y="2"/>
                    <a:pt x="7" y="7"/>
                  </a:cubicBezTo>
                  <a:cubicBezTo>
                    <a:pt x="2" y="11"/>
                    <a:pt x="0" y="16"/>
                    <a:pt x="0" y="21"/>
                  </a:cubicBezTo>
                  <a:cubicBezTo>
                    <a:pt x="0" y="27"/>
                    <a:pt x="2" y="32"/>
                    <a:pt x="7" y="36"/>
                  </a:cubicBezTo>
                  <a:cubicBezTo>
                    <a:pt x="11" y="40"/>
                    <a:pt x="16" y="42"/>
                    <a:pt x="21" y="42"/>
                  </a:cubicBezTo>
                  <a:cubicBezTo>
                    <a:pt x="27" y="42"/>
                    <a:pt x="32" y="40"/>
                    <a:pt x="36" y="36"/>
                  </a:cubicBezTo>
                  <a:cubicBezTo>
                    <a:pt x="40" y="32"/>
                    <a:pt x="42" y="27"/>
                    <a:pt x="42" y="21"/>
                  </a:cubicBezTo>
                  <a:cubicBezTo>
                    <a:pt x="42" y="16"/>
                    <a:pt x="40" y="11"/>
                    <a:pt x="36" y="7"/>
                  </a:cubicBezTo>
                  <a:cubicBezTo>
                    <a:pt x="32" y="2"/>
                    <a:pt x="27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979488" y="2614613"/>
              <a:ext cx="66675" cy="66675"/>
            </a:xfrm>
            <a:custGeom>
              <a:avLst/>
              <a:gdLst>
                <a:gd name="T0" fmla="*/ 21 w 42"/>
                <a:gd name="T1" fmla="*/ 0 h 42"/>
                <a:gd name="T2" fmla="*/ 6 w 42"/>
                <a:gd name="T3" fmla="*/ 7 h 42"/>
                <a:gd name="T4" fmla="*/ 0 w 42"/>
                <a:gd name="T5" fmla="*/ 21 h 42"/>
                <a:gd name="T6" fmla="*/ 6 w 42"/>
                <a:gd name="T7" fmla="*/ 36 h 42"/>
                <a:gd name="T8" fmla="*/ 21 w 42"/>
                <a:gd name="T9" fmla="*/ 42 h 42"/>
                <a:gd name="T10" fmla="*/ 36 w 42"/>
                <a:gd name="T11" fmla="*/ 36 h 42"/>
                <a:gd name="T12" fmla="*/ 42 w 42"/>
                <a:gd name="T13" fmla="*/ 21 h 42"/>
                <a:gd name="T14" fmla="*/ 36 w 42"/>
                <a:gd name="T15" fmla="*/ 7 h 42"/>
                <a:gd name="T16" fmla="*/ 21 w 42"/>
                <a:gd name="T17" fmla="*/ 0 h 42"/>
                <a:gd name="T18" fmla="*/ 21 w 42"/>
                <a:gd name="T19" fmla="*/ 0 h 42"/>
                <a:gd name="T20" fmla="*/ 21 w 42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5" y="0"/>
                    <a:pt x="10" y="2"/>
                    <a:pt x="6" y="7"/>
                  </a:cubicBezTo>
                  <a:cubicBezTo>
                    <a:pt x="2" y="11"/>
                    <a:pt x="0" y="16"/>
                    <a:pt x="0" y="21"/>
                  </a:cubicBezTo>
                  <a:cubicBezTo>
                    <a:pt x="0" y="27"/>
                    <a:pt x="2" y="32"/>
                    <a:pt x="6" y="36"/>
                  </a:cubicBezTo>
                  <a:cubicBezTo>
                    <a:pt x="10" y="40"/>
                    <a:pt x="15" y="42"/>
                    <a:pt x="21" y="42"/>
                  </a:cubicBezTo>
                  <a:cubicBezTo>
                    <a:pt x="27" y="42"/>
                    <a:pt x="32" y="40"/>
                    <a:pt x="36" y="36"/>
                  </a:cubicBezTo>
                  <a:cubicBezTo>
                    <a:pt x="40" y="32"/>
                    <a:pt x="42" y="27"/>
                    <a:pt x="42" y="21"/>
                  </a:cubicBezTo>
                  <a:cubicBezTo>
                    <a:pt x="42" y="16"/>
                    <a:pt x="40" y="11"/>
                    <a:pt x="36" y="7"/>
                  </a:cubicBezTo>
                  <a:cubicBezTo>
                    <a:pt x="32" y="2"/>
                    <a:pt x="27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0" name="Freeform 40"/>
          <p:cNvSpPr>
            <a:spLocks noEditPoints="1"/>
          </p:cNvSpPr>
          <p:nvPr/>
        </p:nvSpPr>
        <p:spPr bwMode="auto">
          <a:xfrm>
            <a:off x="3966376" y="4757005"/>
            <a:ext cx="1266631" cy="1085682"/>
          </a:xfrm>
          <a:custGeom>
            <a:avLst/>
            <a:gdLst>
              <a:gd name="T0" fmla="*/ 434 w 467"/>
              <a:gd name="T1" fmla="*/ 32 h 400"/>
              <a:gd name="T2" fmla="*/ 343 w 467"/>
              <a:gd name="T3" fmla="*/ 0 h 400"/>
              <a:gd name="T4" fmla="*/ 310 w 467"/>
              <a:gd name="T5" fmla="*/ 6 h 400"/>
              <a:gd name="T6" fmla="*/ 278 w 467"/>
              <a:gd name="T7" fmla="*/ 21 h 400"/>
              <a:gd name="T8" fmla="*/ 253 w 467"/>
              <a:gd name="T9" fmla="*/ 39 h 400"/>
              <a:gd name="T10" fmla="*/ 234 w 467"/>
              <a:gd name="T11" fmla="*/ 56 h 400"/>
              <a:gd name="T12" fmla="*/ 214 w 467"/>
              <a:gd name="T13" fmla="*/ 39 h 400"/>
              <a:gd name="T14" fmla="*/ 189 w 467"/>
              <a:gd name="T15" fmla="*/ 21 h 400"/>
              <a:gd name="T16" fmla="*/ 158 w 467"/>
              <a:gd name="T17" fmla="*/ 6 h 400"/>
              <a:gd name="T18" fmla="*/ 125 w 467"/>
              <a:gd name="T19" fmla="*/ 0 h 400"/>
              <a:gd name="T20" fmla="*/ 33 w 467"/>
              <a:gd name="T21" fmla="*/ 32 h 400"/>
              <a:gd name="T22" fmla="*/ 0 w 467"/>
              <a:gd name="T23" fmla="*/ 122 h 400"/>
              <a:gd name="T24" fmla="*/ 6 w 467"/>
              <a:gd name="T25" fmla="*/ 158 h 400"/>
              <a:gd name="T26" fmla="*/ 20 w 467"/>
              <a:gd name="T27" fmla="*/ 190 h 400"/>
              <a:gd name="T28" fmla="*/ 38 w 467"/>
              <a:gd name="T29" fmla="*/ 215 h 400"/>
              <a:gd name="T30" fmla="*/ 52 w 467"/>
              <a:gd name="T31" fmla="*/ 232 h 400"/>
              <a:gd name="T32" fmla="*/ 59 w 467"/>
              <a:gd name="T33" fmla="*/ 239 h 400"/>
              <a:gd name="T34" fmla="*/ 222 w 467"/>
              <a:gd name="T35" fmla="*/ 396 h 400"/>
              <a:gd name="T36" fmla="*/ 234 w 467"/>
              <a:gd name="T37" fmla="*/ 400 h 400"/>
              <a:gd name="T38" fmla="*/ 245 w 467"/>
              <a:gd name="T39" fmla="*/ 396 h 400"/>
              <a:gd name="T40" fmla="*/ 408 w 467"/>
              <a:gd name="T41" fmla="*/ 239 h 400"/>
              <a:gd name="T42" fmla="*/ 467 w 467"/>
              <a:gd name="T43" fmla="*/ 122 h 400"/>
              <a:gd name="T44" fmla="*/ 434 w 467"/>
              <a:gd name="T45" fmla="*/ 32 h 400"/>
              <a:gd name="T46" fmla="*/ 385 w 467"/>
              <a:gd name="T47" fmla="*/ 215 h 400"/>
              <a:gd name="T48" fmla="*/ 234 w 467"/>
              <a:gd name="T49" fmla="*/ 361 h 400"/>
              <a:gd name="T50" fmla="*/ 82 w 467"/>
              <a:gd name="T51" fmla="*/ 215 h 400"/>
              <a:gd name="T52" fmla="*/ 33 w 467"/>
              <a:gd name="T53" fmla="*/ 122 h 400"/>
              <a:gd name="T54" fmla="*/ 39 w 467"/>
              <a:gd name="T55" fmla="*/ 85 h 400"/>
              <a:gd name="T56" fmla="*/ 53 w 467"/>
              <a:gd name="T57" fmla="*/ 59 h 400"/>
              <a:gd name="T58" fmla="*/ 75 w 467"/>
              <a:gd name="T59" fmla="*/ 44 h 400"/>
              <a:gd name="T60" fmla="*/ 99 w 467"/>
              <a:gd name="T61" fmla="*/ 35 h 400"/>
              <a:gd name="T62" fmla="*/ 125 w 467"/>
              <a:gd name="T63" fmla="*/ 33 h 400"/>
              <a:gd name="T64" fmla="*/ 154 w 467"/>
              <a:gd name="T65" fmla="*/ 40 h 400"/>
              <a:gd name="T66" fmla="*/ 183 w 467"/>
              <a:gd name="T67" fmla="*/ 57 h 400"/>
              <a:gd name="T68" fmla="*/ 205 w 467"/>
              <a:gd name="T69" fmla="*/ 75 h 400"/>
              <a:gd name="T70" fmla="*/ 221 w 467"/>
              <a:gd name="T71" fmla="*/ 92 h 400"/>
              <a:gd name="T72" fmla="*/ 234 w 467"/>
              <a:gd name="T73" fmla="*/ 97 h 400"/>
              <a:gd name="T74" fmla="*/ 246 w 467"/>
              <a:gd name="T75" fmla="*/ 92 h 400"/>
              <a:gd name="T76" fmla="*/ 262 w 467"/>
              <a:gd name="T77" fmla="*/ 75 h 400"/>
              <a:gd name="T78" fmla="*/ 285 w 467"/>
              <a:gd name="T79" fmla="*/ 57 h 400"/>
              <a:gd name="T80" fmla="*/ 313 w 467"/>
              <a:gd name="T81" fmla="*/ 40 h 400"/>
              <a:gd name="T82" fmla="*/ 343 w 467"/>
              <a:gd name="T83" fmla="*/ 33 h 400"/>
              <a:gd name="T84" fmla="*/ 368 w 467"/>
              <a:gd name="T85" fmla="*/ 35 h 400"/>
              <a:gd name="T86" fmla="*/ 393 w 467"/>
              <a:gd name="T87" fmla="*/ 44 h 400"/>
              <a:gd name="T88" fmla="*/ 414 w 467"/>
              <a:gd name="T89" fmla="*/ 59 h 400"/>
              <a:gd name="T90" fmla="*/ 428 w 467"/>
              <a:gd name="T91" fmla="*/ 85 h 400"/>
              <a:gd name="T92" fmla="*/ 434 w 467"/>
              <a:gd name="T93" fmla="*/ 122 h 400"/>
              <a:gd name="T94" fmla="*/ 385 w 467"/>
              <a:gd name="T95" fmla="*/ 215 h 400"/>
              <a:gd name="T96" fmla="*/ 385 w 467"/>
              <a:gd name="T97" fmla="*/ 215 h 400"/>
              <a:gd name="T98" fmla="*/ 385 w 467"/>
              <a:gd name="T99" fmla="*/ 21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67" h="400">
                <a:moveTo>
                  <a:pt x="434" y="32"/>
                </a:moveTo>
                <a:cubicBezTo>
                  <a:pt x="412" y="11"/>
                  <a:pt x="382" y="0"/>
                  <a:pt x="343" y="0"/>
                </a:cubicBezTo>
                <a:cubicBezTo>
                  <a:pt x="332" y="0"/>
                  <a:pt x="321" y="2"/>
                  <a:pt x="310" y="6"/>
                </a:cubicBezTo>
                <a:cubicBezTo>
                  <a:pt x="298" y="9"/>
                  <a:pt x="288" y="14"/>
                  <a:pt x="278" y="21"/>
                </a:cubicBezTo>
                <a:cubicBezTo>
                  <a:pt x="269" y="27"/>
                  <a:pt x="260" y="33"/>
                  <a:pt x="253" y="39"/>
                </a:cubicBezTo>
                <a:cubicBezTo>
                  <a:pt x="246" y="44"/>
                  <a:pt x="240" y="50"/>
                  <a:pt x="234" y="56"/>
                </a:cubicBezTo>
                <a:cubicBezTo>
                  <a:pt x="227" y="50"/>
                  <a:pt x="221" y="44"/>
                  <a:pt x="214" y="39"/>
                </a:cubicBezTo>
                <a:cubicBezTo>
                  <a:pt x="207" y="33"/>
                  <a:pt x="199" y="27"/>
                  <a:pt x="189" y="21"/>
                </a:cubicBezTo>
                <a:cubicBezTo>
                  <a:pt x="179" y="14"/>
                  <a:pt x="169" y="9"/>
                  <a:pt x="158" y="6"/>
                </a:cubicBezTo>
                <a:cubicBezTo>
                  <a:pt x="146" y="2"/>
                  <a:pt x="135" y="0"/>
                  <a:pt x="125" y="0"/>
                </a:cubicBezTo>
                <a:cubicBezTo>
                  <a:pt x="86" y="0"/>
                  <a:pt x="55" y="11"/>
                  <a:pt x="33" y="32"/>
                </a:cubicBezTo>
                <a:cubicBezTo>
                  <a:pt x="11" y="54"/>
                  <a:pt x="0" y="84"/>
                  <a:pt x="0" y="122"/>
                </a:cubicBezTo>
                <a:cubicBezTo>
                  <a:pt x="0" y="134"/>
                  <a:pt x="2" y="146"/>
                  <a:pt x="6" y="158"/>
                </a:cubicBezTo>
                <a:cubicBezTo>
                  <a:pt x="10" y="170"/>
                  <a:pt x="15" y="181"/>
                  <a:pt x="20" y="190"/>
                </a:cubicBezTo>
                <a:cubicBezTo>
                  <a:pt x="25" y="198"/>
                  <a:pt x="31" y="207"/>
                  <a:pt x="38" y="215"/>
                </a:cubicBezTo>
                <a:cubicBezTo>
                  <a:pt x="44" y="223"/>
                  <a:pt x="49" y="229"/>
                  <a:pt x="52" y="232"/>
                </a:cubicBezTo>
                <a:cubicBezTo>
                  <a:pt x="55" y="235"/>
                  <a:pt x="58" y="237"/>
                  <a:pt x="59" y="239"/>
                </a:cubicBezTo>
                <a:cubicBezTo>
                  <a:pt x="222" y="396"/>
                  <a:pt x="222" y="396"/>
                  <a:pt x="222" y="396"/>
                </a:cubicBezTo>
                <a:cubicBezTo>
                  <a:pt x="225" y="399"/>
                  <a:pt x="229" y="400"/>
                  <a:pt x="234" y="400"/>
                </a:cubicBezTo>
                <a:cubicBezTo>
                  <a:pt x="238" y="400"/>
                  <a:pt x="242" y="399"/>
                  <a:pt x="245" y="396"/>
                </a:cubicBezTo>
                <a:cubicBezTo>
                  <a:pt x="408" y="239"/>
                  <a:pt x="408" y="239"/>
                  <a:pt x="408" y="239"/>
                </a:cubicBezTo>
                <a:cubicBezTo>
                  <a:pt x="447" y="200"/>
                  <a:pt x="467" y="160"/>
                  <a:pt x="467" y="122"/>
                </a:cubicBezTo>
                <a:cubicBezTo>
                  <a:pt x="467" y="84"/>
                  <a:pt x="456" y="54"/>
                  <a:pt x="434" y="32"/>
                </a:cubicBezTo>
                <a:close/>
                <a:moveTo>
                  <a:pt x="385" y="215"/>
                </a:moveTo>
                <a:cubicBezTo>
                  <a:pt x="234" y="361"/>
                  <a:pt x="234" y="361"/>
                  <a:pt x="234" y="361"/>
                </a:cubicBezTo>
                <a:cubicBezTo>
                  <a:pt x="82" y="215"/>
                  <a:pt x="82" y="215"/>
                  <a:pt x="82" y="215"/>
                </a:cubicBezTo>
                <a:cubicBezTo>
                  <a:pt x="50" y="182"/>
                  <a:pt x="33" y="151"/>
                  <a:pt x="33" y="122"/>
                </a:cubicBezTo>
                <a:cubicBezTo>
                  <a:pt x="33" y="108"/>
                  <a:pt x="35" y="95"/>
                  <a:pt x="39" y="85"/>
                </a:cubicBezTo>
                <a:cubicBezTo>
                  <a:pt x="43" y="74"/>
                  <a:pt x="48" y="65"/>
                  <a:pt x="53" y="59"/>
                </a:cubicBezTo>
                <a:cubicBezTo>
                  <a:pt x="59" y="53"/>
                  <a:pt x="66" y="48"/>
                  <a:pt x="75" y="44"/>
                </a:cubicBezTo>
                <a:cubicBezTo>
                  <a:pt x="83" y="40"/>
                  <a:pt x="91" y="37"/>
                  <a:pt x="99" y="35"/>
                </a:cubicBezTo>
                <a:cubicBezTo>
                  <a:pt x="107" y="34"/>
                  <a:pt x="116" y="33"/>
                  <a:pt x="125" y="33"/>
                </a:cubicBezTo>
                <a:cubicBezTo>
                  <a:pt x="134" y="33"/>
                  <a:pt x="143" y="36"/>
                  <a:pt x="154" y="40"/>
                </a:cubicBezTo>
                <a:cubicBezTo>
                  <a:pt x="164" y="44"/>
                  <a:pt x="174" y="50"/>
                  <a:pt x="183" y="57"/>
                </a:cubicBezTo>
                <a:cubicBezTo>
                  <a:pt x="191" y="63"/>
                  <a:pt x="199" y="70"/>
                  <a:pt x="205" y="75"/>
                </a:cubicBezTo>
                <a:cubicBezTo>
                  <a:pt x="211" y="81"/>
                  <a:pt x="217" y="87"/>
                  <a:pt x="221" y="92"/>
                </a:cubicBezTo>
                <a:cubicBezTo>
                  <a:pt x="224" y="95"/>
                  <a:pt x="228" y="97"/>
                  <a:pt x="234" y="97"/>
                </a:cubicBezTo>
                <a:cubicBezTo>
                  <a:pt x="239" y="97"/>
                  <a:pt x="243" y="95"/>
                  <a:pt x="246" y="92"/>
                </a:cubicBezTo>
                <a:cubicBezTo>
                  <a:pt x="251" y="87"/>
                  <a:pt x="256" y="81"/>
                  <a:pt x="262" y="75"/>
                </a:cubicBezTo>
                <a:cubicBezTo>
                  <a:pt x="268" y="70"/>
                  <a:pt x="276" y="63"/>
                  <a:pt x="285" y="57"/>
                </a:cubicBezTo>
                <a:cubicBezTo>
                  <a:pt x="293" y="50"/>
                  <a:pt x="303" y="44"/>
                  <a:pt x="313" y="40"/>
                </a:cubicBezTo>
                <a:cubicBezTo>
                  <a:pt x="324" y="36"/>
                  <a:pt x="334" y="33"/>
                  <a:pt x="343" y="33"/>
                </a:cubicBezTo>
                <a:cubicBezTo>
                  <a:pt x="352" y="33"/>
                  <a:pt x="360" y="34"/>
                  <a:pt x="368" y="35"/>
                </a:cubicBezTo>
                <a:cubicBezTo>
                  <a:pt x="376" y="37"/>
                  <a:pt x="384" y="40"/>
                  <a:pt x="393" y="44"/>
                </a:cubicBezTo>
                <a:cubicBezTo>
                  <a:pt x="401" y="48"/>
                  <a:pt x="408" y="53"/>
                  <a:pt x="414" y="59"/>
                </a:cubicBezTo>
                <a:cubicBezTo>
                  <a:pt x="420" y="65"/>
                  <a:pt x="424" y="74"/>
                  <a:pt x="428" y="85"/>
                </a:cubicBezTo>
                <a:cubicBezTo>
                  <a:pt x="432" y="95"/>
                  <a:pt x="434" y="108"/>
                  <a:pt x="434" y="122"/>
                </a:cubicBezTo>
                <a:cubicBezTo>
                  <a:pt x="434" y="151"/>
                  <a:pt x="417" y="182"/>
                  <a:pt x="385" y="215"/>
                </a:cubicBezTo>
                <a:close/>
                <a:moveTo>
                  <a:pt x="385" y="215"/>
                </a:moveTo>
                <a:cubicBezTo>
                  <a:pt x="385" y="215"/>
                  <a:pt x="385" y="215"/>
                  <a:pt x="385" y="21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3" name="Freeform 44"/>
          <p:cNvSpPr>
            <a:spLocks noEditPoints="1"/>
          </p:cNvSpPr>
          <p:nvPr/>
        </p:nvSpPr>
        <p:spPr bwMode="auto">
          <a:xfrm>
            <a:off x="6912321" y="4757005"/>
            <a:ext cx="1266631" cy="1085682"/>
          </a:xfrm>
          <a:custGeom>
            <a:avLst/>
            <a:gdLst>
              <a:gd name="T0" fmla="*/ 434 w 467"/>
              <a:gd name="T1" fmla="*/ 32 h 400"/>
              <a:gd name="T2" fmla="*/ 343 w 467"/>
              <a:gd name="T3" fmla="*/ 0 h 400"/>
              <a:gd name="T4" fmla="*/ 310 w 467"/>
              <a:gd name="T5" fmla="*/ 6 h 400"/>
              <a:gd name="T6" fmla="*/ 278 w 467"/>
              <a:gd name="T7" fmla="*/ 21 h 400"/>
              <a:gd name="T8" fmla="*/ 253 w 467"/>
              <a:gd name="T9" fmla="*/ 39 h 400"/>
              <a:gd name="T10" fmla="*/ 234 w 467"/>
              <a:gd name="T11" fmla="*/ 56 h 400"/>
              <a:gd name="T12" fmla="*/ 214 w 467"/>
              <a:gd name="T13" fmla="*/ 39 h 400"/>
              <a:gd name="T14" fmla="*/ 189 w 467"/>
              <a:gd name="T15" fmla="*/ 21 h 400"/>
              <a:gd name="T16" fmla="*/ 158 w 467"/>
              <a:gd name="T17" fmla="*/ 6 h 400"/>
              <a:gd name="T18" fmla="*/ 125 w 467"/>
              <a:gd name="T19" fmla="*/ 0 h 400"/>
              <a:gd name="T20" fmla="*/ 33 w 467"/>
              <a:gd name="T21" fmla="*/ 32 h 400"/>
              <a:gd name="T22" fmla="*/ 0 w 467"/>
              <a:gd name="T23" fmla="*/ 122 h 400"/>
              <a:gd name="T24" fmla="*/ 6 w 467"/>
              <a:gd name="T25" fmla="*/ 158 h 400"/>
              <a:gd name="T26" fmla="*/ 20 w 467"/>
              <a:gd name="T27" fmla="*/ 190 h 400"/>
              <a:gd name="T28" fmla="*/ 38 w 467"/>
              <a:gd name="T29" fmla="*/ 215 h 400"/>
              <a:gd name="T30" fmla="*/ 52 w 467"/>
              <a:gd name="T31" fmla="*/ 232 h 400"/>
              <a:gd name="T32" fmla="*/ 59 w 467"/>
              <a:gd name="T33" fmla="*/ 239 h 400"/>
              <a:gd name="T34" fmla="*/ 222 w 467"/>
              <a:gd name="T35" fmla="*/ 396 h 400"/>
              <a:gd name="T36" fmla="*/ 234 w 467"/>
              <a:gd name="T37" fmla="*/ 400 h 400"/>
              <a:gd name="T38" fmla="*/ 245 w 467"/>
              <a:gd name="T39" fmla="*/ 396 h 400"/>
              <a:gd name="T40" fmla="*/ 408 w 467"/>
              <a:gd name="T41" fmla="*/ 239 h 400"/>
              <a:gd name="T42" fmla="*/ 467 w 467"/>
              <a:gd name="T43" fmla="*/ 122 h 400"/>
              <a:gd name="T44" fmla="*/ 434 w 467"/>
              <a:gd name="T45" fmla="*/ 32 h 400"/>
              <a:gd name="T46" fmla="*/ 434 w 467"/>
              <a:gd name="T47" fmla="*/ 32 h 400"/>
              <a:gd name="T48" fmla="*/ 434 w 467"/>
              <a:gd name="T49" fmla="*/ 3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7" h="400">
                <a:moveTo>
                  <a:pt x="434" y="32"/>
                </a:moveTo>
                <a:cubicBezTo>
                  <a:pt x="412" y="11"/>
                  <a:pt x="382" y="0"/>
                  <a:pt x="343" y="0"/>
                </a:cubicBezTo>
                <a:cubicBezTo>
                  <a:pt x="332" y="0"/>
                  <a:pt x="321" y="2"/>
                  <a:pt x="310" y="6"/>
                </a:cubicBezTo>
                <a:cubicBezTo>
                  <a:pt x="298" y="9"/>
                  <a:pt x="288" y="14"/>
                  <a:pt x="278" y="21"/>
                </a:cubicBezTo>
                <a:cubicBezTo>
                  <a:pt x="269" y="27"/>
                  <a:pt x="260" y="33"/>
                  <a:pt x="253" y="39"/>
                </a:cubicBezTo>
                <a:cubicBezTo>
                  <a:pt x="246" y="44"/>
                  <a:pt x="240" y="50"/>
                  <a:pt x="234" y="56"/>
                </a:cubicBezTo>
                <a:cubicBezTo>
                  <a:pt x="227" y="50"/>
                  <a:pt x="221" y="44"/>
                  <a:pt x="214" y="39"/>
                </a:cubicBezTo>
                <a:cubicBezTo>
                  <a:pt x="207" y="33"/>
                  <a:pt x="199" y="27"/>
                  <a:pt x="189" y="21"/>
                </a:cubicBezTo>
                <a:cubicBezTo>
                  <a:pt x="179" y="14"/>
                  <a:pt x="169" y="9"/>
                  <a:pt x="158" y="6"/>
                </a:cubicBezTo>
                <a:cubicBezTo>
                  <a:pt x="146" y="2"/>
                  <a:pt x="135" y="0"/>
                  <a:pt x="125" y="0"/>
                </a:cubicBezTo>
                <a:cubicBezTo>
                  <a:pt x="86" y="0"/>
                  <a:pt x="55" y="11"/>
                  <a:pt x="33" y="32"/>
                </a:cubicBezTo>
                <a:cubicBezTo>
                  <a:pt x="11" y="54"/>
                  <a:pt x="0" y="84"/>
                  <a:pt x="0" y="122"/>
                </a:cubicBezTo>
                <a:cubicBezTo>
                  <a:pt x="0" y="134"/>
                  <a:pt x="2" y="146"/>
                  <a:pt x="6" y="158"/>
                </a:cubicBezTo>
                <a:cubicBezTo>
                  <a:pt x="10" y="170"/>
                  <a:pt x="15" y="181"/>
                  <a:pt x="20" y="190"/>
                </a:cubicBezTo>
                <a:cubicBezTo>
                  <a:pt x="25" y="198"/>
                  <a:pt x="31" y="207"/>
                  <a:pt x="38" y="215"/>
                </a:cubicBezTo>
                <a:cubicBezTo>
                  <a:pt x="44" y="223"/>
                  <a:pt x="49" y="229"/>
                  <a:pt x="52" y="232"/>
                </a:cubicBezTo>
                <a:cubicBezTo>
                  <a:pt x="55" y="235"/>
                  <a:pt x="58" y="237"/>
                  <a:pt x="59" y="239"/>
                </a:cubicBezTo>
                <a:cubicBezTo>
                  <a:pt x="222" y="396"/>
                  <a:pt x="222" y="396"/>
                  <a:pt x="222" y="396"/>
                </a:cubicBezTo>
                <a:cubicBezTo>
                  <a:pt x="225" y="399"/>
                  <a:pt x="229" y="400"/>
                  <a:pt x="234" y="400"/>
                </a:cubicBezTo>
                <a:cubicBezTo>
                  <a:pt x="238" y="400"/>
                  <a:pt x="242" y="399"/>
                  <a:pt x="245" y="396"/>
                </a:cubicBezTo>
                <a:cubicBezTo>
                  <a:pt x="408" y="239"/>
                  <a:pt x="408" y="239"/>
                  <a:pt x="408" y="239"/>
                </a:cubicBezTo>
                <a:cubicBezTo>
                  <a:pt x="447" y="200"/>
                  <a:pt x="467" y="160"/>
                  <a:pt x="467" y="122"/>
                </a:cubicBezTo>
                <a:cubicBezTo>
                  <a:pt x="467" y="84"/>
                  <a:pt x="456" y="54"/>
                  <a:pt x="434" y="32"/>
                </a:cubicBezTo>
                <a:close/>
                <a:moveTo>
                  <a:pt x="434" y="32"/>
                </a:moveTo>
                <a:cubicBezTo>
                  <a:pt x="434" y="32"/>
                  <a:pt x="434" y="32"/>
                  <a:pt x="434" y="3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0" name="グループ化 99"/>
          <p:cNvGrpSpPr/>
          <p:nvPr/>
        </p:nvGrpSpPr>
        <p:grpSpPr>
          <a:xfrm>
            <a:off x="9858266" y="4798271"/>
            <a:ext cx="1260281" cy="1003145"/>
            <a:chOff x="4929188" y="2247900"/>
            <a:chExt cx="630238" cy="501650"/>
          </a:xfrm>
          <a:solidFill>
            <a:schemeClr val="bg1"/>
          </a:solidFill>
        </p:grpSpPr>
        <p:sp>
          <p:nvSpPr>
            <p:cNvPr id="56" name="Freeform 48"/>
            <p:cNvSpPr>
              <a:spLocks noEditPoints="1"/>
            </p:cNvSpPr>
            <p:nvPr/>
          </p:nvSpPr>
          <p:spPr bwMode="auto">
            <a:xfrm>
              <a:off x="5019675" y="2349500"/>
              <a:ext cx="449263" cy="400050"/>
            </a:xfrm>
            <a:custGeom>
              <a:avLst/>
              <a:gdLst>
                <a:gd name="T0" fmla="*/ 150 w 300"/>
                <a:gd name="T1" fmla="*/ 0 h 266"/>
                <a:gd name="T2" fmla="*/ 0 w 300"/>
                <a:gd name="T3" fmla="*/ 123 h 266"/>
                <a:gd name="T4" fmla="*/ 0 w 300"/>
                <a:gd name="T5" fmla="*/ 124 h 266"/>
                <a:gd name="T6" fmla="*/ 0 w 300"/>
                <a:gd name="T7" fmla="*/ 125 h 266"/>
                <a:gd name="T8" fmla="*/ 0 w 300"/>
                <a:gd name="T9" fmla="*/ 250 h 266"/>
                <a:gd name="T10" fmla="*/ 5 w 300"/>
                <a:gd name="T11" fmla="*/ 262 h 266"/>
                <a:gd name="T12" fmla="*/ 17 w 300"/>
                <a:gd name="T13" fmla="*/ 266 h 266"/>
                <a:gd name="T14" fmla="*/ 117 w 300"/>
                <a:gd name="T15" fmla="*/ 266 h 266"/>
                <a:gd name="T16" fmla="*/ 117 w 300"/>
                <a:gd name="T17" fmla="*/ 166 h 266"/>
                <a:gd name="T18" fmla="*/ 184 w 300"/>
                <a:gd name="T19" fmla="*/ 166 h 266"/>
                <a:gd name="T20" fmla="*/ 184 w 300"/>
                <a:gd name="T21" fmla="*/ 266 h 266"/>
                <a:gd name="T22" fmla="*/ 284 w 300"/>
                <a:gd name="T23" fmla="*/ 266 h 266"/>
                <a:gd name="T24" fmla="*/ 295 w 300"/>
                <a:gd name="T25" fmla="*/ 262 h 266"/>
                <a:gd name="T26" fmla="*/ 300 w 300"/>
                <a:gd name="T27" fmla="*/ 250 h 266"/>
                <a:gd name="T28" fmla="*/ 300 w 300"/>
                <a:gd name="T29" fmla="*/ 125 h 266"/>
                <a:gd name="T30" fmla="*/ 300 w 300"/>
                <a:gd name="T31" fmla="*/ 123 h 266"/>
                <a:gd name="T32" fmla="*/ 150 w 300"/>
                <a:gd name="T33" fmla="*/ 0 h 266"/>
                <a:gd name="T34" fmla="*/ 150 w 300"/>
                <a:gd name="T35" fmla="*/ 0 h 266"/>
                <a:gd name="T36" fmla="*/ 150 w 300"/>
                <a:gd name="T3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0" h="266">
                  <a:moveTo>
                    <a:pt x="150" y="0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4"/>
                    <a:pt x="0" y="124"/>
                  </a:cubicBezTo>
                  <a:cubicBezTo>
                    <a:pt x="0" y="124"/>
                    <a:pt x="0" y="124"/>
                    <a:pt x="0" y="125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0" y="254"/>
                    <a:pt x="2" y="258"/>
                    <a:pt x="5" y="262"/>
                  </a:cubicBezTo>
                  <a:cubicBezTo>
                    <a:pt x="8" y="265"/>
                    <a:pt x="12" y="266"/>
                    <a:pt x="17" y="266"/>
                  </a:cubicBezTo>
                  <a:cubicBezTo>
                    <a:pt x="117" y="266"/>
                    <a:pt x="117" y="266"/>
                    <a:pt x="117" y="266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84" y="166"/>
                    <a:pt x="184" y="166"/>
                    <a:pt x="184" y="166"/>
                  </a:cubicBezTo>
                  <a:cubicBezTo>
                    <a:pt x="184" y="266"/>
                    <a:pt x="184" y="266"/>
                    <a:pt x="184" y="266"/>
                  </a:cubicBezTo>
                  <a:cubicBezTo>
                    <a:pt x="284" y="266"/>
                    <a:pt x="284" y="266"/>
                    <a:pt x="284" y="266"/>
                  </a:cubicBezTo>
                  <a:cubicBezTo>
                    <a:pt x="288" y="266"/>
                    <a:pt x="292" y="265"/>
                    <a:pt x="295" y="262"/>
                  </a:cubicBezTo>
                  <a:cubicBezTo>
                    <a:pt x="299" y="258"/>
                    <a:pt x="300" y="254"/>
                    <a:pt x="300" y="250"/>
                  </a:cubicBezTo>
                  <a:cubicBezTo>
                    <a:pt x="300" y="125"/>
                    <a:pt x="300" y="125"/>
                    <a:pt x="300" y="125"/>
                  </a:cubicBezTo>
                  <a:cubicBezTo>
                    <a:pt x="300" y="124"/>
                    <a:pt x="300" y="123"/>
                    <a:pt x="300" y="123"/>
                  </a:cubicBezTo>
                  <a:lnTo>
                    <a:pt x="150" y="0"/>
                  </a:ln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4929188" y="2247900"/>
              <a:ext cx="630238" cy="295275"/>
            </a:xfrm>
            <a:custGeom>
              <a:avLst/>
              <a:gdLst>
                <a:gd name="T0" fmla="*/ 417 w 420"/>
                <a:gd name="T1" fmla="*/ 163 h 197"/>
                <a:gd name="T2" fmla="*/ 360 w 420"/>
                <a:gd name="T3" fmla="*/ 115 h 197"/>
                <a:gd name="T4" fmla="*/ 360 w 420"/>
                <a:gd name="T5" fmla="*/ 9 h 197"/>
                <a:gd name="T6" fmla="*/ 358 w 420"/>
                <a:gd name="T7" fmla="*/ 3 h 197"/>
                <a:gd name="T8" fmla="*/ 352 w 420"/>
                <a:gd name="T9" fmla="*/ 1 h 197"/>
                <a:gd name="T10" fmla="*/ 302 w 420"/>
                <a:gd name="T11" fmla="*/ 1 h 197"/>
                <a:gd name="T12" fmla="*/ 296 w 420"/>
                <a:gd name="T13" fmla="*/ 3 h 197"/>
                <a:gd name="T14" fmla="*/ 294 w 420"/>
                <a:gd name="T15" fmla="*/ 9 h 197"/>
                <a:gd name="T16" fmla="*/ 294 w 420"/>
                <a:gd name="T17" fmla="*/ 60 h 197"/>
                <a:gd name="T18" fmla="*/ 230 w 420"/>
                <a:gd name="T19" fmla="*/ 7 h 197"/>
                <a:gd name="T20" fmla="*/ 210 w 420"/>
                <a:gd name="T21" fmla="*/ 0 h 197"/>
                <a:gd name="T22" fmla="*/ 190 w 420"/>
                <a:gd name="T23" fmla="*/ 7 h 197"/>
                <a:gd name="T24" fmla="*/ 3 w 420"/>
                <a:gd name="T25" fmla="*/ 163 h 197"/>
                <a:gd name="T26" fmla="*/ 0 w 420"/>
                <a:gd name="T27" fmla="*/ 169 h 197"/>
                <a:gd name="T28" fmla="*/ 2 w 420"/>
                <a:gd name="T29" fmla="*/ 175 h 197"/>
                <a:gd name="T30" fmla="*/ 18 w 420"/>
                <a:gd name="T31" fmla="*/ 194 h 197"/>
                <a:gd name="T32" fmla="*/ 23 w 420"/>
                <a:gd name="T33" fmla="*/ 197 h 197"/>
                <a:gd name="T34" fmla="*/ 30 w 420"/>
                <a:gd name="T35" fmla="*/ 195 h 197"/>
                <a:gd name="T36" fmla="*/ 210 w 420"/>
                <a:gd name="T37" fmla="*/ 45 h 197"/>
                <a:gd name="T38" fmla="*/ 391 w 420"/>
                <a:gd name="T39" fmla="*/ 195 h 197"/>
                <a:gd name="T40" fmla="*/ 396 w 420"/>
                <a:gd name="T41" fmla="*/ 197 h 197"/>
                <a:gd name="T42" fmla="*/ 397 w 420"/>
                <a:gd name="T43" fmla="*/ 197 h 197"/>
                <a:gd name="T44" fmla="*/ 402 w 420"/>
                <a:gd name="T45" fmla="*/ 194 h 197"/>
                <a:gd name="T46" fmla="*/ 418 w 420"/>
                <a:gd name="T47" fmla="*/ 175 h 197"/>
                <a:gd name="T48" fmla="*/ 420 w 420"/>
                <a:gd name="T49" fmla="*/ 169 h 197"/>
                <a:gd name="T50" fmla="*/ 417 w 420"/>
                <a:gd name="T51" fmla="*/ 163 h 197"/>
                <a:gd name="T52" fmla="*/ 417 w 420"/>
                <a:gd name="T53" fmla="*/ 163 h 197"/>
                <a:gd name="T54" fmla="*/ 417 w 420"/>
                <a:gd name="T55" fmla="*/ 16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0" h="197">
                  <a:moveTo>
                    <a:pt x="417" y="163"/>
                  </a:moveTo>
                  <a:cubicBezTo>
                    <a:pt x="360" y="115"/>
                    <a:pt x="360" y="115"/>
                    <a:pt x="360" y="115"/>
                  </a:cubicBezTo>
                  <a:cubicBezTo>
                    <a:pt x="360" y="9"/>
                    <a:pt x="360" y="9"/>
                    <a:pt x="360" y="9"/>
                  </a:cubicBezTo>
                  <a:cubicBezTo>
                    <a:pt x="360" y="7"/>
                    <a:pt x="360" y="5"/>
                    <a:pt x="358" y="3"/>
                  </a:cubicBezTo>
                  <a:cubicBezTo>
                    <a:pt x="356" y="2"/>
                    <a:pt x="354" y="1"/>
                    <a:pt x="352" y="1"/>
                  </a:cubicBezTo>
                  <a:cubicBezTo>
                    <a:pt x="302" y="1"/>
                    <a:pt x="302" y="1"/>
                    <a:pt x="302" y="1"/>
                  </a:cubicBezTo>
                  <a:cubicBezTo>
                    <a:pt x="300" y="1"/>
                    <a:pt x="298" y="2"/>
                    <a:pt x="296" y="3"/>
                  </a:cubicBezTo>
                  <a:cubicBezTo>
                    <a:pt x="294" y="5"/>
                    <a:pt x="294" y="7"/>
                    <a:pt x="294" y="9"/>
                  </a:cubicBezTo>
                  <a:cubicBezTo>
                    <a:pt x="294" y="60"/>
                    <a:pt x="294" y="60"/>
                    <a:pt x="294" y="60"/>
                  </a:cubicBezTo>
                  <a:cubicBezTo>
                    <a:pt x="230" y="7"/>
                    <a:pt x="230" y="7"/>
                    <a:pt x="230" y="7"/>
                  </a:cubicBezTo>
                  <a:cubicBezTo>
                    <a:pt x="224" y="2"/>
                    <a:pt x="218" y="0"/>
                    <a:pt x="210" y="0"/>
                  </a:cubicBezTo>
                  <a:cubicBezTo>
                    <a:pt x="203" y="0"/>
                    <a:pt x="196" y="2"/>
                    <a:pt x="190" y="7"/>
                  </a:cubicBezTo>
                  <a:cubicBezTo>
                    <a:pt x="3" y="163"/>
                    <a:pt x="3" y="163"/>
                    <a:pt x="3" y="163"/>
                  </a:cubicBezTo>
                  <a:cubicBezTo>
                    <a:pt x="1" y="164"/>
                    <a:pt x="0" y="166"/>
                    <a:pt x="0" y="169"/>
                  </a:cubicBezTo>
                  <a:cubicBezTo>
                    <a:pt x="0" y="171"/>
                    <a:pt x="0" y="173"/>
                    <a:pt x="2" y="175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9" y="196"/>
                    <a:pt x="21" y="196"/>
                    <a:pt x="23" y="197"/>
                  </a:cubicBezTo>
                  <a:cubicBezTo>
                    <a:pt x="26" y="197"/>
                    <a:pt x="28" y="196"/>
                    <a:pt x="30" y="195"/>
                  </a:cubicBezTo>
                  <a:cubicBezTo>
                    <a:pt x="210" y="45"/>
                    <a:pt x="210" y="45"/>
                    <a:pt x="210" y="45"/>
                  </a:cubicBezTo>
                  <a:cubicBezTo>
                    <a:pt x="391" y="195"/>
                    <a:pt x="391" y="195"/>
                    <a:pt x="391" y="195"/>
                  </a:cubicBezTo>
                  <a:cubicBezTo>
                    <a:pt x="392" y="196"/>
                    <a:pt x="394" y="197"/>
                    <a:pt x="396" y="197"/>
                  </a:cubicBezTo>
                  <a:cubicBezTo>
                    <a:pt x="397" y="197"/>
                    <a:pt x="397" y="197"/>
                    <a:pt x="397" y="197"/>
                  </a:cubicBezTo>
                  <a:cubicBezTo>
                    <a:pt x="399" y="196"/>
                    <a:pt x="401" y="196"/>
                    <a:pt x="402" y="194"/>
                  </a:cubicBezTo>
                  <a:cubicBezTo>
                    <a:pt x="418" y="175"/>
                    <a:pt x="418" y="175"/>
                    <a:pt x="418" y="175"/>
                  </a:cubicBezTo>
                  <a:cubicBezTo>
                    <a:pt x="420" y="173"/>
                    <a:pt x="420" y="171"/>
                    <a:pt x="420" y="169"/>
                  </a:cubicBezTo>
                  <a:cubicBezTo>
                    <a:pt x="420" y="166"/>
                    <a:pt x="419" y="164"/>
                    <a:pt x="417" y="163"/>
                  </a:cubicBezTo>
                  <a:close/>
                  <a:moveTo>
                    <a:pt x="417" y="163"/>
                  </a:moveTo>
                  <a:cubicBezTo>
                    <a:pt x="417" y="163"/>
                    <a:pt x="417" y="163"/>
                    <a:pt x="417" y="1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0" name="Freeform 53"/>
          <p:cNvSpPr>
            <a:spLocks noEditPoints="1"/>
          </p:cNvSpPr>
          <p:nvPr/>
        </p:nvSpPr>
        <p:spPr bwMode="auto">
          <a:xfrm>
            <a:off x="12804210" y="5071279"/>
            <a:ext cx="1266631" cy="457129"/>
          </a:xfrm>
          <a:custGeom>
            <a:avLst/>
            <a:gdLst>
              <a:gd name="T0" fmla="*/ 462 w 467"/>
              <a:gd name="T1" fmla="*/ 72 h 167"/>
              <a:gd name="T2" fmla="*/ 396 w 467"/>
              <a:gd name="T3" fmla="*/ 5 h 167"/>
              <a:gd name="T4" fmla="*/ 384 w 467"/>
              <a:gd name="T5" fmla="*/ 0 h 167"/>
              <a:gd name="T6" fmla="*/ 372 w 467"/>
              <a:gd name="T7" fmla="*/ 5 h 167"/>
              <a:gd name="T8" fmla="*/ 367 w 467"/>
              <a:gd name="T9" fmla="*/ 17 h 167"/>
              <a:gd name="T10" fmla="*/ 367 w 467"/>
              <a:gd name="T11" fmla="*/ 50 h 167"/>
              <a:gd name="T12" fmla="*/ 100 w 467"/>
              <a:gd name="T13" fmla="*/ 50 h 167"/>
              <a:gd name="T14" fmla="*/ 100 w 467"/>
              <a:gd name="T15" fmla="*/ 17 h 167"/>
              <a:gd name="T16" fmla="*/ 95 w 467"/>
              <a:gd name="T17" fmla="*/ 5 h 167"/>
              <a:gd name="T18" fmla="*/ 83 w 467"/>
              <a:gd name="T19" fmla="*/ 0 h 167"/>
              <a:gd name="T20" fmla="*/ 72 w 467"/>
              <a:gd name="T21" fmla="*/ 5 h 167"/>
              <a:gd name="T22" fmla="*/ 5 w 467"/>
              <a:gd name="T23" fmla="*/ 72 h 167"/>
              <a:gd name="T24" fmla="*/ 0 w 467"/>
              <a:gd name="T25" fmla="*/ 83 h 167"/>
              <a:gd name="T26" fmla="*/ 5 w 467"/>
              <a:gd name="T27" fmla="*/ 95 h 167"/>
              <a:gd name="T28" fmla="*/ 72 w 467"/>
              <a:gd name="T29" fmla="*/ 162 h 167"/>
              <a:gd name="T30" fmla="*/ 83 w 467"/>
              <a:gd name="T31" fmla="*/ 167 h 167"/>
              <a:gd name="T32" fmla="*/ 95 w 467"/>
              <a:gd name="T33" fmla="*/ 162 h 167"/>
              <a:gd name="T34" fmla="*/ 100 w 467"/>
              <a:gd name="T35" fmla="*/ 150 h 167"/>
              <a:gd name="T36" fmla="*/ 100 w 467"/>
              <a:gd name="T37" fmla="*/ 117 h 167"/>
              <a:gd name="T38" fmla="*/ 367 w 467"/>
              <a:gd name="T39" fmla="*/ 117 h 167"/>
              <a:gd name="T40" fmla="*/ 367 w 467"/>
              <a:gd name="T41" fmla="*/ 150 h 167"/>
              <a:gd name="T42" fmla="*/ 372 w 467"/>
              <a:gd name="T43" fmla="*/ 162 h 167"/>
              <a:gd name="T44" fmla="*/ 384 w 467"/>
              <a:gd name="T45" fmla="*/ 167 h 167"/>
              <a:gd name="T46" fmla="*/ 396 w 467"/>
              <a:gd name="T47" fmla="*/ 162 h 167"/>
              <a:gd name="T48" fmla="*/ 462 w 467"/>
              <a:gd name="T49" fmla="*/ 95 h 167"/>
              <a:gd name="T50" fmla="*/ 467 w 467"/>
              <a:gd name="T51" fmla="*/ 83 h 167"/>
              <a:gd name="T52" fmla="*/ 462 w 467"/>
              <a:gd name="T53" fmla="*/ 72 h 167"/>
              <a:gd name="T54" fmla="*/ 462 w 467"/>
              <a:gd name="T55" fmla="*/ 72 h 167"/>
              <a:gd name="T56" fmla="*/ 462 w 467"/>
              <a:gd name="T57" fmla="*/ 7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7" h="167">
                <a:moveTo>
                  <a:pt x="462" y="72"/>
                </a:moveTo>
                <a:cubicBezTo>
                  <a:pt x="396" y="5"/>
                  <a:pt x="396" y="5"/>
                  <a:pt x="396" y="5"/>
                </a:cubicBezTo>
                <a:cubicBezTo>
                  <a:pt x="392" y="2"/>
                  <a:pt x="388" y="0"/>
                  <a:pt x="384" y="0"/>
                </a:cubicBezTo>
                <a:cubicBezTo>
                  <a:pt x="379" y="0"/>
                  <a:pt x="375" y="2"/>
                  <a:pt x="372" y="5"/>
                </a:cubicBezTo>
                <a:cubicBezTo>
                  <a:pt x="369" y="8"/>
                  <a:pt x="367" y="12"/>
                  <a:pt x="367" y="17"/>
                </a:cubicBezTo>
                <a:cubicBezTo>
                  <a:pt x="367" y="50"/>
                  <a:pt x="367" y="50"/>
                  <a:pt x="367" y="50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98" y="8"/>
                  <a:pt x="95" y="5"/>
                </a:cubicBezTo>
                <a:cubicBezTo>
                  <a:pt x="92" y="2"/>
                  <a:pt x="88" y="0"/>
                  <a:pt x="83" y="0"/>
                </a:cubicBezTo>
                <a:cubicBezTo>
                  <a:pt x="79" y="0"/>
                  <a:pt x="75" y="2"/>
                  <a:pt x="72" y="5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5"/>
                  <a:pt x="0" y="79"/>
                  <a:pt x="0" y="83"/>
                </a:cubicBezTo>
                <a:cubicBezTo>
                  <a:pt x="0" y="88"/>
                  <a:pt x="2" y="92"/>
                  <a:pt x="5" y="95"/>
                </a:cubicBezTo>
                <a:cubicBezTo>
                  <a:pt x="72" y="162"/>
                  <a:pt x="72" y="162"/>
                  <a:pt x="72" y="162"/>
                </a:cubicBezTo>
                <a:cubicBezTo>
                  <a:pt x="75" y="165"/>
                  <a:pt x="79" y="167"/>
                  <a:pt x="83" y="167"/>
                </a:cubicBezTo>
                <a:cubicBezTo>
                  <a:pt x="88" y="167"/>
                  <a:pt x="92" y="165"/>
                  <a:pt x="95" y="162"/>
                </a:cubicBezTo>
                <a:cubicBezTo>
                  <a:pt x="98" y="159"/>
                  <a:pt x="100" y="155"/>
                  <a:pt x="100" y="150"/>
                </a:cubicBezTo>
                <a:cubicBezTo>
                  <a:pt x="100" y="117"/>
                  <a:pt x="100" y="117"/>
                  <a:pt x="100" y="117"/>
                </a:cubicBezTo>
                <a:cubicBezTo>
                  <a:pt x="367" y="117"/>
                  <a:pt x="367" y="117"/>
                  <a:pt x="367" y="117"/>
                </a:cubicBezTo>
                <a:cubicBezTo>
                  <a:pt x="367" y="150"/>
                  <a:pt x="367" y="150"/>
                  <a:pt x="367" y="150"/>
                </a:cubicBezTo>
                <a:cubicBezTo>
                  <a:pt x="367" y="155"/>
                  <a:pt x="369" y="159"/>
                  <a:pt x="372" y="162"/>
                </a:cubicBezTo>
                <a:cubicBezTo>
                  <a:pt x="375" y="165"/>
                  <a:pt x="379" y="167"/>
                  <a:pt x="384" y="167"/>
                </a:cubicBezTo>
                <a:cubicBezTo>
                  <a:pt x="388" y="167"/>
                  <a:pt x="392" y="165"/>
                  <a:pt x="396" y="162"/>
                </a:cubicBezTo>
                <a:cubicBezTo>
                  <a:pt x="462" y="95"/>
                  <a:pt x="462" y="95"/>
                  <a:pt x="462" y="95"/>
                </a:cubicBezTo>
                <a:cubicBezTo>
                  <a:pt x="466" y="92"/>
                  <a:pt x="467" y="88"/>
                  <a:pt x="467" y="83"/>
                </a:cubicBezTo>
                <a:cubicBezTo>
                  <a:pt x="467" y="79"/>
                  <a:pt x="466" y="75"/>
                  <a:pt x="462" y="72"/>
                </a:cubicBezTo>
                <a:close/>
                <a:moveTo>
                  <a:pt x="462" y="72"/>
                </a:moveTo>
                <a:cubicBezTo>
                  <a:pt x="462" y="72"/>
                  <a:pt x="462" y="72"/>
                  <a:pt x="462" y="7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1" name="グループ化 100"/>
          <p:cNvGrpSpPr/>
          <p:nvPr/>
        </p:nvGrpSpPr>
        <p:grpSpPr>
          <a:xfrm>
            <a:off x="15743807" y="4491930"/>
            <a:ext cx="1272980" cy="1615827"/>
            <a:chOff x="7872413" y="2246312"/>
            <a:chExt cx="636588" cy="808038"/>
          </a:xfrm>
          <a:solidFill>
            <a:schemeClr val="bg1"/>
          </a:solidFill>
        </p:grpSpPr>
        <p:sp>
          <p:nvSpPr>
            <p:cNvPr id="63" name="Freeform 57"/>
            <p:cNvSpPr>
              <a:spLocks noEditPoints="1"/>
            </p:cNvSpPr>
            <p:nvPr/>
          </p:nvSpPr>
          <p:spPr bwMode="auto">
            <a:xfrm>
              <a:off x="7872413" y="2246312"/>
              <a:ext cx="636588" cy="808038"/>
            </a:xfrm>
            <a:custGeom>
              <a:avLst/>
              <a:gdLst>
                <a:gd name="T0" fmla="*/ 350 w 367"/>
                <a:gd name="T1" fmla="*/ 100 h 467"/>
                <a:gd name="T2" fmla="*/ 267 w 367"/>
                <a:gd name="T3" fmla="*/ 25 h 467"/>
                <a:gd name="T4" fmla="*/ 242 w 367"/>
                <a:gd name="T5" fmla="*/ 0 h 467"/>
                <a:gd name="T6" fmla="*/ 107 w 367"/>
                <a:gd name="T7" fmla="*/ 7 h 467"/>
                <a:gd name="T8" fmla="*/ 100 w 367"/>
                <a:gd name="T9" fmla="*/ 100 h 467"/>
                <a:gd name="T10" fmla="*/ 5 w 367"/>
                <a:gd name="T11" fmla="*/ 105 h 467"/>
                <a:gd name="T12" fmla="*/ 0 w 367"/>
                <a:gd name="T13" fmla="*/ 451 h 467"/>
                <a:gd name="T14" fmla="*/ 17 w 367"/>
                <a:gd name="T15" fmla="*/ 467 h 467"/>
                <a:gd name="T16" fmla="*/ 362 w 367"/>
                <a:gd name="T17" fmla="*/ 462 h 467"/>
                <a:gd name="T18" fmla="*/ 367 w 367"/>
                <a:gd name="T19" fmla="*/ 117 h 467"/>
                <a:gd name="T20" fmla="*/ 134 w 367"/>
                <a:gd name="T21" fmla="*/ 42 h 467"/>
                <a:gd name="T22" fmla="*/ 142 w 367"/>
                <a:gd name="T23" fmla="*/ 33 h 467"/>
                <a:gd name="T24" fmla="*/ 164 w 367"/>
                <a:gd name="T25" fmla="*/ 36 h 467"/>
                <a:gd name="T26" fmla="*/ 167 w 367"/>
                <a:gd name="T27" fmla="*/ 67 h 467"/>
                <a:gd name="T28" fmla="*/ 200 w 367"/>
                <a:gd name="T29" fmla="*/ 42 h 467"/>
                <a:gd name="T30" fmla="*/ 209 w 367"/>
                <a:gd name="T31" fmla="*/ 33 h 467"/>
                <a:gd name="T32" fmla="*/ 231 w 367"/>
                <a:gd name="T33" fmla="*/ 36 h 467"/>
                <a:gd name="T34" fmla="*/ 234 w 367"/>
                <a:gd name="T35" fmla="*/ 125 h 467"/>
                <a:gd name="T36" fmla="*/ 225 w 367"/>
                <a:gd name="T37" fmla="*/ 133 h 467"/>
                <a:gd name="T38" fmla="*/ 203 w 367"/>
                <a:gd name="T39" fmla="*/ 131 h 467"/>
                <a:gd name="T40" fmla="*/ 200 w 367"/>
                <a:gd name="T41" fmla="*/ 100 h 467"/>
                <a:gd name="T42" fmla="*/ 167 w 367"/>
                <a:gd name="T43" fmla="*/ 125 h 467"/>
                <a:gd name="T44" fmla="*/ 159 w 367"/>
                <a:gd name="T45" fmla="*/ 133 h 467"/>
                <a:gd name="T46" fmla="*/ 136 w 367"/>
                <a:gd name="T47" fmla="*/ 131 h 467"/>
                <a:gd name="T48" fmla="*/ 134 w 367"/>
                <a:gd name="T49" fmla="*/ 42 h 467"/>
                <a:gd name="T50" fmla="*/ 234 w 367"/>
                <a:gd name="T51" fmla="*/ 434 h 467"/>
                <a:gd name="T52" fmla="*/ 231 w 367"/>
                <a:gd name="T53" fmla="*/ 370 h 467"/>
                <a:gd name="T54" fmla="*/ 142 w 367"/>
                <a:gd name="T55" fmla="*/ 367 h 467"/>
                <a:gd name="T56" fmla="*/ 133 w 367"/>
                <a:gd name="T57" fmla="*/ 375 h 467"/>
                <a:gd name="T58" fmla="*/ 33 w 367"/>
                <a:gd name="T59" fmla="*/ 434 h 467"/>
                <a:gd name="T60" fmla="*/ 100 w 367"/>
                <a:gd name="T61" fmla="*/ 133 h 467"/>
                <a:gd name="T62" fmla="*/ 107 w 367"/>
                <a:gd name="T63" fmla="*/ 160 h 467"/>
                <a:gd name="T64" fmla="*/ 242 w 367"/>
                <a:gd name="T65" fmla="*/ 167 h 467"/>
                <a:gd name="T66" fmla="*/ 267 w 367"/>
                <a:gd name="T67" fmla="*/ 142 h 467"/>
                <a:gd name="T68" fmla="*/ 334 w 367"/>
                <a:gd name="T69" fmla="*/ 133 h 467"/>
                <a:gd name="T70" fmla="*/ 334 w 367"/>
                <a:gd name="T71" fmla="*/ 43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7" h="467">
                  <a:moveTo>
                    <a:pt x="362" y="105"/>
                  </a:moveTo>
                  <a:cubicBezTo>
                    <a:pt x="359" y="102"/>
                    <a:pt x="355" y="100"/>
                    <a:pt x="350" y="100"/>
                  </a:cubicBezTo>
                  <a:cubicBezTo>
                    <a:pt x="267" y="100"/>
                    <a:pt x="267" y="100"/>
                    <a:pt x="267" y="100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7" y="18"/>
                    <a:pt x="265" y="12"/>
                    <a:pt x="260" y="7"/>
                  </a:cubicBezTo>
                  <a:cubicBezTo>
                    <a:pt x="255" y="2"/>
                    <a:pt x="249" y="0"/>
                    <a:pt x="242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18" y="0"/>
                    <a:pt x="112" y="2"/>
                    <a:pt x="107" y="7"/>
                  </a:cubicBezTo>
                  <a:cubicBezTo>
                    <a:pt x="103" y="12"/>
                    <a:pt x="100" y="18"/>
                    <a:pt x="100" y="25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2" y="100"/>
                    <a:pt x="8" y="102"/>
                    <a:pt x="5" y="105"/>
                  </a:cubicBezTo>
                  <a:cubicBezTo>
                    <a:pt x="2" y="108"/>
                    <a:pt x="0" y="112"/>
                    <a:pt x="0" y="117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55"/>
                    <a:pt x="2" y="459"/>
                    <a:pt x="5" y="462"/>
                  </a:cubicBezTo>
                  <a:cubicBezTo>
                    <a:pt x="8" y="466"/>
                    <a:pt x="12" y="467"/>
                    <a:pt x="17" y="467"/>
                  </a:cubicBezTo>
                  <a:cubicBezTo>
                    <a:pt x="350" y="467"/>
                    <a:pt x="350" y="467"/>
                    <a:pt x="350" y="467"/>
                  </a:cubicBezTo>
                  <a:cubicBezTo>
                    <a:pt x="355" y="467"/>
                    <a:pt x="359" y="466"/>
                    <a:pt x="362" y="462"/>
                  </a:cubicBezTo>
                  <a:cubicBezTo>
                    <a:pt x="365" y="459"/>
                    <a:pt x="367" y="455"/>
                    <a:pt x="367" y="451"/>
                  </a:cubicBezTo>
                  <a:cubicBezTo>
                    <a:pt x="367" y="117"/>
                    <a:pt x="367" y="117"/>
                    <a:pt x="367" y="117"/>
                  </a:cubicBezTo>
                  <a:cubicBezTo>
                    <a:pt x="367" y="112"/>
                    <a:pt x="365" y="108"/>
                    <a:pt x="362" y="105"/>
                  </a:cubicBezTo>
                  <a:close/>
                  <a:moveTo>
                    <a:pt x="134" y="42"/>
                  </a:moveTo>
                  <a:cubicBezTo>
                    <a:pt x="134" y="39"/>
                    <a:pt x="134" y="37"/>
                    <a:pt x="136" y="36"/>
                  </a:cubicBezTo>
                  <a:cubicBezTo>
                    <a:pt x="138" y="34"/>
                    <a:pt x="140" y="33"/>
                    <a:pt x="142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1" y="33"/>
                    <a:pt x="163" y="34"/>
                    <a:pt x="164" y="36"/>
                  </a:cubicBezTo>
                  <a:cubicBezTo>
                    <a:pt x="166" y="37"/>
                    <a:pt x="167" y="39"/>
                    <a:pt x="167" y="42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00" y="42"/>
                    <a:pt x="200" y="42"/>
                    <a:pt x="200" y="42"/>
                  </a:cubicBezTo>
                  <a:cubicBezTo>
                    <a:pt x="200" y="39"/>
                    <a:pt x="201" y="37"/>
                    <a:pt x="203" y="36"/>
                  </a:cubicBezTo>
                  <a:cubicBezTo>
                    <a:pt x="204" y="34"/>
                    <a:pt x="206" y="33"/>
                    <a:pt x="209" y="33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228" y="33"/>
                    <a:pt x="229" y="34"/>
                    <a:pt x="231" y="36"/>
                  </a:cubicBezTo>
                  <a:cubicBezTo>
                    <a:pt x="233" y="37"/>
                    <a:pt x="234" y="39"/>
                    <a:pt x="234" y="42"/>
                  </a:cubicBezTo>
                  <a:cubicBezTo>
                    <a:pt x="234" y="125"/>
                    <a:pt x="234" y="125"/>
                    <a:pt x="234" y="125"/>
                  </a:cubicBezTo>
                  <a:cubicBezTo>
                    <a:pt x="234" y="127"/>
                    <a:pt x="233" y="129"/>
                    <a:pt x="231" y="131"/>
                  </a:cubicBezTo>
                  <a:cubicBezTo>
                    <a:pt x="229" y="133"/>
                    <a:pt x="228" y="133"/>
                    <a:pt x="225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6" y="133"/>
                    <a:pt x="204" y="133"/>
                    <a:pt x="203" y="131"/>
                  </a:cubicBezTo>
                  <a:cubicBezTo>
                    <a:pt x="201" y="129"/>
                    <a:pt x="200" y="127"/>
                    <a:pt x="200" y="125"/>
                  </a:cubicBezTo>
                  <a:cubicBezTo>
                    <a:pt x="200" y="100"/>
                    <a:pt x="200" y="100"/>
                    <a:pt x="200" y="100"/>
                  </a:cubicBezTo>
                  <a:cubicBezTo>
                    <a:pt x="167" y="100"/>
                    <a:pt x="167" y="100"/>
                    <a:pt x="167" y="100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67" y="127"/>
                    <a:pt x="166" y="129"/>
                    <a:pt x="164" y="131"/>
                  </a:cubicBezTo>
                  <a:cubicBezTo>
                    <a:pt x="163" y="133"/>
                    <a:pt x="161" y="133"/>
                    <a:pt x="159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0" y="133"/>
                    <a:pt x="138" y="133"/>
                    <a:pt x="136" y="131"/>
                  </a:cubicBezTo>
                  <a:cubicBezTo>
                    <a:pt x="134" y="129"/>
                    <a:pt x="134" y="127"/>
                    <a:pt x="134" y="125"/>
                  </a:cubicBezTo>
                  <a:lnTo>
                    <a:pt x="134" y="42"/>
                  </a:lnTo>
                  <a:close/>
                  <a:moveTo>
                    <a:pt x="334" y="434"/>
                  </a:moveTo>
                  <a:cubicBezTo>
                    <a:pt x="234" y="434"/>
                    <a:pt x="234" y="434"/>
                    <a:pt x="234" y="434"/>
                  </a:cubicBezTo>
                  <a:cubicBezTo>
                    <a:pt x="234" y="375"/>
                    <a:pt x="234" y="375"/>
                    <a:pt x="234" y="375"/>
                  </a:cubicBezTo>
                  <a:cubicBezTo>
                    <a:pt x="234" y="373"/>
                    <a:pt x="233" y="371"/>
                    <a:pt x="231" y="370"/>
                  </a:cubicBezTo>
                  <a:cubicBezTo>
                    <a:pt x="229" y="368"/>
                    <a:pt x="228" y="367"/>
                    <a:pt x="225" y="367"/>
                  </a:cubicBezTo>
                  <a:cubicBezTo>
                    <a:pt x="142" y="367"/>
                    <a:pt x="142" y="367"/>
                    <a:pt x="142" y="367"/>
                  </a:cubicBezTo>
                  <a:cubicBezTo>
                    <a:pt x="140" y="367"/>
                    <a:pt x="138" y="368"/>
                    <a:pt x="136" y="370"/>
                  </a:cubicBezTo>
                  <a:cubicBezTo>
                    <a:pt x="134" y="371"/>
                    <a:pt x="133" y="373"/>
                    <a:pt x="133" y="375"/>
                  </a:cubicBezTo>
                  <a:cubicBezTo>
                    <a:pt x="133" y="434"/>
                    <a:pt x="133" y="434"/>
                    <a:pt x="133" y="434"/>
                  </a:cubicBezTo>
                  <a:cubicBezTo>
                    <a:pt x="33" y="434"/>
                    <a:pt x="33" y="434"/>
                    <a:pt x="33" y="434"/>
                  </a:cubicBezTo>
                  <a:cubicBezTo>
                    <a:pt x="33" y="133"/>
                    <a:pt x="33" y="133"/>
                    <a:pt x="33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42"/>
                    <a:pt x="100" y="142"/>
                    <a:pt x="100" y="142"/>
                  </a:cubicBezTo>
                  <a:cubicBezTo>
                    <a:pt x="100" y="149"/>
                    <a:pt x="103" y="155"/>
                    <a:pt x="107" y="160"/>
                  </a:cubicBezTo>
                  <a:cubicBezTo>
                    <a:pt x="112" y="164"/>
                    <a:pt x="118" y="167"/>
                    <a:pt x="125" y="167"/>
                  </a:cubicBezTo>
                  <a:cubicBezTo>
                    <a:pt x="242" y="167"/>
                    <a:pt x="242" y="167"/>
                    <a:pt x="242" y="167"/>
                  </a:cubicBezTo>
                  <a:cubicBezTo>
                    <a:pt x="249" y="167"/>
                    <a:pt x="255" y="164"/>
                    <a:pt x="260" y="160"/>
                  </a:cubicBezTo>
                  <a:cubicBezTo>
                    <a:pt x="265" y="155"/>
                    <a:pt x="267" y="149"/>
                    <a:pt x="267" y="142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334" y="133"/>
                    <a:pt x="334" y="133"/>
                    <a:pt x="334" y="133"/>
                  </a:cubicBezTo>
                  <a:lnTo>
                    <a:pt x="334" y="434"/>
                  </a:lnTo>
                  <a:close/>
                  <a:moveTo>
                    <a:pt x="334" y="434"/>
                  </a:moveTo>
                  <a:cubicBezTo>
                    <a:pt x="334" y="434"/>
                    <a:pt x="334" y="434"/>
                    <a:pt x="334" y="4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58"/>
            <p:cNvSpPr>
              <a:spLocks noEditPoints="1"/>
            </p:cNvSpPr>
            <p:nvPr/>
          </p:nvSpPr>
          <p:spPr bwMode="auto">
            <a:xfrm>
              <a:off x="7988300" y="2824163"/>
              <a:ext cx="57150" cy="571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Freeform 59"/>
            <p:cNvSpPr>
              <a:spLocks noEditPoints="1"/>
            </p:cNvSpPr>
            <p:nvPr/>
          </p:nvSpPr>
          <p:spPr bwMode="auto">
            <a:xfrm>
              <a:off x="7988300" y="2708275"/>
              <a:ext cx="57150" cy="571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0"/>
            <p:cNvSpPr>
              <a:spLocks noEditPoints="1"/>
            </p:cNvSpPr>
            <p:nvPr/>
          </p:nvSpPr>
          <p:spPr bwMode="auto">
            <a:xfrm>
              <a:off x="8102600" y="2708275"/>
              <a:ext cx="58738" cy="57150"/>
            </a:xfrm>
            <a:custGeom>
              <a:avLst/>
              <a:gdLst>
                <a:gd name="T0" fmla="*/ 26 w 34"/>
                <a:gd name="T1" fmla="*/ 0 h 33"/>
                <a:gd name="T2" fmla="*/ 9 w 34"/>
                <a:gd name="T3" fmla="*/ 0 h 33"/>
                <a:gd name="T4" fmla="*/ 3 w 34"/>
                <a:gd name="T5" fmla="*/ 2 h 33"/>
                <a:gd name="T6" fmla="*/ 0 w 34"/>
                <a:gd name="T7" fmla="*/ 8 h 33"/>
                <a:gd name="T8" fmla="*/ 0 w 34"/>
                <a:gd name="T9" fmla="*/ 25 h 33"/>
                <a:gd name="T10" fmla="*/ 3 w 34"/>
                <a:gd name="T11" fmla="*/ 31 h 33"/>
                <a:gd name="T12" fmla="*/ 9 w 34"/>
                <a:gd name="T13" fmla="*/ 33 h 33"/>
                <a:gd name="T14" fmla="*/ 26 w 34"/>
                <a:gd name="T15" fmla="*/ 33 h 33"/>
                <a:gd name="T16" fmla="*/ 31 w 34"/>
                <a:gd name="T17" fmla="*/ 31 h 33"/>
                <a:gd name="T18" fmla="*/ 34 w 34"/>
                <a:gd name="T19" fmla="*/ 25 h 33"/>
                <a:gd name="T20" fmla="*/ 34 w 34"/>
                <a:gd name="T21" fmla="*/ 8 h 33"/>
                <a:gd name="T22" fmla="*/ 31 w 34"/>
                <a:gd name="T23" fmla="*/ 2 h 33"/>
                <a:gd name="T24" fmla="*/ 26 w 34"/>
                <a:gd name="T25" fmla="*/ 0 h 33"/>
                <a:gd name="T26" fmla="*/ 26 w 34"/>
                <a:gd name="T27" fmla="*/ 0 h 33"/>
                <a:gd name="T28" fmla="*/ 26 w 34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3"/>
                    <a:pt x="7" y="33"/>
                    <a:pt x="9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30" y="33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30" y="1"/>
                    <a:pt x="28" y="0"/>
                    <a:pt x="26" y="0"/>
                  </a:cubicBezTo>
                  <a:close/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7988300" y="2592388"/>
              <a:ext cx="57150" cy="58738"/>
            </a:xfrm>
            <a:custGeom>
              <a:avLst/>
              <a:gdLst>
                <a:gd name="T0" fmla="*/ 25 w 33"/>
                <a:gd name="T1" fmla="*/ 0 h 34"/>
                <a:gd name="T2" fmla="*/ 8 w 33"/>
                <a:gd name="T3" fmla="*/ 0 h 34"/>
                <a:gd name="T4" fmla="*/ 2 w 33"/>
                <a:gd name="T5" fmla="*/ 3 h 34"/>
                <a:gd name="T6" fmla="*/ 0 w 33"/>
                <a:gd name="T7" fmla="*/ 9 h 34"/>
                <a:gd name="T8" fmla="*/ 0 w 33"/>
                <a:gd name="T9" fmla="*/ 25 h 34"/>
                <a:gd name="T10" fmla="*/ 2 w 33"/>
                <a:gd name="T11" fmla="*/ 31 h 34"/>
                <a:gd name="T12" fmla="*/ 8 w 33"/>
                <a:gd name="T13" fmla="*/ 34 h 34"/>
                <a:gd name="T14" fmla="*/ 25 w 33"/>
                <a:gd name="T15" fmla="*/ 34 h 34"/>
                <a:gd name="T16" fmla="*/ 31 w 33"/>
                <a:gd name="T17" fmla="*/ 31 h 34"/>
                <a:gd name="T18" fmla="*/ 33 w 33"/>
                <a:gd name="T19" fmla="*/ 25 h 34"/>
                <a:gd name="T20" fmla="*/ 33 w 33"/>
                <a:gd name="T21" fmla="*/ 9 h 34"/>
                <a:gd name="T22" fmla="*/ 31 w 33"/>
                <a:gd name="T23" fmla="*/ 3 h 34"/>
                <a:gd name="T24" fmla="*/ 25 w 33"/>
                <a:gd name="T25" fmla="*/ 0 h 34"/>
                <a:gd name="T26" fmla="*/ 25 w 33"/>
                <a:gd name="T27" fmla="*/ 0 h 34"/>
                <a:gd name="T28" fmla="*/ 25 w 33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8335963" y="2824163"/>
              <a:ext cx="57150" cy="571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3"/>
            <p:cNvSpPr>
              <a:spLocks noEditPoints="1"/>
            </p:cNvSpPr>
            <p:nvPr/>
          </p:nvSpPr>
          <p:spPr bwMode="auto">
            <a:xfrm>
              <a:off x="8218488" y="2708275"/>
              <a:ext cx="60325" cy="57150"/>
            </a:xfrm>
            <a:custGeom>
              <a:avLst/>
              <a:gdLst>
                <a:gd name="T0" fmla="*/ 25 w 34"/>
                <a:gd name="T1" fmla="*/ 0 h 33"/>
                <a:gd name="T2" fmla="*/ 9 w 34"/>
                <a:gd name="T3" fmla="*/ 0 h 33"/>
                <a:gd name="T4" fmla="*/ 3 w 34"/>
                <a:gd name="T5" fmla="*/ 2 h 33"/>
                <a:gd name="T6" fmla="*/ 0 w 34"/>
                <a:gd name="T7" fmla="*/ 8 h 33"/>
                <a:gd name="T8" fmla="*/ 0 w 34"/>
                <a:gd name="T9" fmla="*/ 25 h 33"/>
                <a:gd name="T10" fmla="*/ 3 w 34"/>
                <a:gd name="T11" fmla="*/ 31 h 33"/>
                <a:gd name="T12" fmla="*/ 9 w 34"/>
                <a:gd name="T13" fmla="*/ 33 h 33"/>
                <a:gd name="T14" fmla="*/ 25 w 34"/>
                <a:gd name="T15" fmla="*/ 33 h 33"/>
                <a:gd name="T16" fmla="*/ 31 w 34"/>
                <a:gd name="T17" fmla="*/ 31 h 33"/>
                <a:gd name="T18" fmla="*/ 34 w 34"/>
                <a:gd name="T19" fmla="*/ 25 h 33"/>
                <a:gd name="T20" fmla="*/ 34 w 34"/>
                <a:gd name="T21" fmla="*/ 8 h 33"/>
                <a:gd name="T22" fmla="*/ 31 w 34"/>
                <a:gd name="T23" fmla="*/ 2 h 33"/>
                <a:gd name="T24" fmla="*/ 25 w 34"/>
                <a:gd name="T25" fmla="*/ 0 h 33"/>
                <a:gd name="T26" fmla="*/ 25 w 34"/>
                <a:gd name="T27" fmla="*/ 0 h 33"/>
                <a:gd name="T28" fmla="*/ 25 w 34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3"/>
                    <a:pt x="6" y="33"/>
                    <a:pt x="9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8" y="33"/>
                    <a:pt x="29" y="33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29" y="1"/>
                    <a:pt x="28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4"/>
            <p:cNvSpPr>
              <a:spLocks noEditPoints="1"/>
            </p:cNvSpPr>
            <p:nvPr/>
          </p:nvSpPr>
          <p:spPr bwMode="auto">
            <a:xfrm>
              <a:off x="8102600" y="2592388"/>
              <a:ext cx="58738" cy="58738"/>
            </a:xfrm>
            <a:custGeom>
              <a:avLst/>
              <a:gdLst>
                <a:gd name="T0" fmla="*/ 26 w 34"/>
                <a:gd name="T1" fmla="*/ 0 h 34"/>
                <a:gd name="T2" fmla="*/ 9 w 34"/>
                <a:gd name="T3" fmla="*/ 0 h 34"/>
                <a:gd name="T4" fmla="*/ 3 w 34"/>
                <a:gd name="T5" fmla="*/ 3 h 34"/>
                <a:gd name="T6" fmla="*/ 0 w 34"/>
                <a:gd name="T7" fmla="*/ 9 h 34"/>
                <a:gd name="T8" fmla="*/ 0 w 34"/>
                <a:gd name="T9" fmla="*/ 25 h 34"/>
                <a:gd name="T10" fmla="*/ 3 w 34"/>
                <a:gd name="T11" fmla="*/ 31 h 34"/>
                <a:gd name="T12" fmla="*/ 9 w 34"/>
                <a:gd name="T13" fmla="*/ 34 h 34"/>
                <a:gd name="T14" fmla="*/ 26 w 34"/>
                <a:gd name="T15" fmla="*/ 34 h 34"/>
                <a:gd name="T16" fmla="*/ 31 w 34"/>
                <a:gd name="T17" fmla="*/ 31 h 34"/>
                <a:gd name="T18" fmla="*/ 34 w 34"/>
                <a:gd name="T19" fmla="*/ 25 h 34"/>
                <a:gd name="T20" fmla="*/ 34 w 34"/>
                <a:gd name="T21" fmla="*/ 9 h 34"/>
                <a:gd name="T22" fmla="*/ 31 w 34"/>
                <a:gd name="T23" fmla="*/ 3 h 34"/>
                <a:gd name="T24" fmla="*/ 26 w 34"/>
                <a:gd name="T25" fmla="*/ 0 h 34"/>
                <a:gd name="T26" fmla="*/ 26 w 34"/>
                <a:gd name="T27" fmla="*/ 0 h 34"/>
                <a:gd name="T28" fmla="*/ 26 w 34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4"/>
                    <a:pt x="30" y="33"/>
                    <a:pt x="31" y="31"/>
                  </a:cubicBezTo>
                  <a:cubicBezTo>
                    <a:pt x="33" y="29"/>
                    <a:pt x="34" y="28"/>
                    <a:pt x="34" y="2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6"/>
                    <a:pt x="33" y="4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lose/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1" name="Freeform 65"/>
            <p:cNvSpPr>
              <a:spLocks noEditPoints="1"/>
            </p:cNvSpPr>
            <p:nvPr/>
          </p:nvSpPr>
          <p:spPr bwMode="auto">
            <a:xfrm>
              <a:off x="8335963" y="2708275"/>
              <a:ext cx="57150" cy="571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2" name="Freeform 66"/>
            <p:cNvSpPr>
              <a:spLocks noEditPoints="1"/>
            </p:cNvSpPr>
            <p:nvPr/>
          </p:nvSpPr>
          <p:spPr bwMode="auto">
            <a:xfrm>
              <a:off x="8218488" y="2592388"/>
              <a:ext cx="60325" cy="58738"/>
            </a:xfrm>
            <a:custGeom>
              <a:avLst/>
              <a:gdLst>
                <a:gd name="T0" fmla="*/ 25 w 34"/>
                <a:gd name="T1" fmla="*/ 0 h 34"/>
                <a:gd name="T2" fmla="*/ 9 w 34"/>
                <a:gd name="T3" fmla="*/ 0 h 34"/>
                <a:gd name="T4" fmla="*/ 3 w 34"/>
                <a:gd name="T5" fmla="*/ 3 h 34"/>
                <a:gd name="T6" fmla="*/ 0 w 34"/>
                <a:gd name="T7" fmla="*/ 9 h 34"/>
                <a:gd name="T8" fmla="*/ 0 w 34"/>
                <a:gd name="T9" fmla="*/ 25 h 34"/>
                <a:gd name="T10" fmla="*/ 3 w 34"/>
                <a:gd name="T11" fmla="*/ 31 h 34"/>
                <a:gd name="T12" fmla="*/ 9 w 34"/>
                <a:gd name="T13" fmla="*/ 34 h 34"/>
                <a:gd name="T14" fmla="*/ 25 w 34"/>
                <a:gd name="T15" fmla="*/ 34 h 34"/>
                <a:gd name="T16" fmla="*/ 31 w 34"/>
                <a:gd name="T17" fmla="*/ 31 h 34"/>
                <a:gd name="T18" fmla="*/ 34 w 34"/>
                <a:gd name="T19" fmla="*/ 25 h 34"/>
                <a:gd name="T20" fmla="*/ 34 w 34"/>
                <a:gd name="T21" fmla="*/ 9 h 34"/>
                <a:gd name="T22" fmla="*/ 31 w 34"/>
                <a:gd name="T23" fmla="*/ 3 h 34"/>
                <a:gd name="T24" fmla="*/ 25 w 34"/>
                <a:gd name="T25" fmla="*/ 0 h 34"/>
                <a:gd name="T26" fmla="*/ 25 w 34"/>
                <a:gd name="T27" fmla="*/ 0 h 34"/>
                <a:gd name="T28" fmla="*/ 25 w 34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4" y="33"/>
                    <a:pt x="6" y="34"/>
                    <a:pt x="9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8" y="34"/>
                    <a:pt x="29" y="33"/>
                    <a:pt x="31" y="31"/>
                  </a:cubicBezTo>
                  <a:cubicBezTo>
                    <a:pt x="33" y="29"/>
                    <a:pt x="34" y="28"/>
                    <a:pt x="34" y="2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6"/>
                    <a:pt x="33" y="4"/>
                    <a:pt x="31" y="3"/>
                  </a:cubicBezTo>
                  <a:cubicBezTo>
                    <a:pt x="29" y="1"/>
                    <a:pt x="28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67"/>
            <p:cNvSpPr>
              <a:spLocks noEditPoints="1"/>
            </p:cNvSpPr>
            <p:nvPr/>
          </p:nvSpPr>
          <p:spPr bwMode="auto">
            <a:xfrm>
              <a:off x="8335963" y="2592388"/>
              <a:ext cx="57150" cy="58738"/>
            </a:xfrm>
            <a:custGeom>
              <a:avLst/>
              <a:gdLst>
                <a:gd name="T0" fmla="*/ 0 w 33"/>
                <a:gd name="T1" fmla="*/ 25 h 34"/>
                <a:gd name="T2" fmla="*/ 2 w 33"/>
                <a:gd name="T3" fmla="*/ 31 h 34"/>
                <a:gd name="T4" fmla="*/ 8 w 33"/>
                <a:gd name="T5" fmla="*/ 34 h 34"/>
                <a:gd name="T6" fmla="*/ 25 w 33"/>
                <a:gd name="T7" fmla="*/ 34 h 34"/>
                <a:gd name="T8" fmla="*/ 31 w 33"/>
                <a:gd name="T9" fmla="*/ 31 h 34"/>
                <a:gd name="T10" fmla="*/ 33 w 33"/>
                <a:gd name="T11" fmla="*/ 25 h 34"/>
                <a:gd name="T12" fmla="*/ 33 w 33"/>
                <a:gd name="T13" fmla="*/ 9 h 34"/>
                <a:gd name="T14" fmla="*/ 31 w 33"/>
                <a:gd name="T15" fmla="*/ 3 h 34"/>
                <a:gd name="T16" fmla="*/ 25 w 33"/>
                <a:gd name="T17" fmla="*/ 0 h 34"/>
                <a:gd name="T18" fmla="*/ 8 w 33"/>
                <a:gd name="T19" fmla="*/ 0 h 34"/>
                <a:gd name="T20" fmla="*/ 2 w 33"/>
                <a:gd name="T21" fmla="*/ 3 h 34"/>
                <a:gd name="T22" fmla="*/ 0 w 33"/>
                <a:gd name="T23" fmla="*/ 9 h 34"/>
                <a:gd name="T24" fmla="*/ 0 w 33"/>
                <a:gd name="T25" fmla="*/ 25 h 34"/>
                <a:gd name="T26" fmla="*/ 0 w 33"/>
                <a:gd name="T27" fmla="*/ 25 h 34"/>
                <a:gd name="T28" fmla="*/ 0 w 33"/>
                <a:gd name="T2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0" y="25"/>
                  </a:move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3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3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lnTo>
                    <a:pt x="0" y="25"/>
                  </a:lnTo>
                  <a:close/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6" name="Freeform 71"/>
          <p:cNvSpPr>
            <a:spLocks noEditPoints="1"/>
          </p:cNvSpPr>
          <p:nvPr/>
        </p:nvSpPr>
        <p:spPr bwMode="auto">
          <a:xfrm>
            <a:off x="1017254" y="755601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4 w 400"/>
              <a:gd name="T27" fmla="*/ 317 h 400"/>
              <a:gd name="T28" fmla="*/ 329 w 400"/>
              <a:gd name="T29" fmla="*/ 329 h 400"/>
              <a:gd name="T30" fmla="*/ 317 w 400"/>
              <a:gd name="T31" fmla="*/ 334 h 400"/>
              <a:gd name="T32" fmla="*/ 284 w 400"/>
              <a:gd name="T33" fmla="*/ 334 h 400"/>
              <a:gd name="T34" fmla="*/ 272 w 400"/>
              <a:gd name="T35" fmla="*/ 329 h 400"/>
              <a:gd name="T36" fmla="*/ 267 w 400"/>
              <a:gd name="T37" fmla="*/ 317 h 400"/>
              <a:gd name="T38" fmla="*/ 267 w 400"/>
              <a:gd name="T39" fmla="*/ 234 h 400"/>
              <a:gd name="T40" fmla="*/ 133 w 400"/>
              <a:gd name="T41" fmla="*/ 234 h 400"/>
              <a:gd name="T42" fmla="*/ 133 w 400"/>
              <a:gd name="T43" fmla="*/ 317 h 400"/>
              <a:gd name="T44" fmla="*/ 129 w 400"/>
              <a:gd name="T45" fmla="*/ 329 h 400"/>
              <a:gd name="T46" fmla="*/ 117 w 400"/>
              <a:gd name="T47" fmla="*/ 334 h 400"/>
              <a:gd name="T48" fmla="*/ 83 w 400"/>
              <a:gd name="T49" fmla="*/ 334 h 400"/>
              <a:gd name="T50" fmla="*/ 72 w 400"/>
              <a:gd name="T51" fmla="*/ 329 h 400"/>
              <a:gd name="T52" fmla="*/ 67 w 400"/>
              <a:gd name="T53" fmla="*/ 317 h 400"/>
              <a:gd name="T54" fmla="*/ 67 w 400"/>
              <a:gd name="T55" fmla="*/ 83 h 400"/>
              <a:gd name="T56" fmla="*/ 72 w 400"/>
              <a:gd name="T57" fmla="*/ 72 h 400"/>
              <a:gd name="T58" fmla="*/ 83 w 400"/>
              <a:gd name="T59" fmla="*/ 67 h 400"/>
              <a:gd name="T60" fmla="*/ 117 w 400"/>
              <a:gd name="T61" fmla="*/ 67 h 400"/>
              <a:gd name="T62" fmla="*/ 129 w 400"/>
              <a:gd name="T63" fmla="*/ 72 h 400"/>
              <a:gd name="T64" fmla="*/ 133 w 400"/>
              <a:gd name="T65" fmla="*/ 83 h 400"/>
              <a:gd name="T66" fmla="*/ 133 w 400"/>
              <a:gd name="T67" fmla="*/ 167 h 400"/>
              <a:gd name="T68" fmla="*/ 267 w 400"/>
              <a:gd name="T69" fmla="*/ 167 h 400"/>
              <a:gd name="T70" fmla="*/ 267 w 400"/>
              <a:gd name="T71" fmla="*/ 83 h 400"/>
              <a:gd name="T72" fmla="*/ 272 w 400"/>
              <a:gd name="T73" fmla="*/ 72 h 400"/>
              <a:gd name="T74" fmla="*/ 284 w 400"/>
              <a:gd name="T75" fmla="*/ 67 h 400"/>
              <a:gd name="T76" fmla="*/ 317 w 400"/>
              <a:gd name="T77" fmla="*/ 67 h 400"/>
              <a:gd name="T78" fmla="*/ 329 w 400"/>
              <a:gd name="T79" fmla="*/ 72 h 400"/>
              <a:gd name="T80" fmla="*/ 334 w 400"/>
              <a:gd name="T81" fmla="*/ 83 h 400"/>
              <a:gd name="T82" fmla="*/ 334 w 400"/>
              <a:gd name="T83" fmla="*/ 317 h 400"/>
              <a:gd name="T84" fmla="*/ 334 w 400"/>
              <a:gd name="T85" fmla="*/ 317 h 400"/>
              <a:gd name="T86" fmla="*/ 334 w 400"/>
              <a:gd name="T87" fmla="*/ 3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4" y="317"/>
                </a:moveTo>
                <a:cubicBezTo>
                  <a:pt x="334" y="322"/>
                  <a:pt x="332" y="325"/>
                  <a:pt x="329" y="329"/>
                </a:cubicBezTo>
                <a:cubicBezTo>
                  <a:pt x="325" y="332"/>
                  <a:pt x="322" y="334"/>
                  <a:pt x="317" y="334"/>
                </a:cubicBezTo>
                <a:cubicBezTo>
                  <a:pt x="284" y="334"/>
                  <a:pt x="284" y="334"/>
                  <a:pt x="284" y="334"/>
                </a:cubicBezTo>
                <a:cubicBezTo>
                  <a:pt x="279" y="334"/>
                  <a:pt x="275" y="332"/>
                  <a:pt x="272" y="329"/>
                </a:cubicBezTo>
                <a:cubicBezTo>
                  <a:pt x="269" y="325"/>
                  <a:pt x="267" y="322"/>
                  <a:pt x="267" y="317"/>
                </a:cubicBezTo>
                <a:cubicBezTo>
                  <a:pt x="267" y="234"/>
                  <a:pt x="267" y="234"/>
                  <a:pt x="267" y="234"/>
                </a:cubicBezTo>
                <a:cubicBezTo>
                  <a:pt x="133" y="234"/>
                  <a:pt x="133" y="234"/>
                  <a:pt x="133" y="234"/>
                </a:cubicBezTo>
                <a:cubicBezTo>
                  <a:pt x="133" y="317"/>
                  <a:pt x="133" y="317"/>
                  <a:pt x="133" y="317"/>
                </a:cubicBezTo>
                <a:cubicBezTo>
                  <a:pt x="133" y="322"/>
                  <a:pt x="132" y="325"/>
                  <a:pt x="129" y="329"/>
                </a:cubicBezTo>
                <a:cubicBezTo>
                  <a:pt x="125" y="332"/>
                  <a:pt x="121" y="334"/>
                  <a:pt x="117" y="334"/>
                </a:cubicBezTo>
                <a:cubicBezTo>
                  <a:pt x="83" y="334"/>
                  <a:pt x="83" y="334"/>
                  <a:pt x="83" y="334"/>
                </a:cubicBezTo>
                <a:cubicBezTo>
                  <a:pt x="79" y="334"/>
                  <a:pt x="75" y="332"/>
                  <a:pt x="72" y="329"/>
                </a:cubicBezTo>
                <a:cubicBezTo>
                  <a:pt x="68" y="325"/>
                  <a:pt x="67" y="322"/>
                  <a:pt x="67" y="317"/>
                </a:cubicBezTo>
                <a:cubicBezTo>
                  <a:pt x="67" y="83"/>
                  <a:pt x="67" y="83"/>
                  <a:pt x="67" y="83"/>
                </a:cubicBezTo>
                <a:cubicBezTo>
                  <a:pt x="67" y="79"/>
                  <a:pt x="68" y="75"/>
                  <a:pt x="72" y="72"/>
                </a:cubicBezTo>
                <a:cubicBezTo>
                  <a:pt x="75" y="68"/>
                  <a:pt x="79" y="67"/>
                  <a:pt x="83" y="67"/>
                </a:cubicBezTo>
                <a:cubicBezTo>
                  <a:pt x="117" y="67"/>
                  <a:pt x="117" y="67"/>
                  <a:pt x="117" y="67"/>
                </a:cubicBezTo>
                <a:cubicBezTo>
                  <a:pt x="121" y="67"/>
                  <a:pt x="125" y="68"/>
                  <a:pt x="129" y="72"/>
                </a:cubicBezTo>
                <a:cubicBezTo>
                  <a:pt x="132" y="75"/>
                  <a:pt x="133" y="79"/>
                  <a:pt x="133" y="83"/>
                </a:cubicBezTo>
                <a:cubicBezTo>
                  <a:pt x="133" y="167"/>
                  <a:pt x="133" y="167"/>
                  <a:pt x="133" y="167"/>
                </a:cubicBezTo>
                <a:cubicBezTo>
                  <a:pt x="267" y="167"/>
                  <a:pt x="267" y="167"/>
                  <a:pt x="267" y="167"/>
                </a:cubicBezTo>
                <a:cubicBezTo>
                  <a:pt x="267" y="83"/>
                  <a:pt x="267" y="83"/>
                  <a:pt x="267" y="83"/>
                </a:cubicBezTo>
                <a:cubicBezTo>
                  <a:pt x="267" y="79"/>
                  <a:pt x="269" y="75"/>
                  <a:pt x="272" y="72"/>
                </a:cubicBezTo>
                <a:cubicBezTo>
                  <a:pt x="275" y="68"/>
                  <a:pt x="279" y="67"/>
                  <a:pt x="284" y="67"/>
                </a:cubicBezTo>
                <a:cubicBezTo>
                  <a:pt x="317" y="67"/>
                  <a:pt x="317" y="67"/>
                  <a:pt x="317" y="67"/>
                </a:cubicBezTo>
                <a:cubicBezTo>
                  <a:pt x="322" y="67"/>
                  <a:pt x="325" y="68"/>
                  <a:pt x="329" y="72"/>
                </a:cubicBezTo>
                <a:cubicBezTo>
                  <a:pt x="332" y="75"/>
                  <a:pt x="334" y="79"/>
                  <a:pt x="334" y="83"/>
                </a:cubicBezTo>
                <a:lnTo>
                  <a:pt x="334" y="317"/>
                </a:lnTo>
                <a:close/>
                <a:moveTo>
                  <a:pt x="334" y="317"/>
                </a:moveTo>
                <a:cubicBezTo>
                  <a:pt x="334" y="317"/>
                  <a:pt x="334" y="317"/>
                  <a:pt x="334" y="31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9" name="Freeform 75"/>
          <p:cNvSpPr>
            <a:spLocks noEditPoints="1"/>
          </p:cNvSpPr>
          <p:nvPr/>
        </p:nvSpPr>
        <p:spPr bwMode="auto">
          <a:xfrm>
            <a:off x="3960026" y="7470304"/>
            <a:ext cx="1272980" cy="1444403"/>
          </a:xfrm>
          <a:custGeom>
            <a:avLst/>
            <a:gdLst>
              <a:gd name="T0" fmla="*/ 0 w 401"/>
              <a:gd name="T1" fmla="*/ 0 h 455"/>
              <a:gd name="T2" fmla="*/ 36 w 401"/>
              <a:gd name="T3" fmla="*/ 409 h 455"/>
              <a:gd name="T4" fmla="*/ 200 w 401"/>
              <a:gd name="T5" fmla="*/ 455 h 455"/>
              <a:gd name="T6" fmla="*/ 365 w 401"/>
              <a:gd name="T7" fmla="*/ 409 h 455"/>
              <a:gd name="T8" fmla="*/ 401 w 401"/>
              <a:gd name="T9" fmla="*/ 0 h 455"/>
              <a:gd name="T10" fmla="*/ 0 w 401"/>
              <a:gd name="T11" fmla="*/ 0 h 455"/>
              <a:gd name="T12" fmla="*/ 322 w 401"/>
              <a:gd name="T13" fmla="*/ 133 h 455"/>
              <a:gd name="T14" fmla="*/ 130 w 401"/>
              <a:gd name="T15" fmla="*/ 133 h 455"/>
              <a:gd name="T16" fmla="*/ 134 w 401"/>
              <a:gd name="T17" fmla="*/ 184 h 455"/>
              <a:gd name="T18" fmla="*/ 318 w 401"/>
              <a:gd name="T19" fmla="*/ 184 h 455"/>
              <a:gd name="T20" fmla="*/ 304 w 401"/>
              <a:gd name="T21" fmla="*/ 339 h 455"/>
              <a:gd name="T22" fmla="*/ 201 w 401"/>
              <a:gd name="T23" fmla="*/ 368 h 455"/>
              <a:gd name="T24" fmla="*/ 201 w 401"/>
              <a:gd name="T25" fmla="*/ 368 h 455"/>
              <a:gd name="T26" fmla="*/ 200 w 401"/>
              <a:gd name="T27" fmla="*/ 368 h 455"/>
              <a:gd name="T28" fmla="*/ 97 w 401"/>
              <a:gd name="T29" fmla="*/ 339 h 455"/>
              <a:gd name="T30" fmla="*/ 91 w 401"/>
              <a:gd name="T31" fmla="*/ 261 h 455"/>
              <a:gd name="T32" fmla="*/ 141 w 401"/>
              <a:gd name="T33" fmla="*/ 261 h 455"/>
              <a:gd name="T34" fmla="*/ 144 w 401"/>
              <a:gd name="T35" fmla="*/ 300 h 455"/>
              <a:gd name="T36" fmla="*/ 200 w 401"/>
              <a:gd name="T37" fmla="*/ 315 h 455"/>
              <a:gd name="T38" fmla="*/ 256 w 401"/>
              <a:gd name="T39" fmla="*/ 300 h 455"/>
              <a:gd name="T40" fmla="*/ 262 w 401"/>
              <a:gd name="T41" fmla="*/ 236 h 455"/>
              <a:gd name="T42" fmla="*/ 88 w 401"/>
              <a:gd name="T43" fmla="*/ 236 h 455"/>
              <a:gd name="T44" fmla="*/ 74 w 401"/>
              <a:gd name="T45" fmla="*/ 84 h 455"/>
              <a:gd name="T46" fmla="*/ 327 w 401"/>
              <a:gd name="T47" fmla="*/ 84 h 455"/>
              <a:gd name="T48" fmla="*/ 322 w 401"/>
              <a:gd name="T49" fmla="*/ 133 h 455"/>
              <a:gd name="T50" fmla="*/ 322 w 401"/>
              <a:gd name="T51" fmla="*/ 133 h 455"/>
              <a:gd name="T52" fmla="*/ 322 w 401"/>
              <a:gd name="T53" fmla="*/ 133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01" h="455">
                <a:moveTo>
                  <a:pt x="0" y="0"/>
                </a:moveTo>
                <a:lnTo>
                  <a:pt x="36" y="409"/>
                </a:lnTo>
                <a:lnTo>
                  <a:pt x="200" y="455"/>
                </a:lnTo>
                <a:lnTo>
                  <a:pt x="365" y="409"/>
                </a:lnTo>
                <a:lnTo>
                  <a:pt x="401" y="0"/>
                </a:lnTo>
                <a:lnTo>
                  <a:pt x="0" y="0"/>
                </a:lnTo>
                <a:close/>
                <a:moveTo>
                  <a:pt x="322" y="133"/>
                </a:moveTo>
                <a:lnTo>
                  <a:pt x="130" y="133"/>
                </a:lnTo>
                <a:lnTo>
                  <a:pt x="134" y="184"/>
                </a:lnTo>
                <a:lnTo>
                  <a:pt x="318" y="184"/>
                </a:lnTo>
                <a:lnTo>
                  <a:pt x="304" y="339"/>
                </a:lnTo>
                <a:lnTo>
                  <a:pt x="201" y="368"/>
                </a:lnTo>
                <a:lnTo>
                  <a:pt x="201" y="368"/>
                </a:lnTo>
                <a:lnTo>
                  <a:pt x="200" y="368"/>
                </a:lnTo>
                <a:lnTo>
                  <a:pt x="97" y="339"/>
                </a:lnTo>
                <a:lnTo>
                  <a:pt x="91" y="261"/>
                </a:lnTo>
                <a:lnTo>
                  <a:pt x="141" y="261"/>
                </a:lnTo>
                <a:lnTo>
                  <a:pt x="144" y="300"/>
                </a:lnTo>
                <a:lnTo>
                  <a:pt x="200" y="315"/>
                </a:lnTo>
                <a:lnTo>
                  <a:pt x="256" y="300"/>
                </a:lnTo>
                <a:lnTo>
                  <a:pt x="262" y="236"/>
                </a:lnTo>
                <a:lnTo>
                  <a:pt x="88" y="236"/>
                </a:lnTo>
                <a:lnTo>
                  <a:pt x="74" y="84"/>
                </a:lnTo>
                <a:lnTo>
                  <a:pt x="327" y="84"/>
                </a:lnTo>
                <a:lnTo>
                  <a:pt x="322" y="133"/>
                </a:lnTo>
                <a:close/>
                <a:moveTo>
                  <a:pt x="322" y="133"/>
                </a:moveTo>
                <a:lnTo>
                  <a:pt x="322" y="1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2" name="AutoShape 78"/>
          <p:cNvSpPr>
            <a:spLocks noChangeAspect="1" noChangeArrowheads="1" noTextEdit="1"/>
          </p:cNvSpPr>
          <p:nvPr/>
        </p:nvSpPr>
        <p:spPr bwMode="auto">
          <a:xfrm>
            <a:off x="6909145" y="7657598"/>
            <a:ext cx="1269804" cy="106981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3" name="Freeform 80"/>
          <p:cNvSpPr>
            <a:spLocks noEditPoints="1"/>
          </p:cNvSpPr>
          <p:nvPr/>
        </p:nvSpPr>
        <p:spPr bwMode="auto">
          <a:xfrm>
            <a:off x="6909145" y="7660774"/>
            <a:ext cx="1272980" cy="1063462"/>
          </a:xfrm>
          <a:custGeom>
            <a:avLst/>
            <a:gdLst>
              <a:gd name="T0" fmla="*/ 394 w 400"/>
              <a:gd name="T1" fmla="*/ 159 h 334"/>
              <a:gd name="T2" fmla="*/ 332 w 400"/>
              <a:gd name="T3" fmla="*/ 15 h 334"/>
              <a:gd name="T4" fmla="*/ 322 w 400"/>
              <a:gd name="T5" fmla="*/ 4 h 334"/>
              <a:gd name="T6" fmla="*/ 309 w 400"/>
              <a:gd name="T7" fmla="*/ 0 h 334"/>
              <a:gd name="T8" fmla="*/ 92 w 400"/>
              <a:gd name="T9" fmla="*/ 0 h 334"/>
              <a:gd name="T10" fmla="*/ 78 w 400"/>
              <a:gd name="T11" fmla="*/ 4 h 334"/>
              <a:gd name="T12" fmla="*/ 69 w 400"/>
              <a:gd name="T13" fmla="*/ 15 h 334"/>
              <a:gd name="T14" fmla="*/ 7 w 400"/>
              <a:gd name="T15" fmla="*/ 159 h 334"/>
              <a:gd name="T16" fmla="*/ 0 w 400"/>
              <a:gd name="T17" fmla="*/ 191 h 334"/>
              <a:gd name="T18" fmla="*/ 0 w 400"/>
              <a:gd name="T19" fmla="*/ 317 h 334"/>
              <a:gd name="T20" fmla="*/ 5 w 400"/>
              <a:gd name="T21" fmla="*/ 329 h 334"/>
              <a:gd name="T22" fmla="*/ 17 w 400"/>
              <a:gd name="T23" fmla="*/ 334 h 334"/>
              <a:gd name="T24" fmla="*/ 384 w 400"/>
              <a:gd name="T25" fmla="*/ 334 h 334"/>
              <a:gd name="T26" fmla="*/ 396 w 400"/>
              <a:gd name="T27" fmla="*/ 329 h 334"/>
              <a:gd name="T28" fmla="*/ 400 w 400"/>
              <a:gd name="T29" fmla="*/ 317 h 334"/>
              <a:gd name="T30" fmla="*/ 400 w 400"/>
              <a:gd name="T31" fmla="*/ 191 h 334"/>
              <a:gd name="T32" fmla="*/ 394 w 400"/>
              <a:gd name="T33" fmla="*/ 159 h 334"/>
              <a:gd name="T34" fmla="*/ 267 w 400"/>
              <a:gd name="T35" fmla="*/ 184 h 334"/>
              <a:gd name="T36" fmla="*/ 242 w 400"/>
              <a:gd name="T37" fmla="*/ 234 h 334"/>
              <a:gd name="T38" fmla="*/ 159 w 400"/>
              <a:gd name="T39" fmla="*/ 234 h 334"/>
              <a:gd name="T40" fmla="*/ 134 w 400"/>
              <a:gd name="T41" fmla="*/ 184 h 334"/>
              <a:gd name="T42" fmla="*/ 51 w 400"/>
              <a:gd name="T43" fmla="*/ 184 h 334"/>
              <a:gd name="T44" fmla="*/ 52 w 400"/>
              <a:gd name="T45" fmla="*/ 181 h 334"/>
              <a:gd name="T46" fmla="*/ 53 w 400"/>
              <a:gd name="T47" fmla="*/ 179 h 334"/>
              <a:gd name="T48" fmla="*/ 108 w 400"/>
              <a:gd name="T49" fmla="*/ 50 h 334"/>
              <a:gd name="T50" fmla="*/ 293 w 400"/>
              <a:gd name="T51" fmla="*/ 50 h 334"/>
              <a:gd name="T52" fmla="*/ 348 w 400"/>
              <a:gd name="T53" fmla="*/ 179 h 334"/>
              <a:gd name="T54" fmla="*/ 348 w 400"/>
              <a:gd name="T55" fmla="*/ 181 h 334"/>
              <a:gd name="T56" fmla="*/ 349 w 400"/>
              <a:gd name="T57" fmla="*/ 184 h 334"/>
              <a:gd name="T58" fmla="*/ 267 w 400"/>
              <a:gd name="T59" fmla="*/ 184 h 334"/>
              <a:gd name="T60" fmla="*/ 267 w 400"/>
              <a:gd name="T61" fmla="*/ 184 h 334"/>
              <a:gd name="T62" fmla="*/ 267 w 400"/>
              <a:gd name="T63" fmla="*/ 18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34">
                <a:moveTo>
                  <a:pt x="394" y="159"/>
                </a:moveTo>
                <a:cubicBezTo>
                  <a:pt x="332" y="15"/>
                  <a:pt x="332" y="15"/>
                  <a:pt x="332" y="15"/>
                </a:cubicBezTo>
                <a:cubicBezTo>
                  <a:pt x="330" y="11"/>
                  <a:pt x="327" y="7"/>
                  <a:pt x="322" y="4"/>
                </a:cubicBezTo>
                <a:cubicBezTo>
                  <a:pt x="318" y="1"/>
                  <a:pt x="313" y="0"/>
                  <a:pt x="309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7" y="0"/>
                  <a:pt x="83" y="1"/>
                  <a:pt x="78" y="4"/>
                </a:cubicBezTo>
                <a:cubicBezTo>
                  <a:pt x="73" y="7"/>
                  <a:pt x="70" y="11"/>
                  <a:pt x="69" y="15"/>
                </a:cubicBezTo>
                <a:cubicBezTo>
                  <a:pt x="7" y="159"/>
                  <a:pt x="7" y="159"/>
                  <a:pt x="7" y="159"/>
                </a:cubicBezTo>
                <a:cubicBezTo>
                  <a:pt x="2" y="170"/>
                  <a:pt x="0" y="181"/>
                  <a:pt x="0" y="191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22"/>
                  <a:pt x="2" y="325"/>
                  <a:pt x="5" y="329"/>
                </a:cubicBezTo>
                <a:cubicBezTo>
                  <a:pt x="8" y="332"/>
                  <a:pt x="12" y="334"/>
                  <a:pt x="17" y="334"/>
                </a:cubicBezTo>
                <a:cubicBezTo>
                  <a:pt x="384" y="334"/>
                  <a:pt x="384" y="334"/>
                  <a:pt x="384" y="334"/>
                </a:cubicBezTo>
                <a:cubicBezTo>
                  <a:pt x="388" y="334"/>
                  <a:pt x="392" y="332"/>
                  <a:pt x="396" y="329"/>
                </a:cubicBezTo>
                <a:cubicBezTo>
                  <a:pt x="399" y="325"/>
                  <a:pt x="400" y="322"/>
                  <a:pt x="400" y="317"/>
                </a:cubicBezTo>
                <a:cubicBezTo>
                  <a:pt x="400" y="191"/>
                  <a:pt x="400" y="191"/>
                  <a:pt x="400" y="191"/>
                </a:cubicBezTo>
                <a:cubicBezTo>
                  <a:pt x="400" y="181"/>
                  <a:pt x="398" y="170"/>
                  <a:pt x="394" y="159"/>
                </a:cubicBezTo>
                <a:close/>
                <a:moveTo>
                  <a:pt x="267" y="184"/>
                </a:moveTo>
                <a:cubicBezTo>
                  <a:pt x="242" y="234"/>
                  <a:pt x="242" y="234"/>
                  <a:pt x="242" y="234"/>
                </a:cubicBezTo>
                <a:cubicBezTo>
                  <a:pt x="159" y="234"/>
                  <a:pt x="159" y="234"/>
                  <a:pt x="159" y="234"/>
                </a:cubicBezTo>
                <a:cubicBezTo>
                  <a:pt x="134" y="184"/>
                  <a:pt x="134" y="184"/>
                  <a:pt x="134" y="184"/>
                </a:cubicBezTo>
                <a:cubicBezTo>
                  <a:pt x="51" y="184"/>
                  <a:pt x="51" y="184"/>
                  <a:pt x="51" y="184"/>
                </a:cubicBezTo>
                <a:cubicBezTo>
                  <a:pt x="52" y="183"/>
                  <a:pt x="52" y="182"/>
                  <a:pt x="52" y="181"/>
                </a:cubicBezTo>
                <a:cubicBezTo>
                  <a:pt x="52" y="180"/>
                  <a:pt x="53" y="180"/>
                  <a:pt x="53" y="179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293" y="50"/>
                  <a:pt x="293" y="50"/>
                  <a:pt x="293" y="50"/>
                </a:cubicBezTo>
                <a:cubicBezTo>
                  <a:pt x="348" y="179"/>
                  <a:pt x="348" y="179"/>
                  <a:pt x="348" y="179"/>
                </a:cubicBezTo>
                <a:cubicBezTo>
                  <a:pt x="348" y="180"/>
                  <a:pt x="348" y="181"/>
                  <a:pt x="348" y="181"/>
                </a:cubicBezTo>
                <a:cubicBezTo>
                  <a:pt x="349" y="182"/>
                  <a:pt x="349" y="183"/>
                  <a:pt x="349" y="184"/>
                </a:cubicBezTo>
                <a:lnTo>
                  <a:pt x="267" y="184"/>
                </a:lnTo>
                <a:close/>
                <a:moveTo>
                  <a:pt x="267" y="184"/>
                </a:moveTo>
                <a:cubicBezTo>
                  <a:pt x="267" y="184"/>
                  <a:pt x="267" y="184"/>
                  <a:pt x="267" y="18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3" name="グループ化 102"/>
          <p:cNvGrpSpPr/>
          <p:nvPr/>
        </p:nvGrpSpPr>
        <p:grpSpPr>
          <a:xfrm>
            <a:off x="9855090" y="7556016"/>
            <a:ext cx="1272980" cy="1272978"/>
            <a:chOff x="4927600" y="3989388"/>
            <a:chExt cx="636588" cy="636587"/>
          </a:xfrm>
          <a:solidFill>
            <a:schemeClr val="bg1"/>
          </a:solidFill>
        </p:grpSpPr>
        <p:sp>
          <p:nvSpPr>
            <p:cNvPr id="86" name="Freeform 84"/>
            <p:cNvSpPr>
              <a:spLocks noEditPoints="1"/>
            </p:cNvSpPr>
            <p:nvPr/>
          </p:nvSpPr>
          <p:spPr bwMode="auto">
            <a:xfrm>
              <a:off x="4927600" y="4314825"/>
              <a:ext cx="312738" cy="311150"/>
            </a:xfrm>
            <a:custGeom>
              <a:avLst/>
              <a:gdLst>
                <a:gd name="T0" fmla="*/ 165 w 197"/>
                <a:gd name="T1" fmla="*/ 2 h 196"/>
                <a:gd name="T2" fmla="*/ 159 w 197"/>
                <a:gd name="T3" fmla="*/ 0 h 196"/>
                <a:gd name="T4" fmla="*/ 153 w 197"/>
                <a:gd name="T5" fmla="*/ 2 h 196"/>
                <a:gd name="T6" fmla="*/ 66 w 197"/>
                <a:gd name="T7" fmla="*/ 89 h 196"/>
                <a:gd name="T8" fmla="*/ 28 w 197"/>
                <a:gd name="T9" fmla="*/ 51 h 196"/>
                <a:gd name="T10" fmla="*/ 17 w 197"/>
                <a:gd name="T11" fmla="*/ 46 h 196"/>
                <a:gd name="T12" fmla="*/ 5 w 197"/>
                <a:gd name="T13" fmla="*/ 51 h 196"/>
                <a:gd name="T14" fmla="*/ 0 w 197"/>
                <a:gd name="T15" fmla="*/ 63 h 196"/>
                <a:gd name="T16" fmla="*/ 0 w 197"/>
                <a:gd name="T17" fmla="*/ 180 h 196"/>
                <a:gd name="T18" fmla="*/ 5 w 197"/>
                <a:gd name="T19" fmla="*/ 191 h 196"/>
                <a:gd name="T20" fmla="*/ 17 w 197"/>
                <a:gd name="T21" fmla="*/ 196 h 196"/>
                <a:gd name="T22" fmla="*/ 133 w 197"/>
                <a:gd name="T23" fmla="*/ 196 h 196"/>
                <a:gd name="T24" fmla="*/ 145 w 197"/>
                <a:gd name="T25" fmla="*/ 191 h 196"/>
                <a:gd name="T26" fmla="*/ 150 w 197"/>
                <a:gd name="T27" fmla="*/ 180 h 196"/>
                <a:gd name="T28" fmla="*/ 145 w 197"/>
                <a:gd name="T29" fmla="*/ 168 h 196"/>
                <a:gd name="T30" fmla="*/ 108 w 197"/>
                <a:gd name="T31" fmla="*/ 130 h 196"/>
                <a:gd name="T32" fmla="*/ 194 w 197"/>
                <a:gd name="T33" fmla="*/ 44 h 196"/>
                <a:gd name="T34" fmla="*/ 197 w 197"/>
                <a:gd name="T35" fmla="*/ 38 h 196"/>
                <a:gd name="T36" fmla="*/ 194 w 197"/>
                <a:gd name="T37" fmla="*/ 32 h 196"/>
                <a:gd name="T38" fmla="*/ 165 w 197"/>
                <a:gd name="T39" fmla="*/ 2 h 196"/>
                <a:gd name="T40" fmla="*/ 165 w 197"/>
                <a:gd name="T41" fmla="*/ 2 h 196"/>
                <a:gd name="T42" fmla="*/ 165 w 197"/>
                <a:gd name="T43" fmla="*/ 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7" h="196">
                  <a:moveTo>
                    <a:pt x="165" y="2"/>
                  </a:moveTo>
                  <a:cubicBezTo>
                    <a:pt x="163" y="0"/>
                    <a:pt x="161" y="0"/>
                    <a:pt x="159" y="0"/>
                  </a:cubicBezTo>
                  <a:cubicBezTo>
                    <a:pt x="156" y="0"/>
                    <a:pt x="154" y="0"/>
                    <a:pt x="153" y="2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5" y="48"/>
                    <a:pt x="21" y="46"/>
                    <a:pt x="17" y="46"/>
                  </a:cubicBezTo>
                  <a:cubicBezTo>
                    <a:pt x="12" y="46"/>
                    <a:pt x="8" y="48"/>
                    <a:pt x="5" y="51"/>
                  </a:cubicBezTo>
                  <a:cubicBezTo>
                    <a:pt x="2" y="55"/>
                    <a:pt x="0" y="58"/>
                    <a:pt x="0" y="63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4"/>
                    <a:pt x="2" y="188"/>
                    <a:pt x="5" y="191"/>
                  </a:cubicBezTo>
                  <a:cubicBezTo>
                    <a:pt x="8" y="195"/>
                    <a:pt x="12" y="196"/>
                    <a:pt x="17" y="196"/>
                  </a:cubicBezTo>
                  <a:cubicBezTo>
                    <a:pt x="133" y="196"/>
                    <a:pt x="133" y="196"/>
                    <a:pt x="133" y="196"/>
                  </a:cubicBezTo>
                  <a:cubicBezTo>
                    <a:pt x="138" y="196"/>
                    <a:pt x="142" y="195"/>
                    <a:pt x="145" y="191"/>
                  </a:cubicBezTo>
                  <a:cubicBezTo>
                    <a:pt x="149" y="188"/>
                    <a:pt x="150" y="184"/>
                    <a:pt x="150" y="180"/>
                  </a:cubicBezTo>
                  <a:cubicBezTo>
                    <a:pt x="150" y="175"/>
                    <a:pt x="149" y="171"/>
                    <a:pt x="145" y="168"/>
                  </a:cubicBezTo>
                  <a:cubicBezTo>
                    <a:pt x="108" y="130"/>
                    <a:pt x="108" y="130"/>
                    <a:pt x="108" y="130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6" y="42"/>
                    <a:pt x="197" y="40"/>
                    <a:pt x="197" y="38"/>
                  </a:cubicBezTo>
                  <a:cubicBezTo>
                    <a:pt x="197" y="36"/>
                    <a:pt x="196" y="34"/>
                    <a:pt x="194" y="32"/>
                  </a:cubicBezTo>
                  <a:lnTo>
                    <a:pt x="165" y="2"/>
                  </a:lnTo>
                  <a:close/>
                  <a:moveTo>
                    <a:pt x="165" y="2"/>
                  </a:moveTo>
                  <a:cubicBezTo>
                    <a:pt x="165" y="2"/>
                    <a:pt x="165" y="2"/>
                    <a:pt x="16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5253038" y="3989388"/>
              <a:ext cx="311150" cy="314325"/>
            </a:xfrm>
            <a:custGeom>
              <a:avLst/>
              <a:gdLst>
                <a:gd name="T0" fmla="*/ 192 w 196"/>
                <a:gd name="T1" fmla="*/ 5 h 197"/>
                <a:gd name="T2" fmla="*/ 180 w 196"/>
                <a:gd name="T3" fmla="*/ 0 h 197"/>
                <a:gd name="T4" fmla="*/ 63 w 196"/>
                <a:gd name="T5" fmla="*/ 0 h 197"/>
                <a:gd name="T6" fmla="*/ 51 w 196"/>
                <a:gd name="T7" fmla="*/ 5 h 197"/>
                <a:gd name="T8" fmla="*/ 46 w 196"/>
                <a:gd name="T9" fmla="*/ 17 h 197"/>
                <a:gd name="T10" fmla="*/ 51 w 196"/>
                <a:gd name="T11" fmla="*/ 28 h 197"/>
                <a:gd name="T12" fmla="*/ 89 w 196"/>
                <a:gd name="T13" fmla="*/ 66 h 197"/>
                <a:gd name="T14" fmla="*/ 2 w 196"/>
                <a:gd name="T15" fmla="*/ 153 h 197"/>
                <a:gd name="T16" fmla="*/ 0 w 196"/>
                <a:gd name="T17" fmla="*/ 159 h 197"/>
                <a:gd name="T18" fmla="*/ 2 w 196"/>
                <a:gd name="T19" fmla="*/ 165 h 197"/>
                <a:gd name="T20" fmla="*/ 32 w 196"/>
                <a:gd name="T21" fmla="*/ 194 h 197"/>
                <a:gd name="T22" fmla="*/ 38 w 196"/>
                <a:gd name="T23" fmla="*/ 197 h 197"/>
                <a:gd name="T24" fmla="*/ 44 w 196"/>
                <a:gd name="T25" fmla="*/ 194 h 197"/>
                <a:gd name="T26" fmla="*/ 131 w 196"/>
                <a:gd name="T27" fmla="*/ 108 h 197"/>
                <a:gd name="T28" fmla="*/ 168 w 196"/>
                <a:gd name="T29" fmla="*/ 145 h 197"/>
                <a:gd name="T30" fmla="*/ 180 w 196"/>
                <a:gd name="T31" fmla="*/ 150 h 197"/>
                <a:gd name="T32" fmla="*/ 192 w 196"/>
                <a:gd name="T33" fmla="*/ 145 h 197"/>
                <a:gd name="T34" fmla="*/ 196 w 196"/>
                <a:gd name="T35" fmla="*/ 133 h 197"/>
                <a:gd name="T36" fmla="*/ 196 w 196"/>
                <a:gd name="T37" fmla="*/ 17 h 197"/>
                <a:gd name="T38" fmla="*/ 192 w 196"/>
                <a:gd name="T39" fmla="*/ 5 h 197"/>
                <a:gd name="T40" fmla="*/ 192 w 196"/>
                <a:gd name="T41" fmla="*/ 5 h 197"/>
                <a:gd name="T42" fmla="*/ 192 w 196"/>
                <a:gd name="T43" fmla="*/ 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197">
                  <a:moveTo>
                    <a:pt x="192" y="5"/>
                  </a:moveTo>
                  <a:cubicBezTo>
                    <a:pt x="188" y="2"/>
                    <a:pt x="184" y="0"/>
                    <a:pt x="18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58" y="0"/>
                    <a:pt x="55" y="2"/>
                    <a:pt x="51" y="5"/>
                  </a:cubicBezTo>
                  <a:cubicBezTo>
                    <a:pt x="48" y="8"/>
                    <a:pt x="46" y="12"/>
                    <a:pt x="46" y="17"/>
                  </a:cubicBezTo>
                  <a:cubicBezTo>
                    <a:pt x="46" y="21"/>
                    <a:pt x="48" y="25"/>
                    <a:pt x="51" y="28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0" y="154"/>
                    <a:pt x="0" y="156"/>
                    <a:pt x="0" y="159"/>
                  </a:cubicBezTo>
                  <a:cubicBezTo>
                    <a:pt x="0" y="161"/>
                    <a:pt x="0" y="163"/>
                    <a:pt x="2" y="16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4" y="196"/>
                    <a:pt x="36" y="197"/>
                    <a:pt x="38" y="197"/>
                  </a:cubicBezTo>
                  <a:cubicBezTo>
                    <a:pt x="40" y="197"/>
                    <a:pt x="42" y="196"/>
                    <a:pt x="44" y="194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68" y="145"/>
                    <a:pt x="168" y="145"/>
                    <a:pt x="168" y="145"/>
                  </a:cubicBezTo>
                  <a:cubicBezTo>
                    <a:pt x="171" y="149"/>
                    <a:pt x="175" y="150"/>
                    <a:pt x="180" y="150"/>
                  </a:cubicBezTo>
                  <a:cubicBezTo>
                    <a:pt x="184" y="150"/>
                    <a:pt x="188" y="149"/>
                    <a:pt x="192" y="145"/>
                  </a:cubicBezTo>
                  <a:cubicBezTo>
                    <a:pt x="195" y="142"/>
                    <a:pt x="196" y="138"/>
                    <a:pt x="196" y="13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2"/>
                    <a:pt x="195" y="8"/>
                    <a:pt x="192" y="5"/>
                  </a:cubicBezTo>
                  <a:close/>
                  <a:moveTo>
                    <a:pt x="192" y="5"/>
                  </a:moveTo>
                  <a:cubicBezTo>
                    <a:pt x="192" y="5"/>
                    <a:pt x="192" y="5"/>
                    <a:pt x="19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12804212" y="7694104"/>
            <a:ext cx="1266631" cy="996798"/>
            <a:chOff x="6402388" y="3986212"/>
            <a:chExt cx="633413" cy="498476"/>
          </a:xfrm>
          <a:solidFill>
            <a:schemeClr val="bg1"/>
          </a:solidFill>
        </p:grpSpPr>
        <p:sp>
          <p:nvSpPr>
            <p:cNvPr id="90" name="Freeform 89"/>
            <p:cNvSpPr>
              <a:spLocks noEditPoints="1"/>
            </p:cNvSpPr>
            <p:nvPr/>
          </p:nvSpPr>
          <p:spPr bwMode="auto">
            <a:xfrm>
              <a:off x="6402388" y="4122738"/>
              <a:ext cx="125413" cy="227013"/>
            </a:xfrm>
            <a:custGeom>
              <a:avLst/>
              <a:gdLst>
                <a:gd name="T0" fmla="*/ 8 w 92"/>
                <a:gd name="T1" fmla="*/ 167 h 167"/>
                <a:gd name="T2" fmla="*/ 14 w 92"/>
                <a:gd name="T3" fmla="*/ 165 h 167"/>
                <a:gd name="T4" fmla="*/ 89 w 92"/>
                <a:gd name="T5" fmla="*/ 90 h 167"/>
                <a:gd name="T6" fmla="*/ 92 w 92"/>
                <a:gd name="T7" fmla="*/ 84 h 167"/>
                <a:gd name="T8" fmla="*/ 89 w 92"/>
                <a:gd name="T9" fmla="*/ 78 h 167"/>
                <a:gd name="T10" fmla="*/ 14 w 92"/>
                <a:gd name="T11" fmla="*/ 2 h 167"/>
                <a:gd name="T12" fmla="*/ 8 w 92"/>
                <a:gd name="T13" fmla="*/ 0 h 167"/>
                <a:gd name="T14" fmla="*/ 2 w 92"/>
                <a:gd name="T15" fmla="*/ 3 h 167"/>
                <a:gd name="T16" fmla="*/ 0 w 92"/>
                <a:gd name="T17" fmla="*/ 8 h 167"/>
                <a:gd name="T18" fmla="*/ 0 w 92"/>
                <a:gd name="T19" fmla="*/ 159 h 167"/>
                <a:gd name="T20" fmla="*/ 2 w 92"/>
                <a:gd name="T21" fmla="*/ 164 h 167"/>
                <a:gd name="T22" fmla="*/ 8 w 92"/>
                <a:gd name="T23" fmla="*/ 167 h 167"/>
                <a:gd name="T24" fmla="*/ 8 w 92"/>
                <a:gd name="T25" fmla="*/ 167 h 167"/>
                <a:gd name="T26" fmla="*/ 8 w 92"/>
                <a:gd name="T2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67">
                  <a:moveTo>
                    <a:pt x="8" y="167"/>
                  </a:moveTo>
                  <a:cubicBezTo>
                    <a:pt x="11" y="167"/>
                    <a:pt x="13" y="166"/>
                    <a:pt x="14" y="165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1" y="88"/>
                    <a:pt x="92" y="86"/>
                    <a:pt x="92" y="84"/>
                  </a:cubicBezTo>
                  <a:cubicBezTo>
                    <a:pt x="92" y="81"/>
                    <a:pt x="91" y="79"/>
                    <a:pt x="89" y="7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1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3"/>
                    <a:pt x="2" y="164"/>
                  </a:cubicBezTo>
                  <a:cubicBezTo>
                    <a:pt x="4" y="166"/>
                    <a:pt x="6" y="167"/>
                    <a:pt x="8" y="167"/>
                  </a:cubicBezTo>
                  <a:close/>
                  <a:moveTo>
                    <a:pt x="8" y="167"/>
                  </a:moveTo>
                  <a:cubicBezTo>
                    <a:pt x="8" y="167"/>
                    <a:pt x="8" y="167"/>
                    <a:pt x="8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Freeform 90"/>
            <p:cNvSpPr>
              <a:spLocks noEditPoints="1"/>
            </p:cNvSpPr>
            <p:nvPr/>
          </p:nvSpPr>
          <p:spPr bwMode="auto">
            <a:xfrm>
              <a:off x="6402388" y="4394200"/>
              <a:ext cx="633413" cy="90488"/>
            </a:xfrm>
            <a:custGeom>
              <a:avLst/>
              <a:gdLst>
                <a:gd name="T0" fmla="*/ 459 w 467"/>
                <a:gd name="T1" fmla="*/ 0 h 67"/>
                <a:gd name="T2" fmla="*/ 8 w 467"/>
                <a:gd name="T3" fmla="*/ 0 h 67"/>
                <a:gd name="T4" fmla="*/ 2 w 467"/>
                <a:gd name="T5" fmla="*/ 3 h 67"/>
                <a:gd name="T6" fmla="*/ 0 w 467"/>
                <a:gd name="T7" fmla="*/ 9 h 67"/>
                <a:gd name="T8" fmla="*/ 0 w 467"/>
                <a:gd name="T9" fmla="*/ 59 h 67"/>
                <a:gd name="T10" fmla="*/ 2 w 467"/>
                <a:gd name="T11" fmla="*/ 65 h 67"/>
                <a:gd name="T12" fmla="*/ 8 w 467"/>
                <a:gd name="T13" fmla="*/ 67 h 67"/>
                <a:gd name="T14" fmla="*/ 459 w 467"/>
                <a:gd name="T15" fmla="*/ 67 h 67"/>
                <a:gd name="T16" fmla="*/ 465 w 467"/>
                <a:gd name="T17" fmla="*/ 65 h 67"/>
                <a:gd name="T18" fmla="*/ 467 w 467"/>
                <a:gd name="T19" fmla="*/ 59 h 67"/>
                <a:gd name="T20" fmla="*/ 467 w 467"/>
                <a:gd name="T21" fmla="*/ 9 h 67"/>
                <a:gd name="T22" fmla="*/ 465 w 467"/>
                <a:gd name="T23" fmla="*/ 3 h 67"/>
                <a:gd name="T24" fmla="*/ 459 w 467"/>
                <a:gd name="T25" fmla="*/ 0 h 67"/>
                <a:gd name="T26" fmla="*/ 459 w 467"/>
                <a:gd name="T27" fmla="*/ 0 h 67"/>
                <a:gd name="T28" fmla="*/ 459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459" y="67"/>
                    <a:pt x="459" y="67"/>
                    <a:pt x="459" y="67"/>
                  </a:cubicBezTo>
                  <a:cubicBezTo>
                    <a:pt x="461" y="67"/>
                    <a:pt x="463" y="66"/>
                    <a:pt x="465" y="65"/>
                  </a:cubicBezTo>
                  <a:cubicBezTo>
                    <a:pt x="466" y="63"/>
                    <a:pt x="467" y="61"/>
                    <a:pt x="467" y="59"/>
                  </a:cubicBezTo>
                  <a:cubicBezTo>
                    <a:pt x="467" y="9"/>
                    <a:pt x="467" y="9"/>
                    <a:pt x="467" y="9"/>
                  </a:cubicBezTo>
                  <a:cubicBezTo>
                    <a:pt x="467" y="6"/>
                    <a:pt x="466" y="4"/>
                    <a:pt x="465" y="3"/>
                  </a:cubicBezTo>
                  <a:cubicBezTo>
                    <a:pt x="463" y="1"/>
                    <a:pt x="461" y="0"/>
                    <a:pt x="459" y="0"/>
                  </a:cubicBezTo>
                  <a:close/>
                  <a:moveTo>
                    <a:pt x="459" y="0"/>
                  </a:moveTo>
                  <a:cubicBezTo>
                    <a:pt x="459" y="0"/>
                    <a:pt x="459" y="0"/>
                    <a:pt x="4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629400" y="4257675"/>
              <a:ext cx="406400" cy="92075"/>
            </a:xfrm>
            <a:custGeom>
              <a:avLst/>
              <a:gdLst>
                <a:gd name="T0" fmla="*/ 292 w 300"/>
                <a:gd name="T1" fmla="*/ 0 h 67"/>
                <a:gd name="T2" fmla="*/ 8 w 300"/>
                <a:gd name="T3" fmla="*/ 0 h 67"/>
                <a:gd name="T4" fmla="*/ 2 w 300"/>
                <a:gd name="T5" fmla="*/ 3 h 67"/>
                <a:gd name="T6" fmla="*/ 0 w 300"/>
                <a:gd name="T7" fmla="*/ 9 h 67"/>
                <a:gd name="T8" fmla="*/ 0 w 300"/>
                <a:gd name="T9" fmla="*/ 59 h 67"/>
                <a:gd name="T10" fmla="*/ 2 w 300"/>
                <a:gd name="T11" fmla="*/ 64 h 67"/>
                <a:gd name="T12" fmla="*/ 8 w 300"/>
                <a:gd name="T13" fmla="*/ 67 h 67"/>
                <a:gd name="T14" fmla="*/ 292 w 300"/>
                <a:gd name="T15" fmla="*/ 67 h 67"/>
                <a:gd name="T16" fmla="*/ 298 w 300"/>
                <a:gd name="T17" fmla="*/ 64 h 67"/>
                <a:gd name="T18" fmla="*/ 300 w 300"/>
                <a:gd name="T19" fmla="*/ 59 h 67"/>
                <a:gd name="T20" fmla="*/ 300 w 300"/>
                <a:gd name="T21" fmla="*/ 9 h 67"/>
                <a:gd name="T22" fmla="*/ 298 w 300"/>
                <a:gd name="T23" fmla="*/ 3 h 67"/>
                <a:gd name="T24" fmla="*/ 292 w 300"/>
                <a:gd name="T25" fmla="*/ 0 h 67"/>
                <a:gd name="T26" fmla="*/ 292 w 300"/>
                <a:gd name="T27" fmla="*/ 0 h 67"/>
                <a:gd name="T28" fmla="*/ 292 w 3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67">
                  <a:moveTo>
                    <a:pt x="2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4" y="67"/>
                    <a:pt x="296" y="66"/>
                    <a:pt x="298" y="64"/>
                  </a:cubicBezTo>
                  <a:cubicBezTo>
                    <a:pt x="299" y="63"/>
                    <a:pt x="300" y="61"/>
                    <a:pt x="300" y="59"/>
                  </a:cubicBezTo>
                  <a:cubicBezTo>
                    <a:pt x="300" y="9"/>
                    <a:pt x="300" y="9"/>
                    <a:pt x="300" y="9"/>
                  </a:cubicBezTo>
                  <a:cubicBezTo>
                    <a:pt x="300" y="6"/>
                    <a:pt x="299" y="4"/>
                    <a:pt x="298" y="3"/>
                  </a:cubicBezTo>
                  <a:cubicBezTo>
                    <a:pt x="296" y="1"/>
                    <a:pt x="294" y="0"/>
                    <a:pt x="292" y="0"/>
                  </a:cubicBezTo>
                  <a:close/>
                  <a:moveTo>
                    <a:pt x="292" y="0"/>
                  </a:move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3" name="Freeform 92"/>
            <p:cNvSpPr>
              <a:spLocks noEditPoints="1"/>
            </p:cNvSpPr>
            <p:nvPr/>
          </p:nvSpPr>
          <p:spPr bwMode="auto">
            <a:xfrm>
              <a:off x="6629400" y="4122738"/>
              <a:ext cx="406400" cy="90488"/>
            </a:xfrm>
            <a:custGeom>
              <a:avLst/>
              <a:gdLst>
                <a:gd name="T0" fmla="*/ 292 w 300"/>
                <a:gd name="T1" fmla="*/ 0 h 67"/>
                <a:gd name="T2" fmla="*/ 8 w 300"/>
                <a:gd name="T3" fmla="*/ 0 h 67"/>
                <a:gd name="T4" fmla="*/ 2 w 300"/>
                <a:gd name="T5" fmla="*/ 3 h 67"/>
                <a:gd name="T6" fmla="*/ 0 w 300"/>
                <a:gd name="T7" fmla="*/ 8 h 67"/>
                <a:gd name="T8" fmla="*/ 0 w 300"/>
                <a:gd name="T9" fmla="*/ 59 h 67"/>
                <a:gd name="T10" fmla="*/ 2 w 300"/>
                <a:gd name="T11" fmla="*/ 64 h 67"/>
                <a:gd name="T12" fmla="*/ 8 w 300"/>
                <a:gd name="T13" fmla="*/ 67 h 67"/>
                <a:gd name="T14" fmla="*/ 292 w 300"/>
                <a:gd name="T15" fmla="*/ 67 h 67"/>
                <a:gd name="T16" fmla="*/ 298 w 300"/>
                <a:gd name="T17" fmla="*/ 64 h 67"/>
                <a:gd name="T18" fmla="*/ 300 w 300"/>
                <a:gd name="T19" fmla="*/ 59 h 67"/>
                <a:gd name="T20" fmla="*/ 300 w 300"/>
                <a:gd name="T21" fmla="*/ 8 h 67"/>
                <a:gd name="T22" fmla="*/ 298 w 300"/>
                <a:gd name="T23" fmla="*/ 3 h 67"/>
                <a:gd name="T24" fmla="*/ 292 w 300"/>
                <a:gd name="T25" fmla="*/ 0 h 67"/>
                <a:gd name="T26" fmla="*/ 292 w 300"/>
                <a:gd name="T27" fmla="*/ 0 h 67"/>
                <a:gd name="T28" fmla="*/ 292 w 3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67">
                  <a:moveTo>
                    <a:pt x="2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4" y="67"/>
                    <a:pt x="296" y="66"/>
                    <a:pt x="298" y="64"/>
                  </a:cubicBezTo>
                  <a:cubicBezTo>
                    <a:pt x="299" y="63"/>
                    <a:pt x="300" y="61"/>
                    <a:pt x="300" y="59"/>
                  </a:cubicBezTo>
                  <a:cubicBezTo>
                    <a:pt x="300" y="8"/>
                    <a:pt x="300" y="8"/>
                    <a:pt x="300" y="8"/>
                  </a:cubicBezTo>
                  <a:cubicBezTo>
                    <a:pt x="300" y="6"/>
                    <a:pt x="299" y="4"/>
                    <a:pt x="298" y="3"/>
                  </a:cubicBezTo>
                  <a:cubicBezTo>
                    <a:pt x="296" y="1"/>
                    <a:pt x="294" y="0"/>
                    <a:pt x="292" y="0"/>
                  </a:cubicBezTo>
                  <a:close/>
                  <a:moveTo>
                    <a:pt x="292" y="0"/>
                  </a:move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4" name="Freeform 93"/>
            <p:cNvSpPr>
              <a:spLocks noEditPoints="1"/>
            </p:cNvSpPr>
            <p:nvPr/>
          </p:nvSpPr>
          <p:spPr bwMode="auto">
            <a:xfrm>
              <a:off x="6402388" y="3986212"/>
              <a:ext cx="633413" cy="92075"/>
            </a:xfrm>
            <a:custGeom>
              <a:avLst/>
              <a:gdLst>
                <a:gd name="T0" fmla="*/ 465 w 467"/>
                <a:gd name="T1" fmla="*/ 2 h 67"/>
                <a:gd name="T2" fmla="*/ 459 w 467"/>
                <a:gd name="T3" fmla="*/ 0 h 67"/>
                <a:gd name="T4" fmla="*/ 8 w 467"/>
                <a:gd name="T5" fmla="*/ 0 h 67"/>
                <a:gd name="T6" fmla="*/ 2 w 467"/>
                <a:gd name="T7" fmla="*/ 2 h 67"/>
                <a:gd name="T8" fmla="*/ 0 w 467"/>
                <a:gd name="T9" fmla="*/ 8 h 67"/>
                <a:gd name="T10" fmla="*/ 0 w 467"/>
                <a:gd name="T11" fmla="*/ 58 h 67"/>
                <a:gd name="T12" fmla="*/ 2 w 467"/>
                <a:gd name="T13" fmla="*/ 64 h 67"/>
                <a:gd name="T14" fmla="*/ 8 w 467"/>
                <a:gd name="T15" fmla="*/ 67 h 67"/>
                <a:gd name="T16" fmla="*/ 459 w 467"/>
                <a:gd name="T17" fmla="*/ 67 h 67"/>
                <a:gd name="T18" fmla="*/ 465 w 467"/>
                <a:gd name="T19" fmla="*/ 64 h 67"/>
                <a:gd name="T20" fmla="*/ 467 w 467"/>
                <a:gd name="T21" fmla="*/ 58 h 67"/>
                <a:gd name="T22" fmla="*/ 467 w 467"/>
                <a:gd name="T23" fmla="*/ 8 h 67"/>
                <a:gd name="T24" fmla="*/ 465 w 467"/>
                <a:gd name="T25" fmla="*/ 2 h 67"/>
                <a:gd name="T26" fmla="*/ 465 w 467"/>
                <a:gd name="T27" fmla="*/ 2 h 67"/>
                <a:gd name="T28" fmla="*/ 465 w 467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65" y="2"/>
                  </a:moveTo>
                  <a:cubicBezTo>
                    <a:pt x="463" y="1"/>
                    <a:pt x="461" y="0"/>
                    <a:pt x="4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459" y="67"/>
                    <a:pt x="459" y="67"/>
                    <a:pt x="459" y="67"/>
                  </a:cubicBezTo>
                  <a:cubicBezTo>
                    <a:pt x="461" y="67"/>
                    <a:pt x="463" y="66"/>
                    <a:pt x="465" y="64"/>
                  </a:cubicBezTo>
                  <a:cubicBezTo>
                    <a:pt x="466" y="63"/>
                    <a:pt x="467" y="61"/>
                    <a:pt x="467" y="58"/>
                  </a:cubicBezTo>
                  <a:cubicBezTo>
                    <a:pt x="467" y="8"/>
                    <a:pt x="467" y="8"/>
                    <a:pt x="467" y="8"/>
                  </a:cubicBezTo>
                  <a:cubicBezTo>
                    <a:pt x="467" y="6"/>
                    <a:pt x="466" y="4"/>
                    <a:pt x="465" y="2"/>
                  </a:cubicBezTo>
                  <a:close/>
                  <a:moveTo>
                    <a:pt x="465" y="2"/>
                  </a:moveTo>
                  <a:cubicBezTo>
                    <a:pt x="465" y="2"/>
                    <a:pt x="465" y="2"/>
                    <a:pt x="46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7" name="Freeform 97"/>
          <p:cNvSpPr>
            <a:spLocks noEditPoints="1"/>
          </p:cNvSpPr>
          <p:nvPr/>
        </p:nvSpPr>
        <p:spPr bwMode="auto">
          <a:xfrm>
            <a:off x="15746981" y="755601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167 w 400"/>
              <a:gd name="T27" fmla="*/ 50 h 400"/>
              <a:gd name="T28" fmla="*/ 169 w 400"/>
              <a:gd name="T29" fmla="*/ 44 h 400"/>
              <a:gd name="T30" fmla="*/ 175 w 400"/>
              <a:gd name="T31" fmla="*/ 42 h 400"/>
              <a:gd name="T32" fmla="*/ 225 w 400"/>
              <a:gd name="T33" fmla="*/ 42 h 400"/>
              <a:gd name="T34" fmla="*/ 231 w 400"/>
              <a:gd name="T35" fmla="*/ 44 h 400"/>
              <a:gd name="T36" fmla="*/ 234 w 400"/>
              <a:gd name="T37" fmla="*/ 50 h 400"/>
              <a:gd name="T38" fmla="*/ 234 w 400"/>
              <a:gd name="T39" fmla="*/ 92 h 400"/>
              <a:gd name="T40" fmla="*/ 231 w 400"/>
              <a:gd name="T41" fmla="*/ 98 h 400"/>
              <a:gd name="T42" fmla="*/ 225 w 400"/>
              <a:gd name="T43" fmla="*/ 100 h 400"/>
              <a:gd name="T44" fmla="*/ 175 w 400"/>
              <a:gd name="T45" fmla="*/ 100 h 400"/>
              <a:gd name="T46" fmla="*/ 169 w 400"/>
              <a:gd name="T47" fmla="*/ 98 h 400"/>
              <a:gd name="T48" fmla="*/ 167 w 400"/>
              <a:gd name="T49" fmla="*/ 92 h 400"/>
              <a:gd name="T50" fmla="*/ 167 w 400"/>
              <a:gd name="T51" fmla="*/ 50 h 400"/>
              <a:gd name="T52" fmla="*/ 267 w 400"/>
              <a:gd name="T53" fmla="*/ 325 h 400"/>
              <a:gd name="T54" fmla="*/ 265 w 400"/>
              <a:gd name="T55" fmla="*/ 331 h 400"/>
              <a:gd name="T56" fmla="*/ 259 w 400"/>
              <a:gd name="T57" fmla="*/ 334 h 400"/>
              <a:gd name="T58" fmla="*/ 142 w 400"/>
              <a:gd name="T59" fmla="*/ 334 h 400"/>
              <a:gd name="T60" fmla="*/ 136 w 400"/>
              <a:gd name="T61" fmla="*/ 331 h 400"/>
              <a:gd name="T62" fmla="*/ 133 w 400"/>
              <a:gd name="T63" fmla="*/ 325 h 400"/>
              <a:gd name="T64" fmla="*/ 133 w 400"/>
              <a:gd name="T65" fmla="*/ 284 h 400"/>
              <a:gd name="T66" fmla="*/ 136 w 400"/>
              <a:gd name="T67" fmla="*/ 278 h 400"/>
              <a:gd name="T68" fmla="*/ 142 w 400"/>
              <a:gd name="T69" fmla="*/ 275 h 400"/>
              <a:gd name="T70" fmla="*/ 167 w 400"/>
              <a:gd name="T71" fmla="*/ 275 h 400"/>
              <a:gd name="T72" fmla="*/ 167 w 400"/>
              <a:gd name="T73" fmla="*/ 192 h 400"/>
              <a:gd name="T74" fmla="*/ 142 w 400"/>
              <a:gd name="T75" fmla="*/ 192 h 400"/>
              <a:gd name="T76" fmla="*/ 136 w 400"/>
              <a:gd name="T77" fmla="*/ 190 h 400"/>
              <a:gd name="T78" fmla="*/ 133 w 400"/>
              <a:gd name="T79" fmla="*/ 184 h 400"/>
              <a:gd name="T80" fmla="*/ 133 w 400"/>
              <a:gd name="T81" fmla="*/ 142 h 400"/>
              <a:gd name="T82" fmla="*/ 136 w 400"/>
              <a:gd name="T83" fmla="*/ 136 h 400"/>
              <a:gd name="T84" fmla="*/ 142 w 400"/>
              <a:gd name="T85" fmla="*/ 133 h 400"/>
              <a:gd name="T86" fmla="*/ 225 w 400"/>
              <a:gd name="T87" fmla="*/ 133 h 400"/>
              <a:gd name="T88" fmla="*/ 231 w 400"/>
              <a:gd name="T89" fmla="*/ 136 h 400"/>
              <a:gd name="T90" fmla="*/ 234 w 400"/>
              <a:gd name="T91" fmla="*/ 142 h 400"/>
              <a:gd name="T92" fmla="*/ 234 w 400"/>
              <a:gd name="T93" fmla="*/ 275 h 400"/>
              <a:gd name="T94" fmla="*/ 259 w 400"/>
              <a:gd name="T95" fmla="*/ 275 h 400"/>
              <a:gd name="T96" fmla="*/ 265 w 400"/>
              <a:gd name="T97" fmla="*/ 278 h 400"/>
              <a:gd name="T98" fmla="*/ 267 w 400"/>
              <a:gd name="T99" fmla="*/ 284 h 400"/>
              <a:gd name="T100" fmla="*/ 267 w 400"/>
              <a:gd name="T101" fmla="*/ 325 h 400"/>
              <a:gd name="T102" fmla="*/ 267 w 400"/>
              <a:gd name="T103" fmla="*/ 325 h 400"/>
              <a:gd name="T104" fmla="*/ 267 w 400"/>
              <a:gd name="T105" fmla="*/ 32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167" y="50"/>
                </a:moveTo>
                <a:cubicBezTo>
                  <a:pt x="167" y="48"/>
                  <a:pt x="168" y="46"/>
                  <a:pt x="169" y="44"/>
                </a:cubicBezTo>
                <a:cubicBezTo>
                  <a:pt x="171" y="42"/>
                  <a:pt x="173" y="42"/>
                  <a:pt x="175" y="42"/>
                </a:cubicBezTo>
                <a:cubicBezTo>
                  <a:pt x="225" y="42"/>
                  <a:pt x="225" y="42"/>
                  <a:pt x="225" y="42"/>
                </a:cubicBezTo>
                <a:cubicBezTo>
                  <a:pt x="228" y="42"/>
                  <a:pt x="230" y="42"/>
                  <a:pt x="231" y="44"/>
                </a:cubicBezTo>
                <a:cubicBezTo>
                  <a:pt x="233" y="46"/>
                  <a:pt x="234" y="48"/>
                  <a:pt x="234" y="50"/>
                </a:cubicBezTo>
                <a:cubicBezTo>
                  <a:pt x="234" y="92"/>
                  <a:pt x="234" y="92"/>
                  <a:pt x="234" y="92"/>
                </a:cubicBezTo>
                <a:cubicBezTo>
                  <a:pt x="234" y="94"/>
                  <a:pt x="233" y="96"/>
                  <a:pt x="231" y="98"/>
                </a:cubicBezTo>
                <a:cubicBezTo>
                  <a:pt x="230" y="99"/>
                  <a:pt x="228" y="100"/>
                  <a:pt x="22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3" y="100"/>
                  <a:pt x="171" y="99"/>
                  <a:pt x="169" y="98"/>
                </a:cubicBezTo>
                <a:cubicBezTo>
                  <a:pt x="168" y="96"/>
                  <a:pt x="167" y="94"/>
                  <a:pt x="167" y="92"/>
                </a:cubicBezTo>
                <a:lnTo>
                  <a:pt x="167" y="50"/>
                </a:lnTo>
                <a:close/>
                <a:moveTo>
                  <a:pt x="267" y="325"/>
                </a:moveTo>
                <a:cubicBezTo>
                  <a:pt x="267" y="328"/>
                  <a:pt x="266" y="330"/>
                  <a:pt x="265" y="331"/>
                </a:cubicBezTo>
                <a:cubicBezTo>
                  <a:pt x="263" y="333"/>
                  <a:pt x="261" y="334"/>
                  <a:pt x="259" y="334"/>
                </a:cubicBezTo>
                <a:cubicBezTo>
                  <a:pt x="142" y="334"/>
                  <a:pt x="142" y="334"/>
                  <a:pt x="142" y="334"/>
                </a:cubicBezTo>
                <a:cubicBezTo>
                  <a:pt x="139" y="334"/>
                  <a:pt x="137" y="333"/>
                  <a:pt x="136" y="331"/>
                </a:cubicBezTo>
                <a:cubicBezTo>
                  <a:pt x="134" y="330"/>
                  <a:pt x="133" y="328"/>
                  <a:pt x="133" y="325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3" y="281"/>
                  <a:pt x="134" y="279"/>
                  <a:pt x="136" y="278"/>
                </a:cubicBezTo>
                <a:cubicBezTo>
                  <a:pt x="137" y="276"/>
                  <a:pt x="139" y="275"/>
                  <a:pt x="142" y="275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7" y="192"/>
                  <a:pt x="167" y="192"/>
                  <a:pt x="167" y="192"/>
                </a:cubicBezTo>
                <a:cubicBezTo>
                  <a:pt x="142" y="192"/>
                  <a:pt x="142" y="192"/>
                  <a:pt x="142" y="192"/>
                </a:cubicBezTo>
                <a:cubicBezTo>
                  <a:pt x="139" y="192"/>
                  <a:pt x="137" y="191"/>
                  <a:pt x="136" y="190"/>
                </a:cubicBezTo>
                <a:cubicBezTo>
                  <a:pt x="134" y="188"/>
                  <a:pt x="133" y="186"/>
                  <a:pt x="133" y="184"/>
                </a:cubicBezTo>
                <a:cubicBezTo>
                  <a:pt x="133" y="142"/>
                  <a:pt x="133" y="142"/>
                  <a:pt x="133" y="142"/>
                </a:cubicBezTo>
                <a:cubicBezTo>
                  <a:pt x="133" y="139"/>
                  <a:pt x="134" y="137"/>
                  <a:pt x="136" y="136"/>
                </a:cubicBezTo>
                <a:cubicBezTo>
                  <a:pt x="137" y="134"/>
                  <a:pt x="139" y="133"/>
                  <a:pt x="142" y="133"/>
                </a:cubicBezTo>
                <a:cubicBezTo>
                  <a:pt x="225" y="133"/>
                  <a:pt x="225" y="133"/>
                  <a:pt x="225" y="133"/>
                </a:cubicBezTo>
                <a:cubicBezTo>
                  <a:pt x="228" y="133"/>
                  <a:pt x="230" y="134"/>
                  <a:pt x="231" y="136"/>
                </a:cubicBezTo>
                <a:cubicBezTo>
                  <a:pt x="233" y="137"/>
                  <a:pt x="234" y="139"/>
                  <a:pt x="234" y="142"/>
                </a:cubicBezTo>
                <a:cubicBezTo>
                  <a:pt x="234" y="275"/>
                  <a:pt x="234" y="275"/>
                  <a:pt x="234" y="275"/>
                </a:cubicBezTo>
                <a:cubicBezTo>
                  <a:pt x="259" y="275"/>
                  <a:pt x="259" y="275"/>
                  <a:pt x="259" y="275"/>
                </a:cubicBezTo>
                <a:cubicBezTo>
                  <a:pt x="261" y="275"/>
                  <a:pt x="263" y="276"/>
                  <a:pt x="265" y="278"/>
                </a:cubicBezTo>
                <a:cubicBezTo>
                  <a:pt x="266" y="279"/>
                  <a:pt x="267" y="281"/>
                  <a:pt x="267" y="284"/>
                </a:cubicBezTo>
                <a:lnTo>
                  <a:pt x="267" y="325"/>
                </a:lnTo>
                <a:close/>
                <a:moveTo>
                  <a:pt x="267" y="325"/>
                </a:moveTo>
                <a:cubicBezTo>
                  <a:pt x="267" y="325"/>
                  <a:pt x="267" y="325"/>
                  <a:pt x="267" y="32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25301562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グループ化 68"/>
          <p:cNvGrpSpPr/>
          <p:nvPr/>
        </p:nvGrpSpPr>
        <p:grpSpPr>
          <a:xfrm>
            <a:off x="1570839" y="1472973"/>
            <a:ext cx="590101" cy="1282504"/>
            <a:chOff x="508000" y="504825"/>
            <a:chExt cx="631825" cy="1373188"/>
          </a:xfrm>
          <a:solidFill>
            <a:schemeClr val="bg1"/>
          </a:solidFill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633413" y="504825"/>
              <a:ext cx="377825" cy="309563"/>
            </a:xfrm>
            <a:custGeom>
              <a:avLst/>
              <a:gdLst>
                <a:gd name="T0" fmla="*/ 17 w 100"/>
                <a:gd name="T1" fmla="*/ 83 h 83"/>
                <a:gd name="T2" fmla="*/ 84 w 100"/>
                <a:gd name="T3" fmla="*/ 83 h 83"/>
                <a:gd name="T4" fmla="*/ 96 w 100"/>
                <a:gd name="T5" fmla="*/ 78 h 83"/>
                <a:gd name="T6" fmla="*/ 100 w 100"/>
                <a:gd name="T7" fmla="*/ 67 h 83"/>
                <a:gd name="T8" fmla="*/ 100 w 100"/>
                <a:gd name="T9" fmla="*/ 17 h 83"/>
                <a:gd name="T10" fmla="*/ 96 w 100"/>
                <a:gd name="T11" fmla="*/ 5 h 83"/>
                <a:gd name="T12" fmla="*/ 84 w 100"/>
                <a:gd name="T13" fmla="*/ 0 h 83"/>
                <a:gd name="T14" fmla="*/ 17 w 100"/>
                <a:gd name="T15" fmla="*/ 0 h 83"/>
                <a:gd name="T16" fmla="*/ 5 w 100"/>
                <a:gd name="T17" fmla="*/ 5 h 83"/>
                <a:gd name="T18" fmla="*/ 0 w 100"/>
                <a:gd name="T19" fmla="*/ 17 h 83"/>
                <a:gd name="T20" fmla="*/ 0 w 100"/>
                <a:gd name="T21" fmla="*/ 67 h 83"/>
                <a:gd name="T22" fmla="*/ 5 w 100"/>
                <a:gd name="T23" fmla="*/ 78 h 83"/>
                <a:gd name="T24" fmla="*/ 17 w 100"/>
                <a:gd name="T25" fmla="*/ 83 h 83"/>
                <a:gd name="T26" fmla="*/ 17 w 100"/>
                <a:gd name="T27" fmla="*/ 83 h 83"/>
                <a:gd name="T28" fmla="*/ 17 w 100"/>
                <a:gd name="T2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83">
                  <a:moveTo>
                    <a:pt x="17" y="83"/>
                  </a:moveTo>
                  <a:cubicBezTo>
                    <a:pt x="84" y="83"/>
                    <a:pt x="84" y="83"/>
                    <a:pt x="84" y="83"/>
                  </a:cubicBezTo>
                  <a:cubicBezTo>
                    <a:pt x="88" y="83"/>
                    <a:pt x="92" y="82"/>
                    <a:pt x="96" y="78"/>
                  </a:cubicBezTo>
                  <a:cubicBezTo>
                    <a:pt x="99" y="75"/>
                    <a:pt x="100" y="71"/>
                    <a:pt x="100" y="67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2"/>
                    <a:pt x="99" y="8"/>
                    <a:pt x="96" y="5"/>
                  </a:cubicBezTo>
                  <a:cubicBezTo>
                    <a:pt x="92" y="2"/>
                    <a:pt x="88" y="0"/>
                    <a:pt x="8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1"/>
                    <a:pt x="2" y="75"/>
                    <a:pt x="5" y="78"/>
                  </a:cubicBezTo>
                  <a:cubicBezTo>
                    <a:pt x="9" y="82"/>
                    <a:pt x="13" y="83"/>
                    <a:pt x="17" y="83"/>
                  </a:cubicBezTo>
                  <a:close/>
                  <a:moveTo>
                    <a:pt x="17" y="83"/>
                  </a:moveTo>
                  <a:cubicBezTo>
                    <a:pt x="17" y="83"/>
                    <a:pt x="17" y="83"/>
                    <a:pt x="17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508000" y="1001713"/>
              <a:ext cx="631825" cy="876300"/>
            </a:xfrm>
            <a:custGeom>
              <a:avLst/>
              <a:gdLst>
                <a:gd name="T0" fmla="*/ 162 w 167"/>
                <a:gd name="T1" fmla="*/ 172 h 234"/>
                <a:gd name="T2" fmla="*/ 150 w 167"/>
                <a:gd name="T3" fmla="*/ 167 h 234"/>
                <a:gd name="T4" fmla="*/ 133 w 167"/>
                <a:gd name="T5" fmla="*/ 167 h 234"/>
                <a:gd name="T6" fmla="*/ 133 w 167"/>
                <a:gd name="T7" fmla="*/ 17 h 234"/>
                <a:gd name="T8" fmla="*/ 129 w 167"/>
                <a:gd name="T9" fmla="*/ 5 h 234"/>
                <a:gd name="T10" fmla="*/ 117 w 167"/>
                <a:gd name="T11" fmla="*/ 0 h 234"/>
                <a:gd name="T12" fmla="*/ 17 w 167"/>
                <a:gd name="T13" fmla="*/ 0 h 234"/>
                <a:gd name="T14" fmla="*/ 5 w 167"/>
                <a:gd name="T15" fmla="*/ 5 h 234"/>
                <a:gd name="T16" fmla="*/ 0 w 167"/>
                <a:gd name="T17" fmla="*/ 17 h 234"/>
                <a:gd name="T18" fmla="*/ 0 w 167"/>
                <a:gd name="T19" fmla="*/ 51 h 234"/>
                <a:gd name="T20" fmla="*/ 5 w 167"/>
                <a:gd name="T21" fmla="*/ 62 h 234"/>
                <a:gd name="T22" fmla="*/ 17 w 167"/>
                <a:gd name="T23" fmla="*/ 67 h 234"/>
                <a:gd name="T24" fmla="*/ 33 w 167"/>
                <a:gd name="T25" fmla="*/ 67 h 234"/>
                <a:gd name="T26" fmla="*/ 33 w 167"/>
                <a:gd name="T27" fmla="*/ 167 h 234"/>
                <a:gd name="T28" fmla="*/ 17 w 167"/>
                <a:gd name="T29" fmla="*/ 167 h 234"/>
                <a:gd name="T30" fmla="*/ 5 w 167"/>
                <a:gd name="T31" fmla="*/ 172 h 234"/>
                <a:gd name="T32" fmla="*/ 0 w 167"/>
                <a:gd name="T33" fmla="*/ 184 h 234"/>
                <a:gd name="T34" fmla="*/ 0 w 167"/>
                <a:gd name="T35" fmla="*/ 217 h 234"/>
                <a:gd name="T36" fmla="*/ 5 w 167"/>
                <a:gd name="T37" fmla="*/ 229 h 234"/>
                <a:gd name="T38" fmla="*/ 17 w 167"/>
                <a:gd name="T39" fmla="*/ 234 h 234"/>
                <a:gd name="T40" fmla="*/ 150 w 167"/>
                <a:gd name="T41" fmla="*/ 234 h 234"/>
                <a:gd name="T42" fmla="*/ 162 w 167"/>
                <a:gd name="T43" fmla="*/ 229 h 234"/>
                <a:gd name="T44" fmla="*/ 167 w 167"/>
                <a:gd name="T45" fmla="*/ 217 h 234"/>
                <a:gd name="T46" fmla="*/ 167 w 167"/>
                <a:gd name="T47" fmla="*/ 184 h 234"/>
                <a:gd name="T48" fmla="*/ 162 w 167"/>
                <a:gd name="T49" fmla="*/ 172 h 234"/>
                <a:gd name="T50" fmla="*/ 162 w 167"/>
                <a:gd name="T51" fmla="*/ 172 h 234"/>
                <a:gd name="T52" fmla="*/ 162 w 167"/>
                <a:gd name="T53" fmla="*/ 17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" h="234">
                  <a:moveTo>
                    <a:pt x="162" y="172"/>
                  </a:moveTo>
                  <a:cubicBezTo>
                    <a:pt x="159" y="169"/>
                    <a:pt x="155" y="167"/>
                    <a:pt x="150" y="167"/>
                  </a:cubicBezTo>
                  <a:cubicBezTo>
                    <a:pt x="133" y="167"/>
                    <a:pt x="133" y="167"/>
                    <a:pt x="133" y="167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3" y="13"/>
                    <a:pt x="132" y="9"/>
                    <a:pt x="129" y="5"/>
                  </a:cubicBezTo>
                  <a:cubicBezTo>
                    <a:pt x="125" y="2"/>
                    <a:pt x="121" y="0"/>
                    <a:pt x="1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6"/>
                    <a:pt x="12" y="67"/>
                    <a:pt x="17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3" y="167"/>
                    <a:pt x="33" y="167"/>
                    <a:pt x="33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2" y="167"/>
                    <a:pt x="8" y="169"/>
                    <a:pt x="5" y="172"/>
                  </a:cubicBezTo>
                  <a:cubicBezTo>
                    <a:pt x="2" y="176"/>
                    <a:pt x="0" y="180"/>
                    <a:pt x="0" y="18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2"/>
                    <a:pt x="2" y="226"/>
                    <a:pt x="5" y="229"/>
                  </a:cubicBezTo>
                  <a:cubicBezTo>
                    <a:pt x="8" y="232"/>
                    <a:pt x="12" y="234"/>
                    <a:pt x="17" y="234"/>
                  </a:cubicBezTo>
                  <a:cubicBezTo>
                    <a:pt x="150" y="234"/>
                    <a:pt x="150" y="234"/>
                    <a:pt x="150" y="234"/>
                  </a:cubicBezTo>
                  <a:cubicBezTo>
                    <a:pt x="155" y="234"/>
                    <a:pt x="159" y="232"/>
                    <a:pt x="162" y="229"/>
                  </a:cubicBezTo>
                  <a:cubicBezTo>
                    <a:pt x="165" y="226"/>
                    <a:pt x="167" y="222"/>
                    <a:pt x="167" y="217"/>
                  </a:cubicBezTo>
                  <a:cubicBezTo>
                    <a:pt x="167" y="184"/>
                    <a:pt x="167" y="184"/>
                    <a:pt x="167" y="184"/>
                  </a:cubicBezTo>
                  <a:cubicBezTo>
                    <a:pt x="167" y="180"/>
                    <a:pt x="165" y="176"/>
                    <a:pt x="162" y="172"/>
                  </a:cubicBezTo>
                  <a:close/>
                  <a:moveTo>
                    <a:pt x="162" y="172"/>
                  </a:moveTo>
                  <a:cubicBezTo>
                    <a:pt x="162" y="172"/>
                    <a:pt x="162" y="172"/>
                    <a:pt x="162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0" name="Freeform 10"/>
          <p:cNvSpPr>
            <a:spLocks noEditPoints="1"/>
          </p:cNvSpPr>
          <p:nvPr/>
        </p:nvSpPr>
        <p:spPr bwMode="auto">
          <a:xfrm>
            <a:off x="3963199" y="1482497"/>
            <a:ext cx="1272980" cy="1272980"/>
          </a:xfrm>
          <a:custGeom>
            <a:avLst/>
            <a:gdLst>
              <a:gd name="T0" fmla="*/ 385 w 400"/>
              <a:gd name="T1" fmla="*/ 15 h 400"/>
              <a:gd name="T2" fmla="*/ 349 w 400"/>
              <a:gd name="T3" fmla="*/ 0 h 400"/>
              <a:gd name="T4" fmla="*/ 51 w 400"/>
              <a:gd name="T5" fmla="*/ 0 h 400"/>
              <a:gd name="T6" fmla="*/ 15 w 400"/>
              <a:gd name="T7" fmla="*/ 15 h 400"/>
              <a:gd name="T8" fmla="*/ 0 w 400"/>
              <a:gd name="T9" fmla="*/ 51 h 400"/>
              <a:gd name="T10" fmla="*/ 0 w 400"/>
              <a:gd name="T11" fmla="*/ 349 h 400"/>
              <a:gd name="T12" fmla="*/ 15 w 400"/>
              <a:gd name="T13" fmla="*/ 385 h 400"/>
              <a:gd name="T14" fmla="*/ 51 w 400"/>
              <a:gd name="T15" fmla="*/ 400 h 400"/>
              <a:gd name="T16" fmla="*/ 349 w 400"/>
              <a:gd name="T17" fmla="*/ 400 h 400"/>
              <a:gd name="T18" fmla="*/ 385 w 400"/>
              <a:gd name="T19" fmla="*/ 385 h 400"/>
              <a:gd name="T20" fmla="*/ 400 w 400"/>
              <a:gd name="T21" fmla="*/ 349 h 400"/>
              <a:gd name="T22" fmla="*/ 400 w 400"/>
              <a:gd name="T23" fmla="*/ 51 h 400"/>
              <a:gd name="T24" fmla="*/ 385 w 400"/>
              <a:gd name="T25" fmla="*/ 15 h 400"/>
              <a:gd name="T26" fmla="*/ 144 w 400"/>
              <a:gd name="T27" fmla="*/ 144 h 400"/>
              <a:gd name="T28" fmla="*/ 201 w 400"/>
              <a:gd name="T29" fmla="*/ 121 h 400"/>
              <a:gd name="T30" fmla="*/ 257 w 400"/>
              <a:gd name="T31" fmla="*/ 144 h 400"/>
              <a:gd name="T32" fmla="*/ 281 w 400"/>
              <a:gd name="T33" fmla="*/ 199 h 400"/>
              <a:gd name="T34" fmla="*/ 257 w 400"/>
              <a:gd name="T35" fmla="*/ 255 h 400"/>
              <a:gd name="T36" fmla="*/ 201 w 400"/>
              <a:gd name="T37" fmla="*/ 277 h 400"/>
              <a:gd name="T38" fmla="*/ 144 w 400"/>
              <a:gd name="T39" fmla="*/ 255 h 400"/>
              <a:gd name="T40" fmla="*/ 120 w 400"/>
              <a:gd name="T41" fmla="*/ 199 h 400"/>
              <a:gd name="T42" fmla="*/ 144 w 400"/>
              <a:gd name="T43" fmla="*/ 144 h 400"/>
              <a:gd name="T44" fmla="*/ 355 w 400"/>
              <a:gd name="T45" fmla="*/ 338 h 400"/>
              <a:gd name="T46" fmla="*/ 350 w 400"/>
              <a:gd name="T47" fmla="*/ 350 h 400"/>
              <a:gd name="T48" fmla="*/ 339 w 400"/>
              <a:gd name="T49" fmla="*/ 354 h 400"/>
              <a:gd name="T50" fmla="*/ 60 w 400"/>
              <a:gd name="T51" fmla="*/ 354 h 400"/>
              <a:gd name="T52" fmla="*/ 49 w 400"/>
              <a:gd name="T53" fmla="*/ 350 h 400"/>
              <a:gd name="T54" fmla="*/ 45 w 400"/>
              <a:gd name="T55" fmla="*/ 338 h 400"/>
              <a:gd name="T56" fmla="*/ 45 w 400"/>
              <a:gd name="T57" fmla="*/ 169 h 400"/>
              <a:gd name="T58" fmla="*/ 81 w 400"/>
              <a:gd name="T59" fmla="*/ 169 h 400"/>
              <a:gd name="T60" fmla="*/ 76 w 400"/>
              <a:gd name="T61" fmla="*/ 204 h 400"/>
              <a:gd name="T62" fmla="*/ 113 w 400"/>
              <a:gd name="T63" fmla="*/ 289 h 400"/>
              <a:gd name="T64" fmla="*/ 201 w 400"/>
              <a:gd name="T65" fmla="*/ 324 h 400"/>
              <a:gd name="T66" fmla="*/ 263 w 400"/>
              <a:gd name="T67" fmla="*/ 308 h 400"/>
              <a:gd name="T68" fmla="*/ 308 w 400"/>
              <a:gd name="T69" fmla="*/ 264 h 400"/>
              <a:gd name="T70" fmla="*/ 325 w 400"/>
              <a:gd name="T71" fmla="*/ 204 h 400"/>
              <a:gd name="T72" fmla="*/ 320 w 400"/>
              <a:gd name="T73" fmla="*/ 169 h 400"/>
              <a:gd name="T74" fmla="*/ 355 w 400"/>
              <a:gd name="T75" fmla="*/ 169 h 400"/>
              <a:gd name="T76" fmla="*/ 355 w 400"/>
              <a:gd name="T77" fmla="*/ 338 h 400"/>
              <a:gd name="T78" fmla="*/ 355 w 400"/>
              <a:gd name="T79" fmla="*/ 106 h 400"/>
              <a:gd name="T80" fmla="*/ 350 w 400"/>
              <a:gd name="T81" fmla="*/ 118 h 400"/>
              <a:gd name="T82" fmla="*/ 337 w 400"/>
              <a:gd name="T83" fmla="*/ 124 h 400"/>
              <a:gd name="T84" fmla="*/ 292 w 400"/>
              <a:gd name="T85" fmla="*/ 124 h 400"/>
              <a:gd name="T86" fmla="*/ 279 w 400"/>
              <a:gd name="T87" fmla="*/ 118 h 400"/>
              <a:gd name="T88" fmla="*/ 274 w 400"/>
              <a:gd name="T89" fmla="*/ 106 h 400"/>
              <a:gd name="T90" fmla="*/ 274 w 400"/>
              <a:gd name="T91" fmla="*/ 63 h 400"/>
              <a:gd name="T92" fmla="*/ 279 w 400"/>
              <a:gd name="T93" fmla="*/ 50 h 400"/>
              <a:gd name="T94" fmla="*/ 292 w 400"/>
              <a:gd name="T95" fmla="*/ 45 h 400"/>
              <a:gd name="T96" fmla="*/ 337 w 400"/>
              <a:gd name="T97" fmla="*/ 45 h 400"/>
              <a:gd name="T98" fmla="*/ 350 w 400"/>
              <a:gd name="T99" fmla="*/ 50 h 400"/>
              <a:gd name="T100" fmla="*/ 355 w 400"/>
              <a:gd name="T101" fmla="*/ 63 h 400"/>
              <a:gd name="T102" fmla="*/ 355 w 400"/>
              <a:gd name="T103" fmla="*/ 106 h 400"/>
              <a:gd name="T104" fmla="*/ 355 w 400"/>
              <a:gd name="T105" fmla="*/ 106 h 400"/>
              <a:gd name="T106" fmla="*/ 355 w 400"/>
              <a:gd name="T107" fmla="*/ 10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0" h="400">
                <a:moveTo>
                  <a:pt x="385" y="15"/>
                </a:moveTo>
                <a:cubicBezTo>
                  <a:pt x="375" y="5"/>
                  <a:pt x="363" y="0"/>
                  <a:pt x="349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37" y="0"/>
                  <a:pt x="25" y="5"/>
                  <a:pt x="15" y="15"/>
                </a:cubicBezTo>
                <a:cubicBezTo>
                  <a:pt x="5" y="25"/>
                  <a:pt x="0" y="37"/>
                  <a:pt x="0" y="51"/>
                </a:cubicBezTo>
                <a:cubicBezTo>
                  <a:pt x="0" y="349"/>
                  <a:pt x="0" y="349"/>
                  <a:pt x="0" y="349"/>
                </a:cubicBezTo>
                <a:cubicBezTo>
                  <a:pt x="0" y="363"/>
                  <a:pt x="5" y="375"/>
                  <a:pt x="15" y="385"/>
                </a:cubicBezTo>
                <a:cubicBezTo>
                  <a:pt x="25" y="395"/>
                  <a:pt x="37" y="400"/>
                  <a:pt x="51" y="400"/>
                </a:cubicBezTo>
                <a:cubicBezTo>
                  <a:pt x="349" y="400"/>
                  <a:pt x="349" y="400"/>
                  <a:pt x="349" y="400"/>
                </a:cubicBezTo>
                <a:cubicBezTo>
                  <a:pt x="363" y="400"/>
                  <a:pt x="375" y="395"/>
                  <a:pt x="385" y="385"/>
                </a:cubicBezTo>
                <a:cubicBezTo>
                  <a:pt x="395" y="375"/>
                  <a:pt x="400" y="363"/>
                  <a:pt x="400" y="349"/>
                </a:cubicBezTo>
                <a:cubicBezTo>
                  <a:pt x="400" y="51"/>
                  <a:pt x="400" y="51"/>
                  <a:pt x="400" y="51"/>
                </a:cubicBezTo>
                <a:cubicBezTo>
                  <a:pt x="400" y="37"/>
                  <a:pt x="395" y="25"/>
                  <a:pt x="385" y="15"/>
                </a:cubicBezTo>
                <a:close/>
                <a:moveTo>
                  <a:pt x="144" y="144"/>
                </a:moveTo>
                <a:cubicBezTo>
                  <a:pt x="160" y="129"/>
                  <a:pt x="178" y="121"/>
                  <a:pt x="201" y="121"/>
                </a:cubicBezTo>
                <a:cubicBezTo>
                  <a:pt x="223" y="121"/>
                  <a:pt x="242" y="129"/>
                  <a:pt x="257" y="144"/>
                </a:cubicBezTo>
                <a:cubicBezTo>
                  <a:pt x="273" y="160"/>
                  <a:pt x="281" y="178"/>
                  <a:pt x="281" y="199"/>
                </a:cubicBezTo>
                <a:cubicBezTo>
                  <a:pt x="281" y="221"/>
                  <a:pt x="273" y="239"/>
                  <a:pt x="257" y="255"/>
                </a:cubicBezTo>
                <a:cubicBezTo>
                  <a:pt x="242" y="270"/>
                  <a:pt x="223" y="277"/>
                  <a:pt x="201" y="277"/>
                </a:cubicBezTo>
                <a:cubicBezTo>
                  <a:pt x="178" y="277"/>
                  <a:pt x="160" y="270"/>
                  <a:pt x="144" y="255"/>
                </a:cubicBezTo>
                <a:cubicBezTo>
                  <a:pt x="128" y="239"/>
                  <a:pt x="120" y="221"/>
                  <a:pt x="120" y="199"/>
                </a:cubicBezTo>
                <a:cubicBezTo>
                  <a:pt x="120" y="178"/>
                  <a:pt x="128" y="160"/>
                  <a:pt x="144" y="144"/>
                </a:cubicBezTo>
                <a:close/>
                <a:moveTo>
                  <a:pt x="355" y="338"/>
                </a:moveTo>
                <a:cubicBezTo>
                  <a:pt x="355" y="343"/>
                  <a:pt x="354" y="347"/>
                  <a:pt x="350" y="350"/>
                </a:cubicBezTo>
                <a:cubicBezTo>
                  <a:pt x="347" y="353"/>
                  <a:pt x="344" y="354"/>
                  <a:pt x="339" y="354"/>
                </a:cubicBezTo>
                <a:cubicBezTo>
                  <a:pt x="60" y="354"/>
                  <a:pt x="60" y="354"/>
                  <a:pt x="60" y="354"/>
                </a:cubicBezTo>
                <a:cubicBezTo>
                  <a:pt x="56" y="354"/>
                  <a:pt x="52" y="353"/>
                  <a:pt x="49" y="350"/>
                </a:cubicBezTo>
                <a:cubicBezTo>
                  <a:pt x="46" y="347"/>
                  <a:pt x="45" y="343"/>
                  <a:pt x="45" y="338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81" y="169"/>
                  <a:pt x="81" y="169"/>
                  <a:pt x="81" y="169"/>
                </a:cubicBezTo>
                <a:cubicBezTo>
                  <a:pt x="78" y="180"/>
                  <a:pt x="76" y="192"/>
                  <a:pt x="76" y="204"/>
                </a:cubicBezTo>
                <a:cubicBezTo>
                  <a:pt x="76" y="237"/>
                  <a:pt x="88" y="265"/>
                  <a:pt x="113" y="289"/>
                </a:cubicBezTo>
                <a:cubicBezTo>
                  <a:pt x="137" y="313"/>
                  <a:pt x="166" y="324"/>
                  <a:pt x="201" y="324"/>
                </a:cubicBezTo>
                <a:cubicBezTo>
                  <a:pt x="223" y="324"/>
                  <a:pt x="244" y="319"/>
                  <a:pt x="263" y="308"/>
                </a:cubicBezTo>
                <a:cubicBezTo>
                  <a:pt x="282" y="297"/>
                  <a:pt x="297" y="283"/>
                  <a:pt x="308" y="264"/>
                </a:cubicBezTo>
                <a:cubicBezTo>
                  <a:pt x="320" y="246"/>
                  <a:pt x="325" y="226"/>
                  <a:pt x="325" y="204"/>
                </a:cubicBezTo>
                <a:cubicBezTo>
                  <a:pt x="325" y="192"/>
                  <a:pt x="323" y="180"/>
                  <a:pt x="320" y="169"/>
                </a:cubicBezTo>
                <a:cubicBezTo>
                  <a:pt x="355" y="169"/>
                  <a:pt x="355" y="169"/>
                  <a:pt x="355" y="169"/>
                </a:cubicBezTo>
                <a:lnTo>
                  <a:pt x="355" y="338"/>
                </a:lnTo>
                <a:close/>
                <a:moveTo>
                  <a:pt x="355" y="106"/>
                </a:moveTo>
                <a:cubicBezTo>
                  <a:pt x="355" y="111"/>
                  <a:pt x="353" y="115"/>
                  <a:pt x="350" y="118"/>
                </a:cubicBezTo>
                <a:cubicBezTo>
                  <a:pt x="346" y="122"/>
                  <a:pt x="342" y="124"/>
                  <a:pt x="337" y="124"/>
                </a:cubicBezTo>
                <a:cubicBezTo>
                  <a:pt x="292" y="124"/>
                  <a:pt x="292" y="124"/>
                  <a:pt x="292" y="124"/>
                </a:cubicBezTo>
                <a:cubicBezTo>
                  <a:pt x="287" y="124"/>
                  <a:pt x="282" y="122"/>
                  <a:pt x="279" y="118"/>
                </a:cubicBezTo>
                <a:cubicBezTo>
                  <a:pt x="275" y="115"/>
                  <a:pt x="274" y="111"/>
                  <a:pt x="274" y="106"/>
                </a:cubicBezTo>
                <a:cubicBezTo>
                  <a:pt x="274" y="63"/>
                  <a:pt x="274" y="63"/>
                  <a:pt x="274" y="63"/>
                </a:cubicBezTo>
                <a:cubicBezTo>
                  <a:pt x="274" y="58"/>
                  <a:pt x="275" y="53"/>
                  <a:pt x="279" y="50"/>
                </a:cubicBezTo>
                <a:cubicBezTo>
                  <a:pt x="282" y="46"/>
                  <a:pt x="287" y="45"/>
                  <a:pt x="292" y="45"/>
                </a:cubicBezTo>
                <a:cubicBezTo>
                  <a:pt x="337" y="45"/>
                  <a:pt x="337" y="45"/>
                  <a:pt x="337" y="45"/>
                </a:cubicBezTo>
                <a:cubicBezTo>
                  <a:pt x="342" y="45"/>
                  <a:pt x="346" y="46"/>
                  <a:pt x="350" y="50"/>
                </a:cubicBezTo>
                <a:cubicBezTo>
                  <a:pt x="353" y="53"/>
                  <a:pt x="355" y="58"/>
                  <a:pt x="355" y="63"/>
                </a:cubicBezTo>
                <a:lnTo>
                  <a:pt x="355" y="106"/>
                </a:lnTo>
                <a:close/>
                <a:moveTo>
                  <a:pt x="355" y="106"/>
                </a:moveTo>
                <a:cubicBezTo>
                  <a:pt x="355" y="106"/>
                  <a:pt x="355" y="106"/>
                  <a:pt x="355" y="10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3" name="Freeform 14"/>
          <p:cNvSpPr>
            <a:spLocks noEditPoints="1"/>
          </p:cNvSpPr>
          <p:nvPr/>
        </p:nvSpPr>
        <p:spPr bwMode="auto">
          <a:xfrm>
            <a:off x="7322856" y="1485671"/>
            <a:ext cx="852918" cy="1269806"/>
          </a:xfrm>
          <a:custGeom>
            <a:avLst/>
            <a:gdLst>
              <a:gd name="T0" fmla="*/ 258 w 267"/>
              <a:gd name="T1" fmla="*/ 1 h 400"/>
              <a:gd name="T2" fmla="*/ 240 w 267"/>
              <a:gd name="T3" fmla="*/ 2 h 400"/>
              <a:gd name="T4" fmla="*/ 184 w 267"/>
              <a:gd name="T5" fmla="*/ 4 h 400"/>
              <a:gd name="T6" fmla="*/ 165 w 267"/>
              <a:gd name="T7" fmla="*/ 4 h 400"/>
              <a:gd name="T8" fmla="*/ 82 w 267"/>
              <a:gd name="T9" fmla="*/ 0 h 400"/>
              <a:gd name="T10" fmla="*/ 77 w 267"/>
              <a:gd name="T11" fmla="*/ 27 h 400"/>
              <a:gd name="T12" fmla="*/ 87 w 267"/>
              <a:gd name="T13" fmla="*/ 28 h 400"/>
              <a:gd name="T14" fmla="*/ 125 w 267"/>
              <a:gd name="T15" fmla="*/ 35 h 400"/>
              <a:gd name="T16" fmla="*/ 125 w 267"/>
              <a:gd name="T17" fmla="*/ 45 h 400"/>
              <a:gd name="T18" fmla="*/ 123 w 267"/>
              <a:gd name="T19" fmla="*/ 58 h 400"/>
              <a:gd name="T20" fmla="*/ 117 w 267"/>
              <a:gd name="T21" fmla="*/ 93 h 400"/>
              <a:gd name="T22" fmla="*/ 113 w 267"/>
              <a:gd name="T23" fmla="*/ 110 h 400"/>
              <a:gd name="T24" fmla="*/ 105 w 267"/>
              <a:gd name="T25" fmla="*/ 151 h 400"/>
              <a:gd name="T26" fmla="*/ 104 w 267"/>
              <a:gd name="T27" fmla="*/ 154 h 400"/>
              <a:gd name="T28" fmla="*/ 102 w 267"/>
              <a:gd name="T29" fmla="*/ 162 h 400"/>
              <a:gd name="T30" fmla="*/ 99 w 267"/>
              <a:gd name="T31" fmla="*/ 174 h 400"/>
              <a:gd name="T32" fmla="*/ 95 w 267"/>
              <a:gd name="T33" fmla="*/ 191 h 400"/>
              <a:gd name="T34" fmla="*/ 90 w 267"/>
              <a:gd name="T35" fmla="*/ 213 h 400"/>
              <a:gd name="T36" fmla="*/ 87 w 267"/>
              <a:gd name="T37" fmla="*/ 230 h 400"/>
              <a:gd name="T38" fmla="*/ 72 w 267"/>
              <a:gd name="T39" fmla="*/ 300 h 400"/>
              <a:gd name="T40" fmla="*/ 65 w 267"/>
              <a:gd name="T41" fmla="*/ 336 h 400"/>
              <a:gd name="T42" fmla="*/ 55 w 267"/>
              <a:gd name="T43" fmla="*/ 362 h 400"/>
              <a:gd name="T44" fmla="*/ 25 w 267"/>
              <a:gd name="T45" fmla="*/ 373 h 400"/>
              <a:gd name="T46" fmla="*/ 4 w 267"/>
              <a:gd name="T47" fmla="*/ 378 h 400"/>
              <a:gd name="T48" fmla="*/ 0 w 267"/>
              <a:gd name="T49" fmla="*/ 400 h 400"/>
              <a:gd name="T50" fmla="*/ 26 w 267"/>
              <a:gd name="T51" fmla="*/ 398 h 400"/>
              <a:gd name="T52" fmla="*/ 71 w 267"/>
              <a:gd name="T53" fmla="*/ 395 h 400"/>
              <a:gd name="T54" fmla="*/ 123 w 267"/>
              <a:gd name="T55" fmla="*/ 395 h 400"/>
              <a:gd name="T56" fmla="*/ 160 w 267"/>
              <a:gd name="T57" fmla="*/ 400 h 400"/>
              <a:gd name="T58" fmla="*/ 168 w 267"/>
              <a:gd name="T59" fmla="*/ 400 h 400"/>
              <a:gd name="T60" fmla="*/ 179 w 267"/>
              <a:gd name="T61" fmla="*/ 400 h 400"/>
              <a:gd name="T62" fmla="*/ 185 w 267"/>
              <a:gd name="T63" fmla="*/ 400 h 400"/>
              <a:gd name="T64" fmla="*/ 187 w 267"/>
              <a:gd name="T65" fmla="*/ 389 h 400"/>
              <a:gd name="T66" fmla="*/ 189 w 267"/>
              <a:gd name="T67" fmla="*/ 374 h 400"/>
              <a:gd name="T68" fmla="*/ 172 w 267"/>
              <a:gd name="T69" fmla="*/ 371 h 400"/>
              <a:gd name="T70" fmla="*/ 141 w 267"/>
              <a:gd name="T71" fmla="*/ 366 h 400"/>
              <a:gd name="T72" fmla="*/ 140 w 267"/>
              <a:gd name="T73" fmla="*/ 359 h 400"/>
              <a:gd name="T74" fmla="*/ 143 w 267"/>
              <a:gd name="T75" fmla="*/ 347 h 400"/>
              <a:gd name="T76" fmla="*/ 155 w 267"/>
              <a:gd name="T77" fmla="*/ 286 h 400"/>
              <a:gd name="T78" fmla="*/ 165 w 267"/>
              <a:gd name="T79" fmla="*/ 245 h 400"/>
              <a:gd name="T80" fmla="*/ 180 w 267"/>
              <a:gd name="T81" fmla="*/ 163 h 400"/>
              <a:gd name="T82" fmla="*/ 198 w 267"/>
              <a:gd name="T83" fmla="*/ 84 h 400"/>
              <a:gd name="T84" fmla="*/ 201 w 267"/>
              <a:gd name="T85" fmla="*/ 62 h 400"/>
              <a:gd name="T86" fmla="*/ 207 w 267"/>
              <a:gd name="T87" fmla="*/ 39 h 400"/>
              <a:gd name="T88" fmla="*/ 234 w 267"/>
              <a:gd name="T89" fmla="*/ 31 h 400"/>
              <a:gd name="T90" fmla="*/ 262 w 267"/>
              <a:gd name="T91" fmla="*/ 23 h 400"/>
              <a:gd name="T92" fmla="*/ 265 w 267"/>
              <a:gd name="T93" fmla="*/ 10 h 400"/>
              <a:gd name="T94" fmla="*/ 267 w 267"/>
              <a:gd name="T95" fmla="*/ 0 h 400"/>
              <a:gd name="T96" fmla="*/ 258 w 267"/>
              <a:gd name="T97" fmla="*/ 1 h 400"/>
              <a:gd name="T98" fmla="*/ 258 w 267"/>
              <a:gd name="T99" fmla="*/ 1 h 400"/>
              <a:gd name="T100" fmla="*/ 258 w 267"/>
              <a:gd name="T101" fmla="*/ 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67" h="400">
                <a:moveTo>
                  <a:pt x="258" y="1"/>
                </a:moveTo>
                <a:cubicBezTo>
                  <a:pt x="252" y="1"/>
                  <a:pt x="246" y="1"/>
                  <a:pt x="240" y="2"/>
                </a:cubicBezTo>
                <a:cubicBezTo>
                  <a:pt x="214" y="3"/>
                  <a:pt x="196" y="4"/>
                  <a:pt x="184" y="4"/>
                </a:cubicBezTo>
                <a:cubicBezTo>
                  <a:pt x="178" y="4"/>
                  <a:pt x="172" y="4"/>
                  <a:pt x="165" y="4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27"/>
                  <a:pt x="77" y="27"/>
                  <a:pt x="77" y="27"/>
                </a:cubicBezTo>
                <a:cubicBezTo>
                  <a:pt x="79" y="27"/>
                  <a:pt x="82" y="28"/>
                  <a:pt x="87" y="28"/>
                </a:cubicBezTo>
                <a:cubicBezTo>
                  <a:pt x="105" y="29"/>
                  <a:pt x="118" y="31"/>
                  <a:pt x="125" y="35"/>
                </a:cubicBezTo>
                <a:cubicBezTo>
                  <a:pt x="125" y="45"/>
                  <a:pt x="125" y="45"/>
                  <a:pt x="125" y="45"/>
                </a:cubicBezTo>
                <a:cubicBezTo>
                  <a:pt x="123" y="58"/>
                  <a:pt x="123" y="58"/>
                  <a:pt x="123" y="58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13" y="110"/>
                  <a:pt x="113" y="110"/>
                  <a:pt x="113" y="110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5" y="151"/>
                  <a:pt x="105" y="152"/>
                  <a:pt x="104" y="154"/>
                </a:cubicBezTo>
                <a:cubicBezTo>
                  <a:pt x="104" y="156"/>
                  <a:pt x="103" y="158"/>
                  <a:pt x="102" y="162"/>
                </a:cubicBezTo>
                <a:cubicBezTo>
                  <a:pt x="101" y="165"/>
                  <a:pt x="100" y="169"/>
                  <a:pt x="99" y="174"/>
                </a:cubicBezTo>
                <a:cubicBezTo>
                  <a:pt x="98" y="178"/>
                  <a:pt x="96" y="184"/>
                  <a:pt x="95" y="191"/>
                </a:cubicBezTo>
                <a:cubicBezTo>
                  <a:pt x="93" y="198"/>
                  <a:pt x="92" y="206"/>
                  <a:pt x="90" y="213"/>
                </a:cubicBezTo>
                <a:cubicBezTo>
                  <a:pt x="87" y="230"/>
                  <a:pt x="87" y="230"/>
                  <a:pt x="87" y="230"/>
                </a:cubicBezTo>
                <a:cubicBezTo>
                  <a:pt x="72" y="300"/>
                  <a:pt x="72" y="300"/>
                  <a:pt x="72" y="300"/>
                </a:cubicBezTo>
                <a:cubicBezTo>
                  <a:pt x="65" y="336"/>
                  <a:pt x="65" y="336"/>
                  <a:pt x="65" y="336"/>
                </a:cubicBezTo>
                <a:cubicBezTo>
                  <a:pt x="63" y="347"/>
                  <a:pt x="60" y="356"/>
                  <a:pt x="55" y="362"/>
                </a:cubicBezTo>
                <a:cubicBezTo>
                  <a:pt x="48" y="366"/>
                  <a:pt x="38" y="369"/>
                  <a:pt x="25" y="373"/>
                </a:cubicBezTo>
                <a:cubicBezTo>
                  <a:pt x="12" y="376"/>
                  <a:pt x="5" y="378"/>
                  <a:pt x="4" y="378"/>
                </a:cubicBezTo>
                <a:cubicBezTo>
                  <a:pt x="0" y="400"/>
                  <a:pt x="0" y="400"/>
                  <a:pt x="0" y="400"/>
                </a:cubicBezTo>
                <a:cubicBezTo>
                  <a:pt x="4" y="400"/>
                  <a:pt x="13" y="399"/>
                  <a:pt x="26" y="398"/>
                </a:cubicBezTo>
                <a:cubicBezTo>
                  <a:pt x="49" y="395"/>
                  <a:pt x="64" y="395"/>
                  <a:pt x="71" y="395"/>
                </a:cubicBezTo>
                <a:cubicBezTo>
                  <a:pt x="123" y="395"/>
                  <a:pt x="123" y="395"/>
                  <a:pt x="123" y="395"/>
                </a:cubicBezTo>
                <a:cubicBezTo>
                  <a:pt x="144" y="397"/>
                  <a:pt x="157" y="399"/>
                  <a:pt x="160" y="400"/>
                </a:cubicBezTo>
                <a:cubicBezTo>
                  <a:pt x="164" y="400"/>
                  <a:pt x="166" y="400"/>
                  <a:pt x="168" y="400"/>
                </a:cubicBezTo>
                <a:cubicBezTo>
                  <a:pt x="171" y="400"/>
                  <a:pt x="174" y="400"/>
                  <a:pt x="179" y="400"/>
                </a:cubicBezTo>
                <a:cubicBezTo>
                  <a:pt x="179" y="400"/>
                  <a:pt x="181" y="400"/>
                  <a:pt x="185" y="400"/>
                </a:cubicBezTo>
                <a:cubicBezTo>
                  <a:pt x="185" y="398"/>
                  <a:pt x="186" y="394"/>
                  <a:pt x="187" y="389"/>
                </a:cubicBezTo>
                <a:cubicBezTo>
                  <a:pt x="188" y="384"/>
                  <a:pt x="189" y="379"/>
                  <a:pt x="189" y="374"/>
                </a:cubicBezTo>
                <a:cubicBezTo>
                  <a:pt x="184" y="373"/>
                  <a:pt x="178" y="372"/>
                  <a:pt x="172" y="371"/>
                </a:cubicBezTo>
                <a:cubicBezTo>
                  <a:pt x="162" y="370"/>
                  <a:pt x="152" y="368"/>
                  <a:pt x="141" y="366"/>
                </a:cubicBezTo>
                <a:cubicBezTo>
                  <a:pt x="140" y="362"/>
                  <a:pt x="140" y="360"/>
                  <a:pt x="140" y="359"/>
                </a:cubicBezTo>
                <a:cubicBezTo>
                  <a:pt x="143" y="347"/>
                  <a:pt x="143" y="347"/>
                  <a:pt x="143" y="347"/>
                </a:cubicBezTo>
                <a:cubicBezTo>
                  <a:pt x="155" y="286"/>
                  <a:pt x="155" y="286"/>
                  <a:pt x="155" y="286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80" y="163"/>
                  <a:pt x="180" y="163"/>
                  <a:pt x="180" y="163"/>
                </a:cubicBezTo>
                <a:cubicBezTo>
                  <a:pt x="184" y="145"/>
                  <a:pt x="190" y="118"/>
                  <a:pt x="198" y="84"/>
                </a:cubicBezTo>
                <a:cubicBezTo>
                  <a:pt x="198" y="77"/>
                  <a:pt x="199" y="70"/>
                  <a:pt x="201" y="62"/>
                </a:cubicBezTo>
                <a:cubicBezTo>
                  <a:pt x="203" y="52"/>
                  <a:pt x="205" y="45"/>
                  <a:pt x="207" y="39"/>
                </a:cubicBezTo>
                <a:cubicBezTo>
                  <a:pt x="214" y="37"/>
                  <a:pt x="222" y="34"/>
                  <a:pt x="234" y="31"/>
                </a:cubicBezTo>
                <a:cubicBezTo>
                  <a:pt x="243" y="29"/>
                  <a:pt x="252" y="27"/>
                  <a:pt x="262" y="23"/>
                </a:cubicBezTo>
                <a:cubicBezTo>
                  <a:pt x="263" y="19"/>
                  <a:pt x="264" y="15"/>
                  <a:pt x="265" y="10"/>
                </a:cubicBezTo>
                <a:cubicBezTo>
                  <a:pt x="266" y="7"/>
                  <a:pt x="267" y="3"/>
                  <a:pt x="267" y="0"/>
                </a:cubicBezTo>
                <a:cubicBezTo>
                  <a:pt x="267" y="0"/>
                  <a:pt x="264" y="0"/>
                  <a:pt x="258" y="1"/>
                </a:cubicBezTo>
                <a:close/>
                <a:moveTo>
                  <a:pt x="258" y="1"/>
                </a:moveTo>
                <a:cubicBezTo>
                  <a:pt x="258" y="1"/>
                  <a:pt x="258" y="1"/>
                  <a:pt x="258" y="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0" name="グループ化 69"/>
          <p:cNvGrpSpPr/>
          <p:nvPr/>
        </p:nvGrpSpPr>
        <p:grpSpPr>
          <a:xfrm>
            <a:off x="9896360" y="1738046"/>
            <a:ext cx="1269804" cy="761882"/>
            <a:chOff x="4927600" y="506413"/>
            <a:chExt cx="635000" cy="381000"/>
          </a:xfrm>
          <a:solidFill>
            <a:schemeClr val="bg1"/>
          </a:solidFill>
        </p:grpSpPr>
        <p:sp>
          <p:nvSpPr>
            <p:cNvPr id="26" name="Freeform 18"/>
            <p:cNvSpPr>
              <a:spLocks noEditPoints="1"/>
            </p:cNvSpPr>
            <p:nvPr/>
          </p:nvSpPr>
          <p:spPr bwMode="auto">
            <a:xfrm>
              <a:off x="4927600" y="506413"/>
              <a:ext cx="635000" cy="381000"/>
            </a:xfrm>
            <a:custGeom>
              <a:avLst/>
              <a:gdLst>
                <a:gd name="T0" fmla="*/ 491 w 501"/>
                <a:gd name="T1" fmla="*/ 10 h 300"/>
                <a:gd name="T2" fmla="*/ 467 w 501"/>
                <a:gd name="T3" fmla="*/ 0 h 300"/>
                <a:gd name="T4" fmla="*/ 33 w 501"/>
                <a:gd name="T5" fmla="*/ 0 h 300"/>
                <a:gd name="T6" fmla="*/ 10 w 501"/>
                <a:gd name="T7" fmla="*/ 10 h 300"/>
                <a:gd name="T8" fmla="*/ 0 w 501"/>
                <a:gd name="T9" fmla="*/ 33 h 300"/>
                <a:gd name="T10" fmla="*/ 0 w 501"/>
                <a:gd name="T11" fmla="*/ 267 h 300"/>
                <a:gd name="T12" fmla="*/ 10 w 501"/>
                <a:gd name="T13" fmla="*/ 291 h 300"/>
                <a:gd name="T14" fmla="*/ 33 w 501"/>
                <a:gd name="T15" fmla="*/ 300 h 300"/>
                <a:gd name="T16" fmla="*/ 467 w 501"/>
                <a:gd name="T17" fmla="*/ 300 h 300"/>
                <a:gd name="T18" fmla="*/ 491 w 501"/>
                <a:gd name="T19" fmla="*/ 291 h 300"/>
                <a:gd name="T20" fmla="*/ 501 w 501"/>
                <a:gd name="T21" fmla="*/ 267 h 300"/>
                <a:gd name="T22" fmla="*/ 501 w 501"/>
                <a:gd name="T23" fmla="*/ 33 h 300"/>
                <a:gd name="T24" fmla="*/ 491 w 501"/>
                <a:gd name="T25" fmla="*/ 10 h 300"/>
                <a:gd name="T26" fmla="*/ 467 w 501"/>
                <a:gd name="T27" fmla="*/ 267 h 300"/>
                <a:gd name="T28" fmla="*/ 33 w 501"/>
                <a:gd name="T29" fmla="*/ 267 h 300"/>
                <a:gd name="T30" fmla="*/ 33 w 501"/>
                <a:gd name="T31" fmla="*/ 33 h 300"/>
                <a:gd name="T32" fmla="*/ 467 w 501"/>
                <a:gd name="T33" fmla="*/ 33 h 300"/>
                <a:gd name="T34" fmla="*/ 467 w 501"/>
                <a:gd name="T35" fmla="*/ 267 h 300"/>
                <a:gd name="T36" fmla="*/ 467 w 501"/>
                <a:gd name="T37" fmla="*/ 267 h 300"/>
                <a:gd name="T38" fmla="*/ 467 w 501"/>
                <a:gd name="T39" fmla="*/ 26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1" h="300">
                  <a:moveTo>
                    <a:pt x="491" y="10"/>
                  </a:moveTo>
                  <a:cubicBezTo>
                    <a:pt x="484" y="3"/>
                    <a:pt x="476" y="0"/>
                    <a:pt x="46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0" y="276"/>
                    <a:pt x="3" y="284"/>
                    <a:pt x="10" y="291"/>
                  </a:cubicBezTo>
                  <a:cubicBezTo>
                    <a:pt x="16" y="297"/>
                    <a:pt x="24" y="300"/>
                    <a:pt x="33" y="300"/>
                  </a:cubicBezTo>
                  <a:cubicBezTo>
                    <a:pt x="467" y="300"/>
                    <a:pt x="467" y="300"/>
                    <a:pt x="467" y="300"/>
                  </a:cubicBezTo>
                  <a:cubicBezTo>
                    <a:pt x="476" y="300"/>
                    <a:pt x="484" y="297"/>
                    <a:pt x="491" y="291"/>
                  </a:cubicBezTo>
                  <a:cubicBezTo>
                    <a:pt x="497" y="284"/>
                    <a:pt x="501" y="276"/>
                    <a:pt x="501" y="267"/>
                  </a:cubicBezTo>
                  <a:cubicBezTo>
                    <a:pt x="501" y="33"/>
                    <a:pt x="501" y="33"/>
                    <a:pt x="501" y="33"/>
                  </a:cubicBezTo>
                  <a:cubicBezTo>
                    <a:pt x="501" y="24"/>
                    <a:pt x="497" y="16"/>
                    <a:pt x="491" y="10"/>
                  </a:cubicBezTo>
                  <a:close/>
                  <a:moveTo>
                    <a:pt x="467" y="267"/>
                  </a:moveTo>
                  <a:cubicBezTo>
                    <a:pt x="33" y="267"/>
                    <a:pt x="33" y="267"/>
                    <a:pt x="33" y="267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467" y="33"/>
                    <a:pt x="467" y="33"/>
                    <a:pt x="467" y="33"/>
                  </a:cubicBezTo>
                  <a:lnTo>
                    <a:pt x="467" y="267"/>
                  </a:lnTo>
                  <a:close/>
                  <a:moveTo>
                    <a:pt x="467" y="267"/>
                  </a:moveTo>
                  <a:cubicBezTo>
                    <a:pt x="467" y="267"/>
                    <a:pt x="467" y="267"/>
                    <a:pt x="467" y="2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7" name="Freeform 19"/>
            <p:cNvSpPr>
              <a:spLocks noEditPoints="1"/>
            </p:cNvSpPr>
            <p:nvPr/>
          </p:nvSpPr>
          <p:spPr bwMode="auto">
            <a:xfrm>
              <a:off x="5013325" y="760413"/>
              <a:ext cx="41275" cy="42863"/>
            </a:xfrm>
            <a:custGeom>
              <a:avLst/>
              <a:gdLst>
                <a:gd name="T0" fmla="*/ 4 w 33"/>
                <a:gd name="T1" fmla="*/ 34 h 34"/>
                <a:gd name="T2" fmla="*/ 29 w 33"/>
                <a:gd name="T3" fmla="*/ 34 h 34"/>
                <a:gd name="T4" fmla="*/ 33 w 33"/>
                <a:gd name="T5" fmla="*/ 29 h 34"/>
                <a:gd name="T6" fmla="*/ 33 w 33"/>
                <a:gd name="T7" fmla="*/ 4 h 34"/>
                <a:gd name="T8" fmla="*/ 29 w 33"/>
                <a:gd name="T9" fmla="*/ 0 h 34"/>
                <a:gd name="T10" fmla="*/ 4 w 33"/>
                <a:gd name="T11" fmla="*/ 0 h 34"/>
                <a:gd name="T12" fmla="*/ 0 w 33"/>
                <a:gd name="T13" fmla="*/ 4 h 34"/>
                <a:gd name="T14" fmla="*/ 0 w 33"/>
                <a:gd name="T15" fmla="*/ 29 h 34"/>
                <a:gd name="T16" fmla="*/ 4 w 33"/>
                <a:gd name="T17" fmla="*/ 34 h 34"/>
                <a:gd name="T18" fmla="*/ 4 w 33"/>
                <a:gd name="T19" fmla="*/ 34 h 34"/>
                <a:gd name="T20" fmla="*/ 4 w 33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4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32" y="34"/>
                    <a:pt x="33" y="32"/>
                    <a:pt x="33" y="2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2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1" y="34"/>
                    <a:pt x="4" y="34"/>
                  </a:cubicBezTo>
                  <a:close/>
                  <a:moveTo>
                    <a:pt x="4" y="34"/>
                  </a:moveTo>
                  <a:cubicBezTo>
                    <a:pt x="4" y="34"/>
                    <a:pt x="4" y="34"/>
                    <a:pt x="4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8" name="Freeform 20"/>
            <p:cNvSpPr>
              <a:spLocks noEditPoints="1"/>
            </p:cNvSpPr>
            <p:nvPr/>
          </p:nvSpPr>
          <p:spPr bwMode="auto">
            <a:xfrm>
              <a:off x="5013325" y="676275"/>
              <a:ext cx="82550" cy="42863"/>
            </a:xfrm>
            <a:custGeom>
              <a:avLst/>
              <a:gdLst>
                <a:gd name="T0" fmla="*/ 4 w 66"/>
                <a:gd name="T1" fmla="*/ 34 h 34"/>
                <a:gd name="T2" fmla="*/ 62 w 66"/>
                <a:gd name="T3" fmla="*/ 34 h 34"/>
                <a:gd name="T4" fmla="*/ 66 w 66"/>
                <a:gd name="T5" fmla="*/ 30 h 34"/>
                <a:gd name="T6" fmla="*/ 66 w 66"/>
                <a:gd name="T7" fmla="*/ 5 h 34"/>
                <a:gd name="T8" fmla="*/ 62 w 66"/>
                <a:gd name="T9" fmla="*/ 0 h 34"/>
                <a:gd name="T10" fmla="*/ 4 w 66"/>
                <a:gd name="T11" fmla="*/ 0 h 34"/>
                <a:gd name="T12" fmla="*/ 0 w 66"/>
                <a:gd name="T13" fmla="*/ 5 h 34"/>
                <a:gd name="T14" fmla="*/ 0 w 66"/>
                <a:gd name="T15" fmla="*/ 30 h 34"/>
                <a:gd name="T16" fmla="*/ 4 w 66"/>
                <a:gd name="T17" fmla="*/ 34 h 34"/>
                <a:gd name="T18" fmla="*/ 4 w 66"/>
                <a:gd name="T19" fmla="*/ 34 h 34"/>
                <a:gd name="T20" fmla="*/ 4 w 66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34">
                  <a:moveTo>
                    <a:pt x="4" y="34"/>
                  </a:moveTo>
                  <a:cubicBezTo>
                    <a:pt x="62" y="34"/>
                    <a:pt x="62" y="34"/>
                    <a:pt x="62" y="34"/>
                  </a:cubicBezTo>
                  <a:cubicBezTo>
                    <a:pt x="65" y="34"/>
                    <a:pt x="66" y="32"/>
                    <a:pt x="66" y="3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6" y="2"/>
                    <a:pt x="65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1" y="34"/>
                    <a:pt x="4" y="34"/>
                  </a:cubicBezTo>
                  <a:close/>
                  <a:moveTo>
                    <a:pt x="4" y="34"/>
                  </a:moveTo>
                  <a:cubicBezTo>
                    <a:pt x="4" y="34"/>
                    <a:pt x="4" y="34"/>
                    <a:pt x="4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21"/>
            <p:cNvSpPr>
              <a:spLocks noEditPoints="1"/>
            </p:cNvSpPr>
            <p:nvPr/>
          </p:nvSpPr>
          <p:spPr bwMode="auto">
            <a:xfrm>
              <a:off x="5013325" y="592138"/>
              <a:ext cx="41275" cy="41275"/>
            </a:xfrm>
            <a:custGeom>
              <a:avLst/>
              <a:gdLst>
                <a:gd name="T0" fmla="*/ 4 w 33"/>
                <a:gd name="T1" fmla="*/ 33 h 33"/>
                <a:gd name="T2" fmla="*/ 29 w 33"/>
                <a:gd name="T3" fmla="*/ 33 h 33"/>
                <a:gd name="T4" fmla="*/ 33 w 33"/>
                <a:gd name="T5" fmla="*/ 29 h 33"/>
                <a:gd name="T6" fmla="*/ 33 w 33"/>
                <a:gd name="T7" fmla="*/ 4 h 33"/>
                <a:gd name="T8" fmla="*/ 29 w 33"/>
                <a:gd name="T9" fmla="*/ 0 h 33"/>
                <a:gd name="T10" fmla="*/ 4 w 33"/>
                <a:gd name="T11" fmla="*/ 0 h 33"/>
                <a:gd name="T12" fmla="*/ 0 w 33"/>
                <a:gd name="T13" fmla="*/ 4 h 33"/>
                <a:gd name="T14" fmla="*/ 0 w 33"/>
                <a:gd name="T15" fmla="*/ 29 h 33"/>
                <a:gd name="T16" fmla="*/ 4 w 33"/>
                <a:gd name="T17" fmla="*/ 33 h 33"/>
                <a:gd name="T18" fmla="*/ 4 w 33"/>
                <a:gd name="T19" fmla="*/ 33 h 33"/>
                <a:gd name="T20" fmla="*/ 4 w 33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2" y="33"/>
                    <a:pt x="33" y="32"/>
                    <a:pt x="33" y="2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1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1" y="33"/>
                    <a:pt x="4" y="33"/>
                  </a:cubicBezTo>
                  <a:close/>
                  <a:moveTo>
                    <a:pt x="4" y="33"/>
                  </a:moveTo>
                  <a:cubicBezTo>
                    <a:pt x="4" y="33"/>
                    <a:pt x="4" y="33"/>
                    <a:pt x="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22"/>
            <p:cNvSpPr>
              <a:spLocks noEditPoints="1"/>
            </p:cNvSpPr>
            <p:nvPr/>
          </p:nvSpPr>
          <p:spPr bwMode="auto">
            <a:xfrm>
              <a:off x="5095875" y="760413"/>
              <a:ext cx="296863" cy="42863"/>
            </a:xfrm>
            <a:custGeom>
              <a:avLst/>
              <a:gdLst>
                <a:gd name="T0" fmla="*/ 230 w 234"/>
                <a:gd name="T1" fmla="*/ 0 h 34"/>
                <a:gd name="T2" fmla="*/ 5 w 234"/>
                <a:gd name="T3" fmla="*/ 0 h 34"/>
                <a:gd name="T4" fmla="*/ 0 w 234"/>
                <a:gd name="T5" fmla="*/ 4 h 34"/>
                <a:gd name="T6" fmla="*/ 0 w 234"/>
                <a:gd name="T7" fmla="*/ 29 h 34"/>
                <a:gd name="T8" fmla="*/ 5 w 234"/>
                <a:gd name="T9" fmla="*/ 34 h 34"/>
                <a:gd name="T10" fmla="*/ 230 w 234"/>
                <a:gd name="T11" fmla="*/ 34 h 34"/>
                <a:gd name="T12" fmla="*/ 234 w 234"/>
                <a:gd name="T13" fmla="*/ 29 h 34"/>
                <a:gd name="T14" fmla="*/ 234 w 234"/>
                <a:gd name="T15" fmla="*/ 4 h 34"/>
                <a:gd name="T16" fmla="*/ 230 w 234"/>
                <a:gd name="T17" fmla="*/ 0 h 34"/>
                <a:gd name="T18" fmla="*/ 230 w 234"/>
                <a:gd name="T19" fmla="*/ 0 h 34"/>
                <a:gd name="T20" fmla="*/ 230 w 234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4" h="34">
                  <a:moveTo>
                    <a:pt x="23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4"/>
                    <a:pt x="5" y="34"/>
                  </a:cubicBezTo>
                  <a:cubicBezTo>
                    <a:pt x="230" y="34"/>
                    <a:pt x="230" y="34"/>
                    <a:pt x="230" y="34"/>
                  </a:cubicBezTo>
                  <a:cubicBezTo>
                    <a:pt x="233" y="34"/>
                    <a:pt x="234" y="32"/>
                    <a:pt x="234" y="29"/>
                  </a:cubicBezTo>
                  <a:cubicBezTo>
                    <a:pt x="234" y="4"/>
                    <a:pt x="234" y="4"/>
                    <a:pt x="234" y="4"/>
                  </a:cubicBezTo>
                  <a:cubicBezTo>
                    <a:pt x="234" y="2"/>
                    <a:pt x="233" y="0"/>
                    <a:pt x="230" y="0"/>
                  </a:cubicBezTo>
                  <a:close/>
                  <a:moveTo>
                    <a:pt x="230" y="0"/>
                  </a:moveTo>
                  <a:cubicBezTo>
                    <a:pt x="230" y="0"/>
                    <a:pt x="230" y="0"/>
                    <a:pt x="2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1" name="Freeform 23"/>
            <p:cNvSpPr>
              <a:spLocks noEditPoints="1"/>
            </p:cNvSpPr>
            <p:nvPr/>
          </p:nvSpPr>
          <p:spPr bwMode="auto">
            <a:xfrm>
              <a:off x="5138738" y="676275"/>
              <a:ext cx="42863" cy="42863"/>
            </a:xfrm>
            <a:custGeom>
              <a:avLst/>
              <a:gdLst>
                <a:gd name="T0" fmla="*/ 0 w 33"/>
                <a:gd name="T1" fmla="*/ 30 h 34"/>
                <a:gd name="T2" fmla="*/ 4 w 33"/>
                <a:gd name="T3" fmla="*/ 34 h 34"/>
                <a:gd name="T4" fmla="*/ 29 w 33"/>
                <a:gd name="T5" fmla="*/ 34 h 34"/>
                <a:gd name="T6" fmla="*/ 33 w 33"/>
                <a:gd name="T7" fmla="*/ 30 h 34"/>
                <a:gd name="T8" fmla="*/ 33 w 33"/>
                <a:gd name="T9" fmla="*/ 5 h 34"/>
                <a:gd name="T10" fmla="*/ 29 w 33"/>
                <a:gd name="T11" fmla="*/ 0 h 34"/>
                <a:gd name="T12" fmla="*/ 4 w 33"/>
                <a:gd name="T13" fmla="*/ 0 h 34"/>
                <a:gd name="T14" fmla="*/ 0 w 33"/>
                <a:gd name="T15" fmla="*/ 5 h 34"/>
                <a:gd name="T16" fmla="*/ 0 w 33"/>
                <a:gd name="T17" fmla="*/ 30 h 34"/>
                <a:gd name="T18" fmla="*/ 0 w 33"/>
                <a:gd name="T19" fmla="*/ 30 h 34"/>
                <a:gd name="T20" fmla="*/ 0 w 33"/>
                <a:gd name="T2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0" y="30"/>
                  </a:moveTo>
                  <a:cubicBezTo>
                    <a:pt x="0" y="32"/>
                    <a:pt x="1" y="34"/>
                    <a:pt x="4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2" y="34"/>
                    <a:pt x="33" y="32"/>
                    <a:pt x="33" y="30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2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lnTo>
                    <a:pt x="0" y="30"/>
                  </a:lnTo>
                  <a:close/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2" name="Freeform 24"/>
            <p:cNvSpPr>
              <a:spLocks noEditPoints="1"/>
            </p:cNvSpPr>
            <p:nvPr/>
          </p:nvSpPr>
          <p:spPr bwMode="auto">
            <a:xfrm>
              <a:off x="5095875" y="592138"/>
              <a:ext cx="42863" cy="41275"/>
            </a:xfrm>
            <a:custGeom>
              <a:avLst/>
              <a:gdLst>
                <a:gd name="T0" fmla="*/ 5 w 34"/>
                <a:gd name="T1" fmla="*/ 33 h 33"/>
                <a:gd name="T2" fmla="*/ 30 w 34"/>
                <a:gd name="T3" fmla="*/ 33 h 33"/>
                <a:gd name="T4" fmla="*/ 34 w 34"/>
                <a:gd name="T5" fmla="*/ 29 h 33"/>
                <a:gd name="T6" fmla="*/ 34 w 34"/>
                <a:gd name="T7" fmla="*/ 4 h 33"/>
                <a:gd name="T8" fmla="*/ 30 w 34"/>
                <a:gd name="T9" fmla="*/ 0 h 33"/>
                <a:gd name="T10" fmla="*/ 5 w 34"/>
                <a:gd name="T11" fmla="*/ 0 h 33"/>
                <a:gd name="T12" fmla="*/ 0 w 34"/>
                <a:gd name="T13" fmla="*/ 4 h 33"/>
                <a:gd name="T14" fmla="*/ 0 w 34"/>
                <a:gd name="T15" fmla="*/ 29 h 33"/>
                <a:gd name="T16" fmla="*/ 5 w 34"/>
                <a:gd name="T17" fmla="*/ 33 h 33"/>
                <a:gd name="T18" fmla="*/ 5 w 34"/>
                <a:gd name="T19" fmla="*/ 33 h 33"/>
                <a:gd name="T20" fmla="*/ 5 w 34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3">
                  <a:moveTo>
                    <a:pt x="5" y="33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2" y="33"/>
                    <a:pt x="34" y="32"/>
                    <a:pt x="34" y="29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1"/>
                    <a:pt x="32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3"/>
                    <a:pt x="5" y="33"/>
                  </a:cubicBezTo>
                  <a:close/>
                  <a:moveTo>
                    <a:pt x="5" y="33"/>
                  </a:moveTo>
                  <a:cubicBezTo>
                    <a:pt x="5" y="33"/>
                    <a:pt x="5" y="33"/>
                    <a:pt x="5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3" name="Freeform 25"/>
            <p:cNvSpPr>
              <a:spLocks noEditPoints="1"/>
            </p:cNvSpPr>
            <p:nvPr/>
          </p:nvSpPr>
          <p:spPr bwMode="auto">
            <a:xfrm>
              <a:off x="5224463" y="676275"/>
              <a:ext cx="41275" cy="42863"/>
            </a:xfrm>
            <a:custGeom>
              <a:avLst/>
              <a:gdLst>
                <a:gd name="T0" fmla="*/ 0 w 33"/>
                <a:gd name="T1" fmla="*/ 30 h 34"/>
                <a:gd name="T2" fmla="*/ 4 w 33"/>
                <a:gd name="T3" fmla="*/ 34 h 34"/>
                <a:gd name="T4" fmla="*/ 29 w 33"/>
                <a:gd name="T5" fmla="*/ 34 h 34"/>
                <a:gd name="T6" fmla="*/ 33 w 33"/>
                <a:gd name="T7" fmla="*/ 30 h 34"/>
                <a:gd name="T8" fmla="*/ 33 w 33"/>
                <a:gd name="T9" fmla="*/ 5 h 34"/>
                <a:gd name="T10" fmla="*/ 29 w 33"/>
                <a:gd name="T11" fmla="*/ 0 h 34"/>
                <a:gd name="T12" fmla="*/ 4 w 33"/>
                <a:gd name="T13" fmla="*/ 0 h 34"/>
                <a:gd name="T14" fmla="*/ 0 w 33"/>
                <a:gd name="T15" fmla="*/ 5 h 34"/>
                <a:gd name="T16" fmla="*/ 0 w 33"/>
                <a:gd name="T17" fmla="*/ 30 h 34"/>
                <a:gd name="T18" fmla="*/ 0 w 33"/>
                <a:gd name="T19" fmla="*/ 30 h 34"/>
                <a:gd name="T20" fmla="*/ 0 w 33"/>
                <a:gd name="T2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0" y="30"/>
                  </a:moveTo>
                  <a:cubicBezTo>
                    <a:pt x="0" y="32"/>
                    <a:pt x="1" y="34"/>
                    <a:pt x="4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2" y="34"/>
                    <a:pt x="33" y="32"/>
                    <a:pt x="33" y="30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2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lnTo>
                    <a:pt x="0" y="30"/>
                  </a:lnTo>
                  <a:close/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4" name="Freeform 26"/>
            <p:cNvSpPr>
              <a:spLocks noEditPoints="1"/>
            </p:cNvSpPr>
            <p:nvPr/>
          </p:nvSpPr>
          <p:spPr bwMode="auto">
            <a:xfrm>
              <a:off x="5181600" y="592138"/>
              <a:ext cx="42863" cy="41275"/>
            </a:xfrm>
            <a:custGeom>
              <a:avLst/>
              <a:gdLst>
                <a:gd name="T0" fmla="*/ 4 w 34"/>
                <a:gd name="T1" fmla="*/ 33 h 33"/>
                <a:gd name="T2" fmla="*/ 29 w 34"/>
                <a:gd name="T3" fmla="*/ 33 h 33"/>
                <a:gd name="T4" fmla="*/ 34 w 34"/>
                <a:gd name="T5" fmla="*/ 29 h 33"/>
                <a:gd name="T6" fmla="*/ 34 w 34"/>
                <a:gd name="T7" fmla="*/ 4 h 33"/>
                <a:gd name="T8" fmla="*/ 29 w 34"/>
                <a:gd name="T9" fmla="*/ 0 h 33"/>
                <a:gd name="T10" fmla="*/ 4 w 34"/>
                <a:gd name="T11" fmla="*/ 0 h 33"/>
                <a:gd name="T12" fmla="*/ 0 w 34"/>
                <a:gd name="T13" fmla="*/ 4 h 33"/>
                <a:gd name="T14" fmla="*/ 0 w 34"/>
                <a:gd name="T15" fmla="*/ 29 h 33"/>
                <a:gd name="T16" fmla="*/ 4 w 34"/>
                <a:gd name="T17" fmla="*/ 33 h 33"/>
                <a:gd name="T18" fmla="*/ 4 w 34"/>
                <a:gd name="T19" fmla="*/ 33 h 33"/>
                <a:gd name="T20" fmla="*/ 4 w 34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3">
                  <a:moveTo>
                    <a:pt x="4" y="33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2" y="33"/>
                    <a:pt x="34" y="32"/>
                    <a:pt x="34" y="29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1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3"/>
                    <a:pt x="4" y="33"/>
                  </a:cubicBezTo>
                  <a:close/>
                  <a:moveTo>
                    <a:pt x="4" y="33"/>
                  </a:moveTo>
                  <a:cubicBezTo>
                    <a:pt x="4" y="33"/>
                    <a:pt x="4" y="33"/>
                    <a:pt x="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5" name="Freeform 27"/>
            <p:cNvSpPr>
              <a:spLocks noEditPoints="1"/>
            </p:cNvSpPr>
            <p:nvPr/>
          </p:nvSpPr>
          <p:spPr bwMode="auto">
            <a:xfrm>
              <a:off x="5308600" y="676275"/>
              <a:ext cx="42863" cy="42863"/>
            </a:xfrm>
            <a:custGeom>
              <a:avLst/>
              <a:gdLst>
                <a:gd name="T0" fmla="*/ 0 w 34"/>
                <a:gd name="T1" fmla="*/ 30 h 34"/>
                <a:gd name="T2" fmla="*/ 5 w 34"/>
                <a:gd name="T3" fmla="*/ 34 h 34"/>
                <a:gd name="T4" fmla="*/ 30 w 34"/>
                <a:gd name="T5" fmla="*/ 34 h 34"/>
                <a:gd name="T6" fmla="*/ 34 w 34"/>
                <a:gd name="T7" fmla="*/ 30 h 34"/>
                <a:gd name="T8" fmla="*/ 34 w 34"/>
                <a:gd name="T9" fmla="*/ 5 h 34"/>
                <a:gd name="T10" fmla="*/ 30 w 34"/>
                <a:gd name="T11" fmla="*/ 0 h 34"/>
                <a:gd name="T12" fmla="*/ 5 w 34"/>
                <a:gd name="T13" fmla="*/ 0 h 34"/>
                <a:gd name="T14" fmla="*/ 0 w 34"/>
                <a:gd name="T15" fmla="*/ 5 h 34"/>
                <a:gd name="T16" fmla="*/ 0 w 34"/>
                <a:gd name="T17" fmla="*/ 30 h 34"/>
                <a:gd name="T18" fmla="*/ 0 w 34"/>
                <a:gd name="T19" fmla="*/ 30 h 34"/>
                <a:gd name="T20" fmla="*/ 0 w 34"/>
                <a:gd name="T2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4">
                  <a:moveTo>
                    <a:pt x="0" y="30"/>
                  </a:moveTo>
                  <a:cubicBezTo>
                    <a:pt x="0" y="32"/>
                    <a:pt x="2" y="34"/>
                    <a:pt x="5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2" y="34"/>
                    <a:pt x="34" y="32"/>
                    <a:pt x="34" y="30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lnTo>
                    <a:pt x="0" y="30"/>
                  </a:lnTo>
                  <a:close/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6" name="Freeform 28"/>
            <p:cNvSpPr>
              <a:spLocks noEditPoints="1"/>
            </p:cNvSpPr>
            <p:nvPr/>
          </p:nvSpPr>
          <p:spPr bwMode="auto">
            <a:xfrm>
              <a:off x="5434013" y="760413"/>
              <a:ext cx="44450" cy="42863"/>
            </a:xfrm>
            <a:custGeom>
              <a:avLst/>
              <a:gdLst>
                <a:gd name="T0" fmla="*/ 30 w 34"/>
                <a:gd name="T1" fmla="*/ 0 h 34"/>
                <a:gd name="T2" fmla="*/ 5 w 34"/>
                <a:gd name="T3" fmla="*/ 0 h 34"/>
                <a:gd name="T4" fmla="*/ 0 w 34"/>
                <a:gd name="T5" fmla="*/ 4 h 34"/>
                <a:gd name="T6" fmla="*/ 0 w 34"/>
                <a:gd name="T7" fmla="*/ 29 h 34"/>
                <a:gd name="T8" fmla="*/ 5 w 34"/>
                <a:gd name="T9" fmla="*/ 34 h 34"/>
                <a:gd name="T10" fmla="*/ 30 w 34"/>
                <a:gd name="T11" fmla="*/ 34 h 34"/>
                <a:gd name="T12" fmla="*/ 34 w 34"/>
                <a:gd name="T13" fmla="*/ 29 h 34"/>
                <a:gd name="T14" fmla="*/ 34 w 34"/>
                <a:gd name="T15" fmla="*/ 4 h 34"/>
                <a:gd name="T16" fmla="*/ 30 w 34"/>
                <a:gd name="T17" fmla="*/ 0 h 34"/>
                <a:gd name="T18" fmla="*/ 30 w 34"/>
                <a:gd name="T19" fmla="*/ 0 h 34"/>
                <a:gd name="T20" fmla="*/ 30 w 34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4">
                  <a:moveTo>
                    <a:pt x="3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2" y="34"/>
                    <a:pt x="5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2" y="34"/>
                    <a:pt x="34" y="32"/>
                    <a:pt x="34" y="29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lose/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7" name="Freeform 29"/>
            <p:cNvSpPr>
              <a:spLocks noEditPoints="1"/>
            </p:cNvSpPr>
            <p:nvPr/>
          </p:nvSpPr>
          <p:spPr bwMode="auto">
            <a:xfrm>
              <a:off x="5265738" y="592138"/>
              <a:ext cx="42863" cy="41275"/>
            </a:xfrm>
            <a:custGeom>
              <a:avLst/>
              <a:gdLst>
                <a:gd name="T0" fmla="*/ 4 w 33"/>
                <a:gd name="T1" fmla="*/ 33 h 33"/>
                <a:gd name="T2" fmla="*/ 29 w 33"/>
                <a:gd name="T3" fmla="*/ 33 h 33"/>
                <a:gd name="T4" fmla="*/ 33 w 33"/>
                <a:gd name="T5" fmla="*/ 29 h 33"/>
                <a:gd name="T6" fmla="*/ 33 w 33"/>
                <a:gd name="T7" fmla="*/ 4 h 33"/>
                <a:gd name="T8" fmla="*/ 29 w 33"/>
                <a:gd name="T9" fmla="*/ 0 h 33"/>
                <a:gd name="T10" fmla="*/ 4 w 33"/>
                <a:gd name="T11" fmla="*/ 0 h 33"/>
                <a:gd name="T12" fmla="*/ 0 w 33"/>
                <a:gd name="T13" fmla="*/ 4 h 33"/>
                <a:gd name="T14" fmla="*/ 0 w 33"/>
                <a:gd name="T15" fmla="*/ 29 h 33"/>
                <a:gd name="T16" fmla="*/ 4 w 33"/>
                <a:gd name="T17" fmla="*/ 33 h 33"/>
                <a:gd name="T18" fmla="*/ 4 w 33"/>
                <a:gd name="T19" fmla="*/ 33 h 33"/>
                <a:gd name="T20" fmla="*/ 4 w 33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2" y="33"/>
                    <a:pt x="33" y="32"/>
                    <a:pt x="33" y="2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1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1" y="33"/>
                    <a:pt x="4" y="33"/>
                  </a:cubicBezTo>
                  <a:close/>
                  <a:moveTo>
                    <a:pt x="4" y="33"/>
                  </a:moveTo>
                  <a:cubicBezTo>
                    <a:pt x="4" y="33"/>
                    <a:pt x="4" y="33"/>
                    <a:pt x="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8" name="Freeform 30"/>
            <p:cNvSpPr>
              <a:spLocks noEditPoints="1"/>
            </p:cNvSpPr>
            <p:nvPr/>
          </p:nvSpPr>
          <p:spPr bwMode="auto">
            <a:xfrm>
              <a:off x="5351463" y="592138"/>
              <a:ext cx="41275" cy="41275"/>
            </a:xfrm>
            <a:custGeom>
              <a:avLst/>
              <a:gdLst>
                <a:gd name="T0" fmla="*/ 4 w 33"/>
                <a:gd name="T1" fmla="*/ 33 h 33"/>
                <a:gd name="T2" fmla="*/ 29 w 33"/>
                <a:gd name="T3" fmla="*/ 33 h 33"/>
                <a:gd name="T4" fmla="*/ 33 w 33"/>
                <a:gd name="T5" fmla="*/ 29 h 33"/>
                <a:gd name="T6" fmla="*/ 33 w 33"/>
                <a:gd name="T7" fmla="*/ 4 h 33"/>
                <a:gd name="T8" fmla="*/ 29 w 33"/>
                <a:gd name="T9" fmla="*/ 0 h 33"/>
                <a:gd name="T10" fmla="*/ 4 w 33"/>
                <a:gd name="T11" fmla="*/ 0 h 33"/>
                <a:gd name="T12" fmla="*/ 0 w 33"/>
                <a:gd name="T13" fmla="*/ 4 h 33"/>
                <a:gd name="T14" fmla="*/ 0 w 33"/>
                <a:gd name="T15" fmla="*/ 29 h 33"/>
                <a:gd name="T16" fmla="*/ 4 w 33"/>
                <a:gd name="T17" fmla="*/ 33 h 33"/>
                <a:gd name="T18" fmla="*/ 4 w 33"/>
                <a:gd name="T19" fmla="*/ 33 h 33"/>
                <a:gd name="T20" fmla="*/ 4 w 33"/>
                <a:gd name="T2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2" y="33"/>
                    <a:pt x="33" y="32"/>
                    <a:pt x="33" y="29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1"/>
                    <a:pt x="32" y="0"/>
                    <a:pt x="2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1" y="33"/>
                    <a:pt x="4" y="33"/>
                  </a:cubicBezTo>
                  <a:close/>
                  <a:moveTo>
                    <a:pt x="4" y="33"/>
                  </a:moveTo>
                  <a:cubicBezTo>
                    <a:pt x="4" y="33"/>
                    <a:pt x="4" y="33"/>
                    <a:pt x="4" y="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9" name="Freeform 31"/>
            <p:cNvSpPr>
              <a:spLocks noEditPoints="1"/>
            </p:cNvSpPr>
            <p:nvPr/>
          </p:nvSpPr>
          <p:spPr bwMode="auto">
            <a:xfrm>
              <a:off x="5392738" y="592138"/>
              <a:ext cx="85725" cy="127000"/>
            </a:xfrm>
            <a:custGeom>
              <a:avLst/>
              <a:gdLst>
                <a:gd name="T0" fmla="*/ 0 w 67"/>
                <a:gd name="T1" fmla="*/ 96 h 100"/>
                <a:gd name="T2" fmla="*/ 4 w 67"/>
                <a:gd name="T3" fmla="*/ 100 h 100"/>
                <a:gd name="T4" fmla="*/ 63 w 67"/>
                <a:gd name="T5" fmla="*/ 100 h 100"/>
                <a:gd name="T6" fmla="*/ 67 w 67"/>
                <a:gd name="T7" fmla="*/ 96 h 100"/>
                <a:gd name="T8" fmla="*/ 67 w 67"/>
                <a:gd name="T9" fmla="*/ 4 h 100"/>
                <a:gd name="T10" fmla="*/ 63 w 67"/>
                <a:gd name="T11" fmla="*/ 0 h 100"/>
                <a:gd name="T12" fmla="*/ 38 w 67"/>
                <a:gd name="T13" fmla="*/ 0 h 100"/>
                <a:gd name="T14" fmla="*/ 33 w 67"/>
                <a:gd name="T15" fmla="*/ 4 h 100"/>
                <a:gd name="T16" fmla="*/ 33 w 67"/>
                <a:gd name="T17" fmla="*/ 66 h 100"/>
                <a:gd name="T18" fmla="*/ 4 w 67"/>
                <a:gd name="T19" fmla="*/ 66 h 100"/>
                <a:gd name="T20" fmla="*/ 0 w 67"/>
                <a:gd name="T21" fmla="*/ 71 h 100"/>
                <a:gd name="T22" fmla="*/ 0 w 67"/>
                <a:gd name="T23" fmla="*/ 96 h 100"/>
                <a:gd name="T24" fmla="*/ 0 w 67"/>
                <a:gd name="T25" fmla="*/ 96 h 100"/>
                <a:gd name="T26" fmla="*/ 0 w 67"/>
                <a:gd name="T27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100">
                  <a:moveTo>
                    <a:pt x="0" y="96"/>
                  </a:moveTo>
                  <a:cubicBezTo>
                    <a:pt x="0" y="98"/>
                    <a:pt x="1" y="100"/>
                    <a:pt x="4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5" y="100"/>
                    <a:pt x="67" y="98"/>
                    <a:pt x="67" y="96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"/>
                    <a:pt x="65" y="0"/>
                    <a:pt x="6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5" y="0"/>
                    <a:pt x="33" y="1"/>
                    <a:pt x="33" y="4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1" y="66"/>
                    <a:pt x="0" y="68"/>
                    <a:pt x="0" y="71"/>
                  </a:cubicBezTo>
                  <a:lnTo>
                    <a:pt x="0" y="96"/>
                  </a:lnTo>
                  <a:close/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12801035" y="1482497"/>
            <a:ext cx="1272980" cy="1272980"/>
            <a:chOff x="6400800" y="509588"/>
            <a:chExt cx="636588" cy="636588"/>
          </a:xfrm>
          <a:solidFill>
            <a:schemeClr val="bg1"/>
          </a:solidFill>
        </p:grpSpPr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6400800" y="5095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6559550" y="681038"/>
              <a:ext cx="319088" cy="293688"/>
            </a:xfrm>
            <a:custGeom>
              <a:avLst/>
              <a:gdLst>
                <a:gd name="T0" fmla="*/ 192 w 200"/>
                <a:gd name="T1" fmla="*/ 59 h 184"/>
                <a:gd name="T2" fmla="*/ 100 w 200"/>
                <a:gd name="T3" fmla="*/ 59 h 184"/>
                <a:gd name="T4" fmla="*/ 100 w 200"/>
                <a:gd name="T5" fmla="*/ 9 h 184"/>
                <a:gd name="T6" fmla="*/ 98 w 200"/>
                <a:gd name="T7" fmla="*/ 3 h 184"/>
                <a:gd name="T8" fmla="*/ 92 w 200"/>
                <a:gd name="T9" fmla="*/ 0 h 184"/>
                <a:gd name="T10" fmla="*/ 86 w 200"/>
                <a:gd name="T11" fmla="*/ 3 h 184"/>
                <a:gd name="T12" fmla="*/ 2 w 200"/>
                <a:gd name="T13" fmla="*/ 86 h 184"/>
                <a:gd name="T14" fmla="*/ 0 w 200"/>
                <a:gd name="T15" fmla="*/ 92 h 184"/>
                <a:gd name="T16" fmla="*/ 2 w 200"/>
                <a:gd name="T17" fmla="*/ 98 h 184"/>
                <a:gd name="T18" fmla="*/ 86 w 200"/>
                <a:gd name="T19" fmla="*/ 181 h 184"/>
                <a:gd name="T20" fmla="*/ 92 w 200"/>
                <a:gd name="T21" fmla="*/ 184 h 184"/>
                <a:gd name="T22" fmla="*/ 98 w 200"/>
                <a:gd name="T23" fmla="*/ 182 h 184"/>
                <a:gd name="T24" fmla="*/ 100 w 200"/>
                <a:gd name="T25" fmla="*/ 176 h 184"/>
                <a:gd name="T26" fmla="*/ 100 w 200"/>
                <a:gd name="T27" fmla="*/ 126 h 184"/>
                <a:gd name="T28" fmla="*/ 192 w 200"/>
                <a:gd name="T29" fmla="*/ 126 h 184"/>
                <a:gd name="T30" fmla="*/ 198 w 200"/>
                <a:gd name="T31" fmla="*/ 123 h 184"/>
                <a:gd name="T32" fmla="*/ 200 w 200"/>
                <a:gd name="T33" fmla="*/ 117 h 184"/>
                <a:gd name="T34" fmla="*/ 200 w 200"/>
                <a:gd name="T35" fmla="*/ 67 h 184"/>
                <a:gd name="T36" fmla="*/ 198 w 200"/>
                <a:gd name="T37" fmla="*/ 61 h 184"/>
                <a:gd name="T38" fmla="*/ 192 w 200"/>
                <a:gd name="T39" fmla="*/ 59 h 184"/>
                <a:gd name="T40" fmla="*/ 192 w 200"/>
                <a:gd name="T41" fmla="*/ 59 h 184"/>
                <a:gd name="T42" fmla="*/ 192 w 200"/>
                <a:gd name="T43" fmla="*/ 5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184">
                  <a:moveTo>
                    <a:pt x="192" y="59"/>
                  </a:moveTo>
                  <a:cubicBezTo>
                    <a:pt x="100" y="59"/>
                    <a:pt x="100" y="59"/>
                    <a:pt x="100" y="5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7"/>
                    <a:pt x="99" y="5"/>
                    <a:pt x="98" y="3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89" y="0"/>
                    <a:pt x="87" y="1"/>
                    <a:pt x="86" y="3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1" y="88"/>
                    <a:pt x="0" y="90"/>
                    <a:pt x="0" y="92"/>
                  </a:cubicBezTo>
                  <a:cubicBezTo>
                    <a:pt x="0" y="95"/>
                    <a:pt x="1" y="97"/>
                    <a:pt x="2" y="98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8" y="183"/>
                    <a:pt x="90" y="184"/>
                    <a:pt x="92" y="184"/>
                  </a:cubicBezTo>
                  <a:cubicBezTo>
                    <a:pt x="94" y="184"/>
                    <a:pt x="96" y="183"/>
                    <a:pt x="98" y="182"/>
                  </a:cubicBezTo>
                  <a:cubicBezTo>
                    <a:pt x="99" y="180"/>
                    <a:pt x="100" y="178"/>
                    <a:pt x="100" y="176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4" y="126"/>
                    <a:pt x="196" y="125"/>
                    <a:pt x="198" y="123"/>
                  </a:cubicBezTo>
                  <a:cubicBezTo>
                    <a:pt x="200" y="121"/>
                    <a:pt x="200" y="120"/>
                    <a:pt x="200" y="117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00" y="65"/>
                    <a:pt x="200" y="63"/>
                    <a:pt x="198" y="61"/>
                  </a:cubicBezTo>
                  <a:cubicBezTo>
                    <a:pt x="196" y="60"/>
                    <a:pt x="194" y="59"/>
                    <a:pt x="192" y="59"/>
                  </a:cubicBezTo>
                  <a:close/>
                  <a:moveTo>
                    <a:pt x="192" y="59"/>
                  </a:moveTo>
                  <a:cubicBezTo>
                    <a:pt x="192" y="59"/>
                    <a:pt x="192" y="59"/>
                    <a:pt x="192" y="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6" name="Freeform 40"/>
          <p:cNvSpPr>
            <a:spLocks noEditPoints="1"/>
          </p:cNvSpPr>
          <p:nvPr/>
        </p:nvSpPr>
        <p:spPr bwMode="auto">
          <a:xfrm>
            <a:off x="15737458" y="1479324"/>
            <a:ext cx="872989" cy="1540826"/>
          </a:xfrm>
          <a:custGeom>
            <a:avLst/>
            <a:gdLst>
              <a:gd name="T0" fmla="*/ 145 w 150"/>
              <a:gd name="T1" fmla="*/ 5 h 267"/>
              <a:gd name="T2" fmla="*/ 133 w 150"/>
              <a:gd name="T3" fmla="*/ 0 h 267"/>
              <a:gd name="T4" fmla="*/ 122 w 150"/>
              <a:gd name="T5" fmla="*/ 5 h 267"/>
              <a:gd name="T6" fmla="*/ 5 w 150"/>
              <a:gd name="T7" fmla="*/ 122 h 267"/>
              <a:gd name="T8" fmla="*/ 0 w 150"/>
              <a:gd name="T9" fmla="*/ 133 h 267"/>
              <a:gd name="T10" fmla="*/ 5 w 150"/>
              <a:gd name="T11" fmla="*/ 145 h 267"/>
              <a:gd name="T12" fmla="*/ 122 w 150"/>
              <a:gd name="T13" fmla="*/ 262 h 267"/>
              <a:gd name="T14" fmla="*/ 133 w 150"/>
              <a:gd name="T15" fmla="*/ 267 h 267"/>
              <a:gd name="T16" fmla="*/ 145 w 150"/>
              <a:gd name="T17" fmla="*/ 262 h 267"/>
              <a:gd name="T18" fmla="*/ 150 w 150"/>
              <a:gd name="T19" fmla="*/ 250 h 267"/>
              <a:gd name="T20" fmla="*/ 150 w 150"/>
              <a:gd name="T21" fmla="*/ 17 h 267"/>
              <a:gd name="T22" fmla="*/ 145 w 150"/>
              <a:gd name="T23" fmla="*/ 5 h 267"/>
              <a:gd name="T24" fmla="*/ 145 w 150"/>
              <a:gd name="T25" fmla="*/ 5 h 267"/>
              <a:gd name="T26" fmla="*/ 145 w 150"/>
              <a:gd name="T27" fmla="*/ 5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0" h="267">
                <a:moveTo>
                  <a:pt x="145" y="5"/>
                </a:moveTo>
                <a:cubicBezTo>
                  <a:pt x="142" y="2"/>
                  <a:pt x="138" y="0"/>
                  <a:pt x="133" y="0"/>
                </a:cubicBezTo>
                <a:cubicBezTo>
                  <a:pt x="129" y="0"/>
                  <a:pt x="125" y="2"/>
                  <a:pt x="122" y="5"/>
                </a:cubicBezTo>
                <a:cubicBezTo>
                  <a:pt x="5" y="122"/>
                  <a:pt x="5" y="122"/>
                  <a:pt x="5" y="122"/>
                </a:cubicBezTo>
                <a:cubicBezTo>
                  <a:pt x="2" y="125"/>
                  <a:pt x="0" y="129"/>
                  <a:pt x="0" y="133"/>
                </a:cubicBezTo>
                <a:cubicBezTo>
                  <a:pt x="0" y="138"/>
                  <a:pt x="2" y="142"/>
                  <a:pt x="5" y="145"/>
                </a:cubicBezTo>
                <a:cubicBezTo>
                  <a:pt x="122" y="262"/>
                  <a:pt x="122" y="262"/>
                  <a:pt x="122" y="262"/>
                </a:cubicBezTo>
                <a:cubicBezTo>
                  <a:pt x="125" y="265"/>
                  <a:pt x="129" y="267"/>
                  <a:pt x="133" y="267"/>
                </a:cubicBezTo>
                <a:cubicBezTo>
                  <a:pt x="138" y="267"/>
                  <a:pt x="142" y="265"/>
                  <a:pt x="145" y="262"/>
                </a:cubicBezTo>
                <a:cubicBezTo>
                  <a:pt x="149" y="259"/>
                  <a:pt x="150" y="255"/>
                  <a:pt x="150" y="250"/>
                </a:cubicBezTo>
                <a:cubicBezTo>
                  <a:pt x="150" y="17"/>
                  <a:pt x="150" y="17"/>
                  <a:pt x="150" y="17"/>
                </a:cubicBezTo>
                <a:cubicBezTo>
                  <a:pt x="150" y="12"/>
                  <a:pt x="149" y="8"/>
                  <a:pt x="145" y="5"/>
                </a:cubicBezTo>
                <a:close/>
                <a:moveTo>
                  <a:pt x="145" y="5"/>
                </a:moveTo>
                <a:cubicBezTo>
                  <a:pt x="145" y="5"/>
                  <a:pt x="145" y="5"/>
                  <a:pt x="145" y="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2" name="グループ化 71"/>
          <p:cNvGrpSpPr/>
          <p:nvPr/>
        </p:nvGrpSpPr>
        <p:grpSpPr>
          <a:xfrm>
            <a:off x="1147001" y="4576373"/>
            <a:ext cx="1266631" cy="996798"/>
            <a:chOff x="509588" y="2805112"/>
            <a:chExt cx="633413" cy="498476"/>
          </a:xfrm>
          <a:solidFill>
            <a:schemeClr val="bg1"/>
          </a:solidFill>
        </p:grpSpPr>
        <p:sp>
          <p:nvSpPr>
            <p:cNvPr id="49" name="Freeform 44"/>
            <p:cNvSpPr>
              <a:spLocks noEditPoints="1"/>
            </p:cNvSpPr>
            <p:nvPr/>
          </p:nvSpPr>
          <p:spPr bwMode="auto">
            <a:xfrm>
              <a:off x="509588" y="3213100"/>
              <a:ext cx="633413" cy="90488"/>
            </a:xfrm>
            <a:custGeom>
              <a:avLst/>
              <a:gdLst>
                <a:gd name="T0" fmla="*/ 459 w 467"/>
                <a:gd name="T1" fmla="*/ 0 h 67"/>
                <a:gd name="T2" fmla="*/ 8 w 467"/>
                <a:gd name="T3" fmla="*/ 0 h 67"/>
                <a:gd name="T4" fmla="*/ 2 w 467"/>
                <a:gd name="T5" fmla="*/ 3 h 67"/>
                <a:gd name="T6" fmla="*/ 0 w 467"/>
                <a:gd name="T7" fmla="*/ 9 h 67"/>
                <a:gd name="T8" fmla="*/ 0 w 467"/>
                <a:gd name="T9" fmla="*/ 59 h 67"/>
                <a:gd name="T10" fmla="*/ 2 w 467"/>
                <a:gd name="T11" fmla="*/ 65 h 67"/>
                <a:gd name="T12" fmla="*/ 8 w 467"/>
                <a:gd name="T13" fmla="*/ 67 h 67"/>
                <a:gd name="T14" fmla="*/ 459 w 467"/>
                <a:gd name="T15" fmla="*/ 67 h 67"/>
                <a:gd name="T16" fmla="*/ 465 w 467"/>
                <a:gd name="T17" fmla="*/ 65 h 67"/>
                <a:gd name="T18" fmla="*/ 467 w 467"/>
                <a:gd name="T19" fmla="*/ 59 h 67"/>
                <a:gd name="T20" fmla="*/ 467 w 467"/>
                <a:gd name="T21" fmla="*/ 9 h 67"/>
                <a:gd name="T22" fmla="*/ 465 w 467"/>
                <a:gd name="T23" fmla="*/ 3 h 67"/>
                <a:gd name="T24" fmla="*/ 459 w 467"/>
                <a:gd name="T25" fmla="*/ 0 h 67"/>
                <a:gd name="T26" fmla="*/ 459 w 467"/>
                <a:gd name="T27" fmla="*/ 0 h 67"/>
                <a:gd name="T28" fmla="*/ 459 w 4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459" y="67"/>
                    <a:pt x="459" y="67"/>
                    <a:pt x="459" y="67"/>
                  </a:cubicBezTo>
                  <a:cubicBezTo>
                    <a:pt x="461" y="67"/>
                    <a:pt x="463" y="66"/>
                    <a:pt x="465" y="65"/>
                  </a:cubicBezTo>
                  <a:cubicBezTo>
                    <a:pt x="466" y="63"/>
                    <a:pt x="467" y="61"/>
                    <a:pt x="467" y="59"/>
                  </a:cubicBezTo>
                  <a:cubicBezTo>
                    <a:pt x="467" y="9"/>
                    <a:pt x="467" y="9"/>
                    <a:pt x="467" y="9"/>
                  </a:cubicBezTo>
                  <a:cubicBezTo>
                    <a:pt x="467" y="6"/>
                    <a:pt x="466" y="4"/>
                    <a:pt x="465" y="3"/>
                  </a:cubicBezTo>
                  <a:cubicBezTo>
                    <a:pt x="463" y="1"/>
                    <a:pt x="461" y="0"/>
                    <a:pt x="459" y="0"/>
                  </a:cubicBezTo>
                  <a:close/>
                  <a:moveTo>
                    <a:pt x="459" y="0"/>
                  </a:moveTo>
                  <a:cubicBezTo>
                    <a:pt x="459" y="0"/>
                    <a:pt x="459" y="0"/>
                    <a:pt x="4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5"/>
            <p:cNvSpPr>
              <a:spLocks noEditPoints="1"/>
            </p:cNvSpPr>
            <p:nvPr/>
          </p:nvSpPr>
          <p:spPr bwMode="auto">
            <a:xfrm>
              <a:off x="520700" y="2941638"/>
              <a:ext cx="123825" cy="227013"/>
            </a:xfrm>
            <a:custGeom>
              <a:avLst/>
              <a:gdLst>
                <a:gd name="T0" fmla="*/ 84 w 92"/>
                <a:gd name="T1" fmla="*/ 167 h 167"/>
                <a:gd name="T2" fmla="*/ 90 w 92"/>
                <a:gd name="T3" fmla="*/ 164 h 167"/>
                <a:gd name="T4" fmla="*/ 92 w 92"/>
                <a:gd name="T5" fmla="*/ 159 h 167"/>
                <a:gd name="T6" fmla="*/ 92 w 92"/>
                <a:gd name="T7" fmla="*/ 8 h 167"/>
                <a:gd name="T8" fmla="*/ 90 w 92"/>
                <a:gd name="T9" fmla="*/ 3 h 167"/>
                <a:gd name="T10" fmla="*/ 84 w 92"/>
                <a:gd name="T11" fmla="*/ 0 h 167"/>
                <a:gd name="T12" fmla="*/ 78 w 92"/>
                <a:gd name="T13" fmla="*/ 2 h 167"/>
                <a:gd name="T14" fmla="*/ 3 w 92"/>
                <a:gd name="T15" fmla="*/ 78 h 167"/>
                <a:gd name="T16" fmla="*/ 0 w 92"/>
                <a:gd name="T17" fmla="*/ 84 h 167"/>
                <a:gd name="T18" fmla="*/ 3 w 92"/>
                <a:gd name="T19" fmla="*/ 90 h 167"/>
                <a:gd name="T20" fmla="*/ 78 w 92"/>
                <a:gd name="T21" fmla="*/ 165 h 167"/>
                <a:gd name="T22" fmla="*/ 84 w 92"/>
                <a:gd name="T23" fmla="*/ 167 h 167"/>
                <a:gd name="T24" fmla="*/ 84 w 92"/>
                <a:gd name="T25" fmla="*/ 167 h 167"/>
                <a:gd name="T26" fmla="*/ 84 w 92"/>
                <a:gd name="T27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67">
                  <a:moveTo>
                    <a:pt x="84" y="167"/>
                  </a:moveTo>
                  <a:cubicBezTo>
                    <a:pt x="86" y="167"/>
                    <a:pt x="88" y="166"/>
                    <a:pt x="90" y="164"/>
                  </a:cubicBezTo>
                  <a:cubicBezTo>
                    <a:pt x="91" y="163"/>
                    <a:pt x="92" y="161"/>
                    <a:pt x="92" y="159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6"/>
                    <a:pt x="91" y="4"/>
                    <a:pt x="90" y="3"/>
                  </a:cubicBezTo>
                  <a:cubicBezTo>
                    <a:pt x="88" y="1"/>
                    <a:pt x="86" y="0"/>
                    <a:pt x="84" y="0"/>
                  </a:cubicBezTo>
                  <a:cubicBezTo>
                    <a:pt x="81" y="0"/>
                    <a:pt x="79" y="1"/>
                    <a:pt x="78" y="2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" y="79"/>
                    <a:pt x="0" y="81"/>
                    <a:pt x="0" y="84"/>
                  </a:cubicBezTo>
                  <a:cubicBezTo>
                    <a:pt x="0" y="86"/>
                    <a:pt x="1" y="88"/>
                    <a:pt x="3" y="90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9" y="166"/>
                    <a:pt x="81" y="167"/>
                    <a:pt x="84" y="167"/>
                  </a:cubicBezTo>
                  <a:close/>
                  <a:moveTo>
                    <a:pt x="84" y="167"/>
                  </a:moveTo>
                  <a:cubicBezTo>
                    <a:pt x="84" y="167"/>
                    <a:pt x="84" y="167"/>
                    <a:pt x="84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6"/>
            <p:cNvSpPr>
              <a:spLocks noEditPoints="1"/>
            </p:cNvSpPr>
            <p:nvPr/>
          </p:nvSpPr>
          <p:spPr bwMode="auto">
            <a:xfrm>
              <a:off x="736600" y="2941638"/>
              <a:ext cx="406400" cy="90488"/>
            </a:xfrm>
            <a:custGeom>
              <a:avLst/>
              <a:gdLst>
                <a:gd name="T0" fmla="*/ 292 w 300"/>
                <a:gd name="T1" fmla="*/ 0 h 67"/>
                <a:gd name="T2" fmla="*/ 8 w 300"/>
                <a:gd name="T3" fmla="*/ 0 h 67"/>
                <a:gd name="T4" fmla="*/ 2 w 300"/>
                <a:gd name="T5" fmla="*/ 3 h 67"/>
                <a:gd name="T6" fmla="*/ 0 w 300"/>
                <a:gd name="T7" fmla="*/ 8 h 67"/>
                <a:gd name="T8" fmla="*/ 0 w 300"/>
                <a:gd name="T9" fmla="*/ 59 h 67"/>
                <a:gd name="T10" fmla="*/ 2 w 300"/>
                <a:gd name="T11" fmla="*/ 64 h 67"/>
                <a:gd name="T12" fmla="*/ 8 w 300"/>
                <a:gd name="T13" fmla="*/ 67 h 67"/>
                <a:gd name="T14" fmla="*/ 292 w 300"/>
                <a:gd name="T15" fmla="*/ 67 h 67"/>
                <a:gd name="T16" fmla="*/ 298 w 300"/>
                <a:gd name="T17" fmla="*/ 64 h 67"/>
                <a:gd name="T18" fmla="*/ 300 w 300"/>
                <a:gd name="T19" fmla="*/ 59 h 67"/>
                <a:gd name="T20" fmla="*/ 300 w 300"/>
                <a:gd name="T21" fmla="*/ 8 h 67"/>
                <a:gd name="T22" fmla="*/ 298 w 300"/>
                <a:gd name="T23" fmla="*/ 3 h 67"/>
                <a:gd name="T24" fmla="*/ 292 w 300"/>
                <a:gd name="T25" fmla="*/ 0 h 67"/>
                <a:gd name="T26" fmla="*/ 292 w 300"/>
                <a:gd name="T27" fmla="*/ 0 h 67"/>
                <a:gd name="T28" fmla="*/ 292 w 3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67">
                  <a:moveTo>
                    <a:pt x="2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4" y="67"/>
                    <a:pt x="296" y="66"/>
                    <a:pt x="298" y="64"/>
                  </a:cubicBezTo>
                  <a:cubicBezTo>
                    <a:pt x="299" y="63"/>
                    <a:pt x="300" y="61"/>
                    <a:pt x="300" y="59"/>
                  </a:cubicBezTo>
                  <a:cubicBezTo>
                    <a:pt x="300" y="8"/>
                    <a:pt x="300" y="8"/>
                    <a:pt x="300" y="8"/>
                  </a:cubicBezTo>
                  <a:cubicBezTo>
                    <a:pt x="300" y="6"/>
                    <a:pt x="299" y="4"/>
                    <a:pt x="298" y="3"/>
                  </a:cubicBezTo>
                  <a:cubicBezTo>
                    <a:pt x="296" y="1"/>
                    <a:pt x="294" y="0"/>
                    <a:pt x="292" y="0"/>
                  </a:cubicBezTo>
                  <a:close/>
                  <a:moveTo>
                    <a:pt x="292" y="0"/>
                  </a:move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7"/>
            <p:cNvSpPr>
              <a:spLocks noEditPoints="1"/>
            </p:cNvSpPr>
            <p:nvPr/>
          </p:nvSpPr>
          <p:spPr bwMode="auto">
            <a:xfrm>
              <a:off x="736600" y="3076575"/>
              <a:ext cx="406400" cy="92075"/>
            </a:xfrm>
            <a:custGeom>
              <a:avLst/>
              <a:gdLst>
                <a:gd name="T0" fmla="*/ 292 w 300"/>
                <a:gd name="T1" fmla="*/ 0 h 67"/>
                <a:gd name="T2" fmla="*/ 8 w 300"/>
                <a:gd name="T3" fmla="*/ 0 h 67"/>
                <a:gd name="T4" fmla="*/ 2 w 300"/>
                <a:gd name="T5" fmla="*/ 3 h 67"/>
                <a:gd name="T6" fmla="*/ 0 w 300"/>
                <a:gd name="T7" fmla="*/ 9 h 67"/>
                <a:gd name="T8" fmla="*/ 0 w 300"/>
                <a:gd name="T9" fmla="*/ 59 h 67"/>
                <a:gd name="T10" fmla="*/ 2 w 300"/>
                <a:gd name="T11" fmla="*/ 64 h 67"/>
                <a:gd name="T12" fmla="*/ 8 w 300"/>
                <a:gd name="T13" fmla="*/ 67 h 67"/>
                <a:gd name="T14" fmla="*/ 292 w 300"/>
                <a:gd name="T15" fmla="*/ 67 h 67"/>
                <a:gd name="T16" fmla="*/ 298 w 300"/>
                <a:gd name="T17" fmla="*/ 64 h 67"/>
                <a:gd name="T18" fmla="*/ 300 w 300"/>
                <a:gd name="T19" fmla="*/ 59 h 67"/>
                <a:gd name="T20" fmla="*/ 300 w 300"/>
                <a:gd name="T21" fmla="*/ 9 h 67"/>
                <a:gd name="T22" fmla="*/ 298 w 300"/>
                <a:gd name="T23" fmla="*/ 3 h 67"/>
                <a:gd name="T24" fmla="*/ 292 w 300"/>
                <a:gd name="T25" fmla="*/ 0 h 67"/>
                <a:gd name="T26" fmla="*/ 292 w 300"/>
                <a:gd name="T27" fmla="*/ 0 h 67"/>
                <a:gd name="T28" fmla="*/ 292 w 3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67">
                  <a:moveTo>
                    <a:pt x="2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4" y="67"/>
                    <a:pt x="296" y="66"/>
                    <a:pt x="298" y="64"/>
                  </a:cubicBezTo>
                  <a:cubicBezTo>
                    <a:pt x="299" y="63"/>
                    <a:pt x="300" y="61"/>
                    <a:pt x="300" y="59"/>
                  </a:cubicBezTo>
                  <a:cubicBezTo>
                    <a:pt x="300" y="9"/>
                    <a:pt x="300" y="9"/>
                    <a:pt x="300" y="9"/>
                  </a:cubicBezTo>
                  <a:cubicBezTo>
                    <a:pt x="300" y="6"/>
                    <a:pt x="299" y="4"/>
                    <a:pt x="298" y="3"/>
                  </a:cubicBezTo>
                  <a:cubicBezTo>
                    <a:pt x="296" y="1"/>
                    <a:pt x="294" y="0"/>
                    <a:pt x="292" y="0"/>
                  </a:cubicBezTo>
                  <a:close/>
                  <a:moveTo>
                    <a:pt x="292" y="0"/>
                  </a:moveTo>
                  <a:cubicBezTo>
                    <a:pt x="292" y="0"/>
                    <a:pt x="292" y="0"/>
                    <a:pt x="2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8"/>
            <p:cNvSpPr>
              <a:spLocks noEditPoints="1"/>
            </p:cNvSpPr>
            <p:nvPr/>
          </p:nvSpPr>
          <p:spPr bwMode="auto">
            <a:xfrm>
              <a:off x="509588" y="2805112"/>
              <a:ext cx="633413" cy="92075"/>
            </a:xfrm>
            <a:custGeom>
              <a:avLst/>
              <a:gdLst>
                <a:gd name="T0" fmla="*/ 465 w 467"/>
                <a:gd name="T1" fmla="*/ 2 h 67"/>
                <a:gd name="T2" fmla="*/ 459 w 467"/>
                <a:gd name="T3" fmla="*/ 0 h 67"/>
                <a:gd name="T4" fmla="*/ 8 w 467"/>
                <a:gd name="T5" fmla="*/ 0 h 67"/>
                <a:gd name="T6" fmla="*/ 2 w 467"/>
                <a:gd name="T7" fmla="*/ 2 h 67"/>
                <a:gd name="T8" fmla="*/ 0 w 467"/>
                <a:gd name="T9" fmla="*/ 8 h 67"/>
                <a:gd name="T10" fmla="*/ 0 w 467"/>
                <a:gd name="T11" fmla="*/ 58 h 67"/>
                <a:gd name="T12" fmla="*/ 2 w 467"/>
                <a:gd name="T13" fmla="*/ 64 h 67"/>
                <a:gd name="T14" fmla="*/ 8 w 467"/>
                <a:gd name="T15" fmla="*/ 67 h 67"/>
                <a:gd name="T16" fmla="*/ 459 w 467"/>
                <a:gd name="T17" fmla="*/ 67 h 67"/>
                <a:gd name="T18" fmla="*/ 465 w 467"/>
                <a:gd name="T19" fmla="*/ 64 h 67"/>
                <a:gd name="T20" fmla="*/ 467 w 467"/>
                <a:gd name="T21" fmla="*/ 58 h 67"/>
                <a:gd name="T22" fmla="*/ 467 w 467"/>
                <a:gd name="T23" fmla="*/ 8 h 67"/>
                <a:gd name="T24" fmla="*/ 465 w 467"/>
                <a:gd name="T25" fmla="*/ 2 h 67"/>
                <a:gd name="T26" fmla="*/ 465 w 467"/>
                <a:gd name="T27" fmla="*/ 2 h 67"/>
                <a:gd name="T28" fmla="*/ 465 w 467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67">
                  <a:moveTo>
                    <a:pt x="465" y="2"/>
                  </a:moveTo>
                  <a:cubicBezTo>
                    <a:pt x="463" y="1"/>
                    <a:pt x="461" y="0"/>
                    <a:pt x="4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459" y="67"/>
                    <a:pt x="459" y="67"/>
                    <a:pt x="459" y="67"/>
                  </a:cubicBezTo>
                  <a:cubicBezTo>
                    <a:pt x="461" y="67"/>
                    <a:pt x="463" y="66"/>
                    <a:pt x="465" y="64"/>
                  </a:cubicBezTo>
                  <a:cubicBezTo>
                    <a:pt x="466" y="63"/>
                    <a:pt x="467" y="61"/>
                    <a:pt x="467" y="58"/>
                  </a:cubicBezTo>
                  <a:cubicBezTo>
                    <a:pt x="467" y="8"/>
                    <a:pt x="467" y="8"/>
                    <a:pt x="467" y="8"/>
                  </a:cubicBezTo>
                  <a:cubicBezTo>
                    <a:pt x="467" y="6"/>
                    <a:pt x="466" y="4"/>
                    <a:pt x="465" y="2"/>
                  </a:cubicBezTo>
                  <a:close/>
                  <a:moveTo>
                    <a:pt x="465" y="2"/>
                  </a:moveTo>
                  <a:cubicBezTo>
                    <a:pt x="465" y="2"/>
                    <a:pt x="465" y="2"/>
                    <a:pt x="46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6" name="Freeform 52"/>
          <p:cNvSpPr>
            <a:spLocks noEditPoints="1"/>
          </p:cNvSpPr>
          <p:nvPr/>
        </p:nvSpPr>
        <p:spPr bwMode="auto">
          <a:xfrm>
            <a:off x="3963199" y="4358603"/>
            <a:ext cx="1272980" cy="1272980"/>
          </a:xfrm>
          <a:custGeom>
            <a:avLst/>
            <a:gdLst>
              <a:gd name="T0" fmla="*/ 347 w 451"/>
              <a:gd name="T1" fmla="*/ 272 h 451"/>
              <a:gd name="T2" fmla="*/ 298 w 451"/>
              <a:gd name="T3" fmla="*/ 273 h 451"/>
              <a:gd name="T4" fmla="*/ 264 w 451"/>
              <a:gd name="T5" fmla="*/ 174 h 451"/>
              <a:gd name="T6" fmla="*/ 264 w 451"/>
              <a:gd name="T7" fmla="*/ 156 h 451"/>
              <a:gd name="T8" fmla="*/ 271 w 451"/>
              <a:gd name="T9" fmla="*/ 162 h 451"/>
              <a:gd name="T10" fmla="*/ 277 w 451"/>
              <a:gd name="T11" fmla="*/ 168 h 451"/>
              <a:gd name="T12" fmla="*/ 285 w 451"/>
              <a:gd name="T13" fmla="*/ 171 h 451"/>
              <a:gd name="T14" fmla="*/ 308 w 451"/>
              <a:gd name="T15" fmla="*/ 164 h 451"/>
              <a:gd name="T16" fmla="*/ 318 w 451"/>
              <a:gd name="T17" fmla="*/ 154 h 451"/>
              <a:gd name="T18" fmla="*/ 326 w 451"/>
              <a:gd name="T19" fmla="*/ 144 h 451"/>
              <a:gd name="T20" fmla="*/ 330 w 451"/>
              <a:gd name="T21" fmla="*/ 131 h 451"/>
              <a:gd name="T22" fmla="*/ 216 w 451"/>
              <a:gd name="T23" fmla="*/ 7 h 451"/>
              <a:gd name="T24" fmla="*/ 191 w 451"/>
              <a:gd name="T25" fmla="*/ 1 h 451"/>
              <a:gd name="T26" fmla="*/ 180 w 451"/>
              <a:gd name="T27" fmla="*/ 7 h 451"/>
              <a:gd name="T28" fmla="*/ 170 w 451"/>
              <a:gd name="T29" fmla="*/ 17 h 451"/>
              <a:gd name="T30" fmla="*/ 159 w 451"/>
              <a:gd name="T31" fmla="*/ 40 h 451"/>
              <a:gd name="T32" fmla="*/ 160 w 451"/>
              <a:gd name="T33" fmla="*/ 49 h 451"/>
              <a:gd name="T34" fmla="*/ 165 w 451"/>
              <a:gd name="T35" fmla="*/ 56 h 451"/>
              <a:gd name="T36" fmla="*/ 170 w 451"/>
              <a:gd name="T37" fmla="*/ 62 h 451"/>
              <a:gd name="T38" fmla="*/ 165 w 451"/>
              <a:gd name="T39" fmla="*/ 61 h 451"/>
              <a:gd name="T40" fmla="*/ 65 w 451"/>
              <a:gd name="T41" fmla="*/ 156 h 451"/>
              <a:gd name="T42" fmla="*/ 65 w 451"/>
              <a:gd name="T43" fmla="*/ 174 h 451"/>
              <a:gd name="T44" fmla="*/ 59 w 451"/>
              <a:gd name="T45" fmla="*/ 167 h 451"/>
              <a:gd name="T46" fmla="*/ 52 w 451"/>
              <a:gd name="T47" fmla="*/ 162 h 451"/>
              <a:gd name="T48" fmla="*/ 44 w 451"/>
              <a:gd name="T49" fmla="*/ 159 h 451"/>
              <a:gd name="T50" fmla="*/ 22 w 451"/>
              <a:gd name="T51" fmla="*/ 166 h 451"/>
              <a:gd name="T52" fmla="*/ 12 w 451"/>
              <a:gd name="T53" fmla="*/ 175 h 451"/>
              <a:gd name="T54" fmla="*/ 4 w 451"/>
              <a:gd name="T55" fmla="*/ 186 h 451"/>
              <a:gd name="T56" fmla="*/ 0 w 451"/>
              <a:gd name="T57" fmla="*/ 198 h 451"/>
              <a:gd name="T58" fmla="*/ 114 w 451"/>
              <a:gd name="T59" fmla="*/ 322 h 451"/>
              <a:gd name="T60" fmla="*/ 138 w 451"/>
              <a:gd name="T61" fmla="*/ 328 h 451"/>
              <a:gd name="T62" fmla="*/ 150 w 451"/>
              <a:gd name="T63" fmla="*/ 322 h 451"/>
              <a:gd name="T64" fmla="*/ 159 w 451"/>
              <a:gd name="T65" fmla="*/ 312 h 451"/>
              <a:gd name="T66" fmla="*/ 171 w 451"/>
              <a:gd name="T67" fmla="*/ 290 h 451"/>
              <a:gd name="T68" fmla="*/ 169 w 451"/>
              <a:gd name="T69" fmla="*/ 281 h 451"/>
              <a:gd name="T70" fmla="*/ 165 w 451"/>
              <a:gd name="T71" fmla="*/ 274 h 451"/>
              <a:gd name="T72" fmla="*/ 159 w 451"/>
              <a:gd name="T73" fmla="*/ 267 h 451"/>
              <a:gd name="T74" fmla="*/ 165 w 451"/>
              <a:gd name="T75" fmla="*/ 268 h 451"/>
              <a:gd name="T76" fmla="*/ 206 w 451"/>
              <a:gd name="T77" fmla="*/ 231 h 451"/>
              <a:gd name="T78" fmla="*/ 262 w 451"/>
              <a:gd name="T79" fmla="*/ 323 h 451"/>
              <a:gd name="T80" fmla="*/ 367 w 451"/>
              <a:gd name="T81" fmla="*/ 442 h 451"/>
              <a:gd name="T82" fmla="*/ 414 w 451"/>
              <a:gd name="T83" fmla="*/ 442 h 451"/>
              <a:gd name="T84" fmla="*/ 451 w 451"/>
              <a:gd name="T85" fmla="*/ 390 h 451"/>
              <a:gd name="T86" fmla="*/ 442 w 451"/>
              <a:gd name="T87" fmla="*/ 366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1" h="451">
                <a:moveTo>
                  <a:pt x="442" y="366"/>
                </a:moveTo>
                <a:cubicBezTo>
                  <a:pt x="347" y="272"/>
                  <a:pt x="347" y="272"/>
                  <a:pt x="347" y="272"/>
                </a:cubicBezTo>
                <a:cubicBezTo>
                  <a:pt x="340" y="265"/>
                  <a:pt x="332" y="262"/>
                  <a:pt x="323" y="262"/>
                </a:cubicBezTo>
                <a:cubicBezTo>
                  <a:pt x="314" y="262"/>
                  <a:pt x="306" y="266"/>
                  <a:pt x="298" y="273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64" y="174"/>
                  <a:pt x="264" y="174"/>
                  <a:pt x="264" y="174"/>
                </a:cubicBezTo>
                <a:cubicBezTo>
                  <a:pt x="267" y="171"/>
                  <a:pt x="268" y="168"/>
                  <a:pt x="268" y="165"/>
                </a:cubicBezTo>
                <a:cubicBezTo>
                  <a:pt x="268" y="161"/>
                  <a:pt x="267" y="158"/>
                  <a:pt x="264" y="156"/>
                </a:cubicBezTo>
                <a:cubicBezTo>
                  <a:pt x="265" y="156"/>
                  <a:pt x="266" y="157"/>
                  <a:pt x="267" y="159"/>
                </a:cubicBezTo>
                <a:cubicBezTo>
                  <a:pt x="269" y="161"/>
                  <a:pt x="270" y="162"/>
                  <a:pt x="271" y="162"/>
                </a:cubicBezTo>
                <a:cubicBezTo>
                  <a:pt x="271" y="163"/>
                  <a:pt x="272" y="164"/>
                  <a:pt x="274" y="165"/>
                </a:cubicBezTo>
                <a:cubicBezTo>
                  <a:pt x="275" y="166"/>
                  <a:pt x="277" y="167"/>
                  <a:pt x="277" y="168"/>
                </a:cubicBezTo>
                <a:cubicBezTo>
                  <a:pt x="278" y="168"/>
                  <a:pt x="279" y="168"/>
                  <a:pt x="281" y="169"/>
                </a:cubicBezTo>
                <a:cubicBezTo>
                  <a:pt x="282" y="170"/>
                  <a:pt x="284" y="170"/>
                  <a:pt x="285" y="171"/>
                </a:cubicBezTo>
                <a:cubicBezTo>
                  <a:pt x="287" y="171"/>
                  <a:pt x="288" y="171"/>
                  <a:pt x="290" y="171"/>
                </a:cubicBezTo>
                <a:cubicBezTo>
                  <a:pt x="297" y="171"/>
                  <a:pt x="302" y="169"/>
                  <a:pt x="308" y="164"/>
                </a:cubicBezTo>
                <a:cubicBezTo>
                  <a:pt x="308" y="163"/>
                  <a:pt x="310" y="162"/>
                  <a:pt x="312" y="159"/>
                </a:cubicBezTo>
                <a:cubicBezTo>
                  <a:pt x="315" y="157"/>
                  <a:pt x="317" y="155"/>
                  <a:pt x="318" y="154"/>
                </a:cubicBezTo>
                <a:cubicBezTo>
                  <a:pt x="319" y="153"/>
                  <a:pt x="320" y="152"/>
                  <a:pt x="322" y="150"/>
                </a:cubicBezTo>
                <a:cubicBezTo>
                  <a:pt x="324" y="147"/>
                  <a:pt x="325" y="145"/>
                  <a:pt x="326" y="144"/>
                </a:cubicBezTo>
                <a:cubicBezTo>
                  <a:pt x="327" y="142"/>
                  <a:pt x="328" y="140"/>
                  <a:pt x="328" y="138"/>
                </a:cubicBezTo>
                <a:cubicBezTo>
                  <a:pt x="329" y="136"/>
                  <a:pt x="330" y="134"/>
                  <a:pt x="330" y="131"/>
                </a:cubicBezTo>
                <a:cubicBezTo>
                  <a:pt x="330" y="124"/>
                  <a:pt x="327" y="118"/>
                  <a:pt x="322" y="114"/>
                </a:cubicBezTo>
                <a:cubicBezTo>
                  <a:pt x="216" y="7"/>
                  <a:pt x="216" y="7"/>
                  <a:pt x="216" y="7"/>
                </a:cubicBezTo>
                <a:cubicBezTo>
                  <a:pt x="211" y="2"/>
                  <a:pt x="205" y="0"/>
                  <a:pt x="198" y="0"/>
                </a:cubicBezTo>
                <a:cubicBezTo>
                  <a:pt x="196" y="0"/>
                  <a:pt x="194" y="0"/>
                  <a:pt x="191" y="1"/>
                </a:cubicBezTo>
                <a:cubicBezTo>
                  <a:pt x="189" y="2"/>
                  <a:pt x="187" y="3"/>
                  <a:pt x="186" y="3"/>
                </a:cubicBezTo>
                <a:cubicBezTo>
                  <a:pt x="184" y="4"/>
                  <a:pt x="182" y="6"/>
                  <a:pt x="180" y="7"/>
                </a:cubicBezTo>
                <a:cubicBezTo>
                  <a:pt x="178" y="9"/>
                  <a:pt x="176" y="11"/>
                  <a:pt x="175" y="12"/>
                </a:cubicBezTo>
                <a:cubicBezTo>
                  <a:pt x="174" y="13"/>
                  <a:pt x="172" y="15"/>
                  <a:pt x="170" y="17"/>
                </a:cubicBezTo>
                <a:cubicBezTo>
                  <a:pt x="168" y="20"/>
                  <a:pt x="166" y="21"/>
                  <a:pt x="166" y="22"/>
                </a:cubicBezTo>
                <a:cubicBezTo>
                  <a:pt x="161" y="27"/>
                  <a:pt x="159" y="33"/>
                  <a:pt x="159" y="40"/>
                </a:cubicBezTo>
                <a:cubicBezTo>
                  <a:pt x="159" y="41"/>
                  <a:pt x="159" y="43"/>
                  <a:pt x="159" y="44"/>
                </a:cubicBezTo>
                <a:cubicBezTo>
                  <a:pt x="159" y="46"/>
                  <a:pt x="160" y="47"/>
                  <a:pt x="160" y="49"/>
                </a:cubicBezTo>
                <a:cubicBezTo>
                  <a:pt x="161" y="50"/>
                  <a:pt x="162" y="51"/>
                  <a:pt x="162" y="52"/>
                </a:cubicBezTo>
                <a:cubicBezTo>
                  <a:pt x="162" y="53"/>
                  <a:pt x="163" y="54"/>
                  <a:pt x="165" y="56"/>
                </a:cubicBezTo>
                <a:cubicBezTo>
                  <a:pt x="166" y="57"/>
                  <a:pt x="167" y="58"/>
                  <a:pt x="167" y="59"/>
                </a:cubicBezTo>
                <a:cubicBezTo>
                  <a:pt x="167" y="59"/>
                  <a:pt x="169" y="60"/>
                  <a:pt x="170" y="62"/>
                </a:cubicBezTo>
                <a:cubicBezTo>
                  <a:pt x="172" y="64"/>
                  <a:pt x="173" y="65"/>
                  <a:pt x="174" y="65"/>
                </a:cubicBezTo>
                <a:cubicBezTo>
                  <a:pt x="171" y="63"/>
                  <a:pt x="168" y="61"/>
                  <a:pt x="165" y="61"/>
                </a:cubicBezTo>
                <a:cubicBezTo>
                  <a:pt x="161" y="61"/>
                  <a:pt x="158" y="63"/>
                  <a:pt x="156" y="65"/>
                </a:cubicBezTo>
                <a:cubicBezTo>
                  <a:pt x="65" y="156"/>
                  <a:pt x="65" y="156"/>
                  <a:pt x="65" y="156"/>
                </a:cubicBezTo>
                <a:cubicBezTo>
                  <a:pt x="63" y="158"/>
                  <a:pt x="62" y="161"/>
                  <a:pt x="62" y="165"/>
                </a:cubicBezTo>
                <a:cubicBezTo>
                  <a:pt x="62" y="168"/>
                  <a:pt x="63" y="171"/>
                  <a:pt x="65" y="174"/>
                </a:cubicBezTo>
                <a:cubicBezTo>
                  <a:pt x="65" y="173"/>
                  <a:pt x="64" y="172"/>
                  <a:pt x="62" y="170"/>
                </a:cubicBezTo>
                <a:cubicBezTo>
                  <a:pt x="60" y="168"/>
                  <a:pt x="59" y="167"/>
                  <a:pt x="59" y="167"/>
                </a:cubicBezTo>
                <a:cubicBezTo>
                  <a:pt x="58" y="167"/>
                  <a:pt x="57" y="166"/>
                  <a:pt x="56" y="164"/>
                </a:cubicBezTo>
                <a:cubicBezTo>
                  <a:pt x="54" y="163"/>
                  <a:pt x="53" y="162"/>
                  <a:pt x="52" y="162"/>
                </a:cubicBezTo>
                <a:cubicBezTo>
                  <a:pt x="51" y="161"/>
                  <a:pt x="50" y="161"/>
                  <a:pt x="49" y="160"/>
                </a:cubicBezTo>
                <a:cubicBezTo>
                  <a:pt x="47" y="160"/>
                  <a:pt x="46" y="159"/>
                  <a:pt x="44" y="159"/>
                </a:cubicBezTo>
                <a:cubicBezTo>
                  <a:pt x="43" y="159"/>
                  <a:pt x="41" y="158"/>
                  <a:pt x="40" y="158"/>
                </a:cubicBezTo>
                <a:cubicBezTo>
                  <a:pt x="33" y="158"/>
                  <a:pt x="27" y="161"/>
                  <a:pt x="22" y="166"/>
                </a:cubicBezTo>
                <a:cubicBezTo>
                  <a:pt x="21" y="166"/>
                  <a:pt x="20" y="168"/>
                  <a:pt x="17" y="170"/>
                </a:cubicBezTo>
                <a:cubicBezTo>
                  <a:pt x="15" y="172"/>
                  <a:pt x="13" y="174"/>
                  <a:pt x="12" y="175"/>
                </a:cubicBezTo>
                <a:cubicBezTo>
                  <a:pt x="11" y="176"/>
                  <a:pt x="9" y="178"/>
                  <a:pt x="8" y="180"/>
                </a:cubicBezTo>
                <a:cubicBezTo>
                  <a:pt x="6" y="182"/>
                  <a:pt x="4" y="184"/>
                  <a:pt x="4" y="186"/>
                </a:cubicBezTo>
                <a:cubicBezTo>
                  <a:pt x="3" y="187"/>
                  <a:pt x="2" y="189"/>
                  <a:pt x="1" y="191"/>
                </a:cubicBezTo>
                <a:cubicBezTo>
                  <a:pt x="0" y="194"/>
                  <a:pt x="0" y="196"/>
                  <a:pt x="0" y="198"/>
                </a:cubicBezTo>
                <a:cubicBezTo>
                  <a:pt x="0" y="205"/>
                  <a:pt x="2" y="211"/>
                  <a:pt x="7" y="216"/>
                </a:cubicBezTo>
                <a:cubicBezTo>
                  <a:pt x="114" y="322"/>
                  <a:pt x="114" y="322"/>
                  <a:pt x="114" y="322"/>
                </a:cubicBezTo>
                <a:cubicBezTo>
                  <a:pt x="119" y="327"/>
                  <a:pt x="124" y="329"/>
                  <a:pt x="131" y="329"/>
                </a:cubicBezTo>
                <a:cubicBezTo>
                  <a:pt x="134" y="329"/>
                  <a:pt x="136" y="329"/>
                  <a:pt x="138" y="328"/>
                </a:cubicBezTo>
                <a:cubicBezTo>
                  <a:pt x="140" y="328"/>
                  <a:pt x="142" y="327"/>
                  <a:pt x="144" y="326"/>
                </a:cubicBezTo>
                <a:cubicBezTo>
                  <a:pt x="145" y="325"/>
                  <a:pt x="147" y="324"/>
                  <a:pt x="150" y="322"/>
                </a:cubicBezTo>
                <a:cubicBezTo>
                  <a:pt x="152" y="320"/>
                  <a:pt x="154" y="319"/>
                  <a:pt x="154" y="318"/>
                </a:cubicBezTo>
                <a:cubicBezTo>
                  <a:pt x="155" y="317"/>
                  <a:pt x="157" y="315"/>
                  <a:pt x="159" y="312"/>
                </a:cubicBezTo>
                <a:cubicBezTo>
                  <a:pt x="162" y="310"/>
                  <a:pt x="163" y="308"/>
                  <a:pt x="164" y="308"/>
                </a:cubicBezTo>
                <a:cubicBezTo>
                  <a:pt x="169" y="302"/>
                  <a:pt x="171" y="296"/>
                  <a:pt x="171" y="290"/>
                </a:cubicBezTo>
                <a:cubicBezTo>
                  <a:pt x="171" y="288"/>
                  <a:pt x="171" y="287"/>
                  <a:pt x="171" y="285"/>
                </a:cubicBezTo>
                <a:cubicBezTo>
                  <a:pt x="170" y="284"/>
                  <a:pt x="170" y="282"/>
                  <a:pt x="169" y="281"/>
                </a:cubicBezTo>
                <a:cubicBezTo>
                  <a:pt x="169" y="279"/>
                  <a:pt x="168" y="278"/>
                  <a:pt x="168" y="277"/>
                </a:cubicBezTo>
                <a:cubicBezTo>
                  <a:pt x="167" y="276"/>
                  <a:pt x="166" y="275"/>
                  <a:pt x="165" y="274"/>
                </a:cubicBezTo>
                <a:cubicBezTo>
                  <a:pt x="164" y="272"/>
                  <a:pt x="163" y="271"/>
                  <a:pt x="162" y="271"/>
                </a:cubicBezTo>
                <a:cubicBezTo>
                  <a:pt x="162" y="270"/>
                  <a:pt x="161" y="269"/>
                  <a:pt x="159" y="267"/>
                </a:cubicBezTo>
                <a:cubicBezTo>
                  <a:pt x="157" y="266"/>
                  <a:pt x="156" y="265"/>
                  <a:pt x="156" y="264"/>
                </a:cubicBezTo>
                <a:cubicBezTo>
                  <a:pt x="158" y="267"/>
                  <a:pt x="161" y="268"/>
                  <a:pt x="165" y="268"/>
                </a:cubicBezTo>
                <a:cubicBezTo>
                  <a:pt x="168" y="268"/>
                  <a:pt x="171" y="267"/>
                  <a:pt x="174" y="264"/>
                </a:cubicBezTo>
                <a:cubicBezTo>
                  <a:pt x="206" y="231"/>
                  <a:pt x="206" y="231"/>
                  <a:pt x="206" y="231"/>
                </a:cubicBezTo>
                <a:cubicBezTo>
                  <a:pt x="273" y="298"/>
                  <a:pt x="273" y="298"/>
                  <a:pt x="273" y="298"/>
                </a:cubicBezTo>
                <a:cubicBezTo>
                  <a:pt x="266" y="306"/>
                  <a:pt x="262" y="314"/>
                  <a:pt x="262" y="323"/>
                </a:cubicBezTo>
                <a:cubicBezTo>
                  <a:pt x="262" y="333"/>
                  <a:pt x="265" y="340"/>
                  <a:pt x="272" y="347"/>
                </a:cubicBezTo>
                <a:cubicBezTo>
                  <a:pt x="367" y="442"/>
                  <a:pt x="367" y="442"/>
                  <a:pt x="367" y="442"/>
                </a:cubicBezTo>
                <a:cubicBezTo>
                  <a:pt x="373" y="448"/>
                  <a:pt x="381" y="451"/>
                  <a:pt x="390" y="451"/>
                </a:cubicBezTo>
                <a:cubicBezTo>
                  <a:pt x="399" y="451"/>
                  <a:pt x="407" y="448"/>
                  <a:pt x="414" y="442"/>
                </a:cubicBezTo>
                <a:cubicBezTo>
                  <a:pt x="442" y="413"/>
                  <a:pt x="442" y="413"/>
                  <a:pt x="442" y="413"/>
                </a:cubicBezTo>
                <a:cubicBezTo>
                  <a:pt x="448" y="407"/>
                  <a:pt x="451" y="399"/>
                  <a:pt x="451" y="390"/>
                </a:cubicBezTo>
                <a:cubicBezTo>
                  <a:pt x="451" y="381"/>
                  <a:pt x="448" y="373"/>
                  <a:pt x="442" y="366"/>
                </a:cubicBezTo>
                <a:close/>
                <a:moveTo>
                  <a:pt x="442" y="366"/>
                </a:moveTo>
                <a:cubicBezTo>
                  <a:pt x="442" y="366"/>
                  <a:pt x="442" y="366"/>
                  <a:pt x="442" y="36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9" name="Freeform 56"/>
          <p:cNvSpPr>
            <a:spLocks noEditPoints="1"/>
          </p:cNvSpPr>
          <p:nvPr/>
        </p:nvSpPr>
        <p:spPr bwMode="auto">
          <a:xfrm>
            <a:off x="6909145" y="4358603"/>
            <a:ext cx="1272980" cy="1272980"/>
          </a:xfrm>
          <a:custGeom>
            <a:avLst/>
            <a:gdLst>
              <a:gd name="T0" fmla="*/ 391 w 400"/>
              <a:gd name="T1" fmla="*/ 115 h 400"/>
              <a:gd name="T2" fmla="*/ 388 w 400"/>
              <a:gd name="T3" fmla="*/ 106 h 400"/>
              <a:gd name="T4" fmla="*/ 386 w 400"/>
              <a:gd name="T5" fmla="*/ 98 h 400"/>
              <a:gd name="T6" fmla="*/ 387 w 400"/>
              <a:gd name="T7" fmla="*/ 76 h 400"/>
              <a:gd name="T8" fmla="*/ 379 w 400"/>
              <a:gd name="T9" fmla="*/ 23 h 400"/>
              <a:gd name="T10" fmla="*/ 333 w 400"/>
              <a:gd name="T11" fmla="*/ 11 h 400"/>
              <a:gd name="T12" fmla="*/ 273 w 400"/>
              <a:gd name="T13" fmla="*/ 6 h 400"/>
              <a:gd name="T14" fmla="*/ 145 w 400"/>
              <a:gd name="T15" fmla="*/ 20 h 400"/>
              <a:gd name="T16" fmla="*/ 45 w 400"/>
              <a:gd name="T17" fmla="*/ 92 h 400"/>
              <a:gd name="T18" fmla="*/ 5 w 400"/>
              <a:gd name="T19" fmla="*/ 197 h 400"/>
              <a:gd name="T20" fmla="*/ 3 w 400"/>
              <a:gd name="T21" fmla="*/ 286 h 400"/>
              <a:gd name="T22" fmla="*/ 4 w 400"/>
              <a:gd name="T23" fmla="*/ 335 h 400"/>
              <a:gd name="T24" fmla="*/ 14 w 400"/>
              <a:gd name="T25" fmla="*/ 386 h 400"/>
              <a:gd name="T26" fmla="*/ 65 w 400"/>
              <a:gd name="T27" fmla="*/ 397 h 400"/>
              <a:gd name="T28" fmla="*/ 128 w 400"/>
              <a:gd name="T29" fmla="*/ 397 h 400"/>
              <a:gd name="T30" fmla="*/ 258 w 400"/>
              <a:gd name="T31" fmla="*/ 389 h 400"/>
              <a:gd name="T32" fmla="*/ 382 w 400"/>
              <a:gd name="T33" fmla="*/ 267 h 400"/>
              <a:gd name="T34" fmla="*/ 398 w 400"/>
              <a:gd name="T35" fmla="*/ 146 h 400"/>
              <a:gd name="T36" fmla="*/ 308 w 400"/>
              <a:gd name="T37" fmla="*/ 318 h 400"/>
              <a:gd name="T38" fmla="*/ 173 w 400"/>
              <a:gd name="T39" fmla="*/ 367 h 400"/>
              <a:gd name="T40" fmla="*/ 84 w 400"/>
              <a:gd name="T41" fmla="*/ 359 h 400"/>
              <a:gd name="T42" fmla="*/ 46 w 400"/>
              <a:gd name="T43" fmla="*/ 364 h 400"/>
              <a:gd name="T44" fmla="*/ 34 w 400"/>
              <a:gd name="T45" fmla="*/ 351 h 400"/>
              <a:gd name="T46" fmla="*/ 40 w 400"/>
              <a:gd name="T47" fmla="*/ 317 h 400"/>
              <a:gd name="T48" fmla="*/ 33 w 400"/>
              <a:gd name="T49" fmla="*/ 254 h 400"/>
              <a:gd name="T50" fmla="*/ 63 w 400"/>
              <a:gd name="T51" fmla="*/ 128 h 400"/>
              <a:gd name="T52" fmla="*/ 157 w 400"/>
              <a:gd name="T53" fmla="*/ 51 h 400"/>
              <a:gd name="T54" fmla="*/ 202 w 400"/>
              <a:gd name="T55" fmla="*/ 36 h 400"/>
              <a:gd name="T56" fmla="*/ 273 w 400"/>
              <a:gd name="T57" fmla="*/ 40 h 400"/>
              <a:gd name="T58" fmla="*/ 334 w 400"/>
              <a:gd name="T59" fmla="*/ 45 h 400"/>
              <a:gd name="T60" fmla="*/ 353 w 400"/>
              <a:gd name="T61" fmla="*/ 44 h 400"/>
              <a:gd name="T62" fmla="*/ 354 w 400"/>
              <a:gd name="T63" fmla="*/ 76 h 400"/>
              <a:gd name="T64" fmla="*/ 354 w 400"/>
              <a:gd name="T65" fmla="*/ 106 h 400"/>
              <a:gd name="T66" fmla="*/ 360 w 400"/>
              <a:gd name="T67" fmla="*/ 127 h 400"/>
              <a:gd name="T68" fmla="*/ 367 w 400"/>
              <a:gd name="T69" fmla="*/ 182 h 400"/>
              <a:gd name="T70" fmla="*/ 351 w 400"/>
              <a:gd name="T71" fmla="*/ 25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400">
                <a:moveTo>
                  <a:pt x="398" y="146"/>
                </a:moveTo>
                <a:cubicBezTo>
                  <a:pt x="396" y="132"/>
                  <a:pt x="394" y="122"/>
                  <a:pt x="391" y="115"/>
                </a:cubicBezTo>
                <a:cubicBezTo>
                  <a:pt x="391" y="114"/>
                  <a:pt x="390" y="112"/>
                  <a:pt x="390" y="111"/>
                </a:cubicBezTo>
                <a:cubicBezTo>
                  <a:pt x="389" y="109"/>
                  <a:pt x="388" y="107"/>
                  <a:pt x="388" y="106"/>
                </a:cubicBezTo>
                <a:cubicBezTo>
                  <a:pt x="388" y="105"/>
                  <a:pt x="387" y="104"/>
                  <a:pt x="387" y="103"/>
                </a:cubicBezTo>
                <a:cubicBezTo>
                  <a:pt x="387" y="101"/>
                  <a:pt x="386" y="100"/>
                  <a:pt x="386" y="98"/>
                </a:cubicBezTo>
                <a:cubicBezTo>
                  <a:pt x="386" y="97"/>
                  <a:pt x="386" y="95"/>
                  <a:pt x="386" y="94"/>
                </a:cubicBezTo>
                <a:cubicBezTo>
                  <a:pt x="386" y="90"/>
                  <a:pt x="386" y="84"/>
                  <a:pt x="387" y="76"/>
                </a:cubicBezTo>
                <a:cubicBezTo>
                  <a:pt x="388" y="68"/>
                  <a:pt x="388" y="62"/>
                  <a:pt x="388" y="58"/>
                </a:cubicBezTo>
                <a:cubicBezTo>
                  <a:pt x="388" y="44"/>
                  <a:pt x="385" y="32"/>
                  <a:pt x="379" y="23"/>
                </a:cubicBezTo>
                <a:cubicBezTo>
                  <a:pt x="372" y="14"/>
                  <a:pt x="362" y="10"/>
                  <a:pt x="348" y="10"/>
                </a:cubicBezTo>
                <a:cubicBezTo>
                  <a:pt x="345" y="10"/>
                  <a:pt x="340" y="10"/>
                  <a:pt x="333" y="11"/>
                </a:cubicBezTo>
                <a:cubicBezTo>
                  <a:pt x="326" y="12"/>
                  <a:pt x="321" y="13"/>
                  <a:pt x="318" y="13"/>
                </a:cubicBezTo>
                <a:cubicBezTo>
                  <a:pt x="308" y="13"/>
                  <a:pt x="293" y="10"/>
                  <a:pt x="273" y="6"/>
                </a:cubicBezTo>
                <a:cubicBezTo>
                  <a:pt x="253" y="2"/>
                  <a:pt x="238" y="0"/>
                  <a:pt x="227" y="0"/>
                </a:cubicBezTo>
                <a:cubicBezTo>
                  <a:pt x="206" y="0"/>
                  <a:pt x="178" y="7"/>
                  <a:pt x="145" y="20"/>
                </a:cubicBezTo>
                <a:cubicBezTo>
                  <a:pt x="118" y="31"/>
                  <a:pt x="98" y="41"/>
                  <a:pt x="84" y="52"/>
                </a:cubicBezTo>
                <a:cubicBezTo>
                  <a:pt x="69" y="63"/>
                  <a:pt x="56" y="76"/>
                  <a:pt x="45" y="92"/>
                </a:cubicBezTo>
                <a:cubicBezTo>
                  <a:pt x="34" y="108"/>
                  <a:pt x="25" y="125"/>
                  <a:pt x="19" y="143"/>
                </a:cubicBezTo>
                <a:cubicBezTo>
                  <a:pt x="13" y="161"/>
                  <a:pt x="8" y="179"/>
                  <a:pt x="5" y="197"/>
                </a:cubicBezTo>
                <a:cubicBezTo>
                  <a:pt x="2" y="216"/>
                  <a:pt x="0" y="235"/>
                  <a:pt x="0" y="254"/>
                </a:cubicBezTo>
                <a:cubicBezTo>
                  <a:pt x="0" y="261"/>
                  <a:pt x="1" y="272"/>
                  <a:pt x="3" y="286"/>
                </a:cubicBezTo>
                <a:cubicBezTo>
                  <a:pt x="5" y="300"/>
                  <a:pt x="7" y="310"/>
                  <a:pt x="7" y="317"/>
                </a:cubicBezTo>
                <a:cubicBezTo>
                  <a:pt x="7" y="321"/>
                  <a:pt x="6" y="327"/>
                  <a:pt x="4" y="335"/>
                </a:cubicBezTo>
                <a:cubicBezTo>
                  <a:pt x="2" y="342"/>
                  <a:pt x="1" y="348"/>
                  <a:pt x="1" y="352"/>
                </a:cubicBezTo>
                <a:cubicBezTo>
                  <a:pt x="1" y="365"/>
                  <a:pt x="5" y="376"/>
                  <a:pt x="14" y="386"/>
                </a:cubicBezTo>
                <a:cubicBezTo>
                  <a:pt x="23" y="396"/>
                  <a:pt x="33" y="400"/>
                  <a:pt x="46" y="400"/>
                </a:cubicBezTo>
                <a:cubicBezTo>
                  <a:pt x="51" y="400"/>
                  <a:pt x="57" y="399"/>
                  <a:pt x="65" y="397"/>
                </a:cubicBezTo>
                <a:cubicBezTo>
                  <a:pt x="74" y="394"/>
                  <a:pt x="80" y="393"/>
                  <a:pt x="84" y="393"/>
                </a:cubicBezTo>
                <a:cubicBezTo>
                  <a:pt x="94" y="393"/>
                  <a:pt x="109" y="394"/>
                  <a:pt x="128" y="397"/>
                </a:cubicBezTo>
                <a:cubicBezTo>
                  <a:pt x="148" y="399"/>
                  <a:pt x="163" y="400"/>
                  <a:pt x="173" y="400"/>
                </a:cubicBezTo>
                <a:cubicBezTo>
                  <a:pt x="208" y="400"/>
                  <a:pt x="236" y="397"/>
                  <a:pt x="258" y="389"/>
                </a:cubicBezTo>
                <a:cubicBezTo>
                  <a:pt x="285" y="379"/>
                  <a:pt x="309" y="364"/>
                  <a:pt x="331" y="342"/>
                </a:cubicBezTo>
                <a:cubicBezTo>
                  <a:pt x="353" y="320"/>
                  <a:pt x="370" y="295"/>
                  <a:pt x="382" y="267"/>
                </a:cubicBezTo>
                <a:cubicBezTo>
                  <a:pt x="394" y="239"/>
                  <a:pt x="400" y="210"/>
                  <a:pt x="400" y="181"/>
                </a:cubicBezTo>
                <a:cubicBezTo>
                  <a:pt x="400" y="171"/>
                  <a:pt x="399" y="160"/>
                  <a:pt x="398" y="146"/>
                </a:cubicBezTo>
                <a:close/>
                <a:moveTo>
                  <a:pt x="351" y="254"/>
                </a:moveTo>
                <a:cubicBezTo>
                  <a:pt x="341" y="278"/>
                  <a:pt x="327" y="299"/>
                  <a:pt x="308" y="318"/>
                </a:cubicBezTo>
                <a:cubicBezTo>
                  <a:pt x="290" y="336"/>
                  <a:pt x="269" y="350"/>
                  <a:pt x="247" y="357"/>
                </a:cubicBezTo>
                <a:cubicBezTo>
                  <a:pt x="229" y="364"/>
                  <a:pt x="204" y="367"/>
                  <a:pt x="173" y="367"/>
                </a:cubicBezTo>
                <a:cubicBezTo>
                  <a:pt x="163" y="367"/>
                  <a:pt x="148" y="365"/>
                  <a:pt x="128" y="363"/>
                </a:cubicBezTo>
                <a:cubicBezTo>
                  <a:pt x="109" y="360"/>
                  <a:pt x="94" y="359"/>
                  <a:pt x="84" y="359"/>
                </a:cubicBezTo>
                <a:cubicBezTo>
                  <a:pt x="80" y="359"/>
                  <a:pt x="73" y="360"/>
                  <a:pt x="65" y="362"/>
                </a:cubicBezTo>
                <a:cubicBezTo>
                  <a:pt x="57" y="364"/>
                  <a:pt x="50" y="364"/>
                  <a:pt x="46" y="364"/>
                </a:cubicBezTo>
                <a:cubicBezTo>
                  <a:pt x="42" y="364"/>
                  <a:pt x="39" y="363"/>
                  <a:pt x="37" y="361"/>
                </a:cubicBezTo>
                <a:cubicBezTo>
                  <a:pt x="35" y="358"/>
                  <a:pt x="34" y="355"/>
                  <a:pt x="34" y="351"/>
                </a:cubicBezTo>
                <a:cubicBezTo>
                  <a:pt x="34" y="347"/>
                  <a:pt x="35" y="342"/>
                  <a:pt x="37" y="334"/>
                </a:cubicBezTo>
                <a:cubicBezTo>
                  <a:pt x="39" y="327"/>
                  <a:pt x="40" y="321"/>
                  <a:pt x="40" y="317"/>
                </a:cubicBezTo>
                <a:cubicBezTo>
                  <a:pt x="40" y="310"/>
                  <a:pt x="39" y="299"/>
                  <a:pt x="37" y="285"/>
                </a:cubicBezTo>
                <a:cubicBezTo>
                  <a:pt x="34" y="271"/>
                  <a:pt x="33" y="261"/>
                  <a:pt x="33" y="254"/>
                </a:cubicBezTo>
                <a:cubicBezTo>
                  <a:pt x="33" y="231"/>
                  <a:pt x="36" y="210"/>
                  <a:pt x="40" y="189"/>
                </a:cubicBezTo>
                <a:cubicBezTo>
                  <a:pt x="44" y="168"/>
                  <a:pt x="52" y="148"/>
                  <a:pt x="63" y="128"/>
                </a:cubicBezTo>
                <a:cubicBezTo>
                  <a:pt x="74" y="107"/>
                  <a:pt x="88" y="91"/>
                  <a:pt x="104" y="78"/>
                </a:cubicBezTo>
                <a:cubicBezTo>
                  <a:pt x="116" y="70"/>
                  <a:pt x="133" y="61"/>
                  <a:pt x="157" y="51"/>
                </a:cubicBezTo>
                <a:cubicBezTo>
                  <a:pt x="167" y="48"/>
                  <a:pt x="174" y="45"/>
                  <a:pt x="180" y="42"/>
                </a:cubicBezTo>
                <a:cubicBezTo>
                  <a:pt x="186" y="40"/>
                  <a:pt x="194" y="38"/>
                  <a:pt x="202" y="36"/>
                </a:cubicBezTo>
                <a:cubicBezTo>
                  <a:pt x="211" y="34"/>
                  <a:pt x="220" y="33"/>
                  <a:pt x="227" y="33"/>
                </a:cubicBezTo>
                <a:cubicBezTo>
                  <a:pt x="237" y="33"/>
                  <a:pt x="253" y="35"/>
                  <a:pt x="273" y="40"/>
                </a:cubicBezTo>
                <a:cubicBezTo>
                  <a:pt x="293" y="44"/>
                  <a:pt x="308" y="46"/>
                  <a:pt x="319" y="46"/>
                </a:cubicBezTo>
                <a:cubicBezTo>
                  <a:pt x="322" y="46"/>
                  <a:pt x="327" y="45"/>
                  <a:pt x="334" y="45"/>
                </a:cubicBezTo>
                <a:cubicBezTo>
                  <a:pt x="341" y="44"/>
                  <a:pt x="346" y="44"/>
                  <a:pt x="349" y="44"/>
                </a:cubicBezTo>
                <a:cubicBezTo>
                  <a:pt x="351" y="44"/>
                  <a:pt x="352" y="44"/>
                  <a:pt x="353" y="44"/>
                </a:cubicBezTo>
                <a:cubicBezTo>
                  <a:pt x="354" y="47"/>
                  <a:pt x="355" y="52"/>
                  <a:pt x="355" y="58"/>
                </a:cubicBezTo>
                <a:cubicBezTo>
                  <a:pt x="355" y="62"/>
                  <a:pt x="355" y="68"/>
                  <a:pt x="354" y="76"/>
                </a:cubicBezTo>
                <a:cubicBezTo>
                  <a:pt x="353" y="84"/>
                  <a:pt x="353" y="90"/>
                  <a:pt x="353" y="94"/>
                </a:cubicBezTo>
                <a:cubicBezTo>
                  <a:pt x="353" y="98"/>
                  <a:pt x="353" y="102"/>
                  <a:pt x="354" y="106"/>
                </a:cubicBezTo>
                <a:cubicBezTo>
                  <a:pt x="354" y="110"/>
                  <a:pt x="355" y="113"/>
                  <a:pt x="356" y="116"/>
                </a:cubicBezTo>
                <a:cubicBezTo>
                  <a:pt x="357" y="118"/>
                  <a:pt x="358" y="122"/>
                  <a:pt x="360" y="127"/>
                </a:cubicBezTo>
                <a:cubicBezTo>
                  <a:pt x="362" y="132"/>
                  <a:pt x="364" y="140"/>
                  <a:pt x="365" y="152"/>
                </a:cubicBezTo>
                <a:cubicBezTo>
                  <a:pt x="366" y="164"/>
                  <a:pt x="367" y="174"/>
                  <a:pt x="367" y="182"/>
                </a:cubicBezTo>
                <a:cubicBezTo>
                  <a:pt x="367" y="206"/>
                  <a:pt x="362" y="230"/>
                  <a:pt x="351" y="254"/>
                </a:cubicBezTo>
                <a:close/>
                <a:moveTo>
                  <a:pt x="351" y="254"/>
                </a:moveTo>
                <a:cubicBezTo>
                  <a:pt x="351" y="254"/>
                  <a:pt x="351" y="254"/>
                  <a:pt x="351" y="25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60"/>
          <p:cNvSpPr>
            <a:spLocks noEditPoints="1"/>
          </p:cNvSpPr>
          <p:nvPr/>
        </p:nvSpPr>
        <p:spPr bwMode="auto">
          <a:xfrm>
            <a:off x="9855090" y="435860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95 w 400"/>
              <a:gd name="T27" fmla="*/ 267 h 400"/>
              <a:gd name="T28" fmla="*/ 268 w 400"/>
              <a:gd name="T29" fmla="*/ 225 h 400"/>
              <a:gd name="T30" fmla="*/ 132 w 400"/>
              <a:gd name="T31" fmla="*/ 225 h 400"/>
              <a:gd name="T32" fmla="*/ 105 w 400"/>
              <a:gd name="T33" fmla="*/ 267 h 400"/>
              <a:gd name="T34" fmla="*/ 81 w 400"/>
              <a:gd name="T35" fmla="*/ 267 h 400"/>
              <a:gd name="T36" fmla="*/ 200 w 400"/>
              <a:gd name="T37" fmla="*/ 87 h 400"/>
              <a:gd name="T38" fmla="*/ 320 w 400"/>
              <a:gd name="T39" fmla="*/ 267 h 400"/>
              <a:gd name="T40" fmla="*/ 295 w 400"/>
              <a:gd name="T41" fmla="*/ 267 h 400"/>
              <a:gd name="T42" fmla="*/ 200 w 400"/>
              <a:gd name="T43" fmla="*/ 129 h 400"/>
              <a:gd name="T44" fmla="*/ 253 w 400"/>
              <a:gd name="T45" fmla="*/ 209 h 400"/>
              <a:gd name="T46" fmla="*/ 148 w 400"/>
              <a:gd name="T47" fmla="*/ 209 h 400"/>
              <a:gd name="T48" fmla="*/ 200 w 400"/>
              <a:gd name="T49" fmla="*/ 129 h 400"/>
              <a:gd name="T50" fmla="*/ 200 w 400"/>
              <a:gd name="T51" fmla="*/ 129 h 400"/>
              <a:gd name="T52" fmla="*/ 200 w 400"/>
              <a:gd name="T53" fmla="*/ 12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95" y="267"/>
                </a:moveTo>
                <a:cubicBezTo>
                  <a:pt x="268" y="225"/>
                  <a:pt x="268" y="225"/>
                  <a:pt x="268" y="225"/>
                </a:cubicBezTo>
                <a:cubicBezTo>
                  <a:pt x="132" y="225"/>
                  <a:pt x="132" y="225"/>
                  <a:pt x="132" y="225"/>
                </a:cubicBezTo>
                <a:cubicBezTo>
                  <a:pt x="105" y="267"/>
                  <a:pt x="105" y="267"/>
                  <a:pt x="105" y="267"/>
                </a:cubicBezTo>
                <a:cubicBezTo>
                  <a:pt x="81" y="267"/>
                  <a:pt x="81" y="267"/>
                  <a:pt x="81" y="267"/>
                </a:cubicBezTo>
                <a:cubicBezTo>
                  <a:pt x="200" y="87"/>
                  <a:pt x="200" y="87"/>
                  <a:pt x="200" y="87"/>
                </a:cubicBezTo>
                <a:cubicBezTo>
                  <a:pt x="320" y="267"/>
                  <a:pt x="320" y="267"/>
                  <a:pt x="320" y="267"/>
                </a:cubicBezTo>
                <a:lnTo>
                  <a:pt x="295" y="267"/>
                </a:lnTo>
                <a:close/>
                <a:moveTo>
                  <a:pt x="200" y="129"/>
                </a:moveTo>
                <a:cubicBezTo>
                  <a:pt x="253" y="209"/>
                  <a:pt x="253" y="209"/>
                  <a:pt x="253" y="209"/>
                </a:cubicBezTo>
                <a:cubicBezTo>
                  <a:pt x="148" y="209"/>
                  <a:pt x="148" y="209"/>
                  <a:pt x="148" y="209"/>
                </a:cubicBezTo>
                <a:lnTo>
                  <a:pt x="200" y="129"/>
                </a:lnTo>
                <a:close/>
                <a:moveTo>
                  <a:pt x="200" y="129"/>
                </a:moveTo>
                <a:cubicBezTo>
                  <a:pt x="200" y="129"/>
                  <a:pt x="200" y="129"/>
                  <a:pt x="200" y="1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64"/>
          <p:cNvSpPr>
            <a:spLocks noEditPoints="1"/>
          </p:cNvSpPr>
          <p:nvPr/>
        </p:nvSpPr>
        <p:spPr bwMode="auto">
          <a:xfrm>
            <a:off x="12801035" y="4352253"/>
            <a:ext cx="1272980" cy="1396786"/>
          </a:xfrm>
          <a:custGeom>
            <a:avLst/>
            <a:gdLst>
              <a:gd name="T0" fmla="*/ 216 w 334"/>
              <a:gd name="T1" fmla="*/ 228 h 367"/>
              <a:gd name="T2" fmla="*/ 301 w 334"/>
              <a:gd name="T3" fmla="*/ 196 h 367"/>
              <a:gd name="T4" fmla="*/ 334 w 334"/>
              <a:gd name="T5" fmla="*/ 114 h 367"/>
              <a:gd name="T6" fmla="*/ 301 w 334"/>
              <a:gd name="T7" fmla="*/ 32 h 367"/>
              <a:gd name="T8" fmla="*/ 216 w 334"/>
              <a:gd name="T9" fmla="*/ 0 h 367"/>
              <a:gd name="T10" fmla="*/ 75 w 334"/>
              <a:gd name="T11" fmla="*/ 0 h 367"/>
              <a:gd name="T12" fmla="*/ 69 w 334"/>
              <a:gd name="T13" fmla="*/ 2 h 367"/>
              <a:gd name="T14" fmla="*/ 67 w 334"/>
              <a:gd name="T15" fmla="*/ 8 h 367"/>
              <a:gd name="T16" fmla="*/ 67 w 334"/>
              <a:gd name="T17" fmla="*/ 172 h 367"/>
              <a:gd name="T18" fmla="*/ 8 w 334"/>
              <a:gd name="T19" fmla="*/ 172 h 367"/>
              <a:gd name="T20" fmla="*/ 2 w 334"/>
              <a:gd name="T21" fmla="*/ 175 h 367"/>
              <a:gd name="T22" fmla="*/ 0 w 334"/>
              <a:gd name="T23" fmla="*/ 181 h 367"/>
              <a:gd name="T24" fmla="*/ 0 w 334"/>
              <a:gd name="T25" fmla="*/ 220 h 367"/>
              <a:gd name="T26" fmla="*/ 2 w 334"/>
              <a:gd name="T27" fmla="*/ 226 h 367"/>
              <a:gd name="T28" fmla="*/ 8 w 334"/>
              <a:gd name="T29" fmla="*/ 228 h 367"/>
              <a:gd name="T30" fmla="*/ 67 w 334"/>
              <a:gd name="T31" fmla="*/ 228 h 367"/>
              <a:gd name="T32" fmla="*/ 67 w 334"/>
              <a:gd name="T33" fmla="*/ 259 h 367"/>
              <a:gd name="T34" fmla="*/ 8 w 334"/>
              <a:gd name="T35" fmla="*/ 259 h 367"/>
              <a:gd name="T36" fmla="*/ 2 w 334"/>
              <a:gd name="T37" fmla="*/ 261 h 367"/>
              <a:gd name="T38" fmla="*/ 0 w 334"/>
              <a:gd name="T39" fmla="*/ 267 h 367"/>
              <a:gd name="T40" fmla="*/ 0 w 334"/>
              <a:gd name="T41" fmla="*/ 300 h 367"/>
              <a:gd name="T42" fmla="*/ 2 w 334"/>
              <a:gd name="T43" fmla="*/ 306 h 367"/>
              <a:gd name="T44" fmla="*/ 8 w 334"/>
              <a:gd name="T45" fmla="*/ 309 h 367"/>
              <a:gd name="T46" fmla="*/ 67 w 334"/>
              <a:gd name="T47" fmla="*/ 309 h 367"/>
              <a:gd name="T48" fmla="*/ 67 w 334"/>
              <a:gd name="T49" fmla="*/ 359 h 367"/>
              <a:gd name="T50" fmla="*/ 69 w 334"/>
              <a:gd name="T51" fmla="*/ 365 h 367"/>
              <a:gd name="T52" fmla="*/ 75 w 334"/>
              <a:gd name="T53" fmla="*/ 367 h 367"/>
              <a:gd name="T54" fmla="*/ 119 w 334"/>
              <a:gd name="T55" fmla="*/ 367 h 367"/>
              <a:gd name="T56" fmla="*/ 124 w 334"/>
              <a:gd name="T57" fmla="*/ 365 h 367"/>
              <a:gd name="T58" fmla="*/ 127 w 334"/>
              <a:gd name="T59" fmla="*/ 359 h 367"/>
              <a:gd name="T60" fmla="*/ 127 w 334"/>
              <a:gd name="T61" fmla="*/ 309 h 367"/>
              <a:gd name="T62" fmla="*/ 259 w 334"/>
              <a:gd name="T63" fmla="*/ 309 h 367"/>
              <a:gd name="T64" fmla="*/ 265 w 334"/>
              <a:gd name="T65" fmla="*/ 306 h 367"/>
              <a:gd name="T66" fmla="*/ 267 w 334"/>
              <a:gd name="T67" fmla="*/ 300 h 367"/>
              <a:gd name="T68" fmla="*/ 267 w 334"/>
              <a:gd name="T69" fmla="*/ 267 h 367"/>
              <a:gd name="T70" fmla="*/ 265 w 334"/>
              <a:gd name="T71" fmla="*/ 261 h 367"/>
              <a:gd name="T72" fmla="*/ 259 w 334"/>
              <a:gd name="T73" fmla="*/ 259 h 367"/>
              <a:gd name="T74" fmla="*/ 127 w 334"/>
              <a:gd name="T75" fmla="*/ 259 h 367"/>
              <a:gd name="T76" fmla="*/ 127 w 334"/>
              <a:gd name="T77" fmla="*/ 228 h 367"/>
              <a:gd name="T78" fmla="*/ 216 w 334"/>
              <a:gd name="T79" fmla="*/ 228 h 367"/>
              <a:gd name="T80" fmla="*/ 127 w 334"/>
              <a:gd name="T81" fmla="*/ 56 h 367"/>
              <a:gd name="T82" fmla="*/ 210 w 334"/>
              <a:gd name="T83" fmla="*/ 56 h 367"/>
              <a:gd name="T84" fmla="*/ 255 w 334"/>
              <a:gd name="T85" fmla="*/ 72 h 367"/>
              <a:gd name="T86" fmla="*/ 272 w 334"/>
              <a:gd name="T87" fmla="*/ 114 h 367"/>
              <a:gd name="T88" fmla="*/ 255 w 334"/>
              <a:gd name="T89" fmla="*/ 156 h 367"/>
              <a:gd name="T90" fmla="*/ 210 w 334"/>
              <a:gd name="T91" fmla="*/ 172 h 367"/>
              <a:gd name="T92" fmla="*/ 127 w 334"/>
              <a:gd name="T93" fmla="*/ 172 h 367"/>
              <a:gd name="T94" fmla="*/ 127 w 334"/>
              <a:gd name="T95" fmla="*/ 56 h 367"/>
              <a:gd name="T96" fmla="*/ 127 w 334"/>
              <a:gd name="T97" fmla="*/ 56 h 367"/>
              <a:gd name="T98" fmla="*/ 127 w 334"/>
              <a:gd name="T99" fmla="*/ 56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4" h="367">
                <a:moveTo>
                  <a:pt x="216" y="228"/>
                </a:moveTo>
                <a:cubicBezTo>
                  <a:pt x="250" y="228"/>
                  <a:pt x="279" y="217"/>
                  <a:pt x="301" y="196"/>
                </a:cubicBezTo>
                <a:cubicBezTo>
                  <a:pt x="323" y="175"/>
                  <a:pt x="334" y="147"/>
                  <a:pt x="334" y="114"/>
                </a:cubicBezTo>
                <a:cubicBezTo>
                  <a:pt x="334" y="80"/>
                  <a:pt x="323" y="53"/>
                  <a:pt x="301" y="32"/>
                </a:cubicBezTo>
                <a:cubicBezTo>
                  <a:pt x="279" y="11"/>
                  <a:pt x="250" y="0"/>
                  <a:pt x="216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3" y="0"/>
                  <a:pt x="71" y="1"/>
                  <a:pt x="69" y="2"/>
                </a:cubicBezTo>
                <a:cubicBezTo>
                  <a:pt x="68" y="4"/>
                  <a:pt x="67" y="6"/>
                  <a:pt x="67" y="8"/>
                </a:cubicBezTo>
                <a:cubicBezTo>
                  <a:pt x="67" y="172"/>
                  <a:pt x="67" y="172"/>
                  <a:pt x="67" y="172"/>
                </a:cubicBezTo>
                <a:cubicBezTo>
                  <a:pt x="8" y="172"/>
                  <a:pt x="8" y="172"/>
                  <a:pt x="8" y="172"/>
                </a:cubicBezTo>
                <a:cubicBezTo>
                  <a:pt x="6" y="172"/>
                  <a:pt x="4" y="173"/>
                  <a:pt x="2" y="175"/>
                </a:cubicBezTo>
                <a:cubicBezTo>
                  <a:pt x="1" y="176"/>
                  <a:pt x="0" y="178"/>
                  <a:pt x="0" y="181"/>
                </a:cubicBezTo>
                <a:cubicBezTo>
                  <a:pt x="0" y="220"/>
                  <a:pt x="0" y="220"/>
                  <a:pt x="0" y="220"/>
                </a:cubicBezTo>
                <a:cubicBezTo>
                  <a:pt x="0" y="222"/>
                  <a:pt x="1" y="224"/>
                  <a:pt x="2" y="226"/>
                </a:cubicBezTo>
                <a:cubicBezTo>
                  <a:pt x="4" y="227"/>
                  <a:pt x="6" y="228"/>
                  <a:pt x="8" y="228"/>
                </a:cubicBezTo>
                <a:cubicBezTo>
                  <a:pt x="67" y="228"/>
                  <a:pt x="67" y="228"/>
                  <a:pt x="67" y="228"/>
                </a:cubicBezTo>
                <a:cubicBezTo>
                  <a:pt x="67" y="259"/>
                  <a:pt x="67" y="259"/>
                  <a:pt x="67" y="259"/>
                </a:cubicBezTo>
                <a:cubicBezTo>
                  <a:pt x="8" y="259"/>
                  <a:pt x="8" y="259"/>
                  <a:pt x="8" y="259"/>
                </a:cubicBezTo>
                <a:cubicBezTo>
                  <a:pt x="6" y="259"/>
                  <a:pt x="4" y="259"/>
                  <a:pt x="2" y="261"/>
                </a:cubicBezTo>
                <a:cubicBezTo>
                  <a:pt x="1" y="263"/>
                  <a:pt x="0" y="265"/>
                  <a:pt x="0" y="267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3"/>
                  <a:pt x="1" y="305"/>
                  <a:pt x="2" y="306"/>
                </a:cubicBezTo>
                <a:cubicBezTo>
                  <a:pt x="4" y="308"/>
                  <a:pt x="6" y="309"/>
                  <a:pt x="8" y="309"/>
                </a:cubicBezTo>
                <a:cubicBezTo>
                  <a:pt x="67" y="309"/>
                  <a:pt x="67" y="309"/>
                  <a:pt x="67" y="309"/>
                </a:cubicBezTo>
                <a:cubicBezTo>
                  <a:pt x="67" y="359"/>
                  <a:pt x="67" y="359"/>
                  <a:pt x="67" y="359"/>
                </a:cubicBezTo>
                <a:cubicBezTo>
                  <a:pt x="67" y="361"/>
                  <a:pt x="68" y="363"/>
                  <a:pt x="69" y="365"/>
                </a:cubicBezTo>
                <a:cubicBezTo>
                  <a:pt x="71" y="366"/>
                  <a:pt x="73" y="367"/>
                  <a:pt x="75" y="367"/>
                </a:cubicBezTo>
                <a:cubicBezTo>
                  <a:pt x="119" y="367"/>
                  <a:pt x="119" y="367"/>
                  <a:pt x="119" y="367"/>
                </a:cubicBezTo>
                <a:cubicBezTo>
                  <a:pt x="121" y="367"/>
                  <a:pt x="123" y="366"/>
                  <a:pt x="124" y="365"/>
                </a:cubicBezTo>
                <a:cubicBezTo>
                  <a:pt x="126" y="363"/>
                  <a:pt x="127" y="361"/>
                  <a:pt x="127" y="359"/>
                </a:cubicBezTo>
                <a:cubicBezTo>
                  <a:pt x="127" y="309"/>
                  <a:pt x="127" y="309"/>
                  <a:pt x="127" y="309"/>
                </a:cubicBezTo>
                <a:cubicBezTo>
                  <a:pt x="259" y="309"/>
                  <a:pt x="259" y="309"/>
                  <a:pt x="259" y="309"/>
                </a:cubicBezTo>
                <a:cubicBezTo>
                  <a:pt x="261" y="309"/>
                  <a:pt x="263" y="308"/>
                  <a:pt x="265" y="306"/>
                </a:cubicBezTo>
                <a:cubicBezTo>
                  <a:pt x="266" y="305"/>
                  <a:pt x="267" y="303"/>
                  <a:pt x="267" y="300"/>
                </a:cubicBezTo>
                <a:cubicBezTo>
                  <a:pt x="267" y="267"/>
                  <a:pt x="267" y="267"/>
                  <a:pt x="267" y="267"/>
                </a:cubicBezTo>
                <a:cubicBezTo>
                  <a:pt x="267" y="265"/>
                  <a:pt x="266" y="263"/>
                  <a:pt x="265" y="261"/>
                </a:cubicBezTo>
                <a:cubicBezTo>
                  <a:pt x="263" y="259"/>
                  <a:pt x="261" y="259"/>
                  <a:pt x="259" y="259"/>
                </a:cubicBezTo>
                <a:cubicBezTo>
                  <a:pt x="127" y="259"/>
                  <a:pt x="127" y="259"/>
                  <a:pt x="127" y="259"/>
                </a:cubicBezTo>
                <a:cubicBezTo>
                  <a:pt x="127" y="228"/>
                  <a:pt x="127" y="228"/>
                  <a:pt x="127" y="228"/>
                </a:cubicBezTo>
                <a:lnTo>
                  <a:pt x="216" y="228"/>
                </a:lnTo>
                <a:close/>
                <a:moveTo>
                  <a:pt x="127" y="56"/>
                </a:moveTo>
                <a:cubicBezTo>
                  <a:pt x="210" y="56"/>
                  <a:pt x="210" y="56"/>
                  <a:pt x="210" y="56"/>
                </a:cubicBezTo>
                <a:cubicBezTo>
                  <a:pt x="229" y="56"/>
                  <a:pt x="244" y="61"/>
                  <a:pt x="255" y="72"/>
                </a:cubicBezTo>
                <a:cubicBezTo>
                  <a:pt x="266" y="82"/>
                  <a:pt x="272" y="97"/>
                  <a:pt x="272" y="114"/>
                </a:cubicBezTo>
                <a:cubicBezTo>
                  <a:pt x="272" y="131"/>
                  <a:pt x="266" y="145"/>
                  <a:pt x="255" y="156"/>
                </a:cubicBezTo>
                <a:cubicBezTo>
                  <a:pt x="244" y="167"/>
                  <a:pt x="229" y="172"/>
                  <a:pt x="210" y="172"/>
                </a:cubicBezTo>
                <a:cubicBezTo>
                  <a:pt x="127" y="172"/>
                  <a:pt x="127" y="172"/>
                  <a:pt x="127" y="172"/>
                </a:cubicBezTo>
                <a:lnTo>
                  <a:pt x="127" y="56"/>
                </a:lnTo>
                <a:close/>
                <a:moveTo>
                  <a:pt x="127" y="56"/>
                </a:moveTo>
                <a:cubicBezTo>
                  <a:pt x="127" y="56"/>
                  <a:pt x="127" y="56"/>
                  <a:pt x="127" y="5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15767935" y="4352253"/>
            <a:ext cx="926719" cy="1253932"/>
          </a:xfrm>
          <a:custGeom>
            <a:avLst/>
            <a:gdLst>
              <a:gd name="T0" fmla="*/ 264 w 270"/>
              <a:gd name="T1" fmla="*/ 106 h 367"/>
              <a:gd name="T2" fmla="*/ 181 w 270"/>
              <a:gd name="T3" fmla="*/ 6 h 367"/>
              <a:gd name="T4" fmla="*/ 168 w 270"/>
              <a:gd name="T5" fmla="*/ 0 h 367"/>
              <a:gd name="T6" fmla="*/ 155 w 270"/>
              <a:gd name="T7" fmla="*/ 6 h 367"/>
              <a:gd name="T8" fmla="*/ 72 w 270"/>
              <a:gd name="T9" fmla="*/ 106 h 367"/>
              <a:gd name="T10" fmla="*/ 69 w 270"/>
              <a:gd name="T11" fmla="*/ 124 h 367"/>
              <a:gd name="T12" fmla="*/ 84 w 270"/>
              <a:gd name="T13" fmla="*/ 133 h 367"/>
              <a:gd name="T14" fmla="*/ 135 w 270"/>
              <a:gd name="T15" fmla="*/ 133 h 367"/>
              <a:gd name="T16" fmla="*/ 135 w 270"/>
              <a:gd name="T17" fmla="*/ 300 h 367"/>
              <a:gd name="T18" fmla="*/ 51 w 270"/>
              <a:gd name="T19" fmla="*/ 300 h 367"/>
              <a:gd name="T20" fmla="*/ 45 w 270"/>
              <a:gd name="T21" fmla="*/ 303 h 367"/>
              <a:gd name="T22" fmla="*/ 3 w 270"/>
              <a:gd name="T23" fmla="*/ 353 h 367"/>
              <a:gd name="T24" fmla="*/ 2 w 270"/>
              <a:gd name="T25" fmla="*/ 362 h 367"/>
              <a:gd name="T26" fmla="*/ 9 w 270"/>
              <a:gd name="T27" fmla="*/ 367 h 367"/>
              <a:gd name="T28" fmla="*/ 193 w 270"/>
              <a:gd name="T29" fmla="*/ 367 h 367"/>
              <a:gd name="T30" fmla="*/ 199 w 270"/>
              <a:gd name="T31" fmla="*/ 364 h 367"/>
              <a:gd name="T32" fmla="*/ 201 w 270"/>
              <a:gd name="T33" fmla="*/ 358 h 367"/>
              <a:gd name="T34" fmla="*/ 201 w 270"/>
              <a:gd name="T35" fmla="*/ 133 h 367"/>
              <a:gd name="T36" fmla="*/ 251 w 270"/>
              <a:gd name="T37" fmla="*/ 133 h 367"/>
              <a:gd name="T38" fmla="*/ 266 w 270"/>
              <a:gd name="T39" fmla="*/ 124 h 367"/>
              <a:gd name="T40" fmla="*/ 264 w 270"/>
              <a:gd name="T41" fmla="*/ 106 h 367"/>
              <a:gd name="T42" fmla="*/ 264 w 270"/>
              <a:gd name="T43" fmla="*/ 106 h 367"/>
              <a:gd name="T44" fmla="*/ 264 w 270"/>
              <a:gd name="T45" fmla="*/ 106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0" h="367">
                <a:moveTo>
                  <a:pt x="264" y="106"/>
                </a:moveTo>
                <a:cubicBezTo>
                  <a:pt x="181" y="6"/>
                  <a:pt x="181" y="6"/>
                  <a:pt x="181" y="6"/>
                </a:cubicBezTo>
                <a:cubicBezTo>
                  <a:pt x="178" y="2"/>
                  <a:pt x="173" y="0"/>
                  <a:pt x="168" y="0"/>
                </a:cubicBezTo>
                <a:cubicBezTo>
                  <a:pt x="163" y="0"/>
                  <a:pt x="158" y="2"/>
                  <a:pt x="155" y="6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67" y="111"/>
                  <a:pt x="66" y="117"/>
                  <a:pt x="69" y="124"/>
                </a:cubicBezTo>
                <a:cubicBezTo>
                  <a:pt x="72" y="130"/>
                  <a:pt x="78" y="133"/>
                  <a:pt x="84" y="133"/>
                </a:cubicBezTo>
                <a:cubicBezTo>
                  <a:pt x="135" y="133"/>
                  <a:pt x="135" y="133"/>
                  <a:pt x="135" y="133"/>
                </a:cubicBezTo>
                <a:cubicBezTo>
                  <a:pt x="135" y="300"/>
                  <a:pt x="135" y="300"/>
                  <a:pt x="135" y="300"/>
                </a:cubicBezTo>
                <a:cubicBezTo>
                  <a:pt x="51" y="300"/>
                  <a:pt x="51" y="300"/>
                  <a:pt x="51" y="300"/>
                </a:cubicBezTo>
                <a:cubicBezTo>
                  <a:pt x="48" y="300"/>
                  <a:pt x="46" y="301"/>
                  <a:pt x="45" y="303"/>
                </a:cubicBezTo>
                <a:cubicBezTo>
                  <a:pt x="3" y="353"/>
                  <a:pt x="3" y="353"/>
                  <a:pt x="3" y="353"/>
                </a:cubicBezTo>
                <a:cubicBezTo>
                  <a:pt x="1" y="356"/>
                  <a:pt x="0" y="359"/>
                  <a:pt x="2" y="362"/>
                </a:cubicBezTo>
                <a:cubicBezTo>
                  <a:pt x="3" y="365"/>
                  <a:pt x="6" y="367"/>
                  <a:pt x="9" y="367"/>
                </a:cubicBezTo>
                <a:cubicBezTo>
                  <a:pt x="193" y="367"/>
                  <a:pt x="193" y="367"/>
                  <a:pt x="193" y="367"/>
                </a:cubicBezTo>
                <a:cubicBezTo>
                  <a:pt x="195" y="367"/>
                  <a:pt x="197" y="366"/>
                  <a:pt x="199" y="364"/>
                </a:cubicBezTo>
                <a:cubicBezTo>
                  <a:pt x="201" y="363"/>
                  <a:pt x="201" y="361"/>
                  <a:pt x="201" y="358"/>
                </a:cubicBezTo>
                <a:cubicBezTo>
                  <a:pt x="201" y="133"/>
                  <a:pt x="201" y="133"/>
                  <a:pt x="201" y="133"/>
                </a:cubicBezTo>
                <a:cubicBezTo>
                  <a:pt x="251" y="133"/>
                  <a:pt x="251" y="133"/>
                  <a:pt x="251" y="133"/>
                </a:cubicBezTo>
                <a:cubicBezTo>
                  <a:pt x="258" y="133"/>
                  <a:pt x="263" y="130"/>
                  <a:pt x="266" y="124"/>
                </a:cubicBezTo>
                <a:cubicBezTo>
                  <a:pt x="270" y="117"/>
                  <a:pt x="269" y="111"/>
                  <a:pt x="264" y="106"/>
                </a:cubicBezTo>
                <a:close/>
                <a:moveTo>
                  <a:pt x="264" y="106"/>
                </a:moveTo>
                <a:cubicBezTo>
                  <a:pt x="264" y="106"/>
                  <a:pt x="264" y="106"/>
                  <a:pt x="264" y="10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0" name="Freeform 90"/>
          <p:cNvSpPr>
            <a:spLocks noEditPoints="1"/>
          </p:cNvSpPr>
          <p:nvPr/>
        </p:nvSpPr>
        <p:spPr bwMode="auto">
          <a:xfrm>
            <a:off x="1020431" y="7607714"/>
            <a:ext cx="1266631" cy="996798"/>
          </a:xfrm>
          <a:custGeom>
            <a:avLst/>
            <a:gdLst>
              <a:gd name="T0" fmla="*/ 399 w 467"/>
              <a:gd name="T1" fmla="*/ 68 h 367"/>
              <a:gd name="T2" fmla="*/ 234 w 467"/>
              <a:gd name="T3" fmla="*/ 0 h 367"/>
              <a:gd name="T4" fmla="*/ 68 w 467"/>
              <a:gd name="T5" fmla="*/ 68 h 367"/>
              <a:gd name="T6" fmla="*/ 0 w 467"/>
              <a:gd name="T7" fmla="*/ 234 h 367"/>
              <a:gd name="T8" fmla="*/ 51 w 467"/>
              <a:gd name="T9" fmla="*/ 367 h 367"/>
              <a:gd name="T10" fmla="*/ 430 w 467"/>
              <a:gd name="T11" fmla="*/ 360 h 367"/>
              <a:gd name="T12" fmla="*/ 449 w 467"/>
              <a:gd name="T13" fmla="*/ 143 h 367"/>
              <a:gd name="T14" fmla="*/ 234 w 467"/>
              <a:gd name="T15" fmla="*/ 33 h 367"/>
              <a:gd name="T16" fmla="*/ 267 w 467"/>
              <a:gd name="T17" fmla="*/ 67 h 367"/>
              <a:gd name="T18" fmla="*/ 234 w 467"/>
              <a:gd name="T19" fmla="*/ 100 h 367"/>
              <a:gd name="T20" fmla="*/ 200 w 467"/>
              <a:gd name="T21" fmla="*/ 67 h 367"/>
              <a:gd name="T22" fmla="*/ 90 w 467"/>
              <a:gd name="T23" fmla="*/ 257 h 367"/>
              <a:gd name="T24" fmla="*/ 43 w 467"/>
              <a:gd name="T25" fmla="*/ 257 h 367"/>
              <a:gd name="T26" fmla="*/ 43 w 467"/>
              <a:gd name="T27" fmla="*/ 210 h 367"/>
              <a:gd name="T28" fmla="*/ 90 w 467"/>
              <a:gd name="T29" fmla="*/ 210 h 367"/>
              <a:gd name="T30" fmla="*/ 90 w 467"/>
              <a:gd name="T31" fmla="*/ 257 h 367"/>
              <a:gd name="T32" fmla="*/ 117 w 467"/>
              <a:gd name="T33" fmla="*/ 150 h 367"/>
              <a:gd name="T34" fmla="*/ 83 w 467"/>
              <a:gd name="T35" fmla="*/ 117 h 367"/>
              <a:gd name="T36" fmla="*/ 117 w 467"/>
              <a:gd name="T37" fmla="*/ 83 h 367"/>
              <a:gd name="T38" fmla="*/ 150 w 467"/>
              <a:gd name="T39" fmla="*/ 117 h 367"/>
              <a:gd name="T40" fmla="*/ 288 w 467"/>
              <a:gd name="T41" fmla="*/ 143 h 367"/>
              <a:gd name="T42" fmla="*/ 281 w 467"/>
              <a:gd name="T43" fmla="*/ 266 h 367"/>
              <a:gd name="T44" fmla="*/ 259 w 467"/>
              <a:gd name="T45" fmla="*/ 327 h 367"/>
              <a:gd name="T46" fmla="*/ 190 w 467"/>
              <a:gd name="T47" fmla="*/ 309 h 367"/>
              <a:gd name="T48" fmla="*/ 202 w 467"/>
              <a:gd name="T49" fmla="*/ 245 h 367"/>
              <a:gd name="T50" fmla="*/ 256 w 467"/>
              <a:gd name="T51" fmla="*/ 134 h 367"/>
              <a:gd name="T52" fmla="*/ 276 w 467"/>
              <a:gd name="T53" fmla="*/ 122 h 367"/>
              <a:gd name="T54" fmla="*/ 288 w 467"/>
              <a:gd name="T55" fmla="*/ 143 h 367"/>
              <a:gd name="T56" fmla="*/ 317 w 467"/>
              <a:gd name="T57" fmla="*/ 117 h 367"/>
              <a:gd name="T58" fmla="*/ 350 w 467"/>
              <a:gd name="T59" fmla="*/ 83 h 367"/>
              <a:gd name="T60" fmla="*/ 384 w 467"/>
              <a:gd name="T61" fmla="*/ 117 h 367"/>
              <a:gd name="T62" fmla="*/ 350 w 467"/>
              <a:gd name="T63" fmla="*/ 150 h 367"/>
              <a:gd name="T64" fmla="*/ 424 w 467"/>
              <a:gd name="T65" fmla="*/ 257 h 367"/>
              <a:gd name="T66" fmla="*/ 377 w 467"/>
              <a:gd name="T67" fmla="*/ 257 h 367"/>
              <a:gd name="T68" fmla="*/ 377 w 467"/>
              <a:gd name="T69" fmla="*/ 210 h 367"/>
              <a:gd name="T70" fmla="*/ 424 w 467"/>
              <a:gd name="T71" fmla="*/ 210 h 367"/>
              <a:gd name="T72" fmla="*/ 424 w 467"/>
              <a:gd name="T73" fmla="*/ 257 h 367"/>
              <a:gd name="T74" fmla="*/ 424 w 467"/>
              <a:gd name="T75" fmla="*/ 25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7" h="367">
                <a:moveTo>
                  <a:pt x="449" y="143"/>
                </a:moveTo>
                <a:cubicBezTo>
                  <a:pt x="436" y="114"/>
                  <a:pt x="420" y="89"/>
                  <a:pt x="399" y="68"/>
                </a:cubicBezTo>
                <a:cubicBezTo>
                  <a:pt x="378" y="47"/>
                  <a:pt x="353" y="31"/>
                  <a:pt x="324" y="19"/>
                </a:cubicBezTo>
                <a:cubicBezTo>
                  <a:pt x="295" y="6"/>
                  <a:pt x="265" y="0"/>
                  <a:pt x="234" y="0"/>
                </a:cubicBezTo>
                <a:cubicBezTo>
                  <a:pt x="202" y="0"/>
                  <a:pt x="172" y="6"/>
                  <a:pt x="143" y="19"/>
                </a:cubicBezTo>
                <a:cubicBezTo>
                  <a:pt x="114" y="31"/>
                  <a:pt x="89" y="47"/>
                  <a:pt x="68" y="68"/>
                </a:cubicBezTo>
                <a:cubicBezTo>
                  <a:pt x="47" y="89"/>
                  <a:pt x="31" y="114"/>
                  <a:pt x="19" y="143"/>
                </a:cubicBezTo>
                <a:cubicBezTo>
                  <a:pt x="6" y="172"/>
                  <a:pt x="0" y="202"/>
                  <a:pt x="0" y="234"/>
                </a:cubicBezTo>
                <a:cubicBezTo>
                  <a:pt x="0" y="279"/>
                  <a:pt x="12" y="321"/>
                  <a:pt x="37" y="360"/>
                </a:cubicBezTo>
                <a:cubicBezTo>
                  <a:pt x="40" y="365"/>
                  <a:pt x="45" y="367"/>
                  <a:pt x="51" y="367"/>
                </a:cubicBezTo>
                <a:cubicBezTo>
                  <a:pt x="416" y="367"/>
                  <a:pt x="416" y="367"/>
                  <a:pt x="416" y="367"/>
                </a:cubicBezTo>
                <a:cubicBezTo>
                  <a:pt x="422" y="367"/>
                  <a:pt x="427" y="365"/>
                  <a:pt x="430" y="360"/>
                </a:cubicBezTo>
                <a:cubicBezTo>
                  <a:pt x="455" y="321"/>
                  <a:pt x="467" y="279"/>
                  <a:pt x="467" y="234"/>
                </a:cubicBezTo>
                <a:cubicBezTo>
                  <a:pt x="467" y="202"/>
                  <a:pt x="461" y="172"/>
                  <a:pt x="449" y="143"/>
                </a:cubicBezTo>
                <a:close/>
                <a:moveTo>
                  <a:pt x="210" y="43"/>
                </a:moveTo>
                <a:cubicBezTo>
                  <a:pt x="217" y="37"/>
                  <a:pt x="224" y="33"/>
                  <a:pt x="234" y="33"/>
                </a:cubicBezTo>
                <a:cubicBezTo>
                  <a:pt x="243" y="33"/>
                  <a:pt x="251" y="37"/>
                  <a:pt x="257" y="43"/>
                </a:cubicBezTo>
                <a:cubicBezTo>
                  <a:pt x="264" y="50"/>
                  <a:pt x="267" y="58"/>
                  <a:pt x="267" y="67"/>
                </a:cubicBezTo>
                <a:cubicBezTo>
                  <a:pt x="267" y="76"/>
                  <a:pt x="264" y="84"/>
                  <a:pt x="257" y="90"/>
                </a:cubicBezTo>
                <a:cubicBezTo>
                  <a:pt x="251" y="97"/>
                  <a:pt x="243" y="100"/>
                  <a:pt x="234" y="100"/>
                </a:cubicBezTo>
                <a:cubicBezTo>
                  <a:pt x="224" y="100"/>
                  <a:pt x="217" y="97"/>
                  <a:pt x="210" y="90"/>
                </a:cubicBezTo>
                <a:cubicBezTo>
                  <a:pt x="203" y="84"/>
                  <a:pt x="200" y="76"/>
                  <a:pt x="200" y="67"/>
                </a:cubicBezTo>
                <a:cubicBezTo>
                  <a:pt x="200" y="58"/>
                  <a:pt x="203" y="50"/>
                  <a:pt x="210" y="43"/>
                </a:cubicBezTo>
                <a:close/>
                <a:moveTo>
                  <a:pt x="90" y="257"/>
                </a:moveTo>
                <a:cubicBezTo>
                  <a:pt x="84" y="264"/>
                  <a:pt x="76" y="267"/>
                  <a:pt x="67" y="267"/>
                </a:cubicBezTo>
                <a:cubicBezTo>
                  <a:pt x="58" y="267"/>
                  <a:pt x="50" y="264"/>
                  <a:pt x="43" y="257"/>
                </a:cubicBezTo>
                <a:cubicBezTo>
                  <a:pt x="37" y="251"/>
                  <a:pt x="33" y="243"/>
                  <a:pt x="33" y="234"/>
                </a:cubicBezTo>
                <a:cubicBezTo>
                  <a:pt x="33" y="224"/>
                  <a:pt x="37" y="217"/>
                  <a:pt x="43" y="210"/>
                </a:cubicBezTo>
                <a:cubicBezTo>
                  <a:pt x="50" y="203"/>
                  <a:pt x="58" y="200"/>
                  <a:pt x="67" y="200"/>
                </a:cubicBezTo>
                <a:cubicBezTo>
                  <a:pt x="76" y="200"/>
                  <a:pt x="84" y="203"/>
                  <a:pt x="90" y="210"/>
                </a:cubicBezTo>
                <a:cubicBezTo>
                  <a:pt x="97" y="217"/>
                  <a:pt x="100" y="224"/>
                  <a:pt x="100" y="234"/>
                </a:cubicBezTo>
                <a:cubicBezTo>
                  <a:pt x="100" y="243"/>
                  <a:pt x="97" y="251"/>
                  <a:pt x="90" y="257"/>
                </a:cubicBezTo>
                <a:close/>
                <a:moveTo>
                  <a:pt x="140" y="140"/>
                </a:moveTo>
                <a:cubicBezTo>
                  <a:pt x="134" y="147"/>
                  <a:pt x="126" y="150"/>
                  <a:pt x="117" y="150"/>
                </a:cubicBezTo>
                <a:cubicBezTo>
                  <a:pt x="108" y="150"/>
                  <a:pt x="100" y="147"/>
                  <a:pt x="93" y="140"/>
                </a:cubicBezTo>
                <a:cubicBezTo>
                  <a:pt x="87" y="134"/>
                  <a:pt x="83" y="126"/>
                  <a:pt x="83" y="117"/>
                </a:cubicBezTo>
                <a:cubicBezTo>
                  <a:pt x="83" y="108"/>
                  <a:pt x="87" y="100"/>
                  <a:pt x="93" y="93"/>
                </a:cubicBezTo>
                <a:cubicBezTo>
                  <a:pt x="100" y="87"/>
                  <a:pt x="108" y="83"/>
                  <a:pt x="117" y="83"/>
                </a:cubicBezTo>
                <a:cubicBezTo>
                  <a:pt x="126" y="83"/>
                  <a:pt x="134" y="87"/>
                  <a:pt x="140" y="93"/>
                </a:cubicBezTo>
                <a:cubicBezTo>
                  <a:pt x="147" y="100"/>
                  <a:pt x="150" y="108"/>
                  <a:pt x="150" y="117"/>
                </a:cubicBezTo>
                <a:cubicBezTo>
                  <a:pt x="150" y="126"/>
                  <a:pt x="147" y="134"/>
                  <a:pt x="140" y="140"/>
                </a:cubicBezTo>
                <a:close/>
                <a:moveTo>
                  <a:pt x="288" y="143"/>
                </a:moveTo>
                <a:cubicBezTo>
                  <a:pt x="262" y="242"/>
                  <a:pt x="262" y="242"/>
                  <a:pt x="262" y="242"/>
                </a:cubicBezTo>
                <a:cubicBezTo>
                  <a:pt x="270" y="248"/>
                  <a:pt x="277" y="256"/>
                  <a:pt x="281" y="266"/>
                </a:cubicBezTo>
                <a:cubicBezTo>
                  <a:pt x="284" y="276"/>
                  <a:pt x="285" y="286"/>
                  <a:pt x="282" y="296"/>
                </a:cubicBezTo>
                <a:cubicBezTo>
                  <a:pt x="279" y="310"/>
                  <a:pt x="271" y="320"/>
                  <a:pt x="259" y="327"/>
                </a:cubicBezTo>
                <a:cubicBezTo>
                  <a:pt x="247" y="334"/>
                  <a:pt x="234" y="336"/>
                  <a:pt x="221" y="332"/>
                </a:cubicBezTo>
                <a:cubicBezTo>
                  <a:pt x="207" y="329"/>
                  <a:pt x="197" y="321"/>
                  <a:pt x="190" y="309"/>
                </a:cubicBezTo>
                <a:cubicBezTo>
                  <a:pt x="183" y="297"/>
                  <a:pt x="182" y="284"/>
                  <a:pt x="185" y="271"/>
                </a:cubicBezTo>
                <a:cubicBezTo>
                  <a:pt x="188" y="260"/>
                  <a:pt x="193" y="252"/>
                  <a:pt x="202" y="245"/>
                </a:cubicBezTo>
                <a:cubicBezTo>
                  <a:pt x="210" y="239"/>
                  <a:pt x="219" y="235"/>
                  <a:pt x="229" y="234"/>
                </a:cubicBezTo>
                <a:cubicBezTo>
                  <a:pt x="256" y="134"/>
                  <a:pt x="256" y="134"/>
                  <a:pt x="256" y="134"/>
                </a:cubicBezTo>
                <a:cubicBezTo>
                  <a:pt x="257" y="130"/>
                  <a:pt x="260" y="126"/>
                  <a:pt x="264" y="124"/>
                </a:cubicBezTo>
                <a:cubicBezTo>
                  <a:pt x="268" y="122"/>
                  <a:pt x="272" y="121"/>
                  <a:pt x="276" y="122"/>
                </a:cubicBezTo>
                <a:cubicBezTo>
                  <a:pt x="280" y="123"/>
                  <a:pt x="284" y="126"/>
                  <a:pt x="286" y="130"/>
                </a:cubicBezTo>
                <a:cubicBezTo>
                  <a:pt x="288" y="134"/>
                  <a:pt x="289" y="138"/>
                  <a:pt x="288" y="143"/>
                </a:cubicBezTo>
                <a:close/>
                <a:moveTo>
                  <a:pt x="327" y="140"/>
                </a:moveTo>
                <a:cubicBezTo>
                  <a:pt x="320" y="134"/>
                  <a:pt x="317" y="126"/>
                  <a:pt x="317" y="117"/>
                </a:cubicBezTo>
                <a:cubicBezTo>
                  <a:pt x="317" y="108"/>
                  <a:pt x="320" y="100"/>
                  <a:pt x="327" y="93"/>
                </a:cubicBezTo>
                <a:cubicBezTo>
                  <a:pt x="333" y="87"/>
                  <a:pt x="341" y="83"/>
                  <a:pt x="350" y="83"/>
                </a:cubicBezTo>
                <a:cubicBezTo>
                  <a:pt x="360" y="83"/>
                  <a:pt x="367" y="87"/>
                  <a:pt x="374" y="93"/>
                </a:cubicBezTo>
                <a:cubicBezTo>
                  <a:pt x="381" y="100"/>
                  <a:pt x="384" y="108"/>
                  <a:pt x="384" y="117"/>
                </a:cubicBezTo>
                <a:cubicBezTo>
                  <a:pt x="384" y="126"/>
                  <a:pt x="381" y="134"/>
                  <a:pt x="374" y="140"/>
                </a:cubicBezTo>
                <a:cubicBezTo>
                  <a:pt x="367" y="147"/>
                  <a:pt x="360" y="150"/>
                  <a:pt x="350" y="150"/>
                </a:cubicBezTo>
                <a:cubicBezTo>
                  <a:pt x="341" y="150"/>
                  <a:pt x="333" y="147"/>
                  <a:pt x="327" y="140"/>
                </a:cubicBezTo>
                <a:close/>
                <a:moveTo>
                  <a:pt x="424" y="257"/>
                </a:moveTo>
                <a:cubicBezTo>
                  <a:pt x="418" y="264"/>
                  <a:pt x="410" y="267"/>
                  <a:pt x="400" y="267"/>
                </a:cubicBezTo>
                <a:cubicBezTo>
                  <a:pt x="391" y="267"/>
                  <a:pt x="383" y="264"/>
                  <a:pt x="377" y="257"/>
                </a:cubicBezTo>
                <a:cubicBezTo>
                  <a:pt x="370" y="251"/>
                  <a:pt x="367" y="243"/>
                  <a:pt x="367" y="234"/>
                </a:cubicBezTo>
                <a:cubicBezTo>
                  <a:pt x="367" y="224"/>
                  <a:pt x="370" y="217"/>
                  <a:pt x="377" y="210"/>
                </a:cubicBezTo>
                <a:cubicBezTo>
                  <a:pt x="383" y="203"/>
                  <a:pt x="391" y="200"/>
                  <a:pt x="400" y="200"/>
                </a:cubicBezTo>
                <a:cubicBezTo>
                  <a:pt x="410" y="200"/>
                  <a:pt x="418" y="203"/>
                  <a:pt x="424" y="210"/>
                </a:cubicBezTo>
                <a:cubicBezTo>
                  <a:pt x="431" y="217"/>
                  <a:pt x="434" y="224"/>
                  <a:pt x="434" y="234"/>
                </a:cubicBezTo>
                <a:cubicBezTo>
                  <a:pt x="434" y="243"/>
                  <a:pt x="431" y="251"/>
                  <a:pt x="424" y="257"/>
                </a:cubicBezTo>
                <a:close/>
                <a:moveTo>
                  <a:pt x="424" y="257"/>
                </a:moveTo>
                <a:cubicBezTo>
                  <a:pt x="424" y="257"/>
                  <a:pt x="424" y="257"/>
                  <a:pt x="424" y="25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1" name="Freeform 94"/>
          <p:cNvSpPr>
            <a:spLocks noEditPoints="1"/>
          </p:cNvSpPr>
          <p:nvPr/>
        </p:nvSpPr>
        <p:spPr bwMode="auto">
          <a:xfrm>
            <a:off x="3963199" y="7607716"/>
            <a:ext cx="1272980" cy="1038066"/>
          </a:xfrm>
          <a:custGeom>
            <a:avLst/>
            <a:gdLst>
              <a:gd name="T0" fmla="*/ 434 w 451"/>
              <a:gd name="T1" fmla="*/ 0 h 367"/>
              <a:gd name="T2" fmla="*/ 155 w 451"/>
              <a:gd name="T3" fmla="*/ 5 h 367"/>
              <a:gd name="T4" fmla="*/ 150 w 451"/>
              <a:gd name="T5" fmla="*/ 67 h 367"/>
              <a:gd name="T6" fmla="*/ 93 w 451"/>
              <a:gd name="T7" fmla="*/ 70 h 367"/>
              <a:gd name="T8" fmla="*/ 28 w 451"/>
              <a:gd name="T9" fmla="*/ 130 h 367"/>
              <a:gd name="T10" fmla="*/ 19 w 451"/>
              <a:gd name="T11" fmla="*/ 146 h 367"/>
              <a:gd name="T12" fmla="*/ 17 w 451"/>
              <a:gd name="T13" fmla="*/ 165 h 367"/>
              <a:gd name="T14" fmla="*/ 17 w 451"/>
              <a:gd name="T15" fmla="*/ 184 h 367"/>
              <a:gd name="T16" fmla="*/ 5 w 451"/>
              <a:gd name="T17" fmla="*/ 272 h 367"/>
              <a:gd name="T18" fmla="*/ 1 w 451"/>
              <a:gd name="T19" fmla="*/ 291 h 367"/>
              <a:gd name="T20" fmla="*/ 9 w 451"/>
              <a:gd name="T21" fmla="*/ 298 h 367"/>
              <a:gd name="T22" fmla="*/ 21 w 451"/>
              <a:gd name="T23" fmla="*/ 300 h 367"/>
              <a:gd name="T24" fmla="*/ 33 w 451"/>
              <a:gd name="T25" fmla="*/ 300 h 367"/>
              <a:gd name="T26" fmla="*/ 70 w 451"/>
              <a:gd name="T27" fmla="*/ 348 h 367"/>
              <a:gd name="T28" fmla="*/ 164 w 451"/>
              <a:gd name="T29" fmla="*/ 348 h 367"/>
              <a:gd name="T30" fmla="*/ 284 w 451"/>
              <a:gd name="T31" fmla="*/ 300 h 367"/>
              <a:gd name="T32" fmla="*/ 350 w 451"/>
              <a:gd name="T33" fmla="*/ 367 h 367"/>
              <a:gd name="T34" fmla="*/ 417 w 451"/>
              <a:gd name="T35" fmla="*/ 300 h 367"/>
              <a:gd name="T36" fmla="*/ 430 w 451"/>
              <a:gd name="T37" fmla="*/ 300 h 367"/>
              <a:gd name="T38" fmla="*/ 442 w 451"/>
              <a:gd name="T39" fmla="*/ 298 h 367"/>
              <a:gd name="T40" fmla="*/ 449 w 451"/>
              <a:gd name="T41" fmla="*/ 291 h 367"/>
              <a:gd name="T42" fmla="*/ 451 w 451"/>
              <a:gd name="T43" fmla="*/ 17 h 367"/>
              <a:gd name="T44" fmla="*/ 140 w 451"/>
              <a:gd name="T45" fmla="*/ 324 h 367"/>
              <a:gd name="T46" fmla="*/ 93 w 451"/>
              <a:gd name="T47" fmla="*/ 324 h 367"/>
              <a:gd name="T48" fmla="*/ 93 w 451"/>
              <a:gd name="T49" fmla="*/ 277 h 367"/>
              <a:gd name="T50" fmla="*/ 140 w 451"/>
              <a:gd name="T51" fmla="*/ 277 h 367"/>
              <a:gd name="T52" fmla="*/ 140 w 451"/>
              <a:gd name="T53" fmla="*/ 324 h 367"/>
              <a:gd name="T54" fmla="*/ 50 w 451"/>
              <a:gd name="T55" fmla="*/ 167 h 367"/>
              <a:gd name="T56" fmla="*/ 52 w 451"/>
              <a:gd name="T57" fmla="*/ 153 h 367"/>
              <a:gd name="T58" fmla="*/ 109 w 451"/>
              <a:gd name="T59" fmla="*/ 100 h 367"/>
              <a:gd name="T60" fmla="*/ 150 w 451"/>
              <a:gd name="T61" fmla="*/ 167 h 367"/>
              <a:gd name="T62" fmla="*/ 350 w 451"/>
              <a:gd name="T63" fmla="*/ 334 h 367"/>
              <a:gd name="T64" fmla="*/ 317 w 451"/>
              <a:gd name="T65" fmla="*/ 300 h 367"/>
              <a:gd name="T66" fmla="*/ 350 w 451"/>
              <a:gd name="T67" fmla="*/ 267 h 367"/>
              <a:gd name="T68" fmla="*/ 384 w 451"/>
              <a:gd name="T69" fmla="*/ 300 h 367"/>
              <a:gd name="T70" fmla="*/ 374 w 451"/>
              <a:gd name="T71" fmla="*/ 32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1" h="367">
                <a:moveTo>
                  <a:pt x="446" y="5"/>
                </a:moveTo>
                <a:cubicBezTo>
                  <a:pt x="442" y="2"/>
                  <a:pt x="438" y="0"/>
                  <a:pt x="434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2" y="0"/>
                  <a:pt x="158" y="2"/>
                  <a:pt x="155" y="5"/>
                </a:cubicBezTo>
                <a:cubicBezTo>
                  <a:pt x="152" y="8"/>
                  <a:pt x="150" y="12"/>
                  <a:pt x="150" y="17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4" y="67"/>
                  <a:pt x="99" y="68"/>
                  <a:pt x="93" y="70"/>
                </a:cubicBezTo>
                <a:cubicBezTo>
                  <a:pt x="88" y="72"/>
                  <a:pt x="83" y="75"/>
                  <a:pt x="80" y="78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26" y="132"/>
                  <a:pt x="24" y="135"/>
                  <a:pt x="23" y="138"/>
                </a:cubicBezTo>
                <a:cubicBezTo>
                  <a:pt x="21" y="141"/>
                  <a:pt x="20" y="144"/>
                  <a:pt x="19" y="146"/>
                </a:cubicBezTo>
                <a:cubicBezTo>
                  <a:pt x="18" y="148"/>
                  <a:pt x="18" y="151"/>
                  <a:pt x="17" y="156"/>
                </a:cubicBezTo>
                <a:cubicBezTo>
                  <a:pt x="17" y="160"/>
                  <a:pt x="17" y="163"/>
                  <a:pt x="17" y="165"/>
                </a:cubicBezTo>
                <a:cubicBezTo>
                  <a:pt x="16" y="166"/>
                  <a:pt x="16" y="170"/>
                  <a:pt x="17" y="174"/>
                </a:cubicBezTo>
                <a:cubicBezTo>
                  <a:pt x="17" y="179"/>
                  <a:pt x="17" y="182"/>
                  <a:pt x="17" y="184"/>
                </a:cubicBezTo>
                <a:cubicBezTo>
                  <a:pt x="17" y="267"/>
                  <a:pt x="17" y="267"/>
                  <a:pt x="17" y="267"/>
                </a:cubicBezTo>
                <a:cubicBezTo>
                  <a:pt x="12" y="267"/>
                  <a:pt x="8" y="269"/>
                  <a:pt x="5" y="272"/>
                </a:cubicBezTo>
                <a:cubicBezTo>
                  <a:pt x="2" y="275"/>
                  <a:pt x="0" y="279"/>
                  <a:pt x="0" y="284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3"/>
                  <a:pt x="3" y="294"/>
                  <a:pt x="5" y="295"/>
                </a:cubicBezTo>
                <a:cubicBezTo>
                  <a:pt x="6" y="297"/>
                  <a:pt x="8" y="298"/>
                  <a:pt x="9" y="298"/>
                </a:cubicBezTo>
                <a:cubicBezTo>
                  <a:pt x="10" y="299"/>
                  <a:pt x="12" y="300"/>
                  <a:pt x="15" y="300"/>
                </a:cubicBezTo>
                <a:cubicBezTo>
                  <a:pt x="18" y="300"/>
                  <a:pt x="20" y="300"/>
                  <a:pt x="21" y="300"/>
                </a:cubicBezTo>
                <a:cubicBezTo>
                  <a:pt x="22" y="301"/>
                  <a:pt x="24" y="301"/>
                  <a:pt x="28" y="300"/>
                </a:cubicBezTo>
                <a:cubicBezTo>
                  <a:pt x="31" y="300"/>
                  <a:pt x="33" y="300"/>
                  <a:pt x="33" y="300"/>
                </a:cubicBezTo>
                <a:cubicBezTo>
                  <a:pt x="50" y="300"/>
                  <a:pt x="50" y="300"/>
                  <a:pt x="50" y="300"/>
                </a:cubicBezTo>
                <a:cubicBezTo>
                  <a:pt x="50" y="319"/>
                  <a:pt x="57" y="334"/>
                  <a:pt x="70" y="348"/>
                </a:cubicBezTo>
                <a:cubicBezTo>
                  <a:pt x="83" y="361"/>
                  <a:pt x="98" y="367"/>
                  <a:pt x="117" y="367"/>
                </a:cubicBezTo>
                <a:cubicBezTo>
                  <a:pt x="135" y="367"/>
                  <a:pt x="151" y="361"/>
                  <a:pt x="164" y="348"/>
                </a:cubicBezTo>
                <a:cubicBezTo>
                  <a:pt x="177" y="334"/>
                  <a:pt x="184" y="319"/>
                  <a:pt x="184" y="300"/>
                </a:cubicBezTo>
                <a:cubicBezTo>
                  <a:pt x="284" y="300"/>
                  <a:pt x="284" y="300"/>
                  <a:pt x="284" y="300"/>
                </a:cubicBezTo>
                <a:cubicBezTo>
                  <a:pt x="284" y="319"/>
                  <a:pt x="290" y="334"/>
                  <a:pt x="303" y="348"/>
                </a:cubicBezTo>
                <a:cubicBezTo>
                  <a:pt x="316" y="361"/>
                  <a:pt x="332" y="367"/>
                  <a:pt x="350" y="367"/>
                </a:cubicBezTo>
                <a:cubicBezTo>
                  <a:pt x="369" y="367"/>
                  <a:pt x="385" y="361"/>
                  <a:pt x="398" y="348"/>
                </a:cubicBezTo>
                <a:cubicBezTo>
                  <a:pt x="411" y="334"/>
                  <a:pt x="417" y="319"/>
                  <a:pt x="417" y="300"/>
                </a:cubicBezTo>
                <a:cubicBezTo>
                  <a:pt x="418" y="300"/>
                  <a:pt x="420" y="300"/>
                  <a:pt x="423" y="300"/>
                </a:cubicBezTo>
                <a:cubicBezTo>
                  <a:pt x="426" y="301"/>
                  <a:pt x="429" y="301"/>
                  <a:pt x="430" y="300"/>
                </a:cubicBezTo>
                <a:cubicBezTo>
                  <a:pt x="431" y="300"/>
                  <a:pt x="433" y="300"/>
                  <a:pt x="436" y="300"/>
                </a:cubicBezTo>
                <a:cubicBezTo>
                  <a:pt x="438" y="300"/>
                  <a:pt x="440" y="299"/>
                  <a:pt x="442" y="298"/>
                </a:cubicBezTo>
                <a:cubicBezTo>
                  <a:pt x="443" y="298"/>
                  <a:pt x="444" y="297"/>
                  <a:pt x="446" y="295"/>
                </a:cubicBezTo>
                <a:cubicBezTo>
                  <a:pt x="448" y="294"/>
                  <a:pt x="449" y="293"/>
                  <a:pt x="449" y="291"/>
                </a:cubicBezTo>
                <a:cubicBezTo>
                  <a:pt x="450" y="289"/>
                  <a:pt x="451" y="286"/>
                  <a:pt x="451" y="284"/>
                </a:cubicBezTo>
                <a:cubicBezTo>
                  <a:pt x="451" y="17"/>
                  <a:pt x="451" y="17"/>
                  <a:pt x="451" y="17"/>
                </a:cubicBezTo>
                <a:cubicBezTo>
                  <a:pt x="451" y="12"/>
                  <a:pt x="449" y="8"/>
                  <a:pt x="446" y="5"/>
                </a:cubicBezTo>
                <a:close/>
                <a:moveTo>
                  <a:pt x="140" y="324"/>
                </a:moveTo>
                <a:cubicBezTo>
                  <a:pt x="134" y="330"/>
                  <a:pt x="126" y="334"/>
                  <a:pt x="117" y="334"/>
                </a:cubicBezTo>
                <a:cubicBezTo>
                  <a:pt x="108" y="334"/>
                  <a:pt x="100" y="330"/>
                  <a:pt x="93" y="324"/>
                </a:cubicBezTo>
                <a:cubicBezTo>
                  <a:pt x="87" y="317"/>
                  <a:pt x="83" y="309"/>
                  <a:pt x="83" y="300"/>
                </a:cubicBezTo>
                <a:cubicBezTo>
                  <a:pt x="83" y="291"/>
                  <a:pt x="87" y="283"/>
                  <a:pt x="93" y="277"/>
                </a:cubicBezTo>
                <a:cubicBezTo>
                  <a:pt x="100" y="270"/>
                  <a:pt x="108" y="267"/>
                  <a:pt x="117" y="267"/>
                </a:cubicBezTo>
                <a:cubicBezTo>
                  <a:pt x="126" y="267"/>
                  <a:pt x="134" y="270"/>
                  <a:pt x="140" y="277"/>
                </a:cubicBezTo>
                <a:cubicBezTo>
                  <a:pt x="147" y="283"/>
                  <a:pt x="150" y="291"/>
                  <a:pt x="150" y="300"/>
                </a:cubicBezTo>
                <a:cubicBezTo>
                  <a:pt x="150" y="309"/>
                  <a:pt x="147" y="317"/>
                  <a:pt x="140" y="324"/>
                </a:cubicBezTo>
                <a:close/>
                <a:moveTo>
                  <a:pt x="150" y="167"/>
                </a:moveTo>
                <a:cubicBezTo>
                  <a:pt x="50" y="167"/>
                  <a:pt x="50" y="167"/>
                  <a:pt x="50" y="167"/>
                </a:cubicBezTo>
                <a:cubicBezTo>
                  <a:pt x="50" y="159"/>
                  <a:pt x="50" y="159"/>
                  <a:pt x="50" y="159"/>
                </a:cubicBezTo>
                <a:cubicBezTo>
                  <a:pt x="50" y="157"/>
                  <a:pt x="51" y="155"/>
                  <a:pt x="52" y="153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5" y="101"/>
                  <a:pt x="107" y="100"/>
                  <a:pt x="109" y="100"/>
                </a:cubicBezTo>
                <a:cubicBezTo>
                  <a:pt x="150" y="100"/>
                  <a:pt x="150" y="100"/>
                  <a:pt x="150" y="100"/>
                </a:cubicBezTo>
                <a:lnTo>
                  <a:pt x="150" y="167"/>
                </a:lnTo>
                <a:close/>
                <a:moveTo>
                  <a:pt x="374" y="324"/>
                </a:moveTo>
                <a:cubicBezTo>
                  <a:pt x="367" y="330"/>
                  <a:pt x="359" y="334"/>
                  <a:pt x="350" y="334"/>
                </a:cubicBezTo>
                <a:cubicBezTo>
                  <a:pt x="341" y="334"/>
                  <a:pt x="334" y="330"/>
                  <a:pt x="327" y="324"/>
                </a:cubicBezTo>
                <a:cubicBezTo>
                  <a:pt x="320" y="317"/>
                  <a:pt x="317" y="309"/>
                  <a:pt x="317" y="300"/>
                </a:cubicBezTo>
                <a:cubicBezTo>
                  <a:pt x="317" y="291"/>
                  <a:pt x="320" y="283"/>
                  <a:pt x="327" y="277"/>
                </a:cubicBezTo>
                <a:cubicBezTo>
                  <a:pt x="334" y="270"/>
                  <a:pt x="341" y="267"/>
                  <a:pt x="350" y="267"/>
                </a:cubicBezTo>
                <a:cubicBezTo>
                  <a:pt x="359" y="267"/>
                  <a:pt x="367" y="270"/>
                  <a:pt x="374" y="277"/>
                </a:cubicBezTo>
                <a:cubicBezTo>
                  <a:pt x="380" y="283"/>
                  <a:pt x="384" y="291"/>
                  <a:pt x="384" y="300"/>
                </a:cubicBezTo>
                <a:cubicBezTo>
                  <a:pt x="384" y="309"/>
                  <a:pt x="380" y="317"/>
                  <a:pt x="374" y="324"/>
                </a:cubicBezTo>
                <a:close/>
                <a:moveTo>
                  <a:pt x="374" y="324"/>
                </a:moveTo>
                <a:cubicBezTo>
                  <a:pt x="374" y="324"/>
                  <a:pt x="374" y="324"/>
                  <a:pt x="374" y="32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4" name="Freeform 98"/>
          <p:cNvSpPr>
            <a:spLocks noEditPoints="1"/>
          </p:cNvSpPr>
          <p:nvPr/>
        </p:nvSpPr>
        <p:spPr bwMode="auto">
          <a:xfrm>
            <a:off x="6909145" y="7610890"/>
            <a:ext cx="1269804" cy="1101556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5" name="Freeform 102"/>
          <p:cNvSpPr>
            <a:spLocks noEditPoints="1"/>
          </p:cNvSpPr>
          <p:nvPr/>
        </p:nvSpPr>
        <p:spPr bwMode="auto">
          <a:xfrm>
            <a:off x="10115587" y="7322008"/>
            <a:ext cx="748810" cy="1428530"/>
          </a:xfrm>
          <a:custGeom>
            <a:avLst/>
            <a:gdLst>
              <a:gd name="T0" fmla="*/ 233 w 244"/>
              <a:gd name="T1" fmla="*/ 264 h 467"/>
              <a:gd name="T2" fmla="*/ 203 w 244"/>
              <a:gd name="T3" fmla="*/ 235 h 467"/>
              <a:gd name="T4" fmla="*/ 163 w 244"/>
              <a:gd name="T5" fmla="*/ 215 h 467"/>
              <a:gd name="T6" fmla="*/ 124 w 244"/>
              <a:gd name="T7" fmla="*/ 199 h 467"/>
              <a:gd name="T8" fmla="*/ 93 w 244"/>
              <a:gd name="T9" fmla="*/ 184 h 467"/>
              <a:gd name="T10" fmla="*/ 75 w 244"/>
              <a:gd name="T11" fmla="*/ 165 h 467"/>
              <a:gd name="T12" fmla="*/ 89 w 244"/>
              <a:gd name="T13" fmla="*/ 123 h 467"/>
              <a:gd name="T14" fmla="*/ 152 w 244"/>
              <a:gd name="T15" fmla="*/ 115 h 467"/>
              <a:gd name="T16" fmla="*/ 186 w 244"/>
              <a:gd name="T17" fmla="*/ 130 h 467"/>
              <a:gd name="T18" fmla="*/ 200 w 244"/>
              <a:gd name="T19" fmla="*/ 140 h 467"/>
              <a:gd name="T20" fmla="*/ 213 w 244"/>
              <a:gd name="T21" fmla="*/ 138 h 467"/>
              <a:gd name="T22" fmla="*/ 233 w 244"/>
              <a:gd name="T23" fmla="*/ 90 h 467"/>
              <a:gd name="T24" fmla="*/ 219 w 244"/>
              <a:gd name="T25" fmla="*/ 79 h 467"/>
              <a:gd name="T26" fmla="*/ 180 w 244"/>
              <a:gd name="T27" fmla="*/ 60 h 467"/>
              <a:gd name="T28" fmla="*/ 151 w 244"/>
              <a:gd name="T29" fmla="*/ 8 h 467"/>
              <a:gd name="T30" fmla="*/ 143 w 244"/>
              <a:gd name="T31" fmla="*/ 0 h 467"/>
              <a:gd name="T32" fmla="*/ 102 w 244"/>
              <a:gd name="T33" fmla="*/ 2 h 467"/>
              <a:gd name="T34" fmla="*/ 99 w 244"/>
              <a:gd name="T35" fmla="*/ 55 h 467"/>
              <a:gd name="T36" fmla="*/ 7 w 244"/>
              <a:gd name="T37" fmla="*/ 153 h 467"/>
              <a:gd name="T38" fmla="*/ 15 w 244"/>
              <a:gd name="T39" fmla="*/ 191 h 467"/>
              <a:gd name="T40" fmla="*/ 35 w 244"/>
              <a:gd name="T41" fmla="*/ 219 h 467"/>
              <a:gd name="T42" fmla="*/ 64 w 244"/>
              <a:gd name="T43" fmla="*/ 239 h 467"/>
              <a:gd name="T44" fmla="*/ 96 w 244"/>
              <a:gd name="T45" fmla="*/ 254 h 467"/>
              <a:gd name="T46" fmla="*/ 133 w 244"/>
              <a:gd name="T47" fmla="*/ 269 h 467"/>
              <a:gd name="T48" fmla="*/ 166 w 244"/>
              <a:gd name="T49" fmla="*/ 287 h 467"/>
              <a:gd name="T50" fmla="*/ 178 w 244"/>
              <a:gd name="T51" fmla="*/ 312 h 467"/>
              <a:gd name="T52" fmla="*/ 125 w 244"/>
              <a:gd name="T53" fmla="*/ 355 h 467"/>
              <a:gd name="T54" fmla="*/ 42 w 244"/>
              <a:gd name="T55" fmla="*/ 320 h 467"/>
              <a:gd name="T56" fmla="*/ 36 w 244"/>
              <a:gd name="T57" fmla="*/ 318 h 467"/>
              <a:gd name="T58" fmla="*/ 3 w 244"/>
              <a:gd name="T59" fmla="*/ 356 h 467"/>
              <a:gd name="T60" fmla="*/ 8 w 244"/>
              <a:gd name="T61" fmla="*/ 371 h 467"/>
              <a:gd name="T62" fmla="*/ 39 w 244"/>
              <a:gd name="T63" fmla="*/ 394 h 467"/>
              <a:gd name="T64" fmla="*/ 99 w 244"/>
              <a:gd name="T65" fmla="*/ 413 h 467"/>
              <a:gd name="T66" fmla="*/ 102 w 244"/>
              <a:gd name="T67" fmla="*/ 465 h 467"/>
              <a:gd name="T68" fmla="*/ 143 w 244"/>
              <a:gd name="T69" fmla="*/ 467 h 467"/>
              <a:gd name="T70" fmla="*/ 151 w 244"/>
              <a:gd name="T71" fmla="*/ 459 h 467"/>
              <a:gd name="T72" fmla="*/ 218 w 244"/>
              <a:gd name="T73" fmla="*/ 378 h 467"/>
              <a:gd name="T74" fmla="*/ 241 w 244"/>
              <a:gd name="T75" fmla="*/ 284 h 467"/>
              <a:gd name="T76" fmla="*/ 241 w 244"/>
              <a:gd name="T77" fmla="*/ 28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4" h="467">
                <a:moveTo>
                  <a:pt x="241" y="284"/>
                </a:moveTo>
                <a:cubicBezTo>
                  <a:pt x="239" y="277"/>
                  <a:pt x="236" y="270"/>
                  <a:pt x="233" y="264"/>
                </a:cubicBezTo>
                <a:cubicBezTo>
                  <a:pt x="229" y="259"/>
                  <a:pt x="225" y="253"/>
                  <a:pt x="219" y="248"/>
                </a:cubicBezTo>
                <a:cubicBezTo>
                  <a:pt x="213" y="243"/>
                  <a:pt x="207" y="238"/>
                  <a:pt x="203" y="235"/>
                </a:cubicBezTo>
                <a:cubicBezTo>
                  <a:pt x="198" y="232"/>
                  <a:pt x="191" y="228"/>
                  <a:pt x="183" y="224"/>
                </a:cubicBezTo>
                <a:cubicBezTo>
                  <a:pt x="175" y="220"/>
                  <a:pt x="168" y="217"/>
                  <a:pt x="163" y="215"/>
                </a:cubicBezTo>
                <a:cubicBezTo>
                  <a:pt x="158" y="213"/>
                  <a:pt x="151" y="210"/>
                  <a:pt x="142" y="206"/>
                </a:cubicBezTo>
                <a:cubicBezTo>
                  <a:pt x="134" y="203"/>
                  <a:pt x="128" y="201"/>
                  <a:pt x="124" y="199"/>
                </a:cubicBezTo>
                <a:cubicBezTo>
                  <a:pt x="120" y="198"/>
                  <a:pt x="115" y="195"/>
                  <a:pt x="108" y="192"/>
                </a:cubicBezTo>
                <a:cubicBezTo>
                  <a:pt x="102" y="189"/>
                  <a:pt x="97" y="187"/>
                  <a:pt x="93" y="184"/>
                </a:cubicBezTo>
                <a:cubicBezTo>
                  <a:pt x="90" y="182"/>
                  <a:pt x="87" y="179"/>
                  <a:pt x="83" y="176"/>
                </a:cubicBezTo>
                <a:cubicBezTo>
                  <a:pt x="79" y="172"/>
                  <a:pt x="77" y="169"/>
                  <a:pt x="75" y="165"/>
                </a:cubicBezTo>
                <a:cubicBezTo>
                  <a:pt x="74" y="161"/>
                  <a:pt x="73" y="157"/>
                  <a:pt x="73" y="152"/>
                </a:cubicBezTo>
                <a:cubicBezTo>
                  <a:pt x="73" y="140"/>
                  <a:pt x="78" y="131"/>
                  <a:pt x="89" y="123"/>
                </a:cubicBezTo>
                <a:cubicBezTo>
                  <a:pt x="99" y="116"/>
                  <a:pt x="113" y="112"/>
                  <a:pt x="129" y="112"/>
                </a:cubicBezTo>
                <a:cubicBezTo>
                  <a:pt x="137" y="112"/>
                  <a:pt x="144" y="113"/>
                  <a:pt x="152" y="115"/>
                </a:cubicBezTo>
                <a:cubicBezTo>
                  <a:pt x="159" y="117"/>
                  <a:pt x="166" y="119"/>
                  <a:pt x="171" y="122"/>
                </a:cubicBezTo>
                <a:cubicBezTo>
                  <a:pt x="176" y="124"/>
                  <a:pt x="181" y="127"/>
                  <a:pt x="186" y="130"/>
                </a:cubicBezTo>
                <a:cubicBezTo>
                  <a:pt x="191" y="133"/>
                  <a:pt x="194" y="136"/>
                  <a:pt x="196" y="137"/>
                </a:cubicBezTo>
                <a:cubicBezTo>
                  <a:pt x="198" y="139"/>
                  <a:pt x="200" y="140"/>
                  <a:pt x="200" y="140"/>
                </a:cubicBezTo>
                <a:cubicBezTo>
                  <a:pt x="202" y="142"/>
                  <a:pt x="205" y="143"/>
                  <a:pt x="207" y="142"/>
                </a:cubicBezTo>
                <a:cubicBezTo>
                  <a:pt x="210" y="142"/>
                  <a:pt x="212" y="141"/>
                  <a:pt x="213" y="138"/>
                </a:cubicBezTo>
                <a:cubicBezTo>
                  <a:pt x="234" y="100"/>
                  <a:pt x="234" y="100"/>
                  <a:pt x="234" y="100"/>
                </a:cubicBezTo>
                <a:cubicBezTo>
                  <a:pt x="236" y="96"/>
                  <a:pt x="236" y="93"/>
                  <a:pt x="233" y="90"/>
                </a:cubicBezTo>
                <a:cubicBezTo>
                  <a:pt x="232" y="89"/>
                  <a:pt x="231" y="88"/>
                  <a:pt x="229" y="86"/>
                </a:cubicBezTo>
                <a:cubicBezTo>
                  <a:pt x="228" y="85"/>
                  <a:pt x="224" y="82"/>
                  <a:pt x="219" y="79"/>
                </a:cubicBezTo>
                <a:cubicBezTo>
                  <a:pt x="214" y="75"/>
                  <a:pt x="208" y="72"/>
                  <a:pt x="202" y="69"/>
                </a:cubicBezTo>
                <a:cubicBezTo>
                  <a:pt x="197" y="66"/>
                  <a:pt x="189" y="63"/>
                  <a:pt x="180" y="60"/>
                </a:cubicBezTo>
                <a:cubicBezTo>
                  <a:pt x="170" y="57"/>
                  <a:pt x="161" y="55"/>
                  <a:pt x="151" y="54"/>
                </a:cubicBezTo>
                <a:cubicBezTo>
                  <a:pt x="151" y="8"/>
                  <a:pt x="151" y="8"/>
                  <a:pt x="151" y="8"/>
                </a:cubicBezTo>
                <a:cubicBezTo>
                  <a:pt x="151" y="6"/>
                  <a:pt x="150" y="4"/>
                  <a:pt x="149" y="2"/>
                </a:cubicBezTo>
                <a:cubicBezTo>
                  <a:pt x="147" y="1"/>
                  <a:pt x="145" y="0"/>
                  <a:pt x="143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5" y="0"/>
                  <a:pt x="103" y="1"/>
                  <a:pt x="102" y="2"/>
                </a:cubicBezTo>
                <a:cubicBezTo>
                  <a:pt x="100" y="4"/>
                  <a:pt x="99" y="6"/>
                  <a:pt x="99" y="8"/>
                </a:cubicBezTo>
                <a:cubicBezTo>
                  <a:pt x="99" y="55"/>
                  <a:pt x="99" y="55"/>
                  <a:pt x="99" y="55"/>
                </a:cubicBezTo>
                <a:cubicBezTo>
                  <a:pt x="72" y="60"/>
                  <a:pt x="50" y="72"/>
                  <a:pt x="33" y="90"/>
                </a:cubicBezTo>
                <a:cubicBezTo>
                  <a:pt x="16" y="108"/>
                  <a:pt x="7" y="129"/>
                  <a:pt x="7" y="153"/>
                </a:cubicBezTo>
                <a:cubicBezTo>
                  <a:pt x="7" y="160"/>
                  <a:pt x="8" y="167"/>
                  <a:pt x="9" y="174"/>
                </a:cubicBezTo>
                <a:cubicBezTo>
                  <a:pt x="11" y="180"/>
                  <a:pt x="13" y="186"/>
                  <a:pt x="15" y="191"/>
                </a:cubicBezTo>
                <a:cubicBezTo>
                  <a:pt x="17" y="196"/>
                  <a:pt x="20" y="201"/>
                  <a:pt x="24" y="206"/>
                </a:cubicBezTo>
                <a:cubicBezTo>
                  <a:pt x="28" y="211"/>
                  <a:pt x="32" y="215"/>
                  <a:pt x="35" y="219"/>
                </a:cubicBezTo>
                <a:cubicBezTo>
                  <a:pt x="39" y="222"/>
                  <a:pt x="44" y="226"/>
                  <a:pt x="49" y="230"/>
                </a:cubicBezTo>
                <a:cubicBezTo>
                  <a:pt x="55" y="234"/>
                  <a:pt x="60" y="237"/>
                  <a:pt x="64" y="239"/>
                </a:cubicBezTo>
                <a:cubicBezTo>
                  <a:pt x="68" y="242"/>
                  <a:pt x="73" y="244"/>
                  <a:pt x="80" y="247"/>
                </a:cubicBezTo>
                <a:cubicBezTo>
                  <a:pt x="87" y="250"/>
                  <a:pt x="92" y="253"/>
                  <a:pt x="96" y="254"/>
                </a:cubicBezTo>
                <a:cubicBezTo>
                  <a:pt x="100" y="256"/>
                  <a:pt x="106" y="258"/>
                  <a:pt x="112" y="261"/>
                </a:cubicBezTo>
                <a:cubicBezTo>
                  <a:pt x="122" y="264"/>
                  <a:pt x="129" y="267"/>
                  <a:pt x="133" y="269"/>
                </a:cubicBezTo>
                <a:cubicBezTo>
                  <a:pt x="138" y="271"/>
                  <a:pt x="143" y="274"/>
                  <a:pt x="150" y="278"/>
                </a:cubicBezTo>
                <a:cubicBezTo>
                  <a:pt x="157" y="281"/>
                  <a:pt x="162" y="284"/>
                  <a:pt x="166" y="287"/>
                </a:cubicBezTo>
                <a:cubicBezTo>
                  <a:pt x="169" y="290"/>
                  <a:pt x="172" y="294"/>
                  <a:pt x="174" y="298"/>
                </a:cubicBezTo>
                <a:cubicBezTo>
                  <a:pt x="177" y="303"/>
                  <a:pt x="178" y="307"/>
                  <a:pt x="178" y="312"/>
                </a:cubicBezTo>
                <a:cubicBezTo>
                  <a:pt x="178" y="326"/>
                  <a:pt x="173" y="336"/>
                  <a:pt x="162" y="344"/>
                </a:cubicBezTo>
                <a:cubicBezTo>
                  <a:pt x="152" y="351"/>
                  <a:pt x="139" y="355"/>
                  <a:pt x="125" y="355"/>
                </a:cubicBezTo>
                <a:cubicBezTo>
                  <a:pt x="119" y="355"/>
                  <a:pt x="112" y="354"/>
                  <a:pt x="106" y="353"/>
                </a:cubicBezTo>
                <a:cubicBezTo>
                  <a:pt x="83" y="348"/>
                  <a:pt x="62" y="338"/>
                  <a:pt x="42" y="320"/>
                </a:cubicBezTo>
                <a:cubicBezTo>
                  <a:pt x="42" y="320"/>
                  <a:pt x="42" y="320"/>
                  <a:pt x="42" y="320"/>
                </a:cubicBezTo>
                <a:cubicBezTo>
                  <a:pt x="40" y="318"/>
                  <a:pt x="38" y="317"/>
                  <a:pt x="36" y="318"/>
                </a:cubicBezTo>
                <a:cubicBezTo>
                  <a:pt x="33" y="318"/>
                  <a:pt x="31" y="319"/>
                  <a:pt x="30" y="321"/>
                </a:cubicBezTo>
                <a:cubicBezTo>
                  <a:pt x="3" y="356"/>
                  <a:pt x="3" y="356"/>
                  <a:pt x="3" y="356"/>
                </a:cubicBezTo>
                <a:cubicBezTo>
                  <a:pt x="0" y="359"/>
                  <a:pt x="0" y="363"/>
                  <a:pt x="3" y="367"/>
                </a:cubicBezTo>
                <a:cubicBezTo>
                  <a:pt x="4" y="368"/>
                  <a:pt x="6" y="369"/>
                  <a:pt x="8" y="371"/>
                </a:cubicBezTo>
                <a:cubicBezTo>
                  <a:pt x="10" y="373"/>
                  <a:pt x="14" y="377"/>
                  <a:pt x="20" y="381"/>
                </a:cubicBezTo>
                <a:cubicBezTo>
                  <a:pt x="26" y="385"/>
                  <a:pt x="32" y="390"/>
                  <a:pt x="39" y="394"/>
                </a:cubicBezTo>
                <a:cubicBezTo>
                  <a:pt x="46" y="397"/>
                  <a:pt x="55" y="401"/>
                  <a:pt x="66" y="405"/>
                </a:cubicBezTo>
                <a:cubicBezTo>
                  <a:pt x="76" y="409"/>
                  <a:pt x="88" y="412"/>
                  <a:pt x="99" y="413"/>
                </a:cubicBezTo>
                <a:cubicBezTo>
                  <a:pt x="99" y="459"/>
                  <a:pt x="99" y="459"/>
                  <a:pt x="99" y="459"/>
                </a:cubicBezTo>
                <a:cubicBezTo>
                  <a:pt x="99" y="461"/>
                  <a:pt x="100" y="463"/>
                  <a:pt x="102" y="465"/>
                </a:cubicBezTo>
                <a:cubicBezTo>
                  <a:pt x="103" y="466"/>
                  <a:pt x="105" y="467"/>
                  <a:pt x="107" y="467"/>
                </a:cubicBezTo>
                <a:cubicBezTo>
                  <a:pt x="143" y="467"/>
                  <a:pt x="143" y="467"/>
                  <a:pt x="143" y="467"/>
                </a:cubicBezTo>
                <a:cubicBezTo>
                  <a:pt x="145" y="467"/>
                  <a:pt x="147" y="466"/>
                  <a:pt x="149" y="465"/>
                </a:cubicBezTo>
                <a:cubicBezTo>
                  <a:pt x="150" y="463"/>
                  <a:pt x="151" y="461"/>
                  <a:pt x="151" y="459"/>
                </a:cubicBezTo>
                <a:cubicBezTo>
                  <a:pt x="151" y="413"/>
                  <a:pt x="151" y="413"/>
                  <a:pt x="151" y="413"/>
                </a:cubicBezTo>
                <a:cubicBezTo>
                  <a:pt x="179" y="409"/>
                  <a:pt x="201" y="397"/>
                  <a:pt x="218" y="378"/>
                </a:cubicBezTo>
                <a:cubicBezTo>
                  <a:pt x="236" y="358"/>
                  <a:pt x="244" y="336"/>
                  <a:pt x="244" y="309"/>
                </a:cubicBezTo>
                <a:cubicBezTo>
                  <a:pt x="244" y="300"/>
                  <a:pt x="243" y="292"/>
                  <a:pt x="241" y="284"/>
                </a:cubicBezTo>
                <a:close/>
                <a:moveTo>
                  <a:pt x="241" y="284"/>
                </a:moveTo>
                <a:cubicBezTo>
                  <a:pt x="241" y="284"/>
                  <a:pt x="241" y="284"/>
                  <a:pt x="241" y="28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47" name="グループ化 120"/>
          <p:cNvGrpSpPr/>
          <p:nvPr/>
        </p:nvGrpSpPr>
        <p:grpSpPr>
          <a:xfrm>
            <a:off x="12801035" y="7614064"/>
            <a:ext cx="1272980" cy="1272980"/>
            <a:chOff x="6400800" y="4395788"/>
            <a:chExt cx="636588" cy="636588"/>
          </a:xfrm>
          <a:solidFill>
            <a:schemeClr val="bg1"/>
          </a:solidFill>
        </p:grpSpPr>
        <p:sp>
          <p:nvSpPr>
            <p:cNvPr id="48" name="Freeform 106"/>
            <p:cNvSpPr>
              <a:spLocks noEditPoints="1"/>
            </p:cNvSpPr>
            <p:nvPr/>
          </p:nvSpPr>
          <p:spPr bwMode="auto">
            <a:xfrm>
              <a:off x="6400800" y="43957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107"/>
            <p:cNvSpPr>
              <a:spLocks noEditPoints="1"/>
            </p:cNvSpPr>
            <p:nvPr/>
          </p:nvSpPr>
          <p:spPr bwMode="auto">
            <a:xfrm>
              <a:off x="6611938" y="4606925"/>
              <a:ext cx="214313" cy="214313"/>
            </a:xfrm>
            <a:custGeom>
              <a:avLst/>
              <a:gdLst>
                <a:gd name="T0" fmla="*/ 67 w 134"/>
                <a:gd name="T1" fmla="*/ 0 h 134"/>
                <a:gd name="T2" fmla="*/ 20 w 134"/>
                <a:gd name="T3" fmla="*/ 20 h 134"/>
                <a:gd name="T4" fmla="*/ 0 w 134"/>
                <a:gd name="T5" fmla="*/ 67 h 134"/>
                <a:gd name="T6" fmla="*/ 20 w 134"/>
                <a:gd name="T7" fmla="*/ 114 h 134"/>
                <a:gd name="T8" fmla="*/ 67 w 134"/>
                <a:gd name="T9" fmla="*/ 134 h 134"/>
                <a:gd name="T10" fmla="*/ 114 w 134"/>
                <a:gd name="T11" fmla="*/ 114 h 134"/>
                <a:gd name="T12" fmla="*/ 134 w 134"/>
                <a:gd name="T13" fmla="*/ 67 h 134"/>
                <a:gd name="T14" fmla="*/ 114 w 134"/>
                <a:gd name="T15" fmla="*/ 20 h 134"/>
                <a:gd name="T16" fmla="*/ 67 w 134"/>
                <a:gd name="T17" fmla="*/ 0 h 134"/>
                <a:gd name="T18" fmla="*/ 67 w 134"/>
                <a:gd name="T19" fmla="*/ 0 h 134"/>
                <a:gd name="T20" fmla="*/ 67 w 134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49" y="0"/>
                    <a:pt x="33" y="7"/>
                    <a:pt x="20" y="20"/>
                  </a:cubicBezTo>
                  <a:cubicBezTo>
                    <a:pt x="7" y="33"/>
                    <a:pt x="0" y="49"/>
                    <a:pt x="0" y="67"/>
                  </a:cubicBezTo>
                  <a:cubicBezTo>
                    <a:pt x="0" y="86"/>
                    <a:pt x="7" y="101"/>
                    <a:pt x="20" y="114"/>
                  </a:cubicBezTo>
                  <a:cubicBezTo>
                    <a:pt x="33" y="127"/>
                    <a:pt x="49" y="134"/>
                    <a:pt x="67" y="134"/>
                  </a:cubicBezTo>
                  <a:cubicBezTo>
                    <a:pt x="86" y="134"/>
                    <a:pt x="101" y="127"/>
                    <a:pt x="114" y="114"/>
                  </a:cubicBezTo>
                  <a:cubicBezTo>
                    <a:pt x="127" y="101"/>
                    <a:pt x="134" y="86"/>
                    <a:pt x="134" y="67"/>
                  </a:cubicBezTo>
                  <a:cubicBezTo>
                    <a:pt x="134" y="49"/>
                    <a:pt x="127" y="33"/>
                    <a:pt x="114" y="20"/>
                  </a:cubicBezTo>
                  <a:cubicBezTo>
                    <a:pt x="101" y="7"/>
                    <a:pt x="86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55" name="グループ化 121"/>
          <p:cNvGrpSpPr/>
          <p:nvPr/>
        </p:nvGrpSpPr>
        <p:grpSpPr>
          <a:xfrm>
            <a:off x="15753330" y="7617238"/>
            <a:ext cx="1269804" cy="1307898"/>
            <a:chOff x="7877175" y="4397375"/>
            <a:chExt cx="635000" cy="654050"/>
          </a:xfrm>
          <a:solidFill>
            <a:schemeClr val="bg1"/>
          </a:solidFill>
        </p:grpSpPr>
        <p:sp>
          <p:nvSpPr>
            <p:cNvPr id="57" name="Freeform 111"/>
            <p:cNvSpPr>
              <a:spLocks noEditPoints="1"/>
            </p:cNvSpPr>
            <p:nvPr/>
          </p:nvSpPr>
          <p:spPr bwMode="auto">
            <a:xfrm>
              <a:off x="8128000" y="4397375"/>
              <a:ext cx="384175" cy="654050"/>
            </a:xfrm>
            <a:custGeom>
              <a:avLst/>
              <a:gdLst>
                <a:gd name="T0" fmla="*/ 149 w 152"/>
                <a:gd name="T1" fmla="*/ 124 h 260"/>
                <a:gd name="T2" fmla="*/ 28 w 152"/>
                <a:gd name="T3" fmla="*/ 3 h 260"/>
                <a:gd name="T4" fmla="*/ 22 w 152"/>
                <a:gd name="T5" fmla="*/ 0 h 260"/>
                <a:gd name="T6" fmla="*/ 16 w 152"/>
                <a:gd name="T7" fmla="*/ 3 h 260"/>
                <a:gd name="T8" fmla="*/ 3 w 152"/>
                <a:gd name="T9" fmla="*/ 16 h 260"/>
                <a:gd name="T10" fmla="*/ 0 w 152"/>
                <a:gd name="T11" fmla="*/ 22 h 260"/>
                <a:gd name="T12" fmla="*/ 3 w 152"/>
                <a:gd name="T13" fmla="*/ 28 h 260"/>
                <a:gd name="T14" fmla="*/ 105 w 152"/>
                <a:gd name="T15" fmla="*/ 130 h 260"/>
                <a:gd name="T16" fmla="*/ 3 w 152"/>
                <a:gd name="T17" fmla="*/ 233 h 260"/>
                <a:gd name="T18" fmla="*/ 0 w 152"/>
                <a:gd name="T19" fmla="*/ 239 h 260"/>
                <a:gd name="T20" fmla="*/ 3 w 152"/>
                <a:gd name="T21" fmla="*/ 245 h 260"/>
                <a:gd name="T22" fmla="*/ 16 w 152"/>
                <a:gd name="T23" fmla="*/ 258 h 260"/>
                <a:gd name="T24" fmla="*/ 22 w 152"/>
                <a:gd name="T25" fmla="*/ 260 h 260"/>
                <a:gd name="T26" fmla="*/ 28 w 152"/>
                <a:gd name="T27" fmla="*/ 258 h 260"/>
                <a:gd name="T28" fmla="*/ 149 w 152"/>
                <a:gd name="T29" fmla="*/ 136 h 260"/>
                <a:gd name="T30" fmla="*/ 152 w 152"/>
                <a:gd name="T31" fmla="*/ 130 h 260"/>
                <a:gd name="T32" fmla="*/ 149 w 152"/>
                <a:gd name="T33" fmla="*/ 124 h 260"/>
                <a:gd name="T34" fmla="*/ 149 w 152"/>
                <a:gd name="T35" fmla="*/ 124 h 260"/>
                <a:gd name="T36" fmla="*/ 149 w 152"/>
                <a:gd name="T37" fmla="*/ 1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149" y="124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20" y="0"/>
                    <a:pt x="18" y="1"/>
                    <a:pt x="16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0" y="22"/>
                  </a:cubicBezTo>
                  <a:cubicBezTo>
                    <a:pt x="0" y="24"/>
                    <a:pt x="1" y="26"/>
                    <a:pt x="3" y="28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1" y="234"/>
                    <a:pt x="0" y="236"/>
                    <a:pt x="0" y="239"/>
                  </a:cubicBezTo>
                  <a:cubicBezTo>
                    <a:pt x="0" y="241"/>
                    <a:pt x="1" y="243"/>
                    <a:pt x="3" y="245"/>
                  </a:cubicBezTo>
                  <a:cubicBezTo>
                    <a:pt x="16" y="258"/>
                    <a:pt x="16" y="258"/>
                    <a:pt x="16" y="258"/>
                  </a:cubicBezTo>
                  <a:cubicBezTo>
                    <a:pt x="18" y="259"/>
                    <a:pt x="20" y="260"/>
                    <a:pt x="22" y="260"/>
                  </a:cubicBezTo>
                  <a:cubicBezTo>
                    <a:pt x="24" y="260"/>
                    <a:pt x="26" y="259"/>
                    <a:pt x="28" y="258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1" y="134"/>
                    <a:pt x="152" y="132"/>
                    <a:pt x="152" y="130"/>
                  </a:cubicBezTo>
                  <a:cubicBezTo>
                    <a:pt x="152" y="128"/>
                    <a:pt x="151" y="126"/>
                    <a:pt x="149" y="124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112"/>
            <p:cNvSpPr>
              <a:spLocks noEditPoints="1"/>
            </p:cNvSpPr>
            <p:nvPr/>
          </p:nvSpPr>
          <p:spPr bwMode="auto">
            <a:xfrm>
              <a:off x="7877175" y="4397375"/>
              <a:ext cx="382588" cy="654050"/>
            </a:xfrm>
            <a:custGeom>
              <a:avLst/>
              <a:gdLst>
                <a:gd name="T0" fmla="*/ 152 w 152"/>
                <a:gd name="T1" fmla="*/ 130 h 260"/>
                <a:gd name="T2" fmla="*/ 149 w 152"/>
                <a:gd name="T3" fmla="*/ 124 h 260"/>
                <a:gd name="T4" fmla="*/ 28 w 152"/>
                <a:gd name="T5" fmla="*/ 3 h 260"/>
                <a:gd name="T6" fmla="*/ 22 w 152"/>
                <a:gd name="T7" fmla="*/ 0 h 260"/>
                <a:gd name="T8" fmla="*/ 16 w 152"/>
                <a:gd name="T9" fmla="*/ 3 h 260"/>
                <a:gd name="T10" fmla="*/ 3 w 152"/>
                <a:gd name="T11" fmla="*/ 16 h 260"/>
                <a:gd name="T12" fmla="*/ 0 w 152"/>
                <a:gd name="T13" fmla="*/ 22 h 260"/>
                <a:gd name="T14" fmla="*/ 3 w 152"/>
                <a:gd name="T15" fmla="*/ 28 h 260"/>
                <a:gd name="T16" fmla="*/ 105 w 152"/>
                <a:gd name="T17" fmla="*/ 130 h 260"/>
                <a:gd name="T18" fmla="*/ 3 w 152"/>
                <a:gd name="T19" fmla="*/ 233 h 260"/>
                <a:gd name="T20" fmla="*/ 0 w 152"/>
                <a:gd name="T21" fmla="*/ 239 h 260"/>
                <a:gd name="T22" fmla="*/ 3 w 152"/>
                <a:gd name="T23" fmla="*/ 245 h 260"/>
                <a:gd name="T24" fmla="*/ 16 w 152"/>
                <a:gd name="T25" fmla="*/ 258 h 260"/>
                <a:gd name="T26" fmla="*/ 22 w 152"/>
                <a:gd name="T27" fmla="*/ 260 h 260"/>
                <a:gd name="T28" fmla="*/ 28 w 152"/>
                <a:gd name="T29" fmla="*/ 258 h 260"/>
                <a:gd name="T30" fmla="*/ 149 w 152"/>
                <a:gd name="T31" fmla="*/ 136 h 260"/>
                <a:gd name="T32" fmla="*/ 152 w 152"/>
                <a:gd name="T33" fmla="*/ 130 h 260"/>
                <a:gd name="T34" fmla="*/ 152 w 152"/>
                <a:gd name="T35" fmla="*/ 130 h 260"/>
                <a:gd name="T36" fmla="*/ 152 w 152"/>
                <a:gd name="T37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152" y="130"/>
                  </a:moveTo>
                  <a:cubicBezTo>
                    <a:pt x="152" y="128"/>
                    <a:pt x="151" y="126"/>
                    <a:pt x="149" y="12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19" y="0"/>
                    <a:pt x="17" y="1"/>
                    <a:pt x="16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0" y="22"/>
                  </a:cubicBezTo>
                  <a:cubicBezTo>
                    <a:pt x="0" y="24"/>
                    <a:pt x="1" y="26"/>
                    <a:pt x="3" y="28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1" y="234"/>
                    <a:pt x="0" y="236"/>
                    <a:pt x="0" y="239"/>
                  </a:cubicBezTo>
                  <a:cubicBezTo>
                    <a:pt x="0" y="241"/>
                    <a:pt x="1" y="243"/>
                    <a:pt x="3" y="245"/>
                  </a:cubicBezTo>
                  <a:cubicBezTo>
                    <a:pt x="16" y="258"/>
                    <a:pt x="16" y="258"/>
                    <a:pt x="16" y="258"/>
                  </a:cubicBezTo>
                  <a:cubicBezTo>
                    <a:pt x="17" y="259"/>
                    <a:pt x="19" y="260"/>
                    <a:pt x="22" y="260"/>
                  </a:cubicBezTo>
                  <a:cubicBezTo>
                    <a:pt x="24" y="260"/>
                    <a:pt x="26" y="259"/>
                    <a:pt x="28" y="258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1" y="134"/>
                    <a:pt x="152" y="132"/>
                    <a:pt x="152" y="130"/>
                  </a:cubicBezTo>
                  <a:close/>
                  <a:moveTo>
                    <a:pt x="152" y="130"/>
                  </a:moveTo>
                  <a:cubicBezTo>
                    <a:pt x="152" y="130"/>
                    <a:pt x="152" y="130"/>
                    <a:pt x="152" y="1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25116293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グループ化 79"/>
          <p:cNvGrpSpPr/>
          <p:nvPr/>
        </p:nvGrpSpPr>
        <p:grpSpPr>
          <a:xfrm>
            <a:off x="1020431" y="1945973"/>
            <a:ext cx="1266631" cy="996798"/>
            <a:chOff x="509588" y="2335212"/>
            <a:chExt cx="633413" cy="498476"/>
          </a:xfrm>
          <a:solidFill>
            <a:schemeClr val="bg1"/>
          </a:solidFill>
        </p:grpSpPr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509588" y="2335212"/>
              <a:ext cx="633413" cy="498476"/>
            </a:xfrm>
            <a:custGeom>
              <a:avLst/>
              <a:gdLst>
                <a:gd name="T0" fmla="*/ 455 w 467"/>
                <a:gd name="T1" fmla="*/ 12 h 367"/>
                <a:gd name="T2" fmla="*/ 425 w 467"/>
                <a:gd name="T3" fmla="*/ 0 h 367"/>
                <a:gd name="T4" fmla="*/ 42 w 467"/>
                <a:gd name="T5" fmla="*/ 0 h 367"/>
                <a:gd name="T6" fmla="*/ 12 w 467"/>
                <a:gd name="T7" fmla="*/ 12 h 367"/>
                <a:gd name="T8" fmla="*/ 0 w 467"/>
                <a:gd name="T9" fmla="*/ 42 h 367"/>
                <a:gd name="T10" fmla="*/ 0 w 467"/>
                <a:gd name="T11" fmla="*/ 325 h 367"/>
                <a:gd name="T12" fmla="*/ 12 w 467"/>
                <a:gd name="T13" fmla="*/ 355 h 367"/>
                <a:gd name="T14" fmla="*/ 42 w 467"/>
                <a:gd name="T15" fmla="*/ 367 h 367"/>
                <a:gd name="T16" fmla="*/ 425 w 467"/>
                <a:gd name="T17" fmla="*/ 367 h 367"/>
                <a:gd name="T18" fmla="*/ 455 w 467"/>
                <a:gd name="T19" fmla="*/ 355 h 367"/>
                <a:gd name="T20" fmla="*/ 467 w 467"/>
                <a:gd name="T21" fmla="*/ 325 h 367"/>
                <a:gd name="T22" fmla="*/ 467 w 467"/>
                <a:gd name="T23" fmla="*/ 42 h 367"/>
                <a:gd name="T24" fmla="*/ 455 w 467"/>
                <a:gd name="T25" fmla="*/ 12 h 367"/>
                <a:gd name="T26" fmla="*/ 434 w 467"/>
                <a:gd name="T27" fmla="*/ 325 h 367"/>
                <a:gd name="T28" fmla="*/ 431 w 467"/>
                <a:gd name="T29" fmla="*/ 331 h 367"/>
                <a:gd name="T30" fmla="*/ 425 w 467"/>
                <a:gd name="T31" fmla="*/ 334 h 367"/>
                <a:gd name="T32" fmla="*/ 42 w 467"/>
                <a:gd name="T33" fmla="*/ 334 h 367"/>
                <a:gd name="T34" fmla="*/ 36 w 467"/>
                <a:gd name="T35" fmla="*/ 331 h 367"/>
                <a:gd name="T36" fmla="*/ 33 w 467"/>
                <a:gd name="T37" fmla="*/ 325 h 367"/>
                <a:gd name="T38" fmla="*/ 33 w 467"/>
                <a:gd name="T39" fmla="*/ 108 h 367"/>
                <a:gd name="T40" fmla="*/ 36 w 467"/>
                <a:gd name="T41" fmla="*/ 103 h 367"/>
                <a:gd name="T42" fmla="*/ 42 w 467"/>
                <a:gd name="T43" fmla="*/ 100 h 367"/>
                <a:gd name="T44" fmla="*/ 425 w 467"/>
                <a:gd name="T45" fmla="*/ 100 h 367"/>
                <a:gd name="T46" fmla="*/ 431 w 467"/>
                <a:gd name="T47" fmla="*/ 103 h 367"/>
                <a:gd name="T48" fmla="*/ 434 w 467"/>
                <a:gd name="T49" fmla="*/ 108 h 367"/>
                <a:gd name="T50" fmla="*/ 434 w 467"/>
                <a:gd name="T51" fmla="*/ 325 h 367"/>
                <a:gd name="T52" fmla="*/ 434 w 467"/>
                <a:gd name="T53" fmla="*/ 325 h 367"/>
                <a:gd name="T54" fmla="*/ 434 w 467"/>
                <a:gd name="T55" fmla="*/ 325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7" h="367">
                  <a:moveTo>
                    <a:pt x="455" y="12"/>
                  </a:moveTo>
                  <a:cubicBezTo>
                    <a:pt x="447" y="4"/>
                    <a:pt x="437" y="0"/>
                    <a:pt x="42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37"/>
                    <a:pt x="4" y="347"/>
                    <a:pt x="12" y="355"/>
                  </a:cubicBezTo>
                  <a:cubicBezTo>
                    <a:pt x="20" y="363"/>
                    <a:pt x="30" y="367"/>
                    <a:pt x="42" y="367"/>
                  </a:cubicBezTo>
                  <a:cubicBezTo>
                    <a:pt x="425" y="367"/>
                    <a:pt x="425" y="367"/>
                    <a:pt x="425" y="367"/>
                  </a:cubicBezTo>
                  <a:cubicBezTo>
                    <a:pt x="437" y="367"/>
                    <a:pt x="447" y="363"/>
                    <a:pt x="455" y="355"/>
                  </a:cubicBezTo>
                  <a:cubicBezTo>
                    <a:pt x="463" y="347"/>
                    <a:pt x="467" y="337"/>
                    <a:pt x="467" y="325"/>
                  </a:cubicBezTo>
                  <a:cubicBezTo>
                    <a:pt x="467" y="42"/>
                    <a:pt x="467" y="42"/>
                    <a:pt x="467" y="42"/>
                  </a:cubicBezTo>
                  <a:cubicBezTo>
                    <a:pt x="467" y="30"/>
                    <a:pt x="463" y="20"/>
                    <a:pt x="455" y="12"/>
                  </a:cubicBezTo>
                  <a:close/>
                  <a:moveTo>
                    <a:pt x="434" y="325"/>
                  </a:moveTo>
                  <a:cubicBezTo>
                    <a:pt x="434" y="328"/>
                    <a:pt x="433" y="330"/>
                    <a:pt x="431" y="331"/>
                  </a:cubicBezTo>
                  <a:cubicBezTo>
                    <a:pt x="430" y="333"/>
                    <a:pt x="428" y="334"/>
                    <a:pt x="425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39" y="334"/>
                    <a:pt x="38" y="333"/>
                    <a:pt x="36" y="331"/>
                  </a:cubicBezTo>
                  <a:cubicBezTo>
                    <a:pt x="34" y="330"/>
                    <a:pt x="33" y="328"/>
                    <a:pt x="33" y="325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3" y="106"/>
                    <a:pt x="34" y="104"/>
                    <a:pt x="36" y="103"/>
                  </a:cubicBezTo>
                  <a:cubicBezTo>
                    <a:pt x="38" y="101"/>
                    <a:pt x="39" y="100"/>
                    <a:pt x="42" y="100"/>
                  </a:cubicBezTo>
                  <a:cubicBezTo>
                    <a:pt x="425" y="100"/>
                    <a:pt x="425" y="100"/>
                    <a:pt x="425" y="100"/>
                  </a:cubicBezTo>
                  <a:cubicBezTo>
                    <a:pt x="428" y="100"/>
                    <a:pt x="430" y="101"/>
                    <a:pt x="431" y="103"/>
                  </a:cubicBezTo>
                  <a:cubicBezTo>
                    <a:pt x="433" y="104"/>
                    <a:pt x="434" y="106"/>
                    <a:pt x="434" y="108"/>
                  </a:cubicBezTo>
                  <a:lnTo>
                    <a:pt x="434" y="325"/>
                  </a:lnTo>
                  <a:close/>
                  <a:moveTo>
                    <a:pt x="434" y="325"/>
                  </a:moveTo>
                  <a:cubicBezTo>
                    <a:pt x="434" y="325"/>
                    <a:pt x="434" y="325"/>
                    <a:pt x="434" y="3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0" name="Freeform 35"/>
            <p:cNvSpPr>
              <a:spLocks noEditPoints="1"/>
            </p:cNvSpPr>
            <p:nvPr/>
          </p:nvSpPr>
          <p:spPr bwMode="auto">
            <a:xfrm>
              <a:off x="600075" y="2698750"/>
              <a:ext cx="44450" cy="44450"/>
            </a:xfrm>
            <a:custGeom>
              <a:avLst/>
              <a:gdLst>
                <a:gd name="T0" fmla="*/ 25 w 33"/>
                <a:gd name="T1" fmla="*/ 0 h 33"/>
                <a:gd name="T2" fmla="*/ 8 w 33"/>
                <a:gd name="T3" fmla="*/ 0 h 33"/>
                <a:gd name="T4" fmla="*/ 2 w 33"/>
                <a:gd name="T5" fmla="*/ 2 h 33"/>
                <a:gd name="T6" fmla="*/ 0 w 33"/>
                <a:gd name="T7" fmla="*/ 8 h 33"/>
                <a:gd name="T8" fmla="*/ 0 w 33"/>
                <a:gd name="T9" fmla="*/ 25 h 33"/>
                <a:gd name="T10" fmla="*/ 2 w 33"/>
                <a:gd name="T11" fmla="*/ 31 h 33"/>
                <a:gd name="T12" fmla="*/ 8 w 33"/>
                <a:gd name="T13" fmla="*/ 33 h 33"/>
                <a:gd name="T14" fmla="*/ 25 w 33"/>
                <a:gd name="T15" fmla="*/ 33 h 33"/>
                <a:gd name="T16" fmla="*/ 31 w 33"/>
                <a:gd name="T17" fmla="*/ 31 h 33"/>
                <a:gd name="T18" fmla="*/ 33 w 33"/>
                <a:gd name="T19" fmla="*/ 25 h 33"/>
                <a:gd name="T20" fmla="*/ 33 w 33"/>
                <a:gd name="T21" fmla="*/ 8 h 33"/>
                <a:gd name="T22" fmla="*/ 31 w 33"/>
                <a:gd name="T23" fmla="*/ 2 h 33"/>
                <a:gd name="T24" fmla="*/ 25 w 33"/>
                <a:gd name="T25" fmla="*/ 0 h 33"/>
                <a:gd name="T26" fmla="*/ 25 w 33"/>
                <a:gd name="T27" fmla="*/ 0 h 33"/>
                <a:gd name="T28" fmla="*/ 25 w 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1" name="Freeform 36"/>
            <p:cNvSpPr>
              <a:spLocks noEditPoints="1"/>
            </p:cNvSpPr>
            <p:nvPr/>
          </p:nvSpPr>
          <p:spPr bwMode="auto">
            <a:xfrm>
              <a:off x="600075" y="2606675"/>
              <a:ext cx="44450" cy="46038"/>
            </a:xfrm>
            <a:custGeom>
              <a:avLst/>
              <a:gdLst>
                <a:gd name="T0" fmla="*/ 25 w 33"/>
                <a:gd name="T1" fmla="*/ 0 h 34"/>
                <a:gd name="T2" fmla="*/ 8 w 33"/>
                <a:gd name="T3" fmla="*/ 0 h 34"/>
                <a:gd name="T4" fmla="*/ 2 w 33"/>
                <a:gd name="T5" fmla="*/ 3 h 34"/>
                <a:gd name="T6" fmla="*/ 0 w 33"/>
                <a:gd name="T7" fmla="*/ 9 h 34"/>
                <a:gd name="T8" fmla="*/ 0 w 33"/>
                <a:gd name="T9" fmla="*/ 25 h 34"/>
                <a:gd name="T10" fmla="*/ 2 w 33"/>
                <a:gd name="T11" fmla="*/ 31 h 34"/>
                <a:gd name="T12" fmla="*/ 8 w 33"/>
                <a:gd name="T13" fmla="*/ 34 h 34"/>
                <a:gd name="T14" fmla="*/ 25 w 33"/>
                <a:gd name="T15" fmla="*/ 34 h 34"/>
                <a:gd name="T16" fmla="*/ 31 w 33"/>
                <a:gd name="T17" fmla="*/ 31 h 34"/>
                <a:gd name="T18" fmla="*/ 33 w 33"/>
                <a:gd name="T19" fmla="*/ 25 h 34"/>
                <a:gd name="T20" fmla="*/ 33 w 33"/>
                <a:gd name="T21" fmla="*/ 9 h 34"/>
                <a:gd name="T22" fmla="*/ 31 w 33"/>
                <a:gd name="T23" fmla="*/ 3 h 34"/>
                <a:gd name="T24" fmla="*/ 25 w 33"/>
                <a:gd name="T25" fmla="*/ 0 h 34"/>
                <a:gd name="T26" fmla="*/ 25 w 33"/>
                <a:gd name="T27" fmla="*/ 0 h 34"/>
                <a:gd name="T28" fmla="*/ 25 w 33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600075" y="2516188"/>
              <a:ext cx="44450" cy="46038"/>
            </a:xfrm>
            <a:custGeom>
              <a:avLst/>
              <a:gdLst>
                <a:gd name="T0" fmla="*/ 25 w 33"/>
                <a:gd name="T1" fmla="*/ 0 h 34"/>
                <a:gd name="T2" fmla="*/ 8 w 33"/>
                <a:gd name="T3" fmla="*/ 0 h 34"/>
                <a:gd name="T4" fmla="*/ 2 w 33"/>
                <a:gd name="T5" fmla="*/ 3 h 34"/>
                <a:gd name="T6" fmla="*/ 0 w 33"/>
                <a:gd name="T7" fmla="*/ 9 h 34"/>
                <a:gd name="T8" fmla="*/ 0 w 33"/>
                <a:gd name="T9" fmla="*/ 26 h 34"/>
                <a:gd name="T10" fmla="*/ 2 w 33"/>
                <a:gd name="T11" fmla="*/ 31 h 34"/>
                <a:gd name="T12" fmla="*/ 8 w 33"/>
                <a:gd name="T13" fmla="*/ 34 h 34"/>
                <a:gd name="T14" fmla="*/ 25 w 33"/>
                <a:gd name="T15" fmla="*/ 34 h 34"/>
                <a:gd name="T16" fmla="*/ 31 w 33"/>
                <a:gd name="T17" fmla="*/ 31 h 34"/>
                <a:gd name="T18" fmla="*/ 33 w 33"/>
                <a:gd name="T19" fmla="*/ 26 h 34"/>
                <a:gd name="T20" fmla="*/ 33 w 33"/>
                <a:gd name="T21" fmla="*/ 9 h 34"/>
                <a:gd name="T22" fmla="*/ 31 w 33"/>
                <a:gd name="T23" fmla="*/ 3 h 34"/>
                <a:gd name="T24" fmla="*/ 25 w 33"/>
                <a:gd name="T25" fmla="*/ 0 h 34"/>
                <a:gd name="T26" fmla="*/ 25 w 33"/>
                <a:gd name="T27" fmla="*/ 0 h 34"/>
                <a:gd name="T28" fmla="*/ 25 w 33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30"/>
                    <a:pt x="33" y="28"/>
                    <a:pt x="33" y="2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7"/>
                    <a:pt x="32" y="5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lose/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690563" y="2698750"/>
              <a:ext cx="361950" cy="44450"/>
            </a:xfrm>
            <a:custGeom>
              <a:avLst/>
              <a:gdLst>
                <a:gd name="T0" fmla="*/ 259 w 267"/>
                <a:gd name="T1" fmla="*/ 0 h 33"/>
                <a:gd name="T2" fmla="*/ 9 w 267"/>
                <a:gd name="T3" fmla="*/ 0 h 33"/>
                <a:gd name="T4" fmla="*/ 3 w 267"/>
                <a:gd name="T5" fmla="*/ 2 h 33"/>
                <a:gd name="T6" fmla="*/ 0 w 267"/>
                <a:gd name="T7" fmla="*/ 8 h 33"/>
                <a:gd name="T8" fmla="*/ 0 w 267"/>
                <a:gd name="T9" fmla="*/ 25 h 33"/>
                <a:gd name="T10" fmla="*/ 3 w 267"/>
                <a:gd name="T11" fmla="*/ 31 h 33"/>
                <a:gd name="T12" fmla="*/ 9 w 267"/>
                <a:gd name="T13" fmla="*/ 33 h 33"/>
                <a:gd name="T14" fmla="*/ 259 w 267"/>
                <a:gd name="T15" fmla="*/ 33 h 33"/>
                <a:gd name="T16" fmla="*/ 265 w 267"/>
                <a:gd name="T17" fmla="*/ 31 h 33"/>
                <a:gd name="T18" fmla="*/ 267 w 267"/>
                <a:gd name="T19" fmla="*/ 25 h 33"/>
                <a:gd name="T20" fmla="*/ 267 w 267"/>
                <a:gd name="T21" fmla="*/ 8 h 33"/>
                <a:gd name="T22" fmla="*/ 265 w 267"/>
                <a:gd name="T23" fmla="*/ 2 h 33"/>
                <a:gd name="T24" fmla="*/ 259 w 267"/>
                <a:gd name="T25" fmla="*/ 0 h 33"/>
                <a:gd name="T26" fmla="*/ 259 w 267"/>
                <a:gd name="T27" fmla="*/ 0 h 33"/>
                <a:gd name="T28" fmla="*/ 259 w 267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33">
                  <a:moveTo>
                    <a:pt x="2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3"/>
                    <a:pt x="7" y="33"/>
                    <a:pt x="9" y="33"/>
                  </a:cubicBezTo>
                  <a:cubicBezTo>
                    <a:pt x="259" y="33"/>
                    <a:pt x="259" y="33"/>
                    <a:pt x="259" y="33"/>
                  </a:cubicBezTo>
                  <a:cubicBezTo>
                    <a:pt x="261" y="33"/>
                    <a:pt x="263" y="33"/>
                    <a:pt x="265" y="31"/>
                  </a:cubicBezTo>
                  <a:cubicBezTo>
                    <a:pt x="267" y="29"/>
                    <a:pt x="267" y="27"/>
                    <a:pt x="267" y="25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7" y="6"/>
                    <a:pt x="267" y="4"/>
                    <a:pt x="265" y="2"/>
                  </a:cubicBezTo>
                  <a:cubicBezTo>
                    <a:pt x="263" y="1"/>
                    <a:pt x="261" y="0"/>
                    <a:pt x="259" y="0"/>
                  </a:cubicBezTo>
                  <a:close/>
                  <a:moveTo>
                    <a:pt x="259" y="0"/>
                  </a:moveTo>
                  <a:cubicBezTo>
                    <a:pt x="259" y="0"/>
                    <a:pt x="259" y="0"/>
                    <a:pt x="2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9"/>
            <p:cNvSpPr>
              <a:spLocks noEditPoints="1"/>
            </p:cNvSpPr>
            <p:nvPr/>
          </p:nvSpPr>
          <p:spPr bwMode="auto">
            <a:xfrm>
              <a:off x="690563" y="2606675"/>
              <a:ext cx="361950" cy="46038"/>
            </a:xfrm>
            <a:custGeom>
              <a:avLst/>
              <a:gdLst>
                <a:gd name="T0" fmla="*/ 259 w 267"/>
                <a:gd name="T1" fmla="*/ 0 h 34"/>
                <a:gd name="T2" fmla="*/ 9 w 267"/>
                <a:gd name="T3" fmla="*/ 0 h 34"/>
                <a:gd name="T4" fmla="*/ 3 w 267"/>
                <a:gd name="T5" fmla="*/ 3 h 34"/>
                <a:gd name="T6" fmla="*/ 0 w 267"/>
                <a:gd name="T7" fmla="*/ 9 h 34"/>
                <a:gd name="T8" fmla="*/ 0 w 267"/>
                <a:gd name="T9" fmla="*/ 25 h 34"/>
                <a:gd name="T10" fmla="*/ 3 w 267"/>
                <a:gd name="T11" fmla="*/ 31 h 34"/>
                <a:gd name="T12" fmla="*/ 9 w 267"/>
                <a:gd name="T13" fmla="*/ 34 h 34"/>
                <a:gd name="T14" fmla="*/ 259 w 267"/>
                <a:gd name="T15" fmla="*/ 34 h 34"/>
                <a:gd name="T16" fmla="*/ 265 w 267"/>
                <a:gd name="T17" fmla="*/ 31 h 34"/>
                <a:gd name="T18" fmla="*/ 267 w 267"/>
                <a:gd name="T19" fmla="*/ 25 h 34"/>
                <a:gd name="T20" fmla="*/ 267 w 267"/>
                <a:gd name="T21" fmla="*/ 9 h 34"/>
                <a:gd name="T22" fmla="*/ 265 w 267"/>
                <a:gd name="T23" fmla="*/ 3 h 34"/>
                <a:gd name="T24" fmla="*/ 259 w 267"/>
                <a:gd name="T25" fmla="*/ 0 h 34"/>
                <a:gd name="T26" fmla="*/ 259 w 267"/>
                <a:gd name="T27" fmla="*/ 0 h 34"/>
                <a:gd name="T28" fmla="*/ 259 w 267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34">
                  <a:moveTo>
                    <a:pt x="2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61" y="34"/>
                    <a:pt x="263" y="33"/>
                    <a:pt x="265" y="31"/>
                  </a:cubicBezTo>
                  <a:cubicBezTo>
                    <a:pt x="267" y="29"/>
                    <a:pt x="267" y="28"/>
                    <a:pt x="267" y="25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7" y="6"/>
                    <a:pt x="267" y="4"/>
                    <a:pt x="265" y="3"/>
                  </a:cubicBezTo>
                  <a:cubicBezTo>
                    <a:pt x="263" y="1"/>
                    <a:pt x="261" y="0"/>
                    <a:pt x="259" y="0"/>
                  </a:cubicBezTo>
                  <a:close/>
                  <a:moveTo>
                    <a:pt x="259" y="0"/>
                  </a:moveTo>
                  <a:cubicBezTo>
                    <a:pt x="259" y="0"/>
                    <a:pt x="259" y="0"/>
                    <a:pt x="2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40"/>
            <p:cNvSpPr>
              <a:spLocks noEditPoints="1"/>
            </p:cNvSpPr>
            <p:nvPr/>
          </p:nvSpPr>
          <p:spPr bwMode="auto">
            <a:xfrm>
              <a:off x="690563" y="2516188"/>
              <a:ext cx="361950" cy="46038"/>
            </a:xfrm>
            <a:custGeom>
              <a:avLst/>
              <a:gdLst>
                <a:gd name="T0" fmla="*/ 259 w 267"/>
                <a:gd name="T1" fmla="*/ 0 h 34"/>
                <a:gd name="T2" fmla="*/ 9 w 267"/>
                <a:gd name="T3" fmla="*/ 0 h 34"/>
                <a:gd name="T4" fmla="*/ 3 w 267"/>
                <a:gd name="T5" fmla="*/ 3 h 34"/>
                <a:gd name="T6" fmla="*/ 0 w 267"/>
                <a:gd name="T7" fmla="*/ 9 h 34"/>
                <a:gd name="T8" fmla="*/ 0 w 267"/>
                <a:gd name="T9" fmla="*/ 26 h 34"/>
                <a:gd name="T10" fmla="*/ 3 w 267"/>
                <a:gd name="T11" fmla="*/ 31 h 34"/>
                <a:gd name="T12" fmla="*/ 9 w 267"/>
                <a:gd name="T13" fmla="*/ 34 h 34"/>
                <a:gd name="T14" fmla="*/ 259 w 267"/>
                <a:gd name="T15" fmla="*/ 34 h 34"/>
                <a:gd name="T16" fmla="*/ 265 w 267"/>
                <a:gd name="T17" fmla="*/ 31 h 34"/>
                <a:gd name="T18" fmla="*/ 267 w 267"/>
                <a:gd name="T19" fmla="*/ 26 h 34"/>
                <a:gd name="T20" fmla="*/ 267 w 267"/>
                <a:gd name="T21" fmla="*/ 9 h 34"/>
                <a:gd name="T22" fmla="*/ 265 w 267"/>
                <a:gd name="T23" fmla="*/ 3 h 34"/>
                <a:gd name="T24" fmla="*/ 259 w 267"/>
                <a:gd name="T25" fmla="*/ 0 h 34"/>
                <a:gd name="T26" fmla="*/ 259 w 267"/>
                <a:gd name="T27" fmla="*/ 0 h 34"/>
                <a:gd name="T28" fmla="*/ 259 w 267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34">
                  <a:moveTo>
                    <a:pt x="2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61" y="34"/>
                    <a:pt x="263" y="33"/>
                    <a:pt x="265" y="31"/>
                  </a:cubicBezTo>
                  <a:cubicBezTo>
                    <a:pt x="267" y="30"/>
                    <a:pt x="267" y="28"/>
                    <a:pt x="267" y="26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7" y="7"/>
                    <a:pt x="267" y="5"/>
                    <a:pt x="265" y="3"/>
                  </a:cubicBezTo>
                  <a:cubicBezTo>
                    <a:pt x="263" y="1"/>
                    <a:pt x="261" y="0"/>
                    <a:pt x="259" y="0"/>
                  </a:cubicBezTo>
                  <a:close/>
                  <a:moveTo>
                    <a:pt x="259" y="0"/>
                  </a:moveTo>
                  <a:cubicBezTo>
                    <a:pt x="259" y="0"/>
                    <a:pt x="259" y="0"/>
                    <a:pt x="2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3966376" y="1945973"/>
            <a:ext cx="1266631" cy="996798"/>
            <a:chOff x="1982788" y="2335212"/>
            <a:chExt cx="633413" cy="498476"/>
          </a:xfrm>
          <a:solidFill>
            <a:schemeClr val="bg1"/>
          </a:solidFill>
        </p:grpSpPr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1982788" y="2516188"/>
              <a:ext cx="134938" cy="136525"/>
            </a:xfrm>
            <a:custGeom>
              <a:avLst/>
              <a:gdLst>
                <a:gd name="T0" fmla="*/ 50 w 100"/>
                <a:gd name="T1" fmla="*/ 0 h 101"/>
                <a:gd name="T2" fmla="*/ 15 w 100"/>
                <a:gd name="T3" fmla="*/ 15 h 101"/>
                <a:gd name="T4" fmla="*/ 0 w 100"/>
                <a:gd name="T5" fmla="*/ 51 h 101"/>
                <a:gd name="T6" fmla="*/ 15 w 100"/>
                <a:gd name="T7" fmla="*/ 86 h 101"/>
                <a:gd name="T8" fmla="*/ 50 w 100"/>
                <a:gd name="T9" fmla="*/ 101 h 101"/>
                <a:gd name="T10" fmla="*/ 86 w 100"/>
                <a:gd name="T11" fmla="*/ 86 h 101"/>
                <a:gd name="T12" fmla="*/ 100 w 100"/>
                <a:gd name="T13" fmla="*/ 51 h 101"/>
                <a:gd name="T14" fmla="*/ 86 w 100"/>
                <a:gd name="T15" fmla="*/ 15 h 101"/>
                <a:gd name="T16" fmla="*/ 50 w 100"/>
                <a:gd name="T17" fmla="*/ 0 h 101"/>
                <a:gd name="T18" fmla="*/ 50 w 100"/>
                <a:gd name="T19" fmla="*/ 0 h 101"/>
                <a:gd name="T20" fmla="*/ 50 w 100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1">
                  <a:moveTo>
                    <a:pt x="50" y="0"/>
                  </a:moveTo>
                  <a:cubicBezTo>
                    <a:pt x="36" y="0"/>
                    <a:pt x="24" y="5"/>
                    <a:pt x="15" y="15"/>
                  </a:cubicBezTo>
                  <a:cubicBezTo>
                    <a:pt x="5" y="25"/>
                    <a:pt x="0" y="37"/>
                    <a:pt x="0" y="51"/>
                  </a:cubicBezTo>
                  <a:cubicBezTo>
                    <a:pt x="0" y="64"/>
                    <a:pt x="5" y="76"/>
                    <a:pt x="15" y="86"/>
                  </a:cubicBezTo>
                  <a:cubicBezTo>
                    <a:pt x="24" y="96"/>
                    <a:pt x="36" y="101"/>
                    <a:pt x="50" y="101"/>
                  </a:cubicBezTo>
                  <a:cubicBezTo>
                    <a:pt x="64" y="101"/>
                    <a:pt x="76" y="96"/>
                    <a:pt x="86" y="86"/>
                  </a:cubicBezTo>
                  <a:cubicBezTo>
                    <a:pt x="95" y="76"/>
                    <a:pt x="100" y="64"/>
                    <a:pt x="100" y="51"/>
                  </a:cubicBezTo>
                  <a:cubicBezTo>
                    <a:pt x="100" y="37"/>
                    <a:pt x="95" y="25"/>
                    <a:pt x="86" y="15"/>
                  </a:cubicBezTo>
                  <a:cubicBezTo>
                    <a:pt x="76" y="5"/>
                    <a:pt x="64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1982788" y="2335212"/>
              <a:ext cx="134938" cy="136525"/>
            </a:xfrm>
            <a:custGeom>
              <a:avLst/>
              <a:gdLst>
                <a:gd name="T0" fmla="*/ 50 w 100"/>
                <a:gd name="T1" fmla="*/ 0 h 100"/>
                <a:gd name="T2" fmla="*/ 15 w 100"/>
                <a:gd name="T3" fmla="*/ 15 h 100"/>
                <a:gd name="T4" fmla="*/ 0 w 100"/>
                <a:gd name="T5" fmla="*/ 50 h 100"/>
                <a:gd name="T6" fmla="*/ 15 w 100"/>
                <a:gd name="T7" fmla="*/ 86 h 100"/>
                <a:gd name="T8" fmla="*/ 50 w 100"/>
                <a:gd name="T9" fmla="*/ 100 h 100"/>
                <a:gd name="T10" fmla="*/ 86 w 100"/>
                <a:gd name="T11" fmla="*/ 86 h 100"/>
                <a:gd name="T12" fmla="*/ 100 w 100"/>
                <a:gd name="T13" fmla="*/ 50 h 100"/>
                <a:gd name="T14" fmla="*/ 86 w 100"/>
                <a:gd name="T15" fmla="*/ 15 h 100"/>
                <a:gd name="T16" fmla="*/ 50 w 100"/>
                <a:gd name="T17" fmla="*/ 0 h 100"/>
                <a:gd name="T18" fmla="*/ 50 w 100"/>
                <a:gd name="T19" fmla="*/ 0 h 100"/>
                <a:gd name="T20" fmla="*/ 50 w 100"/>
                <a:gd name="T2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64"/>
                    <a:pt x="5" y="76"/>
                    <a:pt x="15" y="86"/>
                  </a:cubicBezTo>
                  <a:cubicBezTo>
                    <a:pt x="24" y="95"/>
                    <a:pt x="36" y="100"/>
                    <a:pt x="50" y="100"/>
                  </a:cubicBezTo>
                  <a:cubicBezTo>
                    <a:pt x="64" y="100"/>
                    <a:pt x="76" y="95"/>
                    <a:pt x="86" y="86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6" y="15"/>
                  </a:cubicBezTo>
                  <a:cubicBezTo>
                    <a:pt x="76" y="5"/>
                    <a:pt x="64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1982788" y="2698750"/>
              <a:ext cx="134938" cy="134938"/>
            </a:xfrm>
            <a:custGeom>
              <a:avLst/>
              <a:gdLst>
                <a:gd name="T0" fmla="*/ 50 w 100"/>
                <a:gd name="T1" fmla="*/ 0 h 100"/>
                <a:gd name="T2" fmla="*/ 15 w 100"/>
                <a:gd name="T3" fmla="*/ 15 h 100"/>
                <a:gd name="T4" fmla="*/ 0 w 100"/>
                <a:gd name="T5" fmla="*/ 50 h 100"/>
                <a:gd name="T6" fmla="*/ 15 w 100"/>
                <a:gd name="T7" fmla="*/ 85 h 100"/>
                <a:gd name="T8" fmla="*/ 50 w 100"/>
                <a:gd name="T9" fmla="*/ 100 h 100"/>
                <a:gd name="T10" fmla="*/ 86 w 100"/>
                <a:gd name="T11" fmla="*/ 85 h 100"/>
                <a:gd name="T12" fmla="*/ 100 w 100"/>
                <a:gd name="T13" fmla="*/ 50 h 100"/>
                <a:gd name="T14" fmla="*/ 86 w 100"/>
                <a:gd name="T15" fmla="*/ 15 h 100"/>
                <a:gd name="T16" fmla="*/ 50 w 100"/>
                <a:gd name="T17" fmla="*/ 0 h 100"/>
                <a:gd name="T18" fmla="*/ 50 w 100"/>
                <a:gd name="T19" fmla="*/ 0 h 100"/>
                <a:gd name="T20" fmla="*/ 50 w 100"/>
                <a:gd name="T2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64"/>
                    <a:pt x="5" y="76"/>
                    <a:pt x="15" y="85"/>
                  </a:cubicBezTo>
                  <a:cubicBezTo>
                    <a:pt x="24" y="95"/>
                    <a:pt x="36" y="100"/>
                    <a:pt x="50" y="100"/>
                  </a:cubicBezTo>
                  <a:cubicBezTo>
                    <a:pt x="64" y="100"/>
                    <a:pt x="76" y="95"/>
                    <a:pt x="86" y="85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6" y="15"/>
                  </a:cubicBezTo>
                  <a:cubicBezTo>
                    <a:pt x="76" y="5"/>
                    <a:pt x="64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2163763" y="2359025"/>
              <a:ext cx="452438" cy="88900"/>
            </a:xfrm>
            <a:custGeom>
              <a:avLst/>
              <a:gdLst>
                <a:gd name="T0" fmla="*/ 332 w 334"/>
                <a:gd name="T1" fmla="*/ 2 h 66"/>
                <a:gd name="T2" fmla="*/ 326 w 334"/>
                <a:gd name="T3" fmla="*/ 0 h 66"/>
                <a:gd name="T4" fmla="*/ 9 w 334"/>
                <a:gd name="T5" fmla="*/ 0 h 66"/>
                <a:gd name="T6" fmla="*/ 3 w 334"/>
                <a:gd name="T7" fmla="*/ 2 h 66"/>
                <a:gd name="T8" fmla="*/ 0 w 334"/>
                <a:gd name="T9" fmla="*/ 8 h 66"/>
                <a:gd name="T10" fmla="*/ 0 w 334"/>
                <a:gd name="T11" fmla="*/ 58 h 66"/>
                <a:gd name="T12" fmla="*/ 3 w 334"/>
                <a:gd name="T13" fmla="*/ 64 h 66"/>
                <a:gd name="T14" fmla="*/ 9 w 334"/>
                <a:gd name="T15" fmla="*/ 66 h 66"/>
                <a:gd name="T16" fmla="*/ 326 w 334"/>
                <a:gd name="T17" fmla="*/ 66 h 66"/>
                <a:gd name="T18" fmla="*/ 332 w 334"/>
                <a:gd name="T19" fmla="*/ 64 h 66"/>
                <a:gd name="T20" fmla="*/ 334 w 334"/>
                <a:gd name="T21" fmla="*/ 58 h 66"/>
                <a:gd name="T22" fmla="*/ 334 w 334"/>
                <a:gd name="T23" fmla="*/ 8 h 66"/>
                <a:gd name="T24" fmla="*/ 332 w 334"/>
                <a:gd name="T25" fmla="*/ 2 h 66"/>
                <a:gd name="T26" fmla="*/ 332 w 334"/>
                <a:gd name="T27" fmla="*/ 2 h 66"/>
                <a:gd name="T28" fmla="*/ 332 w 334"/>
                <a:gd name="T29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6">
                  <a:moveTo>
                    <a:pt x="332" y="2"/>
                  </a:moveTo>
                  <a:cubicBezTo>
                    <a:pt x="330" y="1"/>
                    <a:pt x="328" y="0"/>
                    <a:pt x="3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1" y="62"/>
                    <a:pt x="3" y="64"/>
                  </a:cubicBezTo>
                  <a:cubicBezTo>
                    <a:pt x="5" y="66"/>
                    <a:pt x="7" y="66"/>
                    <a:pt x="9" y="66"/>
                  </a:cubicBezTo>
                  <a:cubicBezTo>
                    <a:pt x="326" y="66"/>
                    <a:pt x="326" y="66"/>
                    <a:pt x="326" y="66"/>
                  </a:cubicBezTo>
                  <a:cubicBezTo>
                    <a:pt x="328" y="66"/>
                    <a:pt x="330" y="66"/>
                    <a:pt x="332" y="64"/>
                  </a:cubicBezTo>
                  <a:cubicBezTo>
                    <a:pt x="333" y="62"/>
                    <a:pt x="334" y="60"/>
                    <a:pt x="334" y="58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6"/>
                    <a:pt x="333" y="4"/>
                    <a:pt x="332" y="2"/>
                  </a:cubicBezTo>
                  <a:close/>
                  <a:moveTo>
                    <a:pt x="332" y="2"/>
                  </a:moveTo>
                  <a:cubicBezTo>
                    <a:pt x="332" y="2"/>
                    <a:pt x="332" y="2"/>
                    <a:pt x="33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8"/>
            <p:cNvSpPr>
              <a:spLocks noEditPoints="1"/>
            </p:cNvSpPr>
            <p:nvPr/>
          </p:nvSpPr>
          <p:spPr bwMode="auto">
            <a:xfrm>
              <a:off x="2163763" y="2538413"/>
              <a:ext cx="452438" cy="92075"/>
            </a:xfrm>
            <a:custGeom>
              <a:avLst/>
              <a:gdLst>
                <a:gd name="T0" fmla="*/ 326 w 334"/>
                <a:gd name="T1" fmla="*/ 0 h 67"/>
                <a:gd name="T2" fmla="*/ 9 w 334"/>
                <a:gd name="T3" fmla="*/ 0 h 67"/>
                <a:gd name="T4" fmla="*/ 3 w 334"/>
                <a:gd name="T5" fmla="*/ 3 h 67"/>
                <a:gd name="T6" fmla="*/ 0 w 334"/>
                <a:gd name="T7" fmla="*/ 9 h 67"/>
                <a:gd name="T8" fmla="*/ 0 w 334"/>
                <a:gd name="T9" fmla="*/ 59 h 67"/>
                <a:gd name="T10" fmla="*/ 3 w 334"/>
                <a:gd name="T11" fmla="*/ 64 h 67"/>
                <a:gd name="T12" fmla="*/ 9 w 334"/>
                <a:gd name="T13" fmla="*/ 67 h 67"/>
                <a:gd name="T14" fmla="*/ 326 w 334"/>
                <a:gd name="T15" fmla="*/ 67 h 67"/>
                <a:gd name="T16" fmla="*/ 332 w 334"/>
                <a:gd name="T17" fmla="*/ 64 h 67"/>
                <a:gd name="T18" fmla="*/ 334 w 334"/>
                <a:gd name="T19" fmla="*/ 59 h 67"/>
                <a:gd name="T20" fmla="*/ 334 w 334"/>
                <a:gd name="T21" fmla="*/ 9 h 67"/>
                <a:gd name="T22" fmla="*/ 332 w 334"/>
                <a:gd name="T23" fmla="*/ 3 h 67"/>
                <a:gd name="T24" fmla="*/ 326 w 334"/>
                <a:gd name="T25" fmla="*/ 0 h 67"/>
                <a:gd name="T26" fmla="*/ 326 w 334"/>
                <a:gd name="T27" fmla="*/ 0 h 67"/>
                <a:gd name="T28" fmla="*/ 326 w 33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7">
                  <a:moveTo>
                    <a:pt x="3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5" y="66"/>
                    <a:pt x="7" y="67"/>
                    <a:pt x="9" y="67"/>
                  </a:cubicBezTo>
                  <a:cubicBezTo>
                    <a:pt x="326" y="67"/>
                    <a:pt x="326" y="67"/>
                    <a:pt x="326" y="67"/>
                  </a:cubicBezTo>
                  <a:cubicBezTo>
                    <a:pt x="328" y="67"/>
                    <a:pt x="330" y="66"/>
                    <a:pt x="332" y="64"/>
                  </a:cubicBezTo>
                  <a:cubicBezTo>
                    <a:pt x="333" y="63"/>
                    <a:pt x="334" y="61"/>
                    <a:pt x="334" y="59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4" y="6"/>
                    <a:pt x="333" y="4"/>
                    <a:pt x="332" y="3"/>
                  </a:cubicBezTo>
                  <a:cubicBezTo>
                    <a:pt x="330" y="1"/>
                    <a:pt x="328" y="0"/>
                    <a:pt x="326" y="0"/>
                  </a:cubicBezTo>
                  <a:close/>
                  <a:moveTo>
                    <a:pt x="326" y="0"/>
                  </a:moveTo>
                  <a:cubicBezTo>
                    <a:pt x="326" y="0"/>
                    <a:pt x="326" y="0"/>
                    <a:pt x="3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9"/>
            <p:cNvSpPr>
              <a:spLocks noEditPoints="1"/>
            </p:cNvSpPr>
            <p:nvPr/>
          </p:nvSpPr>
          <p:spPr bwMode="auto">
            <a:xfrm>
              <a:off x="2163763" y="2720975"/>
              <a:ext cx="452438" cy="90488"/>
            </a:xfrm>
            <a:custGeom>
              <a:avLst/>
              <a:gdLst>
                <a:gd name="T0" fmla="*/ 326 w 334"/>
                <a:gd name="T1" fmla="*/ 0 h 66"/>
                <a:gd name="T2" fmla="*/ 9 w 334"/>
                <a:gd name="T3" fmla="*/ 0 h 66"/>
                <a:gd name="T4" fmla="*/ 3 w 334"/>
                <a:gd name="T5" fmla="*/ 2 h 66"/>
                <a:gd name="T6" fmla="*/ 0 w 334"/>
                <a:gd name="T7" fmla="*/ 8 h 66"/>
                <a:gd name="T8" fmla="*/ 0 w 334"/>
                <a:gd name="T9" fmla="*/ 58 h 66"/>
                <a:gd name="T10" fmla="*/ 3 w 334"/>
                <a:gd name="T11" fmla="*/ 64 h 66"/>
                <a:gd name="T12" fmla="*/ 9 w 334"/>
                <a:gd name="T13" fmla="*/ 66 h 66"/>
                <a:gd name="T14" fmla="*/ 326 w 334"/>
                <a:gd name="T15" fmla="*/ 66 h 66"/>
                <a:gd name="T16" fmla="*/ 332 w 334"/>
                <a:gd name="T17" fmla="*/ 64 h 66"/>
                <a:gd name="T18" fmla="*/ 334 w 334"/>
                <a:gd name="T19" fmla="*/ 58 h 66"/>
                <a:gd name="T20" fmla="*/ 334 w 334"/>
                <a:gd name="T21" fmla="*/ 8 h 66"/>
                <a:gd name="T22" fmla="*/ 332 w 334"/>
                <a:gd name="T23" fmla="*/ 2 h 66"/>
                <a:gd name="T24" fmla="*/ 326 w 334"/>
                <a:gd name="T25" fmla="*/ 0 h 66"/>
                <a:gd name="T26" fmla="*/ 326 w 334"/>
                <a:gd name="T27" fmla="*/ 0 h 66"/>
                <a:gd name="T28" fmla="*/ 326 w 334"/>
                <a:gd name="T2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4" h="66">
                  <a:moveTo>
                    <a:pt x="3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0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1" y="62"/>
                    <a:pt x="3" y="64"/>
                  </a:cubicBezTo>
                  <a:cubicBezTo>
                    <a:pt x="5" y="66"/>
                    <a:pt x="7" y="66"/>
                    <a:pt x="9" y="66"/>
                  </a:cubicBezTo>
                  <a:cubicBezTo>
                    <a:pt x="326" y="66"/>
                    <a:pt x="326" y="66"/>
                    <a:pt x="326" y="66"/>
                  </a:cubicBezTo>
                  <a:cubicBezTo>
                    <a:pt x="328" y="66"/>
                    <a:pt x="330" y="66"/>
                    <a:pt x="332" y="64"/>
                  </a:cubicBezTo>
                  <a:cubicBezTo>
                    <a:pt x="333" y="62"/>
                    <a:pt x="334" y="60"/>
                    <a:pt x="334" y="58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6"/>
                    <a:pt x="333" y="4"/>
                    <a:pt x="332" y="2"/>
                  </a:cubicBezTo>
                  <a:cubicBezTo>
                    <a:pt x="330" y="0"/>
                    <a:pt x="328" y="0"/>
                    <a:pt x="326" y="0"/>
                  </a:cubicBezTo>
                  <a:close/>
                  <a:moveTo>
                    <a:pt x="326" y="0"/>
                  </a:moveTo>
                  <a:cubicBezTo>
                    <a:pt x="326" y="0"/>
                    <a:pt x="326" y="0"/>
                    <a:pt x="3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6912320" y="1945973"/>
            <a:ext cx="1266629" cy="996798"/>
            <a:chOff x="3455988" y="2335212"/>
            <a:chExt cx="633412" cy="498476"/>
          </a:xfrm>
          <a:solidFill>
            <a:schemeClr val="bg1"/>
          </a:solidFill>
        </p:grpSpPr>
        <p:sp>
          <p:nvSpPr>
            <p:cNvPr id="56" name="Freeform 53"/>
            <p:cNvSpPr>
              <a:spLocks noEditPoints="1"/>
            </p:cNvSpPr>
            <p:nvPr/>
          </p:nvSpPr>
          <p:spPr bwMode="auto">
            <a:xfrm>
              <a:off x="3455988" y="2516188"/>
              <a:ext cx="180975" cy="136525"/>
            </a:xfrm>
            <a:custGeom>
              <a:avLst/>
              <a:gdLst>
                <a:gd name="T0" fmla="*/ 108 w 133"/>
                <a:gd name="T1" fmla="*/ 0 h 101"/>
                <a:gd name="T2" fmla="*/ 25 w 133"/>
                <a:gd name="T3" fmla="*/ 0 h 101"/>
                <a:gd name="T4" fmla="*/ 7 w 133"/>
                <a:gd name="T5" fmla="*/ 8 h 101"/>
                <a:gd name="T6" fmla="*/ 0 w 133"/>
                <a:gd name="T7" fmla="*/ 26 h 101"/>
                <a:gd name="T8" fmla="*/ 0 w 133"/>
                <a:gd name="T9" fmla="*/ 76 h 101"/>
                <a:gd name="T10" fmla="*/ 7 w 133"/>
                <a:gd name="T11" fmla="*/ 93 h 101"/>
                <a:gd name="T12" fmla="*/ 25 w 133"/>
                <a:gd name="T13" fmla="*/ 101 h 101"/>
                <a:gd name="T14" fmla="*/ 108 w 133"/>
                <a:gd name="T15" fmla="*/ 101 h 101"/>
                <a:gd name="T16" fmla="*/ 126 w 133"/>
                <a:gd name="T17" fmla="*/ 93 h 101"/>
                <a:gd name="T18" fmla="*/ 133 w 133"/>
                <a:gd name="T19" fmla="*/ 76 h 101"/>
                <a:gd name="T20" fmla="*/ 133 w 133"/>
                <a:gd name="T21" fmla="*/ 26 h 101"/>
                <a:gd name="T22" fmla="*/ 126 w 133"/>
                <a:gd name="T23" fmla="*/ 8 h 101"/>
                <a:gd name="T24" fmla="*/ 108 w 133"/>
                <a:gd name="T25" fmla="*/ 0 h 101"/>
                <a:gd name="T26" fmla="*/ 108 w 133"/>
                <a:gd name="T27" fmla="*/ 0 h 101"/>
                <a:gd name="T28" fmla="*/ 108 w 133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1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5" y="101"/>
                    <a:pt x="121" y="98"/>
                    <a:pt x="126" y="93"/>
                  </a:cubicBezTo>
                  <a:cubicBezTo>
                    <a:pt x="131" y="88"/>
                    <a:pt x="133" y="83"/>
                    <a:pt x="133" y="7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19"/>
                    <a:pt x="131" y="13"/>
                    <a:pt x="126" y="8"/>
                  </a:cubicBezTo>
                  <a:cubicBezTo>
                    <a:pt x="121" y="3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54"/>
            <p:cNvSpPr>
              <a:spLocks noEditPoints="1"/>
            </p:cNvSpPr>
            <p:nvPr/>
          </p:nvSpPr>
          <p:spPr bwMode="auto">
            <a:xfrm>
              <a:off x="3455988" y="2335212"/>
              <a:ext cx="180975" cy="136525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55"/>
            <p:cNvSpPr>
              <a:spLocks noEditPoints="1"/>
            </p:cNvSpPr>
            <p:nvPr/>
          </p:nvSpPr>
          <p:spPr bwMode="auto">
            <a:xfrm>
              <a:off x="3455988" y="2698750"/>
              <a:ext cx="180975" cy="134938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6"/>
            <p:cNvSpPr>
              <a:spLocks noEditPoints="1"/>
            </p:cNvSpPr>
            <p:nvPr/>
          </p:nvSpPr>
          <p:spPr bwMode="auto">
            <a:xfrm>
              <a:off x="3683000" y="2516188"/>
              <a:ext cx="406400" cy="136525"/>
            </a:xfrm>
            <a:custGeom>
              <a:avLst/>
              <a:gdLst>
                <a:gd name="T0" fmla="*/ 275 w 300"/>
                <a:gd name="T1" fmla="*/ 0 h 101"/>
                <a:gd name="T2" fmla="*/ 25 w 300"/>
                <a:gd name="T3" fmla="*/ 0 h 101"/>
                <a:gd name="T4" fmla="*/ 7 w 300"/>
                <a:gd name="T5" fmla="*/ 8 h 101"/>
                <a:gd name="T6" fmla="*/ 0 w 300"/>
                <a:gd name="T7" fmla="*/ 26 h 101"/>
                <a:gd name="T8" fmla="*/ 0 w 300"/>
                <a:gd name="T9" fmla="*/ 76 h 101"/>
                <a:gd name="T10" fmla="*/ 7 w 300"/>
                <a:gd name="T11" fmla="*/ 93 h 101"/>
                <a:gd name="T12" fmla="*/ 25 w 300"/>
                <a:gd name="T13" fmla="*/ 101 h 101"/>
                <a:gd name="T14" fmla="*/ 275 w 300"/>
                <a:gd name="T15" fmla="*/ 101 h 101"/>
                <a:gd name="T16" fmla="*/ 293 w 300"/>
                <a:gd name="T17" fmla="*/ 93 h 101"/>
                <a:gd name="T18" fmla="*/ 300 w 300"/>
                <a:gd name="T19" fmla="*/ 76 h 101"/>
                <a:gd name="T20" fmla="*/ 300 w 300"/>
                <a:gd name="T21" fmla="*/ 26 h 101"/>
                <a:gd name="T22" fmla="*/ 293 w 300"/>
                <a:gd name="T23" fmla="*/ 8 h 101"/>
                <a:gd name="T24" fmla="*/ 275 w 300"/>
                <a:gd name="T25" fmla="*/ 0 h 101"/>
                <a:gd name="T26" fmla="*/ 275 w 300"/>
                <a:gd name="T27" fmla="*/ 0 h 101"/>
                <a:gd name="T28" fmla="*/ 275 w 300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101">
                  <a:moveTo>
                    <a:pt x="2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275" y="101"/>
                    <a:pt x="275" y="101"/>
                    <a:pt x="275" y="101"/>
                  </a:cubicBezTo>
                  <a:cubicBezTo>
                    <a:pt x="282" y="101"/>
                    <a:pt x="288" y="98"/>
                    <a:pt x="293" y="93"/>
                  </a:cubicBezTo>
                  <a:cubicBezTo>
                    <a:pt x="298" y="88"/>
                    <a:pt x="300" y="83"/>
                    <a:pt x="300" y="7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19"/>
                    <a:pt x="298" y="13"/>
                    <a:pt x="293" y="8"/>
                  </a:cubicBezTo>
                  <a:cubicBezTo>
                    <a:pt x="288" y="3"/>
                    <a:pt x="282" y="0"/>
                    <a:pt x="275" y="0"/>
                  </a:cubicBezTo>
                  <a:close/>
                  <a:moveTo>
                    <a:pt x="275" y="0"/>
                  </a:moveTo>
                  <a:cubicBezTo>
                    <a:pt x="275" y="0"/>
                    <a:pt x="275" y="0"/>
                    <a:pt x="2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3683000" y="2698750"/>
              <a:ext cx="406400" cy="134938"/>
            </a:xfrm>
            <a:custGeom>
              <a:avLst/>
              <a:gdLst>
                <a:gd name="T0" fmla="*/ 275 w 300"/>
                <a:gd name="T1" fmla="*/ 0 h 100"/>
                <a:gd name="T2" fmla="*/ 25 w 300"/>
                <a:gd name="T3" fmla="*/ 0 h 100"/>
                <a:gd name="T4" fmla="*/ 7 w 300"/>
                <a:gd name="T5" fmla="*/ 7 h 100"/>
                <a:gd name="T6" fmla="*/ 0 w 300"/>
                <a:gd name="T7" fmla="*/ 25 h 100"/>
                <a:gd name="T8" fmla="*/ 0 w 300"/>
                <a:gd name="T9" fmla="*/ 75 h 100"/>
                <a:gd name="T10" fmla="*/ 7 w 300"/>
                <a:gd name="T11" fmla="*/ 93 h 100"/>
                <a:gd name="T12" fmla="*/ 25 w 300"/>
                <a:gd name="T13" fmla="*/ 100 h 100"/>
                <a:gd name="T14" fmla="*/ 275 w 300"/>
                <a:gd name="T15" fmla="*/ 100 h 100"/>
                <a:gd name="T16" fmla="*/ 293 w 300"/>
                <a:gd name="T17" fmla="*/ 93 h 100"/>
                <a:gd name="T18" fmla="*/ 300 w 300"/>
                <a:gd name="T19" fmla="*/ 75 h 100"/>
                <a:gd name="T20" fmla="*/ 300 w 300"/>
                <a:gd name="T21" fmla="*/ 25 h 100"/>
                <a:gd name="T22" fmla="*/ 293 w 300"/>
                <a:gd name="T23" fmla="*/ 7 h 100"/>
                <a:gd name="T24" fmla="*/ 275 w 300"/>
                <a:gd name="T25" fmla="*/ 0 h 100"/>
                <a:gd name="T26" fmla="*/ 275 w 300"/>
                <a:gd name="T27" fmla="*/ 0 h 100"/>
                <a:gd name="T28" fmla="*/ 275 w 300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100">
                  <a:moveTo>
                    <a:pt x="2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275" y="100"/>
                    <a:pt x="275" y="100"/>
                    <a:pt x="275" y="100"/>
                  </a:cubicBezTo>
                  <a:cubicBezTo>
                    <a:pt x="282" y="100"/>
                    <a:pt x="288" y="98"/>
                    <a:pt x="293" y="93"/>
                  </a:cubicBezTo>
                  <a:cubicBezTo>
                    <a:pt x="298" y="88"/>
                    <a:pt x="300" y="82"/>
                    <a:pt x="300" y="75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300" y="18"/>
                    <a:pt x="298" y="12"/>
                    <a:pt x="293" y="7"/>
                  </a:cubicBezTo>
                  <a:cubicBezTo>
                    <a:pt x="288" y="2"/>
                    <a:pt x="282" y="0"/>
                    <a:pt x="275" y="0"/>
                  </a:cubicBezTo>
                  <a:close/>
                  <a:moveTo>
                    <a:pt x="275" y="0"/>
                  </a:moveTo>
                  <a:cubicBezTo>
                    <a:pt x="275" y="0"/>
                    <a:pt x="275" y="0"/>
                    <a:pt x="2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Freeform 58"/>
            <p:cNvSpPr>
              <a:spLocks noEditPoints="1"/>
            </p:cNvSpPr>
            <p:nvPr/>
          </p:nvSpPr>
          <p:spPr bwMode="auto">
            <a:xfrm>
              <a:off x="3683000" y="2335212"/>
              <a:ext cx="406400" cy="136525"/>
            </a:xfrm>
            <a:custGeom>
              <a:avLst/>
              <a:gdLst>
                <a:gd name="T0" fmla="*/ 293 w 300"/>
                <a:gd name="T1" fmla="*/ 7 h 100"/>
                <a:gd name="T2" fmla="*/ 275 w 300"/>
                <a:gd name="T3" fmla="*/ 0 h 100"/>
                <a:gd name="T4" fmla="*/ 25 w 300"/>
                <a:gd name="T5" fmla="*/ 0 h 100"/>
                <a:gd name="T6" fmla="*/ 7 w 300"/>
                <a:gd name="T7" fmla="*/ 7 h 100"/>
                <a:gd name="T8" fmla="*/ 0 w 300"/>
                <a:gd name="T9" fmla="*/ 25 h 100"/>
                <a:gd name="T10" fmla="*/ 0 w 300"/>
                <a:gd name="T11" fmla="*/ 75 h 100"/>
                <a:gd name="T12" fmla="*/ 7 w 300"/>
                <a:gd name="T13" fmla="*/ 93 h 100"/>
                <a:gd name="T14" fmla="*/ 25 w 300"/>
                <a:gd name="T15" fmla="*/ 100 h 100"/>
                <a:gd name="T16" fmla="*/ 275 w 300"/>
                <a:gd name="T17" fmla="*/ 100 h 100"/>
                <a:gd name="T18" fmla="*/ 293 w 300"/>
                <a:gd name="T19" fmla="*/ 93 h 100"/>
                <a:gd name="T20" fmla="*/ 300 w 300"/>
                <a:gd name="T21" fmla="*/ 75 h 100"/>
                <a:gd name="T22" fmla="*/ 300 w 300"/>
                <a:gd name="T23" fmla="*/ 25 h 100"/>
                <a:gd name="T24" fmla="*/ 293 w 300"/>
                <a:gd name="T25" fmla="*/ 7 h 100"/>
                <a:gd name="T26" fmla="*/ 293 w 300"/>
                <a:gd name="T27" fmla="*/ 7 h 100"/>
                <a:gd name="T28" fmla="*/ 293 w 300"/>
                <a:gd name="T29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100">
                  <a:moveTo>
                    <a:pt x="293" y="7"/>
                  </a:moveTo>
                  <a:cubicBezTo>
                    <a:pt x="288" y="2"/>
                    <a:pt x="282" y="0"/>
                    <a:pt x="27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275" y="100"/>
                    <a:pt x="275" y="100"/>
                    <a:pt x="275" y="100"/>
                  </a:cubicBezTo>
                  <a:cubicBezTo>
                    <a:pt x="282" y="100"/>
                    <a:pt x="288" y="98"/>
                    <a:pt x="293" y="93"/>
                  </a:cubicBezTo>
                  <a:cubicBezTo>
                    <a:pt x="298" y="88"/>
                    <a:pt x="300" y="82"/>
                    <a:pt x="300" y="75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300" y="18"/>
                    <a:pt x="298" y="12"/>
                    <a:pt x="293" y="7"/>
                  </a:cubicBezTo>
                  <a:close/>
                  <a:moveTo>
                    <a:pt x="293" y="7"/>
                  </a:moveTo>
                  <a:cubicBezTo>
                    <a:pt x="293" y="7"/>
                    <a:pt x="293" y="7"/>
                    <a:pt x="29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4" name="グループ化 83"/>
          <p:cNvGrpSpPr/>
          <p:nvPr/>
        </p:nvGrpSpPr>
        <p:grpSpPr>
          <a:xfrm>
            <a:off x="9858266" y="1945973"/>
            <a:ext cx="1266629" cy="996798"/>
            <a:chOff x="4929188" y="2335212"/>
            <a:chExt cx="633412" cy="498476"/>
          </a:xfrm>
          <a:solidFill>
            <a:schemeClr val="bg1"/>
          </a:solidFill>
        </p:grpSpPr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4929188" y="2471738"/>
              <a:ext cx="90488" cy="90488"/>
            </a:xfrm>
            <a:custGeom>
              <a:avLst/>
              <a:gdLst>
                <a:gd name="T0" fmla="*/ 58 w 67"/>
                <a:gd name="T1" fmla="*/ 0 h 67"/>
                <a:gd name="T2" fmla="*/ 8 w 67"/>
                <a:gd name="T3" fmla="*/ 0 h 67"/>
                <a:gd name="T4" fmla="*/ 2 w 67"/>
                <a:gd name="T5" fmla="*/ 3 h 67"/>
                <a:gd name="T6" fmla="*/ 0 w 67"/>
                <a:gd name="T7" fmla="*/ 8 h 67"/>
                <a:gd name="T8" fmla="*/ 0 w 67"/>
                <a:gd name="T9" fmla="*/ 59 h 67"/>
                <a:gd name="T10" fmla="*/ 2 w 67"/>
                <a:gd name="T11" fmla="*/ 64 h 67"/>
                <a:gd name="T12" fmla="*/ 8 w 67"/>
                <a:gd name="T13" fmla="*/ 67 h 67"/>
                <a:gd name="T14" fmla="*/ 58 w 67"/>
                <a:gd name="T15" fmla="*/ 67 h 67"/>
                <a:gd name="T16" fmla="*/ 64 w 67"/>
                <a:gd name="T17" fmla="*/ 64 h 67"/>
                <a:gd name="T18" fmla="*/ 67 w 67"/>
                <a:gd name="T19" fmla="*/ 59 h 67"/>
                <a:gd name="T20" fmla="*/ 67 w 67"/>
                <a:gd name="T21" fmla="*/ 8 h 67"/>
                <a:gd name="T22" fmla="*/ 64 w 67"/>
                <a:gd name="T23" fmla="*/ 3 h 67"/>
                <a:gd name="T24" fmla="*/ 58 w 67"/>
                <a:gd name="T25" fmla="*/ 0 h 67"/>
                <a:gd name="T26" fmla="*/ 58 w 67"/>
                <a:gd name="T27" fmla="*/ 0 h 67"/>
                <a:gd name="T28" fmla="*/ 58 w 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61" y="67"/>
                    <a:pt x="63" y="66"/>
                    <a:pt x="64" y="64"/>
                  </a:cubicBezTo>
                  <a:cubicBezTo>
                    <a:pt x="66" y="63"/>
                    <a:pt x="67" y="61"/>
                    <a:pt x="67" y="59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6"/>
                    <a:pt x="66" y="4"/>
                    <a:pt x="64" y="3"/>
                  </a:cubicBezTo>
                  <a:cubicBezTo>
                    <a:pt x="63" y="1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Freeform 63"/>
            <p:cNvSpPr>
              <a:spLocks noEditPoints="1"/>
            </p:cNvSpPr>
            <p:nvPr/>
          </p:nvSpPr>
          <p:spPr bwMode="auto">
            <a:xfrm>
              <a:off x="4929188" y="2743200"/>
              <a:ext cx="90488" cy="90488"/>
            </a:xfrm>
            <a:custGeom>
              <a:avLst/>
              <a:gdLst>
                <a:gd name="T0" fmla="*/ 58 w 67"/>
                <a:gd name="T1" fmla="*/ 0 h 67"/>
                <a:gd name="T2" fmla="*/ 8 w 67"/>
                <a:gd name="T3" fmla="*/ 0 h 67"/>
                <a:gd name="T4" fmla="*/ 2 w 67"/>
                <a:gd name="T5" fmla="*/ 3 h 67"/>
                <a:gd name="T6" fmla="*/ 0 w 67"/>
                <a:gd name="T7" fmla="*/ 9 h 67"/>
                <a:gd name="T8" fmla="*/ 0 w 67"/>
                <a:gd name="T9" fmla="*/ 59 h 67"/>
                <a:gd name="T10" fmla="*/ 2 w 67"/>
                <a:gd name="T11" fmla="*/ 65 h 67"/>
                <a:gd name="T12" fmla="*/ 8 w 67"/>
                <a:gd name="T13" fmla="*/ 67 h 67"/>
                <a:gd name="T14" fmla="*/ 58 w 67"/>
                <a:gd name="T15" fmla="*/ 67 h 67"/>
                <a:gd name="T16" fmla="*/ 64 w 67"/>
                <a:gd name="T17" fmla="*/ 65 h 67"/>
                <a:gd name="T18" fmla="*/ 67 w 67"/>
                <a:gd name="T19" fmla="*/ 59 h 67"/>
                <a:gd name="T20" fmla="*/ 67 w 67"/>
                <a:gd name="T21" fmla="*/ 9 h 67"/>
                <a:gd name="T22" fmla="*/ 64 w 67"/>
                <a:gd name="T23" fmla="*/ 3 h 67"/>
                <a:gd name="T24" fmla="*/ 58 w 67"/>
                <a:gd name="T25" fmla="*/ 0 h 67"/>
                <a:gd name="T26" fmla="*/ 58 w 67"/>
                <a:gd name="T27" fmla="*/ 0 h 67"/>
                <a:gd name="T28" fmla="*/ 58 w 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61" y="67"/>
                    <a:pt x="63" y="66"/>
                    <a:pt x="64" y="65"/>
                  </a:cubicBezTo>
                  <a:cubicBezTo>
                    <a:pt x="66" y="63"/>
                    <a:pt x="67" y="61"/>
                    <a:pt x="67" y="5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6"/>
                    <a:pt x="66" y="4"/>
                    <a:pt x="64" y="3"/>
                  </a:cubicBezTo>
                  <a:cubicBezTo>
                    <a:pt x="63" y="1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4"/>
            <p:cNvSpPr>
              <a:spLocks noEditPoints="1"/>
            </p:cNvSpPr>
            <p:nvPr/>
          </p:nvSpPr>
          <p:spPr bwMode="auto">
            <a:xfrm>
              <a:off x="4929188" y="2606675"/>
              <a:ext cx="90488" cy="92075"/>
            </a:xfrm>
            <a:custGeom>
              <a:avLst/>
              <a:gdLst>
                <a:gd name="T0" fmla="*/ 58 w 67"/>
                <a:gd name="T1" fmla="*/ 0 h 67"/>
                <a:gd name="T2" fmla="*/ 8 w 67"/>
                <a:gd name="T3" fmla="*/ 0 h 67"/>
                <a:gd name="T4" fmla="*/ 2 w 67"/>
                <a:gd name="T5" fmla="*/ 3 h 67"/>
                <a:gd name="T6" fmla="*/ 0 w 67"/>
                <a:gd name="T7" fmla="*/ 9 h 67"/>
                <a:gd name="T8" fmla="*/ 0 w 67"/>
                <a:gd name="T9" fmla="*/ 59 h 67"/>
                <a:gd name="T10" fmla="*/ 2 w 67"/>
                <a:gd name="T11" fmla="*/ 64 h 67"/>
                <a:gd name="T12" fmla="*/ 8 w 67"/>
                <a:gd name="T13" fmla="*/ 67 h 67"/>
                <a:gd name="T14" fmla="*/ 58 w 67"/>
                <a:gd name="T15" fmla="*/ 67 h 67"/>
                <a:gd name="T16" fmla="*/ 64 w 67"/>
                <a:gd name="T17" fmla="*/ 64 h 67"/>
                <a:gd name="T18" fmla="*/ 67 w 67"/>
                <a:gd name="T19" fmla="*/ 59 h 67"/>
                <a:gd name="T20" fmla="*/ 67 w 67"/>
                <a:gd name="T21" fmla="*/ 9 h 67"/>
                <a:gd name="T22" fmla="*/ 64 w 67"/>
                <a:gd name="T23" fmla="*/ 3 h 67"/>
                <a:gd name="T24" fmla="*/ 58 w 67"/>
                <a:gd name="T25" fmla="*/ 0 h 67"/>
                <a:gd name="T26" fmla="*/ 58 w 67"/>
                <a:gd name="T27" fmla="*/ 0 h 67"/>
                <a:gd name="T28" fmla="*/ 58 w 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61" y="67"/>
                    <a:pt x="63" y="66"/>
                    <a:pt x="64" y="64"/>
                  </a:cubicBezTo>
                  <a:cubicBezTo>
                    <a:pt x="66" y="63"/>
                    <a:pt x="67" y="61"/>
                    <a:pt x="67" y="5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6"/>
                    <a:pt x="66" y="4"/>
                    <a:pt x="64" y="3"/>
                  </a:cubicBezTo>
                  <a:cubicBezTo>
                    <a:pt x="63" y="1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7" name="Freeform 65"/>
            <p:cNvSpPr>
              <a:spLocks noEditPoints="1"/>
            </p:cNvSpPr>
            <p:nvPr/>
          </p:nvSpPr>
          <p:spPr bwMode="auto">
            <a:xfrm>
              <a:off x="4929188" y="2335212"/>
              <a:ext cx="90488" cy="92075"/>
            </a:xfrm>
            <a:custGeom>
              <a:avLst/>
              <a:gdLst>
                <a:gd name="T0" fmla="*/ 58 w 67"/>
                <a:gd name="T1" fmla="*/ 0 h 67"/>
                <a:gd name="T2" fmla="*/ 8 w 67"/>
                <a:gd name="T3" fmla="*/ 0 h 67"/>
                <a:gd name="T4" fmla="*/ 2 w 67"/>
                <a:gd name="T5" fmla="*/ 2 h 67"/>
                <a:gd name="T6" fmla="*/ 0 w 67"/>
                <a:gd name="T7" fmla="*/ 8 h 67"/>
                <a:gd name="T8" fmla="*/ 0 w 67"/>
                <a:gd name="T9" fmla="*/ 58 h 67"/>
                <a:gd name="T10" fmla="*/ 2 w 67"/>
                <a:gd name="T11" fmla="*/ 64 h 67"/>
                <a:gd name="T12" fmla="*/ 8 w 67"/>
                <a:gd name="T13" fmla="*/ 67 h 67"/>
                <a:gd name="T14" fmla="*/ 58 w 67"/>
                <a:gd name="T15" fmla="*/ 67 h 67"/>
                <a:gd name="T16" fmla="*/ 64 w 67"/>
                <a:gd name="T17" fmla="*/ 64 h 67"/>
                <a:gd name="T18" fmla="*/ 67 w 67"/>
                <a:gd name="T19" fmla="*/ 58 h 67"/>
                <a:gd name="T20" fmla="*/ 67 w 67"/>
                <a:gd name="T21" fmla="*/ 8 h 67"/>
                <a:gd name="T22" fmla="*/ 64 w 67"/>
                <a:gd name="T23" fmla="*/ 2 h 67"/>
                <a:gd name="T24" fmla="*/ 58 w 67"/>
                <a:gd name="T25" fmla="*/ 0 h 67"/>
                <a:gd name="T26" fmla="*/ 58 w 67"/>
                <a:gd name="T27" fmla="*/ 0 h 67"/>
                <a:gd name="T28" fmla="*/ 58 w 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7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61" y="67"/>
                    <a:pt x="63" y="66"/>
                    <a:pt x="64" y="64"/>
                  </a:cubicBezTo>
                  <a:cubicBezTo>
                    <a:pt x="66" y="63"/>
                    <a:pt x="67" y="61"/>
                    <a:pt x="67" y="5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6"/>
                    <a:pt x="66" y="4"/>
                    <a:pt x="64" y="2"/>
                  </a:cubicBezTo>
                  <a:cubicBezTo>
                    <a:pt x="63" y="1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Freeform 66"/>
            <p:cNvSpPr>
              <a:spLocks noEditPoints="1"/>
            </p:cNvSpPr>
            <p:nvPr/>
          </p:nvSpPr>
          <p:spPr bwMode="auto">
            <a:xfrm>
              <a:off x="5064125" y="2743200"/>
              <a:ext cx="498475" cy="90488"/>
            </a:xfrm>
            <a:custGeom>
              <a:avLst/>
              <a:gdLst>
                <a:gd name="T0" fmla="*/ 359 w 367"/>
                <a:gd name="T1" fmla="*/ 0 h 67"/>
                <a:gd name="T2" fmla="*/ 8 w 367"/>
                <a:gd name="T3" fmla="*/ 0 h 67"/>
                <a:gd name="T4" fmla="*/ 3 w 367"/>
                <a:gd name="T5" fmla="*/ 3 h 67"/>
                <a:gd name="T6" fmla="*/ 0 w 367"/>
                <a:gd name="T7" fmla="*/ 9 h 67"/>
                <a:gd name="T8" fmla="*/ 0 w 367"/>
                <a:gd name="T9" fmla="*/ 59 h 67"/>
                <a:gd name="T10" fmla="*/ 3 w 367"/>
                <a:gd name="T11" fmla="*/ 65 h 67"/>
                <a:gd name="T12" fmla="*/ 8 w 367"/>
                <a:gd name="T13" fmla="*/ 67 h 67"/>
                <a:gd name="T14" fmla="*/ 359 w 367"/>
                <a:gd name="T15" fmla="*/ 67 h 67"/>
                <a:gd name="T16" fmla="*/ 365 w 367"/>
                <a:gd name="T17" fmla="*/ 65 h 67"/>
                <a:gd name="T18" fmla="*/ 367 w 367"/>
                <a:gd name="T19" fmla="*/ 59 h 67"/>
                <a:gd name="T20" fmla="*/ 367 w 367"/>
                <a:gd name="T21" fmla="*/ 9 h 67"/>
                <a:gd name="T22" fmla="*/ 365 w 367"/>
                <a:gd name="T23" fmla="*/ 3 h 67"/>
                <a:gd name="T24" fmla="*/ 359 w 367"/>
                <a:gd name="T25" fmla="*/ 0 h 67"/>
                <a:gd name="T26" fmla="*/ 359 w 367"/>
                <a:gd name="T27" fmla="*/ 0 h 67"/>
                <a:gd name="T28" fmla="*/ 359 w 3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59" y="67"/>
                    <a:pt x="359" y="67"/>
                    <a:pt x="359" y="67"/>
                  </a:cubicBezTo>
                  <a:cubicBezTo>
                    <a:pt x="361" y="67"/>
                    <a:pt x="363" y="66"/>
                    <a:pt x="365" y="65"/>
                  </a:cubicBezTo>
                  <a:cubicBezTo>
                    <a:pt x="366" y="63"/>
                    <a:pt x="367" y="61"/>
                    <a:pt x="367" y="59"/>
                  </a:cubicBezTo>
                  <a:cubicBezTo>
                    <a:pt x="367" y="9"/>
                    <a:pt x="367" y="9"/>
                    <a:pt x="367" y="9"/>
                  </a:cubicBezTo>
                  <a:cubicBezTo>
                    <a:pt x="367" y="6"/>
                    <a:pt x="366" y="4"/>
                    <a:pt x="365" y="3"/>
                  </a:cubicBezTo>
                  <a:cubicBezTo>
                    <a:pt x="363" y="1"/>
                    <a:pt x="361" y="0"/>
                    <a:pt x="359" y="0"/>
                  </a:cubicBezTo>
                  <a:close/>
                  <a:moveTo>
                    <a:pt x="359" y="0"/>
                  </a:moveTo>
                  <a:cubicBezTo>
                    <a:pt x="359" y="0"/>
                    <a:pt x="359" y="0"/>
                    <a:pt x="3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5064125" y="2606675"/>
              <a:ext cx="498475" cy="92075"/>
            </a:xfrm>
            <a:custGeom>
              <a:avLst/>
              <a:gdLst>
                <a:gd name="T0" fmla="*/ 359 w 367"/>
                <a:gd name="T1" fmla="*/ 0 h 67"/>
                <a:gd name="T2" fmla="*/ 8 w 367"/>
                <a:gd name="T3" fmla="*/ 0 h 67"/>
                <a:gd name="T4" fmla="*/ 3 w 367"/>
                <a:gd name="T5" fmla="*/ 3 h 67"/>
                <a:gd name="T6" fmla="*/ 0 w 367"/>
                <a:gd name="T7" fmla="*/ 9 h 67"/>
                <a:gd name="T8" fmla="*/ 0 w 367"/>
                <a:gd name="T9" fmla="*/ 59 h 67"/>
                <a:gd name="T10" fmla="*/ 3 w 367"/>
                <a:gd name="T11" fmla="*/ 64 h 67"/>
                <a:gd name="T12" fmla="*/ 8 w 367"/>
                <a:gd name="T13" fmla="*/ 67 h 67"/>
                <a:gd name="T14" fmla="*/ 359 w 367"/>
                <a:gd name="T15" fmla="*/ 67 h 67"/>
                <a:gd name="T16" fmla="*/ 365 w 367"/>
                <a:gd name="T17" fmla="*/ 64 h 67"/>
                <a:gd name="T18" fmla="*/ 367 w 367"/>
                <a:gd name="T19" fmla="*/ 59 h 67"/>
                <a:gd name="T20" fmla="*/ 367 w 367"/>
                <a:gd name="T21" fmla="*/ 9 h 67"/>
                <a:gd name="T22" fmla="*/ 365 w 367"/>
                <a:gd name="T23" fmla="*/ 3 h 67"/>
                <a:gd name="T24" fmla="*/ 359 w 367"/>
                <a:gd name="T25" fmla="*/ 0 h 67"/>
                <a:gd name="T26" fmla="*/ 359 w 367"/>
                <a:gd name="T27" fmla="*/ 0 h 67"/>
                <a:gd name="T28" fmla="*/ 359 w 3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59" y="67"/>
                    <a:pt x="359" y="67"/>
                    <a:pt x="359" y="67"/>
                  </a:cubicBezTo>
                  <a:cubicBezTo>
                    <a:pt x="361" y="67"/>
                    <a:pt x="363" y="66"/>
                    <a:pt x="365" y="64"/>
                  </a:cubicBezTo>
                  <a:cubicBezTo>
                    <a:pt x="366" y="63"/>
                    <a:pt x="367" y="61"/>
                    <a:pt x="367" y="59"/>
                  </a:cubicBezTo>
                  <a:cubicBezTo>
                    <a:pt x="367" y="9"/>
                    <a:pt x="367" y="9"/>
                    <a:pt x="367" y="9"/>
                  </a:cubicBezTo>
                  <a:cubicBezTo>
                    <a:pt x="367" y="6"/>
                    <a:pt x="366" y="4"/>
                    <a:pt x="365" y="3"/>
                  </a:cubicBezTo>
                  <a:cubicBezTo>
                    <a:pt x="363" y="1"/>
                    <a:pt x="361" y="0"/>
                    <a:pt x="359" y="0"/>
                  </a:cubicBezTo>
                  <a:close/>
                  <a:moveTo>
                    <a:pt x="359" y="0"/>
                  </a:moveTo>
                  <a:cubicBezTo>
                    <a:pt x="359" y="0"/>
                    <a:pt x="359" y="0"/>
                    <a:pt x="3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8"/>
            <p:cNvSpPr>
              <a:spLocks noEditPoints="1"/>
            </p:cNvSpPr>
            <p:nvPr/>
          </p:nvSpPr>
          <p:spPr bwMode="auto">
            <a:xfrm>
              <a:off x="5064125" y="2335212"/>
              <a:ext cx="498475" cy="92075"/>
            </a:xfrm>
            <a:custGeom>
              <a:avLst/>
              <a:gdLst>
                <a:gd name="T0" fmla="*/ 365 w 367"/>
                <a:gd name="T1" fmla="*/ 2 h 67"/>
                <a:gd name="T2" fmla="*/ 359 w 367"/>
                <a:gd name="T3" fmla="*/ 0 h 67"/>
                <a:gd name="T4" fmla="*/ 8 w 367"/>
                <a:gd name="T5" fmla="*/ 0 h 67"/>
                <a:gd name="T6" fmla="*/ 3 w 367"/>
                <a:gd name="T7" fmla="*/ 2 h 67"/>
                <a:gd name="T8" fmla="*/ 0 w 367"/>
                <a:gd name="T9" fmla="*/ 8 h 67"/>
                <a:gd name="T10" fmla="*/ 0 w 367"/>
                <a:gd name="T11" fmla="*/ 58 h 67"/>
                <a:gd name="T12" fmla="*/ 3 w 367"/>
                <a:gd name="T13" fmla="*/ 64 h 67"/>
                <a:gd name="T14" fmla="*/ 8 w 367"/>
                <a:gd name="T15" fmla="*/ 67 h 67"/>
                <a:gd name="T16" fmla="*/ 359 w 367"/>
                <a:gd name="T17" fmla="*/ 67 h 67"/>
                <a:gd name="T18" fmla="*/ 365 w 367"/>
                <a:gd name="T19" fmla="*/ 64 h 67"/>
                <a:gd name="T20" fmla="*/ 367 w 367"/>
                <a:gd name="T21" fmla="*/ 58 h 67"/>
                <a:gd name="T22" fmla="*/ 367 w 367"/>
                <a:gd name="T23" fmla="*/ 8 h 67"/>
                <a:gd name="T24" fmla="*/ 365 w 367"/>
                <a:gd name="T25" fmla="*/ 2 h 67"/>
                <a:gd name="T26" fmla="*/ 365 w 367"/>
                <a:gd name="T27" fmla="*/ 2 h 67"/>
                <a:gd name="T28" fmla="*/ 365 w 367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65" y="2"/>
                  </a:moveTo>
                  <a:cubicBezTo>
                    <a:pt x="363" y="1"/>
                    <a:pt x="361" y="0"/>
                    <a:pt x="3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59" y="67"/>
                    <a:pt x="359" y="67"/>
                    <a:pt x="359" y="67"/>
                  </a:cubicBezTo>
                  <a:cubicBezTo>
                    <a:pt x="361" y="67"/>
                    <a:pt x="363" y="66"/>
                    <a:pt x="365" y="64"/>
                  </a:cubicBezTo>
                  <a:cubicBezTo>
                    <a:pt x="366" y="63"/>
                    <a:pt x="367" y="61"/>
                    <a:pt x="367" y="58"/>
                  </a:cubicBezTo>
                  <a:cubicBezTo>
                    <a:pt x="367" y="8"/>
                    <a:pt x="367" y="8"/>
                    <a:pt x="367" y="8"/>
                  </a:cubicBezTo>
                  <a:cubicBezTo>
                    <a:pt x="367" y="6"/>
                    <a:pt x="366" y="4"/>
                    <a:pt x="365" y="2"/>
                  </a:cubicBezTo>
                  <a:close/>
                  <a:moveTo>
                    <a:pt x="365" y="2"/>
                  </a:moveTo>
                  <a:cubicBezTo>
                    <a:pt x="365" y="2"/>
                    <a:pt x="365" y="2"/>
                    <a:pt x="36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1" name="Freeform 69"/>
            <p:cNvSpPr>
              <a:spLocks noEditPoints="1"/>
            </p:cNvSpPr>
            <p:nvPr/>
          </p:nvSpPr>
          <p:spPr bwMode="auto">
            <a:xfrm>
              <a:off x="5064125" y="2471738"/>
              <a:ext cx="498475" cy="90488"/>
            </a:xfrm>
            <a:custGeom>
              <a:avLst/>
              <a:gdLst>
                <a:gd name="T0" fmla="*/ 359 w 367"/>
                <a:gd name="T1" fmla="*/ 0 h 67"/>
                <a:gd name="T2" fmla="*/ 8 w 367"/>
                <a:gd name="T3" fmla="*/ 0 h 67"/>
                <a:gd name="T4" fmla="*/ 3 w 367"/>
                <a:gd name="T5" fmla="*/ 3 h 67"/>
                <a:gd name="T6" fmla="*/ 0 w 367"/>
                <a:gd name="T7" fmla="*/ 8 h 67"/>
                <a:gd name="T8" fmla="*/ 0 w 367"/>
                <a:gd name="T9" fmla="*/ 59 h 67"/>
                <a:gd name="T10" fmla="*/ 3 w 367"/>
                <a:gd name="T11" fmla="*/ 64 h 67"/>
                <a:gd name="T12" fmla="*/ 8 w 367"/>
                <a:gd name="T13" fmla="*/ 67 h 67"/>
                <a:gd name="T14" fmla="*/ 359 w 367"/>
                <a:gd name="T15" fmla="*/ 67 h 67"/>
                <a:gd name="T16" fmla="*/ 365 w 367"/>
                <a:gd name="T17" fmla="*/ 64 h 67"/>
                <a:gd name="T18" fmla="*/ 367 w 367"/>
                <a:gd name="T19" fmla="*/ 59 h 67"/>
                <a:gd name="T20" fmla="*/ 367 w 367"/>
                <a:gd name="T21" fmla="*/ 8 h 67"/>
                <a:gd name="T22" fmla="*/ 365 w 367"/>
                <a:gd name="T23" fmla="*/ 3 h 67"/>
                <a:gd name="T24" fmla="*/ 359 w 367"/>
                <a:gd name="T25" fmla="*/ 0 h 67"/>
                <a:gd name="T26" fmla="*/ 359 w 367"/>
                <a:gd name="T27" fmla="*/ 0 h 67"/>
                <a:gd name="T28" fmla="*/ 359 w 367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67">
                  <a:moveTo>
                    <a:pt x="3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59" y="67"/>
                    <a:pt x="359" y="67"/>
                    <a:pt x="359" y="67"/>
                  </a:cubicBezTo>
                  <a:cubicBezTo>
                    <a:pt x="361" y="67"/>
                    <a:pt x="363" y="66"/>
                    <a:pt x="365" y="64"/>
                  </a:cubicBezTo>
                  <a:cubicBezTo>
                    <a:pt x="366" y="63"/>
                    <a:pt x="367" y="61"/>
                    <a:pt x="367" y="59"/>
                  </a:cubicBezTo>
                  <a:cubicBezTo>
                    <a:pt x="367" y="8"/>
                    <a:pt x="367" y="8"/>
                    <a:pt x="367" y="8"/>
                  </a:cubicBezTo>
                  <a:cubicBezTo>
                    <a:pt x="367" y="6"/>
                    <a:pt x="366" y="4"/>
                    <a:pt x="365" y="3"/>
                  </a:cubicBezTo>
                  <a:cubicBezTo>
                    <a:pt x="363" y="1"/>
                    <a:pt x="361" y="0"/>
                    <a:pt x="359" y="0"/>
                  </a:cubicBezTo>
                  <a:close/>
                  <a:moveTo>
                    <a:pt x="359" y="0"/>
                  </a:moveTo>
                  <a:cubicBezTo>
                    <a:pt x="359" y="0"/>
                    <a:pt x="359" y="0"/>
                    <a:pt x="3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4" name="Freeform 73"/>
          <p:cNvSpPr>
            <a:spLocks noEditPoints="1"/>
          </p:cNvSpPr>
          <p:nvPr/>
        </p:nvSpPr>
        <p:spPr bwMode="auto">
          <a:xfrm>
            <a:off x="12801035" y="1942800"/>
            <a:ext cx="1272980" cy="574587"/>
          </a:xfrm>
          <a:custGeom>
            <a:avLst/>
            <a:gdLst>
              <a:gd name="T0" fmla="*/ 448 w 451"/>
              <a:gd name="T1" fmla="*/ 70 h 202"/>
              <a:gd name="T2" fmla="*/ 442 w 451"/>
              <a:gd name="T3" fmla="*/ 68 h 202"/>
              <a:gd name="T4" fmla="*/ 117 w 451"/>
              <a:gd name="T5" fmla="*/ 68 h 202"/>
              <a:gd name="T6" fmla="*/ 117 w 451"/>
              <a:gd name="T7" fmla="*/ 9 h 202"/>
              <a:gd name="T8" fmla="*/ 112 w 451"/>
              <a:gd name="T9" fmla="*/ 2 h 202"/>
              <a:gd name="T10" fmla="*/ 103 w 451"/>
              <a:gd name="T11" fmla="*/ 3 h 202"/>
              <a:gd name="T12" fmla="*/ 3 w 451"/>
              <a:gd name="T13" fmla="*/ 96 h 202"/>
              <a:gd name="T14" fmla="*/ 0 w 451"/>
              <a:gd name="T15" fmla="*/ 102 h 202"/>
              <a:gd name="T16" fmla="*/ 3 w 451"/>
              <a:gd name="T17" fmla="*/ 108 h 202"/>
              <a:gd name="T18" fmla="*/ 103 w 451"/>
              <a:gd name="T19" fmla="*/ 199 h 202"/>
              <a:gd name="T20" fmla="*/ 112 w 451"/>
              <a:gd name="T21" fmla="*/ 200 h 202"/>
              <a:gd name="T22" fmla="*/ 117 w 451"/>
              <a:gd name="T23" fmla="*/ 193 h 202"/>
              <a:gd name="T24" fmla="*/ 117 w 451"/>
              <a:gd name="T25" fmla="*/ 134 h 202"/>
              <a:gd name="T26" fmla="*/ 442 w 451"/>
              <a:gd name="T27" fmla="*/ 134 h 202"/>
              <a:gd name="T28" fmla="*/ 448 w 451"/>
              <a:gd name="T29" fmla="*/ 132 h 202"/>
              <a:gd name="T30" fmla="*/ 451 w 451"/>
              <a:gd name="T31" fmla="*/ 126 h 202"/>
              <a:gd name="T32" fmla="*/ 451 w 451"/>
              <a:gd name="T33" fmla="*/ 76 h 202"/>
              <a:gd name="T34" fmla="*/ 448 w 451"/>
              <a:gd name="T35" fmla="*/ 70 h 202"/>
              <a:gd name="T36" fmla="*/ 448 w 451"/>
              <a:gd name="T37" fmla="*/ 70 h 202"/>
              <a:gd name="T38" fmla="*/ 448 w 451"/>
              <a:gd name="T39" fmla="*/ 7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1" h="202">
                <a:moveTo>
                  <a:pt x="448" y="70"/>
                </a:moveTo>
                <a:cubicBezTo>
                  <a:pt x="447" y="68"/>
                  <a:pt x="445" y="68"/>
                  <a:pt x="442" y="68"/>
                </a:cubicBezTo>
                <a:cubicBezTo>
                  <a:pt x="117" y="68"/>
                  <a:pt x="117" y="68"/>
                  <a:pt x="117" y="68"/>
                </a:cubicBezTo>
                <a:cubicBezTo>
                  <a:pt x="117" y="9"/>
                  <a:pt x="117" y="9"/>
                  <a:pt x="117" y="9"/>
                </a:cubicBezTo>
                <a:cubicBezTo>
                  <a:pt x="117" y="6"/>
                  <a:pt x="115" y="3"/>
                  <a:pt x="112" y="2"/>
                </a:cubicBezTo>
                <a:cubicBezTo>
                  <a:pt x="109" y="0"/>
                  <a:pt x="106" y="1"/>
                  <a:pt x="103" y="3"/>
                </a:cubicBezTo>
                <a:cubicBezTo>
                  <a:pt x="3" y="96"/>
                  <a:pt x="3" y="96"/>
                  <a:pt x="3" y="96"/>
                </a:cubicBezTo>
                <a:cubicBezTo>
                  <a:pt x="1" y="97"/>
                  <a:pt x="0" y="99"/>
                  <a:pt x="0" y="102"/>
                </a:cubicBezTo>
                <a:cubicBezTo>
                  <a:pt x="0" y="104"/>
                  <a:pt x="1" y="106"/>
                  <a:pt x="3" y="108"/>
                </a:cubicBezTo>
                <a:cubicBezTo>
                  <a:pt x="103" y="199"/>
                  <a:pt x="103" y="199"/>
                  <a:pt x="103" y="199"/>
                </a:cubicBezTo>
                <a:cubicBezTo>
                  <a:pt x="106" y="201"/>
                  <a:pt x="109" y="202"/>
                  <a:pt x="112" y="200"/>
                </a:cubicBezTo>
                <a:cubicBezTo>
                  <a:pt x="115" y="199"/>
                  <a:pt x="117" y="197"/>
                  <a:pt x="117" y="193"/>
                </a:cubicBezTo>
                <a:cubicBezTo>
                  <a:pt x="117" y="134"/>
                  <a:pt x="117" y="134"/>
                  <a:pt x="117" y="134"/>
                </a:cubicBezTo>
                <a:cubicBezTo>
                  <a:pt x="442" y="134"/>
                  <a:pt x="442" y="134"/>
                  <a:pt x="442" y="134"/>
                </a:cubicBezTo>
                <a:cubicBezTo>
                  <a:pt x="445" y="134"/>
                  <a:pt x="447" y="134"/>
                  <a:pt x="448" y="132"/>
                </a:cubicBezTo>
                <a:cubicBezTo>
                  <a:pt x="450" y="131"/>
                  <a:pt x="451" y="129"/>
                  <a:pt x="451" y="126"/>
                </a:cubicBezTo>
                <a:cubicBezTo>
                  <a:pt x="451" y="76"/>
                  <a:pt x="451" y="76"/>
                  <a:pt x="451" y="76"/>
                </a:cubicBezTo>
                <a:cubicBezTo>
                  <a:pt x="451" y="74"/>
                  <a:pt x="450" y="72"/>
                  <a:pt x="448" y="70"/>
                </a:cubicBezTo>
                <a:close/>
                <a:moveTo>
                  <a:pt x="448" y="70"/>
                </a:moveTo>
                <a:cubicBezTo>
                  <a:pt x="448" y="70"/>
                  <a:pt x="448" y="70"/>
                  <a:pt x="448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7" name="Freeform 77"/>
          <p:cNvSpPr>
            <a:spLocks noEditPoints="1"/>
          </p:cNvSpPr>
          <p:nvPr/>
        </p:nvSpPr>
        <p:spPr bwMode="auto">
          <a:xfrm>
            <a:off x="15746981" y="1942800"/>
            <a:ext cx="1272980" cy="574587"/>
          </a:xfrm>
          <a:custGeom>
            <a:avLst/>
            <a:gdLst>
              <a:gd name="T0" fmla="*/ 448 w 451"/>
              <a:gd name="T1" fmla="*/ 94 h 202"/>
              <a:gd name="T2" fmla="*/ 348 w 451"/>
              <a:gd name="T3" fmla="*/ 3 h 202"/>
              <a:gd name="T4" fmla="*/ 339 w 451"/>
              <a:gd name="T5" fmla="*/ 2 h 202"/>
              <a:gd name="T6" fmla="*/ 334 w 451"/>
              <a:gd name="T7" fmla="*/ 9 h 202"/>
              <a:gd name="T8" fmla="*/ 334 w 451"/>
              <a:gd name="T9" fmla="*/ 68 h 202"/>
              <a:gd name="T10" fmla="*/ 8 w 451"/>
              <a:gd name="T11" fmla="*/ 68 h 202"/>
              <a:gd name="T12" fmla="*/ 2 w 451"/>
              <a:gd name="T13" fmla="*/ 70 h 202"/>
              <a:gd name="T14" fmla="*/ 0 w 451"/>
              <a:gd name="T15" fmla="*/ 76 h 202"/>
              <a:gd name="T16" fmla="*/ 0 w 451"/>
              <a:gd name="T17" fmla="*/ 126 h 202"/>
              <a:gd name="T18" fmla="*/ 2 w 451"/>
              <a:gd name="T19" fmla="*/ 132 h 202"/>
              <a:gd name="T20" fmla="*/ 8 w 451"/>
              <a:gd name="T21" fmla="*/ 134 h 202"/>
              <a:gd name="T22" fmla="*/ 334 w 451"/>
              <a:gd name="T23" fmla="*/ 134 h 202"/>
              <a:gd name="T24" fmla="*/ 334 w 451"/>
              <a:gd name="T25" fmla="*/ 193 h 202"/>
              <a:gd name="T26" fmla="*/ 339 w 451"/>
              <a:gd name="T27" fmla="*/ 200 h 202"/>
              <a:gd name="T28" fmla="*/ 348 w 451"/>
              <a:gd name="T29" fmla="*/ 199 h 202"/>
              <a:gd name="T30" fmla="*/ 448 w 451"/>
              <a:gd name="T31" fmla="*/ 107 h 202"/>
              <a:gd name="T32" fmla="*/ 451 w 451"/>
              <a:gd name="T33" fmla="*/ 100 h 202"/>
              <a:gd name="T34" fmla="*/ 448 w 451"/>
              <a:gd name="T35" fmla="*/ 94 h 202"/>
              <a:gd name="T36" fmla="*/ 448 w 451"/>
              <a:gd name="T37" fmla="*/ 94 h 202"/>
              <a:gd name="T38" fmla="*/ 448 w 451"/>
              <a:gd name="T39" fmla="*/ 94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1" h="202">
                <a:moveTo>
                  <a:pt x="448" y="94"/>
                </a:moveTo>
                <a:cubicBezTo>
                  <a:pt x="348" y="3"/>
                  <a:pt x="348" y="3"/>
                  <a:pt x="348" y="3"/>
                </a:cubicBezTo>
                <a:cubicBezTo>
                  <a:pt x="345" y="1"/>
                  <a:pt x="342" y="0"/>
                  <a:pt x="339" y="2"/>
                </a:cubicBezTo>
                <a:cubicBezTo>
                  <a:pt x="335" y="3"/>
                  <a:pt x="334" y="6"/>
                  <a:pt x="334" y="9"/>
                </a:cubicBezTo>
                <a:cubicBezTo>
                  <a:pt x="334" y="68"/>
                  <a:pt x="334" y="68"/>
                  <a:pt x="33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6" y="68"/>
                  <a:pt x="4" y="69"/>
                  <a:pt x="2" y="70"/>
                </a:cubicBezTo>
                <a:cubicBezTo>
                  <a:pt x="1" y="72"/>
                  <a:pt x="0" y="74"/>
                  <a:pt x="0" y="7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29"/>
                  <a:pt x="1" y="131"/>
                  <a:pt x="2" y="132"/>
                </a:cubicBezTo>
                <a:cubicBezTo>
                  <a:pt x="4" y="134"/>
                  <a:pt x="6" y="134"/>
                  <a:pt x="8" y="134"/>
                </a:cubicBezTo>
                <a:cubicBezTo>
                  <a:pt x="334" y="134"/>
                  <a:pt x="334" y="134"/>
                  <a:pt x="334" y="134"/>
                </a:cubicBezTo>
                <a:cubicBezTo>
                  <a:pt x="334" y="193"/>
                  <a:pt x="334" y="193"/>
                  <a:pt x="334" y="193"/>
                </a:cubicBezTo>
                <a:cubicBezTo>
                  <a:pt x="334" y="196"/>
                  <a:pt x="335" y="199"/>
                  <a:pt x="339" y="200"/>
                </a:cubicBezTo>
                <a:cubicBezTo>
                  <a:pt x="342" y="202"/>
                  <a:pt x="345" y="201"/>
                  <a:pt x="348" y="199"/>
                </a:cubicBezTo>
                <a:cubicBezTo>
                  <a:pt x="448" y="107"/>
                  <a:pt x="448" y="107"/>
                  <a:pt x="448" y="107"/>
                </a:cubicBezTo>
                <a:cubicBezTo>
                  <a:pt x="450" y="105"/>
                  <a:pt x="451" y="103"/>
                  <a:pt x="451" y="100"/>
                </a:cubicBezTo>
                <a:cubicBezTo>
                  <a:pt x="451" y="98"/>
                  <a:pt x="450" y="96"/>
                  <a:pt x="448" y="94"/>
                </a:cubicBezTo>
                <a:close/>
                <a:moveTo>
                  <a:pt x="448" y="94"/>
                </a:moveTo>
                <a:cubicBezTo>
                  <a:pt x="448" y="94"/>
                  <a:pt x="448" y="94"/>
                  <a:pt x="448" y="9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4" name="Freeform 86"/>
          <p:cNvSpPr>
            <a:spLocks noEditPoints="1"/>
          </p:cNvSpPr>
          <p:nvPr/>
        </p:nvSpPr>
        <p:spPr bwMode="auto">
          <a:xfrm>
            <a:off x="1017254" y="4555420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4 w 400"/>
              <a:gd name="T27" fmla="*/ 217 h 400"/>
              <a:gd name="T28" fmla="*/ 329 w 400"/>
              <a:gd name="T29" fmla="*/ 229 h 400"/>
              <a:gd name="T30" fmla="*/ 317 w 400"/>
              <a:gd name="T31" fmla="*/ 234 h 400"/>
              <a:gd name="T32" fmla="*/ 234 w 400"/>
              <a:gd name="T33" fmla="*/ 234 h 400"/>
              <a:gd name="T34" fmla="*/ 234 w 400"/>
              <a:gd name="T35" fmla="*/ 317 h 400"/>
              <a:gd name="T36" fmla="*/ 229 w 400"/>
              <a:gd name="T37" fmla="*/ 329 h 400"/>
              <a:gd name="T38" fmla="*/ 217 w 400"/>
              <a:gd name="T39" fmla="*/ 334 h 400"/>
              <a:gd name="T40" fmla="*/ 184 w 400"/>
              <a:gd name="T41" fmla="*/ 334 h 400"/>
              <a:gd name="T42" fmla="*/ 172 w 400"/>
              <a:gd name="T43" fmla="*/ 329 h 400"/>
              <a:gd name="T44" fmla="*/ 167 w 400"/>
              <a:gd name="T45" fmla="*/ 317 h 400"/>
              <a:gd name="T46" fmla="*/ 167 w 400"/>
              <a:gd name="T47" fmla="*/ 234 h 400"/>
              <a:gd name="T48" fmla="*/ 83 w 400"/>
              <a:gd name="T49" fmla="*/ 234 h 400"/>
              <a:gd name="T50" fmla="*/ 72 w 400"/>
              <a:gd name="T51" fmla="*/ 229 h 400"/>
              <a:gd name="T52" fmla="*/ 67 w 400"/>
              <a:gd name="T53" fmla="*/ 217 h 400"/>
              <a:gd name="T54" fmla="*/ 67 w 400"/>
              <a:gd name="T55" fmla="*/ 184 h 400"/>
              <a:gd name="T56" fmla="*/ 72 w 400"/>
              <a:gd name="T57" fmla="*/ 172 h 400"/>
              <a:gd name="T58" fmla="*/ 83 w 400"/>
              <a:gd name="T59" fmla="*/ 167 h 400"/>
              <a:gd name="T60" fmla="*/ 167 w 400"/>
              <a:gd name="T61" fmla="*/ 167 h 400"/>
              <a:gd name="T62" fmla="*/ 167 w 400"/>
              <a:gd name="T63" fmla="*/ 83 h 400"/>
              <a:gd name="T64" fmla="*/ 172 w 400"/>
              <a:gd name="T65" fmla="*/ 72 h 400"/>
              <a:gd name="T66" fmla="*/ 184 w 400"/>
              <a:gd name="T67" fmla="*/ 67 h 400"/>
              <a:gd name="T68" fmla="*/ 217 w 400"/>
              <a:gd name="T69" fmla="*/ 67 h 400"/>
              <a:gd name="T70" fmla="*/ 229 w 400"/>
              <a:gd name="T71" fmla="*/ 72 h 400"/>
              <a:gd name="T72" fmla="*/ 234 w 400"/>
              <a:gd name="T73" fmla="*/ 83 h 400"/>
              <a:gd name="T74" fmla="*/ 234 w 400"/>
              <a:gd name="T75" fmla="*/ 167 h 400"/>
              <a:gd name="T76" fmla="*/ 317 w 400"/>
              <a:gd name="T77" fmla="*/ 167 h 400"/>
              <a:gd name="T78" fmla="*/ 329 w 400"/>
              <a:gd name="T79" fmla="*/ 172 h 400"/>
              <a:gd name="T80" fmla="*/ 334 w 400"/>
              <a:gd name="T81" fmla="*/ 184 h 400"/>
              <a:gd name="T82" fmla="*/ 334 w 400"/>
              <a:gd name="T83" fmla="*/ 217 h 400"/>
              <a:gd name="T84" fmla="*/ 334 w 400"/>
              <a:gd name="T85" fmla="*/ 217 h 400"/>
              <a:gd name="T86" fmla="*/ 334 w 400"/>
              <a:gd name="T87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4" y="217"/>
                </a:moveTo>
                <a:cubicBezTo>
                  <a:pt x="334" y="221"/>
                  <a:pt x="332" y="225"/>
                  <a:pt x="329" y="229"/>
                </a:cubicBezTo>
                <a:cubicBezTo>
                  <a:pt x="325" y="232"/>
                  <a:pt x="322" y="234"/>
                  <a:pt x="317" y="234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34" y="317"/>
                  <a:pt x="234" y="317"/>
                  <a:pt x="234" y="317"/>
                </a:cubicBezTo>
                <a:cubicBezTo>
                  <a:pt x="234" y="322"/>
                  <a:pt x="232" y="325"/>
                  <a:pt x="229" y="329"/>
                </a:cubicBezTo>
                <a:cubicBezTo>
                  <a:pt x="225" y="332"/>
                  <a:pt x="221" y="334"/>
                  <a:pt x="217" y="334"/>
                </a:cubicBezTo>
                <a:cubicBezTo>
                  <a:pt x="184" y="334"/>
                  <a:pt x="184" y="334"/>
                  <a:pt x="184" y="334"/>
                </a:cubicBezTo>
                <a:cubicBezTo>
                  <a:pt x="179" y="334"/>
                  <a:pt x="175" y="332"/>
                  <a:pt x="172" y="329"/>
                </a:cubicBezTo>
                <a:cubicBezTo>
                  <a:pt x="169" y="325"/>
                  <a:pt x="167" y="322"/>
                  <a:pt x="167" y="317"/>
                </a:cubicBezTo>
                <a:cubicBezTo>
                  <a:pt x="167" y="234"/>
                  <a:pt x="167" y="234"/>
                  <a:pt x="167" y="234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79" y="234"/>
                  <a:pt x="75" y="232"/>
                  <a:pt x="72" y="229"/>
                </a:cubicBezTo>
                <a:cubicBezTo>
                  <a:pt x="68" y="225"/>
                  <a:pt x="67" y="221"/>
                  <a:pt x="67" y="217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7" y="179"/>
                  <a:pt x="68" y="175"/>
                  <a:pt x="72" y="172"/>
                </a:cubicBezTo>
                <a:cubicBezTo>
                  <a:pt x="75" y="168"/>
                  <a:pt x="79" y="167"/>
                  <a:pt x="83" y="167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79"/>
                  <a:pt x="169" y="75"/>
                  <a:pt x="172" y="72"/>
                </a:cubicBezTo>
                <a:cubicBezTo>
                  <a:pt x="175" y="68"/>
                  <a:pt x="179" y="67"/>
                  <a:pt x="184" y="67"/>
                </a:cubicBezTo>
                <a:cubicBezTo>
                  <a:pt x="217" y="67"/>
                  <a:pt x="217" y="67"/>
                  <a:pt x="217" y="67"/>
                </a:cubicBezTo>
                <a:cubicBezTo>
                  <a:pt x="221" y="67"/>
                  <a:pt x="225" y="68"/>
                  <a:pt x="229" y="72"/>
                </a:cubicBezTo>
                <a:cubicBezTo>
                  <a:pt x="232" y="75"/>
                  <a:pt x="234" y="79"/>
                  <a:pt x="234" y="83"/>
                </a:cubicBezTo>
                <a:cubicBezTo>
                  <a:pt x="234" y="167"/>
                  <a:pt x="234" y="167"/>
                  <a:pt x="234" y="167"/>
                </a:cubicBezTo>
                <a:cubicBezTo>
                  <a:pt x="317" y="167"/>
                  <a:pt x="317" y="167"/>
                  <a:pt x="317" y="167"/>
                </a:cubicBezTo>
                <a:cubicBezTo>
                  <a:pt x="322" y="167"/>
                  <a:pt x="325" y="168"/>
                  <a:pt x="329" y="172"/>
                </a:cubicBezTo>
                <a:cubicBezTo>
                  <a:pt x="332" y="175"/>
                  <a:pt x="334" y="179"/>
                  <a:pt x="334" y="184"/>
                </a:cubicBezTo>
                <a:lnTo>
                  <a:pt x="334" y="217"/>
                </a:lnTo>
                <a:close/>
                <a:moveTo>
                  <a:pt x="334" y="217"/>
                </a:moveTo>
                <a:cubicBezTo>
                  <a:pt x="334" y="217"/>
                  <a:pt x="334" y="217"/>
                  <a:pt x="334" y="21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55" name="グループ化 127"/>
          <p:cNvGrpSpPr/>
          <p:nvPr/>
        </p:nvGrpSpPr>
        <p:grpSpPr>
          <a:xfrm>
            <a:off x="3963199" y="4552246"/>
            <a:ext cx="1272980" cy="1380913"/>
            <a:chOff x="1981200" y="4241800"/>
            <a:chExt cx="636588" cy="690563"/>
          </a:xfrm>
          <a:solidFill>
            <a:schemeClr val="bg1"/>
          </a:solidFill>
        </p:grpSpPr>
        <p:sp>
          <p:nvSpPr>
            <p:cNvPr id="62" name="Freeform 90"/>
            <p:cNvSpPr>
              <a:spLocks noEditPoints="1"/>
            </p:cNvSpPr>
            <p:nvPr/>
          </p:nvSpPr>
          <p:spPr bwMode="auto">
            <a:xfrm>
              <a:off x="2246313" y="4241800"/>
              <a:ext cx="107950" cy="373063"/>
            </a:xfrm>
            <a:custGeom>
              <a:avLst/>
              <a:gdLst>
                <a:gd name="T0" fmla="*/ 33 w 67"/>
                <a:gd name="T1" fmla="*/ 234 h 234"/>
                <a:gd name="T2" fmla="*/ 57 w 67"/>
                <a:gd name="T3" fmla="*/ 224 h 234"/>
                <a:gd name="T4" fmla="*/ 67 w 67"/>
                <a:gd name="T5" fmla="*/ 200 h 234"/>
                <a:gd name="T6" fmla="*/ 67 w 67"/>
                <a:gd name="T7" fmla="*/ 33 h 234"/>
                <a:gd name="T8" fmla="*/ 57 w 67"/>
                <a:gd name="T9" fmla="*/ 10 h 234"/>
                <a:gd name="T10" fmla="*/ 33 w 67"/>
                <a:gd name="T11" fmla="*/ 0 h 234"/>
                <a:gd name="T12" fmla="*/ 10 w 67"/>
                <a:gd name="T13" fmla="*/ 10 h 234"/>
                <a:gd name="T14" fmla="*/ 0 w 67"/>
                <a:gd name="T15" fmla="*/ 33 h 234"/>
                <a:gd name="T16" fmla="*/ 0 w 67"/>
                <a:gd name="T17" fmla="*/ 200 h 234"/>
                <a:gd name="T18" fmla="*/ 10 w 67"/>
                <a:gd name="T19" fmla="*/ 224 h 234"/>
                <a:gd name="T20" fmla="*/ 33 w 67"/>
                <a:gd name="T21" fmla="*/ 234 h 234"/>
                <a:gd name="T22" fmla="*/ 33 w 67"/>
                <a:gd name="T23" fmla="*/ 234 h 234"/>
                <a:gd name="T24" fmla="*/ 33 w 67"/>
                <a:gd name="T25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234">
                  <a:moveTo>
                    <a:pt x="33" y="234"/>
                  </a:moveTo>
                  <a:cubicBezTo>
                    <a:pt x="42" y="234"/>
                    <a:pt x="50" y="230"/>
                    <a:pt x="57" y="224"/>
                  </a:cubicBezTo>
                  <a:cubicBezTo>
                    <a:pt x="63" y="217"/>
                    <a:pt x="67" y="209"/>
                    <a:pt x="67" y="200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24"/>
                    <a:pt x="63" y="17"/>
                    <a:pt x="57" y="10"/>
                  </a:cubicBezTo>
                  <a:cubicBezTo>
                    <a:pt x="50" y="3"/>
                    <a:pt x="42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9"/>
                    <a:pt x="3" y="217"/>
                    <a:pt x="10" y="224"/>
                  </a:cubicBezTo>
                  <a:cubicBezTo>
                    <a:pt x="16" y="230"/>
                    <a:pt x="24" y="234"/>
                    <a:pt x="33" y="234"/>
                  </a:cubicBezTo>
                  <a:close/>
                  <a:moveTo>
                    <a:pt x="33" y="234"/>
                  </a:moveTo>
                  <a:cubicBezTo>
                    <a:pt x="33" y="234"/>
                    <a:pt x="33" y="234"/>
                    <a:pt x="33" y="2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Freeform 91"/>
            <p:cNvSpPr>
              <a:spLocks noEditPoints="1"/>
            </p:cNvSpPr>
            <p:nvPr/>
          </p:nvSpPr>
          <p:spPr bwMode="auto">
            <a:xfrm>
              <a:off x="1981200" y="4346575"/>
              <a:ext cx="636588" cy="585788"/>
            </a:xfrm>
            <a:custGeom>
              <a:avLst/>
              <a:gdLst>
                <a:gd name="T0" fmla="*/ 379 w 400"/>
                <a:gd name="T1" fmla="*/ 78 h 368"/>
                <a:gd name="T2" fmla="*/ 320 w 400"/>
                <a:gd name="T3" fmla="*/ 8 h 368"/>
                <a:gd name="T4" fmla="*/ 296 w 400"/>
                <a:gd name="T5" fmla="*/ 1 h 368"/>
                <a:gd name="T6" fmla="*/ 274 w 400"/>
                <a:gd name="T7" fmla="*/ 14 h 368"/>
                <a:gd name="T8" fmla="*/ 267 w 400"/>
                <a:gd name="T9" fmla="*/ 39 h 368"/>
                <a:gd name="T10" fmla="*/ 280 w 400"/>
                <a:gd name="T11" fmla="*/ 61 h 368"/>
                <a:gd name="T12" fmla="*/ 320 w 400"/>
                <a:gd name="T13" fmla="*/ 108 h 368"/>
                <a:gd name="T14" fmla="*/ 334 w 400"/>
                <a:gd name="T15" fmla="*/ 168 h 368"/>
                <a:gd name="T16" fmla="*/ 323 w 400"/>
                <a:gd name="T17" fmla="*/ 219 h 368"/>
                <a:gd name="T18" fmla="*/ 295 w 400"/>
                <a:gd name="T19" fmla="*/ 262 h 368"/>
                <a:gd name="T20" fmla="*/ 252 w 400"/>
                <a:gd name="T21" fmla="*/ 291 h 368"/>
                <a:gd name="T22" fmla="*/ 200 w 400"/>
                <a:gd name="T23" fmla="*/ 301 h 368"/>
                <a:gd name="T24" fmla="*/ 148 w 400"/>
                <a:gd name="T25" fmla="*/ 291 h 368"/>
                <a:gd name="T26" fmla="*/ 106 w 400"/>
                <a:gd name="T27" fmla="*/ 262 h 368"/>
                <a:gd name="T28" fmla="*/ 77 w 400"/>
                <a:gd name="T29" fmla="*/ 219 h 368"/>
                <a:gd name="T30" fmla="*/ 67 w 400"/>
                <a:gd name="T31" fmla="*/ 168 h 368"/>
                <a:gd name="T32" fmla="*/ 81 w 400"/>
                <a:gd name="T33" fmla="*/ 108 h 368"/>
                <a:gd name="T34" fmla="*/ 120 w 400"/>
                <a:gd name="T35" fmla="*/ 61 h 368"/>
                <a:gd name="T36" fmla="*/ 133 w 400"/>
                <a:gd name="T37" fmla="*/ 39 h 368"/>
                <a:gd name="T38" fmla="*/ 127 w 400"/>
                <a:gd name="T39" fmla="*/ 14 h 368"/>
                <a:gd name="T40" fmla="*/ 105 w 400"/>
                <a:gd name="T41" fmla="*/ 1 h 368"/>
                <a:gd name="T42" fmla="*/ 80 w 400"/>
                <a:gd name="T43" fmla="*/ 8 h 368"/>
                <a:gd name="T44" fmla="*/ 21 w 400"/>
                <a:gd name="T45" fmla="*/ 78 h 368"/>
                <a:gd name="T46" fmla="*/ 0 w 400"/>
                <a:gd name="T47" fmla="*/ 168 h 368"/>
                <a:gd name="T48" fmla="*/ 16 w 400"/>
                <a:gd name="T49" fmla="*/ 245 h 368"/>
                <a:gd name="T50" fmla="*/ 59 w 400"/>
                <a:gd name="T51" fmla="*/ 309 h 368"/>
                <a:gd name="T52" fmla="*/ 123 w 400"/>
                <a:gd name="T53" fmla="*/ 352 h 368"/>
                <a:gd name="T54" fmla="*/ 200 w 400"/>
                <a:gd name="T55" fmla="*/ 368 h 368"/>
                <a:gd name="T56" fmla="*/ 278 w 400"/>
                <a:gd name="T57" fmla="*/ 352 h 368"/>
                <a:gd name="T58" fmla="*/ 342 w 400"/>
                <a:gd name="T59" fmla="*/ 309 h 368"/>
                <a:gd name="T60" fmla="*/ 385 w 400"/>
                <a:gd name="T61" fmla="*/ 245 h 368"/>
                <a:gd name="T62" fmla="*/ 400 w 400"/>
                <a:gd name="T63" fmla="*/ 168 h 368"/>
                <a:gd name="T64" fmla="*/ 379 w 400"/>
                <a:gd name="T65" fmla="*/ 78 h 368"/>
                <a:gd name="T66" fmla="*/ 379 w 400"/>
                <a:gd name="T67" fmla="*/ 78 h 368"/>
                <a:gd name="T68" fmla="*/ 379 w 400"/>
                <a:gd name="T69" fmla="*/ 7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68">
                  <a:moveTo>
                    <a:pt x="379" y="78"/>
                  </a:moveTo>
                  <a:cubicBezTo>
                    <a:pt x="365" y="50"/>
                    <a:pt x="346" y="27"/>
                    <a:pt x="320" y="8"/>
                  </a:cubicBezTo>
                  <a:cubicBezTo>
                    <a:pt x="313" y="2"/>
                    <a:pt x="305" y="0"/>
                    <a:pt x="296" y="1"/>
                  </a:cubicBezTo>
                  <a:cubicBezTo>
                    <a:pt x="286" y="2"/>
                    <a:pt x="279" y="7"/>
                    <a:pt x="274" y="14"/>
                  </a:cubicBezTo>
                  <a:cubicBezTo>
                    <a:pt x="268" y="22"/>
                    <a:pt x="266" y="30"/>
                    <a:pt x="267" y="39"/>
                  </a:cubicBezTo>
                  <a:cubicBezTo>
                    <a:pt x="269" y="48"/>
                    <a:pt x="273" y="55"/>
                    <a:pt x="280" y="61"/>
                  </a:cubicBezTo>
                  <a:cubicBezTo>
                    <a:pt x="297" y="74"/>
                    <a:pt x="310" y="90"/>
                    <a:pt x="320" y="108"/>
                  </a:cubicBezTo>
                  <a:cubicBezTo>
                    <a:pt x="329" y="127"/>
                    <a:pt x="334" y="147"/>
                    <a:pt x="334" y="168"/>
                  </a:cubicBezTo>
                  <a:cubicBezTo>
                    <a:pt x="334" y="186"/>
                    <a:pt x="330" y="203"/>
                    <a:pt x="323" y="219"/>
                  </a:cubicBezTo>
                  <a:cubicBezTo>
                    <a:pt x="316" y="236"/>
                    <a:pt x="307" y="250"/>
                    <a:pt x="295" y="262"/>
                  </a:cubicBezTo>
                  <a:cubicBezTo>
                    <a:pt x="283" y="274"/>
                    <a:pt x="268" y="283"/>
                    <a:pt x="252" y="291"/>
                  </a:cubicBezTo>
                  <a:cubicBezTo>
                    <a:pt x="236" y="298"/>
                    <a:pt x="218" y="301"/>
                    <a:pt x="200" y="301"/>
                  </a:cubicBezTo>
                  <a:cubicBezTo>
                    <a:pt x="182" y="301"/>
                    <a:pt x="165" y="298"/>
                    <a:pt x="148" y="291"/>
                  </a:cubicBezTo>
                  <a:cubicBezTo>
                    <a:pt x="132" y="283"/>
                    <a:pt x="118" y="274"/>
                    <a:pt x="106" y="262"/>
                  </a:cubicBezTo>
                  <a:cubicBezTo>
                    <a:pt x="94" y="250"/>
                    <a:pt x="84" y="236"/>
                    <a:pt x="77" y="219"/>
                  </a:cubicBezTo>
                  <a:cubicBezTo>
                    <a:pt x="70" y="203"/>
                    <a:pt x="67" y="186"/>
                    <a:pt x="67" y="168"/>
                  </a:cubicBezTo>
                  <a:cubicBezTo>
                    <a:pt x="67" y="147"/>
                    <a:pt x="71" y="127"/>
                    <a:pt x="81" y="108"/>
                  </a:cubicBezTo>
                  <a:cubicBezTo>
                    <a:pt x="90" y="90"/>
                    <a:pt x="103" y="74"/>
                    <a:pt x="120" y="61"/>
                  </a:cubicBezTo>
                  <a:cubicBezTo>
                    <a:pt x="127" y="55"/>
                    <a:pt x="132" y="48"/>
                    <a:pt x="133" y="39"/>
                  </a:cubicBezTo>
                  <a:cubicBezTo>
                    <a:pt x="134" y="30"/>
                    <a:pt x="132" y="22"/>
                    <a:pt x="127" y="14"/>
                  </a:cubicBezTo>
                  <a:cubicBezTo>
                    <a:pt x="121" y="7"/>
                    <a:pt x="114" y="2"/>
                    <a:pt x="105" y="1"/>
                  </a:cubicBezTo>
                  <a:cubicBezTo>
                    <a:pt x="96" y="0"/>
                    <a:pt x="88" y="2"/>
                    <a:pt x="80" y="8"/>
                  </a:cubicBezTo>
                  <a:cubicBezTo>
                    <a:pt x="55" y="27"/>
                    <a:pt x="35" y="50"/>
                    <a:pt x="21" y="78"/>
                  </a:cubicBezTo>
                  <a:cubicBezTo>
                    <a:pt x="7" y="106"/>
                    <a:pt x="0" y="136"/>
                    <a:pt x="0" y="168"/>
                  </a:cubicBezTo>
                  <a:cubicBezTo>
                    <a:pt x="0" y="195"/>
                    <a:pt x="5" y="221"/>
                    <a:pt x="16" y="245"/>
                  </a:cubicBezTo>
                  <a:cubicBezTo>
                    <a:pt x="27" y="270"/>
                    <a:pt x="41" y="291"/>
                    <a:pt x="59" y="309"/>
                  </a:cubicBezTo>
                  <a:cubicBezTo>
                    <a:pt x="77" y="327"/>
                    <a:pt x="98" y="341"/>
                    <a:pt x="123" y="352"/>
                  </a:cubicBezTo>
                  <a:cubicBezTo>
                    <a:pt x="147" y="363"/>
                    <a:pt x="173" y="368"/>
                    <a:pt x="200" y="368"/>
                  </a:cubicBezTo>
                  <a:cubicBezTo>
                    <a:pt x="227" y="368"/>
                    <a:pt x="253" y="363"/>
                    <a:pt x="278" y="352"/>
                  </a:cubicBezTo>
                  <a:cubicBezTo>
                    <a:pt x="303" y="341"/>
                    <a:pt x="324" y="327"/>
                    <a:pt x="342" y="309"/>
                  </a:cubicBezTo>
                  <a:cubicBezTo>
                    <a:pt x="360" y="291"/>
                    <a:pt x="374" y="270"/>
                    <a:pt x="385" y="245"/>
                  </a:cubicBezTo>
                  <a:cubicBezTo>
                    <a:pt x="395" y="221"/>
                    <a:pt x="400" y="195"/>
                    <a:pt x="400" y="168"/>
                  </a:cubicBezTo>
                  <a:cubicBezTo>
                    <a:pt x="400" y="136"/>
                    <a:pt x="393" y="106"/>
                    <a:pt x="379" y="78"/>
                  </a:cubicBezTo>
                  <a:close/>
                  <a:moveTo>
                    <a:pt x="379" y="78"/>
                  </a:moveTo>
                  <a:cubicBezTo>
                    <a:pt x="379" y="78"/>
                    <a:pt x="379" y="78"/>
                    <a:pt x="379" y="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2" name="Freeform 95"/>
          <p:cNvSpPr>
            <a:spLocks noEditPoints="1"/>
          </p:cNvSpPr>
          <p:nvPr/>
        </p:nvSpPr>
        <p:spPr bwMode="auto">
          <a:xfrm>
            <a:off x="6905972" y="4555422"/>
            <a:ext cx="1276153" cy="1174569"/>
          </a:xfrm>
          <a:custGeom>
            <a:avLst/>
            <a:gdLst>
              <a:gd name="T0" fmla="*/ 419 w 434"/>
              <a:gd name="T1" fmla="*/ 182 h 400"/>
              <a:gd name="T2" fmla="*/ 384 w 434"/>
              <a:gd name="T3" fmla="*/ 167 h 400"/>
              <a:gd name="T4" fmla="*/ 367 w 434"/>
              <a:gd name="T5" fmla="*/ 167 h 400"/>
              <a:gd name="T6" fmla="*/ 367 w 434"/>
              <a:gd name="T7" fmla="*/ 100 h 400"/>
              <a:gd name="T8" fmla="*/ 362 w 434"/>
              <a:gd name="T9" fmla="*/ 77 h 400"/>
              <a:gd name="T10" fmla="*/ 349 w 434"/>
              <a:gd name="T11" fmla="*/ 57 h 400"/>
              <a:gd name="T12" fmla="*/ 310 w 434"/>
              <a:gd name="T13" fmla="*/ 18 h 400"/>
              <a:gd name="T14" fmla="*/ 290 w 434"/>
              <a:gd name="T15" fmla="*/ 5 h 400"/>
              <a:gd name="T16" fmla="*/ 267 w 434"/>
              <a:gd name="T17" fmla="*/ 0 h 400"/>
              <a:gd name="T18" fmla="*/ 92 w 434"/>
              <a:gd name="T19" fmla="*/ 0 h 400"/>
              <a:gd name="T20" fmla="*/ 74 w 434"/>
              <a:gd name="T21" fmla="*/ 7 h 400"/>
              <a:gd name="T22" fmla="*/ 67 w 434"/>
              <a:gd name="T23" fmla="*/ 25 h 400"/>
              <a:gd name="T24" fmla="*/ 67 w 434"/>
              <a:gd name="T25" fmla="*/ 167 h 400"/>
              <a:gd name="T26" fmla="*/ 50 w 434"/>
              <a:gd name="T27" fmla="*/ 167 h 400"/>
              <a:gd name="T28" fmla="*/ 15 w 434"/>
              <a:gd name="T29" fmla="*/ 182 h 400"/>
              <a:gd name="T30" fmla="*/ 0 w 434"/>
              <a:gd name="T31" fmla="*/ 217 h 400"/>
              <a:gd name="T32" fmla="*/ 0 w 434"/>
              <a:gd name="T33" fmla="*/ 325 h 400"/>
              <a:gd name="T34" fmla="*/ 2 w 434"/>
              <a:gd name="T35" fmla="*/ 331 h 400"/>
              <a:gd name="T36" fmla="*/ 8 w 434"/>
              <a:gd name="T37" fmla="*/ 334 h 400"/>
              <a:gd name="T38" fmla="*/ 67 w 434"/>
              <a:gd name="T39" fmla="*/ 334 h 400"/>
              <a:gd name="T40" fmla="*/ 67 w 434"/>
              <a:gd name="T41" fmla="*/ 375 h 400"/>
              <a:gd name="T42" fmla="*/ 74 w 434"/>
              <a:gd name="T43" fmla="*/ 393 h 400"/>
              <a:gd name="T44" fmla="*/ 92 w 434"/>
              <a:gd name="T45" fmla="*/ 400 h 400"/>
              <a:gd name="T46" fmla="*/ 342 w 434"/>
              <a:gd name="T47" fmla="*/ 400 h 400"/>
              <a:gd name="T48" fmla="*/ 360 w 434"/>
              <a:gd name="T49" fmla="*/ 393 h 400"/>
              <a:gd name="T50" fmla="*/ 367 w 434"/>
              <a:gd name="T51" fmla="*/ 375 h 400"/>
              <a:gd name="T52" fmla="*/ 367 w 434"/>
              <a:gd name="T53" fmla="*/ 334 h 400"/>
              <a:gd name="T54" fmla="*/ 425 w 434"/>
              <a:gd name="T55" fmla="*/ 334 h 400"/>
              <a:gd name="T56" fmla="*/ 431 w 434"/>
              <a:gd name="T57" fmla="*/ 331 h 400"/>
              <a:gd name="T58" fmla="*/ 434 w 434"/>
              <a:gd name="T59" fmla="*/ 325 h 400"/>
              <a:gd name="T60" fmla="*/ 434 w 434"/>
              <a:gd name="T61" fmla="*/ 217 h 400"/>
              <a:gd name="T62" fmla="*/ 419 w 434"/>
              <a:gd name="T63" fmla="*/ 182 h 400"/>
              <a:gd name="T64" fmla="*/ 334 w 434"/>
              <a:gd name="T65" fmla="*/ 367 h 400"/>
              <a:gd name="T66" fmla="*/ 100 w 434"/>
              <a:gd name="T67" fmla="*/ 367 h 400"/>
              <a:gd name="T68" fmla="*/ 100 w 434"/>
              <a:gd name="T69" fmla="*/ 300 h 400"/>
              <a:gd name="T70" fmla="*/ 334 w 434"/>
              <a:gd name="T71" fmla="*/ 300 h 400"/>
              <a:gd name="T72" fmla="*/ 334 w 434"/>
              <a:gd name="T73" fmla="*/ 367 h 400"/>
              <a:gd name="T74" fmla="*/ 334 w 434"/>
              <a:gd name="T75" fmla="*/ 200 h 400"/>
              <a:gd name="T76" fmla="*/ 100 w 434"/>
              <a:gd name="T77" fmla="*/ 200 h 400"/>
              <a:gd name="T78" fmla="*/ 100 w 434"/>
              <a:gd name="T79" fmla="*/ 33 h 400"/>
              <a:gd name="T80" fmla="*/ 267 w 434"/>
              <a:gd name="T81" fmla="*/ 33 h 400"/>
              <a:gd name="T82" fmla="*/ 267 w 434"/>
              <a:gd name="T83" fmla="*/ 75 h 400"/>
              <a:gd name="T84" fmla="*/ 274 w 434"/>
              <a:gd name="T85" fmla="*/ 93 h 400"/>
              <a:gd name="T86" fmla="*/ 292 w 434"/>
              <a:gd name="T87" fmla="*/ 100 h 400"/>
              <a:gd name="T88" fmla="*/ 334 w 434"/>
              <a:gd name="T89" fmla="*/ 100 h 400"/>
              <a:gd name="T90" fmla="*/ 334 w 434"/>
              <a:gd name="T91" fmla="*/ 200 h 400"/>
              <a:gd name="T92" fmla="*/ 396 w 434"/>
              <a:gd name="T93" fmla="*/ 229 h 400"/>
              <a:gd name="T94" fmla="*/ 384 w 434"/>
              <a:gd name="T95" fmla="*/ 234 h 400"/>
              <a:gd name="T96" fmla="*/ 372 w 434"/>
              <a:gd name="T97" fmla="*/ 229 h 400"/>
              <a:gd name="T98" fmla="*/ 367 w 434"/>
              <a:gd name="T99" fmla="*/ 217 h 400"/>
              <a:gd name="T100" fmla="*/ 372 w 434"/>
              <a:gd name="T101" fmla="*/ 205 h 400"/>
              <a:gd name="T102" fmla="*/ 384 w 434"/>
              <a:gd name="T103" fmla="*/ 200 h 400"/>
              <a:gd name="T104" fmla="*/ 396 w 434"/>
              <a:gd name="T105" fmla="*/ 205 h 400"/>
              <a:gd name="T106" fmla="*/ 400 w 434"/>
              <a:gd name="T107" fmla="*/ 217 h 400"/>
              <a:gd name="T108" fmla="*/ 396 w 434"/>
              <a:gd name="T109" fmla="*/ 229 h 400"/>
              <a:gd name="T110" fmla="*/ 396 w 434"/>
              <a:gd name="T111" fmla="*/ 229 h 400"/>
              <a:gd name="T112" fmla="*/ 396 w 434"/>
              <a:gd name="T113" fmla="*/ 22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4" h="400">
                <a:moveTo>
                  <a:pt x="419" y="182"/>
                </a:moveTo>
                <a:cubicBezTo>
                  <a:pt x="409" y="172"/>
                  <a:pt x="398" y="167"/>
                  <a:pt x="384" y="167"/>
                </a:cubicBezTo>
                <a:cubicBezTo>
                  <a:pt x="367" y="167"/>
                  <a:pt x="367" y="167"/>
                  <a:pt x="367" y="167"/>
                </a:cubicBezTo>
                <a:cubicBezTo>
                  <a:pt x="367" y="100"/>
                  <a:pt x="367" y="100"/>
                  <a:pt x="367" y="100"/>
                </a:cubicBezTo>
                <a:cubicBezTo>
                  <a:pt x="367" y="93"/>
                  <a:pt x="365" y="86"/>
                  <a:pt x="362" y="77"/>
                </a:cubicBezTo>
                <a:cubicBezTo>
                  <a:pt x="358" y="69"/>
                  <a:pt x="354" y="62"/>
                  <a:pt x="349" y="57"/>
                </a:cubicBezTo>
                <a:cubicBezTo>
                  <a:pt x="310" y="18"/>
                  <a:pt x="310" y="18"/>
                  <a:pt x="310" y="18"/>
                </a:cubicBezTo>
                <a:cubicBezTo>
                  <a:pt x="305" y="13"/>
                  <a:pt x="298" y="9"/>
                  <a:pt x="290" y="5"/>
                </a:cubicBezTo>
                <a:cubicBezTo>
                  <a:pt x="282" y="2"/>
                  <a:pt x="274" y="0"/>
                  <a:pt x="267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85" y="0"/>
                  <a:pt x="79" y="2"/>
                  <a:pt x="74" y="7"/>
                </a:cubicBezTo>
                <a:cubicBezTo>
                  <a:pt x="69" y="12"/>
                  <a:pt x="67" y="18"/>
                  <a:pt x="67" y="25"/>
                </a:cubicBezTo>
                <a:cubicBezTo>
                  <a:pt x="67" y="167"/>
                  <a:pt x="67" y="167"/>
                  <a:pt x="67" y="167"/>
                </a:cubicBezTo>
                <a:cubicBezTo>
                  <a:pt x="50" y="167"/>
                  <a:pt x="50" y="167"/>
                  <a:pt x="50" y="167"/>
                </a:cubicBezTo>
                <a:cubicBezTo>
                  <a:pt x="36" y="167"/>
                  <a:pt x="25" y="172"/>
                  <a:pt x="15" y="182"/>
                </a:cubicBezTo>
                <a:cubicBezTo>
                  <a:pt x="5" y="191"/>
                  <a:pt x="0" y="203"/>
                  <a:pt x="0" y="217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28"/>
                  <a:pt x="1" y="330"/>
                  <a:pt x="2" y="331"/>
                </a:cubicBezTo>
                <a:cubicBezTo>
                  <a:pt x="4" y="333"/>
                  <a:pt x="6" y="334"/>
                  <a:pt x="8" y="334"/>
                </a:cubicBezTo>
                <a:cubicBezTo>
                  <a:pt x="67" y="334"/>
                  <a:pt x="67" y="334"/>
                  <a:pt x="67" y="334"/>
                </a:cubicBezTo>
                <a:cubicBezTo>
                  <a:pt x="67" y="375"/>
                  <a:pt x="67" y="375"/>
                  <a:pt x="67" y="375"/>
                </a:cubicBezTo>
                <a:cubicBezTo>
                  <a:pt x="67" y="382"/>
                  <a:pt x="69" y="388"/>
                  <a:pt x="74" y="393"/>
                </a:cubicBezTo>
                <a:cubicBezTo>
                  <a:pt x="79" y="398"/>
                  <a:pt x="85" y="400"/>
                  <a:pt x="92" y="400"/>
                </a:cubicBezTo>
                <a:cubicBezTo>
                  <a:pt x="342" y="400"/>
                  <a:pt x="342" y="400"/>
                  <a:pt x="342" y="400"/>
                </a:cubicBezTo>
                <a:cubicBezTo>
                  <a:pt x="349" y="400"/>
                  <a:pt x="355" y="398"/>
                  <a:pt x="360" y="393"/>
                </a:cubicBezTo>
                <a:cubicBezTo>
                  <a:pt x="365" y="388"/>
                  <a:pt x="367" y="382"/>
                  <a:pt x="367" y="375"/>
                </a:cubicBezTo>
                <a:cubicBezTo>
                  <a:pt x="367" y="334"/>
                  <a:pt x="367" y="334"/>
                  <a:pt x="367" y="334"/>
                </a:cubicBezTo>
                <a:cubicBezTo>
                  <a:pt x="425" y="334"/>
                  <a:pt x="425" y="334"/>
                  <a:pt x="425" y="334"/>
                </a:cubicBezTo>
                <a:cubicBezTo>
                  <a:pt x="428" y="334"/>
                  <a:pt x="430" y="333"/>
                  <a:pt x="431" y="331"/>
                </a:cubicBezTo>
                <a:cubicBezTo>
                  <a:pt x="433" y="330"/>
                  <a:pt x="434" y="328"/>
                  <a:pt x="434" y="325"/>
                </a:cubicBezTo>
                <a:cubicBezTo>
                  <a:pt x="434" y="217"/>
                  <a:pt x="434" y="217"/>
                  <a:pt x="434" y="217"/>
                </a:cubicBezTo>
                <a:cubicBezTo>
                  <a:pt x="434" y="203"/>
                  <a:pt x="429" y="191"/>
                  <a:pt x="419" y="182"/>
                </a:cubicBezTo>
                <a:close/>
                <a:moveTo>
                  <a:pt x="334" y="367"/>
                </a:moveTo>
                <a:cubicBezTo>
                  <a:pt x="100" y="367"/>
                  <a:pt x="100" y="367"/>
                  <a:pt x="100" y="367"/>
                </a:cubicBezTo>
                <a:cubicBezTo>
                  <a:pt x="100" y="300"/>
                  <a:pt x="100" y="300"/>
                  <a:pt x="100" y="300"/>
                </a:cubicBezTo>
                <a:cubicBezTo>
                  <a:pt x="334" y="300"/>
                  <a:pt x="334" y="300"/>
                  <a:pt x="334" y="300"/>
                </a:cubicBezTo>
                <a:lnTo>
                  <a:pt x="334" y="367"/>
                </a:lnTo>
                <a:close/>
                <a:moveTo>
                  <a:pt x="334" y="200"/>
                </a:moveTo>
                <a:cubicBezTo>
                  <a:pt x="100" y="200"/>
                  <a:pt x="100" y="200"/>
                  <a:pt x="100" y="200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267" y="33"/>
                  <a:pt x="267" y="33"/>
                  <a:pt x="267" y="33"/>
                </a:cubicBezTo>
                <a:cubicBezTo>
                  <a:pt x="267" y="75"/>
                  <a:pt x="267" y="75"/>
                  <a:pt x="267" y="75"/>
                </a:cubicBezTo>
                <a:cubicBezTo>
                  <a:pt x="267" y="82"/>
                  <a:pt x="269" y="88"/>
                  <a:pt x="274" y="93"/>
                </a:cubicBezTo>
                <a:cubicBezTo>
                  <a:pt x="279" y="98"/>
                  <a:pt x="285" y="100"/>
                  <a:pt x="292" y="100"/>
                </a:cubicBezTo>
                <a:cubicBezTo>
                  <a:pt x="334" y="100"/>
                  <a:pt x="334" y="100"/>
                  <a:pt x="334" y="100"/>
                </a:cubicBezTo>
                <a:lnTo>
                  <a:pt x="334" y="200"/>
                </a:lnTo>
                <a:close/>
                <a:moveTo>
                  <a:pt x="396" y="229"/>
                </a:moveTo>
                <a:cubicBezTo>
                  <a:pt x="392" y="232"/>
                  <a:pt x="388" y="234"/>
                  <a:pt x="384" y="234"/>
                </a:cubicBezTo>
                <a:cubicBezTo>
                  <a:pt x="379" y="234"/>
                  <a:pt x="375" y="232"/>
                  <a:pt x="372" y="229"/>
                </a:cubicBezTo>
                <a:cubicBezTo>
                  <a:pt x="369" y="225"/>
                  <a:pt x="367" y="221"/>
                  <a:pt x="367" y="217"/>
                </a:cubicBezTo>
                <a:cubicBezTo>
                  <a:pt x="367" y="212"/>
                  <a:pt x="369" y="208"/>
                  <a:pt x="372" y="205"/>
                </a:cubicBezTo>
                <a:cubicBezTo>
                  <a:pt x="375" y="202"/>
                  <a:pt x="379" y="200"/>
                  <a:pt x="384" y="200"/>
                </a:cubicBezTo>
                <a:cubicBezTo>
                  <a:pt x="388" y="200"/>
                  <a:pt x="392" y="202"/>
                  <a:pt x="396" y="205"/>
                </a:cubicBezTo>
                <a:cubicBezTo>
                  <a:pt x="399" y="208"/>
                  <a:pt x="400" y="212"/>
                  <a:pt x="400" y="217"/>
                </a:cubicBezTo>
                <a:cubicBezTo>
                  <a:pt x="400" y="221"/>
                  <a:pt x="399" y="225"/>
                  <a:pt x="396" y="229"/>
                </a:cubicBezTo>
                <a:close/>
                <a:moveTo>
                  <a:pt x="396" y="229"/>
                </a:moveTo>
                <a:cubicBezTo>
                  <a:pt x="396" y="229"/>
                  <a:pt x="396" y="229"/>
                  <a:pt x="396" y="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3" name="Freeform 99"/>
          <p:cNvSpPr>
            <a:spLocks noEditPoints="1"/>
          </p:cNvSpPr>
          <p:nvPr/>
        </p:nvSpPr>
        <p:spPr bwMode="auto">
          <a:xfrm>
            <a:off x="9851918" y="4552245"/>
            <a:ext cx="1276153" cy="1206314"/>
          </a:xfrm>
          <a:custGeom>
            <a:avLst/>
            <a:gdLst>
              <a:gd name="T0" fmla="*/ 389 w 434"/>
              <a:gd name="T1" fmla="*/ 234 h 410"/>
              <a:gd name="T2" fmla="*/ 350 w 434"/>
              <a:gd name="T3" fmla="*/ 246 h 410"/>
              <a:gd name="T4" fmla="*/ 323 w 434"/>
              <a:gd name="T5" fmla="*/ 259 h 410"/>
              <a:gd name="T6" fmla="*/ 291 w 434"/>
              <a:gd name="T7" fmla="*/ 216 h 410"/>
              <a:gd name="T8" fmla="*/ 298 w 434"/>
              <a:gd name="T9" fmla="*/ 147 h 410"/>
              <a:gd name="T10" fmla="*/ 300 w 434"/>
              <a:gd name="T11" fmla="*/ 133 h 410"/>
              <a:gd name="T12" fmla="*/ 258 w 434"/>
              <a:gd name="T13" fmla="*/ 137 h 410"/>
              <a:gd name="T14" fmla="*/ 184 w 434"/>
              <a:gd name="T15" fmla="*/ 134 h 410"/>
              <a:gd name="T16" fmla="*/ 178 w 434"/>
              <a:gd name="T17" fmla="*/ 94 h 410"/>
              <a:gd name="T18" fmla="*/ 197 w 434"/>
              <a:gd name="T19" fmla="*/ 64 h 410"/>
              <a:gd name="T20" fmla="*/ 188 w 434"/>
              <a:gd name="T21" fmla="*/ 12 h 410"/>
              <a:gd name="T22" fmla="*/ 116 w 434"/>
              <a:gd name="T23" fmla="*/ 12 h 410"/>
              <a:gd name="T24" fmla="*/ 104 w 434"/>
              <a:gd name="T25" fmla="*/ 67 h 410"/>
              <a:gd name="T26" fmla="*/ 121 w 434"/>
              <a:gd name="T27" fmla="*/ 97 h 410"/>
              <a:gd name="T28" fmla="*/ 113 w 434"/>
              <a:gd name="T29" fmla="*/ 134 h 410"/>
              <a:gd name="T30" fmla="*/ 19 w 434"/>
              <a:gd name="T31" fmla="*/ 137 h 410"/>
              <a:gd name="T32" fmla="*/ 5 w 434"/>
              <a:gd name="T33" fmla="*/ 134 h 410"/>
              <a:gd name="T34" fmla="*/ 0 w 434"/>
              <a:gd name="T35" fmla="*/ 400 h 410"/>
              <a:gd name="T36" fmla="*/ 1 w 434"/>
              <a:gd name="T37" fmla="*/ 401 h 410"/>
              <a:gd name="T38" fmla="*/ 12 w 434"/>
              <a:gd name="T39" fmla="*/ 403 h 410"/>
              <a:gd name="T40" fmla="*/ 83 w 434"/>
              <a:gd name="T41" fmla="*/ 410 h 410"/>
              <a:gd name="T42" fmla="*/ 125 w 434"/>
              <a:gd name="T43" fmla="*/ 377 h 410"/>
              <a:gd name="T44" fmla="*/ 113 w 434"/>
              <a:gd name="T45" fmla="*/ 351 h 410"/>
              <a:gd name="T46" fmla="*/ 100 w 434"/>
              <a:gd name="T47" fmla="*/ 312 h 410"/>
              <a:gd name="T48" fmla="*/ 153 w 434"/>
              <a:gd name="T49" fmla="*/ 267 h 410"/>
              <a:gd name="T50" fmla="*/ 202 w 434"/>
              <a:gd name="T51" fmla="*/ 311 h 410"/>
              <a:gd name="T52" fmla="*/ 188 w 434"/>
              <a:gd name="T53" fmla="*/ 346 h 410"/>
              <a:gd name="T54" fmla="*/ 173 w 434"/>
              <a:gd name="T55" fmla="*/ 380 h 410"/>
              <a:gd name="T56" fmla="*/ 211 w 434"/>
              <a:gd name="T57" fmla="*/ 408 h 410"/>
              <a:gd name="T58" fmla="*/ 267 w 434"/>
              <a:gd name="T59" fmla="*/ 403 h 410"/>
              <a:gd name="T60" fmla="*/ 301 w 434"/>
              <a:gd name="T61" fmla="*/ 400 h 410"/>
              <a:gd name="T62" fmla="*/ 297 w 434"/>
              <a:gd name="T63" fmla="*/ 369 h 410"/>
              <a:gd name="T64" fmla="*/ 321 w 434"/>
              <a:gd name="T65" fmla="*/ 307 h 410"/>
              <a:gd name="T66" fmla="*/ 354 w 434"/>
              <a:gd name="T67" fmla="*/ 321 h 410"/>
              <a:gd name="T68" fmla="*/ 390 w 434"/>
              <a:gd name="T69" fmla="*/ 336 h 410"/>
              <a:gd name="T70" fmla="*/ 434 w 434"/>
              <a:gd name="T71" fmla="*/ 286 h 410"/>
              <a:gd name="T72" fmla="*/ 422 w 434"/>
              <a:gd name="T73" fmla="*/ 249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34" h="410">
                <a:moveTo>
                  <a:pt x="422" y="249"/>
                </a:moveTo>
                <a:cubicBezTo>
                  <a:pt x="414" y="239"/>
                  <a:pt x="403" y="234"/>
                  <a:pt x="389" y="234"/>
                </a:cubicBezTo>
                <a:cubicBezTo>
                  <a:pt x="381" y="234"/>
                  <a:pt x="374" y="235"/>
                  <a:pt x="367" y="237"/>
                </a:cubicBezTo>
                <a:cubicBezTo>
                  <a:pt x="360" y="240"/>
                  <a:pt x="355" y="243"/>
                  <a:pt x="350" y="246"/>
                </a:cubicBezTo>
                <a:cubicBezTo>
                  <a:pt x="346" y="249"/>
                  <a:pt x="341" y="252"/>
                  <a:pt x="336" y="255"/>
                </a:cubicBezTo>
                <a:cubicBezTo>
                  <a:pt x="332" y="258"/>
                  <a:pt x="327" y="259"/>
                  <a:pt x="323" y="259"/>
                </a:cubicBezTo>
                <a:cubicBezTo>
                  <a:pt x="315" y="259"/>
                  <a:pt x="308" y="255"/>
                  <a:pt x="300" y="247"/>
                </a:cubicBezTo>
                <a:cubicBezTo>
                  <a:pt x="294" y="240"/>
                  <a:pt x="291" y="230"/>
                  <a:pt x="291" y="216"/>
                </a:cubicBezTo>
                <a:cubicBezTo>
                  <a:pt x="291" y="200"/>
                  <a:pt x="293" y="179"/>
                  <a:pt x="297" y="153"/>
                </a:cubicBezTo>
                <a:cubicBezTo>
                  <a:pt x="297" y="152"/>
                  <a:pt x="298" y="150"/>
                  <a:pt x="298" y="147"/>
                </a:cubicBezTo>
                <a:cubicBezTo>
                  <a:pt x="299" y="144"/>
                  <a:pt x="299" y="141"/>
                  <a:pt x="299" y="138"/>
                </a:cubicBezTo>
                <a:cubicBezTo>
                  <a:pt x="300" y="135"/>
                  <a:pt x="300" y="134"/>
                  <a:pt x="300" y="133"/>
                </a:cubicBezTo>
                <a:cubicBezTo>
                  <a:pt x="300" y="133"/>
                  <a:pt x="300" y="133"/>
                  <a:pt x="300" y="133"/>
                </a:cubicBezTo>
                <a:cubicBezTo>
                  <a:pt x="292" y="133"/>
                  <a:pt x="278" y="135"/>
                  <a:pt x="258" y="137"/>
                </a:cubicBezTo>
                <a:cubicBezTo>
                  <a:pt x="238" y="140"/>
                  <a:pt x="222" y="141"/>
                  <a:pt x="211" y="141"/>
                </a:cubicBezTo>
                <a:cubicBezTo>
                  <a:pt x="200" y="141"/>
                  <a:pt x="191" y="139"/>
                  <a:pt x="184" y="134"/>
                </a:cubicBezTo>
                <a:cubicBezTo>
                  <a:pt x="177" y="130"/>
                  <a:pt x="173" y="123"/>
                  <a:pt x="173" y="113"/>
                </a:cubicBezTo>
                <a:cubicBezTo>
                  <a:pt x="173" y="106"/>
                  <a:pt x="175" y="100"/>
                  <a:pt x="178" y="94"/>
                </a:cubicBezTo>
                <a:cubicBezTo>
                  <a:pt x="181" y="88"/>
                  <a:pt x="184" y="83"/>
                  <a:pt x="188" y="79"/>
                </a:cubicBezTo>
                <a:cubicBezTo>
                  <a:pt x="191" y="75"/>
                  <a:pt x="194" y="70"/>
                  <a:pt x="197" y="64"/>
                </a:cubicBezTo>
                <a:cubicBezTo>
                  <a:pt x="201" y="58"/>
                  <a:pt x="202" y="51"/>
                  <a:pt x="202" y="44"/>
                </a:cubicBezTo>
                <a:cubicBezTo>
                  <a:pt x="202" y="30"/>
                  <a:pt x="197" y="19"/>
                  <a:pt x="188" y="12"/>
                </a:cubicBezTo>
                <a:cubicBezTo>
                  <a:pt x="179" y="4"/>
                  <a:pt x="167" y="0"/>
                  <a:pt x="153" y="0"/>
                </a:cubicBezTo>
                <a:cubicBezTo>
                  <a:pt x="138" y="0"/>
                  <a:pt x="126" y="4"/>
                  <a:pt x="116" y="12"/>
                </a:cubicBezTo>
                <a:cubicBezTo>
                  <a:pt x="105" y="20"/>
                  <a:pt x="100" y="31"/>
                  <a:pt x="100" y="45"/>
                </a:cubicBezTo>
                <a:cubicBezTo>
                  <a:pt x="100" y="53"/>
                  <a:pt x="101" y="60"/>
                  <a:pt x="104" y="67"/>
                </a:cubicBezTo>
                <a:cubicBezTo>
                  <a:pt x="107" y="74"/>
                  <a:pt x="110" y="79"/>
                  <a:pt x="113" y="84"/>
                </a:cubicBezTo>
                <a:cubicBezTo>
                  <a:pt x="116" y="88"/>
                  <a:pt x="119" y="92"/>
                  <a:pt x="121" y="97"/>
                </a:cubicBezTo>
                <a:cubicBezTo>
                  <a:pt x="124" y="102"/>
                  <a:pt x="125" y="107"/>
                  <a:pt x="125" y="111"/>
                </a:cubicBezTo>
                <a:cubicBezTo>
                  <a:pt x="125" y="118"/>
                  <a:pt x="121" y="126"/>
                  <a:pt x="113" y="134"/>
                </a:cubicBezTo>
                <a:cubicBezTo>
                  <a:pt x="107" y="140"/>
                  <a:pt x="97" y="143"/>
                  <a:pt x="83" y="143"/>
                </a:cubicBezTo>
                <a:cubicBezTo>
                  <a:pt x="66" y="143"/>
                  <a:pt x="45" y="141"/>
                  <a:pt x="19" y="137"/>
                </a:cubicBezTo>
                <a:cubicBezTo>
                  <a:pt x="19" y="136"/>
                  <a:pt x="17" y="136"/>
                  <a:pt x="13" y="136"/>
                </a:cubicBezTo>
                <a:cubicBezTo>
                  <a:pt x="10" y="135"/>
                  <a:pt x="7" y="135"/>
                  <a:pt x="5" y="134"/>
                </a:cubicBezTo>
                <a:cubicBezTo>
                  <a:pt x="2" y="134"/>
                  <a:pt x="0" y="134"/>
                  <a:pt x="0" y="133"/>
                </a:cubicBezTo>
                <a:cubicBezTo>
                  <a:pt x="0" y="400"/>
                  <a:pt x="0" y="400"/>
                  <a:pt x="0" y="400"/>
                </a:cubicBezTo>
                <a:cubicBezTo>
                  <a:pt x="0" y="401"/>
                  <a:pt x="0" y="401"/>
                  <a:pt x="1" y="401"/>
                </a:cubicBezTo>
                <a:cubicBezTo>
                  <a:pt x="1" y="401"/>
                  <a:pt x="1" y="401"/>
                  <a:pt x="1" y="401"/>
                </a:cubicBezTo>
                <a:cubicBezTo>
                  <a:pt x="5" y="401"/>
                  <a:pt x="5" y="401"/>
                  <a:pt x="5" y="401"/>
                </a:cubicBezTo>
                <a:cubicBezTo>
                  <a:pt x="6" y="402"/>
                  <a:pt x="9" y="402"/>
                  <a:pt x="12" y="403"/>
                </a:cubicBezTo>
                <a:cubicBezTo>
                  <a:pt x="15" y="403"/>
                  <a:pt x="17" y="403"/>
                  <a:pt x="19" y="404"/>
                </a:cubicBezTo>
                <a:cubicBezTo>
                  <a:pt x="45" y="408"/>
                  <a:pt x="66" y="410"/>
                  <a:pt x="83" y="410"/>
                </a:cubicBezTo>
                <a:cubicBezTo>
                  <a:pt x="97" y="410"/>
                  <a:pt x="107" y="407"/>
                  <a:pt x="113" y="401"/>
                </a:cubicBezTo>
                <a:cubicBezTo>
                  <a:pt x="121" y="393"/>
                  <a:pt x="125" y="385"/>
                  <a:pt x="125" y="377"/>
                </a:cubicBezTo>
                <a:cubicBezTo>
                  <a:pt x="125" y="374"/>
                  <a:pt x="124" y="369"/>
                  <a:pt x="122" y="364"/>
                </a:cubicBezTo>
                <a:cubicBezTo>
                  <a:pt x="119" y="359"/>
                  <a:pt x="116" y="355"/>
                  <a:pt x="113" y="351"/>
                </a:cubicBezTo>
                <a:cubicBezTo>
                  <a:pt x="110" y="346"/>
                  <a:pt x="107" y="341"/>
                  <a:pt x="104" y="334"/>
                </a:cubicBezTo>
                <a:cubicBezTo>
                  <a:pt x="101" y="327"/>
                  <a:pt x="100" y="320"/>
                  <a:pt x="100" y="312"/>
                </a:cubicBezTo>
                <a:cubicBezTo>
                  <a:pt x="100" y="298"/>
                  <a:pt x="105" y="287"/>
                  <a:pt x="116" y="279"/>
                </a:cubicBezTo>
                <a:cubicBezTo>
                  <a:pt x="126" y="271"/>
                  <a:pt x="138" y="267"/>
                  <a:pt x="153" y="267"/>
                </a:cubicBezTo>
                <a:cubicBezTo>
                  <a:pt x="167" y="267"/>
                  <a:pt x="179" y="271"/>
                  <a:pt x="188" y="279"/>
                </a:cubicBezTo>
                <a:cubicBezTo>
                  <a:pt x="197" y="286"/>
                  <a:pt x="202" y="297"/>
                  <a:pt x="202" y="311"/>
                </a:cubicBezTo>
                <a:cubicBezTo>
                  <a:pt x="202" y="318"/>
                  <a:pt x="201" y="325"/>
                  <a:pt x="197" y="331"/>
                </a:cubicBezTo>
                <a:cubicBezTo>
                  <a:pt x="194" y="337"/>
                  <a:pt x="191" y="342"/>
                  <a:pt x="188" y="346"/>
                </a:cubicBezTo>
                <a:cubicBezTo>
                  <a:pt x="184" y="350"/>
                  <a:pt x="181" y="355"/>
                  <a:pt x="178" y="361"/>
                </a:cubicBezTo>
                <a:cubicBezTo>
                  <a:pt x="175" y="367"/>
                  <a:pt x="173" y="373"/>
                  <a:pt x="173" y="380"/>
                </a:cubicBezTo>
                <a:cubicBezTo>
                  <a:pt x="173" y="389"/>
                  <a:pt x="177" y="397"/>
                  <a:pt x="184" y="401"/>
                </a:cubicBezTo>
                <a:cubicBezTo>
                  <a:pt x="191" y="406"/>
                  <a:pt x="200" y="408"/>
                  <a:pt x="211" y="408"/>
                </a:cubicBezTo>
                <a:cubicBezTo>
                  <a:pt x="219" y="408"/>
                  <a:pt x="227" y="408"/>
                  <a:pt x="236" y="407"/>
                </a:cubicBezTo>
                <a:cubicBezTo>
                  <a:pt x="246" y="406"/>
                  <a:pt x="256" y="405"/>
                  <a:pt x="267" y="403"/>
                </a:cubicBezTo>
                <a:cubicBezTo>
                  <a:pt x="278" y="402"/>
                  <a:pt x="286" y="401"/>
                  <a:pt x="292" y="400"/>
                </a:cubicBezTo>
                <a:cubicBezTo>
                  <a:pt x="294" y="400"/>
                  <a:pt x="297" y="400"/>
                  <a:pt x="301" y="400"/>
                </a:cubicBezTo>
                <a:cubicBezTo>
                  <a:pt x="301" y="399"/>
                  <a:pt x="301" y="399"/>
                  <a:pt x="301" y="399"/>
                </a:cubicBezTo>
                <a:cubicBezTo>
                  <a:pt x="301" y="392"/>
                  <a:pt x="299" y="382"/>
                  <a:pt x="297" y="369"/>
                </a:cubicBezTo>
                <a:cubicBezTo>
                  <a:pt x="294" y="356"/>
                  <a:pt x="293" y="346"/>
                  <a:pt x="293" y="339"/>
                </a:cubicBezTo>
                <a:cubicBezTo>
                  <a:pt x="293" y="317"/>
                  <a:pt x="302" y="307"/>
                  <a:pt x="321" y="307"/>
                </a:cubicBezTo>
                <a:cubicBezTo>
                  <a:pt x="328" y="307"/>
                  <a:pt x="334" y="308"/>
                  <a:pt x="340" y="311"/>
                </a:cubicBezTo>
                <a:cubicBezTo>
                  <a:pt x="346" y="314"/>
                  <a:pt x="351" y="317"/>
                  <a:pt x="354" y="321"/>
                </a:cubicBezTo>
                <a:cubicBezTo>
                  <a:pt x="358" y="325"/>
                  <a:pt x="363" y="328"/>
                  <a:pt x="370" y="331"/>
                </a:cubicBezTo>
                <a:cubicBezTo>
                  <a:pt x="376" y="334"/>
                  <a:pt x="383" y="336"/>
                  <a:pt x="390" y="336"/>
                </a:cubicBezTo>
                <a:cubicBezTo>
                  <a:pt x="404" y="336"/>
                  <a:pt x="415" y="331"/>
                  <a:pt x="422" y="321"/>
                </a:cubicBezTo>
                <a:cubicBezTo>
                  <a:pt x="430" y="312"/>
                  <a:pt x="434" y="300"/>
                  <a:pt x="434" y="286"/>
                </a:cubicBezTo>
                <a:cubicBezTo>
                  <a:pt x="434" y="272"/>
                  <a:pt x="430" y="259"/>
                  <a:pt x="422" y="249"/>
                </a:cubicBezTo>
                <a:close/>
                <a:moveTo>
                  <a:pt x="422" y="249"/>
                </a:moveTo>
                <a:cubicBezTo>
                  <a:pt x="422" y="249"/>
                  <a:pt x="422" y="249"/>
                  <a:pt x="422" y="24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5" name="グループ化 126"/>
          <p:cNvGrpSpPr/>
          <p:nvPr/>
        </p:nvGrpSpPr>
        <p:grpSpPr>
          <a:xfrm>
            <a:off x="12797862" y="4549072"/>
            <a:ext cx="1272980" cy="1272978"/>
            <a:chOff x="6399213" y="4240213"/>
            <a:chExt cx="636588" cy="636587"/>
          </a:xfrm>
          <a:solidFill>
            <a:schemeClr val="bg1"/>
          </a:solidFill>
        </p:grpSpPr>
        <p:sp>
          <p:nvSpPr>
            <p:cNvPr id="76" name="Freeform 103"/>
            <p:cNvSpPr>
              <a:spLocks noEditPoints="1"/>
            </p:cNvSpPr>
            <p:nvPr/>
          </p:nvSpPr>
          <p:spPr bwMode="auto">
            <a:xfrm>
              <a:off x="6399213" y="4587875"/>
              <a:ext cx="288925" cy="288925"/>
            </a:xfrm>
            <a:custGeom>
              <a:avLst/>
              <a:gdLst>
                <a:gd name="T0" fmla="*/ 0 w 182"/>
                <a:gd name="T1" fmla="*/ 182 h 182"/>
                <a:gd name="T2" fmla="*/ 182 w 182"/>
                <a:gd name="T3" fmla="*/ 182 h 182"/>
                <a:gd name="T4" fmla="*/ 182 w 182"/>
                <a:gd name="T5" fmla="*/ 0 h 182"/>
                <a:gd name="T6" fmla="*/ 0 w 182"/>
                <a:gd name="T7" fmla="*/ 0 h 182"/>
                <a:gd name="T8" fmla="*/ 0 w 182"/>
                <a:gd name="T9" fmla="*/ 182 h 182"/>
                <a:gd name="T10" fmla="*/ 36 w 182"/>
                <a:gd name="T11" fmla="*/ 37 h 182"/>
                <a:gd name="T12" fmla="*/ 145 w 182"/>
                <a:gd name="T13" fmla="*/ 37 h 182"/>
                <a:gd name="T14" fmla="*/ 145 w 182"/>
                <a:gd name="T15" fmla="*/ 145 h 182"/>
                <a:gd name="T16" fmla="*/ 36 w 182"/>
                <a:gd name="T17" fmla="*/ 145 h 182"/>
                <a:gd name="T18" fmla="*/ 36 w 182"/>
                <a:gd name="T19" fmla="*/ 37 h 182"/>
                <a:gd name="T20" fmla="*/ 36 w 182"/>
                <a:gd name="T21" fmla="*/ 37 h 182"/>
                <a:gd name="T22" fmla="*/ 36 w 182"/>
                <a:gd name="T23" fmla="*/ 3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182">
                  <a:moveTo>
                    <a:pt x="0" y="182"/>
                  </a:moveTo>
                  <a:lnTo>
                    <a:pt x="182" y="182"/>
                  </a:lnTo>
                  <a:lnTo>
                    <a:pt x="182" y="0"/>
                  </a:lnTo>
                  <a:lnTo>
                    <a:pt x="0" y="0"/>
                  </a:lnTo>
                  <a:lnTo>
                    <a:pt x="0" y="182"/>
                  </a:lnTo>
                  <a:close/>
                  <a:moveTo>
                    <a:pt x="36" y="37"/>
                  </a:moveTo>
                  <a:lnTo>
                    <a:pt x="145" y="37"/>
                  </a:lnTo>
                  <a:lnTo>
                    <a:pt x="145" y="145"/>
                  </a:lnTo>
                  <a:lnTo>
                    <a:pt x="36" y="145"/>
                  </a:lnTo>
                  <a:lnTo>
                    <a:pt x="36" y="37"/>
                  </a:lnTo>
                  <a:close/>
                  <a:moveTo>
                    <a:pt x="36" y="37"/>
                  </a:moveTo>
                  <a:lnTo>
                    <a:pt x="36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6515100" y="4703763"/>
              <a:ext cx="57150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6862763" y="4819650"/>
              <a:ext cx="57150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6978650" y="4819650"/>
              <a:ext cx="57150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7" name="Freeform 108"/>
            <p:cNvSpPr>
              <a:spLocks noEditPoints="1"/>
            </p:cNvSpPr>
            <p:nvPr/>
          </p:nvSpPr>
          <p:spPr bwMode="auto">
            <a:xfrm>
              <a:off x="6745288" y="4587875"/>
              <a:ext cx="290513" cy="288925"/>
            </a:xfrm>
            <a:custGeom>
              <a:avLst/>
              <a:gdLst>
                <a:gd name="T0" fmla="*/ 147 w 183"/>
                <a:gd name="T1" fmla="*/ 37 h 182"/>
                <a:gd name="T2" fmla="*/ 110 w 183"/>
                <a:gd name="T3" fmla="*/ 37 h 182"/>
                <a:gd name="T4" fmla="*/ 110 w 183"/>
                <a:gd name="T5" fmla="*/ 0 h 182"/>
                <a:gd name="T6" fmla="*/ 0 w 183"/>
                <a:gd name="T7" fmla="*/ 0 h 182"/>
                <a:gd name="T8" fmla="*/ 0 w 183"/>
                <a:gd name="T9" fmla="*/ 182 h 182"/>
                <a:gd name="T10" fmla="*/ 38 w 183"/>
                <a:gd name="T11" fmla="*/ 182 h 182"/>
                <a:gd name="T12" fmla="*/ 38 w 183"/>
                <a:gd name="T13" fmla="*/ 73 h 182"/>
                <a:gd name="T14" fmla="*/ 74 w 183"/>
                <a:gd name="T15" fmla="*/ 73 h 182"/>
                <a:gd name="T16" fmla="*/ 74 w 183"/>
                <a:gd name="T17" fmla="*/ 109 h 182"/>
                <a:gd name="T18" fmla="*/ 183 w 183"/>
                <a:gd name="T19" fmla="*/ 109 h 182"/>
                <a:gd name="T20" fmla="*/ 183 w 183"/>
                <a:gd name="T21" fmla="*/ 0 h 182"/>
                <a:gd name="T22" fmla="*/ 147 w 183"/>
                <a:gd name="T23" fmla="*/ 0 h 182"/>
                <a:gd name="T24" fmla="*/ 147 w 183"/>
                <a:gd name="T25" fmla="*/ 37 h 182"/>
                <a:gd name="T26" fmla="*/ 147 w 183"/>
                <a:gd name="T27" fmla="*/ 37 h 182"/>
                <a:gd name="T28" fmla="*/ 147 w 183"/>
                <a:gd name="T29" fmla="*/ 3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3" h="182">
                  <a:moveTo>
                    <a:pt x="147" y="37"/>
                  </a:moveTo>
                  <a:lnTo>
                    <a:pt x="110" y="37"/>
                  </a:lnTo>
                  <a:lnTo>
                    <a:pt x="110" y="0"/>
                  </a:lnTo>
                  <a:lnTo>
                    <a:pt x="0" y="0"/>
                  </a:lnTo>
                  <a:lnTo>
                    <a:pt x="0" y="182"/>
                  </a:lnTo>
                  <a:lnTo>
                    <a:pt x="38" y="182"/>
                  </a:lnTo>
                  <a:lnTo>
                    <a:pt x="38" y="73"/>
                  </a:lnTo>
                  <a:lnTo>
                    <a:pt x="74" y="73"/>
                  </a:lnTo>
                  <a:lnTo>
                    <a:pt x="74" y="109"/>
                  </a:lnTo>
                  <a:lnTo>
                    <a:pt x="183" y="109"/>
                  </a:lnTo>
                  <a:lnTo>
                    <a:pt x="183" y="0"/>
                  </a:lnTo>
                  <a:lnTo>
                    <a:pt x="147" y="0"/>
                  </a:lnTo>
                  <a:lnTo>
                    <a:pt x="147" y="37"/>
                  </a:lnTo>
                  <a:close/>
                  <a:moveTo>
                    <a:pt x="147" y="37"/>
                  </a:moveTo>
                  <a:lnTo>
                    <a:pt x="14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8" name="Freeform 110"/>
            <p:cNvSpPr>
              <a:spLocks noEditPoints="1"/>
            </p:cNvSpPr>
            <p:nvPr/>
          </p:nvSpPr>
          <p:spPr bwMode="auto">
            <a:xfrm>
              <a:off x="6399213" y="4240213"/>
              <a:ext cx="288925" cy="288925"/>
            </a:xfrm>
            <a:custGeom>
              <a:avLst/>
              <a:gdLst>
                <a:gd name="T0" fmla="*/ 0 w 182"/>
                <a:gd name="T1" fmla="*/ 182 h 182"/>
                <a:gd name="T2" fmla="*/ 182 w 182"/>
                <a:gd name="T3" fmla="*/ 182 h 182"/>
                <a:gd name="T4" fmla="*/ 182 w 182"/>
                <a:gd name="T5" fmla="*/ 0 h 182"/>
                <a:gd name="T6" fmla="*/ 0 w 182"/>
                <a:gd name="T7" fmla="*/ 0 h 182"/>
                <a:gd name="T8" fmla="*/ 0 w 182"/>
                <a:gd name="T9" fmla="*/ 182 h 182"/>
                <a:gd name="T10" fmla="*/ 36 w 182"/>
                <a:gd name="T11" fmla="*/ 36 h 182"/>
                <a:gd name="T12" fmla="*/ 145 w 182"/>
                <a:gd name="T13" fmla="*/ 36 h 182"/>
                <a:gd name="T14" fmla="*/ 145 w 182"/>
                <a:gd name="T15" fmla="*/ 145 h 182"/>
                <a:gd name="T16" fmla="*/ 36 w 182"/>
                <a:gd name="T17" fmla="*/ 145 h 182"/>
                <a:gd name="T18" fmla="*/ 36 w 182"/>
                <a:gd name="T19" fmla="*/ 36 h 182"/>
                <a:gd name="T20" fmla="*/ 36 w 182"/>
                <a:gd name="T21" fmla="*/ 36 h 182"/>
                <a:gd name="T22" fmla="*/ 36 w 182"/>
                <a:gd name="T23" fmla="*/ 3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182">
                  <a:moveTo>
                    <a:pt x="0" y="182"/>
                  </a:moveTo>
                  <a:lnTo>
                    <a:pt x="182" y="182"/>
                  </a:lnTo>
                  <a:lnTo>
                    <a:pt x="182" y="0"/>
                  </a:lnTo>
                  <a:lnTo>
                    <a:pt x="0" y="0"/>
                  </a:lnTo>
                  <a:lnTo>
                    <a:pt x="0" y="182"/>
                  </a:lnTo>
                  <a:close/>
                  <a:moveTo>
                    <a:pt x="36" y="36"/>
                  </a:moveTo>
                  <a:lnTo>
                    <a:pt x="145" y="36"/>
                  </a:lnTo>
                  <a:lnTo>
                    <a:pt x="145" y="145"/>
                  </a:lnTo>
                  <a:lnTo>
                    <a:pt x="36" y="145"/>
                  </a:lnTo>
                  <a:lnTo>
                    <a:pt x="36" y="36"/>
                  </a:lnTo>
                  <a:close/>
                  <a:moveTo>
                    <a:pt x="36" y="36"/>
                  </a:moveTo>
                  <a:lnTo>
                    <a:pt x="3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9" name="Rectangle 88"/>
            <p:cNvSpPr>
              <a:spLocks noChangeArrowheads="1"/>
            </p:cNvSpPr>
            <p:nvPr/>
          </p:nvSpPr>
          <p:spPr bwMode="auto">
            <a:xfrm>
              <a:off x="6515100" y="4356100"/>
              <a:ext cx="57150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0" name="Freeform 113"/>
            <p:cNvSpPr>
              <a:spLocks noEditPoints="1"/>
            </p:cNvSpPr>
            <p:nvPr/>
          </p:nvSpPr>
          <p:spPr bwMode="auto">
            <a:xfrm>
              <a:off x="6745288" y="4240213"/>
              <a:ext cx="290513" cy="288925"/>
            </a:xfrm>
            <a:custGeom>
              <a:avLst/>
              <a:gdLst>
                <a:gd name="T0" fmla="*/ 0 w 183"/>
                <a:gd name="T1" fmla="*/ 0 h 182"/>
                <a:gd name="T2" fmla="*/ 0 w 183"/>
                <a:gd name="T3" fmla="*/ 182 h 182"/>
                <a:gd name="T4" fmla="*/ 183 w 183"/>
                <a:gd name="T5" fmla="*/ 182 h 182"/>
                <a:gd name="T6" fmla="*/ 183 w 183"/>
                <a:gd name="T7" fmla="*/ 0 h 182"/>
                <a:gd name="T8" fmla="*/ 0 w 183"/>
                <a:gd name="T9" fmla="*/ 0 h 182"/>
                <a:gd name="T10" fmla="*/ 147 w 183"/>
                <a:gd name="T11" fmla="*/ 145 h 182"/>
                <a:gd name="T12" fmla="*/ 38 w 183"/>
                <a:gd name="T13" fmla="*/ 145 h 182"/>
                <a:gd name="T14" fmla="*/ 38 w 183"/>
                <a:gd name="T15" fmla="*/ 36 h 182"/>
                <a:gd name="T16" fmla="*/ 147 w 183"/>
                <a:gd name="T17" fmla="*/ 36 h 182"/>
                <a:gd name="T18" fmla="*/ 147 w 183"/>
                <a:gd name="T19" fmla="*/ 145 h 182"/>
                <a:gd name="T20" fmla="*/ 147 w 183"/>
                <a:gd name="T21" fmla="*/ 145 h 182"/>
                <a:gd name="T22" fmla="*/ 147 w 183"/>
                <a:gd name="T23" fmla="*/ 14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182">
                  <a:moveTo>
                    <a:pt x="0" y="0"/>
                  </a:moveTo>
                  <a:lnTo>
                    <a:pt x="0" y="182"/>
                  </a:lnTo>
                  <a:lnTo>
                    <a:pt x="183" y="182"/>
                  </a:lnTo>
                  <a:lnTo>
                    <a:pt x="183" y="0"/>
                  </a:lnTo>
                  <a:lnTo>
                    <a:pt x="0" y="0"/>
                  </a:lnTo>
                  <a:close/>
                  <a:moveTo>
                    <a:pt x="147" y="145"/>
                  </a:moveTo>
                  <a:lnTo>
                    <a:pt x="38" y="145"/>
                  </a:lnTo>
                  <a:lnTo>
                    <a:pt x="38" y="36"/>
                  </a:lnTo>
                  <a:lnTo>
                    <a:pt x="147" y="36"/>
                  </a:lnTo>
                  <a:lnTo>
                    <a:pt x="147" y="145"/>
                  </a:lnTo>
                  <a:close/>
                  <a:moveTo>
                    <a:pt x="147" y="145"/>
                  </a:moveTo>
                  <a:lnTo>
                    <a:pt x="147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Rectangle 90"/>
            <p:cNvSpPr>
              <a:spLocks noChangeArrowheads="1"/>
            </p:cNvSpPr>
            <p:nvPr/>
          </p:nvSpPr>
          <p:spPr bwMode="auto">
            <a:xfrm>
              <a:off x="6862763" y="4356100"/>
              <a:ext cx="57150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2" name="Freeform 119"/>
          <p:cNvSpPr>
            <a:spLocks noEditPoints="1"/>
          </p:cNvSpPr>
          <p:nvPr/>
        </p:nvSpPr>
        <p:spPr bwMode="auto">
          <a:xfrm>
            <a:off x="15746981" y="4555420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34 w 400"/>
              <a:gd name="T27" fmla="*/ 325 h 400"/>
              <a:gd name="T28" fmla="*/ 231 w 400"/>
              <a:gd name="T29" fmla="*/ 331 h 400"/>
              <a:gd name="T30" fmla="*/ 225 w 400"/>
              <a:gd name="T31" fmla="*/ 334 h 400"/>
              <a:gd name="T32" fmla="*/ 175 w 400"/>
              <a:gd name="T33" fmla="*/ 334 h 400"/>
              <a:gd name="T34" fmla="*/ 169 w 400"/>
              <a:gd name="T35" fmla="*/ 331 h 400"/>
              <a:gd name="T36" fmla="*/ 167 w 400"/>
              <a:gd name="T37" fmla="*/ 325 h 400"/>
              <a:gd name="T38" fmla="*/ 167 w 400"/>
              <a:gd name="T39" fmla="*/ 275 h 400"/>
              <a:gd name="T40" fmla="*/ 169 w 400"/>
              <a:gd name="T41" fmla="*/ 269 h 400"/>
              <a:gd name="T42" fmla="*/ 175 w 400"/>
              <a:gd name="T43" fmla="*/ 267 h 400"/>
              <a:gd name="T44" fmla="*/ 225 w 400"/>
              <a:gd name="T45" fmla="*/ 267 h 400"/>
              <a:gd name="T46" fmla="*/ 231 w 400"/>
              <a:gd name="T47" fmla="*/ 269 h 400"/>
              <a:gd name="T48" fmla="*/ 234 w 400"/>
              <a:gd name="T49" fmla="*/ 275 h 400"/>
              <a:gd name="T50" fmla="*/ 234 w 400"/>
              <a:gd name="T51" fmla="*/ 325 h 400"/>
              <a:gd name="T52" fmla="*/ 297 w 400"/>
              <a:gd name="T53" fmla="*/ 171 h 400"/>
              <a:gd name="T54" fmla="*/ 290 w 400"/>
              <a:gd name="T55" fmla="*/ 187 h 400"/>
              <a:gd name="T56" fmla="*/ 278 w 400"/>
              <a:gd name="T57" fmla="*/ 200 h 400"/>
              <a:gd name="T58" fmla="*/ 266 w 400"/>
              <a:gd name="T59" fmla="*/ 209 h 400"/>
              <a:gd name="T60" fmla="*/ 253 w 400"/>
              <a:gd name="T61" fmla="*/ 216 h 400"/>
              <a:gd name="T62" fmla="*/ 239 w 400"/>
              <a:gd name="T63" fmla="*/ 229 h 400"/>
              <a:gd name="T64" fmla="*/ 234 w 400"/>
              <a:gd name="T65" fmla="*/ 242 h 400"/>
              <a:gd name="T66" fmla="*/ 231 w 400"/>
              <a:gd name="T67" fmla="*/ 248 h 400"/>
              <a:gd name="T68" fmla="*/ 225 w 400"/>
              <a:gd name="T69" fmla="*/ 250 h 400"/>
              <a:gd name="T70" fmla="*/ 175 w 400"/>
              <a:gd name="T71" fmla="*/ 250 h 400"/>
              <a:gd name="T72" fmla="*/ 169 w 400"/>
              <a:gd name="T73" fmla="*/ 248 h 400"/>
              <a:gd name="T74" fmla="*/ 167 w 400"/>
              <a:gd name="T75" fmla="*/ 242 h 400"/>
              <a:gd name="T76" fmla="*/ 167 w 400"/>
              <a:gd name="T77" fmla="*/ 233 h 400"/>
              <a:gd name="T78" fmla="*/ 181 w 400"/>
              <a:gd name="T79" fmla="*/ 200 h 400"/>
              <a:gd name="T80" fmla="*/ 211 w 400"/>
              <a:gd name="T81" fmla="*/ 177 h 400"/>
              <a:gd name="T82" fmla="*/ 228 w 400"/>
              <a:gd name="T83" fmla="*/ 166 h 400"/>
              <a:gd name="T84" fmla="*/ 234 w 400"/>
              <a:gd name="T85" fmla="*/ 150 h 400"/>
              <a:gd name="T86" fmla="*/ 224 w 400"/>
              <a:gd name="T87" fmla="*/ 134 h 400"/>
              <a:gd name="T88" fmla="*/ 202 w 400"/>
              <a:gd name="T89" fmla="*/ 127 h 400"/>
              <a:gd name="T90" fmla="*/ 179 w 400"/>
              <a:gd name="T91" fmla="*/ 134 h 400"/>
              <a:gd name="T92" fmla="*/ 157 w 400"/>
              <a:gd name="T93" fmla="*/ 158 h 400"/>
              <a:gd name="T94" fmla="*/ 150 w 400"/>
              <a:gd name="T95" fmla="*/ 161 h 400"/>
              <a:gd name="T96" fmla="*/ 145 w 400"/>
              <a:gd name="T97" fmla="*/ 159 h 400"/>
              <a:gd name="T98" fmla="*/ 111 w 400"/>
              <a:gd name="T99" fmla="*/ 133 h 400"/>
              <a:gd name="T100" fmla="*/ 109 w 400"/>
              <a:gd name="T101" fmla="*/ 122 h 400"/>
              <a:gd name="T102" fmla="*/ 205 w 400"/>
              <a:gd name="T103" fmla="*/ 67 h 400"/>
              <a:gd name="T104" fmla="*/ 250 w 400"/>
              <a:gd name="T105" fmla="*/ 77 h 400"/>
              <a:gd name="T106" fmla="*/ 286 w 400"/>
              <a:gd name="T107" fmla="*/ 108 h 400"/>
              <a:gd name="T108" fmla="*/ 300 w 400"/>
              <a:gd name="T109" fmla="*/ 150 h 400"/>
              <a:gd name="T110" fmla="*/ 297 w 400"/>
              <a:gd name="T111" fmla="*/ 171 h 400"/>
              <a:gd name="T112" fmla="*/ 297 w 400"/>
              <a:gd name="T113" fmla="*/ 171 h 400"/>
              <a:gd name="T114" fmla="*/ 297 w 400"/>
              <a:gd name="T115" fmla="*/ 1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34" y="325"/>
                </a:moveTo>
                <a:cubicBezTo>
                  <a:pt x="234" y="328"/>
                  <a:pt x="233" y="330"/>
                  <a:pt x="231" y="331"/>
                </a:cubicBezTo>
                <a:cubicBezTo>
                  <a:pt x="230" y="333"/>
                  <a:pt x="228" y="334"/>
                  <a:pt x="225" y="334"/>
                </a:cubicBezTo>
                <a:cubicBezTo>
                  <a:pt x="175" y="334"/>
                  <a:pt x="175" y="334"/>
                  <a:pt x="175" y="334"/>
                </a:cubicBezTo>
                <a:cubicBezTo>
                  <a:pt x="173" y="334"/>
                  <a:pt x="171" y="333"/>
                  <a:pt x="169" y="331"/>
                </a:cubicBezTo>
                <a:cubicBezTo>
                  <a:pt x="168" y="330"/>
                  <a:pt x="167" y="328"/>
                  <a:pt x="167" y="325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7" y="273"/>
                  <a:pt x="168" y="271"/>
                  <a:pt x="169" y="269"/>
                </a:cubicBezTo>
                <a:cubicBezTo>
                  <a:pt x="171" y="268"/>
                  <a:pt x="173" y="267"/>
                  <a:pt x="175" y="267"/>
                </a:cubicBezTo>
                <a:cubicBezTo>
                  <a:pt x="225" y="267"/>
                  <a:pt x="225" y="267"/>
                  <a:pt x="225" y="267"/>
                </a:cubicBezTo>
                <a:cubicBezTo>
                  <a:pt x="228" y="267"/>
                  <a:pt x="230" y="268"/>
                  <a:pt x="231" y="269"/>
                </a:cubicBezTo>
                <a:cubicBezTo>
                  <a:pt x="233" y="271"/>
                  <a:pt x="234" y="273"/>
                  <a:pt x="234" y="275"/>
                </a:cubicBezTo>
                <a:lnTo>
                  <a:pt x="234" y="325"/>
                </a:lnTo>
                <a:close/>
                <a:moveTo>
                  <a:pt x="297" y="171"/>
                </a:moveTo>
                <a:cubicBezTo>
                  <a:pt x="295" y="178"/>
                  <a:pt x="292" y="183"/>
                  <a:pt x="290" y="187"/>
                </a:cubicBezTo>
                <a:cubicBezTo>
                  <a:pt x="287" y="191"/>
                  <a:pt x="283" y="195"/>
                  <a:pt x="278" y="200"/>
                </a:cubicBezTo>
                <a:cubicBezTo>
                  <a:pt x="273" y="204"/>
                  <a:pt x="269" y="207"/>
                  <a:pt x="266" y="209"/>
                </a:cubicBezTo>
                <a:cubicBezTo>
                  <a:pt x="263" y="211"/>
                  <a:pt x="259" y="213"/>
                  <a:pt x="253" y="216"/>
                </a:cubicBezTo>
                <a:cubicBezTo>
                  <a:pt x="248" y="219"/>
                  <a:pt x="243" y="224"/>
                  <a:pt x="239" y="229"/>
                </a:cubicBezTo>
                <a:cubicBezTo>
                  <a:pt x="235" y="234"/>
                  <a:pt x="234" y="239"/>
                  <a:pt x="234" y="242"/>
                </a:cubicBezTo>
                <a:cubicBezTo>
                  <a:pt x="234" y="244"/>
                  <a:pt x="233" y="246"/>
                  <a:pt x="231" y="248"/>
                </a:cubicBezTo>
                <a:cubicBezTo>
                  <a:pt x="230" y="249"/>
                  <a:pt x="228" y="250"/>
                  <a:pt x="225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3" y="250"/>
                  <a:pt x="171" y="249"/>
                  <a:pt x="169" y="248"/>
                </a:cubicBezTo>
                <a:cubicBezTo>
                  <a:pt x="168" y="246"/>
                  <a:pt x="167" y="244"/>
                  <a:pt x="167" y="242"/>
                </a:cubicBezTo>
                <a:cubicBezTo>
                  <a:pt x="167" y="233"/>
                  <a:pt x="167" y="233"/>
                  <a:pt x="167" y="233"/>
                </a:cubicBezTo>
                <a:cubicBezTo>
                  <a:pt x="167" y="221"/>
                  <a:pt x="171" y="210"/>
                  <a:pt x="181" y="200"/>
                </a:cubicBezTo>
                <a:cubicBezTo>
                  <a:pt x="190" y="190"/>
                  <a:pt x="200" y="182"/>
                  <a:pt x="211" y="177"/>
                </a:cubicBezTo>
                <a:cubicBezTo>
                  <a:pt x="219" y="173"/>
                  <a:pt x="225" y="170"/>
                  <a:pt x="228" y="166"/>
                </a:cubicBezTo>
                <a:cubicBezTo>
                  <a:pt x="232" y="162"/>
                  <a:pt x="234" y="156"/>
                  <a:pt x="234" y="150"/>
                </a:cubicBezTo>
                <a:cubicBezTo>
                  <a:pt x="234" y="144"/>
                  <a:pt x="230" y="139"/>
                  <a:pt x="224" y="134"/>
                </a:cubicBezTo>
                <a:cubicBezTo>
                  <a:pt x="217" y="130"/>
                  <a:pt x="210" y="127"/>
                  <a:pt x="202" y="127"/>
                </a:cubicBezTo>
                <a:cubicBezTo>
                  <a:pt x="193" y="127"/>
                  <a:pt x="185" y="130"/>
                  <a:pt x="179" y="134"/>
                </a:cubicBezTo>
                <a:cubicBezTo>
                  <a:pt x="173" y="138"/>
                  <a:pt x="166" y="146"/>
                  <a:pt x="157" y="158"/>
                </a:cubicBezTo>
                <a:cubicBezTo>
                  <a:pt x="155" y="160"/>
                  <a:pt x="153" y="161"/>
                  <a:pt x="150" y="161"/>
                </a:cubicBezTo>
                <a:cubicBezTo>
                  <a:pt x="148" y="161"/>
                  <a:pt x="146" y="160"/>
                  <a:pt x="145" y="159"/>
                </a:cubicBezTo>
                <a:cubicBezTo>
                  <a:pt x="111" y="133"/>
                  <a:pt x="111" y="133"/>
                  <a:pt x="111" y="133"/>
                </a:cubicBezTo>
                <a:cubicBezTo>
                  <a:pt x="107" y="130"/>
                  <a:pt x="106" y="126"/>
                  <a:pt x="109" y="122"/>
                </a:cubicBezTo>
                <a:cubicBezTo>
                  <a:pt x="131" y="85"/>
                  <a:pt x="163" y="67"/>
                  <a:pt x="205" y="67"/>
                </a:cubicBezTo>
                <a:cubicBezTo>
                  <a:pt x="221" y="67"/>
                  <a:pt x="235" y="70"/>
                  <a:pt x="250" y="77"/>
                </a:cubicBezTo>
                <a:cubicBezTo>
                  <a:pt x="264" y="85"/>
                  <a:pt x="276" y="95"/>
                  <a:pt x="286" y="108"/>
                </a:cubicBezTo>
                <a:cubicBezTo>
                  <a:pt x="296" y="121"/>
                  <a:pt x="300" y="135"/>
                  <a:pt x="300" y="150"/>
                </a:cubicBezTo>
                <a:cubicBezTo>
                  <a:pt x="300" y="158"/>
                  <a:pt x="299" y="165"/>
                  <a:pt x="297" y="171"/>
                </a:cubicBezTo>
                <a:close/>
                <a:moveTo>
                  <a:pt x="297" y="171"/>
                </a:moveTo>
                <a:cubicBezTo>
                  <a:pt x="297" y="171"/>
                  <a:pt x="297" y="171"/>
                  <a:pt x="297" y="17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>
            <a:off x="1411191" y="7355376"/>
            <a:ext cx="636490" cy="1409600"/>
          </a:xfrm>
          <a:custGeom>
            <a:avLst/>
            <a:gdLst>
              <a:gd name="T0" fmla="*/ 199 w 202"/>
              <a:gd name="T1" fmla="*/ 103 h 451"/>
              <a:gd name="T2" fmla="*/ 107 w 202"/>
              <a:gd name="T3" fmla="*/ 3 h 451"/>
              <a:gd name="T4" fmla="*/ 100 w 202"/>
              <a:gd name="T5" fmla="*/ 0 h 451"/>
              <a:gd name="T6" fmla="*/ 94 w 202"/>
              <a:gd name="T7" fmla="*/ 3 h 451"/>
              <a:gd name="T8" fmla="*/ 3 w 202"/>
              <a:gd name="T9" fmla="*/ 103 h 451"/>
              <a:gd name="T10" fmla="*/ 2 w 202"/>
              <a:gd name="T11" fmla="*/ 112 h 451"/>
              <a:gd name="T12" fmla="*/ 9 w 202"/>
              <a:gd name="T13" fmla="*/ 117 h 451"/>
              <a:gd name="T14" fmla="*/ 68 w 202"/>
              <a:gd name="T15" fmla="*/ 117 h 451"/>
              <a:gd name="T16" fmla="*/ 68 w 202"/>
              <a:gd name="T17" fmla="*/ 442 h 451"/>
              <a:gd name="T18" fmla="*/ 70 w 202"/>
              <a:gd name="T19" fmla="*/ 448 h 451"/>
              <a:gd name="T20" fmla="*/ 76 w 202"/>
              <a:gd name="T21" fmla="*/ 451 h 451"/>
              <a:gd name="T22" fmla="*/ 126 w 202"/>
              <a:gd name="T23" fmla="*/ 451 h 451"/>
              <a:gd name="T24" fmla="*/ 132 w 202"/>
              <a:gd name="T25" fmla="*/ 448 h 451"/>
              <a:gd name="T26" fmla="*/ 135 w 202"/>
              <a:gd name="T27" fmla="*/ 442 h 451"/>
              <a:gd name="T28" fmla="*/ 135 w 202"/>
              <a:gd name="T29" fmla="*/ 117 h 451"/>
              <a:gd name="T30" fmla="*/ 193 w 202"/>
              <a:gd name="T31" fmla="*/ 117 h 451"/>
              <a:gd name="T32" fmla="*/ 200 w 202"/>
              <a:gd name="T33" fmla="*/ 112 h 451"/>
              <a:gd name="T34" fmla="*/ 199 w 202"/>
              <a:gd name="T35" fmla="*/ 103 h 451"/>
              <a:gd name="T36" fmla="*/ 199 w 202"/>
              <a:gd name="T37" fmla="*/ 103 h 451"/>
              <a:gd name="T38" fmla="*/ 199 w 202"/>
              <a:gd name="T39" fmla="*/ 103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2" h="451">
                <a:moveTo>
                  <a:pt x="199" y="103"/>
                </a:moveTo>
                <a:cubicBezTo>
                  <a:pt x="107" y="3"/>
                  <a:pt x="107" y="3"/>
                  <a:pt x="107" y="3"/>
                </a:cubicBezTo>
                <a:cubicBezTo>
                  <a:pt x="105" y="1"/>
                  <a:pt x="103" y="0"/>
                  <a:pt x="100" y="0"/>
                </a:cubicBezTo>
                <a:cubicBezTo>
                  <a:pt x="98" y="0"/>
                  <a:pt x="96" y="1"/>
                  <a:pt x="94" y="3"/>
                </a:cubicBezTo>
                <a:cubicBezTo>
                  <a:pt x="3" y="103"/>
                  <a:pt x="3" y="103"/>
                  <a:pt x="3" y="103"/>
                </a:cubicBezTo>
                <a:cubicBezTo>
                  <a:pt x="1" y="105"/>
                  <a:pt x="0" y="109"/>
                  <a:pt x="2" y="112"/>
                </a:cubicBezTo>
                <a:cubicBezTo>
                  <a:pt x="3" y="115"/>
                  <a:pt x="6" y="117"/>
                  <a:pt x="9" y="117"/>
                </a:cubicBezTo>
                <a:cubicBezTo>
                  <a:pt x="68" y="117"/>
                  <a:pt x="68" y="117"/>
                  <a:pt x="68" y="117"/>
                </a:cubicBezTo>
                <a:cubicBezTo>
                  <a:pt x="68" y="442"/>
                  <a:pt x="68" y="442"/>
                  <a:pt x="68" y="442"/>
                </a:cubicBezTo>
                <a:cubicBezTo>
                  <a:pt x="68" y="445"/>
                  <a:pt x="69" y="447"/>
                  <a:pt x="70" y="448"/>
                </a:cubicBezTo>
                <a:cubicBezTo>
                  <a:pt x="72" y="450"/>
                  <a:pt x="74" y="451"/>
                  <a:pt x="76" y="451"/>
                </a:cubicBezTo>
                <a:cubicBezTo>
                  <a:pt x="126" y="451"/>
                  <a:pt x="126" y="451"/>
                  <a:pt x="126" y="451"/>
                </a:cubicBezTo>
                <a:cubicBezTo>
                  <a:pt x="129" y="451"/>
                  <a:pt x="131" y="450"/>
                  <a:pt x="132" y="448"/>
                </a:cubicBezTo>
                <a:cubicBezTo>
                  <a:pt x="134" y="447"/>
                  <a:pt x="135" y="445"/>
                  <a:pt x="135" y="442"/>
                </a:cubicBezTo>
                <a:cubicBezTo>
                  <a:pt x="135" y="117"/>
                  <a:pt x="135" y="117"/>
                  <a:pt x="135" y="117"/>
                </a:cubicBezTo>
                <a:cubicBezTo>
                  <a:pt x="193" y="117"/>
                  <a:pt x="193" y="117"/>
                  <a:pt x="193" y="117"/>
                </a:cubicBezTo>
                <a:cubicBezTo>
                  <a:pt x="196" y="117"/>
                  <a:pt x="199" y="115"/>
                  <a:pt x="200" y="112"/>
                </a:cubicBezTo>
                <a:cubicBezTo>
                  <a:pt x="202" y="109"/>
                  <a:pt x="201" y="105"/>
                  <a:pt x="199" y="103"/>
                </a:cubicBezTo>
                <a:close/>
                <a:moveTo>
                  <a:pt x="199" y="103"/>
                </a:moveTo>
                <a:cubicBezTo>
                  <a:pt x="199" y="103"/>
                  <a:pt x="199" y="103"/>
                  <a:pt x="199" y="10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4" name="グループ化 67"/>
          <p:cNvGrpSpPr/>
          <p:nvPr/>
        </p:nvGrpSpPr>
        <p:grpSpPr>
          <a:xfrm>
            <a:off x="3963199" y="7391266"/>
            <a:ext cx="1272980" cy="1272978"/>
            <a:chOff x="1981200" y="509588"/>
            <a:chExt cx="636588" cy="636587"/>
          </a:xfrm>
          <a:solidFill>
            <a:schemeClr val="bg1"/>
          </a:solidFill>
        </p:grpSpPr>
        <p:sp>
          <p:nvSpPr>
            <p:cNvPr id="95" name="Freeform 9"/>
            <p:cNvSpPr>
              <a:spLocks noEditPoints="1"/>
            </p:cNvSpPr>
            <p:nvPr/>
          </p:nvSpPr>
          <p:spPr bwMode="auto">
            <a:xfrm>
              <a:off x="1981200" y="520700"/>
              <a:ext cx="625475" cy="625475"/>
            </a:xfrm>
            <a:custGeom>
              <a:avLst/>
              <a:gdLst>
                <a:gd name="T0" fmla="*/ 420 w 420"/>
                <a:gd name="T1" fmla="*/ 68 h 420"/>
                <a:gd name="T2" fmla="*/ 415 w 420"/>
                <a:gd name="T3" fmla="*/ 56 h 420"/>
                <a:gd name="T4" fmla="*/ 363 w 420"/>
                <a:gd name="T5" fmla="*/ 5 h 420"/>
                <a:gd name="T6" fmla="*/ 352 w 420"/>
                <a:gd name="T7" fmla="*/ 0 h 420"/>
                <a:gd name="T8" fmla="*/ 340 w 420"/>
                <a:gd name="T9" fmla="*/ 5 h 420"/>
                <a:gd name="T10" fmla="*/ 5 w 420"/>
                <a:gd name="T11" fmla="*/ 340 h 420"/>
                <a:gd name="T12" fmla="*/ 0 w 420"/>
                <a:gd name="T13" fmla="*/ 352 h 420"/>
                <a:gd name="T14" fmla="*/ 5 w 420"/>
                <a:gd name="T15" fmla="*/ 363 h 420"/>
                <a:gd name="T16" fmla="*/ 56 w 420"/>
                <a:gd name="T17" fmla="*/ 415 h 420"/>
                <a:gd name="T18" fmla="*/ 68 w 420"/>
                <a:gd name="T19" fmla="*/ 420 h 420"/>
                <a:gd name="T20" fmla="*/ 80 w 420"/>
                <a:gd name="T21" fmla="*/ 415 h 420"/>
                <a:gd name="T22" fmla="*/ 415 w 420"/>
                <a:gd name="T23" fmla="*/ 80 h 420"/>
                <a:gd name="T24" fmla="*/ 420 w 420"/>
                <a:gd name="T25" fmla="*/ 68 h 420"/>
                <a:gd name="T26" fmla="*/ 303 w 420"/>
                <a:gd name="T27" fmla="*/ 144 h 420"/>
                <a:gd name="T28" fmla="*/ 275 w 420"/>
                <a:gd name="T29" fmla="*/ 117 h 420"/>
                <a:gd name="T30" fmla="*/ 352 w 420"/>
                <a:gd name="T31" fmla="*/ 40 h 420"/>
                <a:gd name="T32" fmla="*/ 380 w 420"/>
                <a:gd name="T33" fmla="*/ 68 h 420"/>
                <a:gd name="T34" fmla="*/ 303 w 420"/>
                <a:gd name="T35" fmla="*/ 144 h 420"/>
                <a:gd name="T36" fmla="*/ 303 w 420"/>
                <a:gd name="T37" fmla="*/ 144 h 420"/>
                <a:gd name="T38" fmla="*/ 303 w 420"/>
                <a:gd name="T39" fmla="*/ 144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0" h="420">
                  <a:moveTo>
                    <a:pt x="420" y="68"/>
                  </a:moveTo>
                  <a:cubicBezTo>
                    <a:pt x="420" y="63"/>
                    <a:pt x="418" y="59"/>
                    <a:pt x="415" y="56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0" y="2"/>
                    <a:pt x="356" y="0"/>
                    <a:pt x="352" y="0"/>
                  </a:cubicBezTo>
                  <a:cubicBezTo>
                    <a:pt x="347" y="0"/>
                    <a:pt x="343" y="2"/>
                    <a:pt x="340" y="5"/>
                  </a:cubicBezTo>
                  <a:cubicBezTo>
                    <a:pt x="5" y="340"/>
                    <a:pt x="5" y="340"/>
                    <a:pt x="5" y="340"/>
                  </a:cubicBezTo>
                  <a:cubicBezTo>
                    <a:pt x="2" y="343"/>
                    <a:pt x="0" y="347"/>
                    <a:pt x="0" y="352"/>
                  </a:cubicBezTo>
                  <a:cubicBezTo>
                    <a:pt x="0" y="356"/>
                    <a:pt x="2" y="360"/>
                    <a:pt x="5" y="363"/>
                  </a:cubicBezTo>
                  <a:cubicBezTo>
                    <a:pt x="56" y="415"/>
                    <a:pt x="56" y="415"/>
                    <a:pt x="56" y="415"/>
                  </a:cubicBezTo>
                  <a:cubicBezTo>
                    <a:pt x="59" y="418"/>
                    <a:pt x="63" y="420"/>
                    <a:pt x="68" y="420"/>
                  </a:cubicBezTo>
                  <a:cubicBezTo>
                    <a:pt x="73" y="420"/>
                    <a:pt x="77" y="418"/>
                    <a:pt x="80" y="415"/>
                  </a:cubicBezTo>
                  <a:cubicBezTo>
                    <a:pt x="415" y="80"/>
                    <a:pt x="415" y="80"/>
                    <a:pt x="415" y="80"/>
                  </a:cubicBezTo>
                  <a:cubicBezTo>
                    <a:pt x="418" y="77"/>
                    <a:pt x="420" y="73"/>
                    <a:pt x="420" y="68"/>
                  </a:cubicBezTo>
                  <a:close/>
                  <a:moveTo>
                    <a:pt x="303" y="144"/>
                  </a:moveTo>
                  <a:cubicBezTo>
                    <a:pt x="275" y="117"/>
                    <a:pt x="275" y="117"/>
                    <a:pt x="275" y="117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80" y="68"/>
                    <a:pt x="380" y="68"/>
                    <a:pt x="380" y="68"/>
                  </a:cubicBezTo>
                  <a:lnTo>
                    <a:pt x="303" y="144"/>
                  </a:lnTo>
                  <a:close/>
                  <a:moveTo>
                    <a:pt x="303" y="144"/>
                  </a:moveTo>
                  <a:cubicBezTo>
                    <a:pt x="303" y="144"/>
                    <a:pt x="303" y="144"/>
                    <a:pt x="303" y="1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6" name="Freeform 10"/>
            <p:cNvSpPr>
              <a:spLocks noEditPoints="1"/>
            </p:cNvSpPr>
            <p:nvPr/>
          </p:nvSpPr>
          <p:spPr bwMode="auto">
            <a:xfrm>
              <a:off x="2019300" y="509588"/>
              <a:ext cx="100013" cy="100013"/>
            </a:xfrm>
            <a:custGeom>
              <a:avLst/>
              <a:gdLst>
                <a:gd name="T0" fmla="*/ 32 w 63"/>
                <a:gd name="T1" fmla="*/ 63 h 63"/>
                <a:gd name="T2" fmla="*/ 40 w 63"/>
                <a:gd name="T3" fmla="*/ 39 h 63"/>
                <a:gd name="T4" fmla="*/ 63 w 63"/>
                <a:gd name="T5" fmla="*/ 31 h 63"/>
                <a:gd name="T6" fmla="*/ 40 w 63"/>
                <a:gd name="T7" fmla="*/ 24 h 63"/>
                <a:gd name="T8" fmla="*/ 32 w 63"/>
                <a:gd name="T9" fmla="*/ 0 h 63"/>
                <a:gd name="T10" fmla="*/ 25 w 63"/>
                <a:gd name="T11" fmla="*/ 24 h 63"/>
                <a:gd name="T12" fmla="*/ 0 w 63"/>
                <a:gd name="T13" fmla="*/ 31 h 63"/>
                <a:gd name="T14" fmla="*/ 25 w 63"/>
                <a:gd name="T15" fmla="*/ 39 h 63"/>
                <a:gd name="T16" fmla="*/ 32 w 63"/>
                <a:gd name="T17" fmla="*/ 63 h 63"/>
                <a:gd name="T18" fmla="*/ 32 w 63"/>
                <a:gd name="T19" fmla="*/ 63 h 63"/>
                <a:gd name="T20" fmla="*/ 32 w 63"/>
                <a:gd name="T2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lnTo>
                    <a:pt x="40" y="39"/>
                  </a:lnTo>
                  <a:lnTo>
                    <a:pt x="63" y="31"/>
                  </a:lnTo>
                  <a:lnTo>
                    <a:pt x="40" y="24"/>
                  </a:lnTo>
                  <a:lnTo>
                    <a:pt x="32" y="0"/>
                  </a:lnTo>
                  <a:lnTo>
                    <a:pt x="25" y="24"/>
                  </a:lnTo>
                  <a:lnTo>
                    <a:pt x="0" y="31"/>
                  </a:lnTo>
                  <a:lnTo>
                    <a:pt x="25" y="39"/>
                  </a:lnTo>
                  <a:lnTo>
                    <a:pt x="32" y="63"/>
                  </a:lnTo>
                  <a:close/>
                  <a:moveTo>
                    <a:pt x="32" y="63"/>
                  </a:moveTo>
                  <a:lnTo>
                    <a:pt x="3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7" name="Freeform 12"/>
            <p:cNvSpPr>
              <a:spLocks noEditPoints="1"/>
            </p:cNvSpPr>
            <p:nvPr/>
          </p:nvSpPr>
          <p:spPr bwMode="auto">
            <a:xfrm>
              <a:off x="2093913" y="534988"/>
              <a:ext cx="200025" cy="198438"/>
            </a:xfrm>
            <a:custGeom>
              <a:avLst/>
              <a:gdLst>
                <a:gd name="T0" fmla="*/ 48 w 126"/>
                <a:gd name="T1" fmla="*/ 77 h 125"/>
                <a:gd name="T2" fmla="*/ 63 w 126"/>
                <a:gd name="T3" fmla="*/ 125 h 125"/>
                <a:gd name="T4" fmla="*/ 78 w 126"/>
                <a:gd name="T5" fmla="*/ 77 h 125"/>
                <a:gd name="T6" fmla="*/ 126 w 126"/>
                <a:gd name="T7" fmla="*/ 62 h 125"/>
                <a:gd name="T8" fmla="*/ 78 w 126"/>
                <a:gd name="T9" fmla="*/ 48 h 125"/>
                <a:gd name="T10" fmla="*/ 63 w 126"/>
                <a:gd name="T11" fmla="*/ 0 h 125"/>
                <a:gd name="T12" fmla="*/ 48 w 126"/>
                <a:gd name="T13" fmla="*/ 48 h 125"/>
                <a:gd name="T14" fmla="*/ 0 w 126"/>
                <a:gd name="T15" fmla="*/ 62 h 125"/>
                <a:gd name="T16" fmla="*/ 48 w 126"/>
                <a:gd name="T17" fmla="*/ 77 h 125"/>
                <a:gd name="T18" fmla="*/ 48 w 126"/>
                <a:gd name="T19" fmla="*/ 77 h 125"/>
                <a:gd name="T20" fmla="*/ 48 w 126"/>
                <a:gd name="T21" fmla="*/ 7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25">
                  <a:moveTo>
                    <a:pt x="48" y="77"/>
                  </a:moveTo>
                  <a:lnTo>
                    <a:pt x="63" y="125"/>
                  </a:lnTo>
                  <a:lnTo>
                    <a:pt x="78" y="77"/>
                  </a:lnTo>
                  <a:lnTo>
                    <a:pt x="126" y="62"/>
                  </a:lnTo>
                  <a:lnTo>
                    <a:pt x="78" y="48"/>
                  </a:lnTo>
                  <a:lnTo>
                    <a:pt x="63" y="0"/>
                  </a:lnTo>
                  <a:lnTo>
                    <a:pt x="48" y="48"/>
                  </a:lnTo>
                  <a:lnTo>
                    <a:pt x="0" y="62"/>
                  </a:lnTo>
                  <a:lnTo>
                    <a:pt x="48" y="77"/>
                  </a:lnTo>
                  <a:close/>
                  <a:moveTo>
                    <a:pt x="48" y="77"/>
                  </a:moveTo>
                  <a:lnTo>
                    <a:pt x="48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8" name="Freeform 14"/>
            <p:cNvSpPr>
              <a:spLocks noEditPoints="1"/>
            </p:cNvSpPr>
            <p:nvPr/>
          </p:nvSpPr>
          <p:spPr bwMode="auto">
            <a:xfrm>
              <a:off x="2517775" y="758825"/>
              <a:ext cx="100013" cy="100013"/>
            </a:xfrm>
            <a:custGeom>
              <a:avLst/>
              <a:gdLst>
                <a:gd name="T0" fmla="*/ 38 w 63"/>
                <a:gd name="T1" fmla="*/ 23 h 63"/>
                <a:gd name="T2" fmla="*/ 31 w 63"/>
                <a:gd name="T3" fmla="*/ 0 h 63"/>
                <a:gd name="T4" fmla="*/ 24 w 63"/>
                <a:gd name="T5" fmla="*/ 23 h 63"/>
                <a:gd name="T6" fmla="*/ 0 w 63"/>
                <a:gd name="T7" fmla="*/ 31 h 63"/>
                <a:gd name="T8" fmla="*/ 24 w 63"/>
                <a:gd name="T9" fmla="*/ 38 h 63"/>
                <a:gd name="T10" fmla="*/ 31 w 63"/>
                <a:gd name="T11" fmla="*/ 63 h 63"/>
                <a:gd name="T12" fmla="*/ 38 w 63"/>
                <a:gd name="T13" fmla="*/ 38 h 63"/>
                <a:gd name="T14" fmla="*/ 63 w 63"/>
                <a:gd name="T15" fmla="*/ 31 h 63"/>
                <a:gd name="T16" fmla="*/ 38 w 63"/>
                <a:gd name="T17" fmla="*/ 23 h 63"/>
                <a:gd name="T18" fmla="*/ 38 w 63"/>
                <a:gd name="T19" fmla="*/ 23 h 63"/>
                <a:gd name="T20" fmla="*/ 38 w 63"/>
                <a:gd name="T21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63">
                  <a:moveTo>
                    <a:pt x="38" y="23"/>
                  </a:moveTo>
                  <a:lnTo>
                    <a:pt x="31" y="0"/>
                  </a:lnTo>
                  <a:lnTo>
                    <a:pt x="24" y="23"/>
                  </a:lnTo>
                  <a:lnTo>
                    <a:pt x="0" y="31"/>
                  </a:lnTo>
                  <a:lnTo>
                    <a:pt x="24" y="38"/>
                  </a:lnTo>
                  <a:lnTo>
                    <a:pt x="31" y="63"/>
                  </a:lnTo>
                  <a:lnTo>
                    <a:pt x="38" y="38"/>
                  </a:lnTo>
                  <a:lnTo>
                    <a:pt x="63" y="31"/>
                  </a:lnTo>
                  <a:lnTo>
                    <a:pt x="38" y="23"/>
                  </a:lnTo>
                  <a:close/>
                  <a:moveTo>
                    <a:pt x="38" y="23"/>
                  </a:moveTo>
                  <a:lnTo>
                    <a:pt x="3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9" name="Freeform 16"/>
            <p:cNvSpPr>
              <a:spLocks noEditPoints="1"/>
            </p:cNvSpPr>
            <p:nvPr/>
          </p:nvSpPr>
          <p:spPr bwMode="auto">
            <a:xfrm>
              <a:off x="2268538" y="509588"/>
              <a:ext cx="100013" cy="100013"/>
            </a:xfrm>
            <a:custGeom>
              <a:avLst/>
              <a:gdLst>
                <a:gd name="T0" fmla="*/ 32 w 63"/>
                <a:gd name="T1" fmla="*/ 63 h 63"/>
                <a:gd name="T2" fmla="*/ 39 w 63"/>
                <a:gd name="T3" fmla="*/ 39 h 63"/>
                <a:gd name="T4" fmla="*/ 63 w 63"/>
                <a:gd name="T5" fmla="*/ 31 h 63"/>
                <a:gd name="T6" fmla="*/ 39 w 63"/>
                <a:gd name="T7" fmla="*/ 24 h 63"/>
                <a:gd name="T8" fmla="*/ 32 w 63"/>
                <a:gd name="T9" fmla="*/ 0 h 63"/>
                <a:gd name="T10" fmla="*/ 25 w 63"/>
                <a:gd name="T11" fmla="*/ 24 h 63"/>
                <a:gd name="T12" fmla="*/ 0 w 63"/>
                <a:gd name="T13" fmla="*/ 31 h 63"/>
                <a:gd name="T14" fmla="*/ 25 w 63"/>
                <a:gd name="T15" fmla="*/ 39 h 63"/>
                <a:gd name="T16" fmla="*/ 32 w 63"/>
                <a:gd name="T17" fmla="*/ 63 h 63"/>
                <a:gd name="T18" fmla="*/ 32 w 63"/>
                <a:gd name="T19" fmla="*/ 63 h 63"/>
                <a:gd name="T20" fmla="*/ 32 w 63"/>
                <a:gd name="T2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63">
                  <a:moveTo>
                    <a:pt x="32" y="63"/>
                  </a:moveTo>
                  <a:lnTo>
                    <a:pt x="39" y="39"/>
                  </a:lnTo>
                  <a:lnTo>
                    <a:pt x="63" y="31"/>
                  </a:lnTo>
                  <a:lnTo>
                    <a:pt x="39" y="24"/>
                  </a:lnTo>
                  <a:lnTo>
                    <a:pt x="32" y="0"/>
                  </a:lnTo>
                  <a:lnTo>
                    <a:pt x="25" y="24"/>
                  </a:lnTo>
                  <a:lnTo>
                    <a:pt x="0" y="31"/>
                  </a:lnTo>
                  <a:lnTo>
                    <a:pt x="25" y="39"/>
                  </a:lnTo>
                  <a:lnTo>
                    <a:pt x="32" y="63"/>
                  </a:lnTo>
                  <a:close/>
                  <a:moveTo>
                    <a:pt x="32" y="63"/>
                  </a:moveTo>
                  <a:lnTo>
                    <a:pt x="3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100" name="Freeform 21"/>
          <p:cNvSpPr>
            <a:spLocks noEditPoints="1"/>
          </p:cNvSpPr>
          <p:nvPr/>
        </p:nvSpPr>
        <p:spPr bwMode="auto">
          <a:xfrm>
            <a:off x="6975178" y="7389678"/>
            <a:ext cx="1276153" cy="1276153"/>
          </a:xfrm>
          <a:custGeom>
            <a:avLst/>
            <a:gdLst>
              <a:gd name="T0" fmla="*/ 424 w 434"/>
              <a:gd name="T1" fmla="*/ 377 h 434"/>
              <a:gd name="T2" fmla="*/ 335 w 434"/>
              <a:gd name="T3" fmla="*/ 288 h 434"/>
              <a:gd name="T4" fmla="*/ 367 w 434"/>
              <a:gd name="T5" fmla="*/ 184 h 434"/>
              <a:gd name="T6" fmla="*/ 353 w 434"/>
              <a:gd name="T7" fmla="*/ 112 h 434"/>
              <a:gd name="T8" fmla="*/ 314 w 434"/>
              <a:gd name="T9" fmla="*/ 54 h 434"/>
              <a:gd name="T10" fmla="*/ 255 w 434"/>
              <a:gd name="T11" fmla="*/ 14 h 434"/>
              <a:gd name="T12" fmla="*/ 184 w 434"/>
              <a:gd name="T13" fmla="*/ 0 h 434"/>
              <a:gd name="T14" fmla="*/ 112 w 434"/>
              <a:gd name="T15" fmla="*/ 14 h 434"/>
              <a:gd name="T16" fmla="*/ 54 w 434"/>
              <a:gd name="T17" fmla="*/ 54 h 434"/>
              <a:gd name="T18" fmla="*/ 14 w 434"/>
              <a:gd name="T19" fmla="*/ 112 h 434"/>
              <a:gd name="T20" fmla="*/ 0 w 434"/>
              <a:gd name="T21" fmla="*/ 184 h 434"/>
              <a:gd name="T22" fmla="*/ 14 w 434"/>
              <a:gd name="T23" fmla="*/ 255 h 434"/>
              <a:gd name="T24" fmla="*/ 54 w 434"/>
              <a:gd name="T25" fmla="*/ 313 h 434"/>
              <a:gd name="T26" fmla="*/ 112 w 434"/>
              <a:gd name="T27" fmla="*/ 353 h 434"/>
              <a:gd name="T28" fmla="*/ 184 w 434"/>
              <a:gd name="T29" fmla="*/ 367 h 434"/>
              <a:gd name="T30" fmla="*/ 288 w 434"/>
              <a:gd name="T31" fmla="*/ 335 h 434"/>
              <a:gd name="T32" fmla="*/ 377 w 434"/>
              <a:gd name="T33" fmla="*/ 424 h 434"/>
              <a:gd name="T34" fmla="*/ 400 w 434"/>
              <a:gd name="T35" fmla="*/ 434 h 434"/>
              <a:gd name="T36" fmla="*/ 424 w 434"/>
              <a:gd name="T37" fmla="*/ 424 h 434"/>
              <a:gd name="T38" fmla="*/ 434 w 434"/>
              <a:gd name="T39" fmla="*/ 400 h 434"/>
              <a:gd name="T40" fmla="*/ 424 w 434"/>
              <a:gd name="T41" fmla="*/ 377 h 434"/>
              <a:gd name="T42" fmla="*/ 266 w 434"/>
              <a:gd name="T43" fmla="*/ 266 h 434"/>
              <a:gd name="T44" fmla="*/ 184 w 434"/>
              <a:gd name="T45" fmla="*/ 300 h 434"/>
              <a:gd name="T46" fmla="*/ 101 w 434"/>
              <a:gd name="T47" fmla="*/ 266 h 434"/>
              <a:gd name="T48" fmla="*/ 67 w 434"/>
              <a:gd name="T49" fmla="*/ 184 h 434"/>
              <a:gd name="T50" fmla="*/ 101 w 434"/>
              <a:gd name="T51" fmla="*/ 101 h 434"/>
              <a:gd name="T52" fmla="*/ 184 w 434"/>
              <a:gd name="T53" fmla="*/ 67 h 434"/>
              <a:gd name="T54" fmla="*/ 266 w 434"/>
              <a:gd name="T55" fmla="*/ 101 h 434"/>
              <a:gd name="T56" fmla="*/ 300 w 434"/>
              <a:gd name="T57" fmla="*/ 184 h 434"/>
              <a:gd name="T58" fmla="*/ 266 w 434"/>
              <a:gd name="T59" fmla="*/ 266 h 434"/>
              <a:gd name="T60" fmla="*/ 266 w 434"/>
              <a:gd name="T61" fmla="*/ 266 h 434"/>
              <a:gd name="T62" fmla="*/ 266 w 434"/>
              <a:gd name="T63" fmla="*/ 26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4" h="434">
                <a:moveTo>
                  <a:pt x="424" y="377"/>
                </a:moveTo>
                <a:cubicBezTo>
                  <a:pt x="335" y="288"/>
                  <a:pt x="335" y="288"/>
                  <a:pt x="335" y="288"/>
                </a:cubicBezTo>
                <a:cubicBezTo>
                  <a:pt x="356" y="256"/>
                  <a:pt x="367" y="222"/>
                  <a:pt x="367" y="184"/>
                </a:cubicBezTo>
                <a:cubicBezTo>
                  <a:pt x="367" y="159"/>
                  <a:pt x="362" y="135"/>
                  <a:pt x="353" y="112"/>
                </a:cubicBezTo>
                <a:cubicBezTo>
                  <a:pt x="343" y="90"/>
                  <a:pt x="330" y="70"/>
                  <a:pt x="314" y="54"/>
                </a:cubicBezTo>
                <a:cubicBezTo>
                  <a:pt x="297" y="37"/>
                  <a:pt x="278" y="24"/>
                  <a:pt x="255" y="14"/>
                </a:cubicBezTo>
                <a:cubicBezTo>
                  <a:pt x="232" y="5"/>
                  <a:pt x="208" y="0"/>
                  <a:pt x="184" y="0"/>
                </a:cubicBezTo>
                <a:cubicBezTo>
                  <a:pt x="159" y="0"/>
                  <a:pt x="135" y="5"/>
                  <a:pt x="112" y="14"/>
                </a:cubicBezTo>
                <a:cubicBezTo>
                  <a:pt x="90" y="24"/>
                  <a:pt x="70" y="37"/>
                  <a:pt x="54" y="54"/>
                </a:cubicBezTo>
                <a:cubicBezTo>
                  <a:pt x="37" y="70"/>
                  <a:pt x="24" y="90"/>
                  <a:pt x="14" y="112"/>
                </a:cubicBezTo>
                <a:cubicBezTo>
                  <a:pt x="5" y="135"/>
                  <a:pt x="0" y="159"/>
                  <a:pt x="0" y="184"/>
                </a:cubicBezTo>
                <a:cubicBezTo>
                  <a:pt x="0" y="208"/>
                  <a:pt x="5" y="232"/>
                  <a:pt x="14" y="255"/>
                </a:cubicBezTo>
                <a:cubicBezTo>
                  <a:pt x="24" y="278"/>
                  <a:pt x="37" y="297"/>
                  <a:pt x="54" y="313"/>
                </a:cubicBezTo>
                <a:cubicBezTo>
                  <a:pt x="70" y="330"/>
                  <a:pt x="90" y="343"/>
                  <a:pt x="112" y="353"/>
                </a:cubicBezTo>
                <a:cubicBezTo>
                  <a:pt x="135" y="362"/>
                  <a:pt x="159" y="367"/>
                  <a:pt x="184" y="367"/>
                </a:cubicBezTo>
                <a:cubicBezTo>
                  <a:pt x="222" y="367"/>
                  <a:pt x="256" y="356"/>
                  <a:pt x="288" y="335"/>
                </a:cubicBezTo>
                <a:cubicBezTo>
                  <a:pt x="377" y="424"/>
                  <a:pt x="377" y="424"/>
                  <a:pt x="377" y="424"/>
                </a:cubicBezTo>
                <a:cubicBezTo>
                  <a:pt x="383" y="431"/>
                  <a:pt x="391" y="434"/>
                  <a:pt x="400" y="434"/>
                </a:cubicBezTo>
                <a:cubicBezTo>
                  <a:pt x="410" y="434"/>
                  <a:pt x="417" y="431"/>
                  <a:pt x="424" y="424"/>
                </a:cubicBezTo>
                <a:cubicBezTo>
                  <a:pt x="431" y="417"/>
                  <a:pt x="434" y="409"/>
                  <a:pt x="434" y="400"/>
                </a:cubicBezTo>
                <a:cubicBezTo>
                  <a:pt x="434" y="391"/>
                  <a:pt x="431" y="383"/>
                  <a:pt x="424" y="377"/>
                </a:cubicBezTo>
                <a:close/>
                <a:moveTo>
                  <a:pt x="266" y="266"/>
                </a:moveTo>
                <a:cubicBezTo>
                  <a:pt x="243" y="289"/>
                  <a:pt x="216" y="300"/>
                  <a:pt x="184" y="300"/>
                </a:cubicBezTo>
                <a:cubicBezTo>
                  <a:pt x="151" y="300"/>
                  <a:pt x="124" y="289"/>
                  <a:pt x="101" y="266"/>
                </a:cubicBezTo>
                <a:cubicBezTo>
                  <a:pt x="78" y="243"/>
                  <a:pt x="67" y="216"/>
                  <a:pt x="67" y="184"/>
                </a:cubicBezTo>
                <a:cubicBezTo>
                  <a:pt x="67" y="151"/>
                  <a:pt x="78" y="124"/>
                  <a:pt x="101" y="101"/>
                </a:cubicBezTo>
                <a:cubicBezTo>
                  <a:pt x="124" y="78"/>
                  <a:pt x="151" y="67"/>
                  <a:pt x="184" y="67"/>
                </a:cubicBezTo>
                <a:cubicBezTo>
                  <a:pt x="216" y="67"/>
                  <a:pt x="243" y="78"/>
                  <a:pt x="266" y="101"/>
                </a:cubicBezTo>
                <a:cubicBezTo>
                  <a:pt x="289" y="124"/>
                  <a:pt x="300" y="151"/>
                  <a:pt x="300" y="184"/>
                </a:cubicBezTo>
                <a:cubicBezTo>
                  <a:pt x="300" y="216"/>
                  <a:pt x="289" y="243"/>
                  <a:pt x="266" y="266"/>
                </a:cubicBezTo>
                <a:close/>
                <a:moveTo>
                  <a:pt x="266" y="266"/>
                </a:moveTo>
                <a:cubicBezTo>
                  <a:pt x="266" y="266"/>
                  <a:pt x="266" y="266"/>
                  <a:pt x="266" y="26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1" name="グループ化 68"/>
          <p:cNvGrpSpPr/>
          <p:nvPr/>
        </p:nvGrpSpPr>
        <p:grpSpPr>
          <a:xfrm>
            <a:off x="9848741" y="7245304"/>
            <a:ext cx="917434" cy="1564898"/>
            <a:chOff x="4924425" y="508000"/>
            <a:chExt cx="636588" cy="1085850"/>
          </a:xfrm>
          <a:solidFill>
            <a:schemeClr val="bg1"/>
          </a:solidFill>
        </p:grpSpPr>
        <p:sp>
          <p:nvSpPr>
            <p:cNvPr id="102" name="Freeform 25"/>
            <p:cNvSpPr>
              <a:spLocks noEditPoints="1"/>
            </p:cNvSpPr>
            <p:nvPr/>
          </p:nvSpPr>
          <p:spPr bwMode="auto">
            <a:xfrm>
              <a:off x="5103813" y="508000"/>
              <a:ext cx="277813" cy="276225"/>
            </a:xfrm>
            <a:custGeom>
              <a:avLst/>
              <a:gdLst>
                <a:gd name="T0" fmla="*/ 58 w 117"/>
                <a:gd name="T1" fmla="*/ 117 h 117"/>
                <a:gd name="T2" fmla="*/ 100 w 117"/>
                <a:gd name="T3" fmla="*/ 100 h 117"/>
                <a:gd name="T4" fmla="*/ 117 w 117"/>
                <a:gd name="T5" fmla="*/ 58 h 117"/>
                <a:gd name="T6" fmla="*/ 100 w 117"/>
                <a:gd name="T7" fmla="*/ 17 h 117"/>
                <a:gd name="T8" fmla="*/ 58 w 117"/>
                <a:gd name="T9" fmla="*/ 0 h 117"/>
                <a:gd name="T10" fmla="*/ 17 w 117"/>
                <a:gd name="T11" fmla="*/ 17 h 117"/>
                <a:gd name="T12" fmla="*/ 0 w 117"/>
                <a:gd name="T13" fmla="*/ 58 h 117"/>
                <a:gd name="T14" fmla="*/ 17 w 117"/>
                <a:gd name="T15" fmla="*/ 100 h 117"/>
                <a:gd name="T16" fmla="*/ 58 w 117"/>
                <a:gd name="T17" fmla="*/ 117 h 117"/>
                <a:gd name="T18" fmla="*/ 58 w 117"/>
                <a:gd name="T19" fmla="*/ 117 h 117"/>
                <a:gd name="T20" fmla="*/ 58 w 117"/>
                <a:gd name="T2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7">
                  <a:moveTo>
                    <a:pt x="58" y="117"/>
                  </a:moveTo>
                  <a:cubicBezTo>
                    <a:pt x="75" y="117"/>
                    <a:pt x="88" y="111"/>
                    <a:pt x="100" y="100"/>
                  </a:cubicBezTo>
                  <a:cubicBezTo>
                    <a:pt x="111" y="88"/>
                    <a:pt x="117" y="75"/>
                    <a:pt x="117" y="58"/>
                  </a:cubicBezTo>
                  <a:cubicBezTo>
                    <a:pt x="117" y="42"/>
                    <a:pt x="111" y="28"/>
                    <a:pt x="100" y="17"/>
                  </a:cubicBezTo>
                  <a:cubicBezTo>
                    <a:pt x="88" y="6"/>
                    <a:pt x="75" y="0"/>
                    <a:pt x="58" y="0"/>
                  </a:cubicBezTo>
                  <a:cubicBezTo>
                    <a:pt x="42" y="0"/>
                    <a:pt x="29" y="6"/>
                    <a:pt x="17" y="17"/>
                  </a:cubicBezTo>
                  <a:cubicBezTo>
                    <a:pt x="6" y="28"/>
                    <a:pt x="0" y="42"/>
                    <a:pt x="0" y="58"/>
                  </a:cubicBezTo>
                  <a:cubicBezTo>
                    <a:pt x="0" y="75"/>
                    <a:pt x="6" y="88"/>
                    <a:pt x="17" y="100"/>
                  </a:cubicBezTo>
                  <a:cubicBezTo>
                    <a:pt x="29" y="111"/>
                    <a:pt x="42" y="117"/>
                    <a:pt x="58" y="117"/>
                  </a:cubicBezTo>
                  <a:close/>
                  <a:moveTo>
                    <a:pt x="58" y="117"/>
                  </a:moveTo>
                  <a:cubicBezTo>
                    <a:pt x="58" y="117"/>
                    <a:pt x="58" y="117"/>
                    <a:pt x="58" y="1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3" name="Freeform 26"/>
            <p:cNvSpPr>
              <a:spLocks noEditPoints="1"/>
            </p:cNvSpPr>
            <p:nvPr/>
          </p:nvSpPr>
          <p:spPr bwMode="auto">
            <a:xfrm>
              <a:off x="4924425" y="803275"/>
              <a:ext cx="636588" cy="790575"/>
            </a:xfrm>
            <a:custGeom>
              <a:avLst/>
              <a:gdLst>
                <a:gd name="T0" fmla="*/ 252 w 267"/>
                <a:gd name="T1" fmla="*/ 15 h 334"/>
                <a:gd name="T2" fmla="*/ 217 w 267"/>
                <a:gd name="T3" fmla="*/ 0 h 334"/>
                <a:gd name="T4" fmla="*/ 50 w 267"/>
                <a:gd name="T5" fmla="*/ 0 h 334"/>
                <a:gd name="T6" fmla="*/ 15 w 267"/>
                <a:gd name="T7" fmla="*/ 15 h 334"/>
                <a:gd name="T8" fmla="*/ 0 w 267"/>
                <a:gd name="T9" fmla="*/ 50 h 334"/>
                <a:gd name="T10" fmla="*/ 0 w 267"/>
                <a:gd name="T11" fmla="*/ 159 h 334"/>
                <a:gd name="T12" fmla="*/ 7 w 267"/>
                <a:gd name="T13" fmla="*/ 176 h 334"/>
                <a:gd name="T14" fmla="*/ 25 w 267"/>
                <a:gd name="T15" fmla="*/ 184 h 334"/>
                <a:gd name="T16" fmla="*/ 43 w 267"/>
                <a:gd name="T17" fmla="*/ 176 h 334"/>
                <a:gd name="T18" fmla="*/ 50 w 267"/>
                <a:gd name="T19" fmla="*/ 159 h 334"/>
                <a:gd name="T20" fmla="*/ 50 w 267"/>
                <a:gd name="T21" fmla="*/ 67 h 334"/>
                <a:gd name="T22" fmla="*/ 67 w 267"/>
                <a:gd name="T23" fmla="*/ 67 h 334"/>
                <a:gd name="T24" fmla="*/ 67 w 267"/>
                <a:gd name="T25" fmla="*/ 305 h 334"/>
                <a:gd name="T26" fmla="*/ 75 w 267"/>
                <a:gd name="T27" fmla="*/ 325 h 334"/>
                <a:gd name="T28" fmla="*/ 96 w 267"/>
                <a:gd name="T29" fmla="*/ 334 h 334"/>
                <a:gd name="T30" fmla="*/ 117 w 267"/>
                <a:gd name="T31" fmla="*/ 325 h 334"/>
                <a:gd name="T32" fmla="*/ 125 w 267"/>
                <a:gd name="T33" fmla="*/ 305 h 334"/>
                <a:gd name="T34" fmla="*/ 125 w 267"/>
                <a:gd name="T35" fmla="*/ 184 h 334"/>
                <a:gd name="T36" fmla="*/ 142 w 267"/>
                <a:gd name="T37" fmla="*/ 184 h 334"/>
                <a:gd name="T38" fmla="*/ 142 w 267"/>
                <a:gd name="T39" fmla="*/ 305 h 334"/>
                <a:gd name="T40" fmla="*/ 150 w 267"/>
                <a:gd name="T41" fmla="*/ 325 h 334"/>
                <a:gd name="T42" fmla="*/ 171 w 267"/>
                <a:gd name="T43" fmla="*/ 334 h 334"/>
                <a:gd name="T44" fmla="*/ 192 w 267"/>
                <a:gd name="T45" fmla="*/ 325 h 334"/>
                <a:gd name="T46" fmla="*/ 200 w 267"/>
                <a:gd name="T47" fmla="*/ 305 h 334"/>
                <a:gd name="T48" fmla="*/ 200 w 267"/>
                <a:gd name="T49" fmla="*/ 67 h 334"/>
                <a:gd name="T50" fmla="*/ 217 w 267"/>
                <a:gd name="T51" fmla="*/ 67 h 334"/>
                <a:gd name="T52" fmla="*/ 217 w 267"/>
                <a:gd name="T53" fmla="*/ 159 h 334"/>
                <a:gd name="T54" fmla="*/ 224 w 267"/>
                <a:gd name="T55" fmla="*/ 176 h 334"/>
                <a:gd name="T56" fmla="*/ 242 w 267"/>
                <a:gd name="T57" fmla="*/ 184 h 334"/>
                <a:gd name="T58" fmla="*/ 260 w 267"/>
                <a:gd name="T59" fmla="*/ 176 h 334"/>
                <a:gd name="T60" fmla="*/ 267 w 267"/>
                <a:gd name="T61" fmla="*/ 159 h 334"/>
                <a:gd name="T62" fmla="*/ 267 w 267"/>
                <a:gd name="T63" fmla="*/ 50 h 334"/>
                <a:gd name="T64" fmla="*/ 252 w 267"/>
                <a:gd name="T65" fmla="*/ 15 h 334"/>
                <a:gd name="T66" fmla="*/ 252 w 267"/>
                <a:gd name="T67" fmla="*/ 15 h 334"/>
                <a:gd name="T68" fmla="*/ 252 w 267"/>
                <a:gd name="T69" fmla="*/ 1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7" h="334">
                  <a:moveTo>
                    <a:pt x="252" y="15"/>
                  </a:moveTo>
                  <a:cubicBezTo>
                    <a:pt x="243" y="5"/>
                    <a:pt x="231" y="0"/>
                    <a:pt x="21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6"/>
                    <a:pt x="2" y="172"/>
                    <a:pt x="7" y="176"/>
                  </a:cubicBezTo>
                  <a:cubicBezTo>
                    <a:pt x="12" y="181"/>
                    <a:pt x="18" y="184"/>
                    <a:pt x="25" y="184"/>
                  </a:cubicBezTo>
                  <a:cubicBezTo>
                    <a:pt x="32" y="184"/>
                    <a:pt x="38" y="181"/>
                    <a:pt x="43" y="176"/>
                  </a:cubicBezTo>
                  <a:cubicBezTo>
                    <a:pt x="48" y="172"/>
                    <a:pt x="50" y="166"/>
                    <a:pt x="50" y="159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305"/>
                    <a:pt x="67" y="305"/>
                    <a:pt x="67" y="305"/>
                  </a:cubicBezTo>
                  <a:cubicBezTo>
                    <a:pt x="67" y="313"/>
                    <a:pt x="70" y="320"/>
                    <a:pt x="75" y="325"/>
                  </a:cubicBezTo>
                  <a:cubicBezTo>
                    <a:pt x="81" y="331"/>
                    <a:pt x="88" y="334"/>
                    <a:pt x="96" y="334"/>
                  </a:cubicBezTo>
                  <a:cubicBezTo>
                    <a:pt x="104" y="334"/>
                    <a:pt x="111" y="331"/>
                    <a:pt x="117" y="325"/>
                  </a:cubicBezTo>
                  <a:cubicBezTo>
                    <a:pt x="122" y="320"/>
                    <a:pt x="125" y="313"/>
                    <a:pt x="125" y="305"/>
                  </a:cubicBezTo>
                  <a:cubicBezTo>
                    <a:pt x="125" y="184"/>
                    <a:pt x="125" y="184"/>
                    <a:pt x="125" y="184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2" y="305"/>
                    <a:pt x="142" y="305"/>
                    <a:pt x="142" y="305"/>
                  </a:cubicBezTo>
                  <a:cubicBezTo>
                    <a:pt x="142" y="313"/>
                    <a:pt x="145" y="320"/>
                    <a:pt x="150" y="325"/>
                  </a:cubicBezTo>
                  <a:cubicBezTo>
                    <a:pt x="156" y="331"/>
                    <a:pt x="163" y="334"/>
                    <a:pt x="171" y="334"/>
                  </a:cubicBezTo>
                  <a:cubicBezTo>
                    <a:pt x="179" y="334"/>
                    <a:pt x="186" y="331"/>
                    <a:pt x="192" y="325"/>
                  </a:cubicBezTo>
                  <a:cubicBezTo>
                    <a:pt x="197" y="320"/>
                    <a:pt x="200" y="313"/>
                    <a:pt x="200" y="305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17" y="159"/>
                    <a:pt x="217" y="159"/>
                    <a:pt x="217" y="159"/>
                  </a:cubicBezTo>
                  <a:cubicBezTo>
                    <a:pt x="217" y="166"/>
                    <a:pt x="219" y="172"/>
                    <a:pt x="224" y="176"/>
                  </a:cubicBezTo>
                  <a:cubicBezTo>
                    <a:pt x="229" y="181"/>
                    <a:pt x="235" y="184"/>
                    <a:pt x="242" y="184"/>
                  </a:cubicBezTo>
                  <a:cubicBezTo>
                    <a:pt x="249" y="184"/>
                    <a:pt x="255" y="181"/>
                    <a:pt x="260" y="176"/>
                  </a:cubicBezTo>
                  <a:cubicBezTo>
                    <a:pt x="265" y="172"/>
                    <a:pt x="267" y="166"/>
                    <a:pt x="267" y="159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36"/>
                    <a:pt x="262" y="24"/>
                    <a:pt x="252" y="15"/>
                  </a:cubicBezTo>
                  <a:close/>
                  <a:moveTo>
                    <a:pt x="252" y="15"/>
                  </a:moveTo>
                  <a:cubicBezTo>
                    <a:pt x="252" y="15"/>
                    <a:pt x="252" y="15"/>
                    <a:pt x="252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104" name="Freeform 30"/>
          <p:cNvSpPr>
            <a:spLocks noEditPoints="1"/>
          </p:cNvSpPr>
          <p:nvPr/>
        </p:nvSpPr>
        <p:spPr bwMode="auto">
          <a:xfrm>
            <a:off x="12794688" y="7248480"/>
            <a:ext cx="1046864" cy="1558549"/>
          </a:xfrm>
          <a:custGeom>
            <a:avLst/>
            <a:gdLst>
              <a:gd name="T0" fmla="*/ 228 w 267"/>
              <a:gd name="T1" fmla="*/ 39 h 400"/>
              <a:gd name="T2" fmla="*/ 133 w 267"/>
              <a:gd name="T3" fmla="*/ 0 h 400"/>
              <a:gd name="T4" fmla="*/ 39 w 267"/>
              <a:gd name="T5" fmla="*/ 39 h 400"/>
              <a:gd name="T6" fmla="*/ 0 w 267"/>
              <a:gd name="T7" fmla="*/ 133 h 400"/>
              <a:gd name="T8" fmla="*/ 9 w 267"/>
              <a:gd name="T9" fmla="*/ 180 h 400"/>
              <a:gd name="T10" fmla="*/ 104 w 267"/>
              <a:gd name="T11" fmla="*/ 382 h 400"/>
              <a:gd name="T12" fmla="*/ 116 w 267"/>
              <a:gd name="T13" fmla="*/ 395 h 400"/>
              <a:gd name="T14" fmla="*/ 133 w 267"/>
              <a:gd name="T15" fmla="*/ 400 h 400"/>
              <a:gd name="T16" fmla="*/ 151 w 267"/>
              <a:gd name="T17" fmla="*/ 395 h 400"/>
              <a:gd name="T18" fmla="*/ 163 w 267"/>
              <a:gd name="T19" fmla="*/ 382 h 400"/>
              <a:gd name="T20" fmla="*/ 258 w 267"/>
              <a:gd name="T21" fmla="*/ 180 h 400"/>
              <a:gd name="T22" fmla="*/ 267 w 267"/>
              <a:gd name="T23" fmla="*/ 133 h 400"/>
              <a:gd name="T24" fmla="*/ 228 w 267"/>
              <a:gd name="T25" fmla="*/ 39 h 400"/>
              <a:gd name="T26" fmla="*/ 181 w 267"/>
              <a:gd name="T27" fmla="*/ 181 h 400"/>
              <a:gd name="T28" fmla="*/ 133 w 267"/>
              <a:gd name="T29" fmla="*/ 200 h 400"/>
              <a:gd name="T30" fmla="*/ 86 w 267"/>
              <a:gd name="T31" fmla="*/ 181 h 400"/>
              <a:gd name="T32" fmla="*/ 67 w 267"/>
              <a:gd name="T33" fmla="*/ 133 h 400"/>
              <a:gd name="T34" fmla="*/ 86 w 267"/>
              <a:gd name="T35" fmla="*/ 86 h 400"/>
              <a:gd name="T36" fmla="*/ 133 w 267"/>
              <a:gd name="T37" fmla="*/ 67 h 400"/>
              <a:gd name="T38" fmla="*/ 181 w 267"/>
              <a:gd name="T39" fmla="*/ 86 h 400"/>
              <a:gd name="T40" fmla="*/ 200 w 267"/>
              <a:gd name="T41" fmla="*/ 133 h 400"/>
              <a:gd name="T42" fmla="*/ 181 w 267"/>
              <a:gd name="T43" fmla="*/ 181 h 400"/>
              <a:gd name="T44" fmla="*/ 181 w 267"/>
              <a:gd name="T45" fmla="*/ 181 h 400"/>
              <a:gd name="T46" fmla="*/ 181 w 267"/>
              <a:gd name="T47" fmla="*/ 18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7" h="400">
                <a:moveTo>
                  <a:pt x="228" y="39"/>
                </a:moveTo>
                <a:cubicBezTo>
                  <a:pt x="202" y="13"/>
                  <a:pt x="170" y="0"/>
                  <a:pt x="133" y="0"/>
                </a:cubicBezTo>
                <a:cubicBezTo>
                  <a:pt x="97" y="0"/>
                  <a:pt x="65" y="13"/>
                  <a:pt x="39" y="39"/>
                </a:cubicBezTo>
                <a:cubicBezTo>
                  <a:pt x="13" y="65"/>
                  <a:pt x="0" y="97"/>
                  <a:pt x="0" y="133"/>
                </a:cubicBezTo>
                <a:cubicBezTo>
                  <a:pt x="0" y="152"/>
                  <a:pt x="3" y="168"/>
                  <a:pt x="9" y="180"/>
                </a:cubicBezTo>
                <a:cubicBezTo>
                  <a:pt x="104" y="382"/>
                  <a:pt x="104" y="382"/>
                  <a:pt x="104" y="382"/>
                </a:cubicBezTo>
                <a:cubicBezTo>
                  <a:pt x="106" y="388"/>
                  <a:pt x="110" y="392"/>
                  <a:pt x="116" y="395"/>
                </a:cubicBezTo>
                <a:cubicBezTo>
                  <a:pt x="121" y="399"/>
                  <a:pt x="127" y="400"/>
                  <a:pt x="133" y="400"/>
                </a:cubicBezTo>
                <a:cubicBezTo>
                  <a:pt x="140" y="400"/>
                  <a:pt x="146" y="399"/>
                  <a:pt x="151" y="395"/>
                </a:cubicBezTo>
                <a:cubicBezTo>
                  <a:pt x="157" y="392"/>
                  <a:pt x="161" y="388"/>
                  <a:pt x="163" y="382"/>
                </a:cubicBezTo>
                <a:cubicBezTo>
                  <a:pt x="258" y="180"/>
                  <a:pt x="258" y="180"/>
                  <a:pt x="258" y="180"/>
                </a:cubicBezTo>
                <a:cubicBezTo>
                  <a:pt x="264" y="168"/>
                  <a:pt x="267" y="152"/>
                  <a:pt x="267" y="133"/>
                </a:cubicBezTo>
                <a:cubicBezTo>
                  <a:pt x="267" y="97"/>
                  <a:pt x="254" y="65"/>
                  <a:pt x="228" y="39"/>
                </a:cubicBezTo>
                <a:close/>
                <a:moveTo>
                  <a:pt x="181" y="181"/>
                </a:moveTo>
                <a:cubicBezTo>
                  <a:pt x="168" y="194"/>
                  <a:pt x="152" y="200"/>
                  <a:pt x="133" y="200"/>
                </a:cubicBezTo>
                <a:cubicBezTo>
                  <a:pt x="115" y="200"/>
                  <a:pt x="99" y="194"/>
                  <a:pt x="86" y="181"/>
                </a:cubicBezTo>
                <a:cubicBezTo>
                  <a:pt x="73" y="168"/>
                  <a:pt x="67" y="152"/>
                  <a:pt x="67" y="133"/>
                </a:cubicBezTo>
                <a:cubicBezTo>
                  <a:pt x="67" y="115"/>
                  <a:pt x="73" y="99"/>
                  <a:pt x="86" y="86"/>
                </a:cubicBezTo>
                <a:cubicBezTo>
                  <a:pt x="99" y="73"/>
                  <a:pt x="115" y="67"/>
                  <a:pt x="133" y="67"/>
                </a:cubicBezTo>
                <a:cubicBezTo>
                  <a:pt x="152" y="67"/>
                  <a:pt x="168" y="73"/>
                  <a:pt x="181" y="86"/>
                </a:cubicBezTo>
                <a:cubicBezTo>
                  <a:pt x="194" y="99"/>
                  <a:pt x="200" y="115"/>
                  <a:pt x="200" y="133"/>
                </a:cubicBezTo>
                <a:cubicBezTo>
                  <a:pt x="200" y="152"/>
                  <a:pt x="194" y="168"/>
                  <a:pt x="181" y="181"/>
                </a:cubicBezTo>
                <a:close/>
                <a:moveTo>
                  <a:pt x="181" y="181"/>
                </a:moveTo>
                <a:cubicBezTo>
                  <a:pt x="181" y="181"/>
                  <a:pt x="181" y="181"/>
                  <a:pt x="181" y="18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05" name="Freeform 34"/>
          <p:cNvSpPr>
            <a:spLocks noEditPoints="1"/>
          </p:cNvSpPr>
          <p:nvPr/>
        </p:nvSpPr>
        <p:spPr bwMode="auto">
          <a:xfrm>
            <a:off x="15743808" y="7562687"/>
            <a:ext cx="1279329" cy="930132"/>
          </a:xfrm>
          <a:custGeom>
            <a:avLst/>
            <a:gdLst>
              <a:gd name="T0" fmla="*/ 455 w 459"/>
              <a:gd name="T1" fmla="*/ 84 h 334"/>
              <a:gd name="T2" fmla="*/ 434 w 459"/>
              <a:gd name="T3" fmla="*/ 40 h 334"/>
              <a:gd name="T4" fmla="*/ 395 w 459"/>
              <a:gd name="T5" fmla="*/ 11 h 334"/>
              <a:gd name="T6" fmla="*/ 346 w 459"/>
              <a:gd name="T7" fmla="*/ 0 h 334"/>
              <a:gd name="T8" fmla="*/ 13 w 459"/>
              <a:gd name="T9" fmla="*/ 0 h 334"/>
              <a:gd name="T10" fmla="*/ 53 w 459"/>
              <a:gd name="T11" fmla="*/ 85 h 334"/>
              <a:gd name="T12" fmla="*/ 0 w 459"/>
              <a:gd name="T13" fmla="*/ 334 h 334"/>
              <a:gd name="T14" fmla="*/ 87 w 459"/>
              <a:gd name="T15" fmla="*/ 334 h 334"/>
              <a:gd name="T16" fmla="*/ 140 w 459"/>
              <a:gd name="T17" fmla="*/ 85 h 334"/>
              <a:gd name="T18" fmla="*/ 215 w 459"/>
              <a:gd name="T19" fmla="*/ 85 h 334"/>
              <a:gd name="T20" fmla="*/ 162 w 459"/>
              <a:gd name="T21" fmla="*/ 334 h 334"/>
              <a:gd name="T22" fmla="*/ 249 w 459"/>
              <a:gd name="T23" fmla="*/ 334 h 334"/>
              <a:gd name="T24" fmla="*/ 302 w 459"/>
              <a:gd name="T25" fmla="*/ 85 h 334"/>
              <a:gd name="T26" fmla="*/ 346 w 459"/>
              <a:gd name="T27" fmla="*/ 85 h 334"/>
              <a:gd name="T28" fmla="*/ 368 w 459"/>
              <a:gd name="T29" fmla="*/ 94 h 334"/>
              <a:gd name="T30" fmla="*/ 372 w 459"/>
              <a:gd name="T31" fmla="*/ 117 h 334"/>
              <a:gd name="T32" fmla="*/ 325 w 459"/>
              <a:gd name="T33" fmla="*/ 334 h 334"/>
              <a:gd name="T34" fmla="*/ 412 w 459"/>
              <a:gd name="T35" fmla="*/ 334 h 334"/>
              <a:gd name="T36" fmla="*/ 455 w 459"/>
              <a:gd name="T37" fmla="*/ 135 h 334"/>
              <a:gd name="T38" fmla="*/ 455 w 459"/>
              <a:gd name="T39" fmla="*/ 84 h 334"/>
              <a:gd name="T40" fmla="*/ 455 w 459"/>
              <a:gd name="T41" fmla="*/ 84 h 334"/>
              <a:gd name="T42" fmla="*/ 455 w 459"/>
              <a:gd name="T43" fmla="*/ 84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9" h="334">
                <a:moveTo>
                  <a:pt x="455" y="84"/>
                </a:moveTo>
                <a:cubicBezTo>
                  <a:pt x="451" y="67"/>
                  <a:pt x="444" y="53"/>
                  <a:pt x="434" y="40"/>
                </a:cubicBezTo>
                <a:cubicBezTo>
                  <a:pt x="424" y="27"/>
                  <a:pt x="411" y="18"/>
                  <a:pt x="395" y="11"/>
                </a:cubicBezTo>
                <a:cubicBezTo>
                  <a:pt x="380" y="4"/>
                  <a:pt x="364" y="0"/>
                  <a:pt x="34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53" y="85"/>
                  <a:pt x="53" y="85"/>
                  <a:pt x="53" y="85"/>
                </a:cubicBezTo>
                <a:cubicBezTo>
                  <a:pt x="0" y="334"/>
                  <a:pt x="0" y="334"/>
                  <a:pt x="0" y="334"/>
                </a:cubicBezTo>
                <a:cubicBezTo>
                  <a:pt x="87" y="334"/>
                  <a:pt x="87" y="334"/>
                  <a:pt x="87" y="334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215" y="85"/>
                  <a:pt x="215" y="85"/>
                  <a:pt x="215" y="85"/>
                </a:cubicBezTo>
                <a:cubicBezTo>
                  <a:pt x="162" y="334"/>
                  <a:pt x="162" y="334"/>
                  <a:pt x="162" y="334"/>
                </a:cubicBezTo>
                <a:cubicBezTo>
                  <a:pt x="249" y="334"/>
                  <a:pt x="249" y="334"/>
                  <a:pt x="249" y="334"/>
                </a:cubicBezTo>
                <a:cubicBezTo>
                  <a:pt x="302" y="85"/>
                  <a:pt x="302" y="85"/>
                  <a:pt x="302" y="85"/>
                </a:cubicBezTo>
                <a:cubicBezTo>
                  <a:pt x="346" y="85"/>
                  <a:pt x="346" y="85"/>
                  <a:pt x="346" y="85"/>
                </a:cubicBezTo>
                <a:cubicBezTo>
                  <a:pt x="356" y="85"/>
                  <a:pt x="363" y="88"/>
                  <a:pt x="368" y="94"/>
                </a:cubicBezTo>
                <a:cubicBezTo>
                  <a:pt x="372" y="99"/>
                  <a:pt x="374" y="107"/>
                  <a:pt x="372" y="117"/>
                </a:cubicBezTo>
                <a:cubicBezTo>
                  <a:pt x="325" y="334"/>
                  <a:pt x="325" y="334"/>
                  <a:pt x="325" y="334"/>
                </a:cubicBezTo>
                <a:cubicBezTo>
                  <a:pt x="412" y="334"/>
                  <a:pt x="412" y="334"/>
                  <a:pt x="412" y="334"/>
                </a:cubicBezTo>
                <a:cubicBezTo>
                  <a:pt x="455" y="135"/>
                  <a:pt x="455" y="135"/>
                  <a:pt x="455" y="135"/>
                </a:cubicBezTo>
                <a:cubicBezTo>
                  <a:pt x="459" y="118"/>
                  <a:pt x="459" y="101"/>
                  <a:pt x="455" y="84"/>
                </a:cubicBezTo>
                <a:close/>
                <a:moveTo>
                  <a:pt x="455" y="84"/>
                </a:moveTo>
                <a:cubicBezTo>
                  <a:pt x="455" y="84"/>
                  <a:pt x="455" y="84"/>
                  <a:pt x="455" y="8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33169511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/>
          <p:cNvGrpSpPr/>
          <p:nvPr/>
        </p:nvGrpSpPr>
        <p:grpSpPr>
          <a:xfrm>
            <a:off x="1020431" y="4506217"/>
            <a:ext cx="1266631" cy="1085682"/>
            <a:chOff x="509588" y="2833688"/>
            <a:chExt cx="633413" cy="542925"/>
          </a:xfrm>
          <a:solidFill>
            <a:schemeClr val="bg1"/>
          </a:solidFill>
        </p:grpSpPr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509588" y="2924175"/>
              <a:ext cx="90488" cy="452438"/>
            </a:xfrm>
            <a:custGeom>
              <a:avLst/>
              <a:gdLst>
                <a:gd name="T0" fmla="*/ 17 w 67"/>
                <a:gd name="T1" fmla="*/ 17 h 333"/>
                <a:gd name="T2" fmla="*/ 0 w 67"/>
                <a:gd name="T3" fmla="*/ 58 h 333"/>
                <a:gd name="T4" fmla="*/ 0 w 67"/>
                <a:gd name="T5" fmla="*/ 275 h 333"/>
                <a:gd name="T6" fmla="*/ 17 w 67"/>
                <a:gd name="T7" fmla="*/ 316 h 333"/>
                <a:gd name="T8" fmla="*/ 58 w 67"/>
                <a:gd name="T9" fmla="*/ 333 h 333"/>
                <a:gd name="T10" fmla="*/ 67 w 67"/>
                <a:gd name="T11" fmla="*/ 333 h 333"/>
                <a:gd name="T12" fmla="*/ 67 w 67"/>
                <a:gd name="T13" fmla="*/ 0 h 333"/>
                <a:gd name="T14" fmla="*/ 58 w 67"/>
                <a:gd name="T15" fmla="*/ 0 h 333"/>
                <a:gd name="T16" fmla="*/ 17 w 67"/>
                <a:gd name="T17" fmla="*/ 17 h 333"/>
                <a:gd name="T18" fmla="*/ 17 w 67"/>
                <a:gd name="T19" fmla="*/ 17 h 333"/>
                <a:gd name="T20" fmla="*/ 17 w 67"/>
                <a:gd name="T21" fmla="*/ 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333">
                  <a:moveTo>
                    <a:pt x="17" y="17"/>
                  </a:moveTo>
                  <a:cubicBezTo>
                    <a:pt x="6" y="28"/>
                    <a:pt x="0" y="42"/>
                    <a:pt x="0" y="58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291"/>
                    <a:pt x="6" y="305"/>
                    <a:pt x="17" y="316"/>
                  </a:cubicBezTo>
                  <a:cubicBezTo>
                    <a:pt x="29" y="328"/>
                    <a:pt x="42" y="333"/>
                    <a:pt x="58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9" y="5"/>
                    <a:pt x="17" y="17"/>
                  </a:cubicBezTo>
                  <a:close/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9"/>
            <p:cNvSpPr>
              <a:spLocks noEditPoints="1"/>
            </p:cNvSpPr>
            <p:nvPr/>
          </p:nvSpPr>
          <p:spPr bwMode="auto">
            <a:xfrm>
              <a:off x="635000" y="2833688"/>
              <a:ext cx="382588" cy="542925"/>
            </a:xfrm>
            <a:custGeom>
              <a:avLst/>
              <a:gdLst>
                <a:gd name="T0" fmla="*/ 242 w 283"/>
                <a:gd name="T1" fmla="*/ 25 h 400"/>
                <a:gd name="T2" fmla="*/ 234 w 283"/>
                <a:gd name="T3" fmla="*/ 7 h 400"/>
                <a:gd name="T4" fmla="*/ 217 w 283"/>
                <a:gd name="T5" fmla="*/ 0 h 400"/>
                <a:gd name="T6" fmla="*/ 67 w 283"/>
                <a:gd name="T7" fmla="*/ 0 h 400"/>
                <a:gd name="T8" fmla="*/ 49 w 283"/>
                <a:gd name="T9" fmla="*/ 7 h 400"/>
                <a:gd name="T10" fmla="*/ 41 w 283"/>
                <a:gd name="T11" fmla="*/ 25 h 400"/>
                <a:gd name="T12" fmla="*/ 41 w 283"/>
                <a:gd name="T13" fmla="*/ 67 h 400"/>
                <a:gd name="T14" fmla="*/ 0 w 283"/>
                <a:gd name="T15" fmla="*/ 67 h 400"/>
                <a:gd name="T16" fmla="*/ 0 w 283"/>
                <a:gd name="T17" fmla="*/ 400 h 400"/>
                <a:gd name="T18" fmla="*/ 283 w 283"/>
                <a:gd name="T19" fmla="*/ 400 h 400"/>
                <a:gd name="T20" fmla="*/ 283 w 283"/>
                <a:gd name="T21" fmla="*/ 67 h 400"/>
                <a:gd name="T22" fmla="*/ 242 w 283"/>
                <a:gd name="T23" fmla="*/ 67 h 400"/>
                <a:gd name="T24" fmla="*/ 242 w 283"/>
                <a:gd name="T25" fmla="*/ 25 h 400"/>
                <a:gd name="T26" fmla="*/ 75 w 283"/>
                <a:gd name="T27" fmla="*/ 33 h 400"/>
                <a:gd name="T28" fmla="*/ 208 w 283"/>
                <a:gd name="T29" fmla="*/ 33 h 400"/>
                <a:gd name="T30" fmla="*/ 208 w 283"/>
                <a:gd name="T31" fmla="*/ 67 h 400"/>
                <a:gd name="T32" fmla="*/ 75 w 283"/>
                <a:gd name="T33" fmla="*/ 67 h 400"/>
                <a:gd name="T34" fmla="*/ 75 w 283"/>
                <a:gd name="T35" fmla="*/ 33 h 400"/>
                <a:gd name="T36" fmla="*/ 242 w 283"/>
                <a:gd name="T37" fmla="*/ 259 h 400"/>
                <a:gd name="T38" fmla="*/ 239 w 283"/>
                <a:gd name="T39" fmla="*/ 265 h 400"/>
                <a:gd name="T40" fmla="*/ 233 w 283"/>
                <a:gd name="T41" fmla="*/ 267 h 400"/>
                <a:gd name="T42" fmla="*/ 175 w 283"/>
                <a:gd name="T43" fmla="*/ 267 h 400"/>
                <a:gd name="T44" fmla="*/ 175 w 283"/>
                <a:gd name="T45" fmla="*/ 325 h 400"/>
                <a:gd name="T46" fmla="*/ 173 w 283"/>
                <a:gd name="T47" fmla="*/ 331 h 400"/>
                <a:gd name="T48" fmla="*/ 167 w 283"/>
                <a:gd name="T49" fmla="*/ 334 h 400"/>
                <a:gd name="T50" fmla="*/ 117 w 283"/>
                <a:gd name="T51" fmla="*/ 334 h 400"/>
                <a:gd name="T52" fmla="*/ 111 w 283"/>
                <a:gd name="T53" fmla="*/ 331 h 400"/>
                <a:gd name="T54" fmla="*/ 108 w 283"/>
                <a:gd name="T55" fmla="*/ 325 h 400"/>
                <a:gd name="T56" fmla="*/ 108 w 283"/>
                <a:gd name="T57" fmla="*/ 267 h 400"/>
                <a:gd name="T58" fmla="*/ 50 w 283"/>
                <a:gd name="T59" fmla="*/ 267 h 400"/>
                <a:gd name="T60" fmla="*/ 44 w 283"/>
                <a:gd name="T61" fmla="*/ 265 h 400"/>
                <a:gd name="T62" fmla="*/ 41 w 283"/>
                <a:gd name="T63" fmla="*/ 259 h 400"/>
                <a:gd name="T64" fmla="*/ 41 w 283"/>
                <a:gd name="T65" fmla="*/ 209 h 400"/>
                <a:gd name="T66" fmla="*/ 44 w 283"/>
                <a:gd name="T67" fmla="*/ 203 h 400"/>
                <a:gd name="T68" fmla="*/ 50 w 283"/>
                <a:gd name="T69" fmla="*/ 200 h 400"/>
                <a:gd name="T70" fmla="*/ 108 w 283"/>
                <a:gd name="T71" fmla="*/ 200 h 400"/>
                <a:gd name="T72" fmla="*/ 108 w 283"/>
                <a:gd name="T73" fmla="*/ 142 h 400"/>
                <a:gd name="T74" fmla="*/ 111 w 283"/>
                <a:gd name="T75" fmla="*/ 136 h 400"/>
                <a:gd name="T76" fmla="*/ 117 w 283"/>
                <a:gd name="T77" fmla="*/ 133 h 400"/>
                <a:gd name="T78" fmla="*/ 167 w 283"/>
                <a:gd name="T79" fmla="*/ 133 h 400"/>
                <a:gd name="T80" fmla="*/ 173 w 283"/>
                <a:gd name="T81" fmla="*/ 136 h 400"/>
                <a:gd name="T82" fmla="*/ 175 w 283"/>
                <a:gd name="T83" fmla="*/ 142 h 400"/>
                <a:gd name="T84" fmla="*/ 175 w 283"/>
                <a:gd name="T85" fmla="*/ 200 h 400"/>
                <a:gd name="T86" fmla="*/ 233 w 283"/>
                <a:gd name="T87" fmla="*/ 200 h 400"/>
                <a:gd name="T88" fmla="*/ 239 w 283"/>
                <a:gd name="T89" fmla="*/ 203 h 400"/>
                <a:gd name="T90" fmla="*/ 242 w 283"/>
                <a:gd name="T91" fmla="*/ 209 h 400"/>
                <a:gd name="T92" fmla="*/ 242 w 283"/>
                <a:gd name="T93" fmla="*/ 259 h 400"/>
                <a:gd name="T94" fmla="*/ 242 w 283"/>
                <a:gd name="T95" fmla="*/ 259 h 400"/>
                <a:gd name="T96" fmla="*/ 242 w 283"/>
                <a:gd name="T97" fmla="*/ 25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3" h="400">
                  <a:moveTo>
                    <a:pt x="242" y="25"/>
                  </a:moveTo>
                  <a:cubicBezTo>
                    <a:pt x="242" y="18"/>
                    <a:pt x="239" y="12"/>
                    <a:pt x="234" y="7"/>
                  </a:cubicBezTo>
                  <a:cubicBezTo>
                    <a:pt x="230" y="2"/>
                    <a:pt x="224" y="0"/>
                    <a:pt x="21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0" y="0"/>
                    <a:pt x="54" y="2"/>
                    <a:pt x="49" y="7"/>
                  </a:cubicBezTo>
                  <a:cubicBezTo>
                    <a:pt x="44" y="12"/>
                    <a:pt x="41" y="18"/>
                    <a:pt x="41" y="25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283" y="400"/>
                    <a:pt x="283" y="400"/>
                    <a:pt x="283" y="400"/>
                  </a:cubicBezTo>
                  <a:cubicBezTo>
                    <a:pt x="283" y="67"/>
                    <a:pt x="283" y="67"/>
                    <a:pt x="283" y="67"/>
                  </a:cubicBezTo>
                  <a:cubicBezTo>
                    <a:pt x="242" y="67"/>
                    <a:pt x="242" y="67"/>
                    <a:pt x="242" y="67"/>
                  </a:cubicBezTo>
                  <a:lnTo>
                    <a:pt x="242" y="25"/>
                  </a:lnTo>
                  <a:close/>
                  <a:moveTo>
                    <a:pt x="75" y="33"/>
                  </a:moveTo>
                  <a:cubicBezTo>
                    <a:pt x="208" y="33"/>
                    <a:pt x="208" y="33"/>
                    <a:pt x="208" y="33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75" y="67"/>
                    <a:pt x="75" y="67"/>
                    <a:pt x="75" y="67"/>
                  </a:cubicBezTo>
                  <a:lnTo>
                    <a:pt x="75" y="33"/>
                  </a:lnTo>
                  <a:close/>
                  <a:moveTo>
                    <a:pt x="242" y="259"/>
                  </a:moveTo>
                  <a:cubicBezTo>
                    <a:pt x="242" y="261"/>
                    <a:pt x="241" y="263"/>
                    <a:pt x="239" y="265"/>
                  </a:cubicBezTo>
                  <a:cubicBezTo>
                    <a:pt x="238" y="266"/>
                    <a:pt x="236" y="267"/>
                    <a:pt x="233" y="267"/>
                  </a:cubicBezTo>
                  <a:cubicBezTo>
                    <a:pt x="175" y="267"/>
                    <a:pt x="175" y="267"/>
                    <a:pt x="175" y="267"/>
                  </a:cubicBezTo>
                  <a:cubicBezTo>
                    <a:pt x="175" y="325"/>
                    <a:pt x="175" y="325"/>
                    <a:pt x="175" y="325"/>
                  </a:cubicBezTo>
                  <a:cubicBezTo>
                    <a:pt x="175" y="328"/>
                    <a:pt x="174" y="330"/>
                    <a:pt x="173" y="331"/>
                  </a:cubicBezTo>
                  <a:cubicBezTo>
                    <a:pt x="171" y="333"/>
                    <a:pt x="169" y="334"/>
                    <a:pt x="167" y="334"/>
                  </a:cubicBezTo>
                  <a:cubicBezTo>
                    <a:pt x="117" y="334"/>
                    <a:pt x="117" y="334"/>
                    <a:pt x="117" y="334"/>
                  </a:cubicBezTo>
                  <a:cubicBezTo>
                    <a:pt x="114" y="334"/>
                    <a:pt x="112" y="333"/>
                    <a:pt x="111" y="331"/>
                  </a:cubicBezTo>
                  <a:cubicBezTo>
                    <a:pt x="109" y="330"/>
                    <a:pt x="108" y="328"/>
                    <a:pt x="108" y="325"/>
                  </a:cubicBezTo>
                  <a:cubicBezTo>
                    <a:pt x="108" y="267"/>
                    <a:pt x="108" y="267"/>
                    <a:pt x="108" y="267"/>
                  </a:cubicBezTo>
                  <a:cubicBezTo>
                    <a:pt x="50" y="267"/>
                    <a:pt x="50" y="267"/>
                    <a:pt x="50" y="267"/>
                  </a:cubicBezTo>
                  <a:cubicBezTo>
                    <a:pt x="47" y="267"/>
                    <a:pt x="45" y="266"/>
                    <a:pt x="44" y="265"/>
                  </a:cubicBezTo>
                  <a:cubicBezTo>
                    <a:pt x="42" y="263"/>
                    <a:pt x="41" y="261"/>
                    <a:pt x="41" y="25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6"/>
                    <a:pt x="42" y="204"/>
                    <a:pt x="44" y="203"/>
                  </a:cubicBezTo>
                  <a:cubicBezTo>
                    <a:pt x="45" y="201"/>
                    <a:pt x="47" y="200"/>
                    <a:pt x="50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8" y="139"/>
                    <a:pt x="109" y="137"/>
                    <a:pt x="111" y="136"/>
                  </a:cubicBezTo>
                  <a:cubicBezTo>
                    <a:pt x="112" y="134"/>
                    <a:pt x="114" y="133"/>
                    <a:pt x="117" y="133"/>
                  </a:cubicBezTo>
                  <a:cubicBezTo>
                    <a:pt x="167" y="133"/>
                    <a:pt x="167" y="133"/>
                    <a:pt x="167" y="133"/>
                  </a:cubicBezTo>
                  <a:cubicBezTo>
                    <a:pt x="169" y="133"/>
                    <a:pt x="171" y="134"/>
                    <a:pt x="173" y="136"/>
                  </a:cubicBezTo>
                  <a:cubicBezTo>
                    <a:pt x="174" y="137"/>
                    <a:pt x="175" y="139"/>
                    <a:pt x="175" y="142"/>
                  </a:cubicBezTo>
                  <a:cubicBezTo>
                    <a:pt x="175" y="200"/>
                    <a:pt x="175" y="200"/>
                    <a:pt x="175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6" y="200"/>
                    <a:pt x="238" y="201"/>
                    <a:pt x="239" y="203"/>
                  </a:cubicBezTo>
                  <a:cubicBezTo>
                    <a:pt x="241" y="204"/>
                    <a:pt x="242" y="206"/>
                    <a:pt x="242" y="209"/>
                  </a:cubicBezTo>
                  <a:cubicBezTo>
                    <a:pt x="242" y="259"/>
                    <a:pt x="242" y="259"/>
                    <a:pt x="242" y="259"/>
                  </a:cubicBezTo>
                  <a:close/>
                  <a:moveTo>
                    <a:pt x="242" y="259"/>
                  </a:moveTo>
                  <a:cubicBezTo>
                    <a:pt x="242" y="259"/>
                    <a:pt x="242" y="259"/>
                    <a:pt x="242" y="2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40"/>
            <p:cNvSpPr>
              <a:spLocks noEditPoints="1"/>
            </p:cNvSpPr>
            <p:nvPr/>
          </p:nvSpPr>
          <p:spPr bwMode="auto">
            <a:xfrm>
              <a:off x="1052513" y="2924175"/>
              <a:ext cx="90488" cy="452438"/>
            </a:xfrm>
            <a:custGeom>
              <a:avLst/>
              <a:gdLst>
                <a:gd name="T0" fmla="*/ 50 w 67"/>
                <a:gd name="T1" fmla="*/ 17 h 333"/>
                <a:gd name="T2" fmla="*/ 9 w 67"/>
                <a:gd name="T3" fmla="*/ 0 h 333"/>
                <a:gd name="T4" fmla="*/ 0 w 67"/>
                <a:gd name="T5" fmla="*/ 0 h 333"/>
                <a:gd name="T6" fmla="*/ 0 w 67"/>
                <a:gd name="T7" fmla="*/ 333 h 333"/>
                <a:gd name="T8" fmla="*/ 9 w 67"/>
                <a:gd name="T9" fmla="*/ 333 h 333"/>
                <a:gd name="T10" fmla="*/ 50 w 67"/>
                <a:gd name="T11" fmla="*/ 316 h 333"/>
                <a:gd name="T12" fmla="*/ 67 w 67"/>
                <a:gd name="T13" fmla="*/ 275 h 333"/>
                <a:gd name="T14" fmla="*/ 67 w 67"/>
                <a:gd name="T15" fmla="*/ 58 h 333"/>
                <a:gd name="T16" fmla="*/ 50 w 67"/>
                <a:gd name="T17" fmla="*/ 17 h 333"/>
                <a:gd name="T18" fmla="*/ 50 w 67"/>
                <a:gd name="T19" fmla="*/ 17 h 333"/>
                <a:gd name="T20" fmla="*/ 50 w 67"/>
                <a:gd name="T21" fmla="*/ 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333">
                  <a:moveTo>
                    <a:pt x="50" y="17"/>
                  </a:moveTo>
                  <a:cubicBezTo>
                    <a:pt x="39" y="5"/>
                    <a:pt x="25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9" y="333"/>
                    <a:pt x="9" y="333"/>
                    <a:pt x="9" y="333"/>
                  </a:cubicBezTo>
                  <a:cubicBezTo>
                    <a:pt x="25" y="333"/>
                    <a:pt x="39" y="328"/>
                    <a:pt x="50" y="316"/>
                  </a:cubicBezTo>
                  <a:cubicBezTo>
                    <a:pt x="61" y="305"/>
                    <a:pt x="67" y="291"/>
                    <a:pt x="67" y="275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42"/>
                    <a:pt x="61" y="28"/>
                    <a:pt x="50" y="17"/>
                  </a:cubicBezTo>
                  <a:close/>
                  <a:moveTo>
                    <a:pt x="50" y="17"/>
                  </a:moveTo>
                  <a:cubicBezTo>
                    <a:pt x="50" y="17"/>
                    <a:pt x="50" y="17"/>
                    <a:pt x="5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3963199" y="4506216"/>
            <a:ext cx="1272980" cy="1272980"/>
            <a:chOff x="1981200" y="2833688"/>
            <a:chExt cx="636588" cy="636588"/>
          </a:xfrm>
          <a:solidFill>
            <a:schemeClr val="bg1"/>
          </a:solidFill>
        </p:grpSpPr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1981200" y="28336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54 w 400"/>
                <a:gd name="T27" fmla="*/ 265 h 400"/>
                <a:gd name="T28" fmla="*/ 318 w 400"/>
                <a:gd name="T29" fmla="*/ 318 h 400"/>
                <a:gd name="T30" fmla="*/ 265 w 400"/>
                <a:gd name="T31" fmla="*/ 354 h 400"/>
                <a:gd name="T32" fmla="*/ 200 w 400"/>
                <a:gd name="T33" fmla="*/ 367 h 400"/>
                <a:gd name="T34" fmla="*/ 135 w 400"/>
                <a:gd name="T35" fmla="*/ 354 h 400"/>
                <a:gd name="T36" fmla="*/ 82 w 400"/>
                <a:gd name="T37" fmla="*/ 318 h 400"/>
                <a:gd name="T38" fmla="*/ 47 w 400"/>
                <a:gd name="T39" fmla="*/ 265 h 400"/>
                <a:gd name="T40" fmla="*/ 33 w 400"/>
                <a:gd name="T41" fmla="*/ 200 h 400"/>
                <a:gd name="T42" fmla="*/ 47 w 400"/>
                <a:gd name="T43" fmla="*/ 135 h 400"/>
                <a:gd name="T44" fmla="*/ 82 w 400"/>
                <a:gd name="T45" fmla="*/ 82 h 400"/>
                <a:gd name="T46" fmla="*/ 135 w 400"/>
                <a:gd name="T47" fmla="*/ 47 h 400"/>
                <a:gd name="T48" fmla="*/ 200 w 400"/>
                <a:gd name="T49" fmla="*/ 33 h 400"/>
                <a:gd name="T50" fmla="*/ 265 w 400"/>
                <a:gd name="T51" fmla="*/ 47 h 400"/>
                <a:gd name="T52" fmla="*/ 318 w 400"/>
                <a:gd name="T53" fmla="*/ 82 h 400"/>
                <a:gd name="T54" fmla="*/ 354 w 400"/>
                <a:gd name="T55" fmla="*/ 135 h 400"/>
                <a:gd name="T56" fmla="*/ 367 w 400"/>
                <a:gd name="T57" fmla="*/ 200 h 400"/>
                <a:gd name="T58" fmla="*/ 354 w 400"/>
                <a:gd name="T59" fmla="*/ 265 h 400"/>
                <a:gd name="T60" fmla="*/ 354 w 400"/>
                <a:gd name="T61" fmla="*/ 265 h 400"/>
                <a:gd name="T62" fmla="*/ 354 w 400"/>
                <a:gd name="T63" fmla="*/ 26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54" y="265"/>
                  </a:moveTo>
                  <a:cubicBezTo>
                    <a:pt x="345" y="286"/>
                    <a:pt x="333" y="303"/>
                    <a:pt x="318" y="318"/>
                  </a:cubicBezTo>
                  <a:cubicBezTo>
                    <a:pt x="303" y="333"/>
                    <a:pt x="286" y="345"/>
                    <a:pt x="265" y="354"/>
                  </a:cubicBezTo>
                  <a:cubicBezTo>
                    <a:pt x="244" y="363"/>
                    <a:pt x="223" y="367"/>
                    <a:pt x="200" y="367"/>
                  </a:cubicBezTo>
                  <a:cubicBezTo>
                    <a:pt x="178" y="367"/>
                    <a:pt x="156" y="363"/>
                    <a:pt x="135" y="354"/>
                  </a:cubicBezTo>
                  <a:cubicBezTo>
                    <a:pt x="115" y="345"/>
                    <a:pt x="97" y="333"/>
                    <a:pt x="82" y="318"/>
                  </a:cubicBezTo>
                  <a:cubicBezTo>
                    <a:pt x="67" y="303"/>
                    <a:pt x="56" y="286"/>
                    <a:pt x="47" y="265"/>
                  </a:cubicBezTo>
                  <a:cubicBezTo>
                    <a:pt x="38" y="244"/>
                    <a:pt x="33" y="223"/>
                    <a:pt x="33" y="200"/>
                  </a:cubicBezTo>
                  <a:cubicBezTo>
                    <a:pt x="33" y="178"/>
                    <a:pt x="38" y="156"/>
                    <a:pt x="47" y="135"/>
                  </a:cubicBezTo>
                  <a:cubicBezTo>
                    <a:pt x="56" y="115"/>
                    <a:pt x="67" y="97"/>
                    <a:pt x="82" y="82"/>
                  </a:cubicBezTo>
                  <a:cubicBezTo>
                    <a:pt x="97" y="67"/>
                    <a:pt x="115" y="56"/>
                    <a:pt x="135" y="47"/>
                  </a:cubicBezTo>
                  <a:cubicBezTo>
                    <a:pt x="156" y="38"/>
                    <a:pt x="178" y="33"/>
                    <a:pt x="200" y="33"/>
                  </a:cubicBezTo>
                  <a:cubicBezTo>
                    <a:pt x="223" y="33"/>
                    <a:pt x="244" y="38"/>
                    <a:pt x="265" y="47"/>
                  </a:cubicBezTo>
                  <a:cubicBezTo>
                    <a:pt x="286" y="56"/>
                    <a:pt x="303" y="67"/>
                    <a:pt x="318" y="82"/>
                  </a:cubicBezTo>
                  <a:cubicBezTo>
                    <a:pt x="333" y="97"/>
                    <a:pt x="345" y="115"/>
                    <a:pt x="354" y="135"/>
                  </a:cubicBezTo>
                  <a:cubicBezTo>
                    <a:pt x="363" y="156"/>
                    <a:pt x="367" y="178"/>
                    <a:pt x="367" y="200"/>
                  </a:cubicBezTo>
                  <a:cubicBezTo>
                    <a:pt x="367" y="223"/>
                    <a:pt x="363" y="244"/>
                    <a:pt x="354" y="265"/>
                  </a:cubicBezTo>
                  <a:close/>
                  <a:moveTo>
                    <a:pt x="354" y="265"/>
                  </a:moveTo>
                  <a:cubicBezTo>
                    <a:pt x="354" y="265"/>
                    <a:pt x="354" y="265"/>
                    <a:pt x="354" y="2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2139950" y="3206750"/>
              <a:ext cx="319088" cy="52388"/>
            </a:xfrm>
            <a:custGeom>
              <a:avLst/>
              <a:gdLst>
                <a:gd name="T0" fmla="*/ 184 w 200"/>
                <a:gd name="T1" fmla="*/ 0 h 33"/>
                <a:gd name="T2" fmla="*/ 17 w 200"/>
                <a:gd name="T3" fmla="*/ 0 h 33"/>
                <a:gd name="T4" fmla="*/ 5 w 200"/>
                <a:gd name="T5" fmla="*/ 5 h 33"/>
                <a:gd name="T6" fmla="*/ 0 w 200"/>
                <a:gd name="T7" fmla="*/ 16 h 33"/>
                <a:gd name="T8" fmla="*/ 5 w 200"/>
                <a:gd name="T9" fmla="*/ 28 h 33"/>
                <a:gd name="T10" fmla="*/ 17 w 200"/>
                <a:gd name="T11" fmla="*/ 33 h 33"/>
                <a:gd name="T12" fmla="*/ 184 w 200"/>
                <a:gd name="T13" fmla="*/ 33 h 33"/>
                <a:gd name="T14" fmla="*/ 195 w 200"/>
                <a:gd name="T15" fmla="*/ 28 h 33"/>
                <a:gd name="T16" fmla="*/ 200 w 200"/>
                <a:gd name="T17" fmla="*/ 16 h 33"/>
                <a:gd name="T18" fmla="*/ 195 w 200"/>
                <a:gd name="T19" fmla="*/ 5 h 33"/>
                <a:gd name="T20" fmla="*/ 184 w 200"/>
                <a:gd name="T21" fmla="*/ 0 h 33"/>
                <a:gd name="T22" fmla="*/ 184 w 200"/>
                <a:gd name="T23" fmla="*/ 0 h 33"/>
                <a:gd name="T24" fmla="*/ 184 w 200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33">
                  <a:moveTo>
                    <a:pt x="18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2" y="8"/>
                    <a:pt x="0" y="12"/>
                    <a:pt x="0" y="16"/>
                  </a:cubicBezTo>
                  <a:cubicBezTo>
                    <a:pt x="0" y="21"/>
                    <a:pt x="2" y="25"/>
                    <a:pt x="5" y="28"/>
                  </a:cubicBezTo>
                  <a:cubicBezTo>
                    <a:pt x="8" y="31"/>
                    <a:pt x="12" y="33"/>
                    <a:pt x="17" y="33"/>
                  </a:cubicBezTo>
                  <a:cubicBezTo>
                    <a:pt x="184" y="33"/>
                    <a:pt x="184" y="33"/>
                    <a:pt x="184" y="33"/>
                  </a:cubicBezTo>
                  <a:cubicBezTo>
                    <a:pt x="188" y="33"/>
                    <a:pt x="192" y="31"/>
                    <a:pt x="195" y="28"/>
                  </a:cubicBezTo>
                  <a:cubicBezTo>
                    <a:pt x="199" y="25"/>
                    <a:pt x="200" y="21"/>
                    <a:pt x="200" y="16"/>
                  </a:cubicBezTo>
                  <a:cubicBezTo>
                    <a:pt x="200" y="12"/>
                    <a:pt x="199" y="8"/>
                    <a:pt x="195" y="5"/>
                  </a:cubicBezTo>
                  <a:cubicBezTo>
                    <a:pt x="192" y="1"/>
                    <a:pt x="188" y="0"/>
                    <a:pt x="184" y="0"/>
                  </a:cubicBezTo>
                  <a:close/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2139950" y="2992438"/>
              <a:ext cx="106363" cy="106363"/>
            </a:xfrm>
            <a:custGeom>
              <a:avLst/>
              <a:gdLst>
                <a:gd name="T0" fmla="*/ 33 w 67"/>
                <a:gd name="T1" fmla="*/ 67 h 67"/>
                <a:gd name="T2" fmla="*/ 57 w 67"/>
                <a:gd name="T3" fmla="*/ 57 h 67"/>
                <a:gd name="T4" fmla="*/ 67 w 67"/>
                <a:gd name="T5" fmla="*/ 33 h 67"/>
                <a:gd name="T6" fmla="*/ 57 w 67"/>
                <a:gd name="T7" fmla="*/ 10 h 67"/>
                <a:gd name="T8" fmla="*/ 33 w 67"/>
                <a:gd name="T9" fmla="*/ 0 h 67"/>
                <a:gd name="T10" fmla="*/ 10 w 67"/>
                <a:gd name="T11" fmla="*/ 10 h 67"/>
                <a:gd name="T12" fmla="*/ 0 w 67"/>
                <a:gd name="T13" fmla="*/ 33 h 67"/>
                <a:gd name="T14" fmla="*/ 10 w 67"/>
                <a:gd name="T15" fmla="*/ 57 h 67"/>
                <a:gd name="T16" fmla="*/ 33 w 67"/>
                <a:gd name="T17" fmla="*/ 67 h 67"/>
                <a:gd name="T18" fmla="*/ 33 w 67"/>
                <a:gd name="T19" fmla="*/ 67 h 67"/>
                <a:gd name="T20" fmla="*/ 33 w 67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33" y="67"/>
                  </a:moveTo>
                  <a:cubicBezTo>
                    <a:pt x="43" y="67"/>
                    <a:pt x="51" y="64"/>
                    <a:pt x="57" y="57"/>
                  </a:cubicBezTo>
                  <a:cubicBezTo>
                    <a:pt x="64" y="51"/>
                    <a:pt x="67" y="43"/>
                    <a:pt x="67" y="33"/>
                  </a:cubicBezTo>
                  <a:cubicBezTo>
                    <a:pt x="67" y="24"/>
                    <a:pt x="64" y="16"/>
                    <a:pt x="57" y="10"/>
                  </a:cubicBezTo>
                  <a:cubicBezTo>
                    <a:pt x="51" y="3"/>
                    <a:pt x="4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10" y="57"/>
                  </a:cubicBezTo>
                  <a:cubicBezTo>
                    <a:pt x="16" y="64"/>
                    <a:pt x="24" y="67"/>
                    <a:pt x="33" y="67"/>
                  </a:cubicBezTo>
                  <a:close/>
                  <a:moveTo>
                    <a:pt x="33" y="67"/>
                  </a:moveTo>
                  <a:cubicBezTo>
                    <a:pt x="33" y="67"/>
                    <a:pt x="33" y="67"/>
                    <a:pt x="33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2354263" y="2992438"/>
              <a:ext cx="104775" cy="106363"/>
            </a:xfrm>
            <a:custGeom>
              <a:avLst/>
              <a:gdLst>
                <a:gd name="T0" fmla="*/ 33 w 66"/>
                <a:gd name="T1" fmla="*/ 0 h 67"/>
                <a:gd name="T2" fmla="*/ 9 w 66"/>
                <a:gd name="T3" fmla="*/ 10 h 67"/>
                <a:gd name="T4" fmla="*/ 0 w 66"/>
                <a:gd name="T5" fmla="*/ 33 h 67"/>
                <a:gd name="T6" fmla="*/ 9 w 66"/>
                <a:gd name="T7" fmla="*/ 57 h 67"/>
                <a:gd name="T8" fmla="*/ 33 w 66"/>
                <a:gd name="T9" fmla="*/ 67 h 67"/>
                <a:gd name="T10" fmla="*/ 57 w 66"/>
                <a:gd name="T11" fmla="*/ 57 h 67"/>
                <a:gd name="T12" fmla="*/ 66 w 66"/>
                <a:gd name="T13" fmla="*/ 33 h 67"/>
                <a:gd name="T14" fmla="*/ 57 w 66"/>
                <a:gd name="T15" fmla="*/ 10 h 67"/>
                <a:gd name="T16" fmla="*/ 33 w 66"/>
                <a:gd name="T17" fmla="*/ 0 h 67"/>
                <a:gd name="T18" fmla="*/ 33 w 66"/>
                <a:gd name="T19" fmla="*/ 0 h 67"/>
                <a:gd name="T20" fmla="*/ 33 w 66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67">
                  <a:moveTo>
                    <a:pt x="33" y="0"/>
                  </a:moveTo>
                  <a:cubicBezTo>
                    <a:pt x="24" y="0"/>
                    <a:pt x="16" y="3"/>
                    <a:pt x="9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9" y="57"/>
                  </a:cubicBezTo>
                  <a:cubicBezTo>
                    <a:pt x="16" y="64"/>
                    <a:pt x="24" y="67"/>
                    <a:pt x="33" y="67"/>
                  </a:cubicBezTo>
                  <a:cubicBezTo>
                    <a:pt x="42" y="67"/>
                    <a:pt x="50" y="64"/>
                    <a:pt x="57" y="57"/>
                  </a:cubicBezTo>
                  <a:cubicBezTo>
                    <a:pt x="63" y="51"/>
                    <a:pt x="66" y="43"/>
                    <a:pt x="66" y="33"/>
                  </a:cubicBezTo>
                  <a:cubicBezTo>
                    <a:pt x="66" y="24"/>
                    <a:pt x="63" y="16"/>
                    <a:pt x="57" y="10"/>
                  </a:cubicBezTo>
                  <a:cubicBezTo>
                    <a:pt x="50" y="3"/>
                    <a:pt x="42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2" name="グループ化 71"/>
          <p:cNvGrpSpPr/>
          <p:nvPr/>
        </p:nvGrpSpPr>
        <p:grpSpPr>
          <a:xfrm>
            <a:off x="6912321" y="4503041"/>
            <a:ext cx="1085680" cy="1566094"/>
            <a:chOff x="3455988" y="2832100"/>
            <a:chExt cx="635000" cy="915988"/>
          </a:xfrm>
          <a:solidFill>
            <a:schemeClr val="bg1"/>
          </a:solidFill>
        </p:grpSpPr>
        <p:sp>
          <p:nvSpPr>
            <p:cNvPr id="54" name="Freeform 51"/>
            <p:cNvSpPr>
              <a:spLocks noEditPoints="1"/>
            </p:cNvSpPr>
            <p:nvPr/>
          </p:nvSpPr>
          <p:spPr bwMode="auto">
            <a:xfrm>
              <a:off x="3598863" y="2832100"/>
              <a:ext cx="352425" cy="633413"/>
            </a:xfrm>
            <a:custGeom>
              <a:avLst/>
              <a:gdLst>
                <a:gd name="T0" fmla="*/ 83 w 167"/>
                <a:gd name="T1" fmla="*/ 300 h 300"/>
                <a:gd name="T2" fmla="*/ 142 w 167"/>
                <a:gd name="T3" fmla="*/ 276 h 300"/>
                <a:gd name="T4" fmla="*/ 167 w 167"/>
                <a:gd name="T5" fmla="*/ 217 h 300"/>
                <a:gd name="T6" fmla="*/ 167 w 167"/>
                <a:gd name="T7" fmla="*/ 83 h 300"/>
                <a:gd name="T8" fmla="*/ 142 w 167"/>
                <a:gd name="T9" fmla="*/ 25 h 300"/>
                <a:gd name="T10" fmla="*/ 83 w 167"/>
                <a:gd name="T11" fmla="*/ 0 h 300"/>
                <a:gd name="T12" fmla="*/ 24 w 167"/>
                <a:gd name="T13" fmla="*/ 25 h 300"/>
                <a:gd name="T14" fmla="*/ 0 w 167"/>
                <a:gd name="T15" fmla="*/ 83 h 300"/>
                <a:gd name="T16" fmla="*/ 0 w 167"/>
                <a:gd name="T17" fmla="*/ 217 h 300"/>
                <a:gd name="T18" fmla="*/ 24 w 167"/>
                <a:gd name="T19" fmla="*/ 276 h 300"/>
                <a:gd name="T20" fmla="*/ 83 w 167"/>
                <a:gd name="T21" fmla="*/ 300 h 300"/>
                <a:gd name="T22" fmla="*/ 83 w 167"/>
                <a:gd name="T23" fmla="*/ 300 h 300"/>
                <a:gd name="T24" fmla="*/ 83 w 167"/>
                <a:gd name="T25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7" h="300">
                  <a:moveTo>
                    <a:pt x="83" y="300"/>
                  </a:moveTo>
                  <a:cubicBezTo>
                    <a:pt x="106" y="300"/>
                    <a:pt x="126" y="292"/>
                    <a:pt x="142" y="276"/>
                  </a:cubicBezTo>
                  <a:cubicBezTo>
                    <a:pt x="158" y="259"/>
                    <a:pt x="167" y="240"/>
                    <a:pt x="167" y="217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7" y="60"/>
                    <a:pt x="158" y="41"/>
                    <a:pt x="142" y="25"/>
                  </a:cubicBezTo>
                  <a:cubicBezTo>
                    <a:pt x="126" y="8"/>
                    <a:pt x="106" y="0"/>
                    <a:pt x="83" y="0"/>
                  </a:cubicBezTo>
                  <a:cubicBezTo>
                    <a:pt x="60" y="0"/>
                    <a:pt x="41" y="8"/>
                    <a:pt x="24" y="25"/>
                  </a:cubicBezTo>
                  <a:cubicBezTo>
                    <a:pt x="8" y="41"/>
                    <a:pt x="0" y="60"/>
                    <a:pt x="0" y="83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40"/>
                    <a:pt x="8" y="259"/>
                    <a:pt x="24" y="276"/>
                  </a:cubicBezTo>
                  <a:cubicBezTo>
                    <a:pt x="41" y="292"/>
                    <a:pt x="60" y="300"/>
                    <a:pt x="83" y="300"/>
                  </a:cubicBezTo>
                  <a:close/>
                  <a:moveTo>
                    <a:pt x="83" y="300"/>
                  </a:moveTo>
                  <a:cubicBezTo>
                    <a:pt x="83" y="300"/>
                    <a:pt x="83" y="300"/>
                    <a:pt x="83" y="3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52"/>
            <p:cNvSpPr>
              <a:spLocks noEditPoints="1"/>
            </p:cNvSpPr>
            <p:nvPr/>
          </p:nvSpPr>
          <p:spPr bwMode="auto">
            <a:xfrm>
              <a:off x="3455988" y="3184525"/>
              <a:ext cx="635000" cy="563563"/>
            </a:xfrm>
            <a:custGeom>
              <a:avLst/>
              <a:gdLst>
                <a:gd name="T0" fmla="*/ 295 w 300"/>
                <a:gd name="T1" fmla="*/ 5 h 267"/>
                <a:gd name="T2" fmla="*/ 284 w 300"/>
                <a:gd name="T3" fmla="*/ 0 h 267"/>
                <a:gd name="T4" fmla="*/ 272 w 300"/>
                <a:gd name="T5" fmla="*/ 5 h 267"/>
                <a:gd name="T6" fmla="*/ 267 w 300"/>
                <a:gd name="T7" fmla="*/ 17 h 267"/>
                <a:gd name="T8" fmla="*/ 267 w 300"/>
                <a:gd name="T9" fmla="*/ 50 h 267"/>
                <a:gd name="T10" fmla="*/ 233 w 300"/>
                <a:gd name="T11" fmla="*/ 132 h 267"/>
                <a:gd name="T12" fmla="*/ 150 w 300"/>
                <a:gd name="T13" fmla="*/ 167 h 267"/>
                <a:gd name="T14" fmla="*/ 68 w 300"/>
                <a:gd name="T15" fmla="*/ 132 h 267"/>
                <a:gd name="T16" fmla="*/ 33 w 300"/>
                <a:gd name="T17" fmla="*/ 50 h 267"/>
                <a:gd name="T18" fmla="*/ 33 w 300"/>
                <a:gd name="T19" fmla="*/ 17 h 267"/>
                <a:gd name="T20" fmla="*/ 28 w 300"/>
                <a:gd name="T21" fmla="*/ 5 h 267"/>
                <a:gd name="T22" fmla="*/ 17 w 300"/>
                <a:gd name="T23" fmla="*/ 0 h 267"/>
                <a:gd name="T24" fmla="*/ 5 w 300"/>
                <a:gd name="T25" fmla="*/ 5 h 267"/>
                <a:gd name="T26" fmla="*/ 0 w 300"/>
                <a:gd name="T27" fmla="*/ 17 h 267"/>
                <a:gd name="T28" fmla="*/ 0 w 300"/>
                <a:gd name="T29" fmla="*/ 50 h 267"/>
                <a:gd name="T30" fmla="*/ 38 w 300"/>
                <a:gd name="T31" fmla="*/ 150 h 267"/>
                <a:gd name="T32" fmla="*/ 133 w 300"/>
                <a:gd name="T33" fmla="*/ 199 h 267"/>
                <a:gd name="T34" fmla="*/ 133 w 300"/>
                <a:gd name="T35" fmla="*/ 233 h 267"/>
                <a:gd name="T36" fmla="*/ 67 w 300"/>
                <a:gd name="T37" fmla="*/ 233 h 267"/>
                <a:gd name="T38" fmla="*/ 55 w 300"/>
                <a:gd name="T39" fmla="*/ 238 h 267"/>
                <a:gd name="T40" fmla="*/ 50 w 300"/>
                <a:gd name="T41" fmla="*/ 250 h 267"/>
                <a:gd name="T42" fmla="*/ 55 w 300"/>
                <a:gd name="T43" fmla="*/ 262 h 267"/>
                <a:gd name="T44" fmla="*/ 67 w 300"/>
                <a:gd name="T45" fmla="*/ 267 h 267"/>
                <a:gd name="T46" fmla="*/ 234 w 300"/>
                <a:gd name="T47" fmla="*/ 267 h 267"/>
                <a:gd name="T48" fmla="*/ 245 w 300"/>
                <a:gd name="T49" fmla="*/ 262 h 267"/>
                <a:gd name="T50" fmla="*/ 250 w 300"/>
                <a:gd name="T51" fmla="*/ 250 h 267"/>
                <a:gd name="T52" fmla="*/ 245 w 300"/>
                <a:gd name="T53" fmla="*/ 238 h 267"/>
                <a:gd name="T54" fmla="*/ 234 w 300"/>
                <a:gd name="T55" fmla="*/ 233 h 267"/>
                <a:gd name="T56" fmla="*/ 167 w 300"/>
                <a:gd name="T57" fmla="*/ 233 h 267"/>
                <a:gd name="T58" fmla="*/ 167 w 300"/>
                <a:gd name="T59" fmla="*/ 199 h 267"/>
                <a:gd name="T60" fmla="*/ 262 w 300"/>
                <a:gd name="T61" fmla="*/ 150 h 267"/>
                <a:gd name="T62" fmla="*/ 300 w 300"/>
                <a:gd name="T63" fmla="*/ 50 h 267"/>
                <a:gd name="T64" fmla="*/ 300 w 300"/>
                <a:gd name="T65" fmla="*/ 17 h 267"/>
                <a:gd name="T66" fmla="*/ 295 w 300"/>
                <a:gd name="T67" fmla="*/ 5 h 267"/>
                <a:gd name="T68" fmla="*/ 295 w 300"/>
                <a:gd name="T69" fmla="*/ 5 h 267"/>
                <a:gd name="T70" fmla="*/ 295 w 300"/>
                <a:gd name="T71" fmla="*/ 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0" h="267">
                  <a:moveTo>
                    <a:pt x="295" y="5"/>
                  </a:moveTo>
                  <a:cubicBezTo>
                    <a:pt x="292" y="2"/>
                    <a:pt x="288" y="0"/>
                    <a:pt x="284" y="0"/>
                  </a:cubicBezTo>
                  <a:cubicBezTo>
                    <a:pt x="279" y="0"/>
                    <a:pt x="275" y="2"/>
                    <a:pt x="272" y="5"/>
                  </a:cubicBezTo>
                  <a:cubicBezTo>
                    <a:pt x="269" y="8"/>
                    <a:pt x="267" y="12"/>
                    <a:pt x="267" y="17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82"/>
                    <a:pt x="256" y="110"/>
                    <a:pt x="233" y="132"/>
                  </a:cubicBezTo>
                  <a:cubicBezTo>
                    <a:pt x="210" y="155"/>
                    <a:pt x="182" y="167"/>
                    <a:pt x="150" y="167"/>
                  </a:cubicBezTo>
                  <a:cubicBezTo>
                    <a:pt x="118" y="167"/>
                    <a:pt x="91" y="155"/>
                    <a:pt x="68" y="132"/>
                  </a:cubicBezTo>
                  <a:cubicBezTo>
                    <a:pt x="45" y="110"/>
                    <a:pt x="33" y="82"/>
                    <a:pt x="33" y="5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2"/>
                    <a:pt x="32" y="8"/>
                    <a:pt x="28" y="5"/>
                  </a:cubicBezTo>
                  <a:cubicBezTo>
                    <a:pt x="25" y="2"/>
                    <a:pt x="21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88"/>
                    <a:pt x="13" y="122"/>
                    <a:pt x="38" y="150"/>
                  </a:cubicBezTo>
                  <a:cubicBezTo>
                    <a:pt x="64" y="179"/>
                    <a:pt x="96" y="195"/>
                    <a:pt x="133" y="199"/>
                  </a:cubicBezTo>
                  <a:cubicBezTo>
                    <a:pt x="133" y="233"/>
                    <a:pt x="133" y="233"/>
                    <a:pt x="133" y="233"/>
                  </a:cubicBezTo>
                  <a:cubicBezTo>
                    <a:pt x="67" y="233"/>
                    <a:pt x="67" y="233"/>
                    <a:pt x="67" y="233"/>
                  </a:cubicBezTo>
                  <a:cubicBezTo>
                    <a:pt x="62" y="233"/>
                    <a:pt x="58" y="235"/>
                    <a:pt x="55" y="238"/>
                  </a:cubicBezTo>
                  <a:cubicBezTo>
                    <a:pt x="52" y="242"/>
                    <a:pt x="50" y="246"/>
                    <a:pt x="50" y="250"/>
                  </a:cubicBezTo>
                  <a:cubicBezTo>
                    <a:pt x="50" y="255"/>
                    <a:pt x="52" y="259"/>
                    <a:pt x="55" y="262"/>
                  </a:cubicBezTo>
                  <a:cubicBezTo>
                    <a:pt x="58" y="265"/>
                    <a:pt x="62" y="267"/>
                    <a:pt x="67" y="267"/>
                  </a:cubicBezTo>
                  <a:cubicBezTo>
                    <a:pt x="234" y="267"/>
                    <a:pt x="234" y="267"/>
                    <a:pt x="234" y="267"/>
                  </a:cubicBezTo>
                  <a:cubicBezTo>
                    <a:pt x="238" y="267"/>
                    <a:pt x="242" y="265"/>
                    <a:pt x="245" y="262"/>
                  </a:cubicBezTo>
                  <a:cubicBezTo>
                    <a:pt x="249" y="259"/>
                    <a:pt x="250" y="255"/>
                    <a:pt x="250" y="250"/>
                  </a:cubicBezTo>
                  <a:cubicBezTo>
                    <a:pt x="250" y="246"/>
                    <a:pt x="249" y="242"/>
                    <a:pt x="245" y="238"/>
                  </a:cubicBezTo>
                  <a:cubicBezTo>
                    <a:pt x="242" y="235"/>
                    <a:pt x="238" y="233"/>
                    <a:pt x="234" y="233"/>
                  </a:cubicBezTo>
                  <a:cubicBezTo>
                    <a:pt x="167" y="233"/>
                    <a:pt x="167" y="233"/>
                    <a:pt x="167" y="233"/>
                  </a:cubicBezTo>
                  <a:cubicBezTo>
                    <a:pt x="167" y="199"/>
                    <a:pt x="167" y="199"/>
                    <a:pt x="167" y="199"/>
                  </a:cubicBezTo>
                  <a:cubicBezTo>
                    <a:pt x="205" y="195"/>
                    <a:pt x="236" y="179"/>
                    <a:pt x="262" y="150"/>
                  </a:cubicBezTo>
                  <a:cubicBezTo>
                    <a:pt x="288" y="122"/>
                    <a:pt x="300" y="88"/>
                    <a:pt x="300" y="50"/>
                  </a:cubicBezTo>
                  <a:cubicBezTo>
                    <a:pt x="300" y="17"/>
                    <a:pt x="300" y="17"/>
                    <a:pt x="300" y="17"/>
                  </a:cubicBezTo>
                  <a:cubicBezTo>
                    <a:pt x="300" y="12"/>
                    <a:pt x="299" y="8"/>
                    <a:pt x="295" y="5"/>
                  </a:cubicBezTo>
                  <a:close/>
                  <a:moveTo>
                    <a:pt x="295" y="5"/>
                  </a:moveTo>
                  <a:cubicBezTo>
                    <a:pt x="295" y="5"/>
                    <a:pt x="295" y="5"/>
                    <a:pt x="295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9851917" y="4503041"/>
            <a:ext cx="1269804" cy="1530116"/>
            <a:chOff x="4926013" y="2832100"/>
            <a:chExt cx="635000" cy="765176"/>
          </a:xfrm>
          <a:solidFill>
            <a:schemeClr val="bg1"/>
          </a:solidFill>
        </p:grpSpPr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4978400" y="3127375"/>
              <a:ext cx="65088" cy="185738"/>
            </a:xfrm>
            <a:custGeom>
              <a:avLst/>
              <a:gdLst>
                <a:gd name="T0" fmla="*/ 37 w 37"/>
                <a:gd name="T1" fmla="*/ 79 h 106"/>
                <a:gd name="T2" fmla="*/ 33 w 37"/>
                <a:gd name="T3" fmla="*/ 50 h 106"/>
                <a:gd name="T4" fmla="*/ 33 w 37"/>
                <a:gd name="T5" fmla="*/ 17 h 106"/>
                <a:gd name="T6" fmla="*/ 28 w 37"/>
                <a:gd name="T7" fmla="*/ 5 h 106"/>
                <a:gd name="T8" fmla="*/ 17 w 37"/>
                <a:gd name="T9" fmla="*/ 0 h 106"/>
                <a:gd name="T10" fmla="*/ 5 w 37"/>
                <a:gd name="T11" fmla="*/ 5 h 106"/>
                <a:gd name="T12" fmla="*/ 0 w 37"/>
                <a:gd name="T13" fmla="*/ 17 h 106"/>
                <a:gd name="T14" fmla="*/ 0 w 37"/>
                <a:gd name="T15" fmla="*/ 50 h 106"/>
                <a:gd name="T16" fmla="*/ 11 w 37"/>
                <a:gd name="T17" fmla="*/ 106 h 106"/>
                <a:gd name="T18" fmla="*/ 37 w 37"/>
                <a:gd name="T19" fmla="*/ 79 h 106"/>
                <a:gd name="T20" fmla="*/ 37 w 37"/>
                <a:gd name="T21" fmla="*/ 79 h 106"/>
                <a:gd name="T22" fmla="*/ 37 w 37"/>
                <a:gd name="T23" fmla="*/ 7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6">
                  <a:moveTo>
                    <a:pt x="37" y="79"/>
                  </a:moveTo>
                  <a:cubicBezTo>
                    <a:pt x="35" y="69"/>
                    <a:pt x="33" y="59"/>
                    <a:pt x="33" y="5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2"/>
                    <a:pt x="32" y="8"/>
                    <a:pt x="28" y="5"/>
                  </a:cubicBezTo>
                  <a:cubicBezTo>
                    <a:pt x="25" y="1"/>
                    <a:pt x="21" y="0"/>
                    <a:pt x="17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9"/>
                    <a:pt x="4" y="88"/>
                    <a:pt x="11" y="106"/>
                  </a:cubicBezTo>
                  <a:lnTo>
                    <a:pt x="37" y="79"/>
                  </a:lnTo>
                  <a:close/>
                  <a:moveTo>
                    <a:pt x="37" y="79"/>
                  </a:moveTo>
                  <a:cubicBezTo>
                    <a:pt x="37" y="79"/>
                    <a:pt x="37" y="79"/>
                    <a:pt x="37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4926013" y="2925763"/>
              <a:ext cx="635000" cy="671513"/>
            </a:xfrm>
            <a:custGeom>
              <a:avLst/>
              <a:gdLst>
                <a:gd name="T0" fmla="*/ 180 w 360"/>
                <a:gd name="T1" fmla="*/ 247 h 381"/>
                <a:gd name="T2" fmla="*/ 239 w 360"/>
                <a:gd name="T3" fmla="*/ 223 h 381"/>
                <a:gd name="T4" fmla="*/ 264 w 360"/>
                <a:gd name="T5" fmla="*/ 164 h 381"/>
                <a:gd name="T6" fmla="*/ 264 w 360"/>
                <a:gd name="T7" fmla="*/ 131 h 381"/>
                <a:gd name="T8" fmla="*/ 358 w 360"/>
                <a:gd name="T9" fmla="*/ 36 h 381"/>
                <a:gd name="T10" fmla="*/ 360 w 360"/>
                <a:gd name="T11" fmla="*/ 30 h 381"/>
                <a:gd name="T12" fmla="*/ 358 w 360"/>
                <a:gd name="T13" fmla="*/ 24 h 381"/>
                <a:gd name="T14" fmla="*/ 336 w 360"/>
                <a:gd name="T15" fmla="*/ 3 h 381"/>
                <a:gd name="T16" fmla="*/ 330 w 360"/>
                <a:gd name="T17" fmla="*/ 0 h 381"/>
                <a:gd name="T18" fmla="*/ 324 w 360"/>
                <a:gd name="T19" fmla="*/ 3 h 381"/>
                <a:gd name="T20" fmla="*/ 3 w 360"/>
                <a:gd name="T21" fmla="*/ 325 h 381"/>
                <a:gd name="T22" fmla="*/ 0 w 360"/>
                <a:gd name="T23" fmla="*/ 331 h 381"/>
                <a:gd name="T24" fmla="*/ 3 w 360"/>
                <a:gd name="T25" fmla="*/ 337 h 381"/>
                <a:gd name="T26" fmla="*/ 24 w 360"/>
                <a:gd name="T27" fmla="*/ 358 h 381"/>
                <a:gd name="T28" fmla="*/ 30 w 360"/>
                <a:gd name="T29" fmla="*/ 361 h 381"/>
                <a:gd name="T30" fmla="*/ 36 w 360"/>
                <a:gd name="T31" fmla="*/ 358 h 381"/>
                <a:gd name="T32" fmla="*/ 102 w 360"/>
                <a:gd name="T33" fmla="*/ 292 h 381"/>
                <a:gd name="T34" fmla="*/ 163 w 360"/>
                <a:gd name="T35" fmla="*/ 313 h 381"/>
                <a:gd name="T36" fmla="*/ 163 w 360"/>
                <a:gd name="T37" fmla="*/ 347 h 381"/>
                <a:gd name="T38" fmla="*/ 97 w 360"/>
                <a:gd name="T39" fmla="*/ 347 h 381"/>
                <a:gd name="T40" fmla="*/ 85 w 360"/>
                <a:gd name="T41" fmla="*/ 352 h 381"/>
                <a:gd name="T42" fmla="*/ 80 w 360"/>
                <a:gd name="T43" fmla="*/ 364 h 381"/>
                <a:gd name="T44" fmla="*/ 85 w 360"/>
                <a:gd name="T45" fmla="*/ 376 h 381"/>
                <a:gd name="T46" fmla="*/ 97 w 360"/>
                <a:gd name="T47" fmla="*/ 381 h 381"/>
                <a:gd name="T48" fmla="*/ 264 w 360"/>
                <a:gd name="T49" fmla="*/ 381 h 381"/>
                <a:gd name="T50" fmla="*/ 275 w 360"/>
                <a:gd name="T51" fmla="*/ 376 h 381"/>
                <a:gd name="T52" fmla="*/ 280 w 360"/>
                <a:gd name="T53" fmla="*/ 364 h 381"/>
                <a:gd name="T54" fmla="*/ 275 w 360"/>
                <a:gd name="T55" fmla="*/ 352 h 381"/>
                <a:gd name="T56" fmla="*/ 264 w 360"/>
                <a:gd name="T57" fmla="*/ 347 h 381"/>
                <a:gd name="T58" fmla="*/ 197 w 360"/>
                <a:gd name="T59" fmla="*/ 347 h 381"/>
                <a:gd name="T60" fmla="*/ 197 w 360"/>
                <a:gd name="T61" fmla="*/ 313 h 381"/>
                <a:gd name="T62" fmla="*/ 292 w 360"/>
                <a:gd name="T63" fmla="*/ 264 h 381"/>
                <a:gd name="T64" fmla="*/ 330 w 360"/>
                <a:gd name="T65" fmla="*/ 164 h 381"/>
                <a:gd name="T66" fmla="*/ 330 w 360"/>
                <a:gd name="T67" fmla="*/ 131 h 381"/>
                <a:gd name="T68" fmla="*/ 325 w 360"/>
                <a:gd name="T69" fmla="*/ 119 h 381"/>
                <a:gd name="T70" fmla="*/ 314 w 360"/>
                <a:gd name="T71" fmla="*/ 114 h 381"/>
                <a:gd name="T72" fmla="*/ 302 w 360"/>
                <a:gd name="T73" fmla="*/ 119 h 381"/>
                <a:gd name="T74" fmla="*/ 297 w 360"/>
                <a:gd name="T75" fmla="*/ 131 h 381"/>
                <a:gd name="T76" fmla="*/ 297 w 360"/>
                <a:gd name="T77" fmla="*/ 164 h 381"/>
                <a:gd name="T78" fmla="*/ 263 w 360"/>
                <a:gd name="T79" fmla="*/ 246 h 381"/>
                <a:gd name="T80" fmla="*/ 180 w 360"/>
                <a:gd name="T81" fmla="*/ 281 h 381"/>
                <a:gd name="T82" fmla="*/ 127 w 360"/>
                <a:gd name="T83" fmla="*/ 267 h 381"/>
                <a:gd name="T84" fmla="*/ 152 w 360"/>
                <a:gd name="T85" fmla="*/ 242 h 381"/>
                <a:gd name="T86" fmla="*/ 180 w 360"/>
                <a:gd name="T87" fmla="*/ 247 h 381"/>
                <a:gd name="T88" fmla="*/ 180 w 360"/>
                <a:gd name="T89" fmla="*/ 247 h 381"/>
                <a:gd name="T90" fmla="*/ 180 w 360"/>
                <a:gd name="T91" fmla="*/ 247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0" h="381">
                  <a:moveTo>
                    <a:pt x="180" y="247"/>
                  </a:moveTo>
                  <a:cubicBezTo>
                    <a:pt x="203" y="247"/>
                    <a:pt x="223" y="239"/>
                    <a:pt x="239" y="223"/>
                  </a:cubicBezTo>
                  <a:cubicBezTo>
                    <a:pt x="255" y="206"/>
                    <a:pt x="264" y="187"/>
                    <a:pt x="264" y="164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358" y="36"/>
                    <a:pt x="358" y="36"/>
                    <a:pt x="358" y="36"/>
                  </a:cubicBezTo>
                  <a:cubicBezTo>
                    <a:pt x="359" y="35"/>
                    <a:pt x="360" y="33"/>
                    <a:pt x="360" y="30"/>
                  </a:cubicBezTo>
                  <a:cubicBezTo>
                    <a:pt x="360" y="28"/>
                    <a:pt x="359" y="26"/>
                    <a:pt x="358" y="24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35" y="1"/>
                    <a:pt x="333" y="0"/>
                    <a:pt x="330" y="0"/>
                  </a:cubicBezTo>
                  <a:cubicBezTo>
                    <a:pt x="328" y="0"/>
                    <a:pt x="326" y="1"/>
                    <a:pt x="324" y="3"/>
                  </a:cubicBezTo>
                  <a:cubicBezTo>
                    <a:pt x="3" y="325"/>
                    <a:pt x="3" y="325"/>
                    <a:pt x="3" y="325"/>
                  </a:cubicBezTo>
                  <a:cubicBezTo>
                    <a:pt x="1" y="327"/>
                    <a:pt x="0" y="329"/>
                    <a:pt x="0" y="331"/>
                  </a:cubicBezTo>
                  <a:cubicBezTo>
                    <a:pt x="0" y="333"/>
                    <a:pt x="1" y="335"/>
                    <a:pt x="3" y="337"/>
                  </a:cubicBezTo>
                  <a:cubicBezTo>
                    <a:pt x="24" y="358"/>
                    <a:pt x="24" y="358"/>
                    <a:pt x="24" y="358"/>
                  </a:cubicBezTo>
                  <a:cubicBezTo>
                    <a:pt x="26" y="360"/>
                    <a:pt x="28" y="361"/>
                    <a:pt x="30" y="361"/>
                  </a:cubicBezTo>
                  <a:cubicBezTo>
                    <a:pt x="32" y="361"/>
                    <a:pt x="34" y="360"/>
                    <a:pt x="36" y="358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21" y="304"/>
                    <a:pt x="142" y="311"/>
                    <a:pt x="163" y="313"/>
                  </a:cubicBezTo>
                  <a:cubicBezTo>
                    <a:pt x="163" y="347"/>
                    <a:pt x="163" y="347"/>
                    <a:pt x="163" y="347"/>
                  </a:cubicBezTo>
                  <a:cubicBezTo>
                    <a:pt x="97" y="347"/>
                    <a:pt x="97" y="347"/>
                    <a:pt x="97" y="347"/>
                  </a:cubicBezTo>
                  <a:cubicBezTo>
                    <a:pt x="92" y="347"/>
                    <a:pt x="88" y="349"/>
                    <a:pt x="85" y="352"/>
                  </a:cubicBezTo>
                  <a:cubicBezTo>
                    <a:pt x="82" y="356"/>
                    <a:pt x="80" y="360"/>
                    <a:pt x="80" y="364"/>
                  </a:cubicBezTo>
                  <a:cubicBezTo>
                    <a:pt x="80" y="369"/>
                    <a:pt x="82" y="373"/>
                    <a:pt x="85" y="376"/>
                  </a:cubicBezTo>
                  <a:cubicBezTo>
                    <a:pt x="88" y="379"/>
                    <a:pt x="92" y="381"/>
                    <a:pt x="97" y="381"/>
                  </a:cubicBezTo>
                  <a:cubicBezTo>
                    <a:pt x="264" y="381"/>
                    <a:pt x="264" y="381"/>
                    <a:pt x="264" y="381"/>
                  </a:cubicBezTo>
                  <a:cubicBezTo>
                    <a:pt x="268" y="381"/>
                    <a:pt x="272" y="379"/>
                    <a:pt x="275" y="376"/>
                  </a:cubicBezTo>
                  <a:cubicBezTo>
                    <a:pt x="279" y="373"/>
                    <a:pt x="280" y="369"/>
                    <a:pt x="280" y="364"/>
                  </a:cubicBezTo>
                  <a:cubicBezTo>
                    <a:pt x="280" y="360"/>
                    <a:pt x="279" y="356"/>
                    <a:pt x="275" y="352"/>
                  </a:cubicBezTo>
                  <a:cubicBezTo>
                    <a:pt x="272" y="349"/>
                    <a:pt x="268" y="347"/>
                    <a:pt x="264" y="347"/>
                  </a:cubicBezTo>
                  <a:cubicBezTo>
                    <a:pt x="197" y="347"/>
                    <a:pt x="197" y="347"/>
                    <a:pt x="197" y="347"/>
                  </a:cubicBezTo>
                  <a:cubicBezTo>
                    <a:pt x="197" y="313"/>
                    <a:pt x="197" y="313"/>
                    <a:pt x="197" y="313"/>
                  </a:cubicBezTo>
                  <a:cubicBezTo>
                    <a:pt x="235" y="309"/>
                    <a:pt x="266" y="293"/>
                    <a:pt x="292" y="264"/>
                  </a:cubicBezTo>
                  <a:cubicBezTo>
                    <a:pt x="318" y="236"/>
                    <a:pt x="330" y="202"/>
                    <a:pt x="330" y="164"/>
                  </a:cubicBezTo>
                  <a:cubicBezTo>
                    <a:pt x="330" y="131"/>
                    <a:pt x="330" y="131"/>
                    <a:pt x="330" y="131"/>
                  </a:cubicBezTo>
                  <a:cubicBezTo>
                    <a:pt x="330" y="126"/>
                    <a:pt x="329" y="122"/>
                    <a:pt x="325" y="119"/>
                  </a:cubicBezTo>
                  <a:cubicBezTo>
                    <a:pt x="322" y="116"/>
                    <a:pt x="318" y="114"/>
                    <a:pt x="314" y="114"/>
                  </a:cubicBezTo>
                  <a:cubicBezTo>
                    <a:pt x="309" y="114"/>
                    <a:pt x="305" y="116"/>
                    <a:pt x="302" y="119"/>
                  </a:cubicBezTo>
                  <a:cubicBezTo>
                    <a:pt x="299" y="122"/>
                    <a:pt x="297" y="126"/>
                    <a:pt x="297" y="131"/>
                  </a:cubicBezTo>
                  <a:cubicBezTo>
                    <a:pt x="297" y="164"/>
                    <a:pt x="297" y="164"/>
                    <a:pt x="297" y="164"/>
                  </a:cubicBezTo>
                  <a:cubicBezTo>
                    <a:pt x="297" y="196"/>
                    <a:pt x="286" y="224"/>
                    <a:pt x="263" y="246"/>
                  </a:cubicBezTo>
                  <a:cubicBezTo>
                    <a:pt x="240" y="269"/>
                    <a:pt x="212" y="281"/>
                    <a:pt x="180" y="281"/>
                  </a:cubicBezTo>
                  <a:cubicBezTo>
                    <a:pt x="161" y="281"/>
                    <a:pt x="144" y="276"/>
                    <a:pt x="127" y="267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61" y="246"/>
                    <a:pt x="171" y="247"/>
                    <a:pt x="180" y="247"/>
                  </a:cubicBezTo>
                  <a:close/>
                  <a:moveTo>
                    <a:pt x="180" y="247"/>
                  </a:moveTo>
                  <a:cubicBezTo>
                    <a:pt x="180" y="247"/>
                    <a:pt x="180" y="247"/>
                    <a:pt x="180" y="2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5097463" y="2832100"/>
              <a:ext cx="285750" cy="382588"/>
            </a:xfrm>
            <a:custGeom>
              <a:avLst/>
              <a:gdLst>
                <a:gd name="T0" fmla="*/ 131 w 162"/>
                <a:gd name="T1" fmla="*/ 15 h 217"/>
                <a:gd name="T2" fmla="*/ 83 w 162"/>
                <a:gd name="T3" fmla="*/ 0 h 217"/>
                <a:gd name="T4" fmla="*/ 24 w 162"/>
                <a:gd name="T5" fmla="*/ 25 h 217"/>
                <a:gd name="T6" fmla="*/ 0 w 162"/>
                <a:gd name="T7" fmla="*/ 83 h 217"/>
                <a:gd name="T8" fmla="*/ 0 w 162"/>
                <a:gd name="T9" fmla="*/ 217 h 217"/>
                <a:gd name="T10" fmla="*/ 162 w 162"/>
                <a:gd name="T11" fmla="*/ 55 h 217"/>
                <a:gd name="T12" fmla="*/ 131 w 162"/>
                <a:gd name="T13" fmla="*/ 15 h 217"/>
                <a:gd name="T14" fmla="*/ 131 w 162"/>
                <a:gd name="T15" fmla="*/ 15 h 217"/>
                <a:gd name="T16" fmla="*/ 131 w 162"/>
                <a:gd name="T17" fmla="*/ 1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217">
                  <a:moveTo>
                    <a:pt x="131" y="15"/>
                  </a:moveTo>
                  <a:cubicBezTo>
                    <a:pt x="117" y="5"/>
                    <a:pt x="101" y="0"/>
                    <a:pt x="83" y="0"/>
                  </a:cubicBezTo>
                  <a:cubicBezTo>
                    <a:pt x="60" y="0"/>
                    <a:pt x="41" y="8"/>
                    <a:pt x="24" y="25"/>
                  </a:cubicBezTo>
                  <a:cubicBezTo>
                    <a:pt x="8" y="41"/>
                    <a:pt x="0" y="60"/>
                    <a:pt x="0" y="83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56" y="39"/>
                    <a:pt x="146" y="26"/>
                    <a:pt x="131" y="15"/>
                  </a:cubicBezTo>
                  <a:close/>
                  <a:moveTo>
                    <a:pt x="131" y="15"/>
                  </a:moveTo>
                  <a:cubicBezTo>
                    <a:pt x="131" y="15"/>
                    <a:pt x="131" y="15"/>
                    <a:pt x="131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12797862" y="4499867"/>
            <a:ext cx="1272980" cy="1272980"/>
            <a:chOff x="6399213" y="2830513"/>
            <a:chExt cx="636588" cy="636588"/>
          </a:xfrm>
          <a:solidFill>
            <a:schemeClr val="bg1"/>
          </a:solidFill>
        </p:grpSpPr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6399213" y="2830513"/>
              <a:ext cx="636588" cy="636588"/>
            </a:xfrm>
            <a:custGeom>
              <a:avLst/>
              <a:gdLst>
                <a:gd name="T0" fmla="*/ 345 w 367"/>
                <a:gd name="T1" fmla="*/ 22 h 367"/>
                <a:gd name="T2" fmla="*/ 292 w 367"/>
                <a:gd name="T3" fmla="*/ 0 h 367"/>
                <a:gd name="T4" fmla="*/ 75 w 367"/>
                <a:gd name="T5" fmla="*/ 0 h 367"/>
                <a:gd name="T6" fmla="*/ 22 w 367"/>
                <a:gd name="T7" fmla="*/ 22 h 367"/>
                <a:gd name="T8" fmla="*/ 0 w 367"/>
                <a:gd name="T9" fmla="*/ 75 h 367"/>
                <a:gd name="T10" fmla="*/ 0 w 367"/>
                <a:gd name="T11" fmla="*/ 292 h 367"/>
                <a:gd name="T12" fmla="*/ 22 w 367"/>
                <a:gd name="T13" fmla="*/ 345 h 367"/>
                <a:gd name="T14" fmla="*/ 75 w 367"/>
                <a:gd name="T15" fmla="*/ 367 h 367"/>
                <a:gd name="T16" fmla="*/ 292 w 367"/>
                <a:gd name="T17" fmla="*/ 367 h 367"/>
                <a:gd name="T18" fmla="*/ 345 w 367"/>
                <a:gd name="T19" fmla="*/ 345 h 367"/>
                <a:gd name="T20" fmla="*/ 367 w 367"/>
                <a:gd name="T21" fmla="*/ 292 h 367"/>
                <a:gd name="T22" fmla="*/ 367 w 367"/>
                <a:gd name="T23" fmla="*/ 75 h 367"/>
                <a:gd name="T24" fmla="*/ 345 w 367"/>
                <a:gd name="T25" fmla="*/ 22 h 367"/>
                <a:gd name="T26" fmla="*/ 334 w 367"/>
                <a:gd name="T27" fmla="*/ 292 h 367"/>
                <a:gd name="T28" fmla="*/ 321 w 367"/>
                <a:gd name="T29" fmla="*/ 321 h 367"/>
                <a:gd name="T30" fmla="*/ 292 w 367"/>
                <a:gd name="T31" fmla="*/ 334 h 367"/>
                <a:gd name="T32" fmla="*/ 75 w 367"/>
                <a:gd name="T33" fmla="*/ 334 h 367"/>
                <a:gd name="T34" fmla="*/ 46 w 367"/>
                <a:gd name="T35" fmla="*/ 321 h 367"/>
                <a:gd name="T36" fmla="*/ 33 w 367"/>
                <a:gd name="T37" fmla="*/ 292 h 367"/>
                <a:gd name="T38" fmla="*/ 33 w 367"/>
                <a:gd name="T39" fmla="*/ 75 h 367"/>
                <a:gd name="T40" fmla="*/ 46 w 367"/>
                <a:gd name="T41" fmla="*/ 46 h 367"/>
                <a:gd name="T42" fmla="*/ 75 w 367"/>
                <a:gd name="T43" fmla="*/ 33 h 367"/>
                <a:gd name="T44" fmla="*/ 292 w 367"/>
                <a:gd name="T45" fmla="*/ 33 h 367"/>
                <a:gd name="T46" fmla="*/ 321 w 367"/>
                <a:gd name="T47" fmla="*/ 46 h 367"/>
                <a:gd name="T48" fmla="*/ 334 w 367"/>
                <a:gd name="T49" fmla="*/ 75 h 367"/>
                <a:gd name="T50" fmla="*/ 334 w 367"/>
                <a:gd name="T51" fmla="*/ 292 h 367"/>
                <a:gd name="T52" fmla="*/ 334 w 367"/>
                <a:gd name="T53" fmla="*/ 292 h 367"/>
                <a:gd name="T54" fmla="*/ 334 w 367"/>
                <a:gd name="T55" fmla="*/ 29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7" h="367">
                  <a:moveTo>
                    <a:pt x="345" y="22"/>
                  </a:moveTo>
                  <a:cubicBezTo>
                    <a:pt x="330" y="7"/>
                    <a:pt x="313" y="0"/>
                    <a:pt x="2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0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0"/>
                    <a:pt x="367" y="313"/>
                    <a:pt x="367" y="292"/>
                  </a:cubicBezTo>
                  <a:cubicBezTo>
                    <a:pt x="367" y="75"/>
                    <a:pt x="367" y="75"/>
                    <a:pt x="367" y="75"/>
                  </a:cubicBezTo>
                  <a:cubicBezTo>
                    <a:pt x="367" y="54"/>
                    <a:pt x="360" y="37"/>
                    <a:pt x="345" y="22"/>
                  </a:cubicBezTo>
                  <a:close/>
                  <a:moveTo>
                    <a:pt x="334" y="292"/>
                  </a:moveTo>
                  <a:cubicBezTo>
                    <a:pt x="334" y="303"/>
                    <a:pt x="330" y="313"/>
                    <a:pt x="321" y="321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1"/>
                  </a:cubicBezTo>
                  <a:cubicBezTo>
                    <a:pt x="37" y="313"/>
                    <a:pt x="33" y="303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7"/>
                    <a:pt x="64" y="33"/>
                    <a:pt x="75" y="33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303" y="33"/>
                    <a:pt x="313" y="37"/>
                    <a:pt x="321" y="46"/>
                  </a:cubicBezTo>
                  <a:cubicBezTo>
                    <a:pt x="330" y="54"/>
                    <a:pt x="334" y="64"/>
                    <a:pt x="334" y="75"/>
                  </a:cubicBezTo>
                  <a:lnTo>
                    <a:pt x="334" y="292"/>
                  </a:lnTo>
                  <a:close/>
                  <a:moveTo>
                    <a:pt x="334" y="292"/>
                  </a:moveTo>
                  <a:cubicBezTo>
                    <a:pt x="334" y="292"/>
                    <a:pt x="334" y="292"/>
                    <a:pt x="334" y="2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6515100" y="3119438"/>
              <a:ext cx="404813" cy="58738"/>
            </a:xfrm>
            <a:custGeom>
              <a:avLst/>
              <a:gdLst>
                <a:gd name="T0" fmla="*/ 225 w 233"/>
                <a:gd name="T1" fmla="*/ 0 h 33"/>
                <a:gd name="T2" fmla="*/ 8 w 233"/>
                <a:gd name="T3" fmla="*/ 0 h 33"/>
                <a:gd name="T4" fmla="*/ 2 w 233"/>
                <a:gd name="T5" fmla="*/ 2 h 33"/>
                <a:gd name="T6" fmla="*/ 0 w 233"/>
                <a:gd name="T7" fmla="*/ 8 h 33"/>
                <a:gd name="T8" fmla="*/ 0 w 233"/>
                <a:gd name="T9" fmla="*/ 25 h 33"/>
                <a:gd name="T10" fmla="*/ 2 w 233"/>
                <a:gd name="T11" fmla="*/ 31 h 33"/>
                <a:gd name="T12" fmla="*/ 8 w 233"/>
                <a:gd name="T13" fmla="*/ 33 h 33"/>
                <a:gd name="T14" fmla="*/ 225 w 233"/>
                <a:gd name="T15" fmla="*/ 33 h 33"/>
                <a:gd name="T16" fmla="*/ 231 w 233"/>
                <a:gd name="T17" fmla="*/ 31 h 33"/>
                <a:gd name="T18" fmla="*/ 233 w 233"/>
                <a:gd name="T19" fmla="*/ 25 h 33"/>
                <a:gd name="T20" fmla="*/ 233 w 233"/>
                <a:gd name="T21" fmla="*/ 8 h 33"/>
                <a:gd name="T22" fmla="*/ 231 w 233"/>
                <a:gd name="T23" fmla="*/ 2 h 33"/>
                <a:gd name="T24" fmla="*/ 225 w 233"/>
                <a:gd name="T25" fmla="*/ 0 h 33"/>
                <a:gd name="T26" fmla="*/ 225 w 233"/>
                <a:gd name="T27" fmla="*/ 0 h 33"/>
                <a:gd name="T28" fmla="*/ 225 w 23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3" h="33">
                  <a:moveTo>
                    <a:pt x="2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227" y="33"/>
                    <a:pt x="229" y="32"/>
                    <a:pt x="231" y="31"/>
                  </a:cubicBezTo>
                  <a:cubicBezTo>
                    <a:pt x="233" y="29"/>
                    <a:pt x="233" y="27"/>
                    <a:pt x="233" y="25"/>
                  </a:cubicBezTo>
                  <a:cubicBezTo>
                    <a:pt x="233" y="8"/>
                    <a:pt x="233" y="8"/>
                    <a:pt x="233" y="8"/>
                  </a:cubicBezTo>
                  <a:cubicBezTo>
                    <a:pt x="233" y="6"/>
                    <a:pt x="233" y="4"/>
                    <a:pt x="231" y="2"/>
                  </a:cubicBezTo>
                  <a:cubicBezTo>
                    <a:pt x="229" y="1"/>
                    <a:pt x="227" y="0"/>
                    <a:pt x="225" y="0"/>
                  </a:cubicBezTo>
                  <a:close/>
                  <a:moveTo>
                    <a:pt x="225" y="0"/>
                  </a:moveTo>
                  <a:cubicBezTo>
                    <a:pt x="225" y="0"/>
                    <a:pt x="225" y="0"/>
                    <a:pt x="2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15746981" y="4506216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17 w 400"/>
              <a:gd name="T27" fmla="*/ 217 h 400"/>
              <a:gd name="T28" fmla="*/ 312 w 400"/>
              <a:gd name="T29" fmla="*/ 229 h 400"/>
              <a:gd name="T30" fmla="*/ 300 w 400"/>
              <a:gd name="T31" fmla="*/ 234 h 400"/>
              <a:gd name="T32" fmla="*/ 100 w 400"/>
              <a:gd name="T33" fmla="*/ 234 h 400"/>
              <a:gd name="T34" fmla="*/ 88 w 400"/>
              <a:gd name="T35" fmla="*/ 229 h 400"/>
              <a:gd name="T36" fmla="*/ 83 w 400"/>
              <a:gd name="T37" fmla="*/ 217 h 400"/>
              <a:gd name="T38" fmla="*/ 83 w 400"/>
              <a:gd name="T39" fmla="*/ 184 h 400"/>
              <a:gd name="T40" fmla="*/ 88 w 400"/>
              <a:gd name="T41" fmla="*/ 172 h 400"/>
              <a:gd name="T42" fmla="*/ 100 w 400"/>
              <a:gd name="T43" fmla="*/ 167 h 400"/>
              <a:gd name="T44" fmla="*/ 300 w 400"/>
              <a:gd name="T45" fmla="*/ 167 h 400"/>
              <a:gd name="T46" fmla="*/ 312 w 400"/>
              <a:gd name="T47" fmla="*/ 172 h 400"/>
              <a:gd name="T48" fmla="*/ 317 w 400"/>
              <a:gd name="T49" fmla="*/ 184 h 400"/>
              <a:gd name="T50" fmla="*/ 317 w 400"/>
              <a:gd name="T51" fmla="*/ 217 h 400"/>
              <a:gd name="T52" fmla="*/ 317 w 400"/>
              <a:gd name="T53" fmla="*/ 217 h 400"/>
              <a:gd name="T54" fmla="*/ 317 w 400"/>
              <a:gd name="T55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17" y="217"/>
                </a:moveTo>
                <a:cubicBezTo>
                  <a:pt x="317" y="221"/>
                  <a:pt x="315" y="225"/>
                  <a:pt x="312" y="229"/>
                </a:cubicBezTo>
                <a:cubicBezTo>
                  <a:pt x="309" y="232"/>
                  <a:pt x="305" y="234"/>
                  <a:pt x="300" y="234"/>
                </a:cubicBezTo>
                <a:cubicBezTo>
                  <a:pt x="100" y="234"/>
                  <a:pt x="100" y="234"/>
                  <a:pt x="100" y="234"/>
                </a:cubicBezTo>
                <a:cubicBezTo>
                  <a:pt x="96" y="234"/>
                  <a:pt x="92" y="232"/>
                  <a:pt x="88" y="229"/>
                </a:cubicBezTo>
                <a:cubicBezTo>
                  <a:pt x="85" y="225"/>
                  <a:pt x="83" y="221"/>
                  <a:pt x="83" y="217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83" y="179"/>
                  <a:pt x="85" y="175"/>
                  <a:pt x="88" y="172"/>
                </a:cubicBezTo>
                <a:cubicBezTo>
                  <a:pt x="92" y="168"/>
                  <a:pt x="96" y="167"/>
                  <a:pt x="100" y="167"/>
                </a:cubicBezTo>
                <a:cubicBezTo>
                  <a:pt x="300" y="167"/>
                  <a:pt x="300" y="167"/>
                  <a:pt x="300" y="167"/>
                </a:cubicBezTo>
                <a:cubicBezTo>
                  <a:pt x="305" y="167"/>
                  <a:pt x="309" y="168"/>
                  <a:pt x="312" y="172"/>
                </a:cubicBezTo>
                <a:cubicBezTo>
                  <a:pt x="315" y="175"/>
                  <a:pt x="317" y="179"/>
                  <a:pt x="317" y="184"/>
                </a:cubicBezTo>
                <a:lnTo>
                  <a:pt x="317" y="217"/>
                </a:lnTo>
                <a:close/>
                <a:moveTo>
                  <a:pt x="317" y="217"/>
                </a:moveTo>
                <a:cubicBezTo>
                  <a:pt x="317" y="217"/>
                  <a:pt x="317" y="217"/>
                  <a:pt x="317" y="21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1010906" y="7263411"/>
            <a:ext cx="1025368" cy="1526544"/>
          </a:xfrm>
          <a:custGeom>
            <a:avLst/>
            <a:gdLst>
              <a:gd name="T0" fmla="*/ 255 w 267"/>
              <a:gd name="T1" fmla="*/ 69 h 400"/>
              <a:gd name="T2" fmla="*/ 225 w 267"/>
              <a:gd name="T3" fmla="*/ 32 h 400"/>
              <a:gd name="T4" fmla="*/ 182 w 267"/>
              <a:gd name="T5" fmla="*/ 8 h 400"/>
              <a:gd name="T6" fmla="*/ 133 w 267"/>
              <a:gd name="T7" fmla="*/ 0 h 400"/>
              <a:gd name="T8" fmla="*/ 85 w 267"/>
              <a:gd name="T9" fmla="*/ 8 h 400"/>
              <a:gd name="T10" fmla="*/ 42 w 267"/>
              <a:gd name="T11" fmla="*/ 32 h 400"/>
              <a:gd name="T12" fmla="*/ 12 w 267"/>
              <a:gd name="T13" fmla="*/ 69 h 400"/>
              <a:gd name="T14" fmla="*/ 0 w 267"/>
              <a:gd name="T15" fmla="*/ 117 h 400"/>
              <a:gd name="T16" fmla="*/ 27 w 267"/>
              <a:gd name="T17" fmla="*/ 187 h 400"/>
              <a:gd name="T18" fmla="*/ 46 w 267"/>
              <a:gd name="T19" fmla="*/ 209 h 400"/>
              <a:gd name="T20" fmla="*/ 62 w 267"/>
              <a:gd name="T21" fmla="*/ 234 h 400"/>
              <a:gd name="T22" fmla="*/ 71 w 267"/>
              <a:gd name="T23" fmla="*/ 262 h 400"/>
              <a:gd name="T24" fmla="*/ 58 w 267"/>
              <a:gd name="T25" fmla="*/ 284 h 400"/>
              <a:gd name="T26" fmla="*/ 65 w 267"/>
              <a:gd name="T27" fmla="*/ 300 h 400"/>
              <a:gd name="T28" fmla="*/ 58 w 267"/>
              <a:gd name="T29" fmla="*/ 317 h 400"/>
              <a:gd name="T30" fmla="*/ 70 w 267"/>
              <a:gd name="T31" fmla="*/ 338 h 400"/>
              <a:gd name="T32" fmla="*/ 67 w 267"/>
              <a:gd name="T33" fmla="*/ 350 h 400"/>
              <a:gd name="T34" fmla="*/ 75 w 267"/>
              <a:gd name="T35" fmla="*/ 369 h 400"/>
              <a:gd name="T36" fmla="*/ 95 w 267"/>
              <a:gd name="T37" fmla="*/ 375 h 400"/>
              <a:gd name="T38" fmla="*/ 111 w 267"/>
              <a:gd name="T39" fmla="*/ 394 h 400"/>
              <a:gd name="T40" fmla="*/ 133 w 267"/>
              <a:gd name="T41" fmla="*/ 400 h 400"/>
              <a:gd name="T42" fmla="*/ 156 w 267"/>
              <a:gd name="T43" fmla="*/ 394 h 400"/>
              <a:gd name="T44" fmla="*/ 172 w 267"/>
              <a:gd name="T45" fmla="*/ 375 h 400"/>
              <a:gd name="T46" fmla="*/ 192 w 267"/>
              <a:gd name="T47" fmla="*/ 369 h 400"/>
              <a:gd name="T48" fmla="*/ 200 w 267"/>
              <a:gd name="T49" fmla="*/ 350 h 400"/>
              <a:gd name="T50" fmla="*/ 197 w 267"/>
              <a:gd name="T51" fmla="*/ 338 h 400"/>
              <a:gd name="T52" fmla="*/ 209 w 267"/>
              <a:gd name="T53" fmla="*/ 317 h 400"/>
              <a:gd name="T54" fmla="*/ 202 w 267"/>
              <a:gd name="T55" fmla="*/ 300 h 400"/>
              <a:gd name="T56" fmla="*/ 209 w 267"/>
              <a:gd name="T57" fmla="*/ 284 h 400"/>
              <a:gd name="T58" fmla="*/ 196 w 267"/>
              <a:gd name="T59" fmla="*/ 262 h 400"/>
              <a:gd name="T60" fmla="*/ 205 w 267"/>
              <a:gd name="T61" fmla="*/ 234 h 400"/>
              <a:gd name="T62" fmla="*/ 221 w 267"/>
              <a:gd name="T63" fmla="*/ 209 h 400"/>
              <a:gd name="T64" fmla="*/ 240 w 267"/>
              <a:gd name="T65" fmla="*/ 187 h 400"/>
              <a:gd name="T66" fmla="*/ 267 w 267"/>
              <a:gd name="T67" fmla="*/ 117 h 400"/>
              <a:gd name="T68" fmla="*/ 255 w 267"/>
              <a:gd name="T69" fmla="*/ 69 h 400"/>
              <a:gd name="T70" fmla="*/ 216 w 267"/>
              <a:gd name="T71" fmla="*/ 164 h 400"/>
              <a:gd name="T72" fmla="*/ 208 w 267"/>
              <a:gd name="T73" fmla="*/ 172 h 400"/>
              <a:gd name="T74" fmla="*/ 200 w 267"/>
              <a:gd name="T75" fmla="*/ 181 h 400"/>
              <a:gd name="T76" fmla="*/ 163 w 267"/>
              <a:gd name="T77" fmla="*/ 259 h 400"/>
              <a:gd name="T78" fmla="*/ 104 w 267"/>
              <a:gd name="T79" fmla="*/ 259 h 400"/>
              <a:gd name="T80" fmla="*/ 67 w 267"/>
              <a:gd name="T81" fmla="*/ 181 h 400"/>
              <a:gd name="T82" fmla="*/ 59 w 267"/>
              <a:gd name="T83" fmla="*/ 172 h 400"/>
              <a:gd name="T84" fmla="*/ 51 w 267"/>
              <a:gd name="T85" fmla="*/ 164 h 400"/>
              <a:gd name="T86" fmla="*/ 33 w 267"/>
              <a:gd name="T87" fmla="*/ 117 h 400"/>
              <a:gd name="T88" fmla="*/ 42 w 267"/>
              <a:gd name="T89" fmla="*/ 82 h 400"/>
              <a:gd name="T90" fmla="*/ 66 w 267"/>
              <a:gd name="T91" fmla="*/ 55 h 400"/>
              <a:gd name="T92" fmla="*/ 98 w 267"/>
              <a:gd name="T93" fmla="*/ 39 h 400"/>
              <a:gd name="T94" fmla="*/ 133 w 267"/>
              <a:gd name="T95" fmla="*/ 33 h 400"/>
              <a:gd name="T96" fmla="*/ 169 w 267"/>
              <a:gd name="T97" fmla="*/ 39 h 400"/>
              <a:gd name="T98" fmla="*/ 201 w 267"/>
              <a:gd name="T99" fmla="*/ 55 h 400"/>
              <a:gd name="T100" fmla="*/ 225 w 267"/>
              <a:gd name="T101" fmla="*/ 82 h 400"/>
              <a:gd name="T102" fmla="*/ 234 w 267"/>
              <a:gd name="T103" fmla="*/ 117 h 400"/>
              <a:gd name="T104" fmla="*/ 216 w 267"/>
              <a:gd name="T105" fmla="*/ 164 h 400"/>
              <a:gd name="T106" fmla="*/ 216 w 267"/>
              <a:gd name="T107" fmla="*/ 164 h 400"/>
              <a:gd name="T108" fmla="*/ 216 w 267"/>
              <a:gd name="T109" fmla="*/ 16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7" h="400">
                <a:moveTo>
                  <a:pt x="255" y="69"/>
                </a:moveTo>
                <a:cubicBezTo>
                  <a:pt x="248" y="54"/>
                  <a:pt x="237" y="41"/>
                  <a:pt x="225" y="32"/>
                </a:cubicBezTo>
                <a:cubicBezTo>
                  <a:pt x="212" y="22"/>
                  <a:pt x="198" y="14"/>
                  <a:pt x="182" y="8"/>
                </a:cubicBezTo>
                <a:cubicBezTo>
                  <a:pt x="166" y="3"/>
                  <a:pt x="150" y="0"/>
                  <a:pt x="133" y="0"/>
                </a:cubicBezTo>
                <a:cubicBezTo>
                  <a:pt x="117" y="0"/>
                  <a:pt x="101" y="3"/>
                  <a:pt x="85" y="8"/>
                </a:cubicBezTo>
                <a:cubicBezTo>
                  <a:pt x="69" y="14"/>
                  <a:pt x="55" y="22"/>
                  <a:pt x="42" y="32"/>
                </a:cubicBezTo>
                <a:cubicBezTo>
                  <a:pt x="30" y="41"/>
                  <a:pt x="19" y="54"/>
                  <a:pt x="12" y="69"/>
                </a:cubicBezTo>
                <a:cubicBezTo>
                  <a:pt x="4" y="84"/>
                  <a:pt x="0" y="100"/>
                  <a:pt x="0" y="117"/>
                </a:cubicBezTo>
                <a:cubicBezTo>
                  <a:pt x="0" y="144"/>
                  <a:pt x="9" y="167"/>
                  <a:pt x="27" y="187"/>
                </a:cubicBezTo>
                <a:cubicBezTo>
                  <a:pt x="35" y="195"/>
                  <a:pt x="41" y="203"/>
                  <a:pt x="46" y="209"/>
                </a:cubicBezTo>
                <a:cubicBezTo>
                  <a:pt x="51" y="216"/>
                  <a:pt x="57" y="224"/>
                  <a:pt x="62" y="234"/>
                </a:cubicBezTo>
                <a:cubicBezTo>
                  <a:pt x="67" y="244"/>
                  <a:pt x="70" y="254"/>
                  <a:pt x="71" y="262"/>
                </a:cubicBezTo>
                <a:cubicBezTo>
                  <a:pt x="62" y="267"/>
                  <a:pt x="58" y="274"/>
                  <a:pt x="58" y="284"/>
                </a:cubicBezTo>
                <a:cubicBezTo>
                  <a:pt x="58" y="290"/>
                  <a:pt x="61" y="296"/>
                  <a:pt x="65" y="300"/>
                </a:cubicBezTo>
                <a:cubicBezTo>
                  <a:pt x="61" y="305"/>
                  <a:pt x="58" y="311"/>
                  <a:pt x="58" y="317"/>
                </a:cubicBezTo>
                <a:cubicBezTo>
                  <a:pt x="58" y="326"/>
                  <a:pt x="62" y="333"/>
                  <a:pt x="70" y="338"/>
                </a:cubicBezTo>
                <a:cubicBezTo>
                  <a:pt x="68" y="342"/>
                  <a:pt x="67" y="346"/>
                  <a:pt x="67" y="350"/>
                </a:cubicBezTo>
                <a:cubicBezTo>
                  <a:pt x="67" y="358"/>
                  <a:pt x="69" y="365"/>
                  <a:pt x="75" y="369"/>
                </a:cubicBezTo>
                <a:cubicBezTo>
                  <a:pt x="80" y="373"/>
                  <a:pt x="87" y="375"/>
                  <a:pt x="95" y="375"/>
                </a:cubicBezTo>
                <a:cubicBezTo>
                  <a:pt x="99" y="383"/>
                  <a:pt x="104" y="389"/>
                  <a:pt x="111" y="394"/>
                </a:cubicBezTo>
                <a:cubicBezTo>
                  <a:pt x="118" y="398"/>
                  <a:pt x="125" y="400"/>
                  <a:pt x="133" y="400"/>
                </a:cubicBezTo>
                <a:cubicBezTo>
                  <a:pt x="142" y="400"/>
                  <a:pt x="149" y="398"/>
                  <a:pt x="156" y="394"/>
                </a:cubicBezTo>
                <a:cubicBezTo>
                  <a:pt x="163" y="389"/>
                  <a:pt x="168" y="383"/>
                  <a:pt x="172" y="375"/>
                </a:cubicBezTo>
                <a:cubicBezTo>
                  <a:pt x="180" y="375"/>
                  <a:pt x="187" y="373"/>
                  <a:pt x="192" y="369"/>
                </a:cubicBezTo>
                <a:cubicBezTo>
                  <a:pt x="197" y="365"/>
                  <a:pt x="200" y="358"/>
                  <a:pt x="200" y="350"/>
                </a:cubicBezTo>
                <a:cubicBezTo>
                  <a:pt x="200" y="346"/>
                  <a:pt x="199" y="342"/>
                  <a:pt x="197" y="338"/>
                </a:cubicBezTo>
                <a:cubicBezTo>
                  <a:pt x="205" y="333"/>
                  <a:pt x="209" y="326"/>
                  <a:pt x="209" y="317"/>
                </a:cubicBezTo>
                <a:cubicBezTo>
                  <a:pt x="209" y="311"/>
                  <a:pt x="206" y="305"/>
                  <a:pt x="202" y="300"/>
                </a:cubicBezTo>
                <a:cubicBezTo>
                  <a:pt x="206" y="296"/>
                  <a:pt x="209" y="290"/>
                  <a:pt x="209" y="284"/>
                </a:cubicBezTo>
                <a:cubicBezTo>
                  <a:pt x="209" y="274"/>
                  <a:pt x="204" y="267"/>
                  <a:pt x="196" y="262"/>
                </a:cubicBezTo>
                <a:cubicBezTo>
                  <a:pt x="197" y="254"/>
                  <a:pt x="200" y="244"/>
                  <a:pt x="205" y="234"/>
                </a:cubicBezTo>
                <a:cubicBezTo>
                  <a:pt x="210" y="224"/>
                  <a:pt x="216" y="216"/>
                  <a:pt x="221" y="209"/>
                </a:cubicBezTo>
                <a:cubicBezTo>
                  <a:pt x="226" y="203"/>
                  <a:pt x="232" y="195"/>
                  <a:pt x="240" y="187"/>
                </a:cubicBezTo>
                <a:cubicBezTo>
                  <a:pt x="258" y="167"/>
                  <a:pt x="267" y="144"/>
                  <a:pt x="267" y="117"/>
                </a:cubicBezTo>
                <a:cubicBezTo>
                  <a:pt x="267" y="100"/>
                  <a:pt x="263" y="84"/>
                  <a:pt x="255" y="69"/>
                </a:cubicBezTo>
                <a:close/>
                <a:moveTo>
                  <a:pt x="216" y="164"/>
                </a:moveTo>
                <a:cubicBezTo>
                  <a:pt x="214" y="166"/>
                  <a:pt x="211" y="168"/>
                  <a:pt x="208" y="172"/>
                </a:cubicBezTo>
                <a:cubicBezTo>
                  <a:pt x="204" y="176"/>
                  <a:pt x="202" y="179"/>
                  <a:pt x="200" y="181"/>
                </a:cubicBezTo>
                <a:cubicBezTo>
                  <a:pt x="178" y="208"/>
                  <a:pt x="165" y="233"/>
                  <a:pt x="163" y="259"/>
                </a:cubicBezTo>
                <a:cubicBezTo>
                  <a:pt x="104" y="259"/>
                  <a:pt x="104" y="259"/>
                  <a:pt x="104" y="259"/>
                </a:cubicBezTo>
                <a:cubicBezTo>
                  <a:pt x="102" y="233"/>
                  <a:pt x="89" y="208"/>
                  <a:pt x="67" y="181"/>
                </a:cubicBezTo>
                <a:cubicBezTo>
                  <a:pt x="65" y="179"/>
                  <a:pt x="63" y="176"/>
                  <a:pt x="59" y="172"/>
                </a:cubicBezTo>
                <a:cubicBezTo>
                  <a:pt x="55" y="168"/>
                  <a:pt x="53" y="166"/>
                  <a:pt x="51" y="164"/>
                </a:cubicBezTo>
                <a:cubicBezTo>
                  <a:pt x="39" y="150"/>
                  <a:pt x="33" y="134"/>
                  <a:pt x="33" y="117"/>
                </a:cubicBezTo>
                <a:cubicBezTo>
                  <a:pt x="33" y="104"/>
                  <a:pt x="36" y="93"/>
                  <a:pt x="42" y="82"/>
                </a:cubicBezTo>
                <a:cubicBezTo>
                  <a:pt x="48" y="71"/>
                  <a:pt x="56" y="62"/>
                  <a:pt x="66" y="55"/>
                </a:cubicBezTo>
                <a:cubicBezTo>
                  <a:pt x="75" y="49"/>
                  <a:pt x="86" y="43"/>
                  <a:pt x="98" y="39"/>
                </a:cubicBezTo>
                <a:cubicBezTo>
                  <a:pt x="110" y="35"/>
                  <a:pt x="121" y="33"/>
                  <a:pt x="133" y="33"/>
                </a:cubicBezTo>
                <a:cubicBezTo>
                  <a:pt x="145" y="33"/>
                  <a:pt x="157" y="35"/>
                  <a:pt x="169" y="39"/>
                </a:cubicBezTo>
                <a:cubicBezTo>
                  <a:pt x="181" y="43"/>
                  <a:pt x="191" y="49"/>
                  <a:pt x="201" y="55"/>
                </a:cubicBezTo>
                <a:cubicBezTo>
                  <a:pt x="211" y="62"/>
                  <a:pt x="219" y="71"/>
                  <a:pt x="225" y="82"/>
                </a:cubicBezTo>
                <a:cubicBezTo>
                  <a:pt x="231" y="93"/>
                  <a:pt x="234" y="104"/>
                  <a:pt x="234" y="117"/>
                </a:cubicBezTo>
                <a:cubicBezTo>
                  <a:pt x="234" y="134"/>
                  <a:pt x="228" y="150"/>
                  <a:pt x="216" y="164"/>
                </a:cubicBezTo>
                <a:close/>
                <a:moveTo>
                  <a:pt x="216" y="164"/>
                </a:moveTo>
                <a:cubicBezTo>
                  <a:pt x="216" y="164"/>
                  <a:pt x="216" y="164"/>
                  <a:pt x="216" y="16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6" name="Freeform 6"/>
          <p:cNvSpPr>
            <a:spLocks noEditPoints="1"/>
          </p:cNvSpPr>
          <p:nvPr/>
        </p:nvSpPr>
        <p:spPr bwMode="auto">
          <a:xfrm>
            <a:off x="1607713" y="7907640"/>
            <a:ext cx="317451" cy="238089"/>
          </a:xfrm>
          <a:custGeom>
            <a:avLst/>
            <a:gdLst>
              <a:gd name="T0" fmla="*/ 34 w 67"/>
              <a:gd name="T1" fmla="*/ 4 h 50"/>
              <a:gd name="T2" fmla="*/ 8 w 67"/>
              <a:gd name="T3" fmla="*/ 0 h 50"/>
              <a:gd name="T4" fmla="*/ 3 w 67"/>
              <a:gd name="T5" fmla="*/ 3 h 50"/>
              <a:gd name="T6" fmla="*/ 0 w 67"/>
              <a:gd name="T7" fmla="*/ 8 h 50"/>
              <a:gd name="T8" fmla="*/ 3 w 67"/>
              <a:gd name="T9" fmla="*/ 14 h 50"/>
              <a:gd name="T10" fmla="*/ 8 w 67"/>
              <a:gd name="T11" fmla="*/ 17 h 50"/>
              <a:gd name="T12" fmla="*/ 36 w 67"/>
              <a:gd name="T13" fmla="*/ 23 h 50"/>
              <a:gd name="T14" fmla="*/ 50 w 67"/>
              <a:gd name="T15" fmla="*/ 42 h 50"/>
              <a:gd name="T16" fmla="*/ 53 w 67"/>
              <a:gd name="T17" fmla="*/ 48 h 50"/>
              <a:gd name="T18" fmla="*/ 59 w 67"/>
              <a:gd name="T19" fmla="*/ 50 h 50"/>
              <a:gd name="T20" fmla="*/ 64 w 67"/>
              <a:gd name="T21" fmla="*/ 48 h 50"/>
              <a:gd name="T22" fmla="*/ 67 w 67"/>
              <a:gd name="T23" fmla="*/ 42 h 50"/>
              <a:gd name="T24" fmla="*/ 57 w 67"/>
              <a:gd name="T25" fmla="*/ 18 h 50"/>
              <a:gd name="T26" fmla="*/ 34 w 67"/>
              <a:gd name="T27" fmla="*/ 4 h 50"/>
              <a:gd name="T28" fmla="*/ 34 w 67"/>
              <a:gd name="T29" fmla="*/ 4 h 50"/>
              <a:gd name="T30" fmla="*/ 34 w 67"/>
              <a:gd name="T31" fmla="*/ 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7" h="50">
                <a:moveTo>
                  <a:pt x="34" y="4"/>
                </a:moveTo>
                <a:cubicBezTo>
                  <a:pt x="26" y="1"/>
                  <a:pt x="17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6"/>
                  <a:pt x="0" y="8"/>
                </a:cubicBezTo>
                <a:cubicBezTo>
                  <a:pt x="0" y="11"/>
                  <a:pt x="1" y="13"/>
                  <a:pt x="3" y="14"/>
                </a:cubicBezTo>
                <a:cubicBezTo>
                  <a:pt x="4" y="16"/>
                  <a:pt x="6" y="17"/>
                  <a:pt x="8" y="17"/>
                </a:cubicBezTo>
                <a:cubicBezTo>
                  <a:pt x="18" y="17"/>
                  <a:pt x="27" y="19"/>
                  <a:pt x="36" y="23"/>
                </a:cubicBezTo>
                <a:cubicBezTo>
                  <a:pt x="46" y="28"/>
                  <a:pt x="50" y="34"/>
                  <a:pt x="50" y="42"/>
                </a:cubicBezTo>
                <a:cubicBezTo>
                  <a:pt x="50" y="44"/>
                  <a:pt x="51" y="46"/>
                  <a:pt x="53" y="48"/>
                </a:cubicBezTo>
                <a:cubicBezTo>
                  <a:pt x="54" y="49"/>
                  <a:pt x="56" y="50"/>
                  <a:pt x="59" y="50"/>
                </a:cubicBezTo>
                <a:cubicBezTo>
                  <a:pt x="61" y="50"/>
                  <a:pt x="63" y="49"/>
                  <a:pt x="64" y="48"/>
                </a:cubicBezTo>
                <a:cubicBezTo>
                  <a:pt x="66" y="46"/>
                  <a:pt x="67" y="44"/>
                  <a:pt x="67" y="42"/>
                </a:cubicBezTo>
                <a:cubicBezTo>
                  <a:pt x="67" y="33"/>
                  <a:pt x="64" y="25"/>
                  <a:pt x="57" y="18"/>
                </a:cubicBezTo>
                <a:cubicBezTo>
                  <a:pt x="51" y="12"/>
                  <a:pt x="43" y="7"/>
                  <a:pt x="34" y="4"/>
                </a:cubicBezTo>
                <a:close/>
                <a:moveTo>
                  <a:pt x="34" y="4"/>
                </a:moveTo>
                <a:cubicBezTo>
                  <a:pt x="34" y="4"/>
                  <a:pt x="34" y="4"/>
                  <a:pt x="34" y="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8" name="Freeform 10"/>
          <p:cNvSpPr>
            <a:spLocks noEditPoints="1"/>
          </p:cNvSpPr>
          <p:nvPr/>
        </p:nvSpPr>
        <p:spPr bwMode="auto">
          <a:xfrm>
            <a:off x="3956852" y="7265148"/>
            <a:ext cx="834897" cy="1523069"/>
          </a:xfrm>
          <a:custGeom>
            <a:avLst/>
            <a:gdLst>
              <a:gd name="T0" fmla="*/ 232 w 236"/>
              <a:gd name="T1" fmla="*/ 114 h 434"/>
              <a:gd name="T2" fmla="*/ 223 w 236"/>
              <a:gd name="T3" fmla="*/ 110 h 434"/>
              <a:gd name="T4" fmla="*/ 220 w 236"/>
              <a:gd name="T5" fmla="*/ 111 h 434"/>
              <a:gd name="T6" fmla="*/ 117 w 236"/>
              <a:gd name="T7" fmla="*/ 136 h 434"/>
              <a:gd name="T8" fmla="*/ 161 w 236"/>
              <a:gd name="T9" fmla="*/ 16 h 434"/>
              <a:gd name="T10" fmla="*/ 162 w 236"/>
              <a:gd name="T11" fmla="*/ 11 h 434"/>
              <a:gd name="T12" fmla="*/ 159 w 236"/>
              <a:gd name="T13" fmla="*/ 3 h 434"/>
              <a:gd name="T14" fmla="*/ 151 w 236"/>
              <a:gd name="T15" fmla="*/ 0 h 434"/>
              <a:gd name="T16" fmla="*/ 65 w 236"/>
              <a:gd name="T17" fmla="*/ 0 h 434"/>
              <a:gd name="T18" fmla="*/ 58 w 236"/>
              <a:gd name="T19" fmla="*/ 2 h 434"/>
              <a:gd name="T20" fmla="*/ 54 w 236"/>
              <a:gd name="T21" fmla="*/ 8 h 434"/>
              <a:gd name="T22" fmla="*/ 1 w 236"/>
              <a:gd name="T23" fmla="*/ 223 h 434"/>
              <a:gd name="T24" fmla="*/ 5 w 236"/>
              <a:gd name="T25" fmla="*/ 234 h 434"/>
              <a:gd name="T26" fmla="*/ 13 w 236"/>
              <a:gd name="T27" fmla="*/ 236 h 434"/>
              <a:gd name="T28" fmla="*/ 16 w 236"/>
              <a:gd name="T29" fmla="*/ 236 h 434"/>
              <a:gd name="T30" fmla="*/ 122 w 236"/>
              <a:gd name="T31" fmla="*/ 210 h 434"/>
              <a:gd name="T32" fmla="*/ 70 w 236"/>
              <a:gd name="T33" fmla="*/ 421 h 434"/>
              <a:gd name="T34" fmla="*/ 72 w 236"/>
              <a:gd name="T35" fmla="*/ 428 h 434"/>
              <a:gd name="T36" fmla="*/ 78 w 236"/>
              <a:gd name="T37" fmla="*/ 433 h 434"/>
              <a:gd name="T38" fmla="*/ 82 w 236"/>
              <a:gd name="T39" fmla="*/ 434 h 434"/>
              <a:gd name="T40" fmla="*/ 93 w 236"/>
              <a:gd name="T41" fmla="*/ 427 h 434"/>
              <a:gd name="T42" fmla="*/ 234 w 236"/>
              <a:gd name="T43" fmla="*/ 126 h 434"/>
              <a:gd name="T44" fmla="*/ 232 w 236"/>
              <a:gd name="T45" fmla="*/ 114 h 434"/>
              <a:gd name="T46" fmla="*/ 232 w 236"/>
              <a:gd name="T47" fmla="*/ 114 h 434"/>
              <a:gd name="T48" fmla="*/ 232 w 236"/>
              <a:gd name="T49" fmla="*/ 11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434">
                <a:moveTo>
                  <a:pt x="232" y="114"/>
                </a:moveTo>
                <a:cubicBezTo>
                  <a:pt x="229" y="112"/>
                  <a:pt x="226" y="110"/>
                  <a:pt x="223" y="110"/>
                </a:cubicBezTo>
                <a:cubicBezTo>
                  <a:pt x="222" y="110"/>
                  <a:pt x="221" y="110"/>
                  <a:pt x="220" y="111"/>
                </a:cubicBezTo>
                <a:cubicBezTo>
                  <a:pt x="117" y="136"/>
                  <a:pt x="117" y="136"/>
                  <a:pt x="117" y="136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2" y="14"/>
                  <a:pt x="162" y="12"/>
                  <a:pt x="162" y="11"/>
                </a:cubicBezTo>
                <a:cubicBezTo>
                  <a:pt x="162" y="8"/>
                  <a:pt x="161" y="5"/>
                  <a:pt x="159" y="3"/>
                </a:cubicBezTo>
                <a:cubicBezTo>
                  <a:pt x="157" y="1"/>
                  <a:pt x="154" y="0"/>
                  <a:pt x="151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2" y="0"/>
                  <a:pt x="60" y="1"/>
                  <a:pt x="58" y="2"/>
                </a:cubicBezTo>
                <a:cubicBezTo>
                  <a:pt x="56" y="4"/>
                  <a:pt x="54" y="6"/>
                  <a:pt x="54" y="8"/>
                </a:cubicBezTo>
                <a:cubicBezTo>
                  <a:pt x="1" y="223"/>
                  <a:pt x="1" y="223"/>
                  <a:pt x="1" y="223"/>
                </a:cubicBezTo>
                <a:cubicBezTo>
                  <a:pt x="0" y="228"/>
                  <a:pt x="2" y="231"/>
                  <a:pt x="5" y="234"/>
                </a:cubicBezTo>
                <a:cubicBezTo>
                  <a:pt x="7" y="236"/>
                  <a:pt x="10" y="236"/>
                  <a:pt x="13" y="236"/>
                </a:cubicBezTo>
                <a:cubicBezTo>
                  <a:pt x="14" y="236"/>
                  <a:pt x="15" y="236"/>
                  <a:pt x="16" y="236"/>
                </a:cubicBezTo>
                <a:cubicBezTo>
                  <a:pt x="122" y="210"/>
                  <a:pt x="122" y="210"/>
                  <a:pt x="122" y="210"/>
                </a:cubicBezTo>
                <a:cubicBezTo>
                  <a:pt x="70" y="421"/>
                  <a:pt x="70" y="421"/>
                  <a:pt x="70" y="421"/>
                </a:cubicBezTo>
                <a:cubicBezTo>
                  <a:pt x="70" y="423"/>
                  <a:pt x="70" y="426"/>
                  <a:pt x="72" y="428"/>
                </a:cubicBezTo>
                <a:cubicBezTo>
                  <a:pt x="73" y="431"/>
                  <a:pt x="75" y="432"/>
                  <a:pt x="78" y="433"/>
                </a:cubicBezTo>
                <a:cubicBezTo>
                  <a:pt x="80" y="434"/>
                  <a:pt x="81" y="434"/>
                  <a:pt x="82" y="434"/>
                </a:cubicBezTo>
                <a:cubicBezTo>
                  <a:pt x="87" y="434"/>
                  <a:pt x="91" y="432"/>
                  <a:pt x="93" y="427"/>
                </a:cubicBezTo>
                <a:cubicBezTo>
                  <a:pt x="234" y="126"/>
                  <a:pt x="234" y="126"/>
                  <a:pt x="234" y="126"/>
                </a:cubicBezTo>
                <a:cubicBezTo>
                  <a:pt x="236" y="121"/>
                  <a:pt x="235" y="118"/>
                  <a:pt x="232" y="114"/>
                </a:cubicBezTo>
                <a:close/>
                <a:moveTo>
                  <a:pt x="232" y="114"/>
                </a:moveTo>
                <a:cubicBezTo>
                  <a:pt x="232" y="114"/>
                  <a:pt x="232" y="114"/>
                  <a:pt x="232" y="11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9" name="Freeform 14"/>
          <p:cNvSpPr>
            <a:spLocks noEditPoints="1"/>
          </p:cNvSpPr>
          <p:nvPr/>
        </p:nvSpPr>
        <p:spPr bwMode="auto">
          <a:xfrm>
            <a:off x="6909146" y="7393369"/>
            <a:ext cx="1266631" cy="1266631"/>
          </a:xfrm>
          <a:custGeom>
            <a:avLst/>
            <a:gdLst>
              <a:gd name="T0" fmla="*/ 349 w 425"/>
              <a:gd name="T1" fmla="*/ 205 h 425"/>
              <a:gd name="T2" fmla="*/ 242 w 425"/>
              <a:gd name="T3" fmla="*/ 206 h 425"/>
              <a:gd name="T4" fmla="*/ 242 w 425"/>
              <a:gd name="T5" fmla="*/ 129 h 425"/>
              <a:gd name="T6" fmla="*/ 167 w 425"/>
              <a:gd name="T7" fmla="*/ 22 h 425"/>
              <a:gd name="T8" fmla="*/ 60 w 425"/>
              <a:gd name="T9" fmla="*/ 22 h 425"/>
              <a:gd name="T10" fmla="*/ 0 w 425"/>
              <a:gd name="T11" fmla="*/ 113 h 425"/>
              <a:gd name="T12" fmla="*/ 76 w 425"/>
              <a:gd name="T13" fmla="*/ 220 h 425"/>
              <a:gd name="T14" fmla="*/ 184 w 425"/>
              <a:gd name="T15" fmla="*/ 219 h 425"/>
              <a:gd name="T16" fmla="*/ 184 w 425"/>
              <a:gd name="T17" fmla="*/ 296 h 425"/>
              <a:gd name="T18" fmla="*/ 259 w 425"/>
              <a:gd name="T19" fmla="*/ 403 h 425"/>
              <a:gd name="T20" fmla="*/ 365 w 425"/>
              <a:gd name="T21" fmla="*/ 404 h 425"/>
              <a:gd name="T22" fmla="*/ 425 w 425"/>
              <a:gd name="T23" fmla="*/ 313 h 425"/>
              <a:gd name="T24" fmla="*/ 184 w 425"/>
              <a:gd name="T25" fmla="*/ 148 h 425"/>
              <a:gd name="T26" fmla="*/ 173 w 425"/>
              <a:gd name="T27" fmla="*/ 138 h 425"/>
              <a:gd name="T28" fmla="*/ 162 w 425"/>
              <a:gd name="T29" fmla="*/ 130 h 425"/>
              <a:gd name="T30" fmla="*/ 137 w 425"/>
              <a:gd name="T31" fmla="*/ 137 h 425"/>
              <a:gd name="T32" fmla="*/ 130 w 425"/>
              <a:gd name="T33" fmla="*/ 162 h 425"/>
              <a:gd name="T34" fmla="*/ 138 w 425"/>
              <a:gd name="T35" fmla="*/ 173 h 425"/>
              <a:gd name="T36" fmla="*/ 148 w 425"/>
              <a:gd name="T37" fmla="*/ 184 h 425"/>
              <a:gd name="T38" fmla="*/ 112 w 425"/>
              <a:gd name="T39" fmla="*/ 185 h 425"/>
              <a:gd name="T40" fmla="*/ 50 w 425"/>
              <a:gd name="T41" fmla="*/ 113 h 425"/>
              <a:gd name="T42" fmla="*/ 96 w 425"/>
              <a:gd name="T43" fmla="*/ 57 h 425"/>
              <a:gd name="T44" fmla="*/ 131 w 425"/>
              <a:gd name="T45" fmla="*/ 57 h 425"/>
              <a:gd name="T46" fmla="*/ 192 w 425"/>
              <a:gd name="T47" fmla="*/ 129 h 425"/>
              <a:gd name="T48" fmla="*/ 368 w 425"/>
              <a:gd name="T49" fmla="*/ 330 h 425"/>
              <a:gd name="T50" fmla="*/ 312 w 425"/>
              <a:gd name="T51" fmla="*/ 375 h 425"/>
              <a:gd name="T52" fmla="*/ 241 w 425"/>
              <a:gd name="T53" fmla="*/ 314 h 425"/>
              <a:gd name="T54" fmla="*/ 242 w 425"/>
              <a:gd name="T55" fmla="*/ 277 h 425"/>
              <a:gd name="T56" fmla="*/ 252 w 425"/>
              <a:gd name="T57" fmla="*/ 288 h 425"/>
              <a:gd name="T58" fmla="*/ 264 w 425"/>
              <a:gd name="T59" fmla="*/ 295 h 425"/>
              <a:gd name="T60" fmla="*/ 289 w 425"/>
              <a:gd name="T61" fmla="*/ 289 h 425"/>
              <a:gd name="T62" fmla="*/ 295 w 425"/>
              <a:gd name="T63" fmla="*/ 264 h 425"/>
              <a:gd name="T64" fmla="*/ 288 w 425"/>
              <a:gd name="T65" fmla="*/ 252 h 425"/>
              <a:gd name="T66" fmla="*/ 277 w 425"/>
              <a:gd name="T67" fmla="*/ 242 h 425"/>
              <a:gd name="T68" fmla="*/ 314 w 425"/>
              <a:gd name="T69" fmla="*/ 241 h 425"/>
              <a:gd name="T70" fmla="*/ 375 w 425"/>
              <a:gd name="T71" fmla="*/ 313 h 425"/>
              <a:gd name="T72" fmla="*/ 368 w 425"/>
              <a:gd name="T73" fmla="*/ 33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5" h="425">
                <a:moveTo>
                  <a:pt x="404" y="260"/>
                </a:moveTo>
                <a:cubicBezTo>
                  <a:pt x="349" y="205"/>
                  <a:pt x="349" y="205"/>
                  <a:pt x="349" y="205"/>
                </a:cubicBezTo>
                <a:cubicBezTo>
                  <a:pt x="335" y="191"/>
                  <a:pt x="317" y="184"/>
                  <a:pt x="296" y="184"/>
                </a:cubicBezTo>
                <a:cubicBezTo>
                  <a:pt x="275" y="184"/>
                  <a:pt x="257" y="191"/>
                  <a:pt x="242" y="206"/>
                </a:cubicBezTo>
                <a:cubicBezTo>
                  <a:pt x="219" y="184"/>
                  <a:pt x="219" y="184"/>
                  <a:pt x="219" y="184"/>
                </a:cubicBezTo>
                <a:cubicBezTo>
                  <a:pt x="234" y="169"/>
                  <a:pt x="242" y="150"/>
                  <a:pt x="242" y="129"/>
                </a:cubicBezTo>
                <a:cubicBezTo>
                  <a:pt x="242" y="108"/>
                  <a:pt x="235" y="91"/>
                  <a:pt x="220" y="76"/>
                </a:cubicBezTo>
                <a:cubicBezTo>
                  <a:pt x="167" y="22"/>
                  <a:pt x="167" y="22"/>
                  <a:pt x="167" y="22"/>
                </a:cubicBezTo>
                <a:cubicBezTo>
                  <a:pt x="152" y="7"/>
                  <a:pt x="134" y="0"/>
                  <a:pt x="113" y="0"/>
                </a:cubicBezTo>
                <a:cubicBezTo>
                  <a:pt x="93" y="0"/>
                  <a:pt x="75" y="7"/>
                  <a:pt x="60" y="22"/>
                </a:cubicBezTo>
                <a:cubicBezTo>
                  <a:pt x="22" y="60"/>
                  <a:pt x="22" y="60"/>
                  <a:pt x="22" y="60"/>
                </a:cubicBezTo>
                <a:cubicBezTo>
                  <a:pt x="7" y="74"/>
                  <a:pt x="0" y="92"/>
                  <a:pt x="0" y="113"/>
                </a:cubicBezTo>
                <a:cubicBezTo>
                  <a:pt x="0" y="133"/>
                  <a:pt x="7" y="151"/>
                  <a:pt x="22" y="166"/>
                </a:cubicBezTo>
                <a:cubicBezTo>
                  <a:pt x="76" y="220"/>
                  <a:pt x="76" y="220"/>
                  <a:pt x="76" y="220"/>
                </a:cubicBezTo>
                <a:cubicBezTo>
                  <a:pt x="91" y="235"/>
                  <a:pt x="108" y="242"/>
                  <a:pt x="129" y="242"/>
                </a:cubicBezTo>
                <a:cubicBezTo>
                  <a:pt x="151" y="242"/>
                  <a:pt x="169" y="234"/>
                  <a:pt x="184" y="219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191" y="257"/>
                  <a:pt x="184" y="275"/>
                  <a:pt x="184" y="296"/>
                </a:cubicBezTo>
                <a:cubicBezTo>
                  <a:pt x="184" y="317"/>
                  <a:pt x="191" y="335"/>
                  <a:pt x="205" y="349"/>
                </a:cubicBezTo>
                <a:cubicBezTo>
                  <a:pt x="259" y="403"/>
                  <a:pt x="259" y="403"/>
                  <a:pt x="259" y="403"/>
                </a:cubicBezTo>
                <a:cubicBezTo>
                  <a:pt x="273" y="418"/>
                  <a:pt x="291" y="425"/>
                  <a:pt x="312" y="425"/>
                </a:cubicBezTo>
                <a:cubicBezTo>
                  <a:pt x="333" y="425"/>
                  <a:pt x="351" y="418"/>
                  <a:pt x="365" y="404"/>
                </a:cubicBezTo>
                <a:cubicBezTo>
                  <a:pt x="403" y="366"/>
                  <a:pt x="403" y="366"/>
                  <a:pt x="403" y="366"/>
                </a:cubicBezTo>
                <a:cubicBezTo>
                  <a:pt x="418" y="351"/>
                  <a:pt x="425" y="334"/>
                  <a:pt x="425" y="313"/>
                </a:cubicBezTo>
                <a:cubicBezTo>
                  <a:pt x="425" y="292"/>
                  <a:pt x="418" y="274"/>
                  <a:pt x="404" y="260"/>
                </a:cubicBezTo>
                <a:close/>
                <a:moveTo>
                  <a:pt x="184" y="148"/>
                </a:moveTo>
                <a:cubicBezTo>
                  <a:pt x="183" y="148"/>
                  <a:pt x="181" y="146"/>
                  <a:pt x="179" y="143"/>
                </a:cubicBezTo>
                <a:cubicBezTo>
                  <a:pt x="176" y="140"/>
                  <a:pt x="174" y="138"/>
                  <a:pt x="173" y="138"/>
                </a:cubicBezTo>
                <a:cubicBezTo>
                  <a:pt x="172" y="137"/>
                  <a:pt x="170" y="135"/>
                  <a:pt x="168" y="134"/>
                </a:cubicBezTo>
                <a:cubicBezTo>
                  <a:pt x="166" y="132"/>
                  <a:pt x="164" y="131"/>
                  <a:pt x="162" y="130"/>
                </a:cubicBezTo>
                <a:cubicBezTo>
                  <a:pt x="159" y="130"/>
                  <a:pt x="157" y="129"/>
                  <a:pt x="154" y="129"/>
                </a:cubicBezTo>
                <a:cubicBezTo>
                  <a:pt x="147" y="129"/>
                  <a:pt x="141" y="132"/>
                  <a:pt x="137" y="137"/>
                </a:cubicBezTo>
                <a:cubicBezTo>
                  <a:pt x="132" y="141"/>
                  <a:pt x="129" y="147"/>
                  <a:pt x="129" y="154"/>
                </a:cubicBezTo>
                <a:cubicBezTo>
                  <a:pt x="129" y="157"/>
                  <a:pt x="130" y="159"/>
                  <a:pt x="130" y="162"/>
                </a:cubicBezTo>
                <a:cubicBezTo>
                  <a:pt x="131" y="164"/>
                  <a:pt x="132" y="166"/>
                  <a:pt x="134" y="168"/>
                </a:cubicBezTo>
                <a:cubicBezTo>
                  <a:pt x="135" y="170"/>
                  <a:pt x="137" y="172"/>
                  <a:pt x="138" y="173"/>
                </a:cubicBezTo>
                <a:cubicBezTo>
                  <a:pt x="138" y="174"/>
                  <a:pt x="140" y="176"/>
                  <a:pt x="143" y="179"/>
                </a:cubicBezTo>
                <a:cubicBezTo>
                  <a:pt x="146" y="181"/>
                  <a:pt x="148" y="183"/>
                  <a:pt x="148" y="184"/>
                </a:cubicBezTo>
                <a:cubicBezTo>
                  <a:pt x="143" y="189"/>
                  <a:pt x="137" y="192"/>
                  <a:pt x="129" y="192"/>
                </a:cubicBezTo>
                <a:cubicBezTo>
                  <a:pt x="122" y="192"/>
                  <a:pt x="116" y="189"/>
                  <a:pt x="112" y="185"/>
                </a:cubicBezTo>
                <a:cubicBezTo>
                  <a:pt x="57" y="130"/>
                  <a:pt x="57" y="130"/>
                  <a:pt x="57" y="130"/>
                </a:cubicBezTo>
                <a:cubicBezTo>
                  <a:pt x="53" y="125"/>
                  <a:pt x="50" y="120"/>
                  <a:pt x="50" y="113"/>
                </a:cubicBezTo>
                <a:cubicBezTo>
                  <a:pt x="50" y="106"/>
                  <a:pt x="52" y="100"/>
                  <a:pt x="57" y="95"/>
                </a:cubicBezTo>
                <a:cubicBezTo>
                  <a:pt x="96" y="57"/>
                  <a:pt x="96" y="57"/>
                  <a:pt x="96" y="57"/>
                </a:cubicBezTo>
                <a:cubicBezTo>
                  <a:pt x="101" y="52"/>
                  <a:pt x="107" y="50"/>
                  <a:pt x="113" y="50"/>
                </a:cubicBezTo>
                <a:cubicBezTo>
                  <a:pt x="120" y="50"/>
                  <a:pt x="126" y="52"/>
                  <a:pt x="131" y="57"/>
                </a:cubicBezTo>
                <a:cubicBezTo>
                  <a:pt x="185" y="111"/>
                  <a:pt x="185" y="111"/>
                  <a:pt x="185" y="111"/>
                </a:cubicBezTo>
                <a:cubicBezTo>
                  <a:pt x="190" y="116"/>
                  <a:pt x="192" y="122"/>
                  <a:pt x="192" y="129"/>
                </a:cubicBezTo>
                <a:cubicBezTo>
                  <a:pt x="192" y="136"/>
                  <a:pt x="189" y="143"/>
                  <a:pt x="184" y="148"/>
                </a:cubicBezTo>
                <a:close/>
                <a:moveTo>
                  <a:pt x="368" y="330"/>
                </a:moveTo>
                <a:cubicBezTo>
                  <a:pt x="330" y="368"/>
                  <a:pt x="330" y="368"/>
                  <a:pt x="330" y="368"/>
                </a:cubicBezTo>
                <a:cubicBezTo>
                  <a:pt x="325" y="373"/>
                  <a:pt x="319" y="375"/>
                  <a:pt x="312" y="375"/>
                </a:cubicBezTo>
                <a:cubicBezTo>
                  <a:pt x="305" y="375"/>
                  <a:pt x="299" y="373"/>
                  <a:pt x="294" y="368"/>
                </a:cubicBezTo>
                <a:cubicBezTo>
                  <a:pt x="241" y="314"/>
                  <a:pt x="241" y="314"/>
                  <a:pt x="241" y="314"/>
                </a:cubicBezTo>
                <a:cubicBezTo>
                  <a:pt x="236" y="309"/>
                  <a:pt x="233" y="303"/>
                  <a:pt x="233" y="296"/>
                </a:cubicBezTo>
                <a:cubicBezTo>
                  <a:pt x="233" y="289"/>
                  <a:pt x="236" y="283"/>
                  <a:pt x="242" y="277"/>
                </a:cubicBezTo>
                <a:cubicBezTo>
                  <a:pt x="242" y="278"/>
                  <a:pt x="244" y="280"/>
                  <a:pt x="247" y="282"/>
                </a:cubicBezTo>
                <a:cubicBezTo>
                  <a:pt x="249" y="285"/>
                  <a:pt x="251" y="287"/>
                  <a:pt x="252" y="288"/>
                </a:cubicBezTo>
                <a:cubicBezTo>
                  <a:pt x="253" y="289"/>
                  <a:pt x="255" y="290"/>
                  <a:pt x="257" y="292"/>
                </a:cubicBezTo>
                <a:cubicBezTo>
                  <a:pt x="260" y="294"/>
                  <a:pt x="262" y="295"/>
                  <a:pt x="264" y="295"/>
                </a:cubicBezTo>
                <a:cubicBezTo>
                  <a:pt x="266" y="296"/>
                  <a:pt x="269" y="296"/>
                  <a:pt x="271" y="296"/>
                </a:cubicBezTo>
                <a:cubicBezTo>
                  <a:pt x="278" y="296"/>
                  <a:pt x="284" y="294"/>
                  <a:pt x="289" y="289"/>
                </a:cubicBezTo>
                <a:cubicBezTo>
                  <a:pt x="294" y="284"/>
                  <a:pt x="296" y="278"/>
                  <a:pt x="296" y="271"/>
                </a:cubicBezTo>
                <a:cubicBezTo>
                  <a:pt x="296" y="269"/>
                  <a:pt x="296" y="266"/>
                  <a:pt x="295" y="264"/>
                </a:cubicBezTo>
                <a:cubicBezTo>
                  <a:pt x="295" y="262"/>
                  <a:pt x="294" y="260"/>
                  <a:pt x="292" y="257"/>
                </a:cubicBezTo>
                <a:cubicBezTo>
                  <a:pt x="290" y="255"/>
                  <a:pt x="289" y="253"/>
                  <a:pt x="288" y="252"/>
                </a:cubicBezTo>
                <a:cubicBezTo>
                  <a:pt x="287" y="251"/>
                  <a:pt x="285" y="249"/>
                  <a:pt x="282" y="247"/>
                </a:cubicBezTo>
                <a:cubicBezTo>
                  <a:pt x="280" y="244"/>
                  <a:pt x="278" y="242"/>
                  <a:pt x="277" y="242"/>
                </a:cubicBezTo>
                <a:cubicBezTo>
                  <a:pt x="283" y="236"/>
                  <a:pt x="289" y="234"/>
                  <a:pt x="296" y="234"/>
                </a:cubicBezTo>
                <a:cubicBezTo>
                  <a:pt x="303" y="234"/>
                  <a:pt x="309" y="236"/>
                  <a:pt x="314" y="241"/>
                </a:cubicBezTo>
                <a:cubicBezTo>
                  <a:pt x="368" y="295"/>
                  <a:pt x="368" y="295"/>
                  <a:pt x="368" y="295"/>
                </a:cubicBezTo>
                <a:cubicBezTo>
                  <a:pt x="373" y="300"/>
                  <a:pt x="375" y="306"/>
                  <a:pt x="375" y="313"/>
                </a:cubicBezTo>
                <a:cubicBezTo>
                  <a:pt x="375" y="320"/>
                  <a:pt x="373" y="325"/>
                  <a:pt x="368" y="330"/>
                </a:cubicBezTo>
                <a:close/>
                <a:moveTo>
                  <a:pt x="368" y="330"/>
                </a:moveTo>
                <a:cubicBezTo>
                  <a:pt x="368" y="330"/>
                  <a:pt x="368" y="330"/>
                  <a:pt x="368" y="33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41" name="グループ化 77"/>
          <p:cNvGrpSpPr/>
          <p:nvPr/>
        </p:nvGrpSpPr>
        <p:grpSpPr>
          <a:xfrm>
            <a:off x="9855090" y="7417177"/>
            <a:ext cx="1272980" cy="1219012"/>
            <a:chOff x="4927600" y="508000"/>
            <a:chExt cx="636588" cy="609600"/>
          </a:xfrm>
          <a:solidFill>
            <a:schemeClr val="bg1"/>
          </a:solidFill>
        </p:grpSpPr>
        <p:sp>
          <p:nvSpPr>
            <p:cNvPr id="42" name="Rectangle 18"/>
            <p:cNvSpPr>
              <a:spLocks noChangeArrowheads="1"/>
            </p:cNvSpPr>
            <p:nvPr/>
          </p:nvSpPr>
          <p:spPr bwMode="auto">
            <a:xfrm>
              <a:off x="4935538" y="704850"/>
              <a:ext cx="136525" cy="412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19"/>
            <p:cNvSpPr>
              <a:spLocks noEditPoints="1"/>
            </p:cNvSpPr>
            <p:nvPr/>
          </p:nvSpPr>
          <p:spPr bwMode="auto">
            <a:xfrm>
              <a:off x="5146675" y="695325"/>
              <a:ext cx="417513" cy="422275"/>
            </a:xfrm>
            <a:custGeom>
              <a:avLst/>
              <a:gdLst>
                <a:gd name="T0" fmla="*/ 235 w 262"/>
                <a:gd name="T1" fmla="*/ 30 h 265"/>
                <a:gd name="T2" fmla="*/ 164 w 262"/>
                <a:gd name="T3" fmla="*/ 0 h 265"/>
                <a:gd name="T4" fmla="*/ 134 w 262"/>
                <a:gd name="T5" fmla="*/ 4 h 265"/>
                <a:gd name="T6" fmla="*/ 111 w 262"/>
                <a:gd name="T7" fmla="*/ 16 h 265"/>
                <a:gd name="T8" fmla="*/ 96 w 262"/>
                <a:gd name="T9" fmla="*/ 29 h 265"/>
                <a:gd name="T10" fmla="*/ 86 w 262"/>
                <a:gd name="T11" fmla="*/ 43 h 265"/>
                <a:gd name="T12" fmla="*/ 86 w 262"/>
                <a:gd name="T13" fmla="*/ 6 h 265"/>
                <a:gd name="T14" fmla="*/ 0 w 262"/>
                <a:gd name="T15" fmla="*/ 6 h 265"/>
                <a:gd name="T16" fmla="*/ 1 w 262"/>
                <a:gd name="T17" fmla="*/ 19 h 265"/>
                <a:gd name="T18" fmla="*/ 1 w 262"/>
                <a:gd name="T19" fmla="*/ 96 h 265"/>
                <a:gd name="T20" fmla="*/ 0 w 262"/>
                <a:gd name="T21" fmla="*/ 265 h 265"/>
                <a:gd name="T22" fmla="*/ 86 w 262"/>
                <a:gd name="T23" fmla="*/ 265 h 265"/>
                <a:gd name="T24" fmla="*/ 86 w 262"/>
                <a:gd name="T25" fmla="*/ 121 h 265"/>
                <a:gd name="T26" fmla="*/ 89 w 262"/>
                <a:gd name="T27" fmla="*/ 99 h 265"/>
                <a:gd name="T28" fmla="*/ 106 w 262"/>
                <a:gd name="T29" fmla="*/ 77 h 265"/>
                <a:gd name="T30" fmla="*/ 133 w 262"/>
                <a:gd name="T31" fmla="*/ 68 h 265"/>
                <a:gd name="T32" fmla="*/ 166 w 262"/>
                <a:gd name="T33" fmla="*/ 84 h 265"/>
                <a:gd name="T34" fmla="*/ 177 w 262"/>
                <a:gd name="T35" fmla="*/ 127 h 265"/>
                <a:gd name="T36" fmla="*/ 177 w 262"/>
                <a:gd name="T37" fmla="*/ 265 h 265"/>
                <a:gd name="T38" fmla="*/ 262 w 262"/>
                <a:gd name="T39" fmla="*/ 265 h 265"/>
                <a:gd name="T40" fmla="*/ 262 w 262"/>
                <a:gd name="T41" fmla="*/ 117 h 265"/>
                <a:gd name="T42" fmla="*/ 235 w 262"/>
                <a:gd name="T43" fmla="*/ 30 h 265"/>
                <a:gd name="T44" fmla="*/ 235 w 262"/>
                <a:gd name="T45" fmla="*/ 30 h 265"/>
                <a:gd name="T46" fmla="*/ 235 w 262"/>
                <a:gd name="T47" fmla="*/ 3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2" h="265">
                  <a:moveTo>
                    <a:pt x="235" y="30"/>
                  </a:moveTo>
                  <a:cubicBezTo>
                    <a:pt x="217" y="10"/>
                    <a:pt x="193" y="0"/>
                    <a:pt x="164" y="0"/>
                  </a:cubicBezTo>
                  <a:cubicBezTo>
                    <a:pt x="153" y="0"/>
                    <a:pt x="143" y="2"/>
                    <a:pt x="134" y="4"/>
                  </a:cubicBezTo>
                  <a:cubicBezTo>
                    <a:pt x="125" y="7"/>
                    <a:pt x="117" y="11"/>
                    <a:pt x="111" y="16"/>
                  </a:cubicBezTo>
                  <a:cubicBezTo>
                    <a:pt x="105" y="21"/>
                    <a:pt x="100" y="25"/>
                    <a:pt x="96" y="29"/>
                  </a:cubicBezTo>
                  <a:cubicBezTo>
                    <a:pt x="93" y="33"/>
                    <a:pt x="90" y="38"/>
                    <a:pt x="86" y="43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7"/>
                    <a:pt x="1" y="53"/>
                    <a:pt x="1" y="96"/>
                  </a:cubicBezTo>
                  <a:cubicBezTo>
                    <a:pt x="1" y="139"/>
                    <a:pt x="1" y="195"/>
                    <a:pt x="0" y="265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6" y="112"/>
                    <a:pt x="87" y="105"/>
                    <a:pt x="89" y="99"/>
                  </a:cubicBezTo>
                  <a:cubicBezTo>
                    <a:pt x="93" y="91"/>
                    <a:pt x="98" y="83"/>
                    <a:pt x="106" y="77"/>
                  </a:cubicBezTo>
                  <a:cubicBezTo>
                    <a:pt x="113" y="71"/>
                    <a:pt x="122" y="68"/>
                    <a:pt x="133" y="68"/>
                  </a:cubicBezTo>
                  <a:cubicBezTo>
                    <a:pt x="148" y="68"/>
                    <a:pt x="159" y="73"/>
                    <a:pt x="166" y="84"/>
                  </a:cubicBezTo>
                  <a:cubicBezTo>
                    <a:pt x="173" y="94"/>
                    <a:pt x="177" y="108"/>
                    <a:pt x="177" y="127"/>
                  </a:cubicBezTo>
                  <a:cubicBezTo>
                    <a:pt x="177" y="265"/>
                    <a:pt x="177" y="265"/>
                    <a:pt x="177" y="265"/>
                  </a:cubicBezTo>
                  <a:cubicBezTo>
                    <a:pt x="262" y="265"/>
                    <a:pt x="262" y="265"/>
                    <a:pt x="262" y="265"/>
                  </a:cubicBezTo>
                  <a:cubicBezTo>
                    <a:pt x="262" y="117"/>
                    <a:pt x="262" y="117"/>
                    <a:pt x="262" y="117"/>
                  </a:cubicBezTo>
                  <a:cubicBezTo>
                    <a:pt x="262" y="79"/>
                    <a:pt x="253" y="50"/>
                    <a:pt x="235" y="30"/>
                  </a:cubicBezTo>
                  <a:close/>
                  <a:moveTo>
                    <a:pt x="235" y="30"/>
                  </a:moveTo>
                  <a:cubicBezTo>
                    <a:pt x="235" y="30"/>
                    <a:pt x="235" y="30"/>
                    <a:pt x="235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20"/>
            <p:cNvSpPr>
              <a:spLocks noEditPoints="1"/>
            </p:cNvSpPr>
            <p:nvPr/>
          </p:nvSpPr>
          <p:spPr bwMode="auto">
            <a:xfrm>
              <a:off x="4927600" y="508000"/>
              <a:ext cx="153988" cy="141288"/>
            </a:xfrm>
            <a:custGeom>
              <a:avLst/>
              <a:gdLst>
                <a:gd name="T0" fmla="*/ 49 w 97"/>
                <a:gd name="T1" fmla="*/ 0 h 89"/>
                <a:gd name="T2" fmla="*/ 13 w 97"/>
                <a:gd name="T3" fmla="*/ 13 h 89"/>
                <a:gd name="T4" fmla="*/ 0 w 97"/>
                <a:gd name="T5" fmla="*/ 45 h 89"/>
                <a:gd name="T6" fmla="*/ 13 w 97"/>
                <a:gd name="T7" fmla="*/ 76 h 89"/>
                <a:gd name="T8" fmla="*/ 47 w 97"/>
                <a:gd name="T9" fmla="*/ 89 h 89"/>
                <a:gd name="T10" fmla="*/ 48 w 97"/>
                <a:gd name="T11" fmla="*/ 89 h 89"/>
                <a:gd name="T12" fmla="*/ 83 w 97"/>
                <a:gd name="T13" fmla="*/ 76 h 89"/>
                <a:gd name="T14" fmla="*/ 96 w 97"/>
                <a:gd name="T15" fmla="*/ 45 h 89"/>
                <a:gd name="T16" fmla="*/ 83 w 97"/>
                <a:gd name="T17" fmla="*/ 13 h 89"/>
                <a:gd name="T18" fmla="*/ 49 w 97"/>
                <a:gd name="T19" fmla="*/ 0 h 89"/>
                <a:gd name="T20" fmla="*/ 49 w 97"/>
                <a:gd name="T21" fmla="*/ 0 h 89"/>
                <a:gd name="T22" fmla="*/ 49 w 97"/>
                <a:gd name="T2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89">
                  <a:moveTo>
                    <a:pt x="49" y="0"/>
                  </a:moveTo>
                  <a:cubicBezTo>
                    <a:pt x="34" y="0"/>
                    <a:pt x="22" y="4"/>
                    <a:pt x="13" y="13"/>
                  </a:cubicBezTo>
                  <a:cubicBezTo>
                    <a:pt x="4" y="21"/>
                    <a:pt x="0" y="32"/>
                    <a:pt x="0" y="45"/>
                  </a:cubicBezTo>
                  <a:cubicBezTo>
                    <a:pt x="0" y="57"/>
                    <a:pt x="4" y="68"/>
                    <a:pt x="13" y="76"/>
                  </a:cubicBezTo>
                  <a:cubicBezTo>
                    <a:pt x="22" y="85"/>
                    <a:pt x="33" y="89"/>
                    <a:pt x="47" y="89"/>
                  </a:cubicBezTo>
                  <a:cubicBezTo>
                    <a:pt x="48" y="89"/>
                    <a:pt x="48" y="89"/>
                    <a:pt x="48" y="89"/>
                  </a:cubicBezTo>
                  <a:cubicBezTo>
                    <a:pt x="63" y="89"/>
                    <a:pt x="74" y="85"/>
                    <a:pt x="83" y="76"/>
                  </a:cubicBezTo>
                  <a:cubicBezTo>
                    <a:pt x="92" y="68"/>
                    <a:pt x="97" y="57"/>
                    <a:pt x="96" y="45"/>
                  </a:cubicBezTo>
                  <a:cubicBezTo>
                    <a:pt x="96" y="32"/>
                    <a:pt x="92" y="21"/>
                    <a:pt x="83" y="13"/>
                  </a:cubicBezTo>
                  <a:cubicBezTo>
                    <a:pt x="74" y="4"/>
                    <a:pt x="63" y="0"/>
                    <a:pt x="49" y="0"/>
                  </a:cubicBezTo>
                  <a:close/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2" name="Freeform 24"/>
          <p:cNvSpPr>
            <a:spLocks noEditPoints="1"/>
          </p:cNvSpPr>
          <p:nvPr/>
        </p:nvSpPr>
        <p:spPr bwMode="auto">
          <a:xfrm>
            <a:off x="12801035" y="739019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122 w 400"/>
              <a:gd name="T27" fmla="*/ 335 h 400"/>
              <a:gd name="T28" fmla="*/ 62 w 400"/>
              <a:gd name="T29" fmla="*/ 335 h 400"/>
              <a:gd name="T30" fmla="*/ 62 w 400"/>
              <a:gd name="T31" fmla="*/ 154 h 400"/>
              <a:gd name="T32" fmla="*/ 122 w 400"/>
              <a:gd name="T33" fmla="*/ 154 h 400"/>
              <a:gd name="T34" fmla="*/ 122 w 400"/>
              <a:gd name="T35" fmla="*/ 335 h 400"/>
              <a:gd name="T36" fmla="*/ 117 w 400"/>
              <a:gd name="T37" fmla="*/ 121 h 400"/>
              <a:gd name="T38" fmla="*/ 92 w 400"/>
              <a:gd name="T39" fmla="*/ 130 h 400"/>
              <a:gd name="T40" fmla="*/ 92 w 400"/>
              <a:gd name="T41" fmla="*/ 130 h 400"/>
              <a:gd name="T42" fmla="*/ 67 w 400"/>
              <a:gd name="T43" fmla="*/ 121 h 400"/>
              <a:gd name="T44" fmla="*/ 58 w 400"/>
              <a:gd name="T45" fmla="*/ 99 h 400"/>
              <a:gd name="T46" fmla="*/ 68 w 400"/>
              <a:gd name="T47" fmla="*/ 76 h 400"/>
              <a:gd name="T48" fmla="*/ 92 w 400"/>
              <a:gd name="T49" fmla="*/ 67 h 400"/>
              <a:gd name="T50" fmla="*/ 117 w 400"/>
              <a:gd name="T51" fmla="*/ 76 h 400"/>
              <a:gd name="T52" fmla="*/ 126 w 400"/>
              <a:gd name="T53" fmla="*/ 99 h 400"/>
              <a:gd name="T54" fmla="*/ 117 w 400"/>
              <a:gd name="T55" fmla="*/ 121 h 400"/>
              <a:gd name="T56" fmla="*/ 339 w 400"/>
              <a:gd name="T57" fmla="*/ 335 h 400"/>
              <a:gd name="T58" fmla="*/ 278 w 400"/>
              <a:gd name="T59" fmla="*/ 335 h 400"/>
              <a:gd name="T60" fmla="*/ 278 w 400"/>
              <a:gd name="T61" fmla="*/ 239 h 400"/>
              <a:gd name="T62" fmla="*/ 248 w 400"/>
              <a:gd name="T63" fmla="*/ 198 h 400"/>
              <a:gd name="T64" fmla="*/ 229 w 400"/>
              <a:gd name="T65" fmla="*/ 204 h 400"/>
              <a:gd name="T66" fmla="*/ 217 w 400"/>
              <a:gd name="T67" fmla="*/ 220 h 400"/>
              <a:gd name="T68" fmla="*/ 215 w 400"/>
              <a:gd name="T69" fmla="*/ 234 h 400"/>
              <a:gd name="T70" fmla="*/ 215 w 400"/>
              <a:gd name="T71" fmla="*/ 335 h 400"/>
              <a:gd name="T72" fmla="*/ 155 w 400"/>
              <a:gd name="T73" fmla="*/ 335 h 400"/>
              <a:gd name="T74" fmla="*/ 155 w 400"/>
              <a:gd name="T75" fmla="*/ 154 h 400"/>
              <a:gd name="T76" fmla="*/ 215 w 400"/>
              <a:gd name="T77" fmla="*/ 154 h 400"/>
              <a:gd name="T78" fmla="*/ 215 w 400"/>
              <a:gd name="T79" fmla="*/ 180 h 400"/>
              <a:gd name="T80" fmla="*/ 269 w 400"/>
              <a:gd name="T81" fmla="*/ 150 h 400"/>
              <a:gd name="T82" fmla="*/ 320 w 400"/>
              <a:gd name="T83" fmla="*/ 171 h 400"/>
              <a:gd name="T84" fmla="*/ 339 w 400"/>
              <a:gd name="T85" fmla="*/ 231 h 400"/>
              <a:gd name="T86" fmla="*/ 339 w 400"/>
              <a:gd name="T87" fmla="*/ 335 h 400"/>
              <a:gd name="T88" fmla="*/ 339 w 400"/>
              <a:gd name="T89" fmla="*/ 335 h 400"/>
              <a:gd name="T90" fmla="*/ 339 w 400"/>
              <a:gd name="T91" fmla="*/ 33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122" y="335"/>
                </a:moveTo>
                <a:cubicBezTo>
                  <a:pt x="62" y="335"/>
                  <a:pt x="62" y="335"/>
                  <a:pt x="62" y="335"/>
                </a:cubicBezTo>
                <a:cubicBezTo>
                  <a:pt x="62" y="154"/>
                  <a:pt x="62" y="154"/>
                  <a:pt x="62" y="154"/>
                </a:cubicBezTo>
                <a:cubicBezTo>
                  <a:pt x="122" y="154"/>
                  <a:pt x="122" y="154"/>
                  <a:pt x="122" y="154"/>
                </a:cubicBezTo>
                <a:lnTo>
                  <a:pt x="122" y="335"/>
                </a:lnTo>
                <a:close/>
                <a:moveTo>
                  <a:pt x="117" y="121"/>
                </a:moveTo>
                <a:cubicBezTo>
                  <a:pt x="110" y="127"/>
                  <a:pt x="102" y="130"/>
                  <a:pt x="92" y="130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82" y="130"/>
                  <a:pt x="74" y="127"/>
                  <a:pt x="67" y="121"/>
                </a:cubicBezTo>
                <a:cubicBezTo>
                  <a:pt x="61" y="115"/>
                  <a:pt x="58" y="107"/>
                  <a:pt x="58" y="99"/>
                </a:cubicBezTo>
                <a:cubicBezTo>
                  <a:pt x="58" y="90"/>
                  <a:pt x="61" y="82"/>
                  <a:pt x="68" y="76"/>
                </a:cubicBezTo>
                <a:cubicBezTo>
                  <a:pt x="74" y="70"/>
                  <a:pt x="82" y="67"/>
                  <a:pt x="92" y="67"/>
                </a:cubicBezTo>
                <a:cubicBezTo>
                  <a:pt x="102" y="67"/>
                  <a:pt x="110" y="70"/>
                  <a:pt x="117" y="76"/>
                </a:cubicBezTo>
                <a:cubicBezTo>
                  <a:pt x="123" y="82"/>
                  <a:pt x="126" y="90"/>
                  <a:pt x="126" y="99"/>
                </a:cubicBezTo>
                <a:cubicBezTo>
                  <a:pt x="126" y="107"/>
                  <a:pt x="123" y="115"/>
                  <a:pt x="117" y="121"/>
                </a:cubicBezTo>
                <a:close/>
                <a:moveTo>
                  <a:pt x="339" y="335"/>
                </a:moveTo>
                <a:cubicBezTo>
                  <a:pt x="278" y="335"/>
                  <a:pt x="278" y="335"/>
                  <a:pt x="278" y="335"/>
                </a:cubicBezTo>
                <a:cubicBezTo>
                  <a:pt x="278" y="239"/>
                  <a:pt x="278" y="239"/>
                  <a:pt x="278" y="239"/>
                </a:cubicBezTo>
                <a:cubicBezTo>
                  <a:pt x="278" y="211"/>
                  <a:pt x="268" y="198"/>
                  <a:pt x="248" y="198"/>
                </a:cubicBezTo>
                <a:cubicBezTo>
                  <a:pt x="241" y="198"/>
                  <a:pt x="234" y="200"/>
                  <a:pt x="229" y="204"/>
                </a:cubicBezTo>
                <a:cubicBezTo>
                  <a:pt x="224" y="208"/>
                  <a:pt x="220" y="213"/>
                  <a:pt x="217" y="220"/>
                </a:cubicBezTo>
                <a:cubicBezTo>
                  <a:pt x="216" y="223"/>
                  <a:pt x="215" y="228"/>
                  <a:pt x="215" y="234"/>
                </a:cubicBezTo>
                <a:cubicBezTo>
                  <a:pt x="215" y="335"/>
                  <a:pt x="215" y="335"/>
                  <a:pt x="215" y="335"/>
                </a:cubicBezTo>
                <a:cubicBezTo>
                  <a:pt x="155" y="335"/>
                  <a:pt x="155" y="335"/>
                  <a:pt x="155" y="335"/>
                </a:cubicBezTo>
                <a:cubicBezTo>
                  <a:pt x="156" y="226"/>
                  <a:pt x="156" y="166"/>
                  <a:pt x="155" y="154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80"/>
                  <a:pt x="215" y="180"/>
                  <a:pt x="215" y="180"/>
                </a:cubicBezTo>
                <a:cubicBezTo>
                  <a:pt x="228" y="160"/>
                  <a:pt x="246" y="150"/>
                  <a:pt x="269" y="150"/>
                </a:cubicBezTo>
                <a:cubicBezTo>
                  <a:pt x="290" y="150"/>
                  <a:pt x="307" y="157"/>
                  <a:pt x="320" y="171"/>
                </a:cubicBezTo>
                <a:cubicBezTo>
                  <a:pt x="332" y="184"/>
                  <a:pt x="339" y="205"/>
                  <a:pt x="339" y="231"/>
                </a:cubicBezTo>
                <a:lnTo>
                  <a:pt x="339" y="335"/>
                </a:lnTo>
                <a:close/>
                <a:moveTo>
                  <a:pt x="339" y="335"/>
                </a:moveTo>
                <a:cubicBezTo>
                  <a:pt x="339" y="335"/>
                  <a:pt x="339" y="335"/>
                  <a:pt x="339" y="33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53" name="グループ化 78"/>
          <p:cNvGrpSpPr/>
          <p:nvPr/>
        </p:nvGrpSpPr>
        <p:grpSpPr>
          <a:xfrm>
            <a:off x="15746982" y="7448311"/>
            <a:ext cx="984098" cy="1156747"/>
            <a:chOff x="7874000" y="506412"/>
            <a:chExt cx="633413" cy="744538"/>
          </a:xfrm>
          <a:solidFill>
            <a:schemeClr val="bg1"/>
          </a:solidFill>
        </p:grpSpPr>
        <p:sp>
          <p:nvSpPr>
            <p:cNvPr id="56" name="Freeform 28"/>
            <p:cNvSpPr>
              <a:spLocks noEditPoints="1"/>
            </p:cNvSpPr>
            <p:nvPr/>
          </p:nvSpPr>
          <p:spPr bwMode="auto">
            <a:xfrm>
              <a:off x="7874000" y="506412"/>
              <a:ext cx="633413" cy="744538"/>
            </a:xfrm>
            <a:custGeom>
              <a:avLst/>
              <a:gdLst>
                <a:gd name="T0" fmla="*/ 366 w 398"/>
                <a:gd name="T1" fmla="*/ 367 h 468"/>
                <a:gd name="T2" fmla="*/ 386 w 398"/>
                <a:gd name="T3" fmla="*/ 391 h 468"/>
                <a:gd name="T4" fmla="*/ 295 w 398"/>
                <a:gd name="T5" fmla="*/ 455 h 468"/>
                <a:gd name="T6" fmla="*/ 287 w 398"/>
                <a:gd name="T7" fmla="*/ 339 h 468"/>
                <a:gd name="T8" fmla="*/ 326 w 398"/>
                <a:gd name="T9" fmla="*/ 355 h 468"/>
                <a:gd name="T10" fmla="*/ 357 w 398"/>
                <a:gd name="T11" fmla="*/ 289 h 468"/>
                <a:gd name="T12" fmla="*/ 242 w 398"/>
                <a:gd name="T13" fmla="*/ 14 h 468"/>
                <a:gd name="T14" fmla="*/ 134 w 398"/>
                <a:gd name="T15" fmla="*/ 153 h 468"/>
                <a:gd name="T16" fmla="*/ 63 w 398"/>
                <a:gd name="T17" fmla="*/ 284 h 468"/>
                <a:gd name="T18" fmla="*/ 132 w 398"/>
                <a:gd name="T19" fmla="*/ 397 h 468"/>
                <a:gd name="T20" fmla="*/ 107 w 398"/>
                <a:gd name="T21" fmla="*/ 454 h 468"/>
                <a:gd name="T22" fmla="*/ 12 w 398"/>
                <a:gd name="T23" fmla="*/ 413 h 468"/>
                <a:gd name="T24" fmla="*/ 10 w 398"/>
                <a:gd name="T25" fmla="*/ 366 h 468"/>
                <a:gd name="T26" fmla="*/ 21 w 398"/>
                <a:gd name="T27" fmla="*/ 357 h 468"/>
                <a:gd name="T28" fmla="*/ 4 w 398"/>
                <a:gd name="T29" fmla="*/ 413 h 468"/>
                <a:gd name="T30" fmla="*/ 52 w 398"/>
                <a:gd name="T31" fmla="*/ 447 h 468"/>
                <a:gd name="T32" fmla="*/ 179 w 398"/>
                <a:gd name="T33" fmla="*/ 444 h 468"/>
                <a:gd name="T34" fmla="*/ 265 w 398"/>
                <a:gd name="T35" fmla="*/ 457 h 468"/>
                <a:gd name="T36" fmla="*/ 363 w 398"/>
                <a:gd name="T37" fmla="*/ 427 h 468"/>
                <a:gd name="T38" fmla="*/ 398 w 398"/>
                <a:gd name="T39" fmla="*/ 397 h 468"/>
                <a:gd name="T40" fmla="*/ 260 w 398"/>
                <a:gd name="T41" fmla="*/ 144 h 468"/>
                <a:gd name="T42" fmla="*/ 267 w 398"/>
                <a:gd name="T43" fmla="*/ 159 h 468"/>
                <a:gd name="T44" fmla="*/ 224 w 398"/>
                <a:gd name="T45" fmla="*/ 29 h 468"/>
                <a:gd name="T46" fmla="*/ 237 w 398"/>
                <a:gd name="T47" fmla="*/ 37 h 468"/>
                <a:gd name="T48" fmla="*/ 221 w 398"/>
                <a:gd name="T49" fmla="*/ 40 h 468"/>
                <a:gd name="T50" fmla="*/ 103 w 398"/>
                <a:gd name="T51" fmla="*/ 222 h 468"/>
                <a:gd name="T52" fmla="*/ 103 w 398"/>
                <a:gd name="T53" fmla="*/ 228 h 468"/>
                <a:gd name="T54" fmla="*/ 263 w 398"/>
                <a:gd name="T55" fmla="*/ 417 h 468"/>
                <a:gd name="T56" fmla="*/ 249 w 398"/>
                <a:gd name="T57" fmla="*/ 394 h 468"/>
                <a:gd name="T58" fmla="*/ 154 w 398"/>
                <a:gd name="T59" fmla="*/ 414 h 468"/>
                <a:gd name="T60" fmla="*/ 150 w 398"/>
                <a:gd name="T61" fmla="*/ 392 h 468"/>
                <a:gd name="T62" fmla="*/ 85 w 398"/>
                <a:gd name="T63" fmla="*/ 315 h 468"/>
                <a:gd name="T64" fmla="*/ 100 w 398"/>
                <a:gd name="T65" fmla="*/ 313 h 468"/>
                <a:gd name="T66" fmla="*/ 133 w 398"/>
                <a:gd name="T67" fmla="*/ 188 h 468"/>
                <a:gd name="T68" fmla="*/ 181 w 398"/>
                <a:gd name="T69" fmla="*/ 181 h 468"/>
                <a:gd name="T70" fmla="*/ 225 w 398"/>
                <a:gd name="T71" fmla="*/ 153 h 468"/>
                <a:gd name="T72" fmla="*/ 215 w 398"/>
                <a:gd name="T73" fmla="*/ 150 h 468"/>
                <a:gd name="T74" fmla="*/ 158 w 398"/>
                <a:gd name="T75" fmla="*/ 154 h 468"/>
                <a:gd name="T76" fmla="*/ 230 w 398"/>
                <a:gd name="T77" fmla="*/ 135 h 468"/>
                <a:gd name="T78" fmla="*/ 201 w 398"/>
                <a:gd name="T79" fmla="*/ 142 h 468"/>
                <a:gd name="T80" fmla="*/ 144 w 398"/>
                <a:gd name="T81" fmla="*/ 133 h 468"/>
                <a:gd name="T82" fmla="*/ 167 w 398"/>
                <a:gd name="T83" fmla="*/ 99 h 468"/>
                <a:gd name="T84" fmla="*/ 153 w 398"/>
                <a:gd name="T85" fmla="*/ 109 h 468"/>
                <a:gd name="T86" fmla="*/ 147 w 398"/>
                <a:gd name="T87" fmla="*/ 76 h 468"/>
                <a:gd name="T88" fmla="*/ 194 w 398"/>
                <a:gd name="T89" fmla="*/ 105 h 468"/>
                <a:gd name="T90" fmla="*/ 239 w 398"/>
                <a:gd name="T91" fmla="*/ 93 h 468"/>
                <a:gd name="T92" fmla="*/ 214 w 398"/>
                <a:gd name="T93" fmla="*/ 82 h 468"/>
                <a:gd name="T94" fmla="*/ 238 w 398"/>
                <a:gd name="T95" fmla="*/ 125 h 468"/>
                <a:gd name="T96" fmla="*/ 261 w 398"/>
                <a:gd name="T97" fmla="*/ 212 h 468"/>
                <a:gd name="T98" fmla="*/ 284 w 398"/>
                <a:gd name="T99" fmla="*/ 282 h 468"/>
                <a:gd name="T100" fmla="*/ 299 w 398"/>
                <a:gd name="T101" fmla="*/ 223 h 468"/>
                <a:gd name="T102" fmla="*/ 316 w 398"/>
                <a:gd name="T103" fmla="*/ 279 h 468"/>
                <a:gd name="T104" fmla="*/ 310 w 398"/>
                <a:gd name="T105" fmla="*/ 310 h 468"/>
                <a:gd name="T106" fmla="*/ 267 w 398"/>
                <a:gd name="T107" fmla="*/ 394 h 468"/>
                <a:gd name="T108" fmla="*/ 162 w 398"/>
                <a:gd name="T109" fmla="*/ 101 h 468"/>
                <a:gd name="T110" fmla="*/ 218 w 398"/>
                <a:gd name="T111" fmla="*/ 89 h 468"/>
                <a:gd name="T112" fmla="*/ 225 w 398"/>
                <a:gd name="T113" fmla="*/ 96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68">
                  <a:moveTo>
                    <a:pt x="395" y="391"/>
                  </a:moveTo>
                  <a:cubicBezTo>
                    <a:pt x="393" y="389"/>
                    <a:pt x="390" y="387"/>
                    <a:pt x="387" y="385"/>
                  </a:cubicBezTo>
                  <a:cubicBezTo>
                    <a:pt x="386" y="384"/>
                    <a:pt x="385" y="384"/>
                    <a:pt x="382" y="382"/>
                  </a:cubicBezTo>
                  <a:cubicBezTo>
                    <a:pt x="380" y="381"/>
                    <a:pt x="378" y="380"/>
                    <a:pt x="377" y="379"/>
                  </a:cubicBezTo>
                  <a:cubicBezTo>
                    <a:pt x="375" y="378"/>
                    <a:pt x="373" y="376"/>
                    <a:pt x="371" y="374"/>
                  </a:cubicBezTo>
                  <a:cubicBezTo>
                    <a:pt x="369" y="372"/>
                    <a:pt x="367" y="369"/>
                    <a:pt x="366" y="367"/>
                  </a:cubicBezTo>
                  <a:cubicBezTo>
                    <a:pt x="364" y="364"/>
                    <a:pt x="363" y="360"/>
                    <a:pt x="362" y="356"/>
                  </a:cubicBezTo>
                  <a:cubicBezTo>
                    <a:pt x="361" y="352"/>
                    <a:pt x="360" y="347"/>
                    <a:pt x="360" y="341"/>
                  </a:cubicBezTo>
                  <a:cubicBezTo>
                    <a:pt x="357" y="343"/>
                    <a:pt x="356" y="347"/>
                    <a:pt x="356" y="354"/>
                  </a:cubicBezTo>
                  <a:cubicBezTo>
                    <a:pt x="356" y="360"/>
                    <a:pt x="357" y="366"/>
                    <a:pt x="360" y="373"/>
                  </a:cubicBezTo>
                  <a:cubicBezTo>
                    <a:pt x="363" y="379"/>
                    <a:pt x="367" y="383"/>
                    <a:pt x="373" y="385"/>
                  </a:cubicBezTo>
                  <a:cubicBezTo>
                    <a:pt x="378" y="387"/>
                    <a:pt x="383" y="389"/>
                    <a:pt x="386" y="391"/>
                  </a:cubicBezTo>
                  <a:cubicBezTo>
                    <a:pt x="390" y="393"/>
                    <a:pt x="392" y="396"/>
                    <a:pt x="393" y="399"/>
                  </a:cubicBezTo>
                  <a:cubicBezTo>
                    <a:pt x="394" y="401"/>
                    <a:pt x="392" y="404"/>
                    <a:pt x="388" y="408"/>
                  </a:cubicBezTo>
                  <a:cubicBezTo>
                    <a:pt x="384" y="411"/>
                    <a:pt x="377" y="414"/>
                    <a:pt x="368" y="417"/>
                  </a:cubicBezTo>
                  <a:cubicBezTo>
                    <a:pt x="355" y="421"/>
                    <a:pt x="346" y="425"/>
                    <a:pt x="341" y="428"/>
                  </a:cubicBezTo>
                  <a:cubicBezTo>
                    <a:pt x="335" y="431"/>
                    <a:pt x="328" y="437"/>
                    <a:pt x="317" y="446"/>
                  </a:cubicBezTo>
                  <a:cubicBezTo>
                    <a:pt x="310" y="451"/>
                    <a:pt x="303" y="454"/>
                    <a:pt x="295" y="455"/>
                  </a:cubicBezTo>
                  <a:cubicBezTo>
                    <a:pt x="287" y="455"/>
                    <a:pt x="281" y="452"/>
                    <a:pt x="276" y="446"/>
                  </a:cubicBezTo>
                  <a:cubicBezTo>
                    <a:pt x="271" y="440"/>
                    <a:pt x="270" y="431"/>
                    <a:pt x="272" y="420"/>
                  </a:cubicBezTo>
                  <a:cubicBezTo>
                    <a:pt x="275" y="398"/>
                    <a:pt x="275" y="381"/>
                    <a:pt x="271" y="369"/>
                  </a:cubicBezTo>
                  <a:cubicBezTo>
                    <a:pt x="269" y="360"/>
                    <a:pt x="268" y="351"/>
                    <a:pt x="269" y="344"/>
                  </a:cubicBezTo>
                  <a:cubicBezTo>
                    <a:pt x="271" y="337"/>
                    <a:pt x="273" y="332"/>
                    <a:pt x="277" y="331"/>
                  </a:cubicBezTo>
                  <a:cubicBezTo>
                    <a:pt x="280" y="330"/>
                    <a:pt x="284" y="333"/>
                    <a:pt x="287" y="339"/>
                  </a:cubicBezTo>
                  <a:cubicBezTo>
                    <a:pt x="288" y="340"/>
                    <a:pt x="289" y="342"/>
                    <a:pt x="290" y="344"/>
                  </a:cubicBezTo>
                  <a:cubicBezTo>
                    <a:pt x="291" y="347"/>
                    <a:pt x="292" y="348"/>
                    <a:pt x="293" y="349"/>
                  </a:cubicBezTo>
                  <a:cubicBezTo>
                    <a:pt x="294" y="350"/>
                    <a:pt x="295" y="352"/>
                    <a:pt x="296" y="353"/>
                  </a:cubicBezTo>
                  <a:cubicBezTo>
                    <a:pt x="298" y="355"/>
                    <a:pt x="300" y="356"/>
                    <a:pt x="302" y="357"/>
                  </a:cubicBezTo>
                  <a:cubicBezTo>
                    <a:pt x="305" y="358"/>
                    <a:pt x="307" y="358"/>
                    <a:pt x="310" y="358"/>
                  </a:cubicBezTo>
                  <a:cubicBezTo>
                    <a:pt x="316" y="358"/>
                    <a:pt x="322" y="357"/>
                    <a:pt x="326" y="355"/>
                  </a:cubicBezTo>
                  <a:cubicBezTo>
                    <a:pt x="331" y="352"/>
                    <a:pt x="335" y="349"/>
                    <a:pt x="337" y="346"/>
                  </a:cubicBezTo>
                  <a:cubicBezTo>
                    <a:pt x="339" y="343"/>
                    <a:pt x="342" y="340"/>
                    <a:pt x="344" y="337"/>
                  </a:cubicBezTo>
                  <a:cubicBezTo>
                    <a:pt x="346" y="334"/>
                    <a:pt x="348" y="332"/>
                    <a:pt x="350" y="332"/>
                  </a:cubicBezTo>
                  <a:cubicBezTo>
                    <a:pt x="352" y="331"/>
                    <a:pt x="354" y="329"/>
                    <a:pt x="355" y="326"/>
                  </a:cubicBezTo>
                  <a:cubicBezTo>
                    <a:pt x="357" y="322"/>
                    <a:pt x="358" y="318"/>
                    <a:pt x="358" y="311"/>
                  </a:cubicBezTo>
                  <a:cubicBezTo>
                    <a:pt x="359" y="305"/>
                    <a:pt x="358" y="298"/>
                    <a:pt x="357" y="289"/>
                  </a:cubicBezTo>
                  <a:cubicBezTo>
                    <a:pt x="354" y="274"/>
                    <a:pt x="349" y="258"/>
                    <a:pt x="342" y="240"/>
                  </a:cubicBezTo>
                  <a:cubicBezTo>
                    <a:pt x="334" y="222"/>
                    <a:pt x="325" y="207"/>
                    <a:pt x="316" y="197"/>
                  </a:cubicBezTo>
                  <a:cubicBezTo>
                    <a:pt x="298" y="179"/>
                    <a:pt x="287" y="160"/>
                    <a:pt x="281" y="140"/>
                  </a:cubicBezTo>
                  <a:cubicBezTo>
                    <a:pt x="275" y="120"/>
                    <a:pt x="272" y="101"/>
                    <a:pt x="273" y="84"/>
                  </a:cubicBezTo>
                  <a:cubicBezTo>
                    <a:pt x="274" y="73"/>
                    <a:pt x="271" y="60"/>
                    <a:pt x="265" y="46"/>
                  </a:cubicBezTo>
                  <a:cubicBezTo>
                    <a:pt x="259" y="32"/>
                    <a:pt x="251" y="22"/>
                    <a:pt x="242" y="14"/>
                  </a:cubicBezTo>
                  <a:cubicBezTo>
                    <a:pt x="235" y="10"/>
                    <a:pt x="228" y="6"/>
                    <a:pt x="218" y="4"/>
                  </a:cubicBezTo>
                  <a:cubicBezTo>
                    <a:pt x="209" y="1"/>
                    <a:pt x="200" y="0"/>
                    <a:pt x="191" y="0"/>
                  </a:cubicBezTo>
                  <a:cubicBezTo>
                    <a:pt x="179" y="0"/>
                    <a:pt x="170" y="2"/>
                    <a:pt x="164" y="5"/>
                  </a:cubicBezTo>
                  <a:cubicBezTo>
                    <a:pt x="150" y="13"/>
                    <a:pt x="141" y="22"/>
                    <a:pt x="136" y="33"/>
                  </a:cubicBezTo>
                  <a:cubicBezTo>
                    <a:pt x="131" y="43"/>
                    <a:pt x="129" y="57"/>
                    <a:pt x="130" y="72"/>
                  </a:cubicBezTo>
                  <a:cubicBezTo>
                    <a:pt x="130" y="107"/>
                    <a:pt x="132" y="134"/>
                    <a:pt x="134" y="153"/>
                  </a:cubicBezTo>
                  <a:cubicBezTo>
                    <a:pt x="131" y="162"/>
                    <a:pt x="121" y="179"/>
                    <a:pt x="102" y="204"/>
                  </a:cubicBezTo>
                  <a:cubicBezTo>
                    <a:pt x="98" y="207"/>
                    <a:pt x="95" y="212"/>
                    <a:pt x="91" y="218"/>
                  </a:cubicBezTo>
                  <a:cubicBezTo>
                    <a:pt x="88" y="224"/>
                    <a:pt x="85" y="229"/>
                    <a:pt x="84" y="234"/>
                  </a:cubicBezTo>
                  <a:cubicBezTo>
                    <a:pt x="82" y="239"/>
                    <a:pt x="79" y="245"/>
                    <a:pt x="76" y="254"/>
                  </a:cubicBezTo>
                  <a:cubicBezTo>
                    <a:pt x="73" y="263"/>
                    <a:pt x="70" y="269"/>
                    <a:pt x="69" y="273"/>
                  </a:cubicBezTo>
                  <a:cubicBezTo>
                    <a:pt x="68" y="276"/>
                    <a:pt x="66" y="280"/>
                    <a:pt x="63" y="284"/>
                  </a:cubicBezTo>
                  <a:cubicBezTo>
                    <a:pt x="61" y="288"/>
                    <a:pt x="59" y="292"/>
                    <a:pt x="57" y="296"/>
                  </a:cubicBezTo>
                  <a:cubicBezTo>
                    <a:pt x="55" y="300"/>
                    <a:pt x="55" y="305"/>
                    <a:pt x="54" y="310"/>
                  </a:cubicBezTo>
                  <a:cubicBezTo>
                    <a:pt x="54" y="314"/>
                    <a:pt x="54" y="317"/>
                    <a:pt x="55" y="320"/>
                  </a:cubicBezTo>
                  <a:cubicBezTo>
                    <a:pt x="56" y="324"/>
                    <a:pt x="57" y="325"/>
                    <a:pt x="59" y="324"/>
                  </a:cubicBezTo>
                  <a:cubicBezTo>
                    <a:pt x="67" y="318"/>
                    <a:pt x="76" y="321"/>
                    <a:pt x="88" y="334"/>
                  </a:cubicBezTo>
                  <a:cubicBezTo>
                    <a:pt x="97" y="343"/>
                    <a:pt x="111" y="364"/>
                    <a:pt x="132" y="397"/>
                  </a:cubicBezTo>
                  <a:cubicBezTo>
                    <a:pt x="134" y="400"/>
                    <a:pt x="136" y="403"/>
                    <a:pt x="138" y="407"/>
                  </a:cubicBezTo>
                  <a:cubicBezTo>
                    <a:pt x="139" y="410"/>
                    <a:pt x="141" y="414"/>
                    <a:pt x="142" y="420"/>
                  </a:cubicBezTo>
                  <a:cubicBezTo>
                    <a:pt x="144" y="426"/>
                    <a:pt x="145" y="431"/>
                    <a:pt x="144" y="435"/>
                  </a:cubicBezTo>
                  <a:cubicBezTo>
                    <a:pt x="144" y="440"/>
                    <a:pt x="142" y="444"/>
                    <a:pt x="138" y="448"/>
                  </a:cubicBezTo>
                  <a:cubicBezTo>
                    <a:pt x="135" y="452"/>
                    <a:pt x="129" y="454"/>
                    <a:pt x="122" y="455"/>
                  </a:cubicBezTo>
                  <a:cubicBezTo>
                    <a:pt x="118" y="456"/>
                    <a:pt x="113" y="455"/>
                    <a:pt x="107" y="454"/>
                  </a:cubicBezTo>
                  <a:cubicBezTo>
                    <a:pt x="102" y="453"/>
                    <a:pt x="94" y="451"/>
                    <a:pt x="86" y="448"/>
                  </a:cubicBezTo>
                  <a:cubicBezTo>
                    <a:pt x="77" y="445"/>
                    <a:pt x="71" y="443"/>
                    <a:pt x="66" y="442"/>
                  </a:cubicBezTo>
                  <a:cubicBezTo>
                    <a:pt x="60" y="441"/>
                    <a:pt x="52" y="439"/>
                    <a:pt x="40" y="437"/>
                  </a:cubicBezTo>
                  <a:cubicBezTo>
                    <a:pt x="29" y="435"/>
                    <a:pt x="22" y="433"/>
                    <a:pt x="18" y="432"/>
                  </a:cubicBezTo>
                  <a:cubicBezTo>
                    <a:pt x="12" y="431"/>
                    <a:pt x="9" y="428"/>
                    <a:pt x="9" y="425"/>
                  </a:cubicBezTo>
                  <a:cubicBezTo>
                    <a:pt x="8" y="423"/>
                    <a:pt x="9" y="419"/>
                    <a:pt x="12" y="413"/>
                  </a:cubicBezTo>
                  <a:cubicBezTo>
                    <a:pt x="15" y="407"/>
                    <a:pt x="17" y="403"/>
                    <a:pt x="17" y="400"/>
                  </a:cubicBezTo>
                  <a:cubicBezTo>
                    <a:pt x="17" y="398"/>
                    <a:pt x="17" y="396"/>
                    <a:pt x="17" y="394"/>
                  </a:cubicBezTo>
                  <a:cubicBezTo>
                    <a:pt x="16" y="393"/>
                    <a:pt x="16" y="391"/>
                    <a:pt x="15" y="390"/>
                  </a:cubicBezTo>
                  <a:cubicBezTo>
                    <a:pt x="15" y="389"/>
                    <a:pt x="14" y="387"/>
                    <a:pt x="13" y="385"/>
                  </a:cubicBezTo>
                  <a:cubicBezTo>
                    <a:pt x="12" y="383"/>
                    <a:pt x="11" y="382"/>
                    <a:pt x="11" y="381"/>
                  </a:cubicBezTo>
                  <a:cubicBezTo>
                    <a:pt x="8" y="373"/>
                    <a:pt x="8" y="368"/>
                    <a:pt x="10" y="366"/>
                  </a:cubicBezTo>
                  <a:cubicBezTo>
                    <a:pt x="11" y="364"/>
                    <a:pt x="15" y="363"/>
                    <a:pt x="21" y="363"/>
                  </a:cubicBezTo>
                  <a:cubicBezTo>
                    <a:pt x="30" y="364"/>
                    <a:pt x="37" y="363"/>
                    <a:pt x="43" y="359"/>
                  </a:cubicBezTo>
                  <a:cubicBezTo>
                    <a:pt x="52" y="354"/>
                    <a:pt x="55" y="344"/>
                    <a:pt x="51" y="332"/>
                  </a:cubicBezTo>
                  <a:cubicBezTo>
                    <a:pt x="51" y="338"/>
                    <a:pt x="50" y="342"/>
                    <a:pt x="48" y="345"/>
                  </a:cubicBezTo>
                  <a:cubicBezTo>
                    <a:pt x="46" y="348"/>
                    <a:pt x="42" y="351"/>
                    <a:pt x="37" y="354"/>
                  </a:cubicBezTo>
                  <a:cubicBezTo>
                    <a:pt x="34" y="356"/>
                    <a:pt x="29" y="357"/>
                    <a:pt x="21" y="357"/>
                  </a:cubicBezTo>
                  <a:cubicBezTo>
                    <a:pt x="14" y="358"/>
                    <a:pt x="9" y="359"/>
                    <a:pt x="6" y="361"/>
                  </a:cubicBezTo>
                  <a:cubicBezTo>
                    <a:pt x="5" y="362"/>
                    <a:pt x="4" y="365"/>
                    <a:pt x="4" y="368"/>
                  </a:cubicBezTo>
                  <a:cubicBezTo>
                    <a:pt x="4" y="371"/>
                    <a:pt x="4" y="374"/>
                    <a:pt x="5" y="377"/>
                  </a:cubicBezTo>
                  <a:cubicBezTo>
                    <a:pt x="6" y="381"/>
                    <a:pt x="7" y="384"/>
                    <a:pt x="7" y="388"/>
                  </a:cubicBezTo>
                  <a:cubicBezTo>
                    <a:pt x="8" y="393"/>
                    <a:pt x="9" y="396"/>
                    <a:pt x="8" y="399"/>
                  </a:cubicBezTo>
                  <a:cubicBezTo>
                    <a:pt x="8" y="401"/>
                    <a:pt x="7" y="406"/>
                    <a:pt x="4" y="413"/>
                  </a:cubicBezTo>
                  <a:cubicBezTo>
                    <a:pt x="1" y="421"/>
                    <a:pt x="0" y="426"/>
                    <a:pt x="2" y="430"/>
                  </a:cubicBezTo>
                  <a:cubicBezTo>
                    <a:pt x="3" y="432"/>
                    <a:pt x="4" y="434"/>
                    <a:pt x="6" y="436"/>
                  </a:cubicBezTo>
                  <a:cubicBezTo>
                    <a:pt x="8" y="437"/>
                    <a:pt x="11" y="438"/>
                    <a:pt x="15" y="439"/>
                  </a:cubicBezTo>
                  <a:cubicBezTo>
                    <a:pt x="19" y="440"/>
                    <a:pt x="22" y="441"/>
                    <a:pt x="25" y="442"/>
                  </a:cubicBezTo>
                  <a:cubicBezTo>
                    <a:pt x="29" y="442"/>
                    <a:pt x="33" y="443"/>
                    <a:pt x="38" y="444"/>
                  </a:cubicBezTo>
                  <a:cubicBezTo>
                    <a:pt x="44" y="445"/>
                    <a:pt x="48" y="446"/>
                    <a:pt x="52" y="447"/>
                  </a:cubicBezTo>
                  <a:cubicBezTo>
                    <a:pt x="63" y="449"/>
                    <a:pt x="76" y="453"/>
                    <a:pt x="90" y="458"/>
                  </a:cubicBezTo>
                  <a:cubicBezTo>
                    <a:pt x="104" y="463"/>
                    <a:pt x="114" y="466"/>
                    <a:pt x="119" y="466"/>
                  </a:cubicBezTo>
                  <a:cubicBezTo>
                    <a:pt x="124" y="466"/>
                    <a:pt x="128" y="465"/>
                    <a:pt x="133" y="463"/>
                  </a:cubicBezTo>
                  <a:cubicBezTo>
                    <a:pt x="137" y="461"/>
                    <a:pt x="141" y="458"/>
                    <a:pt x="144" y="455"/>
                  </a:cubicBezTo>
                  <a:cubicBezTo>
                    <a:pt x="147" y="453"/>
                    <a:pt x="152" y="450"/>
                    <a:pt x="158" y="448"/>
                  </a:cubicBezTo>
                  <a:cubicBezTo>
                    <a:pt x="164" y="445"/>
                    <a:pt x="171" y="444"/>
                    <a:pt x="179" y="444"/>
                  </a:cubicBezTo>
                  <a:cubicBezTo>
                    <a:pt x="182" y="444"/>
                    <a:pt x="187" y="443"/>
                    <a:pt x="194" y="443"/>
                  </a:cubicBezTo>
                  <a:cubicBezTo>
                    <a:pt x="200" y="443"/>
                    <a:pt x="205" y="443"/>
                    <a:pt x="209" y="443"/>
                  </a:cubicBezTo>
                  <a:cubicBezTo>
                    <a:pt x="224" y="443"/>
                    <a:pt x="235" y="443"/>
                    <a:pt x="243" y="443"/>
                  </a:cubicBezTo>
                  <a:cubicBezTo>
                    <a:pt x="248" y="443"/>
                    <a:pt x="252" y="444"/>
                    <a:pt x="255" y="445"/>
                  </a:cubicBezTo>
                  <a:cubicBezTo>
                    <a:pt x="258" y="447"/>
                    <a:pt x="260" y="449"/>
                    <a:pt x="261" y="451"/>
                  </a:cubicBezTo>
                  <a:cubicBezTo>
                    <a:pt x="261" y="452"/>
                    <a:pt x="263" y="455"/>
                    <a:pt x="265" y="457"/>
                  </a:cubicBezTo>
                  <a:cubicBezTo>
                    <a:pt x="267" y="460"/>
                    <a:pt x="269" y="462"/>
                    <a:pt x="273" y="463"/>
                  </a:cubicBezTo>
                  <a:cubicBezTo>
                    <a:pt x="279" y="466"/>
                    <a:pt x="287" y="468"/>
                    <a:pt x="296" y="467"/>
                  </a:cubicBezTo>
                  <a:cubicBezTo>
                    <a:pt x="305" y="466"/>
                    <a:pt x="311" y="465"/>
                    <a:pt x="314" y="462"/>
                  </a:cubicBezTo>
                  <a:cubicBezTo>
                    <a:pt x="318" y="457"/>
                    <a:pt x="325" y="452"/>
                    <a:pt x="333" y="445"/>
                  </a:cubicBezTo>
                  <a:cubicBezTo>
                    <a:pt x="341" y="439"/>
                    <a:pt x="349" y="434"/>
                    <a:pt x="355" y="431"/>
                  </a:cubicBezTo>
                  <a:cubicBezTo>
                    <a:pt x="357" y="430"/>
                    <a:pt x="359" y="429"/>
                    <a:pt x="363" y="427"/>
                  </a:cubicBezTo>
                  <a:cubicBezTo>
                    <a:pt x="366" y="426"/>
                    <a:pt x="369" y="424"/>
                    <a:pt x="371" y="423"/>
                  </a:cubicBezTo>
                  <a:cubicBezTo>
                    <a:pt x="373" y="422"/>
                    <a:pt x="376" y="421"/>
                    <a:pt x="379" y="419"/>
                  </a:cubicBezTo>
                  <a:cubicBezTo>
                    <a:pt x="382" y="417"/>
                    <a:pt x="385" y="416"/>
                    <a:pt x="387" y="414"/>
                  </a:cubicBezTo>
                  <a:cubicBezTo>
                    <a:pt x="389" y="413"/>
                    <a:pt x="391" y="411"/>
                    <a:pt x="393" y="409"/>
                  </a:cubicBezTo>
                  <a:cubicBezTo>
                    <a:pt x="395" y="407"/>
                    <a:pt x="396" y="405"/>
                    <a:pt x="397" y="403"/>
                  </a:cubicBezTo>
                  <a:cubicBezTo>
                    <a:pt x="398" y="401"/>
                    <a:pt x="398" y="399"/>
                    <a:pt x="398" y="397"/>
                  </a:cubicBezTo>
                  <a:cubicBezTo>
                    <a:pt x="398" y="395"/>
                    <a:pt x="397" y="393"/>
                    <a:pt x="395" y="391"/>
                  </a:cubicBezTo>
                  <a:close/>
                  <a:moveTo>
                    <a:pt x="255" y="139"/>
                  </a:moveTo>
                  <a:cubicBezTo>
                    <a:pt x="255" y="139"/>
                    <a:pt x="256" y="139"/>
                    <a:pt x="256" y="139"/>
                  </a:cubicBezTo>
                  <a:cubicBezTo>
                    <a:pt x="256" y="139"/>
                    <a:pt x="256" y="139"/>
                    <a:pt x="257" y="140"/>
                  </a:cubicBezTo>
                  <a:cubicBezTo>
                    <a:pt x="257" y="140"/>
                    <a:pt x="258" y="141"/>
                    <a:pt x="258" y="142"/>
                  </a:cubicBezTo>
                  <a:cubicBezTo>
                    <a:pt x="259" y="142"/>
                    <a:pt x="259" y="143"/>
                    <a:pt x="260" y="144"/>
                  </a:cubicBezTo>
                  <a:cubicBezTo>
                    <a:pt x="261" y="145"/>
                    <a:pt x="262" y="145"/>
                    <a:pt x="263" y="146"/>
                  </a:cubicBezTo>
                  <a:cubicBezTo>
                    <a:pt x="264" y="146"/>
                    <a:pt x="265" y="147"/>
                    <a:pt x="266" y="147"/>
                  </a:cubicBezTo>
                  <a:cubicBezTo>
                    <a:pt x="268" y="147"/>
                    <a:pt x="269" y="148"/>
                    <a:pt x="270" y="148"/>
                  </a:cubicBezTo>
                  <a:cubicBezTo>
                    <a:pt x="271" y="149"/>
                    <a:pt x="271" y="150"/>
                    <a:pt x="272" y="151"/>
                  </a:cubicBezTo>
                  <a:cubicBezTo>
                    <a:pt x="272" y="153"/>
                    <a:pt x="272" y="155"/>
                    <a:pt x="271" y="157"/>
                  </a:cubicBezTo>
                  <a:cubicBezTo>
                    <a:pt x="270" y="158"/>
                    <a:pt x="268" y="159"/>
                    <a:pt x="267" y="159"/>
                  </a:cubicBezTo>
                  <a:cubicBezTo>
                    <a:pt x="264" y="158"/>
                    <a:pt x="260" y="155"/>
                    <a:pt x="257" y="151"/>
                  </a:cubicBezTo>
                  <a:cubicBezTo>
                    <a:pt x="253" y="146"/>
                    <a:pt x="252" y="142"/>
                    <a:pt x="255" y="139"/>
                  </a:cubicBezTo>
                  <a:close/>
                  <a:moveTo>
                    <a:pt x="223" y="38"/>
                  </a:moveTo>
                  <a:cubicBezTo>
                    <a:pt x="223" y="37"/>
                    <a:pt x="224" y="36"/>
                    <a:pt x="224" y="35"/>
                  </a:cubicBezTo>
                  <a:cubicBezTo>
                    <a:pt x="224" y="34"/>
                    <a:pt x="224" y="33"/>
                    <a:pt x="224" y="32"/>
                  </a:cubicBezTo>
                  <a:cubicBezTo>
                    <a:pt x="224" y="31"/>
                    <a:pt x="224" y="30"/>
                    <a:pt x="224" y="29"/>
                  </a:cubicBezTo>
                  <a:cubicBezTo>
                    <a:pt x="225" y="27"/>
                    <a:pt x="226" y="27"/>
                    <a:pt x="227" y="27"/>
                  </a:cubicBezTo>
                  <a:cubicBezTo>
                    <a:pt x="229" y="27"/>
                    <a:pt x="231" y="28"/>
                    <a:pt x="234" y="31"/>
                  </a:cubicBezTo>
                  <a:cubicBezTo>
                    <a:pt x="234" y="31"/>
                    <a:pt x="235" y="31"/>
                    <a:pt x="236" y="32"/>
                  </a:cubicBezTo>
                  <a:cubicBezTo>
                    <a:pt x="237" y="33"/>
                    <a:pt x="238" y="33"/>
                    <a:pt x="239" y="34"/>
                  </a:cubicBezTo>
                  <a:cubicBezTo>
                    <a:pt x="239" y="34"/>
                    <a:pt x="239" y="35"/>
                    <a:pt x="239" y="35"/>
                  </a:cubicBezTo>
                  <a:cubicBezTo>
                    <a:pt x="239" y="36"/>
                    <a:pt x="238" y="37"/>
                    <a:pt x="237" y="37"/>
                  </a:cubicBezTo>
                  <a:cubicBezTo>
                    <a:pt x="236" y="37"/>
                    <a:pt x="234" y="38"/>
                    <a:pt x="233" y="38"/>
                  </a:cubicBezTo>
                  <a:cubicBezTo>
                    <a:pt x="232" y="38"/>
                    <a:pt x="231" y="38"/>
                    <a:pt x="231" y="38"/>
                  </a:cubicBezTo>
                  <a:cubicBezTo>
                    <a:pt x="229" y="38"/>
                    <a:pt x="228" y="39"/>
                    <a:pt x="227" y="40"/>
                  </a:cubicBezTo>
                  <a:cubicBezTo>
                    <a:pt x="225" y="41"/>
                    <a:pt x="225" y="42"/>
                    <a:pt x="224" y="42"/>
                  </a:cubicBezTo>
                  <a:cubicBezTo>
                    <a:pt x="223" y="43"/>
                    <a:pt x="222" y="43"/>
                    <a:pt x="222" y="42"/>
                  </a:cubicBezTo>
                  <a:cubicBezTo>
                    <a:pt x="221" y="41"/>
                    <a:pt x="221" y="41"/>
                    <a:pt x="221" y="40"/>
                  </a:cubicBezTo>
                  <a:cubicBezTo>
                    <a:pt x="221" y="40"/>
                    <a:pt x="222" y="39"/>
                    <a:pt x="223" y="38"/>
                  </a:cubicBezTo>
                  <a:close/>
                  <a:moveTo>
                    <a:pt x="96" y="233"/>
                  </a:moveTo>
                  <a:cubicBezTo>
                    <a:pt x="98" y="232"/>
                    <a:pt x="98" y="231"/>
                    <a:pt x="99" y="230"/>
                  </a:cubicBezTo>
                  <a:cubicBezTo>
                    <a:pt x="99" y="229"/>
                    <a:pt x="100" y="228"/>
                    <a:pt x="100" y="226"/>
                  </a:cubicBezTo>
                  <a:cubicBezTo>
                    <a:pt x="101" y="225"/>
                    <a:pt x="101" y="224"/>
                    <a:pt x="102" y="223"/>
                  </a:cubicBezTo>
                  <a:cubicBezTo>
                    <a:pt x="102" y="222"/>
                    <a:pt x="102" y="222"/>
                    <a:pt x="103" y="222"/>
                  </a:cubicBezTo>
                  <a:cubicBezTo>
                    <a:pt x="103" y="222"/>
                    <a:pt x="104" y="222"/>
                    <a:pt x="104" y="223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4" y="224"/>
                    <a:pt x="104" y="224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3" y="227"/>
                    <a:pt x="103" y="227"/>
                    <a:pt x="103" y="228"/>
                  </a:cubicBezTo>
                  <a:cubicBezTo>
                    <a:pt x="103" y="229"/>
                    <a:pt x="103" y="229"/>
                    <a:pt x="103" y="230"/>
                  </a:cubicBezTo>
                  <a:cubicBezTo>
                    <a:pt x="102" y="231"/>
                    <a:pt x="101" y="233"/>
                    <a:pt x="99" y="234"/>
                  </a:cubicBezTo>
                  <a:cubicBezTo>
                    <a:pt x="98" y="236"/>
                    <a:pt x="97" y="236"/>
                    <a:pt x="96" y="236"/>
                  </a:cubicBezTo>
                  <a:cubicBezTo>
                    <a:pt x="95" y="236"/>
                    <a:pt x="95" y="235"/>
                    <a:pt x="96" y="233"/>
                  </a:cubicBezTo>
                  <a:close/>
                  <a:moveTo>
                    <a:pt x="267" y="394"/>
                  </a:moveTo>
                  <a:cubicBezTo>
                    <a:pt x="266" y="400"/>
                    <a:pt x="265" y="407"/>
                    <a:pt x="263" y="417"/>
                  </a:cubicBezTo>
                  <a:cubicBezTo>
                    <a:pt x="261" y="427"/>
                    <a:pt x="260" y="434"/>
                    <a:pt x="260" y="437"/>
                  </a:cubicBezTo>
                  <a:cubicBezTo>
                    <a:pt x="256" y="437"/>
                    <a:pt x="254" y="436"/>
                    <a:pt x="253" y="433"/>
                  </a:cubicBezTo>
                  <a:cubicBezTo>
                    <a:pt x="253" y="431"/>
                    <a:pt x="253" y="428"/>
                    <a:pt x="255" y="424"/>
                  </a:cubicBezTo>
                  <a:cubicBezTo>
                    <a:pt x="259" y="412"/>
                    <a:pt x="261" y="404"/>
                    <a:pt x="261" y="400"/>
                  </a:cubicBezTo>
                  <a:cubicBezTo>
                    <a:pt x="261" y="392"/>
                    <a:pt x="260" y="387"/>
                    <a:pt x="258" y="386"/>
                  </a:cubicBezTo>
                  <a:cubicBezTo>
                    <a:pt x="256" y="385"/>
                    <a:pt x="253" y="387"/>
                    <a:pt x="249" y="394"/>
                  </a:cubicBezTo>
                  <a:cubicBezTo>
                    <a:pt x="242" y="406"/>
                    <a:pt x="226" y="414"/>
                    <a:pt x="203" y="417"/>
                  </a:cubicBezTo>
                  <a:cubicBezTo>
                    <a:pt x="182" y="419"/>
                    <a:pt x="168" y="416"/>
                    <a:pt x="160" y="407"/>
                  </a:cubicBezTo>
                  <a:cubicBezTo>
                    <a:pt x="158" y="406"/>
                    <a:pt x="156" y="406"/>
                    <a:pt x="155" y="407"/>
                  </a:cubicBezTo>
                  <a:cubicBezTo>
                    <a:pt x="153" y="407"/>
                    <a:pt x="152" y="408"/>
                    <a:pt x="151" y="409"/>
                  </a:cubicBezTo>
                  <a:cubicBezTo>
                    <a:pt x="151" y="409"/>
                    <a:pt x="151" y="410"/>
                    <a:pt x="152" y="411"/>
                  </a:cubicBezTo>
                  <a:cubicBezTo>
                    <a:pt x="152" y="411"/>
                    <a:pt x="153" y="412"/>
                    <a:pt x="154" y="414"/>
                  </a:cubicBezTo>
                  <a:cubicBezTo>
                    <a:pt x="155" y="415"/>
                    <a:pt x="156" y="417"/>
                    <a:pt x="157" y="418"/>
                  </a:cubicBezTo>
                  <a:cubicBezTo>
                    <a:pt x="164" y="430"/>
                    <a:pt x="163" y="438"/>
                    <a:pt x="155" y="442"/>
                  </a:cubicBezTo>
                  <a:cubicBezTo>
                    <a:pt x="155" y="434"/>
                    <a:pt x="155" y="428"/>
                    <a:pt x="153" y="424"/>
                  </a:cubicBezTo>
                  <a:cubicBezTo>
                    <a:pt x="152" y="419"/>
                    <a:pt x="150" y="415"/>
                    <a:pt x="146" y="409"/>
                  </a:cubicBezTo>
                  <a:cubicBezTo>
                    <a:pt x="142" y="404"/>
                    <a:pt x="140" y="400"/>
                    <a:pt x="139" y="398"/>
                  </a:cubicBezTo>
                  <a:cubicBezTo>
                    <a:pt x="144" y="397"/>
                    <a:pt x="148" y="395"/>
                    <a:pt x="150" y="392"/>
                  </a:cubicBezTo>
                  <a:cubicBezTo>
                    <a:pt x="153" y="388"/>
                    <a:pt x="154" y="385"/>
                    <a:pt x="154" y="381"/>
                  </a:cubicBezTo>
                  <a:cubicBezTo>
                    <a:pt x="154" y="377"/>
                    <a:pt x="152" y="373"/>
                    <a:pt x="150" y="371"/>
                  </a:cubicBezTo>
                  <a:cubicBezTo>
                    <a:pt x="148" y="369"/>
                    <a:pt x="140" y="363"/>
                    <a:pt x="125" y="351"/>
                  </a:cubicBezTo>
                  <a:cubicBezTo>
                    <a:pt x="111" y="339"/>
                    <a:pt x="102" y="331"/>
                    <a:pt x="98" y="327"/>
                  </a:cubicBezTo>
                  <a:cubicBezTo>
                    <a:pt x="97" y="326"/>
                    <a:pt x="95" y="325"/>
                    <a:pt x="92" y="322"/>
                  </a:cubicBezTo>
                  <a:cubicBezTo>
                    <a:pt x="88" y="319"/>
                    <a:pt x="86" y="317"/>
                    <a:pt x="85" y="315"/>
                  </a:cubicBezTo>
                  <a:cubicBezTo>
                    <a:pt x="77" y="297"/>
                    <a:pt x="77" y="283"/>
                    <a:pt x="83" y="271"/>
                  </a:cubicBezTo>
                  <a:cubicBezTo>
                    <a:pt x="84" y="270"/>
                    <a:pt x="84" y="270"/>
                    <a:pt x="84" y="270"/>
                  </a:cubicBezTo>
                  <a:cubicBezTo>
                    <a:pt x="85" y="270"/>
                    <a:pt x="85" y="271"/>
                    <a:pt x="84" y="275"/>
                  </a:cubicBezTo>
                  <a:cubicBezTo>
                    <a:pt x="83" y="280"/>
                    <a:pt x="83" y="285"/>
                    <a:pt x="83" y="289"/>
                  </a:cubicBezTo>
                  <a:cubicBezTo>
                    <a:pt x="84" y="300"/>
                    <a:pt x="87" y="309"/>
                    <a:pt x="92" y="314"/>
                  </a:cubicBezTo>
                  <a:cubicBezTo>
                    <a:pt x="96" y="318"/>
                    <a:pt x="99" y="317"/>
                    <a:pt x="100" y="313"/>
                  </a:cubicBezTo>
                  <a:cubicBezTo>
                    <a:pt x="101" y="312"/>
                    <a:pt x="101" y="307"/>
                    <a:pt x="101" y="298"/>
                  </a:cubicBezTo>
                  <a:cubicBezTo>
                    <a:pt x="101" y="289"/>
                    <a:pt x="101" y="283"/>
                    <a:pt x="102" y="280"/>
                  </a:cubicBezTo>
                  <a:cubicBezTo>
                    <a:pt x="103" y="270"/>
                    <a:pt x="107" y="258"/>
                    <a:pt x="114" y="243"/>
                  </a:cubicBezTo>
                  <a:cubicBezTo>
                    <a:pt x="121" y="228"/>
                    <a:pt x="126" y="221"/>
                    <a:pt x="130" y="220"/>
                  </a:cubicBezTo>
                  <a:cubicBezTo>
                    <a:pt x="127" y="214"/>
                    <a:pt x="126" y="209"/>
                    <a:pt x="127" y="203"/>
                  </a:cubicBezTo>
                  <a:cubicBezTo>
                    <a:pt x="129" y="197"/>
                    <a:pt x="130" y="192"/>
                    <a:pt x="133" y="188"/>
                  </a:cubicBezTo>
                  <a:cubicBezTo>
                    <a:pt x="135" y="184"/>
                    <a:pt x="138" y="179"/>
                    <a:pt x="141" y="174"/>
                  </a:cubicBezTo>
                  <a:cubicBezTo>
                    <a:pt x="143" y="168"/>
                    <a:pt x="145" y="163"/>
                    <a:pt x="145" y="159"/>
                  </a:cubicBezTo>
                  <a:cubicBezTo>
                    <a:pt x="145" y="158"/>
                    <a:pt x="145" y="157"/>
                    <a:pt x="145" y="156"/>
                  </a:cubicBezTo>
                  <a:cubicBezTo>
                    <a:pt x="145" y="155"/>
                    <a:pt x="148" y="157"/>
                    <a:pt x="151" y="162"/>
                  </a:cubicBezTo>
                  <a:cubicBezTo>
                    <a:pt x="159" y="173"/>
                    <a:pt x="164" y="179"/>
                    <a:pt x="168" y="181"/>
                  </a:cubicBezTo>
                  <a:cubicBezTo>
                    <a:pt x="172" y="183"/>
                    <a:pt x="176" y="183"/>
                    <a:pt x="181" y="181"/>
                  </a:cubicBezTo>
                  <a:cubicBezTo>
                    <a:pt x="185" y="178"/>
                    <a:pt x="191" y="175"/>
                    <a:pt x="198" y="169"/>
                  </a:cubicBezTo>
                  <a:cubicBezTo>
                    <a:pt x="205" y="164"/>
                    <a:pt x="211" y="160"/>
                    <a:pt x="215" y="158"/>
                  </a:cubicBezTo>
                  <a:cubicBezTo>
                    <a:pt x="216" y="158"/>
                    <a:pt x="217" y="157"/>
                    <a:pt x="218" y="157"/>
                  </a:cubicBezTo>
                  <a:cubicBezTo>
                    <a:pt x="219" y="156"/>
                    <a:pt x="220" y="156"/>
                    <a:pt x="221" y="156"/>
                  </a:cubicBezTo>
                  <a:cubicBezTo>
                    <a:pt x="221" y="155"/>
                    <a:pt x="222" y="155"/>
                    <a:pt x="223" y="154"/>
                  </a:cubicBezTo>
                  <a:cubicBezTo>
                    <a:pt x="224" y="154"/>
                    <a:pt x="225" y="153"/>
                    <a:pt x="225" y="153"/>
                  </a:cubicBezTo>
                  <a:cubicBezTo>
                    <a:pt x="226" y="153"/>
                    <a:pt x="226" y="152"/>
                    <a:pt x="227" y="152"/>
                  </a:cubicBezTo>
                  <a:cubicBezTo>
                    <a:pt x="227" y="151"/>
                    <a:pt x="228" y="151"/>
                    <a:pt x="228" y="151"/>
                  </a:cubicBezTo>
                  <a:cubicBezTo>
                    <a:pt x="228" y="150"/>
                    <a:pt x="228" y="150"/>
                    <a:pt x="228" y="149"/>
                  </a:cubicBezTo>
                  <a:cubicBezTo>
                    <a:pt x="228" y="148"/>
                    <a:pt x="227" y="147"/>
                    <a:pt x="226" y="147"/>
                  </a:cubicBezTo>
                  <a:cubicBezTo>
                    <a:pt x="225" y="146"/>
                    <a:pt x="223" y="146"/>
                    <a:pt x="221" y="147"/>
                  </a:cubicBezTo>
                  <a:cubicBezTo>
                    <a:pt x="219" y="148"/>
                    <a:pt x="217" y="149"/>
                    <a:pt x="215" y="150"/>
                  </a:cubicBezTo>
                  <a:cubicBezTo>
                    <a:pt x="212" y="152"/>
                    <a:pt x="210" y="153"/>
                    <a:pt x="207" y="155"/>
                  </a:cubicBezTo>
                  <a:cubicBezTo>
                    <a:pt x="204" y="156"/>
                    <a:pt x="201" y="158"/>
                    <a:pt x="198" y="159"/>
                  </a:cubicBezTo>
                  <a:cubicBezTo>
                    <a:pt x="195" y="161"/>
                    <a:pt x="192" y="162"/>
                    <a:pt x="189" y="163"/>
                  </a:cubicBezTo>
                  <a:cubicBezTo>
                    <a:pt x="186" y="164"/>
                    <a:pt x="182" y="165"/>
                    <a:pt x="179" y="165"/>
                  </a:cubicBezTo>
                  <a:cubicBezTo>
                    <a:pt x="172" y="165"/>
                    <a:pt x="166" y="163"/>
                    <a:pt x="162" y="159"/>
                  </a:cubicBezTo>
                  <a:cubicBezTo>
                    <a:pt x="159" y="156"/>
                    <a:pt x="158" y="155"/>
                    <a:pt x="158" y="154"/>
                  </a:cubicBezTo>
                  <a:cubicBezTo>
                    <a:pt x="157" y="153"/>
                    <a:pt x="158" y="153"/>
                    <a:pt x="160" y="154"/>
                  </a:cubicBezTo>
                  <a:cubicBezTo>
                    <a:pt x="169" y="155"/>
                    <a:pt x="176" y="155"/>
                    <a:pt x="181" y="154"/>
                  </a:cubicBezTo>
                  <a:cubicBezTo>
                    <a:pt x="185" y="153"/>
                    <a:pt x="191" y="151"/>
                    <a:pt x="199" y="148"/>
                  </a:cubicBezTo>
                  <a:cubicBezTo>
                    <a:pt x="200" y="147"/>
                    <a:pt x="204" y="146"/>
                    <a:pt x="211" y="143"/>
                  </a:cubicBezTo>
                  <a:cubicBezTo>
                    <a:pt x="217" y="140"/>
                    <a:pt x="222" y="138"/>
                    <a:pt x="225" y="137"/>
                  </a:cubicBezTo>
                  <a:cubicBezTo>
                    <a:pt x="227" y="137"/>
                    <a:pt x="229" y="136"/>
                    <a:pt x="230" y="135"/>
                  </a:cubicBezTo>
                  <a:cubicBezTo>
                    <a:pt x="230" y="134"/>
                    <a:pt x="231" y="133"/>
                    <a:pt x="230" y="132"/>
                  </a:cubicBezTo>
                  <a:cubicBezTo>
                    <a:pt x="230" y="131"/>
                    <a:pt x="230" y="130"/>
                    <a:pt x="229" y="130"/>
                  </a:cubicBezTo>
                  <a:cubicBezTo>
                    <a:pt x="227" y="129"/>
                    <a:pt x="225" y="129"/>
                    <a:pt x="224" y="132"/>
                  </a:cubicBezTo>
                  <a:cubicBezTo>
                    <a:pt x="223" y="133"/>
                    <a:pt x="221" y="135"/>
                    <a:pt x="218" y="136"/>
                  </a:cubicBezTo>
                  <a:cubicBezTo>
                    <a:pt x="215" y="138"/>
                    <a:pt x="213" y="139"/>
                    <a:pt x="210" y="140"/>
                  </a:cubicBezTo>
                  <a:cubicBezTo>
                    <a:pt x="208" y="140"/>
                    <a:pt x="205" y="141"/>
                    <a:pt x="201" y="142"/>
                  </a:cubicBezTo>
                  <a:cubicBezTo>
                    <a:pt x="198" y="143"/>
                    <a:pt x="196" y="144"/>
                    <a:pt x="195" y="144"/>
                  </a:cubicBezTo>
                  <a:cubicBezTo>
                    <a:pt x="186" y="147"/>
                    <a:pt x="177" y="148"/>
                    <a:pt x="169" y="148"/>
                  </a:cubicBezTo>
                  <a:cubicBezTo>
                    <a:pt x="165" y="148"/>
                    <a:pt x="162" y="147"/>
                    <a:pt x="160" y="146"/>
                  </a:cubicBezTo>
                  <a:cubicBezTo>
                    <a:pt x="157" y="145"/>
                    <a:pt x="156" y="144"/>
                    <a:pt x="155" y="143"/>
                  </a:cubicBezTo>
                  <a:cubicBezTo>
                    <a:pt x="154" y="142"/>
                    <a:pt x="152" y="140"/>
                    <a:pt x="151" y="138"/>
                  </a:cubicBezTo>
                  <a:cubicBezTo>
                    <a:pt x="149" y="136"/>
                    <a:pt x="146" y="134"/>
                    <a:pt x="144" y="133"/>
                  </a:cubicBezTo>
                  <a:cubicBezTo>
                    <a:pt x="142" y="132"/>
                    <a:pt x="142" y="131"/>
                    <a:pt x="142" y="128"/>
                  </a:cubicBezTo>
                  <a:cubicBezTo>
                    <a:pt x="143" y="126"/>
                    <a:pt x="144" y="124"/>
                    <a:pt x="146" y="121"/>
                  </a:cubicBezTo>
                  <a:cubicBezTo>
                    <a:pt x="146" y="121"/>
                    <a:pt x="148" y="120"/>
                    <a:pt x="151" y="118"/>
                  </a:cubicBezTo>
                  <a:cubicBezTo>
                    <a:pt x="155" y="116"/>
                    <a:pt x="157" y="114"/>
                    <a:pt x="159" y="112"/>
                  </a:cubicBezTo>
                  <a:cubicBezTo>
                    <a:pt x="160" y="109"/>
                    <a:pt x="163" y="107"/>
                    <a:pt x="167" y="104"/>
                  </a:cubicBezTo>
                  <a:cubicBezTo>
                    <a:pt x="167" y="104"/>
                    <a:pt x="167" y="102"/>
                    <a:pt x="167" y="99"/>
                  </a:cubicBezTo>
                  <a:cubicBezTo>
                    <a:pt x="167" y="95"/>
                    <a:pt x="166" y="92"/>
                    <a:pt x="165" y="88"/>
                  </a:cubicBezTo>
                  <a:cubicBezTo>
                    <a:pt x="163" y="85"/>
                    <a:pt x="161" y="83"/>
                    <a:pt x="158" y="83"/>
                  </a:cubicBezTo>
                  <a:cubicBezTo>
                    <a:pt x="153" y="83"/>
                    <a:pt x="150" y="84"/>
                    <a:pt x="149" y="87"/>
                  </a:cubicBezTo>
                  <a:cubicBezTo>
                    <a:pt x="147" y="89"/>
                    <a:pt x="146" y="92"/>
                    <a:pt x="146" y="96"/>
                  </a:cubicBezTo>
                  <a:cubicBezTo>
                    <a:pt x="147" y="100"/>
                    <a:pt x="147" y="102"/>
                    <a:pt x="149" y="105"/>
                  </a:cubicBezTo>
                  <a:cubicBezTo>
                    <a:pt x="150" y="107"/>
                    <a:pt x="152" y="109"/>
                    <a:pt x="153" y="109"/>
                  </a:cubicBezTo>
                  <a:cubicBezTo>
                    <a:pt x="155" y="109"/>
                    <a:pt x="155" y="109"/>
                    <a:pt x="155" y="111"/>
                  </a:cubicBezTo>
                  <a:cubicBezTo>
                    <a:pt x="154" y="113"/>
                    <a:pt x="152" y="114"/>
                    <a:pt x="151" y="114"/>
                  </a:cubicBezTo>
                  <a:cubicBezTo>
                    <a:pt x="149" y="115"/>
                    <a:pt x="148" y="114"/>
                    <a:pt x="147" y="111"/>
                  </a:cubicBezTo>
                  <a:cubicBezTo>
                    <a:pt x="145" y="108"/>
                    <a:pt x="144" y="105"/>
                    <a:pt x="143" y="101"/>
                  </a:cubicBezTo>
                  <a:cubicBezTo>
                    <a:pt x="142" y="97"/>
                    <a:pt x="142" y="94"/>
                    <a:pt x="142" y="92"/>
                  </a:cubicBezTo>
                  <a:cubicBezTo>
                    <a:pt x="143" y="86"/>
                    <a:pt x="144" y="81"/>
                    <a:pt x="147" y="76"/>
                  </a:cubicBezTo>
                  <a:cubicBezTo>
                    <a:pt x="149" y="71"/>
                    <a:pt x="153" y="69"/>
                    <a:pt x="157" y="69"/>
                  </a:cubicBezTo>
                  <a:cubicBezTo>
                    <a:pt x="162" y="69"/>
                    <a:pt x="166" y="72"/>
                    <a:pt x="169" y="78"/>
                  </a:cubicBezTo>
                  <a:cubicBezTo>
                    <a:pt x="172" y="83"/>
                    <a:pt x="173" y="91"/>
                    <a:pt x="173" y="101"/>
                  </a:cubicBezTo>
                  <a:cubicBezTo>
                    <a:pt x="174" y="102"/>
                    <a:pt x="175" y="103"/>
                    <a:pt x="177" y="102"/>
                  </a:cubicBezTo>
                  <a:cubicBezTo>
                    <a:pt x="179" y="102"/>
                    <a:pt x="182" y="102"/>
                    <a:pt x="186" y="102"/>
                  </a:cubicBezTo>
                  <a:cubicBezTo>
                    <a:pt x="189" y="103"/>
                    <a:pt x="192" y="104"/>
                    <a:pt x="194" y="105"/>
                  </a:cubicBezTo>
                  <a:cubicBezTo>
                    <a:pt x="194" y="105"/>
                    <a:pt x="194" y="104"/>
                    <a:pt x="194" y="101"/>
                  </a:cubicBezTo>
                  <a:cubicBezTo>
                    <a:pt x="191" y="79"/>
                    <a:pt x="198" y="68"/>
                    <a:pt x="217" y="66"/>
                  </a:cubicBezTo>
                  <a:cubicBezTo>
                    <a:pt x="220" y="67"/>
                    <a:pt x="222" y="67"/>
                    <a:pt x="224" y="68"/>
                  </a:cubicBezTo>
                  <a:cubicBezTo>
                    <a:pt x="226" y="69"/>
                    <a:pt x="228" y="70"/>
                    <a:pt x="230" y="72"/>
                  </a:cubicBezTo>
                  <a:cubicBezTo>
                    <a:pt x="232" y="74"/>
                    <a:pt x="234" y="77"/>
                    <a:pt x="236" y="80"/>
                  </a:cubicBezTo>
                  <a:cubicBezTo>
                    <a:pt x="237" y="84"/>
                    <a:pt x="238" y="88"/>
                    <a:pt x="239" y="93"/>
                  </a:cubicBezTo>
                  <a:cubicBezTo>
                    <a:pt x="239" y="103"/>
                    <a:pt x="239" y="103"/>
                    <a:pt x="239" y="103"/>
                  </a:cubicBezTo>
                  <a:cubicBezTo>
                    <a:pt x="239" y="108"/>
                    <a:pt x="238" y="111"/>
                    <a:pt x="236" y="112"/>
                  </a:cubicBezTo>
                  <a:cubicBezTo>
                    <a:pt x="232" y="113"/>
                    <a:pt x="230" y="113"/>
                    <a:pt x="228" y="112"/>
                  </a:cubicBezTo>
                  <a:cubicBezTo>
                    <a:pt x="226" y="111"/>
                    <a:pt x="227" y="108"/>
                    <a:pt x="229" y="105"/>
                  </a:cubicBezTo>
                  <a:cubicBezTo>
                    <a:pt x="230" y="101"/>
                    <a:pt x="230" y="96"/>
                    <a:pt x="227" y="90"/>
                  </a:cubicBezTo>
                  <a:cubicBezTo>
                    <a:pt x="225" y="84"/>
                    <a:pt x="221" y="82"/>
                    <a:pt x="214" y="82"/>
                  </a:cubicBezTo>
                  <a:cubicBezTo>
                    <a:pt x="210" y="82"/>
                    <a:pt x="207" y="85"/>
                    <a:pt x="205" y="89"/>
                  </a:cubicBezTo>
                  <a:cubicBezTo>
                    <a:pt x="203" y="94"/>
                    <a:pt x="202" y="98"/>
                    <a:pt x="203" y="102"/>
                  </a:cubicBezTo>
                  <a:cubicBezTo>
                    <a:pt x="203" y="107"/>
                    <a:pt x="204" y="109"/>
                    <a:pt x="206" y="109"/>
                  </a:cubicBezTo>
                  <a:cubicBezTo>
                    <a:pt x="207" y="109"/>
                    <a:pt x="210" y="111"/>
                    <a:pt x="215" y="113"/>
                  </a:cubicBezTo>
                  <a:cubicBezTo>
                    <a:pt x="220" y="116"/>
                    <a:pt x="224" y="118"/>
                    <a:pt x="226" y="118"/>
                  </a:cubicBezTo>
                  <a:cubicBezTo>
                    <a:pt x="233" y="119"/>
                    <a:pt x="237" y="122"/>
                    <a:pt x="238" y="125"/>
                  </a:cubicBezTo>
                  <a:cubicBezTo>
                    <a:pt x="239" y="128"/>
                    <a:pt x="239" y="132"/>
                    <a:pt x="237" y="138"/>
                  </a:cubicBezTo>
                  <a:cubicBezTo>
                    <a:pt x="235" y="143"/>
                    <a:pt x="235" y="148"/>
                    <a:pt x="235" y="151"/>
                  </a:cubicBezTo>
                  <a:cubicBezTo>
                    <a:pt x="236" y="155"/>
                    <a:pt x="237" y="159"/>
                    <a:pt x="239" y="162"/>
                  </a:cubicBezTo>
                  <a:cubicBezTo>
                    <a:pt x="241" y="165"/>
                    <a:pt x="243" y="168"/>
                    <a:pt x="245" y="171"/>
                  </a:cubicBezTo>
                  <a:cubicBezTo>
                    <a:pt x="248" y="173"/>
                    <a:pt x="250" y="178"/>
                    <a:pt x="253" y="185"/>
                  </a:cubicBezTo>
                  <a:cubicBezTo>
                    <a:pt x="256" y="192"/>
                    <a:pt x="259" y="201"/>
                    <a:pt x="261" y="212"/>
                  </a:cubicBezTo>
                  <a:cubicBezTo>
                    <a:pt x="261" y="212"/>
                    <a:pt x="262" y="213"/>
                    <a:pt x="263" y="214"/>
                  </a:cubicBezTo>
                  <a:cubicBezTo>
                    <a:pt x="264" y="215"/>
                    <a:pt x="265" y="216"/>
                    <a:pt x="266" y="218"/>
                  </a:cubicBezTo>
                  <a:cubicBezTo>
                    <a:pt x="268" y="219"/>
                    <a:pt x="269" y="221"/>
                    <a:pt x="270" y="224"/>
                  </a:cubicBezTo>
                  <a:cubicBezTo>
                    <a:pt x="272" y="227"/>
                    <a:pt x="274" y="231"/>
                    <a:pt x="276" y="236"/>
                  </a:cubicBezTo>
                  <a:cubicBezTo>
                    <a:pt x="277" y="241"/>
                    <a:pt x="279" y="247"/>
                    <a:pt x="281" y="254"/>
                  </a:cubicBezTo>
                  <a:cubicBezTo>
                    <a:pt x="283" y="262"/>
                    <a:pt x="284" y="271"/>
                    <a:pt x="284" y="282"/>
                  </a:cubicBezTo>
                  <a:cubicBezTo>
                    <a:pt x="284" y="292"/>
                    <a:pt x="284" y="300"/>
                    <a:pt x="286" y="304"/>
                  </a:cubicBezTo>
                  <a:cubicBezTo>
                    <a:pt x="287" y="308"/>
                    <a:pt x="290" y="309"/>
                    <a:pt x="296" y="308"/>
                  </a:cubicBezTo>
                  <a:cubicBezTo>
                    <a:pt x="303" y="308"/>
                    <a:pt x="307" y="304"/>
                    <a:pt x="309" y="297"/>
                  </a:cubicBezTo>
                  <a:cubicBezTo>
                    <a:pt x="315" y="277"/>
                    <a:pt x="310" y="253"/>
                    <a:pt x="295" y="225"/>
                  </a:cubicBezTo>
                  <a:cubicBezTo>
                    <a:pt x="289" y="214"/>
                    <a:pt x="284" y="207"/>
                    <a:pt x="280" y="203"/>
                  </a:cubicBezTo>
                  <a:cubicBezTo>
                    <a:pt x="286" y="207"/>
                    <a:pt x="292" y="213"/>
                    <a:pt x="299" y="223"/>
                  </a:cubicBezTo>
                  <a:cubicBezTo>
                    <a:pt x="305" y="232"/>
                    <a:pt x="309" y="241"/>
                    <a:pt x="311" y="250"/>
                  </a:cubicBezTo>
                  <a:cubicBezTo>
                    <a:pt x="311" y="251"/>
                    <a:pt x="312" y="253"/>
                    <a:pt x="312" y="257"/>
                  </a:cubicBezTo>
                  <a:cubicBezTo>
                    <a:pt x="313" y="260"/>
                    <a:pt x="314" y="263"/>
                    <a:pt x="314" y="263"/>
                  </a:cubicBezTo>
                  <a:cubicBezTo>
                    <a:pt x="314" y="264"/>
                    <a:pt x="314" y="266"/>
                    <a:pt x="315" y="269"/>
                  </a:cubicBezTo>
                  <a:cubicBezTo>
                    <a:pt x="315" y="271"/>
                    <a:pt x="316" y="273"/>
                    <a:pt x="316" y="274"/>
                  </a:cubicBezTo>
                  <a:cubicBezTo>
                    <a:pt x="316" y="275"/>
                    <a:pt x="316" y="277"/>
                    <a:pt x="316" y="279"/>
                  </a:cubicBezTo>
                  <a:cubicBezTo>
                    <a:pt x="316" y="282"/>
                    <a:pt x="316" y="284"/>
                    <a:pt x="316" y="285"/>
                  </a:cubicBezTo>
                  <a:cubicBezTo>
                    <a:pt x="315" y="287"/>
                    <a:pt x="315" y="288"/>
                    <a:pt x="315" y="291"/>
                  </a:cubicBezTo>
                  <a:cubicBezTo>
                    <a:pt x="315" y="293"/>
                    <a:pt x="314" y="295"/>
                    <a:pt x="314" y="298"/>
                  </a:cubicBezTo>
                  <a:cubicBezTo>
                    <a:pt x="313" y="300"/>
                    <a:pt x="312" y="302"/>
                    <a:pt x="312" y="305"/>
                  </a:cubicBezTo>
                  <a:cubicBezTo>
                    <a:pt x="321" y="309"/>
                    <a:pt x="326" y="313"/>
                    <a:pt x="326" y="316"/>
                  </a:cubicBezTo>
                  <a:cubicBezTo>
                    <a:pt x="322" y="313"/>
                    <a:pt x="317" y="311"/>
                    <a:pt x="310" y="310"/>
                  </a:cubicBezTo>
                  <a:cubicBezTo>
                    <a:pt x="304" y="309"/>
                    <a:pt x="297" y="310"/>
                    <a:pt x="291" y="313"/>
                  </a:cubicBezTo>
                  <a:cubicBezTo>
                    <a:pt x="286" y="315"/>
                    <a:pt x="283" y="320"/>
                    <a:pt x="282" y="326"/>
                  </a:cubicBezTo>
                  <a:cubicBezTo>
                    <a:pt x="276" y="326"/>
                    <a:pt x="272" y="328"/>
                    <a:pt x="269" y="331"/>
                  </a:cubicBezTo>
                  <a:cubicBezTo>
                    <a:pt x="265" y="336"/>
                    <a:pt x="263" y="342"/>
                    <a:pt x="263" y="349"/>
                  </a:cubicBezTo>
                  <a:cubicBezTo>
                    <a:pt x="263" y="357"/>
                    <a:pt x="264" y="366"/>
                    <a:pt x="265" y="375"/>
                  </a:cubicBezTo>
                  <a:cubicBezTo>
                    <a:pt x="267" y="384"/>
                    <a:pt x="267" y="390"/>
                    <a:pt x="267" y="394"/>
                  </a:cubicBezTo>
                  <a:close/>
                  <a:moveTo>
                    <a:pt x="158" y="92"/>
                  </a:moveTo>
                  <a:cubicBezTo>
                    <a:pt x="157" y="92"/>
                    <a:pt x="157" y="91"/>
                    <a:pt x="156" y="90"/>
                  </a:cubicBezTo>
                  <a:cubicBezTo>
                    <a:pt x="156" y="89"/>
                    <a:pt x="157" y="88"/>
                    <a:pt x="159" y="88"/>
                  </a:cubicBezTo>
                  <a:cubicBezTo>
                    <a:pt x="160" y="89"/>
                    <a:pt x="161" y="90"/>
                    <a:pt x="162" y="92"/>
                  </a:cubicBezTo>
                  <a:cubicBezTo>
                    <a:pt x="163" y="95"/>
                    <a:pt x="163" y="97"/>
                    <a:pt x="162" y="100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0" y="101"/>
                    <a:pt x="159" y="99"/>
                    <a:pt x="159" y="96"/>
                  </a:cubicBezTo>
                  <a:cubicBezTo>
                    <a:pt x="160" y="93"/>
                    <a:pt x="159" y="92"/>
                    <a:pt x="158" y="92"/>
                  </a:cubicBezTo>
                  <a:close/>
                  <a:moveTo>
                    <a:pt x="225" y="96"/>
                  </a:moveTo>
                  <a:cubicBezTo>
                    <a:pt x="225" y="97"/>
                    <a:pt x="225" y="97"/>
                    <a:pt x="225" y="97"/>
                  </a:cubicBezTo>
                  <a:cubicBezTo>
                    <a:pt x="223" y="98"/>
                    <a:pt x="223" y="98"/>
                    <a:pt x="223" y="97"/>
                  </a:cubicBezTo>
                  <a:cubicBezTo>
                    <a:pt x="222" y="93"/>
                    <a:pt x="220" y="90"/>
                    <a:pt x="218" y="89"/>
                  </a:cubicBezTo>
                  <a:cubicBezTo>
                    <a:pt x="217" y="89"/>
                    <a:pt x="217" y="89"/>
                    <a:pt x="217" y="89"/>
                  </a:cubicBezTo>
                  <a:cubicBezTo>
                    <a:pt x="216" y="88"/>
                    <a:pt x="216" y="87"/>
                    <a:pt x="219" y="87"/>
                  </a:cubicBezTo>
                  <a:cubicBezTo>
                    <a:pt x="219" y="87"/>
                    <a:pt x="220" y="87"/>
                    <a:pt x="221" y="88"/>
                  </a:cubicBezTo>
                  <a:cubicBezTo>
                    <a:pt x="222" y="88"/>
                    <a:pt x="223" y="89"/>
                    <a:pt x="224" y="91"/>
                  </a:cubicBezTo>
                  <a:cubicBezTo>
                    <a:pt x="225" y="92"/>
                    <a:pt x="225" y="94"/>
                    <a:pt x="225" y="96"/>
                  </a:cubicBezTo>
                  <a:close/>
                  <a:moveTo>
                    <a:pt x="225" y="96"/>
                  </a:moveTo>
                  <a:cubicBezTo>
                    <a:pt x="225" y="96"/>
                    <a:pt x="225" y="96"/>
                    <a:pt x="225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29"/>
            <p:cNvSpPr>
              <a:spLocks noEditPoints="1"/>
            </p:cNvSpPr>
            <p:nvPr/>
          </p:nvSpPr>
          <p:spPr bwMode="auto">
            <a:xfrm>
              <a:off x="8134350" y="676275"/>
              <a:ext cx="12700" cy="9525"/>
            </a:xfrm>
            <a:custGeom>
              <a:avLst/>
              <a:gdLst>
                <a:gd name="T0" fmla="*/ 0 w 8"/>
                <a:gd name="T1" fmla="*/ 4 h 6"/>
                <a:gd name="T2" fmla="*/ 2 w 8"/>
                <a:gd name="T3" fmla="*/ 5 h 6"/>
                <a:gd name="T4" fmla="*/ 4 w 8"/>
                <a:gd name="T5" fmla="*/ 3 h 6"/>
                <a:gd name="T6" fmla="*/ 8 w 8"/>
                <a:gd name="T7" fmla="*/ 0 h 6"/>
                <a:gd name="T8" fmla="*/ 5 w 8"/>
                <a:gd name="T9" fmla="*/ 0 h 6"/>
                <a:gd name="T10" fmla="*/ 0 w 8"/>
                <a:gd name="T11" fmla="*/ 4 h 6"/>
                <a:gd name="T12" fmla="*/ 0 w 8"/>
                <a:gd name="T13" fmla="*/ 4 h 6"/>
                <a:gd name="T14" fmla="*/ 0 w 8"/>
                <a:gd name="T1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6">
                  <a:moveTo>
                    <a:pt x="0" y="4"/>
                  </a:moveTo>
                  <a:cubicBezTo>
                    <a:pt x="0" y="5"/>
                    <a:pt x="1" y="6"/>
                    <a:pt x="2" y="5"/>
                  </a:cubicBezTo>
                  <a:cubicBezTo>
                    <a:pt x="2" y="5"/>
                    <a:pt x="3" y="5"/>
                    <a:pt x="4" y="3"/>
                  </a:cubicBezTo>
                  <a:cubicBezTo>
                    <a:pt x="5" y="1"/>
                    <a:pt x="6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2"/>
                    <a:pt x="0" y="4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Freeform 30"/>
            <p:cNvSpPr>
              <a:spLocks noEditPoints="1"/>
            </p:cNvSpPr>
            <p:nvPr/>
          </p:nvSpPr>
          <p:spPr bwMode="auto">
            <a:xfrm>
              <a:off x="8170863" y="674688"/>
              <a:ext cx="14288" cy="7938"/>
            </a:xfrm>
            <a:custGeom>
              <a:avLst/>
              <a:gdLst>
                <a:gd name="T0" fmla="*/ 0 w 9"/>
                <a:gd name="T1" fmla="*/ 2 h 5"/>
                <a:gd name="T2" fmla="*/ 5 w 9"/>
                <a:gd name="T3" fmla="*/ 3 h 5"/>
                <a:gd name="T4" fmla="*/ 8 w 9"/>
                <a:gd name="T5" fmla="*/ 5 h 5"/>
                <a:gd name="T6" fmla="*/ 8 w 9"/>
                <a:gd name="T7" fmla="*/ 2 h 5"/>
                <a:gd name="T8" fmla="*/ 0 w 9"/>
                <a:gd name="T9" fmla="*/ 2 h 5"/>
                <a:gd name="T10" fmla="*/ 0 w 9"/>
                <a:gd name="T11" fmla="*/ 2 h 5"/>
                <a:gd name="T12" fmla="*/ 0 w 9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0" y="2"/>
                  </a:moveTo>
                  <a:cubicBezTo>
                    <a:pt x="2" y="1"/>
                    <a:pt x="3" y="2"/>
                    <a:pt x="5" y="3"/>
                  </a:cubicBezTo>
                  <a:cubicBezTo>
                    <a:pt x="6" y="4"/>
                    <a:pt x="7" y="5"/>
                    <a:pt x="8" y="5"/>
                  </a:cubicBezTo>
                  <a:cubicBezTo>
                    <a:pt x="9" y="4"/>
                    <a:pt x="9" y="4"/>
                    <a:pt x="8" y="2"/>
                  </a:cubicBezTo>
                  <a:cubicBezTo>
                    <a:pt x="7" y="0"/>
                    <a:pt x="4" y="0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62" name="グループ化 89"/>
          <p:cNvGrpSpPr/>
          <p:nvPr/>
        </p:nvGrpSpPr>
        <p:grpSpPr>
          <a:xfrm>
            <a:off x="1014082" y="1634874"/>
            <a:ext cx="1276153" cy="1092031"/>
            <a:chOff x="506413" y="506413"/>
            <a:chExt cx="638175" cy="546100"/>
          </a:xfrm>
          <a:solidFill>
            <a:schemeClr val="bg1"/>
          </a:solidFill>
        </p:grpSpPr>
        <p:sp>
          <p:nvSpPr>
            <p:cNvPr id="65" name="Freeform 5"/>
            <p:cNvSpPr>
              <a:spLocks noEditPoints="1"/>
            </p:cNvSpPr>
            <p:nvPr/>
          </p:nvSpPr>
          <p:spPr bwMode="auto">
            <a:xfrm>
              <a:off x="506413" y="546100"/>
              <a:ext cx="293688" cy="466725"/>
            </a:xfrm>
            <a:custGeom>
              <a:avLst/>
              <a:gdLst>
                <a:gd name="T0" fmla="*/ 184 w 200"/>
                <a:gd name="T1" fmla="*/ 0 h 317"/>
                <a:gd name="T2" fmla="*/ 172 w 200"/>
                <a:gd name="T3" fmla="*/ 5 h 317"/>
                <a:gd name="T4" fmla="*/ 85 w 200"/>
                <a:gd name="T5" fmla="*/ 92 h 317"/>
                <a:gd name="T6" fmla="*/ 17 w 200"/>
                <a:gd name="T7" fmla="*/ 92 h 317"/>
                <a:gd name="T8" fmla="*/ 5 w 200"/>
                <a:gd name="T9" fmla="*/ 97 h 317"/>
                <a:gd name="T10" fmla="*/ 0 w 200"/>
                <a:gd name="T11" fmla="*/ 108 h 317"/>
                <a:gd name="T12" fmla="*/ 0 w 200"/>
                <a:gd name="T13" fmla="*/ 208 h 317"/>
                <a:gd name="T14" fmla="*/ 5 w 200"/>
                <a:gd name="T15" fmla="*/ 220 h 317"/>
                <a:gd name="T16" fmla="*/ 17 w 200"/>
                <a:gd name="T17" fmla="*/ 225 h 317"/>
                <a:gd name="T18" fmla="*/ 85 w 200"/>
                <a:gd name="T19" fmla="*/ 225 h 317"/>
                <a:gd name="T20" fmla="*/ 172 w 200"/>
                <a:gd name="T21" fmla="*/ 312 h 317"/>
                <a:gd name="T22" fmla="*/ 184 w 200"/>
                <a:gd name="T23" fmla="*/ 317 h 317"/>
                <a:gd name="T24" fmla="*/ 195 w 200"/>
                <a:gd name="T25" fmla="*/ 312 h 317"/>
                <a:gd name="T26" fmla="*/ 200 w 200"/>
                <a:gd name="T27" fmla="*/ 300 h 317"/>
                <a:gd name="T28" fmla="*/ 200 w 200"/>
                <a:gd name="T29" fmla="*/ 17 h 317"/>
                <a:gd name="T30" fmla="*/ 195 w 200"/>
                <a:gd name="T31" fmla="*/ 5 h 317"/>
                <a:gd name="T32" fmla="*/ 184 w 200"/>
                <a:gd name="T33" fmla="*/ 0 h 317"/>
                <a:gd name="T34" fmla="*/ 184 w 200"/>
                <a:gd name="T35" fmla="*/ 0 h 317"/>
                <a:gd name="T36" fmla="*/ 184 w 200"/>
                <a:gd name="T3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317">
                  <a:moveTo>
                    <a:pt x="184" y="0"/>
                  </a:moveTo>
                  <a:cubicBezTo>
                    <a:pt x="179" y="0"/>
                    <a:pt x="175" y="1"/>
                    <a:pt x="172" y="5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2" y="92"/>
                    <a:pt x="8" y="93"/>
                    <a:pt x="5" y="97"/>
                  </a:cubicBezTo>
                  <a:cubicBezTo>
                    <a:pt x="2" y="100"/>
                    <a:pt x="0" y="104"/>
                    <a:pt x="0" y="1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3"/>
                    <a:pt x="2" y="217"/>
                    <a:pt x="5" y="220"/>
                  </a:cubicBezTo>
                  <a:cubicBezTo>
                    <a:pt x="8" y="223"/>
                    <a:pt x="12" y="225"/>
                    <a:pt x="17" y="225"/>
                  </a:cubicBezTo>
                  <a:cubicBezTo>
                    <a:pt x="85" y="225"/>
                    <a:pt x="85" y="225"/>
                    <a:pt x="85" y="225"/>
                  </a:cubicBezTo>
                  <a:cubicBezTo>
                    <a:pt x="172" y="312"/>
                    <a:pt x="172" y="312"/>
                    <a:pt x="172" y="312"/>
                  </a:cubicBezTo>
                  <a:cubicBezTo>
                    <a:pt x="175" y="315"/>
                    <a:pt x="179" y="317"/>
                    <a:pt x="184" y="317"/>
                  </a:cubicBezTo>
                  <a:cubicBezTo>
                    <a:pt x="188" y="317"/>
                    <a:pt x="192" y="315"/>
                    <a:pt x="195" y="312"/>
                  </a:cubicBezTo>
                  <a:cubicBezTo>
                    <a:pt x="199" y="309"/>
                    <a:pt x="200" y="305"/>
                    <a:pt x="200" y="300"/>
                  </a:cubicBezTo>
                  <a:cubicBezTo>
                    <a:pt x="200" y="17"/>
                    <a:pt x="200" y="17"/>
                    <a:pt x="200" y="17"/>
                  </a:cubicBezTo>
                  <a:cubicBezTo>
                    <a:pt x="200" y="12"/>
                    <a:pt x="199" y="8"/>
                    <a:pt x="195" y="5"/>
                  </a:cubicBezTo>
                  <a:cubicBezTo>
                    <a:pt x="192" y="1"/>
                    <a:pt x="188" y="0"/>
                    <a:pt x="184" y="0"/>
                  </a:cubicBezTo>
                  <a:close/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"/>
            <p:cNvSpPr>
              <a:spLocks noEditPoints="1"/>
            </p:cNvSpPr>
            <p:nvPr/>
          </p:nvSpPr>
          <p:spPr bwMode="auto">
            <a:xfrm>
              <a:off x="855663" y="687388"/>
              <a:ext cx="92075" cy="184150"/>
            </a:xfrm>
            <a:custGeom>
              <a:avLst/>
              <a:gdLst>
                <a:gd name="T0" fmla="*/ 52 w 63"/>
                <a:gd name="T1" fmla="*/ 99 h 125"/>
                <a:gd name="T2" fmla="*/ 63 w 63"/>
                <a:gd name="T3" fmla="*/ 62 h 125"/>
                <a:gd name="T4" fmla="*/ 52 w 63"/>
                <a:gd name="T5" fmla="*/ 25 h 125"/>
                <a:gd name="T6" fmla="*/ 23 w 63"/>
                <a:gd name="T7" fmla="*/ 1 h 125"/>
                <a:gd name="T8" fmla="*/ 16 w 63"/>
                <a:gd name="T9" fmla="*/ 0 h 125"/>
                <a:gd name="T10" fmla="*/ 5 w 63"/>
                <a:gd name="T11" fmla="*/ 5 h 125"/>
                <a:gd name="T12" fmla="*/ 0 w 63"/>
                <a:gd name="T13" fmla="*/ 16 h 125"/>
                <a:gd name="T14" fmla="*/ 3 w 63"/>
                <a:gd name="T15" fmla="*/ 26 h 125"/>
                <a:gd name="T16" fmla="*/ 10 w 63"/>
                <a:gd name="T17" fmla="*/ 32 h 125"/>
                <a:gd name="T18" fmla="*/ 19 w 63"/>
                <a:gd name="T19" fmla="*/ 38 h 125"/>
                <a:gd name="T20" fmla="*/ 27 w 63"/>
                <a:gd name="T21" fmla="*/ 47 h 125"/>
                <a:gd name="T22" fmla="*/ 30 w 63"/>
                <a:gd name="T23" fmla="*/ 62 h 125"/>
                <a:gd name="T24" fmla="*/ 27 w 63"/>
                <a:gd name="T25" fmla="*/ 77 h 125"/>
                <a:gd name="T26" fmla="*/ 19 w 63"/>
                <a:gd name="T27" fmla="*/ 86 h 125"/>
                <a:gd name="T28" fmla="*/ 10 w 63"/>
                <a:gd name="T29" fmla="*/ 92 h 125"/>
                <a:gd name="T30" fmla="*/ 3 w 63"/>
                <a:gd name="T31" fmla="*/ 99 h 125"/>
                <a:gd name="T32" fmla="*/ 0 w 63"/>
                <a:gd name="T33" fmla="*/ 108 h 125"/>
                <a:gd name="T34" fmla="*/ 5 w 63"/>
                <a:gd name="T35" fmla="*/ 120 h 125"/>
                <a:gd name="T36" fmla="*/ 16 w 63"/>
                <a:gd name="T37" fmla="*/ 125 h 125"/>
                <a:gd name="T38" fmla="*/ 23 w 63"/>
                <a:gd name="T39" fmla="*/ 124 h 125"/>
                <a:gd name="T40" fmla="*/ 52 w 63"/>
                <a:gd name="T41" fmla="*/ 99 h 125"/>
                <a:gd name="T42" fmla="*/ 52 w 63"/>
                <a:gd name="T43" fmla="*/ 99 h 125"/>
                <a:gd name="T44" fmla="*/ 52 w 63"/>
                <a:gd name="T45" fmla="*/ 9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125">
                  <a:moveTo>
                    <a:pt x="52" y="99"/>
                  </a:moveTo>
                  <a:cubicBezTo>
                    <a:pt x="60" y="88"/>
                    <a:pt x="63" y="76"/>
                    <a:pt x="63" y="62"/>
                  </a:cubicBezTo>
                  <a:cubicBezTo>
                    <a:pt x="63" y="49"/>
                    <a:pt x="60" y="37"/>
                    <a:pt x="52" y="25"/>
                  </a:cubicBezTo>
                  <a:cubicBezTo>
                    <a:pt x="45" y="14"/>
                    <a:pt x="35" y="6"/>
                    <a:pt x="23" y="1"/>
                  </a:cubicBezTo>
                  <a:cubicBezTo>
                    <a:pt x="21" y="0"/>
                    <a:pt x="19" y="0"/>
                    <a:pt x="16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1" y="8"/>
                    <a:pt x="0" y="12"/>
                    <a:pt x="0" y="16"/>
                  </a:cubicBezTo>
                  <a:cubicBezTo>
                    <a:pt x="0" y="20"/>
                    <a:pt x="1" y="23"/>
                    <a:pt x="3" y="26"/>
                  </a:cubicBezTo>
                  <a:cubicBezTo>
                    <a:pt x="5" y="28"/>
                    <a:pt x="7" y="30"/>
                    <a:pt x="10" y="32"/>
                  </a:cubicBezTo>
                  <a:cubicBezTo>
                    <a:pt x="13" y="34"/>
                    <a:pt x="16" y="36"/>
                    <a:pt x="19" y="38"/>
                  </a:cubicBezTo>
                  <a:cubicBezTo>
                    <a:pt x="22" y="40"/>
                    <a:pt x="25" y="43"/>
                    <a:pt x="27" y="47"/>
                  </a:cubicBezTo>
                  <a:cubicBezTo>
                    <a:pt x="29" y="51"/>
                    <a:pt x="30" y="56"/>
                    <a:pt x="30" y="62"/>
                  </a:cubicBezTo>
                  <a:cubicBezTo>
                    <a:pt x="30" y="68"/>
                    <a:pt x="29" y="73"/>
                    <a:pt x="27" y="77"/>
                  </a:cubicBezTo>
                  <a:cubicBezTo>
                    <a:pt x="25" y="81"/>
                    <a:pt x="22" y="84"/>
                    <a:pt x="19" y="86"/>
                  </a:cubicBezTo>
                  <a:cubicBezTo>
                    <a:pt x="16" y="89"/>
                    <a:pt x="13" y="91"/>
                    <a:pt x="10" y="92"/>
                  </a:cubicBezTo>
                  <a:cubicBezTo>
                    <a:pt x="7" y="94"/>
                    <a:pt x="5" y="96"/>
                    <a:pt x="3" y="99"/>
                  </a:cubicBezTo>
                  <a:cubicBezTo>
                    <a:pt x="1" y="102"/>
                    <a:pt x="0" y="105"/>
                    <a:pt x="0" y="108"/>
                  </a:cubicBezTo>
                  <a:cubicBezTo>
                    <a:pt x="0" y="113"/>
                    <a:pt x="1" y="117"/>
                    <a:pt x="5" y="120"/>
                  </a:cubicBezTo>
                  <a:cubicBezTo>
                    <a:pt x="8" y="123"/>
                    <a:pt x="12" y="125"/>
                    <a:pt x="16" y="125"/>
                  </a:cubicBezTo>
                  <a:cubicBezTo>
                    <a:pt x="19" y="125"/>
                    <a:pt x="21" y="124"/>
                    <a:pt x="23" y="124"/>
                  </a:cubicBezTo>
                  <a:cubicBezTo>
                    <a:pt x="35" y="119"/>
                    <a:pt x="45" y="111"/>
                    <a:pt x="52" y="99"/>
                  </a:cubicBezTo>
                  <a:close/>
                  <a:moveTo>
                    <a:pt x="52" y="99"/>
                  </a:moveTo>
                  <a:cubicBezTo>
                    <a:pt x="52" y="99"/>
                    <a:pt x="52" y="99"/>
                    <a:pt x="52" y="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Freeform 7"/>
            <p:cNvSpPr>
              <a:spLocks noEditPoints="1"/>
            </p:cNvSpPr>
            <p:nvPr/>
          </p:nvSpPr>
          <p:spPr bwMode="auto">
            <a:xfrm>
              <a:off x="893763" y="596900"/>
              <a:ext cx="152400" cy="365125"/>
            </a:xfrm>
            <a:custGeom>
              <a:avLst/>
              <a:gdLst>
                <a:gd name="T0" fmla="*/ 82 w 104"/>
                <a:gd name="T1" fmla="*/ 198 h 248"/>
                <a:gd name="T2" fmla="*/ 104 w 104"/>
                <a:gd name="T3" fmla="*/ 124 h 248"/>
                <a:gd name="T4" fmla="*/ 82 w 104"/>
                <a:gd name="T5" fmla="*/ 51 h 248"/>
                <a:gd name="T6" fmla="*/ 23 w 104"/>
                <a:gd name="T7" fmla="*/ 2 h 248"/>
                <a:gd name="T8" fmla="*/ 16 w 104"/>
                <a:gd name="T9" fmla="*/ 0 h 248"/>
                <a:gd name="T10" fmla="*/ 5 w 104"/>
                <a:gd name="T11" fmla="*/ 5 h 248"/>
                <a:gd name="T12" fmla="*/ 0 w 104"/>
                <a:gd name="T13" fmla="*/ 17 h 248"/>
                <a:gd name="T14" fmla="*/ 10 w 104"/>
                <a:gd name="T15" fmla="*/ 32 h 248"/>
                <a:gd name="T16" fmla="*/ 30 w 104"/>
                <a:gd name="T17" fmla="*/ 44 h 248"/>
                <a:gd name="T18" fmla="*/ 60 w 104"/>
                <a:gd name="T19" fmla="*/ 79 h 248"/>
                <a:gd name="T20" fmla="*/ 71 w 104"/>
                <a:gd name="T21" fmla="*/ 124 h 248"/>
                <a:gd name="T22" fmla="*/ 60 w 104"/>
                <a:gd name="T23" fmla="*/ 170 h 248"/>
                <a:gd name="T24" fmla="*/ 30 w 104"/>
                <a:gd name="T25" fmla="*/ 205 h 248"/>
                <a:gd name="T26" fmla="*/ 10 w 104"/>
                <a:gd name="T27" fmla="*/ 216 h 248"/>
                <a:gd name="T28" fmla="*/ 0 w 104"/>
                <a:gd name="T29" fmla="*/ 232 h 248"/>
                <a:gd name="T30" fmla="*/ 5 w 104"/>
                <a:gd name="T31" fmla="*/ 244 h 248"/>
                <a:gd name="T32" fmla="*/ 17 w 104"/>
                <a:gd name="T33" fmla="*/ 248 h 248"/>
                <a:gd name="T34" fmla="*/ 23 w 104"/>
                <a:gd name="T35" fmla="*/ 247 h 248"/>
                <a:gd name="T36" fmla="*/ 82 w 104"/>
                <a:gd name="T37" fmla="*/ 198 h 248"/>
                <a:gd name="T38" fmla="*/ 82 w 104"/>
                <a:gd name="T39" fmla="*/ 198 h 248"/>
                <a:gd name="T40" fmla="*/ 82 w 104"/>
                <a:gd name="T41" fmla="*/ 19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248">
                  <a:moveTo>
                    <a:pt x="82" y="198"/>
                  </a:moveTo>
                  <a:cubicBezTo>
                    <a:pt x="97" y="176"/>
                    <a:pt x="104" y="151"/>
                    <a:pt x="104" y="124"/>
                  </a:cubicBezTo>
                  <a:cubicBezTo>
                    <a:pt x="104" y="98"/>
                    <a:pt x="97" y="73"/>
                    <a:pt x="82" y="51"/>
                  </a:cubicBezTo>
                  <a:cubicBezTo>
                    <a:pt x="67" y="28"/>
                    <a:pt x="48" y="12"/>
                    <a:pt x="23" y="2"/>
                  </a:cubicBezTo>
                  <a:cubicBezTo>
                    <a:pt x="21" y="1"/>
                    <a:pt x="19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9"/>
                    <a:pt x="0" y="12"/>
                    <a:pt x="0" y="17"/>
                  </a:cubicBezTo>
                  <a:cubicBezTo>
                    <a:pt x="0" y="24"/>
                    <a:pt x="3" y="29"/>
                    <a:pt x="10" y="32"/>
                  </a:cubicBezTo>
                  <a:cubicBezTo>
                    <a:pt x="20" y="37"/>
                    <a:pt x="26" y="41"/>
                    <a:pt x="30" y="44"/>
                  </a:cubicBezTo>
                  <a:cubicBezTo>
                    <a:pt x="43" y="53"/>
                    <a:pt x="53" y="65"/>
                    <a:pt x="60" y="79"/>
                  </a:cubicBezTo>
                  <a:cubicBezTo>
                    <a:pt x="67" y="93"/>
                    <a:pt x="71" y="108"/>
                    <a:pt x="71" y="124"/>
                  </a:cubicBezTo>
                  <a:cubicBezTo>
                    <a:pt x="71" y="140"/>
                    <a:pt x="67" y="155"/>
                    <a:pt x="60" y="170"/>
                  </a:cubicBezTo>
                  <a:cubicBezTo>
                    <a:pt x="53" y="184"/>
                    <a:pt x="43" y="196"/>
                    <a:pt x="30" y="205"/>
                  </a:cubicBezTo>
                  <a:cubicBezTo>
                    <a:pt x="26" y="208"/>
                    <a:pt x="20" y="211"/>
                    <a:pt x="10" y="216"/>
                  </a:cubicBezTo>
                  <a:cubicBezTo>
                    <a:pt x="3" y="220"/>
                    <a:pt x="0" y="225"/>
                    <a:pt x="0" y="232"/>
                  </a:cubicBezTo>
                  <a:cubicBezTo>
                    <a:pt x="0" y="236"/>
                    <a:pt x="1" y="240"/>
                    <a:pt x="5" y="244"/>
                  </a:cubicBezTo>
                  <a:cubicBezTo>
                    <a:pt x="8" y="247"/>
                    <a:pt x="12" y="248"/>
                    <a:pt x="17" y="248"/>
                  </a:cubicBezTo>
                  <a:cubicBezTo>
                    <a:pt x="19" y="248"/>
                    <a:pt x="21" y="248"/>
                    <a:pt x="23" y="247"/>
                  </a:cubicBezTo>
                  <a:cubicBezTo>
                    <a:pt x="48" y="237"/>
                    <a:pt x="67" y="221"/>
                    <a:pt x="82" y="198"/>
                  </a:cubicBezTo>
                  <a:close/>
                  <a:moveTo>
                    <a:pt x="82" y="198"/>
                  </a:moveTo>
                  <a:cubicBezTo>
                    <a:pt x="82" y="198"/>
                    <a:pt x="82" y="198"/>
                    <a:pt x="82" y="1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6" name="Freeform 8"/>
            <p:cNvSpPr>
              <a:spLocks noEditPoints="1"/>
            </p:cNvSpPr>
            <p:nvPr/>
          </p:nvSpPr>
          <p:spPr bwMode="auto">
            <a:xfrm>
              <a:off x="931863" y="506413"/>
              <a:ext cx="212725" cy="546100"/>
            </a:xfrm>
            <a:custGeom>
              <a:avLst/>
              <a:gdLst>
                <a:gd name="T0" fmla="*/ 112 w 145"/>
                <a:gd name="T1" fmla="*/ 75 h 371"/>
                <a:gd name="T2" fmla="*/ 24 w 145"/>
                <a:gd name="T3" fmla="*/ 1 h 371"/>
                <a:gd name="T4" fmla="*/ 17 w 145"/>
                <a:gd name="T5" fmla="*/ 0 h 371"/>
                <a:gd name="T6" fmla="*/ 5 w 145"/>
                <a:gd name="T7" fmla="*/ 5 h 371"/>
                <a:gd name="T8" fmla="*/ 0 w 145"/>
                <a:gd name="T9" fmla="*/ 17 h 371"/>
                <a:gd name="T10" fmla="*/ 10 w 145"/>
                <a:gd name="T11" fmla="*/ 32 h 371"/>
                <a:gd name="T12" fmla="*/ 16 w 145"/>
                <a:gd name="T13" fmla="*/ 35 h 371"/>
                <a:gd name="T14" fmla="*/ 22 w 145"/>
                <a:gd name="T15" fmla="*/ 38 h 371"/>
                <a:gd name="T16" fmla="*/ 43 w 145"/>
                <a:gd name="T17" fmla="*/ 51 h 371"/>
                <a:gd name="T18" fmla="*/ 93 w 145"/>
                <a:gd name="T19" fmla="*/ 110 h 371"/>
                <a:gd name="T20" fmla="*/ 111 w 145"/>
                <a:gd name="T21" fmla="*/ 185 h 371"/>
                <a:gd name="T22" fmla="*/ 93 w 145"/>
                <a:gd name="T23" fmla="*/ 261 h 371"/>
                <a:gd name="T24" fmla="*/ 43 w 145"/>
                <a:gd name="T25" fmla="*/ 320 h 371"/>
                <a:gd name="T26" fmla="*/ 22 w 145"/>
                <a:gd name="T27" fmla="*/ 333 h 371"/>
                <a:gd name="T28" fmla="*/ 16 w 145"/>
                <a:gd name="T29" fmla="*/ 336 h 371"/>
                <a:gd name="T30" fmla="*/ 10 w 145"/>
                <a:gd name="T31" fmla="*/ 339 h 371"/>
                <a:gd name="T32" fmla="*/ 0 w 145"/>
                <a:gd name="T33" fmla="*/ 354 h 371"/>
                <a:gd name="T34" fmla="*/ 5 w 145"/>
                <a:gd name="T35" fmla="*/ 366 h 371"/>
                <a:gd name="T36" fmla="*/ 17 w 145"/>
                <a:gd name="T37" fmla="*/ 371 h 371"/>
                <a:gd name="T38" fmla="*/ 24 w 145"/>
                <a:gd name="T39" fmla="*/ 369 h 371"/>
                <a:gd name="T40" fmla="*/ 112 w 145"/>
                <a:gd name="T41" fmla="*/ 295 h 371"/>
                <a:gd name="T42" fmla="*/ 145 w 145"/>
                <a:gd name="T43" fmla="*/ 185 h 371"/>
                <a:gd name="T44" fmla="*/ 112 w 145"/>
                <a:gd name="T45" fmla="*/ 75 h 371"/>
                <a:gd name="T46" fmla="*/ 112 w 145"/>
                <a:gd name="T47" fmla="*/ 75 h 371"/>
                <a:gd name="T48" fmla="*/ 112 w 145"/>
                <a:gd name="T49" fmla="*/ 75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371">
                  <a:moveTo>
                    <a:pt x="112" y="75"/>
                  </a:moveTo>
                  <a:cubicBezTo>
                    <a:pt x="90" y="42"/>
                    <a:pt x="60" y="17"/>
                    <a:pt x="24" y="1"/>
                  </a:cubicBezTo>
                  <a:cubicBezTo>
                    <a:pt x="21" y="0"/>
                    <a:pt x="19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23"/>
                    <a:pt x="4" y="28"/>
                    <a:pt x="10" y="32"/>
                  </a:cubicBezTo>
                  <a:cubicBezTo>
                    <a:pt x="12" y="33"/>
                    <a:pt x="13" y="34"/>
                    <a:pt x="16" y="35"/>
                  </a:cubicBezTo>
                  <a:cubicBezTo>
                    <a:pt x="19" y="36"/>
                    <a:pt x="21" y="37"/>
                    <a:pt x="22" y="38"/>
                  </a:cubicBezTo>
                  <a:cubicBezTo>
                    <a:pt x="30" y="42"/>
                    <a:pt x="37" y="46"/>
                    <a:pt x="43" y="51"/>
                  </a:cubicBezTo>
                  <a:cubicBezTo>
                    <a:pt x="65" y="67"/>
                    <a:pt x="81" y="86"/>
                    <a:pt x="93" y="110"/>
                  </a:cubicBezTo>
                  <a:cubicBezTo>
                    <a:pt x="105" y="134"/>
                    <a:pt x="111" y="159"/>
                    <a:pt x="111" y="185"/>
                  </a:cubicBezTo>
                  <a:cubicBezTo>
                    <a:pt x="111" y="212"/>
                    <a:pt x="105" y="237"/>
                    <a:pt x="93" y="261"/>
                  </a:cubicBezTo>
                  <a:cubicBezTo>
                    <a:pt x="81" y="284"/>
                    <a:pt x="65" y="304"/>
                    <a:pt x="43" y="320"/>
                  </a:cubicBezTo>
                  <a:cubicBezTo>
                    <a:pt x="37" y="324"/>
                    <a:pt x="30" y="329"/>
                    <a:pt x="22" y="333"/>
                  </a:cubicBezTo>
                  <a:cubicBezTo>
                    <a:pt x="21" y="334"/>
                    <a:pt x="19" y="335"/>
                    <a:pt x="16" y="336"/>
                  </a:cubicBezTo>
                  <a:cubicBezTo>
                    <a:pt x="13" y="337"/>
                    <a:pt x="12" y="338"/>
                    <a:pt x="10" y="339"/>
                  </a:cubicBezTo>
                  <a:cubicBezTo>
                    <a:pt x="4" y="343"/>
                    <a:pt x="0" y="348"/>
                    <a:pt x="0" y="354"/>
                  </a:cubicBezTo>
                  <a:cubicBezTo>
                    <a:pt x="0" y="359"/>
                    <a:pt x="2" y="362"/>
                    <a:pt x="5" y="366"/>
                  </a:cubicBezTo>
                  <a:cubicBezTo>
                    <a:pt x="8" y="369"/>
                    <a:pt x="12" y="371"/>
                    <a:pt x="17" y="371"/>
                  </a:cubicBezTo>
                  <a:cubicBezTo>
                    <a:pt x="19" y="371"/>
                    <a:pt x="21" y="370"/>
                    <a:pt x="24" y="369"/>
                  </a:cubicBezTo>
                  <a:cubicBezTo>
                    <a:pt x="60" y="354"/>
                    <a:pt x="90" y="329"/>
                    <a:pt x="112" y="295"/>
                  </a:cubicBezTo>
                  <a:cubicBezTo>
                    <a:pt x="134" y="262"/>
                    <a:pt x="145" y="225"/>
                    <a:pt x="145" y="185"/>
                  </a:cubicBezTo>
                  <a:cubicBezTo>
                    <a:pt x="145" y="145"/>
                    <a:pt x="134" y="109"/>
                    <a:pt x="112" y="75"/>
                  </a:cubicBezTo>
                  <a:close/>
                  <a:moveTo>
                    <a:pt x="112" y="75"/>
                  </a:moveTo>
                  <a:cubicBezTo>
                    <a:pt x="112" y="75"/>
                    <a:pt x="112" y="75"/>
                    <a:pt x="112" y="7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7" name="Freeform 12"/>
          <p:cNvSpPr>
            <a:spLocks noEditPoints="1"/>
          </p:cNvSpPr>
          <p:nvPr/>
        </p:nvSpPr>
        <p:spPr bwMode="auto">
          <a:xfrm>
            <a:off x="3960027" y="1638048"/>
            <a:ext cx="1279329" cy="1177744"/>
          </a:xfrm>
          <a:custGeom>
            <a:avLst/>
            <a:gdLst>
              <a:gd name="T0" fmla="*/ 465 w 471"/>
              <a:gd name="T1" fmla="*/ 385 h 434"/>
              <a:gd name="T2" fmla="*/ 265 w 471"/>
              <a:gd name="T3" fmla="*/ 17 h 434"/>
              <a:gd name="T4" fmla="*/ 253 w 471"/>
              <a:gd name="T5" fmla="*/ 5 h 434"/>
              <a:gd name="T6" fmla="*/ 236 w 471"/>
              <a:gd name="T7" fmla="*/ 0 h 434"/>
              <a:gd name="T8" fmla="*/ 219 w 471"/>
              <a:gd name="T9" fmla="*/ 5 h 434"/>
              <a:gd name="T10" fmla="*/ 207 w 471"/>
              <a:gd name="T11" fmla="*/ 17 h 434"/>
              <a:gd name="T12" fmla="*/ 6 w 471"/>
              <a:gd name="T13" fmla="*/ 385 h 434"/>
              <a:gd name="T14" fmla="*/ 7 w 471"/>
              <a:gd name="T15" fmla="*/ 417 h 434"/>
              <a:gd name="T16" fmla="*/ 19 w 471"/>
              <a:gd name="T17" fmla="*/ 429 h 434"/>
              <a:gd name="T18" fmla="*/ 36 w 471"/>
              <a:gd name="T19" fmla="*/ 434 h 434"/>
              <a:gd name="T20" fmla="*/ 436 w 471"/>
              <a:gd name="T21" fmla="*/ 434 h 434"/>
              <a:gd name="T22" fmla="*/ 453 w 471"/>
              <a:gd name="T23" fmla="*/ 429 h 434"/>
              <a:gd name="T24" fmla="*/ 465 w 471"/>
              <a:gd name="T25" fmla="*/ 417 h 434"/>
              <a:gd name="T26" fmla="*/ 465 w 471"/>
              <a:gd name="T27" fmla="*/ 385 h 434"/>
              <a:gd name="T28" fmla="*/ 269 w 471"/>
              <a:gd name="T29" fmla="*/ 358 h 434"/>
              <a:gd name="T30" fmla="*/ 267 w 471"/>
              <a:gd name="T31" fmla="*/ 365 h 434"/>
              <a:gd name="T32" fmla="*/ 261 w 471"/>
              <a:gd name="T33" fmla="*/ 367 h 434"/>
              <a:gd name="T34" fmla="*/ 211 w 471"/>
              <a:gd name="T35" fmla="*/ 367 h 434"/>
              <a:gd name="T36" fmla="*/ 205 w 471"/>
              <a:gd name="T37" fmla="*/ 365 h 434"/>
              <a:gd name="T38" fmla="*/ 203 w 471"/>
              <a:gd name="T39" fmla="*/ 358 h 434"/>
              <a:gd name="T40" fmla="*/ 203 w 471"/>
              <a:gd name="T41" fmla="*/ 309 h 434"/>
              <a:gd name="T42" fmla="*/ 205 w 471"/>
              <a:gd name="T43" fmla="*/ 303 h 434"/>
              <a:gd name="T44" fmla="*/ 211 w 471"/>
              <a:gd name="T45" fmla="*/ 300 h 434"/>
              <a:gd name="T46" fmla="*/ 261 w 471"/>
              <a:gd name="T47" fmla="*/ 300 h 434"/>
              <a:gd name="T48" fmla="*/ 267 w 471"/>
              <a:gd name="T49" fmla="*/ 303 h 434"/>
              <a:gd name="T50" fmla="*/ 269 w 471"/>
              <a:gd name="T51" fmla="*/ 309 h 434"/>
              <a:gd name="T52" fmla="*/ 269 w 471"/>
              <a:gd name="T53" fmla="*/ 358 h 434"/>
              <a:gd name="T54" fmla="*/ 269 w 471"/>
              <a:gd name="T55" fmla="*/ 261 h 434"/>
              <a:gd name="T56" fmla="*/ 266 w 471"/>
              <a:gd name="T57" fmla="*/ 265 h 434"/>
              <a:gd name="T58" fmla="*/ 260 w 471"/>
              <a:gd name="T59" fmla="*/ 267 h 434"/>
              <a:gd name="T60" fmla="*/ 212 w 471"/>
              <a:gd name="T61" fmla="*/ 267 h 434"/>
              <a:gd name="T62" fmla="*/ 205 w 471"/>
              <a:gd name="T63" fmla="*/ 265 h 434"/>
              <a:gd name="T64" fmla="*/ 203 w 471"/>
              <a:gd name="T65" fmla="*/ 261 h 434"/>
              <a:gd name="T66" fmla="*/ 198 w 471"/>
              <a:gd name="T67" fmla="*/ 142 h 434"/>
              <a:gd name="T68" fmla="*/ 201 w 471"/>
              <a:gd name="T69" fmla="*/ 136 h 434"/>
              <a:gd name="T70" fmla="*/ 207 w 471"/>
              <a:gd name="T71" fmla="*/ 133 h 434"/>
              <a:gd name="T72" fmla="*/ 265 w 471"/>
              <a:gd name="T73" fmla="*/ 133 h 434"/>
              <a:gd name="T74" fmla="*/ 271 w 471"/>
              <a:gd name="T75" fmla="*/ 136 h 434"/>
              <a:gd name="T76" fmla="*/ 273 w 471"/>
              <a:gd name="T77" fmla="*/ 141 h 434"/>
              <a:gd name="T78" fmla="*/ 269 w 471"/>
              <a:gd name="T79" fmla="*/ 261 h 434"/>
              <a:gd name="T80" fmla="*/ 269 w 471"/>
              <a:gd name="T81" fmla="*/ 261 h 434"/>
              <a:gd name="T82" fmla="*/ 269 w 471"/>
              <a:gd name="T83" fmla="*/ 261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1" h="434">
                <a:moveTo>
                  <a:pt x="465" y="385"/>
                </a:moveTo>
                <a:cubicBezTo>
                  <a:pt x="265" y="17"/>
                  <a:pt x="265" y="17"/>
                  <a:pt x="265" y="17"/>
                </a:cubicBezTo>
                <a:cubicBezTo>
                  <a:pt x="262" y="12"/>
                  <a:pt x="258" y="8"/>
                  <a:pt x="253" y="5"/>
                </a:cubicBezTo>
                <a:cubicBezTo>
                  <a:pt x="248" y="2"/>
                  <a:pt x="242" y="0"/>
                  <a:pt x="236" y="0"/>
                </a:cubicBezTo>
                <a:cubicBezTo>
                  <a:pt x="230" y="0"/>
                  <a:pt x="224" y="2"/>
                  <a:pt x="219" y="5"/>
                </a:cubicBezTo>
                <a:cubicBezTo>
                  <a:pt x="214" y="8"/>
                  <a:pt x="210" y="12"/>
                  <a:pt x="207" y="17"/>
                </a:cubicBezTo>
                <a:cubicBezTo>
                  <a:pt x="6" y="385"/>
                  <a:pt x="6" y="385"/>
                  <a:pt x="6" y="385"/>
                </a:cubicBezTo>
                <a:cubicBezTo>
                  <a:pt x="0" y="396"/>
                  <a:pt x="1" y="406"/>
                  <a:pt x="7" y="417"/>
                </a:cubicBezTo>
                <a:cubicBezTo>
                  <a:pt x="10" y="422"/>
                  <a:pt x="14" y="426"/>
                  <a:pt x="19" y="429"/>
                </a:cubicBezTo>
                <a:cubicBezTo>
                  <a:pt x="24" y="432"/>
                  <a:pt x="30" y="434"/>
                  <a:pt x="36" y="434"/>
                </a:cubicBezTo>
                <a:cubicBezTo>
                  <a:pt x="436" y="434"/>
                  <a:pt x="436" y="434"/>
                  <a:pt x="436" y="434"/>
                </a:cubicBezTo>
                <a:cubicBezTo>
                  <a:pt x="442" y="434"/>
                  <a:pt x="448" y="432"/>
                  <a:pt x="453" y="429"/>
                </a:cubicBezTo>
                <a:cubicBezTo>
                  <a:pt x="458" y="426"/>
                  <a:pt x="462" y="422"/>
                  <a:pt x="465" y="417"/>
                </a:cubicBezTo>
                <a:cubicBezTo>
                  <a:pt x="471" y="406"/>
                  <a:pt x="471" y="396"/>
                  <a:pt x="465" y="385"/>
                </a:cubicBezTo>
                <a:close/>
                <a:moveTo>
                  <a:pt x="269" y="358"/>
                </a:moveTo>
                <a:cubicBezTo>
                  <a:pt x="269" y="361"/>
                  <a:pt x="268" y="363"/>
                  <a:pt x="267" y="365"/>
                </a:cubicBezTo>
                <a:cubicBezTo>
                  <a:pt x="265" y="366"/>
                  <a:pt x="263" y="367"/>
                  <a:pt x="261" y="367"/>
                </a:cubicBezTo>
                <a:cubicBezTo>
                  <a:pt x="211" y="367"/>
                  <a:pt x="211" y="367"/>
                  <a:pt x="211" y="367"/>
                </a:cubicBezTo>
                <a:cubicBezTo>
                  <a:pt x="209" y="367"/>
                  <a:pt x="207" y="366"/>
                  <a:pt x="205" y="365"/>
                </a:cubicBezTo>
                <a:cubicBezTo>
                  <a:pt x="203" y="363"/>
                  <a:pt x="203" y="361"/>
                  <a:pt x="203" y="358"/>
                </a:cubicBezTo>
                <a:cubicBezTo>
                  <a:pt x="203" y="309"/>
                  <a:pt x="203" y="309"/>
                  <a:pt x="203" y="309"/>
                </a:cubicBezTo>
                <a:cubicBezTo>
                  <a:pt x="203" y="307"/>
                  <a:pt x="203" y="304"/>
                  <a:pt x="205" y="303"/>
                </a:cubicBezTo>
                <a:cubicBezTo>
                  <a:pt x="207" y="301"/>
                  <a:pt x="209" y="300"/>
                  <a:pt x="211" y="300"/>
                </a:cubicBezTo>
                <a:cubicBezTo>
                  <a:pt x="261" y="300"/>
                  <a:pt x="261" y="300"/>
                  <a:pt x="261" y="300"/>
                </a:cubicBezTo>
                <a:cubicBezTo>
                  <a:pt x="263" y="300"/>
                  <a:pt x="265" y="301"/>
                  <a:pt x="267" y="303"/>
                </a:cubicBezTo>
                <a:cubicBezTo>
                  <a:pt x="268" y="304"/>
                  <a:pt x="269" y="307"/>
                  <a:pt x="269" y="309"/>
                </a:cubicBezTo>
                <a:cubicBezTo>
                  <a:pt x="269" y="358"/>
                  <a:pt x="269" y="358"/>
                  <a:pt x="269" y="358"/>
                </a:cubicBezTo>
                <a:close/>
                <a:moveTo>
                  <a:pt x="269" y="261"/>
                </a:moveTo>
                <a:cubicBezTo>
                  <a:pt x="269" y="263"/>
                  <a:pt x="268" y="264"/>
                  <a:pt x="266" y="265"/>
                </a:cubicBezTo>
                <a:cubicBezTo>
                  <a:pt x="264" y="266"/>
                  <a:pt x="262" y="267"/>
                  <a:pt x="260" y="267"/>
                </a:cubicBezTo>
                <a:cubicBezTo>
                  <a:pt x="212" y="267"/>
                  <a:pt x="212" y="267"/>
                  <a:pt x="212" y="267"/>
                </a:cubicBezTo>
                <a:cubicBezTo>
                  <a:pt x="209" y="267"/>
                  <a:pt x="207" y="266"/>
                  <a:pt x="205" y="265"/>
                </a:cubicBezTo>
                <a:cubicBezTo>
                  <a:pt x="204" y="264"/>
                  <a:pt x="203" y="263"/>
                  <a:pt x="203" y="261"/>
                </a:cubicBezTo>
                <a:cubicBezTo>
                  <a:pt x="198" y="142"/>
                  <a:pt x="198" y="142"/>
                  <a:pt x="198" y="142"/>
                </a:cubicBezTo>
                <a:cubicBezTo>
                  <a:pt x="198" y="139"/>
                  <a:pt x="199" y="138"/>
                  <a:pt x="201" y="136"/>
                </a:cubicBezTo>
                <a:cubicBezTo>
                  <a:pt x="203" y="134"/>
                  <a:pt x="205" y="133"/>
                  <a:pt x="207" y="133"/>
                </a:cubicBezTo>
                <a:cubicBezTo>
                  <a:pt x="265" y="133"/>
                  <a:pt x="265" y="133"/>
                  <a:pt x="265" y="133"/>
                </a:cubicBezTo>
                <a:cubicBezTo>
                  <a:pt x="266" y="133"/>
                  <a:pt x="269" y="134"/>
                  <a:pt x="271" y="136"/>
                </a:cubicBezTo>
                <a:cubicBezTo>
                  <a:pt x="273" y="138"/>
                  <a:pt x="273" y="139"/>
                  <a:pt x="273" y="141"/>
                </a:cubicBezTo>
                <a:lnTo>
                  <a:pt x="269" y="261"/>
                </a:lnTo>
                <a:close/>
                <a:moveTo>
                  <a:pt x="269" y="261"/>
                </a:moveTo>
                <a:cubicBezTo>
                  <a:pt x="269" y="261"/>
                  <a:pt x="269" y="261"/>
                  <a:pt x="269" y="26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8" name="グループ化 90"/>
          <p:cNvGrpSpPr/>
          <p:nvPr/>
        </p:nvGrpSpPr>
        <p:grpSpPr>
          <a:xfrm>
            <a:off x="6912321" y="1634874"/>
            <a:ext cx="1272978" cy="1031715"/>
            <a:chOff x="3455988" y="506413"/>
            <a:chExt cx="636587" cy="515937"/>
          </a:xfrm>
          <a:solidFill>
            <a:schemeClr val="bg1"/>
          </a:solidFill>
        </p:grpSpPr>
        <p:sp>
          <p:nvSpPr>
            <p:cNvPr id="79" name="Freeform 16"/>
            <p:cNvSpPr>
              <a:spLocks noEditPoints="1"/>
            </p:cNvSpPr>
            <p:nvPr/>
          </p:nvSpPr>
          <p:spPr bwMode="auto">
            <a:xfrm>
              <a:off x="3455988" y="577850"/>
              <a:ext cx="554038" cy="444500"/>
            </a:xfrm>
            <a:custGeom>
              <a:avLst/>
              <a:gdLst>
                <a:gd name="T0" fmla="*/ 378 w 408"/>
                <a:gd name="T1" fmla="*/ 144 h 328"/>
                <a:gd name="T2" fmla="*/ 351 w 408"/>
                <a:gd name="T3" fmla="*/ 132 h 328"/>
                <a:gd name="T4" fmla="*/ 346 w 408"/>
                <a:gd name="T5" fmla="*/ 131 h 328"/>
                <a:gd name="T6" fmla="*/ 343 w 408"/>
                <a:gd name="T7" fmla="*/ 129 h 328"/>
                <a:gd name="T8" fmla="*/ 342 w 408"/>
                <a:gd name="T9" fmla="*/ 125 h 328"/>
                <a:gd name="T10" fmla="*/ 343 w 408"/>
                <a:gd name="T11" fmla="*/ 120 h 328"/>
                <a:gd name="T12" fmla="*/ 343 w 408"/>
                <a:gd name="T13" fmla="*/ 74 h 328"/>
                <a:gd name="T14" fmla="*/ 303 w 408"/>
                <a:gd name="T15" fmla="*/ 58 h 328"/>
                <a:gd name="T16" fmla="*/ 239 w 408"/>
                <a:gd name="T17" fmla="*/ 73 h 328"/>
                <a:gd name="T18" fmla="*/ 238 w 408"/>
                <a:gd name="T19" fmla="*/ 74 h 328"/>
                <a:gd name="T20" fmla="*/ 234 w 408"/>
                <a:gd name="T21" fmla="*/ 75 h 328"/>
                <a:gd name="T22" fmla="*/ 230 w 408"/>
                <a:gd name="T23" fmla="*/ 75 h 328"/>
                <a:gd name="T24" fmla="*/ 228 w 408"/>
                <a:gd name="T25" fmla="*/ 73 h 328"/>
                <a:gd name="T26" fmla="*/ 228 w 408"/>
                <a:gd name="T27" fmla="*/ 68 h 328"/>
                <a:gd name="T28" fmla="*/ 223 w 408"/>
                <a:gd name="T29" fmla="*/ 13 h 328"/>
                <a:gd name="T30" fmla="*/ 159 w 408"/>
                <a:gd name="T31" fmla="*/ 11 h 328"/>
                <a:gd name="T32" fmla="*/ 70 w 408"/>
                <a:gd name="T33" fmla="*/ 73 h 328"/>
                <a:gd name="T34" fmla="*/ 18 w 408"/>
                <a:gd name="T35" fmla="*/ 140 h 328"/>
                <a:gd name="T36" fmla="*/ 0 w 408"/>
                <a:gd name="T37" fmla="*/ 204 h 328"/>
                <a:gd name="T38" fmla="*/ 17 w 408"/>
                <a:gd name="T39" fmla="*/ 256 h 328"/>
                <a:gd name="T40" fmla="*/ 62 w 408"/>
                <a:gd name="T41" fmla="*/ 295 h 328"/>
                <a:gd name="T42" fmla="*/ 124 w 408"/>
                <a:gd name="T43" fmla="*/ 320 h 328"/>
                <a:gd name="T44" fmla="*/ 196 w 408"/>
                <a:gd name="T45" fmla="*/ 328 h 328"/>
                <a:gd name="T46" fmla="*/ 267 w 408"/>
                <a:gd name="T47" fmla="*/ 320 h 328"/>
                <a:gd name="T48" fmla="*/ 326 w 408"/>
                <a:gd name="T49" fmla="*/ 299 h 328"/>
                <a:gd name="T50" fmla="*/ 369 w 408"/>
                <a:gd name="T51" fmla="*/ 268 h 328"/>
                <a:gd name="T52" fmla="*/ 398 w 408"/>
                <a:gd name="T53" fmla="*/ 232 h 328"/>
                <a:gd name="T54" fmla="*/ 408 w 408"/>
                <a:gd name="T55" fmla="*/ 196 h 328"/>
                <a:gd name="T56" fmla="*/ 399 w 408"/>
                <a:gd name="T57" fmla="*/ 166 h 328"/>
                <a:gd name="T58" fmla="*/ 378 w 408"/>
                <a:gd name="T59" fmla="*/ 144 h 328"/>
                <a:gd name="T60" fmla="*/ 293 w 408"/>
                <a:gd name="T61" fmla="*/ 264 h 328"/>
                <a:gd name="T62" fmla="*/ 196 w 408"/>
                <a:gd name="T63" fmla="*/ 301 h 328"/>
                <a:gd name="T64" fmla="*/ 125 w 408"/>
                <a:gd name="T65" fmla="*/ 295 h 328"/>
                <a:gd name="T66" fmla="*/ 70 w 408"/>
                <a:gd name="T67" fmla="*/ 267 h 328"/>
                <a:gd name="T68" fmla="*/ 47 w 408"/>
                <a:gd name="T69" fmla="*/ 223 h 328"/>
                <a:gd name="T70" fmla="*/ 82 w 408"/>
                <a:gd name="T71" fmla="*/ 154 h 328"/>
                <a:gd name="T72" fmla="*/ 178 w 408"/>
                <a:gd name="T73" fmla="*/ 117 h 328"/>
                <a:gd name="T74" fmla="*/ 250 w 408"/>
                <a:gd name="T75" fmla="*/ 122 h 328"/>
                <a:gd name="T76" fmla="*/ 304 w 408"/>
                <a:gd name="T77" fmla="*/ 151 h 328"/>
                <a:gd name="T78" fmla="*/ 327 w 408"/>
                <a:gd name="T79" fmla="*/ 195 h 328"/>
                <a:gd name="T80" fmla="*/ 293 w 408"/>
                <a:gd name="T81" fmla="*/ 264 h 328"/>
                <a:gd name="T82" fmla="*/ 293 w 408"/>
                <a:gd name="T83" fmla="*/ 264 h 328"/>
                <a:gd name="T84" fmla="*/ 293 w 408"/>
                <a:gd name="T85" fmla="*/ 264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8" h="328">
                  <a:moveTo>
                    <a:pt x="378" y="144"/>
                  </a:moveTo>
                  <a:cubicBezTo>
                    <a:pt x="370" y="139"/>
                    <a:pt x="361" y="135"/>
                    <a:pt x="351" y="132"/>
                  </a:cubicBezTo>
                  <a:cubicBezTo>
                    <a:pt x="349" y="131"/>
                    <a:pt x="347" y="131"/>
                    <a:pt x="346" y="131"/>
                  </a:cubicBezTo>
                  <a:cubicBezTo>
                    <a:pt x="346" y="130"/>
                    <a:pt x="345" y="130"/>
                    <a:pt x="343" y="129"/>
                  </a:cubicBezTo>
                  <a:cubicBezTo>
                    <a:pt x="342" y="128"/>
                    <a:pt x="342" y="127"/>
                    <a:pt x="342" y="125"/>
                  </a:cubicBezTo>
                  <a:cubicBezTo>
                    <a:pt x="343" y="124"/>
                    <a:pt x="343" y="122"/>
                    <a:pt x="343" y="120"/>
                  </a:cubicBezTo>
                  <a:cubicBezTo>
                    <a:pt x="351" y="100"/>
                    <a:pt x="351" y="85"/>
                    <a:pt x="343" y="74"/>
                  </a:cubicBezTo>
                  <a:cubicBezTo>
                    <a:pt x="335" y="63"/>
                    <a:pt x="322" y="58"/>
                    <a:pt x="303" y="58"/>
                  </a:cubicBezTo>
                  <a:cubicBezTo>
                    <a:pt x="285" y="58"/>
                    <a:pt x="263" y="63"/>
                    <a:pt x="239" y="73"/>
                  </a:cubicBezTo>
                  <a:cubicBezTo>
                    <a:pt x="238" y="74"/>
                    <a:pt x="238" y="74"/>
                    <a:pt x="238" y="74"/>
                  </a:cubicBezTo>
                  <a:cubicBezTo>
                    <a:pt x="237" y="74"/>
                    <a:pt x="236" y="74"/>
                    <a:pt x="234" y="75"/>
                  </a:cubicBezTo>
                  <a:cubicBezTo>
                    <a:pt x="233" y="75"/>
                    <a:pt x="232" y="75"/>
                    <a:pt x="230" y="75"/>
                  </a:cubicBezTo>
                  <a:cubicBezTo>
                    <a:pt x="229" y="75"/>
                    <a:pt x="228" y="74"/>
                    <a:pt x="228" y="73"/>
                  </a:cubicBezTo>
                  <a:cubicBezTo>
                    <a:pt x="227" y="72"/>
                    <a:pt x="227" y="70"/>
                    <a:pt x="228" y="68"/>
                  </a:cubicBezTo>
                  <a:cubicBezTo>
                    <a:pt x="236" y="43"/>
                    <a:pt x="234" y="24"/>
                    <a:pt x="223" y="13"/>
                  </a:cubicBezTo>
                  <a:cubicBezTo>
                    <a:pt x="210" y="0"/>
                    <a:pt x="189" y="0"/>
                    <a:pt x="159" y="11"/>
                  </a:cubicBezTo>
                  <a:cubicBezTo>
                    <a:pt x="129" y="23"/>
                    <a:pt x="99" y="44"/>
                    <a:pt x="70" y="73"/>
                  </a:cubicBezTo>
                  <a:cubicBezTo>
                    <a:pt x="47" y="95"/>
                    <a:pt x="30" y="118"/>
                    <a:pt x="18" y="140"/>
                  </a:cubicBezTo>
                  <a:cubicBezTo>
                    <a:pt x="6" y="163"/>
                    <a:pt x="0" y="184"/>
                    <a:pt x="0" y="204"/>
                  </a:cubicBezTo>
                  <a:cubicBezTo>
                    <a:pt x="0" y="223"/>
                    <a:pt x="6" y="240"/>
                    <a:pt x="17" y="256"/>
                  </a:cubicBezTo>
                  <a:cubicBezTo>
                    <a:pt x="28" y="272"/>
                    <a:pt x="43" y="285"/>
                    <a:pt x="62" y="295"/>
                  </a:cubicBezTo>
                  <a:cubicBezTo>
                    <a:pt x="80" y="306"/>
                    <a:pt x="101" y="314"/>
                    <a:pt x="124" y="320"/>
                  </a:cubicBezTo>
                  <a:cubicBezTo>
                    <a:pt x="148" y="326"/>
                    <a:pt x="172" y="328"/>
                    <a:pt x="196" y="328"/>
                  </a:cubicBezTo>
                  <a:cubicBezTo>
                    <a:pt x="221" y="328"/>
                    <a:pt x="244" y="326"/>
                    <a:pt x="267" y="320"/>
                  </a:cubicBezTo>
                  <a:cubicBezTo>
                    <a:pt x="289" y="315"/>
                    <a:pt x="309" y="308"/>
                    <a:pt x="326" y="299"/>
                  </a:cubicBezTo>
                  <a:cubicBezTo>
                    <a:pt x="342" y="290"/>
                    <a:pt x="357" y="279"/>
                    <a:pt x="369" y="268"/>
                  </a:cubicBezTo>
                  <a:cubicBezTo>
                    <a:pt x="382" y="257"/>
                    <a:pt x="391" y="245"/>
                    <a:pt x="398" y="232"/>
                  </a:cubicBezTo>
                  <a:cubicBezTo>
                    <a:pt x="404" y="220"/>
                    <a:pt x="408" y="208"/>
                    <a:pt x="408" y="196"/>
                  </a:cubicBezTo>
                  <a:cubicBezTo>
                    <a:pt x="408" y="185"/>
                    <a:pt x="405" y="175"/>
                    <a:pt x="399" y="166"/>
                  </a:cubicBezTo>
                  <a:cubicBezTo>
                    <a:pt x="393" y="157"/>
                    <a:pt x="386" y="149"/>
                    <a:pt x="378" y="144"/>
                  </a:cubicBezTo>
                  <a:close/>
                  <a:moveTo>
                    <a:pt x="293" y="264"/>
                  </a:moveTo>
                  <a:cubicBezTo>
                    <a:pt x="267" y="285"/>
                    <a:pt x="235" y="297"/>
                    <a:pt x="196" y="301"/>
                  </a:cubicBezTo>
                  <a:cubicBezTo>
                    <a:pt x="171" y="303"/>
                    <a:pt x="147" y="301"/>
                    <a:pt x="125" y="295"/>
                  </a:cubicBezTo>
                  <a:cubicBezTo>
                    <a:pt x="102" y="289"/>
                    <a:pt x="84" y="280"/>
                    <a:pt x="70" y="267"/>
                  </a:cubicBezTo>
                  <a:cubicBezTo>
                    <a:pt x="57" y="254"/>
                    <a:pt x="49" y="239"/>
                    <a:pt x="47" y="223"/>
                  </a:cubicBezTo>
                  <a:cubicBezTo>
                    <a:pt x="45" y="197"/>
                    <a:pt x="56" y="174"/>
                    <a:pt x="82" y="154"/>
                  </a:cubicBezTo>
                  <a:cubicBezTo>
                    <a:pt x="107" y="133"/>
                    <a:pt x="139" y="121"/>
                    <a:pt x="178" y="117"/>
                  </a:cubicBezTo>
                  <a:cubicBezTo>
                    <a:pt x="203" y="114"/>
                    <a:pt x="227" y="116"/>
                    <a:pt x="250" y="122"/>
                  </a:cubicBezTo>
                  <a:cubicBezTo>
                    <a:pt x="272" y="128"/>
                    <a:pt x="290" y="138"/>
                    <a:pt x="304" y="151"/>
                  </a:cubicBezTo>
                  <a:cubicBezTo>
                    <a:pt x="318" y="164"/>
                    <a:pt x="326" y="178"/>
                    <a:pt x="327" y="195"/>
                  </a:cubicBezTo>
                  <a:cubicBezTo>
                    <a:pt x="330" y="220"/>
                    <a:pt x="318" y="243"/>
                    <a:pt x="293" y="264"/>
                  </a:cubicBezTo>
                  <a:close/>
                  <a:moveTo>
                    <a:pt x="293" y="264"/>
                  </a:moveTo>
                  <a:cubicBezTo>
                    <a:pt x="293" y="264"/>
                    <a:pt x="293" y="264"/>
                    <a:pt x="293" y="26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0" name="Freeform 17"/>
            <p:cNvSpPr>
              <a:spLocks noEditPoints="1"/>
            </p:cNvSpPr>
            <p:nvPr/>
          </p:nvSpPr>
          <p:spPr bwMode="auto">
            <a:xfrm>
              <a:off x="3592513" y="782638"/>
              <a:ext cx="207963" cy="182563"/>
            </a:xfrm>
            <a:custGeom>
              <a:avLst/>
              <a:gdLst>
                <a:gd name="T0" fmla="*/ 103 w 153"/>
                <a:gd name="T1" fmla="*/ 5 h 134"/>
                <a:gd name="T2" fmla="*/ 48 w 153"/>
                <a:gd name="T3" fmla="*/ 10 h 134"/>
                <a:gd name="T4" fmla="*/ 9 w 153"/>
                <a:gd name="T5" fmla="*/ 46 h 134"/>
                <a:gd name="T6" fmla="*/ 7 w 153"/>
                <a:gd name="T7" fmla="*/ 95 h 134"/>
                <a:gd name="T8" fmla="*/ 45 w 153"/>
                <a:gd name="T9" fmla="*/ 128 h 134"/>
                <a:gd name="T10" fmla="*/ 104 w 153"/>
                <a:gd name="T11" fmla="*/ 125 h 134"/>
                <a:gd name="T12" fmla="*/ 145 w 153"/>
                <a:gd name="T13" fmla="*/ 86 h 134"/>
                <a:gd name="T14" fmla="*/ 144 w 153"/>
                <a:gd name="T15" fmla="*/ 36 h 134"/>
                <a:gd name="T16" fmla="*/ 103 w 153"/>
                <a:gd name="T17" fmla="*/ 5 h 134"/>
                <a:gd name="T18" fmla="*/ 75 w 153"/>
                <a:gd name="T19" fmla="*/ 89 h 134"/>
                <a:gd name="T20" fmla="*/ 59 w 153"/>
                <a:gd name="T21" fmla="*/ 102 h 134"/>
                <a:gd name="T22" fmla="*/ 39 w 153"/>
                <a:gd name="T23" fmla="*/ 101 h 134"/>
                <a:gd name="T24" fmla="*/ 28 w 153"/>
                <a:gd name="T25" fmla="*/ 88 h 134"/>
                <a:gd name="T26" fmla="*/ 31 w 153"/>
                <a:gd name="T27" fmla="*/ 70 h 134"/>
                <a:gd name="T28" fmla="*/ 47 w 153"/>
                <a:gd name="T29" fmla="*/ 58 h 134"/>
                <a:gd name="T30" fmla="*/ 66 w 153"/>
                <a:gd name="T31" fmla="*/ 58 h 134"/>
                <a:gd name="T32" fmla="*/ 78 w 153"/>
                <a:gd name="T33" fmla="*/ 71 h 134"/>
                <a:gd name="T34" fmla="*/ 75 w 153"/>
                <a:gd name="T35" fmla="*/ 89 h 134"/>
                <a:gd name="T36" fmla="*/ 99 w 153"/>
                <a:gd name="T37" fmla="*/ 58 h 134"/>
                <a:gd name="T38" fmla="*/ 94 w 153"/>
                <a:gd name="T39" fmla="*/ 63 h 134"/>
                <a:gd name="T40" fmla="*/ 86 w 153"/>
                <a:gd name="T41" fmla="*/ 63 h 134"/>
                <a:gd name="T42" fmla="*/ 83 w 153"/>
                <a:gd name="T43" fmla="*/ 51 h 134"/>
                <a:gd name="T44" fmla="*/ 88 w 153"/>
                <a:gd name="T45" fmla="*/ 46 h 134"/>
                <a:gd name="T46" fmla="*/ 96 w 153"/>
                <a:gd name="T47" fmla="*/ 46 h 134"/>
                <a:gd name="T48" fmla="*/ 100 w 153"/>
                <a:gd name="T49" fmla="*/ 51 h 134"/>
                <a:gd name="T50" fmla="*/ 99 w 153"/>
                <a:gd name="T51" fmla="*/ 58 h 134"/>
                <a:gd name="T52" fmla="*/ 99 w 153"/>
                <a:gd name="T53" fmla="*/ 58 h 134"/>
                <a:gd name="T54" fmla="*/ 99 w 153"/>
                <a:gd name="T55" fmla="*/ 5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" h="134">
                  <a:moveTo>
                    <a:pt x="103" y="5"/>
                  </a:moveTo>
                  <a:cubicBezTo>
                    <a:pt x="84" y="0"/>
                    <a:pt x="66" y="2"/>
                    <a:pt x="48" y="10"/>
                  </a:cubicBezTo>
                  <a:cubicBezTo>
                    <a:pt x="30" y="18"/>
                    <a:pt x="17" y="30"/>
                    <a:pt x="9" y="46"/>
                  </a:cubicBezTo>
                  <a:cubicBezTo>
                    <a:pt x="0" y="63"/>
                    <a:pt x="0" y="79"/>
                    <a:pt x="7" y="95"/>
                  </a:cubicBezTo>
                  <a:cubicBezTo>
                    <a:pt x="14" y="111"/>
                    <a:pt x="27" y="122"/>
                    <a:pt x="45" y="128"/>
                  </a:cubicBezTo>
                  <a:cubicBezTo>
                    <a:pt x="65" y="134"/>
                    <a:pt x="84" y="133"/>
                    <a:pt x="104" y="125"/>
                  </a:cubicBezTo>
                  <a:cubicBezTo>
                    <a:pt x="123" y="116"/>
                    <a:pt x="137" y="103"/>
                    <a:pt x="145" y="86"/>
                  </a:cubicBezTo>
                  <a:cubicBezTo>
                    <a:pt x="153" y="68"/>
                    <a:pt x="152" y="52"/>
                    <a:pt x="144" y="36"/>
                  </a:cubicBezTo>
                  <a:cubicBezTo>
                    <a:pt x="136" y="20"/>
                    <a:pt x="122" y="10"/>
                    <a:pt x="103" y="5"/>
                  </a:cubicBezTo>
                  <a:close/>
                  <a:moveTo>
                    <a:pt x="75" y="89"/>
                  </a:moveTo>
                  <a:cubicBezTo>
                    <a:pt x="71" y="95"/>
                    <a:pt x="66" y="99"/>
                    <a:pt x="59" y="102"/>
                  </a:cubicBezTo>
                  <a:cubicBezTo>
                    <a:pt x="52" y="104"/>
                    <a:pt x="45" y="104"/>
                    <a:pt x="39" y="101"/>
                  </a:cubicBezTo>
                  <a:cubicBezTo>
                    <a:pt x="33" y="98"/>
                    <a:pt x="30" y="94"/>
                    <a:pt x="28" y="88"/>
                  </a:cubicBezTo>
                  <a:cubicBezTo>
                    <a:pt x="26" y="82"/>
                    <a:pt x="28" y="76"/>
                    <a:pt x="31" y="70"/>
                  </a:cubicBezTo>
                  <a:cubicBezTo>
                    <a:pt x="35" y="64"/>
                    <a:pt x="40" y="60"/>
                    <a:pt x="47" y="58"/>
                  </a:cubicBezTo>
                  <a:cubicBezTo>
                    <a:pt x="54" y="56"/>
                    <a:pt x="60" y="56"/>
                    <a:pt x="66" y="58"/>
                  </a:cubicBezTo>
                  <a:cubicBezTo>
                    <a:pt x="72" y="61"/>
                    <a:pt x="76" y="65"/>
                    <a:pt x="78" y="71"/>
                  </a:cubicBezTo>
                  <a:cubicBezTo>
                    <a:pt x="80" y="77"/>
                    <a:pt x="79" y="83"/>
                    <a:pt x="75" y="89"/>
                  </a:cubicBezTo>
                  <a:close/>
                  <a:moveTo>
                    <a:pt x="99" y="58"/>
                  </a:moveTo>
                  <a:cubicBezTo>
                    <a:pt x="98" y="60"/>
                    <a:pt x="96" y="62"/>
                    <a:pt x="94" y="63"/>
                  </a:cubicBezTo>
                  <a:cubicBezTo>
                    <a:pt x="91" y="64"/>
                    <a:pt x="89" y="64"/>
                    <a:pt x="86" y="63"/>
                  </a:cubicBezTo>
                  <a:cubicBezTo>
                    <a:pt x="81" y="60"/>
                    <a:pt x="80" y="56"/>
                    <a:pt x="83" y="51"/>
                  </a:cubicBezTo>
                  <a:cubicBezTo>
                    <a:pt x="84" y="49"/>
                    <a:pt x="86" y="47"/>
                    <a:pt x="88" y="46"/>
                  </a:cubicBezTo>
                  <a:cubicBezTo>
                    <a:pt x="91" y="45"/>
                    <a:pt x="93" y="45"/>
                    <a:pt x="96" y="46"/>
                  </a:cubicBezTo>
                  <a:cubicBezTo>
                    <a:pt x="98" y="47"/>
                    <a:pt x="100" y="49"/>
                    <a:pt x="100" y="51"/>
                  </a:cubicBezTo>
                  <a:cubicBezTo>
                    <a:pt x="101" y="53"/>
                    <a:pt x="101" y="56"/>
                    <a:pt x="99" y="58"/>
                  </a:cubicBezTo>
                  <a:close/>
                  <a:moveTo>
                    <a:pt x="99" y="58"/>
                  </a:moveTo>
                  <a:cubicBezTo>
                    <a:pt x="99" y="58"/>
                    <a:pt x="99" y="58"/>
                    <a:pt x="99" y="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1" name="Freeform 18"/>
            <p:cNvSpPr>
              <a:spLocks noEditPoints="1"/>
            </p:cNvSpPr>
            <p:nvPr/>
          </p:nvSpPr>
          <p:spPr bwMode="auto">
            <a:xfrm>
              <a:off x="3887788" y="595313"/>
              <a:ext cx="117475" cy="122238"/>
            </a:xfrm>
            <a:custGeom>
              <a:avLst/>
              <a:gdLst>
                <a:gd name="T0" fmla="*/ 55 w 87"/>
                <a:gd name="T1" fmla="*/ 81 h 90"/>
                <a:gd name="T2" fmla="*/ 63 w 87"/>
                <a:gd name="T3" fmla="*/ 89 h 90"/>
                <a:gd name="T4" fmla="*/ 75 w 87"/>
                <a:gd name="T5" fmla="*/ 88 h 90"/>
                <a:gd name="T6" fmla="*/ 83 w 87"/>
                <a:gd name="T7" fmla="*/ 79 h 90"/>
                <a:gd name="T8" fmla="*/ 84 w 87"/>
                <a:gd name="T9" fmla="*/ 49 h 90"/>
                <a:gd name="T10" fmla="*/ 70 w 87"/>
                <a:gd name="T11" fmla="*/ 20 h 90"/>
                <a:gd name="T12" fmla="*/ 44 w 87"/>
                <a:gd name="T13" fmla="*/ 3 h 90"/>
                <a:gd name="T14" fmla="*/ 13 w 87"/>
                <a:gd name="T15" fmla="*/ 2 h 90"/>
                <a:gd name="T16" fmla="*/ 3 w 87"/>
                <a:gd name="T17" fmla="*/ 8 h 90"/>
                <a:gd name="T18" fmla="*/ 1 w 87"/>
                <a:gd name="T19" fmla="*/ 20 h 90"/>
                <a:gd name="T20" fmla="*/ 8 w 87"/>
                <a:gd name="T21" fmla="*/ 30 h 90"/>
                <a:gd name="T22" fmla="*/ 19 w 87"/>
                <a:gd name="T23" fmla="*/ 32 h 90"/>
                <a:gd name="T24" fmla="*/ 47 w 87"/>
                <a:gd name="T25" fmla="*/ 41 h 90"/>
                <a:gd name="T26" fmla="*/ 54 w 87"/>
                <a:gd name="T27" fmla="*/ 70 h 90"/>
                <a:gd name="T28" fmla="*/ 55 w 87"/>
                <a:gd name="T29" fmla="*/ 81 h 90"/>
                <a:gd name="T30" fmla="*/ 55 w 87"/>
                <a:gd name="T31" fmla="*/ 81 h 90"/>
                <a:gd name="T32" fmla="*/ 55 w 87"/>
                <a:gd name="T33" fmla="*/ 8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90">
                  <a:moveTo>
                    <a:pt x="55" y="81"/>
                  </a:moveTo>
                  <a:cubicBezTo>
                    <a:pt x="56" y="85"/>
                    <a:pt x="59" y="88"/>
                    <a:pt x="63" y="89"/>
                  </a:cubicBezTo>
                  <a:cubicBezTo>
                    <a:pt x="67" y="90"/>
                    <a:pt x="71" y="90"/>
                    <a:pt x="75" y="88"/>
                  </a:cubicBezTo>
                  <a:cubicBezTo>
                    <a:pt x="79" y="86"/>
                    <a:pt x="81" y="83"/>
                    <a:pt x="83" y="79"/>
                  </a:cubicBezTo>
                  <a:cubicBezTo>
                    <a:pt x="86" y="70"/>
                    <a:pt x="87" y="59"/>
                    <a:pt x="84" y="49"/>
                  </a:cubicBezTo>
                  <a:cubicBezTo>
                    <a:pt x="82" y="38"/>
                    <a:pt x="78" y="29"/>
                    <a:pt x="70" y="20"/>
                  </a:cubicBezTo>
                  <a:cubicBezTo>
                    <a:pt x="63" y="12"/>
                    <a:pt x="54" y="6"/>
                    <a:pt x="44" y="3"/>
                  </a:cubicBezTo>
                  <a:cubicBezTo>
                    <a:pt x="34" y="0"/>
                    <a:pt x="23" y="0"/>
                    <a:pt x="13" y="2"/>
                  </a:cubicBezTo>
                  <a:cubicBezTo>
                    <a:pt x="9" y="3"/>
                    <a:pt x="5" y="5"/>
                    <a:pt x="3" y="8"/>
                  </a:cubicBezTo>
                  <a:cubicBezTo>
                    <a:pt x="1" y="12"/>
                    <a:pt x="0" y="16"/>
                    <a:pt x="1" y="20"/>
                  </a:cubicBezTo>
                  <a:cubicBezTo>
                    <a:pt x="2" y="24"/>
                    <a:pt x="4" y="27"/>
                    <a:pt x="8" y="30"/>
                  </a:cubicBezTo>
                  <a:cubicBezTo>
                    <a:pt x="11" y="32"/>
                    <a:pt x="15" y="33"/>
                    <a:pt x="19" y="32"/>
                  </a:cubicBezTo>
                  <a:cubicBezTo>
                    <a:pt x="30" y="30"/>
                    <a:pt x="40" y="33"/>
                    <a:pt x="47" y="41"/>
                  </a:cubicBezTo>
                  <a:cubicBezTo>
                    <a:pt x="55" y="49"/>
                    <a:pt x="57" y="59"/>
                    <a:pt x="54" y="70"/>
                  </a:cubicBezTo>
                  <a:cubicBezTo>
                    <a:pt x="52" y="74"/>
                    <a:pt x="53" y="78"/>
                    <a:pt x="55" y="81"/>
                  </a:cubicBezTo>
                  <a:close/>
                  <a:moveTo>
                    <a:pt x="55" y="81"/>
                  </a:moveTo>
                  <a:cubicBezTo>
                    <a:pt x="55" y="81"/>
                    <a:pt x="55" y="81"/>
                    <a:pt x="55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19"/>
            <p:cNvSpPr>
              <a:spLocks noEditPoints="1"/>
            </p:cNvSpPr>
            <p:nvPr/>
          </p:nvSpPr>
          <p:spPr bwMode="auto">
            <a:xfrm>
              <a:off x="3867150" y="506413"/>
              <a:ext cx="225425" cy="241300"/>
            </a:xfrm>
            <a:custGeom>
              <a:avLst/>
              <a:gdLst>
                <a:gd name="T0" fmla="*/ 162 w 166"/>
                <a:gd name="T1" fmla="*/ 101 h 177"/>
                <a:gd name="T2" fmla="*/ 132 w 166"/>
                <a:gd name="T3" fmla="*/ 43 h 177"/>
                <a:gd name="T4" fmla="*/ 78 w 166"/>
                <a:gd name="T5" fmla="*/ 8 h 177"/>
                <a:gd name="T6" fmla="*/ 15 w 166"/>
                <a:gd name="T7" fmla="*/ 5 h 177"/>
                <a:gd name="T8" fmla="*/ 3 w 166"/>
                <a:gd name="T9" fmla="*/ 12 h 177"/>
                <a:gd name="T10" fmla="*/ 1 w 166"/>
                <a:gd name="T11" fmla="*/ 26 h 177"/>
                <a:gd name="T12" fmla="*/ 9 w 166"/>
                <a:gd name="T13" fmla="*/ 37 h 177"/>
                <a:gd name="T14" fmla="*/ 22 w 166"/>
                <a:gd name="T15" fmla="*/ 40 h 177"/>
                <a:gd name="T16" fmla="*/ 67 w 166"/>
                <a:gd name="T17" fmla="*/ 42 h 177"/>
                <a:gd name="T18" fmla="*/ 106 w 166"/>
                <a:gd name="T19" fmla="*/ 67 h 177"/>
                <a:gd name="T20" fmla="*/ 127 w 166"/>
                <a:gd name="T21" fmla="*/ 108 h 177"/>
                <a:gd name="T22" fmla="*/ 124 w 166"/>
                <a:gd name="T23" fmla="*/ 153 h 177"/>
                <a:gd name="T24" fmla="*/ 125 w 166"/>
                <a:gd name="T25" fmla="*/ 166 h 177"/>
                <a:gd name="T26" fmla="*/ 136 w 166"/>
                <a:gd name="T27" fmla="*/ 175 h 177"/>
                <a:gd name="T28" fmla="*/ 149 w 166"/>
                <a:gd name="T29" fmla="*/ 174 h 177"/>
                <a:gd name="T30" fmla="*/ 158 w 166"/>
                <a:gd name="T31" fmla="*/ 164 h 177"/>
                <a:gd name="T32" fmla="*/ 162 w 166"/>
                <a:gd name="T33" fmla="*/ 101 h 177"/>
                <a:gd name="T34" fmla="*/ 162 w 166"/>
                <a:gd name="T35" fmla="*/ 101 h 177"/>
                <a:gd name="T36" fmla="*/ 162 w 166"/>
                <a:gd name="T37" fmla="*/ 10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177">
                  <a:moveTo>
                    <a:pt x="162" y="101"/>
                  </a:moveTo>
                  <a:cubicBezTo>
                    <a:pt x="157" y="79"/>
                    <a:pt x="148" y="60"/>
                    <a:pt x="132" y="43"/>
                  </a:cubicBezTo>
                  <a:cubicBezTo>
                    <a:pt x="117" y="26"/>
                    <a:pt x="99" y="14"/>
                    <a:pt x="78" y="8"/>
                  </a:cubicBezTo>
                  <a:cubicBezTo>
                    <a:pt x="57" y="1"/>
                    <a:pt x="36" y="0"/>
                    <a:pt x="15" y="5"/>
                  </a:cubicBezTo>
                  <a:cubicBezTo>
                    <a:pt x="10" y="6"/>
                    <a:pt x="6" y="8"/>
                    <a:pt x="3" y="12"/>
                  </a:cubicBezTo>
                  <a:cubicBezTo>
                    <a:pt x="1" y="17"/>
                    <a:pt x="0" y="21"/>
                    <a:pt x="1" y="26"/>
                  </a:cubicBezTo>
                  <a:cubicBezTo>
                    <a:pt x="2" y="31"/>
                    <a:pt x="4" y="35"/>
                    <a:pt x="9" y="37"/>
                  </a:cubicBezTo>
                  <a:cubicBezTo>
                    <a:pt x="13" y="40"/>
                    <a:pt x="17" y="41"/>
                    <a:pt x="22" y="40"/>
                  </a:cubicBezTo>
                  <a:cubicBezTo>
                    <a:pt x="37" y="37"/>
                    <a:pt x="52" y="37"/>
                    <a:pt x="67" y="42"/>
                  </a:cubicBezTo>
                  <a:cubicBezTo>
                    <a:pt x="82" y="47"/>
                    <a:pt x="95" y="55"/>
                    <a:pt x="106" y="67"/>
                  </a:cubicBezTo>
                  <a:cubicBezTo>
                    <a:pt x="117" y="79"/>
                    <a:pt x="124" y="92"/>
                    <a:pt x="127" y="108"/>
                  </a:cubicBezTo>
                  <a:cubicBezTo>
                    <a:pt x="130" y="124"/>
                    <a:pt x="129" y="139"/>
                    <a:pt x="124" y="153"/>
                  </a:cubicBezTo>
                  <a:cubicBezTo>
                    <a:pt x="123" y="158"/>
                    <a:pt x="123" y="162"/>
                    <a:pt x="125" y="166"/>
                  </a:cubicBezTo>
                  <a:cubicBezTo>
                    <a:pt x="128" y="171"/>
                    <a:pt x="131" y="174"/>
                    <a:pt x="136" y="175"/>
                  </a:cubicBezTo>
                  <a:cubicBezTo>
                    <a:pt x="140" y="177"/>
                    <a:pt x="145" y="176"/>
                    <a:pt x="149" y="174"/>
                  </a:cubicBezTo>
                  <a:cubicBezTo>
                    <a:pt x="154" y="172"/>
                    <a:pt x="157" y="168"/>
                    <a:pt x="158" y="164"/>
                  </a:cubicBezTo>
                  <a:cubicBezTo>
                    <a:pt x="165" y="144"/>
                    <a:pt x="166" y="123"/>
                    <a:pt x="162" y="101"/>
                  </a:cubicBezTo>
                  <a:close/>
                  <a:moveTo>
                    <a:pt x="162" y="101"/>
                  </a:moveTo>
                  <a:cubicBezTo>
                    <a:pt x="162" y="101"/>
                    <a:pt x="162" y="101"/>
                    <a:pt x="162" y="1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3" name="グループ化 91"/>
          <p:cNvGrpSpPr/>
          <p:nvPr/>
        </p:nvGrpSpPr>
        <p:grpSpPr>
          <a:xfrm>
            <a:off x="9855091" y="1638048"/>
            <a:ext cx="1266631" cy="1368215"/>
            <a:chOff x="4927600" y="508000"/>
            <a:chExt cx="633413" cy="684213"/>
          </a:xfrm>
          <a:solidFill>
            <a:schemeClr val="bg1"/>
          </a:solidFill>
        </p:grpSpPr>
        <p:sp>
          <p:nvSpPr>
            <p:cNvPr id="84" name="Freeform 23"/>
            <p:cNvSpPr>
              <a:spLocks noEditPoints="1"/>
            </p:cNvSpPr>
            <p:nvPr/>
          </p:nvSpPr>
          <p:spPr bwMode="auto">
            <a:xfrm>
              <a:off x="4927600" y="758825"/>
              <a:ext cx="436563" cy="433388"/>
            </a:xfrm>
            <a:custGeom>
              <a:avLst/>
              <a:gdLst>
                <a:gd name="T0" fmla="*/ 254 w 293"/>
                <a:gd name="T1" fmla="*/ 195 h 291"/>
                <a:gd name="T2" fmla="*/ 211 w 293"/>
                <a:gd name="T3" fmla="*/ 241 h 291"/>
                <a:gd name="T4" fmla="*/ 150 w 293"/>
                <a:gd name="T5" fmla="*/ 257 h 291"/>
                <a:gd name="T6" fmla="*/ 68 w 293"/>
                <a:gd name="T7" fmla="*/ 223 h 291"/>
                <a:gd name="T8" fmla="*/ 33 w 293"/>
                <a:gd name="T9" fmla="*/ 141 h 291"/>
                <a:gd name="T10" fmla="*/ 52 w 293"/>
                <a:gd name="T11" fmla="*/ 77 h 291"/>
                <a:gd name="T12" fmla="*/ 103 w 293"/>
                <a:gd name="T13" fmla="*/ 34 h 291"/>
                <a:gd name="T14" fmla="*/ 99 w 293"/>
                <a:gd name="T15" fmla="*/ 0 h 291"/>
                <a:gd name="T16" fmla="*/ 27 w 293"/>
                <a:gd name="T17" fmla="*/ 55 h 291"/>
                <a:gd name="T18" fmla="*/ 0 w 293"/>
                <a:gd name="T19" fmla="*/ 141 h 291"/>
                <a:gd name="T20" fmla="*/ 20 w 293"/>
                <a:gd name="T21" fmla="*/ 216 h 291"/>
                <a:gd name="T22" fmla="*/ 75 w 293"/>
                <a:gd name="T23" fmla="*/ 271 h 291"/>
                <a:gd name="T24" fmla="*/ 150 w 293"/>
                <a:gd name="T25" fmla="*/ 291 h 291"/>
                <a:gd name="T26" fmla="*/ 239 w 293"/>
                <a:gd name="T27" fmla="*/ 262 h 291"/>
                <a:gd name="T28" fmla="*/ 293 w 293"/>
                <a:gd name="T29" fmla="*/ 186 h 291"/>
                <a:gd name="T30" fmla="*/ 267 w 293"/>
                <a:gd name="T31" fmla="*/ 133 h 291"/>
                <a:gd name="T32" fmla="*/ 254 w 293"/>
                <a:gd name="T33" fmla="*/ 195 h 291"/>
                <a:gd name="T34" fmla="*/ 254 w 293"/>
                <a:gd name="T35" fmla="*/ 195 h 291"/>
                <a:gd name="T36" fmla="*/ 254 w 293"/>
                <a:gd name="T37" fmla="*/ 19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3" h="291">
                  <a:moveTo>
                    <a:pt x="254" y="195"/>
                  </a:moveTo>
                  <a:cubicBezTo>
                    <a:pt x="244" y="214"/>
                    <a:pt x="229" y="229"/>
                    <a:pt x="211" y="241"/>
                  </a:cubicBezTo>
                  <a:cubicBezTo>
                    <a:pt x="192" y="252"/>
                    <a:pt x="172" y="257"/>
                    <a:pt x="150" y="257"/>
                  </a:cubicBezTo>
                  <a:cubicBezTo>
                    <a:pt x="118" y="257"/>
                    <a:pt x="91" y="246"/>
                    <a:pt x="68" y="223"/>
                  </a:cubicBezTo>
                  <a:cubicBezTo>
                    <a:pt x="45" y="200"/>
                    <a:pt x="33" y="173"/>
                    <a:pt x="33" y="141"/>
                  </a:cubicBezTo>
                  <a:cubicBezTo>
                    <a:pt x="33" y="118"/>
                    <a:pt x="40" y="96"/>
                    <a:pt x="52" y="77"/>
                  </a:cubicBezTo>
                  <a:cubicBezTo>
                    <a:pt x="65" y="58"/>
                    <a:pt x="82" y="43"/>
                    <a:pt x="103" y="34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69" y="10"/>
                    <a:pt x="45" y="29"/>
                    <a:pt x="27" y="55"/>
                  </a:cubicBezTo>
                  <a:cubicBezTo>
                    <a:pt x="9" y="81"/>
                    <a:pt x="0" y="109"/>
                    <a:pt x="0" y="141"/>
                  </a:cubicBezTo>
                  <a:cubicBezTo>
                    <a:pt x="0" y="168"/>
                    <a:pt x="7" y="193"/>
                    <a:pt x="20" y="216"/>
                  </a:cubicBezTo>
                  <a:cubicBezTo>
                    <a:pt x="34" y="239"/>
                    <a:pt x="52" y="257"/>
                    <a:pt x="75" y="271"/>
                  </a:cubicBezTo>
                  <a:cubicBezTo>
                    <a:pt x="98" y="284"/>
                    <a:pt x="123" y="291"/>
                    <a:pt x="150" y="291"/>
                  </a:cubicBezTo>
                  <a:cubicBezTo>
                    <a:pt x="183" y="291"/>
                    <a:pt x="212" y="281"/>
                    <a:pt x="239" y="262"/>
                  </a:cubicBezTo>
                  <a:cubicBezTo>
                    <a:pt x="265" y="243"/>
                    <a:pt x="283" y="217"/>
                    <a:pt x="293" y="186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68" y="155"/>
                    <a:pt x="264" y="176"/>
                    <a:pt x="254" y="195"/>
                  </a:cubicBezTo>
                  <a:close/>
                  <a:moveTo>
                    <a:pt x="254" y="195"/>
                  </a:moveTo>
                  <a:cubicBezTo>
                    <a:pt x="254" y="195"/>
                    <a:pt x="254" y="195"/>
                    <a:pt x="254" y="1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5" name="Freeform 24"/>
            <p:cNvSpPr>
              <a:spLocks noEditPoints="1"/>
            </p:cNvSpPr>
            <p:nvPr/>
          </p:nvSpPr>
          <p:spPr bwMode="auto">
            <a:xfrm>
              <a:off x="5087938" y="508000"/>
              <a:ext cx="473075" cy="584200"/>
            </a:xfrm>
            <a:custGeom>
              <a:avLst/>
              <a:gdLst>
                <a:gd name="T0" fmla="*/ 302 w 317"/>
                <a:gd name="T1" fmla="*/ 327 h 392"/>
                <a:gd name="T2" fmla="*/ 250 w 317"/>
                <a:gd name="T3" fmla="*/ 353 h 392"/>
                <a:gd name="T4" fmla="*/ 191 w 317"/>
                <a:gd name="T5" fmla="*/ 234 h 392"/>
                <a:gd name="T6" fmla="*/ 176 w 317"/>
                <a:gd name="T7" fmla="*/ 225 h 392"/>
                <a:gd name="T8" fmla="*/ 57 w 317"/>
                <a:gd name="T9" fmla="*/ 225 h 392"/>
                <a:gd name="T10" fmla="*/ 53 w 317"/>
                <a:gd name="T11" fmla="*/ 192 h 392"/>
                <a:gd name="T12" fmla="*/ 159 w 317"/>
                <a:gd name="T13" fmla="*/ 192 h 392"/>
                <a:gd name="T14" fmla="*/ 159 w 317"/>
                <a:gd name="T15" fmla="*/ 159 h 392"/>
                <a:gd name="T16" fmla="*/ 49 w 317"/>
                <a:gd name="T17" fmla="*/ 159 h 392"/>
                <a:gd name="T18" fmla="*/ 39 w 317"/>
                <a:gd name="T19" fmla="*/ 83 h 392"/>
                <a:gd name="T20" fmla="*/ 70 w 317"/>
                <a:gd name="T21" fmla="*/ 72 h 392"/>
                <a:gd name="T22" fmla="*/ 84 w 317"/>
                <a:gd name="T23" fmla="*/ 42 h 392"/>
                <a:gd name="T24" fmla="*/ 72 w 317"/>
                <a:gd name="T25" fmla="*/ 12 h 392"/>
                <a:gd name="T26" fmla="*/ 42 w 317"/>
                <a:gd name="T27" fmla="*/ 0 h 392"/>
                <a:gd name="T28" fmla="*/ 17 w 317"/>
                <a:gd name="T29" fmla="*/ 8 h 392"/>
                <a:gd name="T30" fmla="*/ 2 w 317"/>
                <a:gd name="T31" fmla="*/ 30 h 392"/>
                <a:gd name="T32" fmla="*/ 0 w 317"/>
                <a:gd name="T33" fmla="*/ 41 h 392"/>
                <a:gd name="T34" fmla="*/ 25 w 317"/>
                <a:gd name="T35" fmla="*/ 244 h 392"/>
                <a:gd name="T36" fmla="*/ 31 w 317"/>
                <a:gd name="T37" fmla="*/ 254 h 392"/>
                <a:gd name="T38" fmla="*/ 42 w 317"/>
                <a:gd name="T39" fmla="*/ 259 h 392"/>
                <a:gd name="T40" fmla="*/ 165 w 317"/>
                <a:gd name="T41" fmla="*/ 259 h 392"/>
                <a:gd name="T42" fmla="*/ 228 w 317"/>
                <a:gd name="T43" fmla="*/ 383 h 392"/>
                <a:gd name="T44" fmla="*/ 242 w 317"/>
                <a:gd name="T45" fmla="*/ 392 h 392"/>
                <a:gd name="T46" fmla="*/ 250 w 317"/>
                <a:gd name="T47" fmla="*/ 390 h 392"/>
                <a:gd name="T48" fmla="*/ 317 w 317"/>
                <a:gd name="T49" fmla="*/ 357 h 392"/>
                <a:gd name="T50" fmla="*/ 302 w 317"/>
                <a:gd name="T51" fmla="*/ 327 h 392"/>
                <a:gd name="T52" fmla="*/ 302 w 317"/>
                <a:gd name="T53" fmla="*/ 327 h 392"/>
                <a:gd name="T54" fmla="*/ 302 w 317"/>
                <a:gd name="T55" fmla="*/ 32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7" h="392">
                  <a:moveTo>
                    <a:pt x="302" y="327"/>
                  </a:moveTo>
                  <a:cubicBezTo>
                    <a:pt x="250" y="353"/>
                    <a:pt x="250" y="353"/>
                    <a:pt x="250" y="35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88" y="228"/>
                    <a:pt x="183" y="225"/>
                    <a:pt x="176" y="225"/>
                  </a:cubicBezTo>
                  <a:cubicBezTo>
                    <a:pt x="57" y="225"/>
                    <a:pt x="57" y="225"/>
                    <a:pt x="57" y="225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159" y="192"/>
                    <a:pt x="159" y="192"/>
                    <a:pt x="159" y="192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49" y="159"/>
                    <a:pt x="49" y="159"/>
                    <a:pt x="49" y="159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51" y="84"/>
                    <a:pt x="61" y="81"/>
                    <a:pt x="70" y="72"/>
                  </a:cubicBezTo>
                  <a:cubicBezTo>
                    <a:pt x="79" y="64"/>
                    <a:pt x="84" y="54"/>
                    <a:pt x="84" y="42"/>
                  </a:cubicBezTo>
                  <a:cubicBezTo>
                    <a:pt x="84" y="30"/>
                    <a:pt x="80" y="20"/>
                    <a:pt x="72" y="12"/>
                  </a:cubicBezTo>
                  <a:cubicBezTo>
                    <a:pt x="63" y="4"/>
                    <a:pt x="54" y="0"/>
                    <a:pt x="42" y="0"/>
                  </a:cubicBezTo>
                  <a:cubicBezTo>
                    <a:pt x="33" y="0"/>
                    <a:pt x="24" y="3"/>
                    <a:pt x="17" y="8"/>
                  </a:cubicBezTo>
                  <a:cubicBezTo>
                    <a:pt x="9" y="14"/>
                    <a:pt x="4" y="21"/>
                    <a:pt x="2" y="30"/>
                  </a:cubicBezTo>
                  <a:cubicBezTo>
                    <a:pt x="1" y="34"/>
                    <a:pt x="0" y="38"/>
                    <a:pt x="0" y="41"/>
                  </a:cubicBezTo>
                  <a:cubicBezTo>
                    <a:pt x="25" y="244"/>
                    <a:pt x="25" y="244"/>
                    <a:pt x="25" y="244"/>
                  </a:cubicBezTo>
                  <a:cubicBezTo>
                    <a:pt x="26" y="248"/>
                    <a:pt x="28" y="251"/>
                    <a:pt x="31" y="254"/>
                  </a:cubicBezTo>
                  <a:cubicBezTo>
                    <a:pt x="34" y="257"/>
                    <a:pt x="38" y="259"/>
                    <a:pt x="42" y="259"/>
                  </a:cubicBezTo>
                  <a:cubicBezTo>
                    <a:pt x="165" y="259"/>
                    <a:pt x="165" y="259"/>
                    <a:pt x="165" y="259"/>
                  </a:cubicBezTo>
                  <a:cubicBezTo>
                    <a:pt x="228" y="383"/>
                    <a:pt x="228" y="383"/>
                    <a:pt x="228" y="383"/>
                  </a:cubicBezTo>
                  <a:cubicBezTo>
                    <a:pt x="231" y="389"/>
                    <a:pt x="235" y="392"/>
                    <a:pt x="242" y="392"/>
                  </a:cubicBezTo>
                  <a:cubicBezTo>
                    <a:pt x="245" y="392"/>
                    <a:pt x="248" y="392"/>
                    <a:pt x="250" y="390"/>
                  </a:cubicBezTo>
                  <a:cubicBezTo>
                    <a:pt x="317" y="357"/>
                    <a:pt x="317" y="357"/>
                    <a:pt x="317" y="357"/>
                  </a:cubicBezTo>
                  <a:lnTo>
                    <a:pt x="302" y="327"/>
                  </a:lnTo>
                  <a:close/>
                  <a:moveTo>
                    <a:pt x="302" y="327"/>
                  </a:moveTo>
                  <a:cubicBezTo>
                    <a:pt x="302" y="327"/>
                    <a:pt x="302" y="327"/>
                    <a:pt x="302" y="3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6" name="グループ化 92"/>
          <p:cNvGrpSpPr/>
          <p:nvPr/>
        </p:nvGrpSpPr>
        <p:grpSpPr>
          <a:xfrm>
            <a:off x="12801035" y="1641222"/>
            <a:ext cx="1272980" cy="1130126"/>
            <a:chOff x="6400800" y="509588"/>
            <a:chExt cx="636588" cy="565150"/>
          </a:xfrm>
          <a:solidFill>
            <a:schemeClr val="bg1"/>
          </a:solidFill>
        </p:grpSpPr>
        <p:sp>
          <p:nvSpPr>
            <p:cNvPr id="87" name="Freeform 28"/>
            <p:cNvSpPr>
              <a:spLocks noEditPoints="1"/>
            </p:cNvSpPr>
            <p:nvPr/>
          </p:nvSpPr>
          <p:spPr bwMode="auto">
            <a:xfrm>
              <a:off x="6400800" y="509588"/>
              <a:ext cx="95250" cy="565150"/>
            </a:xfrm>
            <a:custGeom>
              <a:avLst/>
              <a:gdLst>
                <a:gd name="T0" fmla="*/ 33 w 67"/>
                <a:gd name="T1" fmla="*/ 0 h 400"/>
                <a:gd name="T2" fmla="*/ 10 w 67"/>
                <a:gd name="T3" fmla="*/ 10 h 400"/>
                <a:gd name="T4" fmla="*/ 0 w 67"/>
                <a:gd name="T5" fmla="*/ 33 h 400"/>
                <a:gd name="T6" fmla="*/ 5 w 67"/>
                <a:gd name="T7" fmla="*/ 50 h 400"/>
                <a:gd name="T8" fmla="*/ 17 w 67"/>
                <a:gd name="T9" fmla="*/ 62 h 400"/>
                <a:gd name="T10" fmla="*/ 17 w 67"/>
                <a:gd name="T11" fmla="*/ 392 h 400"/>
                <a:gd name="T12" fmla="*/ 19 w 67"/>
                <a:gd name="T13" fmla="*/ 398 h 400"/>
                <a:gd name="T14" fmla="*/ 25 w 67"/>
                <a:gd name="T15" fmla="*/ 400 h 400"/>
                <a:gd name="T16" fmla="*/ 42 w 67"/>
                <a:gd name="T17" fmla="*/ 400 h 400"/>
                <a:gd name="T18" fmla="*/ 48 w 67"/>
                <a:gd name="T19" fmla="*/ 398 h 400"/>
                <a:gd name="T20" fmla="*/ 50 w 67"/>
                <a:gd name="T21" fmla="*/ 392 h 400"/>
                <a:gd name="T22" fmla="*/ 50 w 67"/>
                <a:gd name="T23" fmla="*/ 62 h 400"/>
                <a:gd name="T24" fmla="*/ 62 w 67"/>
                <a:gd name="T25" fmla="*/ 50 h 400"/>
                <a:gd name="T26" fmla="*/ 67 w 67"/>
                <a:gd name="T27" fmla="*/ 33 h 400"/>
                <a:gd name="T28" fmla="*/ 57 w 67"/>
                <a:gd name="T29" fmla="*/ 10 h 400"/>
                <a:gd name="T30" fmla="*/ 33 w 67"/>
                <a:gd name="T31" fmla="*/ 0 h 400"/>
                <a:gd name="T32" fmla="*/ 33 w 67"/>
                <a:gd name="T33" fmla="*/ 0 h 400"/>
                <a:gd name="T34" fmla="*/ 33 w 67"/>
                <a:gd name="T3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" h="400">
                  <a:moveTo>
                    <a:pt x="33" y="0"/>
                  </a:move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39"/>
                    <a:pt x="2" y="45"/>
                    <a:pt x="5" y="50"/>
                  </a:cubicBezTo>
                  <a:cubicBezTo>
                    <a:pt x="8" y="55"/>
                    <a:pt x="12" y="59"/>
                    <a:pt x="17" y="62"/>
                  </a:cubicBezTo>
                  <a:cubicBezTo>
                    <a:pt x="17" y="392"/>
                    <a:pt x="17" y="392"/>
                    <a:pt x="17" y="392"/>
                  </a:cubicBezTo>
                  <a:cubicBezTo>
                    <a:pt x="17" y="395"/>
                    <a:pt x="17" y="397"/>
                    <a:pt x="19" y="398"/>
                  </a:cubicBezTo>
                  <a:cubicBezTo>
                    <a:pt x="21" y="400"/>
                    <a:pt x="23" y="400"/>
                    <a:pt x="25" y="400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44" y="400"/>
                    <a:pt x="46" y="400"/>
                    <a:pt x="48" y="398"/>
                  </a:cubicBezTo>
                  <a:cubicBezTo>
                    <a:pt x="49" y="397"/>
                    <a:pt x="50" y="395"/>
                    <a:pt x="50" y="39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5" y="59"/>
                    <a:pt x="59" y="55"/>
                    <a:pt x="62" y="50"/>
                  </a:cubicBezTo>
                  <a:cubicBezTo>
                    <a:pt x="65" y="45"/>
                    <a:pt x="67" y="39"/>
                    <a:pt x="67" y="33"/>
                  </a:cubicBezTo>
                  <a:cubicBezTo>
                    <a:pt x="67" y="24"/>
                    <a:pt x="63" y="16"/>
                    <a:pt x="57" y="10"/>
                  </a:cubicBezTo>
                  <a:cubicBezTo>
                    <a:pt x="50" y="3"/>
                    <a:pt x="43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8" name="Freeform 29"/>
            <p:cNvSpPr>
              <a:spLocks noEditPoints="1"/>
            </p:cNvSpPr>
            <p:nvPr/>
          </p:nvSpPr>
          <p:spPr bwMode="auto">
            <a:xfrm>
              <a:off x="6496050" y="554038"/>
              <a:ext cx="541338" cy="379413"/>
            </a:xfrm>
            <a:custGeom>
              <a:avLst/>
              <a:gdLst>
                <a:gd name="T0" fmla="*/ 375 w 384"/>
                <a:gd name="T1" fmla="*/ 4 h 268"/>
                <a:gd name="T2" fmla="*/ 359 w 384"/>
                <a:gd name="T3" fmla="*/ 3 h 268"/>
                <a:gd name="T4" fmla="*/ 351 w 384"/>
                <a:gd name="T5" fmla="*/ 8 h 268"/>
                <a:gd name="T6" fmla="*/ 270 w 384"/>
                <a:gd name="T7" fmla="*/ 37 h 268"/>
                <a:gd name="T8" fmla="*/ 247 w 384"/>
                <a:gd name="T9" fmla="*/ 32 h 268"/>
                <a:gd name="T10" fmla="*/ 193 w 384"/>
                <a:gd name="T11" fmla="*/ 9 h 268"/>
                <a:gd name="T12" fmla="*/ 138 w 384"/>
                <a:gd name="T13" fmla="*/ 1 h 268"/>
                <a:gd name="T14" fmla="*/ 98 w 384"/>
                <a:gd name="T15" fmla="*/ 6 h 268"/>
                <a:gd name="T16" fmla="*/ 58 w 384"/>
                <a:gd name="T17" fmla="*/ 19 h 268"/>
                <a:gd name="T18" fmla="*/ 28 w 384"/>
                <a:gd name="T19" fmla="*/ 33 h 268"/>
                <a:gd name="T20" fmla="*/ 8 w 384"/>
                <a:gd name="T21" fmla="*/ 44 h 268"/>
                <a:gd name="T22" fmla="*/ 0 w 384"/>
                <a:gd name="T23" fmla="*/ 58 h 268"/>
                <a:gd name="T24" fmla="*/ 0 w 384"/>
                <a:gd name="T25" fmla="*/ 252 h 268"/>
                <a:gd name="T26" fmla="*/ 8 w 384"/>
                <a:gd name="T27" fmla="*/ 266 h 268"/>
                <a:gd name="T28" fmla="*/ 16 w 384"/>
                <a:gd name="T29" fmla="*/ 268 h 268"/>
                <a:gd name="T30" fmla="*/ 25 w 384"/>
                <a:gd name="T31" fmla="*/ 266 h 268"/>
                <a:gd name="T32" fmla="*/ 85 w 384"/>
                <a:gd name="T33" fmla="*/ 239 h 268"/>
                <a:gd name="T34" fmla="*/ 146 w 384"/>
                <a:gd name="T35" fmla="*/ 228 h 268"/>
                <a:gd name="T36" fmla="*/ 176 w 384"/>
                <a:gd name="T37" fmla="*/ 232 h 268"/>
                <a:gd name="T38" fmla="*/ 199 w 384"/>
                <a:gd name="T39" fmla="*/ 239 h 268"/>
                <a:gd name="T40" fmla="*/ 225 w 384"/>
                <a:gd name="T41" fmla="*/ 252 h 268"/>
                <a:gd name="T42" fmla="*/ 233 w 384"/>
                <a:gd name="T43" fmla="*/ 255 h 268"/>
                <a:gd name="T44" fmla="*/ 274 w 384"/>
                <a:gd name="T45" fmla="*/ 264 h 268"/>
                <a:gd name="T46" fmla="*/ 370 w 384"/>
                <a:gd name="T47" fmla="*/ 234 h 268"/>
                <a:gd name="T48" fmla="*/ 374 w 384"/>
                <a:gd name="T49" fmla="*/ 232 h 268"/>
                <a:gd name="T50" fmla="*/ 384 w 384"/>
                <a:gd name="T51" fmla="*/ 217 h 268"/>
                <a:gd name="T52" fmla="*/ 384 w 384"/>
                <a:gd name="T53" fmla="*/ 18 h 268"/>
                <a:gd name="T54" fmla="*/ 375 w 384"/>
                <a:gd name="T55" fmla="*/ 4 h 268"/>
                <a:gd name="T56" fmla="*/ 350 w 384"/>
                <a:gd name="T57" fmla="*/ 207 h 268"/>
                <a:gd name="T58" fmla="*/ 274 w 384"/>
                <a:gd name="T59" fmla="*/ 231 h 268"/>
                <a:gd name="T60" fmla="*/ 247 w 384"/>
                <a:gd name="T61" fmla="*/ 225 h 268"/>
                <a:gd name="T62" fmla="*/ 240 w 384"/>
                <a:gd name="T63" fmla="*/ 222 h 268"/>
                <a:gd name="T64" fmla="*/ 219 w 384"/>
                <a:gd name="T65" fmla="*/ 211 h 268"/>
                <a:gd name="T66" fmla="*/ 199 w 384"/>
                <a:gd name="T67" fmla="*/ 203 h 268"/>
                <a:gd name="T68" fmla="*/ 173 w 384"/>
                <a:gd name="T69" fmla="*/ 197 h 268"/>
                <a:gd name="T70" fmla="*/ 146 w 384"/>
                <a:gd name="T71" fmla="*/ 195 h 268"/>
                <a:gd name="T72" fmla="*/ 33 w 384"/>
                <a:gd name="T73" fmla="*/ 224 h 268"/>
                <a:gd name="T74" fmla="*/ 33 w 384"/>
                <a:gd name="T75" fmla="*/ 68 h 268"/>
                <a:gd name="T76" fmla="*/ 138 w 384"/>
                <a:gd name="T77" fmla="*/ 35 h 268"/>
                <a:gd name="T78" fmla="*/ 185 w 384"/>
                <a:gd name="T79" fmla="*/ 42 h 268"/>
                <a:gd name="T80" fmla="*/ 233 w 384"/>
                <a:gd name="T81" fmla="*/ 62 h 268"/>
                <a:gd name="T82" fmla="*/ 270 w 384"/>
                <a:gd name="T83" fmla="*/ 70 h 268"/>
                <a:gd name="T84" fmla="*/ 350 w 384"/>
                <a:gd name="T85" fmla="*/ 46 h 268"/>
                <a:gd name="T86" fmla="*/ 350 w 384"/>
                <a:gd name="T87" fmla="*/ 207 h 268"/>
                <a:gd name="T88" fmla="*/ 350 w 384"/>
                <a:gd name="T89" fmla="*/ 207 h 268"/>
                <a:gd name="T90" fmla="*/ 350 w 384"/>
                <a:gd name="T91" fmla="*/ 20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4" h="268">
                  <a:moveTo>
                    <a:pt x="375" y="4"/>
                  </a:moveTo>
                  <a:cubicBezTo>
                    <a:pt x="370" y="1"/>
                    <a:pt x="365" y="0"/>
                    <a:pt x="359" y="3"/>
                  </a:cubicBezTo>
                  <a:cubicBezTo>
                    <a:pt x="358" y="4"/>
                    <a:pt x="355" y="6"/>
                    <a:pt x="351" y="8"/>
                  </a:cubicBezTo>
                  <a:cubicBezTo>
                    <a:pt x="319" y="27"/>
                    <a:pt x="292" y="37"/>
                    <a:pt x="270" y="37"/>
                  </a:cubicBezTo>
                  <a:cubicBezTo>
                    <a:pt x="262" y="37"/>
                    <a:pt x="254" y="35"/>
                    <a:pt x="247" y="32"/>
                  </a:cubicBezTo>
                  <a:cubicBezTo>
                    <a:pt x="228" y="22"/>
                    <a:pt x="210" y="15"/>
                    <a:pt x="193" y="9"/>
                  </a:cubicBezTo>
                  <a:cubicBezTo>
                    <a:pt x="176" y="4"/>
                    <a:pt x="158" y="1"/>
                    <a:pt x="138" y="1"/>
                  </a:cubicBezTo>
                  <a:cubicBezTo>
                    <a:pt x="126" y="1"/>
                    <a:pt x="112" y="3"/>
                    <a:pt x="98" y="6"/>
                  </a:cubicBezTo>
                  <a:cubicBezTo>
                    <a:pt x="84" y="10"/>
                    <a:pt x="70" y="14"/>
                    <a:pt x="58" y="19"/>
                  </a:cubicBezTo>
                  <a:cubicBezTo>
                    <a:pt x="46" y="25"/>
                    <a:pt x="36" y="29"/>
                    <a:pt x="28" y="33"/>
                  </a:cubicBezTo>
                  <a:cubicBezTo>
                    <a:pt x="21" y="37"/>
                    <a:pt x="14" y="40"/>
                    <a:pt x="8" y="44"/>
                  </a:cubicBezTo>
                  <a:cubicBezTo>
                    <a:pt x="2" y="47"/>
                    <a:pt x="0" y="52"/>
                    <a:pt x="0" y="5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58"/>
                    <a:pt x="3" y="263"/>
                    <a:pt x="8" y="266"/>
                  </a:cubicBezTo>
                  <a:cubicBezTo>
                    <a:pt x="11" y="268"/>
                    <a:pt x="14" y="268"/>
                    <a:pt x="16" y="268"/>
                  </a:cubicBezTo>
                  <a:cubicBezTo>
                    <a:pt x="20" y="268"/>
                    <a:pt x="22" y="268"/>
                    <a:pt x="25" y="266"/>
                  </a:cubicBezTo>
                  <a:cubicBezTo>
                    <a:pt x="42" y="256"/>
                    <a:pt x="61" y="247"/>
                    <a:pt x="85" y="239"/>
                  </a:cubicBezTo>
                  <a:cubicBezTo>
                    <a:pt x="108" y="232"/>
                    <a:pt x="128" y="228"/>
                    <a:pt x="146" y="228"/>
                  </a:cubicBezTo>
                  <a:cubicBezTo>
                    <a:pt x="156" y="228"/>
                    <a:pt x="166" y="229"/>
                    <a:pt x="176" y="232"/>
                  </a:cubicBezTo>
                  <a:cubicBezTo>
                    <a:pt x="185" y="234"/>
                    <a:pt x="193" y="237"/>
                    <a:pt x="199" y="239"/>
                  </a:cubicBezTo>
                  <a:cubicBezTo>
                    <a:pt x="206" y="242"/>
                    <a:pt x="214" y="246"/>
                    <a:pt x="225" y="252"/>
                  </a:cubicBezTo>
                  <a:cubicBezTo>
                    <a:pt x="233" y="255"/>
                    <a:pt x="233" y="255"/>
                    <a:pt x="233" y="255"/>
                  </a:cubicBezTo>
                  <a:cubicBezTo>
                    <a:pt x="245" y="261"/>
                    <a:pt x="258" y="264"/>
                    <a:pt x="274" y="264"/>
                  </a:cubicBezTo>
                  <a:cubicBezTo>
                    <a:pt x="300" y="264"/>
                    <a:pt x="332" y="254"/>
                    <a:pt x="370" y="234"/>
                  </a:cubicBezTo>
                  <a:cubicBezTo>
                    <a:pt x="371" y="233"/>
                    <a:pt x="373" y="233"/>
                    <a:pt x="374" y="232"/>
                  </a:cubicBezTo>
                  <a:cubicBezTo>
                    <a:pt x="380" y="229"/>
                    <a:pt x="384" y="224"/>
                    <a:pt x="384" y="217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4" y="12"/>
                    <a:pt x="381" y="7"/>
                    <a:pt x="375" y="4"/>
                  </a:cubicBezTo>
                  <a:close/>
                  <a:moveTo>
                    <a:pt x="350" y="207"/>
                  </a:moveTo>
                  <a:cubicBezTo>
                    <a:pt x="320" y="223"/>
                    <a:pt x="295" y="231"/>
                    <a:pt x="274" y="231"/>
                  </a:cubicBezTo>
                  <a:cubicBezTo>
                    <a:pt x="264" y="231"/>
                    <a:pt x="255" y="229"/>
                    <a:pt x="247" y="225"/>
                  </a:cubicBezTo>
                  <a:cubicBezTo>
                    <a:pt x="240" y="222"/>
                    <a:pt x="240" y="222"/>
                    <a:pt x="240" y="222"/>
                  </a:cubicBezTo>
                  <a:cubicBezTo>
                    <a:pt x="231" y="217"/>
                    <a:pt x="223" y="214"/>
                    <a:pt x="219" y="211"/>
                  </a:cubicBezTo>
                  <a:cubicBezTo>
                    <a:pt x="214" y="209"/>
                    <a:pt x="207" y="207"/>
                    <a:pt x="199" y="203"/>
                  </a:cubicBezTo>
                  <a:cubicBezTo>
                    <a:pt x="190" y="200"/>
                    <a:pt x="181" y="198"/>
                    <a:pt x="173" y="197"/>
                  </a:cubicBezTo>
                  <a:cubicBezTo>
                    <a:pt x="165" y="195"/>
                    <a:pt x="156" y="195"/>
                    <a:pt x="146" y="195"/>
                  </a:cubicBezTo>
                  <a:cubicBezTo>
                    <a:pt x="113" y="195"/>
                    <a:pt x="76" y="204"/>
                    <a:pt x="33" y="224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73" y="46"/>
                    <a:pt x="108" y="35"/>
                    <a:pt x="138" y="35"/>
                  </a:cubicBezTo>
                  <a:cubicBezTo>
                    <a:pt x="155" y="35"/>
                    <a:pt x="170" y="37"/>
                    <a:pt x="185" y="42"/>
                  </a:cubicBezTo>
                  <a:cubicBezTo>
                    <a:pt x="199" y="47"/>
                    <a:pt x="215" y="53"/>
                    <a:pt x="233" y="62"/>
                  </a:cubicBezTo>
                  <a:cubicBezTo>
                    <a:pt x="244" y="67"/>
                    <a:pt x="256" y="70"/>
                    <a:pt x="270" y="70"/>
                  </a:cubicBezTo>
                  <a:cubicBezTo>
                    <a:pt x="294" y="70"/>
                    <a:pt x="321" y="62"/>
                    <a:pt x="350" y="46"/>
                  </a:cubicBezTo>
                  <a:lnTo>
                    <a:pt x="350" y="207"/>
                  </a:lnTo>
                  <a:close/>
                  <a:moveTo>
                    <a:pt x="350" y="207"/>
                  </a:moveTo>
                  <a:cubicBezTo>
                    <a:pt x="350" y="207"/>
                    <a:pt x="350" y="207"/>
                    <a:pt x="350" y="2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9" name="グループ化 93"/>
          <p:cNvGrpSpPr/>
          <p:nvPr/>
        </p:nvGrpSpPr>
        <p:grpSpPr>
          <a:xfrm>
            <a:off x="15743808" y="1638048"/>
            <a:ext cx="1276153" cy="1276153"/>
            <a:chOff x="7872413" y="508000"/>
            <a:chExt cx="638175" cy="638175"/>
          </a:xfrm>
          <a:solidFill>
            <a:schemeClr val="bg1"/>
          </a:solidFill>
        </p:grpSpPr>
        <p:sp>
          <p:nvSpPr>
            <p:cNvPr id="90" name="Freeform 33"/>
            <p:cNvSpPr>
              <a:spLocks noEditPoints="1"/>
            </p:cNvSpPr>
            <p:nvPr/>
          </p:nvSpPr>
          <p:spPr bwMode="auto">
            <a:xfrm>
              <a:off x="7872413" y="844550"/>
              <a:ext cx="261938" cy="250825"/>
            </a:xfrm>
            <a:custGeom>
              <a:avLst/>
              <a:gdLst>
                <a:gd name="T0" fmla="*/ 0 w 165"/>
                <a:gd name="T1" fmla="*/ 135 h 158"/>
                <a:gd name="T2" fmla="*/ 165 w 165"/>
                <a:gd name="T3" fmla="*/ 158 h 158"/>
                <a:gd name="T4" fmla="*/ 165 w 165"/>
                <a:gd name="T5" fmla="*/ 0 h 158"/>
                <a:gd name="T6" fmla="*/ 0 w 165"/>
                <a:gd name="T7" fmla="*/ 0 h 158"/>
                <a:gd name="T8" fmla="*/ 0 w 165"/>
                <a:gd name="T9" fmla="*/ 135 h 158"/>
                <a:gd name="T10" fmla="*/ 0 w 165"/>
                <a:gd name="T11" fmla="*/ 135 h 158"/>
                <a:gd name="T12" fmla="*/ 0 w 165"/>
                <a:gd name="T13" fmla="*/ 13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158">
                  <a:moveTo>
                    <a:pt x="0" y="135"/>
                  </a:moveTo>
                  <a:lnTo>
                    <a:pt x="165" y="158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135"/>
                  </a:lnTo>
                  <a:close/>
                  <a:moveTo>
                    <a:pt x="0" y="135"/>
                  </a:moveTo>
                  <a:lnTo>
                    <a:pt x="0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Freeform 35"/>
            <p:cNvSpPr>
              <a:spLocks noEditPoints="1"/>
            </p:cNvSpPr>
            <p:nvPr/>
          </p:nvSpPr>
          <p:spPr bwMode="auto">
            <a:xfrm>
              <a:off x="7872413" y="558800"/>
              <a:ext cx="261938" cy="254000"/>
            </a:xfrm>
            <a:custGeom>
              <a:avLst/>
              <a:gdLst>
                <a:gd name="T0" fmla="*/ 0 w 165"/>
                <a:gd name="T1" fmla="*/ 160 h 160"/>
                <a:gd name="T2" fmla="*/ 165 w 165"/>
                <a:gd name="T3" fmla="*/ 160 h 160"/>
                <a:gd name="T4" fmla="*/ 165 w 165"/>
                <a:gd name="T5" fmla="*/ 0 h 160"/>
                <a:gd name="T6" fmla="*/ 0 w 165"/>
                <a:gd name="T7" fmla="*/ 24 h 160"/>
                <a:gd name="T8" fmla="*/ 0 w 165"/>
                <a:gd name="T9" fmla="*/ 160 h 160"/>
                <a:gd name="T10" fmla="*/ 0 w 165"/>
                <a:gd name="T11" fmla="*/ 160 h 160"/>
                <a:gd name="T12" fmla="*/ 0 w 165"/>
                <a:gd name="T1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160">
                  <a:moveTo>
                    <a:pt x="0" y="160"/>
                  </a:moveTo>
                  <a:lnTo>
                    <a:pt x="165" y="160"/>
                  </a:lnTo>
                  <a:lnTo>
                    <a:pt x="165" y="0"/>
                  </a:lnTo>
                  <a:lnTo>
                    <a:pt x="0" y="24"/>
                  </a:lnTo>
                  <a:lnTo>
                    <a:pt x="0" y="160"/>
                  </a:lnTo>
                  <a:close/>
                  <a:moveTo>
                    <a:pt x="0" y="160"/>
                  </a:move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37"/>
            <p:cNvSpPr>
              <a:spLocks noEditPoints="1"/>
            </p:cNvSpPr>
            <p:nvPr/>
          </p:nvSpPr>
          <p:spPr bwMode="auto">
            <a:xfrm>
              <a:off x="8161338" y="844550"/>
              <a:ext cx="349250" cy="301625"/>
            </a:xfrm>
            <a:custGeom>
              <a:avLst/>
              <a:gdLst>
                <a:gd name="T0" fmla="*/ 0 w 220"/>
                <a:gd name="T1" fmla="*/ 160 h 190"/>
                <a:gd name="T2" fmla="*/ 220 w 220"/>
                <a:gd name="T3" fmla="*/ 190 h 190"/>
                <a:gd name="T4" fmla="*/ 220 w 220"/>
                <a:gd name="T5" fmla="*/ 0 h 190"/>
                <a:gd name="T6" fmla="*/ 0 w 220"/>
                <a:gd name="T7" fmla="*/ 0 h 190"/>
                <a:gd name="T8" fmla="*/ 0 w 220"/>
                <a:gd name="T9" fmla="*/ 160 h 190"/>
                <a:gd name="T10" fmla="*/ 0 w 220"/>
                <a:gd name="T11" fmla="*/ 160 h 190"/>
                <a:gd name="T12" fmla="*/ 0 w 220"/>
                <a:gd name="T13" fmla="*/ 16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90">
                  <a:moveTo>
                    <a:pt x="0" y="160"/>
                  </a:moveTo>
                  <a:lnTo>
                    <a:pt x="220" y="190"/>
                  </a:lnTo>
                  <a:lnTo>
                    <a:pt x="220" y="0"/>
                  </a:lnTo>
                  <a:lnTo>
                    <a:pt x="0" y="0"/>
                  </a:lnTo>
                  <a:lnTo>
                    <a:pt x="0" y="160"/>
                  </a:lnTo>
                  <a:close/>
                  <a:moveTo>
                    <a:pt x="0" y="160"/>
                  </a:move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3" name="Freeform 39"/>
            <p:cNvSpPr>
              <a:spLocks noEditPoints="1"/>
            </p:cNvSpPr>
            <p:nvPr/>
          </p:nvSpPr>
          <p:spPr bwMode="auto">
            <a:xfrm>
              <a:off x="8161338" y="508000"/>
              <a:ext cx="349250" cy="304800"/>
            </a:xfrm>
            <a:custGeom>
              <a:avLst/>
              <a:gdLst>
                <a:gd name="T0" fmla="*/ 0 w 220"/>
                <a:gd name="T1" fmla="*/ 31 h 192"/>
                <a:gd name="T2" fmla="*/ 0 w 220"/>
                <a:gd name="T3" fmla="*/ 192 h 192"/>
                <a:gd name="T4" fmla="*/ 220 w 220"/>
                <a:gd name="T5" fmla="*/ 192 h 192"/>
                <a:gd name="T6" fmla="*/ 220 w 220"/>
                <a:gd name="T7" fmla="*/ 0 h 192"/>
                <a:gd name="T8" fmla="*/ 0 w 220"/>
                <a:gd name="T9" fmla="*/ 31 h 192"/>
                <a:gd name="T10" fmla="*/ 0 w 220"/>
                <a:gd name="T11" fmla="*/ 31 h 192"/>
                <a:gd name="T12" fmla="*/ 0 w 220"/>
                <a:gd name="T13" fmla="*/ 3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92">
                  <a:moveTo>
                    <a:pt x="0" y="31"/>
                  </a:moveTo>
                  <a:lnTo>
                    <a:pt x="0" y="192"/>
                  </a:lnTo>
                  <a:lnTo>
                    <a:pt x="220" y="192"/>
                  </a:lnTo>
                  <a:lnTo>
                    <a:pt x="220" y="0"/>
                  </a:lnTo>
                  <a:lnTo>
                    <a:pt x="0" y="31"/>
                  </a:lnTo>
                  <a:close/>
                  <a:moveTo>
                    <a:pt x="0" y="31"/>
                  </a:moveTo>
                  <a:lnTo>
                    <a:pt x="0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19836171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638047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4 w 400"/>
              <a:gd name="T27" fmla="*/ 217 h 400"/>
              <a:gd name="T28" fmla="*/ 329 w 400"/>
              <a:gd name="T29" fmla="*/ 229 h 400"/>
              <a:gd name="T30" fmla="*/ 317 w 400"/>
              <a:gd name="T31" fmla="*/ 234 h 400"/>
              <a:gd name="T32" fmla="*/ 83 w 400"/>
              <a:gd name="T33" fmla="*/ 234 h 400"/>
              <a:gd name="T34" fmla="*/ 72 w 400"/>
              <a:gd name="T35" fmla="*/ 229 h 400"/>
              <a:gd name="T36" fmla="*/ 67 w 400"/>
              <a:gd name="T37" fmla="*/ 217 h 400"/>
              <a:gd name="T38" fmla="*/ 67 w 400"/>
              <a:gd name="T39" fmla="*/ 184 h 400"/>
              <a:gd name="T40" fmla="*/ 72 w 400"/>
              <a:gd name="T41" fmla="*/ 172 h 400"/>
              <a:gd name="T42" fmla="*/ 83 w 400"/>
              <a:gd name="T43" fmla="*/ 167 h 400"/>
              <a:gd name="T44" fmla="*/ 317 w 400"/>
              <a:gd name="T45" fmla="*/ 167 h 400"/>
              <a:gd name="T46" fmla="*/ 329 w 400"/>
              <a:gd name="T47" fmla="*/ 172 h 400"/>
              <a:gd name="T48" fmla="*/ 334 w 400"/>
              <a:gd name="T49" fmla="*/ 184 h 400"/>
              <a:gd name="T50" fmla="*/ 334 w 400"/>
              <a:gd name="T51" fmla="*/ 217 h 400"/>
              <a:gd name="T52" fmla="*/ 334 w 400"/>
              <a:gd name="T53" fmla="*/ 217 h 400"/>
              <a:gd name="T54" fmla="*/ 334 w 400"/>
              <a:gd name="T55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4" y="217"/>
                </a:moveTo>
                <a:cubicBezTo>
                  <a:pt x="334" y="221"/>
                  <a:pt x="332" y="225"/>
                  <a:pt x="329" y="229"/>
                </a:cubicBezTo>
                <a:cubicBezTo>
                  <a:pt x="325" y="232"/>
                  <a:pt x="322" y="234"/>
                  <a:pt x="317" y="234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79" y="234"/>
                  <a:pt x="75" y="232"/>
                  <a:pt x="72" y="229"/>
                </a:cubicBezTo>
                <a:cubicBezTo>
                  <a:pt x="68" y="225"/>
                  <a:pt x="67" y="221"/>
                  <a:pt x="67" y="217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7" y="179"/>
                  <a:pt x="68" y="175"/>
                  <a:pt x="72" y="172"/>
                </a:cubicBezTo>
                <a:cubicBezTo>
                  <a:pt x="75" y="168"/>
                  <a:pt x="79" y="167"/>
                  <a:pt x="83" y="167"/>
                </a:cubicBezTo>
                <a:cubicBezTo>
                  <a:pt x="317" y="167"/>
                  <a:pt x="317" y="167"/>
                  <a:pt x="317" y="167"/>
                </a:cubicBezTo>
                <a:cubicBezTo>
                  <a:pt x="322" y="167"/>
                  <a:pt x="325" y="168"/>
                  <a:pt x="329" y="172"/>
                </a:cubicBezTo>
                <a:cubicBezTo>
                  <a:pt x="332" y="175"/>
                  <a:pt x="334" y="179"/>
                  <a:pt x="334" y="184"/>
                </a:cubicBezTo>
                <a:lnTo>
                  <a:pt x="334" y="217"/>
                </a:lnTo>
                <a:close/>
                <a:moveTo>
                  <a:pt x="334" y="217"/>
                </a:moveTo>
                <a:cubicBezTo>
                  <a:pt x="334" y="217"/>
                  <a:pt x="334" y="217"/>
                  <a:pt x="334" y="21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1" name="グループ化 90"/>
          <p:cNvGrpSpPr/>
          <p:nvPr/>
        </p:nvGrpSpPr>
        <p:grpSpPr>
          <a:xfrm>
            <a:off x="3966375" y="1639635"/>
            <a:ext cx="1269804" cy="1269804"/>
            <a:chOff x="1982788" y="506413"/>
            <a:chExt cx="635000" cy="635000"/>
          </a:xfrm>
          <a:solidFill>
            <a:schemeClr val="bg1"/>
          </a:solidFill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1982788" y="506413"/>
              <a:ext cx="635000" cy="635000"/>
            </a:xfrm>
            <a:custGeom>
              <a:avLst/>
              <a:gdLst>
                <a:gd name="T0" fmla="*/ 283 w 300"/>
                <a:gd name="T1" fmla="*/ 17 h 300"/>
                <a:gd name="T2" fmla="*/ 242 w 300"/>
                <a:gd name="T3" fmla="*/ 0 h 300"/>
                <a:gd name="T4" fmla="*/ 58 w 300"/>
                <a:gd name="T5" fmla="*/ 0 h 300"/>
                <a:gd name="T6" fmla="*/ 17 w 300"/>
                <a:gd name="T7" fmla="*/ 17 h 300"/>
                <a:gd name="T8" fmla="*/ 0 w 300"/>
                <a:gd name="T9" fmla="*/ 58 h 300"/>
                <a:gd name="T10" fmla="*/ 0 w 300"/>
                <a:gd name="T11" fmla="*/ 242 h 300"/>
                <a:gd name="T12" fmla="*/ 17 w 300"/>
                <a:gd name="T13" fmla="*/ 283 h 300"/>
                <a:gd name="T14" fmla="*/ 58 w 300"/>
                <a:gd name="T15" fmla="*/ 300 h 300"/>
                <a:gd name="T16" fmla="*/ 242 w 300"/>
                <a:gd name="T17" fmla="*/ 300 h 300"/>
                <a:gd name="T18" fmla="*/ 283 w 300"/>
                <a:gd name="T19" fmla="*/ 283 h 300"/>
                <a:gd name="T20" fmla="*/ 300 w 300"/>
                <a:gd name="T21" fmla="*/ 242 h 300"/>
                <a:gd name="T22" fmla="*/ 300 w 300"/>
                <a:gd name="T23" fmla="*/ 58 h 300"/>
                <a:gd name="T24" fmla="*/ 283 w 300"/>
                <a:gd name="T25" fmla="*/ 17 h 300"/>
                <a:gd name="T26" fmla="*/ 267 w 300"/>
                <a:gd name="T27" fmla="*/ 242 h 300"/>
                <a:gd name="T28" fmla="*/ 260 w 300"/>
                <a:gd name="T29" fmla="*/ 260 h 300"/>
                <a:gd name="T30" fmla="*/ 242 w 300"/>
                <a:gd name="T31" fmla="*/ 267 h 300"/>
                <a:gd name="T32" fmla="*/ 58 w 300"/>
                <a:gd name="T33" fmla="*/ 267 h 300"/>
                <a:gd name="T34" fmla="*/ 41 w 300"/>
                <a:gd name="T35" fmla="*/ 260 h 300"/>
                <a:gd name="T36" fmla="*/ 33 w 300"/>
                <a:gd name="T37" fmla="*/ 242 h 300"/>
                <a:gd name="T38" fmla="*/ 33 w 300"/>
                <a:gd name="T39" fmla="*/ 58 h 300"/>
                <a:gd name="T40" fmla="*/ 41 w 300"/>
                <a:gd name="T41" fmla="*/ 41 h 300"/>
                <a:gd name="T42" fmla="*/ 58 w 300"/>
                <a:gd name="T43" fmla="*/ 33 h 300"/>
                <a:gd name="T44" fmla="*/ 242 w 300"/>
                <a:gd name="T45" fmla="*/ 33 h 300"/>
                <a:gd name="T46" fmla="*/ 260 w 300"/>
                <a:gd name="T47" fmla="*/ 41 h 300"/>
                <a:gd name="T48" fmla="*/ 267 w 300"/>
                <a:gd name="T49" fmla="*/ 58 h 300"/>
                <a:gd name="T50" fmla="*/ 267 w 300"/>
                <a:gd name="T51" fmla="*/ 242 h 300"/>
                <a:gd name="T52" fmla="*/ 267 w 300"/>
                <a:gd name="T53" fmla="*/ 242 h 300"/>
                <a:gd name="T54" fmla="*/ 267 w 300"/>
                <a:gd name="T55" fmla="*/ 24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0" h="300">
                  <a:moveTo>
                    <a:pt x="283" y="17"/>
                  </a:moveTo>
                  <a:cubicBezTo>
                    <a:pt x="272" y="6"/>
                    <a:pt x="258" y="0"/>
                    <a:pt x="24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8" y="6"/>
                    <a:pt x="17" y="17"/>
                  </a:cubicBezTo>
                  <a:cubicBezTo>
                    <a:pt x="6" y="28"/>
                    <a:pt x="0" y="42"/>
                    <a:pt x="0" y="5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58"/>
                    <a:pt x="6" y="272"/>
                    <a:pt x="17" y="283"/>
                  </a:cubicBezTo>
                  <a:cubicBezTo>
                    <a:pt x="28" y="295"/>
                    <a:pt x="42" y="300"/>
                    <a:pt x="58" y="300"/>
                  </a:cubicBezTo>
                  <a:cubicBezTo>
                    <a:pt x="242" y="300"/>
                    <a:pt x="242" y="300"/>
                    <a:pt x="242" y="300"/>
                  </a:cubicBezTo>
                  <a:cubicBezTo>
                    <a:pt x="258" y="300"/>
                    <a:pt x="272" y="295"/>
                    <a:pt x="283" y="283"/>
                  </a:cubicBezTo>
                  <a:cubicBezTo>
                    <a:pt x="295" y="272"/>
                    <a:pt x="300" y="258"/>
                    <a:pt x="300" y="242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0" y="42"/>
                    <a:pt x="295" y="28"/>
                    <a:pt x="283" y="17"/>
                  </a:cubicBezTo>
                  <a:close/>
                  <a:moveTo>
                    <a:pt x="267" y="242"/>
                  </a:moveTo>
                  <a:cubicBezTo>
                    <a:pt x="267" y="249"/>
                    <a:pt x="265" y="255"/>
                    <a:pt x="260" y="260"/>
                  </a:cubicBezTo>
                  <a:cubicBezTo>
                    <a:pt x="255" y="265"/>
                    <a:pt x="249" y="267"/>
                    <a:pt x="242" y="267"/>
                  </a:cubicBezTo>
                  <a:cubicBezTo>
                    <a:pt x="58" y="267"/>
                    <a:pt x="58" y="267"/>
                    <a:pt x="58" y="267"/>
                  </a:cubicBezTo>
                  <a:cubicBezTo>
                    <a:pt x="51" y="267"/>
                    <a:pt x="46" y="265"/>
                    <a:pt x="41" y="260"/>
                  </a:cubicBezTo>
                  <a:cubicBezTo>
                    <a:pt x="36" y="255"/>
                    <a:pt x="33" y="249"/>
                    <a:pt x="33" y="24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1"/>
                    <a:pt x="36" y="46"/>
                    <a:pt x="41" y="41"/>
                  </a:cubicBezTo>
                  <a:cubicBezTo>
                    <a:pt x="46" y="36"/>
                    <a:pt x="51" y="33"/>
                    <a:pt x="58" y="33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9" y="33"/>
                    <a:pt x="255" y="36"/>
                    <a:pt x="260" y="41"/>
                  </a:cubicBezTo>
                  <a:cubicBezTo>
                    <a:pt x="265" y="46"/>
                    <a:pt x="267" y="51"/>
                    <a:pt x="267" y="58"/>
                  </a:cubicBezTo>
                  <a:lnTo>
                    <a:pt x="267" y="242"/>
                  </a:lnTo>
                  <a:close/>
                  <a:moveTo>
                    <a:pt x="267" y="242"/>
                  </a:moveTo>
                  <a:cubicBezTo>
                    <a:pt x="267" y="242"/>
                    <a:pt x="267" y="242"/>
                    <a:pt x="267" y="2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125663" y="787400"/>
              <a:ext cx="352425" cy="71438"/>
            </a:xfrm>
            <a:custGeom>
              <a:avLst/>
              <a:gdLst>
                <a:gd name="T0" fmla="*/ 158 w 167"/>
                <a:gd name="T1" fmla="*/ 0 h 34"/>
                <a:gd name="T2" fmla="*/ 8 w 167"/>
                <a:gd name="T3" fmla="*/ 0 h 34"/>
                <a:gd name="T4" fmla="*/ 2 w 167"/>
                <a:gd name="T5" fmla="*/ 3 h 34"/>
                <a:gd name="T6" fmla="*/ 0 w 167"/>
                <a:gd name="T7" fmla="*/ 9 h 34"/>
                <a:gd name="T8" fmla="*/ 0 w 167"/>
                <a:gd name="T9" fmla="*/ 26 h 34"/>
                <a:gd name="T10" fmla="*/ 2 w 167"/>
                <a:gd name="T11" fmla="*/ 32 h 34"/>
                <a:gd name="T12" fmla="*/ 8 w 167"/>
                <a:gd name="T13" fmla="*/ 34 h 34"/>
                <a:gd name="T14" fmla="*/ 158 w 167"/>
                <a:gd name="T15" fmla="*/ 34 h 34"/>
                <a:gd name="T16" fmla="*/ 164 w 167"/>
                <a:gd name="T17" fmla="*/ 32 h 34"/>
                <a:gd name="T18" fmla="*/ 167 w 167"/>
                <a:gd name="T19" fmla="*/ 26 h 34"/>
                <a:gd name="T20" fmla="*/ 167 w 167"/>
                <a:gd name="T21" fmla="*/ 9 h 34"/>
                <a:gd name="T22" fmla="*/ 164 w 167"/>
                <a:gd name="T23" fmla="*/ 3 h 34"/>
                <a:gd name="T24" fmla="*/ 158 w 167"/>
                <a:gd name="T25" fmla="*/ 0 h 34"/>
                <a:gd name="T26" fmla="*/ 158 w 167"/>
                <a:gd name="T27" fmla="*/ 0 h 34"/>
                <a:gd name="T28" fmla="*/ 158 w 167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7" h="34">
                  <a:moveTo>
                    <a:pt x="1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2" y="32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158" y="34"/>
                    <a:pt x="158" y="34"/>
                    <a:pt x="158" y="34"/>
                  </a:cubicBezTo>
                  <a:cubicBezTo>
                    <a:pt x="161" y="34"/>
                    <a:pt x="163" y="33"/>
                    <a:pt x="164" y="32"/>
                  </a:cubicBezTo>
                  <a:cubicBezTo>
                    <a:pt x="166" y="30"/>
                    <a:pt x="167" y="28"/>
                    <a:pt x="167" y="26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7" y="6"/>
                    <a:pt x="166" y="4"/>
                    <a:pt x="164" y="3"/>
                  </a:cubicBezTo>
                  <a:cubicBezTo>
                    <a:pt x="163" y="1"/>
                    <a:pt x="161" y="0"/>
                    <a:pt x="158" y="0"/>
                  </a:cubicBezTo>
                  <a:close/>
                  <a:moveTo>
                    <a:pt x="158" y="0"/>
                  </a:moveTo>
                  <a:cubicBezTo>
                    <a:pt x="158" y="0"/>
                    <a:pt x="158" y="0"/>
                    <a:pt x="1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6905971" y="2096765"/>
            <a:ext cx="1272980" cy="355547"/>
          </a:xfrm>
          <a:custGeom>
            <a:avLst/>
            <a:gdLst>
              <a:gd name="T0" fmla="*/ 360 w 367"/>
              <a:gd name="T1" fmla="*/ 7 h 100"/>
              <a:gd name="T2" fmla="*/ 342 w 367"/>
              <a:gd name="T3" fmla="*/ 0 h 100"/>
              <a:gd name="T4" fmla="*/ 25 w 367"/>
              <a:gd name="T5" fmla="*/ 0 h 100"/>
              <a:gd name="T6" fmla="*/ 7 w 367"/>
              <a:gd name="T7" fmla="*/ 7 h 100"/>
              <a:gd name="T8" fmla="*/ 0 w 367"/>
              <a:gd name="T9" fmla="*/ 25 h 100"/>
              <a:gd name="T10" fmla="*/ 0 w 367"/>
              <a:gd name="T11" fmla="*/ 75 h 100"/>
              <a:gd name="T12" fmla="*/ 7 w 367"/>
              <a:gd name="T13" fmla="*/ 93 h 100"/>
              <a:gd name="T14" fmla="*/ 25 w 367"/>
              <a:gd name="T15" fmla="*/ 100 h 100"/>
              <a:gd name="T16" fmla="*/ 342 w 367"/>
              <a:gd name="T17" fmla="*/ 100 h 100"/>
              <a:gd name="T18" fmla="*/ 360 w 367"/>
              <a:gd name="T19" fmla="*/ 93 h 100"/>
              <a:gd name="T20" fmla="*/ 367 w 367"/>
              <a:gd name="T21" fmla="*/ 75 h 100"/>
              <a:gd name="T22" fmla="*/ 367 w 367"/>
              <a:gd name="T23" fmla="*/ 25 h 100"/>
              <a:gd name="T24" fmla="*/ 360 w 367"/>
              <a:gd name="T25" fmla="*/ 7 h 100"/>
              <a:gd name="T26" fmla="*/ 360 w 367"/>
              <a:gd name="T27" fmla="*/ 7 h 100"/>
              <a:gd name="T28" fmla="*/ 360 w 367"/>
              <a:gd name="T29" fmla="*/ 7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7" h="100">
                <a:moveTo>
                  <a:pt x="360" y="7"/>
                </a:moveTo>
                <a:cubicBezTo>
                  <a:pt x="355" y="2"/>
                  <a:pt x="349" y="0"/>
                  <a:pt x="34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2"/>
                  <a:pt x="2" y="88"/>
                  <a:pt x="7" y="93"/>
                </a:cubicBezTo>
                <a:cubicBezTo>
                  <a:pt x="12" y="98"/>
                  <a:pt x="18" y="100"/>
                  <a:pt x="25" y="100"/>
                </a:cubicBezTo>
                <a:cubicBezTo>
                  <a:pt x="342" y="100"/>
                  <a:pt x="342" y="100"/>
                  <a:pt x="342" y="100"/>
                </a:cubicBezTo>
                <a:cubicBezTo>
                  <a:pt x="349" y="100"/>
                  <a:pt x="355" y="98"/>
                  <a:pt x="360" y="93"/>
                </a:cubicBezTo>
                <a:cubicBezTo>
                  <a:pt x="365" y="88"/>
                  <a:pt x="367" y="82"/>
                  <a:pt x="367" y="75"/>
                </a:cubicBezTo>
                <a:cubicBezTo>
                  <a:pt x="367" y="25"/>
                  <a:pt x="367" y="25"/>
                  <a:pt x="367" y="25"/>
                </a:cubicBezTo>
                <a:cubicBezTo>
                  <a:pt x="367" y="18"/>
                  <a:pt x="365" y="12"/>
                  <a:pt x="360" y="7"/>
                </a:cubicBezTo>
                <a:close/>
                <a:moveTo>
                  <a:pt x="360" y="7"/>
                </a:moveTo>
                <a:cubicBezTo>
                  <a:pt x="360" y="7"/>
                  <a:pt x="360" y="7"/>
                  <a:pt x="360" y="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2" name="Freeform 18"/>
          <p:cNvSpPr>
            <a:spLocks noEditPoints="1"/>
          </p:cNvSpPr>
          <p:nvPr/>
        </p:nvSpPr>
        <p:spPr bwMode="auto">
          <a:xfrm>
            <a:off x="9861440" y="1478431"/>
            <a:ext cx="958702" cy="1592216"/>
          </a:xfrm>
          <a:custGeom>
            <a:avLst/>
            <a:gdLst>
              <a:gd name="T0" fmla="*/ 190 w 200"/>
              <a:gd name="T1" fmla="*/ 10 h 334"/>
              <a:gd name="T2" fmla="*/ 167 w 200"/>
              <a:gd name="T3" fmla="*/ 0 h 334"/>
              <a:gd name="T4" fmla="*/ 33 w 200"/>
              <a:gd name="T5" fmla="*/ 0 h 334"/>
              <a:gd name="T6" fmla="*/ 10 w 200"/>
              <a:gd name="T7" fmla="*/ 10 h 334"/>
              <a:gd name="T8" fmla="*/ 0 w 200"/>
              <a:gd name="T9" fmla="*/ 33 h 334"/>
              <a:gd name="T10" fmla="*/ 0 w 200"/>
              <a:gd name="T11" fmla="*/ 300 h 334"/>
              <a:gd name="T12" fmla="*/ 10 w 200"/>
              <a:gd name="T13" fmla="*/ 324 h 334"/>
              <a:gd name="T14" fmla="*/ 33 w 200"/>
              <a:gd name="T15" fmla="*/ 334 h 334"/>
              <a:gd name="T16" fmla="*/ 167 w 200"/>
              <a:gd name="T17" fmla="*/ 334 h 334"/>
              <a:gd name="T18" fmla="*/ 190 w 200"/>
              <a:gd name="T19" fmla="*/ 324 h 334"/>
              <a:gd name="T20" fmla="*/ 200 w 200"/>
              <a:gd name="T21" fmla="*/ 300 h 334"/>
              <a:gd name="T22" fmla="*/ 200 w 200"/>
              <a:gd name="T23" fmla="*/ 33 h 334"/>
              <a:gd name="T24" fmla="*/ 190 w 200"/>
              <a:gd name="T25" fmla="*/ 10 h 334"/>
              <a:gd name="T26" fmla="*/ 79 w 200"/>
              <a:gd name="T27" fmla="*/ 33 h 334"/>
              <a:gd name="T28" fmla="*/ 121 w 200"/>
              <a:gd name="T29" fmla="*/ 33 h 334"/>
              <a:gd name="T30" fmla="*/ 125 w 200"/>
              <a:gd name="T31" fmla="*/ 38 h 334"/>
              <a:gd name="T32" fmla="*/ 121 w 200"/>
              <a:gd name="T33" fmla="*/ 42 h 334"/>
              <a:gd name="T34" fmla="*/ 79 w 200"/>
              <a:gd name="T35" fmla="*/ 42 h 334"/>
              <a:gd name="T36" fmla="*/ 75 w 200"/>
              <a:gd name="T37" fmla="*/ 38 h 334"/>
              <a:gd name="T38" fmla="*/ 79 w 200"/>
              <a:gd name="T39" fmla="*/ 33 h 334"/>
              <a:gd name="T40" fmla="*/ 115 w 200"/>
              <a:gd name="T41" fmla="*/ 315 h 334"/>
              <a:gd name="T42" fmla="*/ 100 w 200"/>
              <a:gd name="T43" fmla="*/ 321 h 334"/>
              <a:gd name="T44" fmla="*/ 85 w 200"/>
              <a:gd name="T45" fmla="*/ 315 h 334"/>
              <a:gd name="T46" fmla="*/ 79 w 200"/>
              <a:gd name="T47" fmla="*/ 300 h 334"/>
              <a:gd name="T48" fmla="*/ 85 w 200"/>
              <a:gd name="T49" fmla="*/ 286 h 334"/>
              <a:gd name="T50" fmla="*/ 100 w 200"/>
              <a:gd name="T51" fmla="*/ 279 h 334"/>
              <a:gd name="T52" fmla="*/ 115 w 200"/>
              <a:gd name="T53" fmla="*/ 286 h 334"/>
              <a:gd name="T54" fmla="*/ 121 w 200"/>
              <a:gd name="T55" fmla="*/ 300 h 334"/>
              <a:gd name="T56" fmla="*/ 115 w 200"/>
              <a:gd name="T57" fmla="*/ 315 h 334"/>
              <a:gd name="T58" fmla="*/ 175 w 200"/>
              <a:gd name="T59" fmla="*/ 259 h 334"/>
              <a:gd name="T60" fmla="*/ 173 w 200"/>
              <a:gd name="T61" fmla="*/ 264 h 334"/>
              <a:gd name="T62" fmla="*/ 167 w 200"/>
              <a:gd name="T63" fmla="*/ 267 h 334"/>
              <a:gd name="T64" fmla="*/ 33 w 200"/>
              <a:gd name="T65" fmla="*/ 267 h 334"/>
              <a:gd name="T66" fmla="*/ 28 w 200"/>
              <a:gd name="T67" fmla="*/ 264 h 334"/>
              <a:gd name="T68" fmla="*/ 25 w 200"/>
              <a:gd name="T69" fmla="*/ 259 h 334"/>
              <a:gd name="T70" fmla="*/ 25 w 200"/>
              <a:gd name="T71" fmla="*/ 75 h 334"/>
              <a:gd name="T72" fmla="*/ 28 w 200"/>
              <a:gd name="T73" fmla="*/ 69 h 334"/>
              <a:gd name="T74" fmla="*/ 33 w 200"/>
              <a:gd name="T75" fmla="*/ 67 h 334"/>
              <a:gd name="T76" fmla="*/ 167 w 200"/>
              <a:gd name="T77" fmla="*/ 67 h 334"/>
              <a:gd name="T78" fmla="*/ 173 w 200"/>
              <a:gd name="T79" fmla="*/ 69 h 334"/>
              <a:gd name="T80" fmla="*/ 175 w 200"/>
              <a:gd name="T81" fmla="*/ 75 h 334"/>
              <a:gd name="T82" fmla="*/ 175 w 200"/>
              <a:gd name="T83" fmla="*/ 259 h 334"/>
              <a:gd name="T84" fmla="*/ 175 w 200"/>
              <a:gd name="T85" fmla="*/ 259 h 334"/>
              <a:gd name="T86" fmla="*/ 175 w 200"/>
              <a:gd name="T87" fmla="*/ 259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334">
                <a:moveTo>
                  <a:pt x="190" y="10"/>
                </a:moveTo>
                <a:cubicBezTo>
                  <a:pt x="184" y="3"/>
                  <a:pt x="176" y="0"/>
                  <a:pt x="16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4" y="0"/>
                  <a:pt x="17" y="3"/>
                  <a:pt x="10" y="10"/>
                </a:cubicBezTo>
                <a:cubicBezTo>
                  <a:pt x="3" y="17"/>
                  <a:pt x="0" y="24"/>
                  <a:pt x="0" y="33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9"/>
                  <a:pt x="3" y="317"/>
                  <a:pt x="10" y="324"/>
                </a:cubicBezTo>
                <a:cubicBezTo>
                  <a:pt x="17" y="330"/>
                  <a:pt x="24" y="334"/>
                  <a:pt x="33" y="334"/>
                </a:cubicBezTo>
                <a:cubicBezTo>
                  <a:pt x="167" y="334"/>
                  <a:pt x="167" y="334"/>
                  <a:pt x="167" y="334"/>
                </a:cubicBezTo>
                <a:cubicBezTo>
                  <a:pt x="176" y="334"/>
                  <a:pt x="184" y="330"/>
                  <a:pt x="190" y="324"/>
                </a:cubicBezTo>
                <a:cubicBezTo>
                  <a:pt x="197" y="317"/>
                  <a:pt x="200" y="309"/>
                  <a:pt x="200" y="300"/>
                </a:cubicBezTo>
                <a:cubicBezTo>
                  <a:pt x="200" y="33"/>
                  <a:pt x="200" y="33"/>
                  <a:pt x="200" y="33"/>
                </a:cubicBezTo>
                <a:cubicBezTo>
                  <a:pt x="200" y="24"/>
                  <a:pt x="197" y="17"/>
                  <a:pt x="190" y="10"/>
                </a:cubicBezTo>
                <a:close/>
                <a:moveTo>
                  <a:pt x="79" y="33"/>
                </a:moveTo>
                <a:cubicBezTo>
                  <a:pt x="121" y="33"/>
                  <a:pt x="121" y="33"/>
                  <a:pt x="121" y="33"/>
                </a:cubicBezTo>
                <a:cubicBezTo>
                  <a:pt x="124" y="33"/>
                  <a:pt x="125" y="35"/>
                  <a:pt x="125" y="38"/>
                </a:cubicBezTo>
                <a:cubicBezTo>
                  <a:pt x="125" y="40"/>
                  <a:pt x="124" y="42"/>
                  <a:pt x="121" y="42"/>
                </a:cubicBezTo>
                <a:cubicBezTo>
                  <a:pt x="79" y="42"/>
                  <a:pt x="79" y="42"/>
                  <a:pt x="79" y="42"/>
                </a:cubicBezTo>
                <a:cubicBezTo>
                  <a:pt x="76" y="42"/>
                  <a:pt x="75" y="40"/>
                  <a:pt x="75" y="38"/>
                </a:cubicBezTo>
                <a:cubicBezTo>
                  <a:pt x="75" y="35"/>
                  <a:pt x="76" y="33"/>
                  <a:pt x="79" y="33"/>
                </a:cubicBezTo>
                <a:close/>
                <a:moveTo>
                  <a:pt x="115" y="315"/>
                </a:moveTo>
                <a:cubicBezTo>
                  <a:pt x="111" y="319"/>
                  <a:pt x="106" y="321"/>
                  <a:pt x="100" y="321"/>
                </a:cubicBezTo>
                <a:cubicBezTo>
                  <a:pt x="94" y="321"/>
                  <a:pt x="89" y="319"/>
                  <a:pt x="85" y="315"/>
                </a:cubicBezTo>
                <a:cubicBezTo>
                  <a:pt x="81" y="311"/>
                  <a:pt x="79" y="306"/>
                  <a:pt x="79" y="300"/>
                </a:cubicBezTo>
                <a:cubicBezTo>
                  <a:pt x="79" y="295"/>
                  <a:pt x="81" y="290"/>
                  <a:pt x="85" y="286"/>
                </a:cubicBezTo>
                <a:cubicBezTo>
                  <a:pt x="89" y="282"/>
                  <a:pt x="94" y="279"/>
                  <a:pt x="100" y="279"/>
                </a:cubicBezTo>
                <a:cubicBezTo>
                  <a:pt x="106" y="279"/>
                  <a:pt x="111" y="282"/>
                  <a:pt x="115" y="286"/>
                </a:cubicBezTo>
                <a:cubicBezTo>
                  <a:pt x="119" y="290"/>
                  <a:pt x="121" y="295"/>
                  <a:pt x="121" y="300"/>
                </a:cubicBezTo>
                <a:cubicBezTo>
                  <a:pt x="121" y="306"/>
                  <a:pt x="119" y="311"/>
                  <a:pt x="115" y="315"/>
                </a:cubicBezTo>
                <a:close/>
                <a:moveTo>
                  <a:pt x="175" y="259"/>
                </a:moveTo>
                <a:cubicBezTo>
                  <a:pt x="175" y="261"/>
                  <a:pt x="174" y="263"/>
                  <a:pt x="173" y="264"/>
                </a:cubicBezTo>
                <a:cubicBezTo>
                  <a:pt x="171" y="266"/>
                  <a:pt x="169" y="267"/>
                  <a:pt x="167" y="267"/>
                </a:cubicBezTo>
                <a:cubicBezTo>
                  <a:pt x="33" y="267"/>
                  <a:pt x="33" y="267"/>
                  <a:pt x="33" y="267"/>
                </a:cubicBezTo>
                <a:cubicBezTo>
                  <a:pt x="31" y="267"/>
                  <a:pt x="29" y="266"/>
                  <a:pt x="28" y="264"/>
                </a:cubicBezTo>
                <a:cubicBezTo>
                  <a:pt x="26" y="263"/>
                  <a:pt x="25" y="261"/>
                  <a:pt x="25" y="259"/>
                </a:cubicBezTo>
                <a:cubicBezTo>
                  <a:pt x="25" y="75"/>
                  <a:pt x="25" y="75"/>
                  <a:pt x="25" y="75"/>
                </a:cubicBezTo>
                <a:cubicBezTo>
                  <a:pt x="25" y="73"/>
                  <a:pt x="26" y="71"/>
                  <a:pt x="28" y="69"/>
                </a:cubicBezTo>
                <a:cubicBezTo>
                  <a:pt x="29" y="68"/>
                  <a:pt x="31" y="67"/>
                  <a:pt x="33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69" y="67"/>
                  <a:pt x="171" y="68"/>
                  <a:pt x="173" y="69"/>
                </a:cubicBezTo>
                <a:cubicBezTo>
                  <a:pt x="174" y="71"/>
                  <a:pt x="175" y="73"/>
                  <a:pt x="175" y="75"/>
                </a:cubicBezTo>
                <a:lnTo>
                  <a:pt x="175" y="259"/>
                </a:lnTo>
                <a:close/>
                <a:moveTo>
                  <a:pt x="175" y="259"/>
                </a:moveTo>
                <a:cubicBezTo>
                  <a:pt x="175" y="259"/>
                  <a:pt x="175" y="259"/>
                  <a:pt x="175" y="25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5" name="Freeform 22"/>
          <p:cNvSpPr>
            <a:spLocks noEditPoints="1"/>
          </p:cNvSpPr>
          <p:nvPr/>
        </p:nvSpPr>
        <p:spPr bwMode="auto">
          <a:xfrm>
            <a:off x="12801036" y="1612651"/>
            <a:ext cx="1269804" cy="1323772"/>
          </a:xfrm>
          <a:custGeom>
            <a:avLst/>
            <a:gdLst>
              <a:gd name="T0" fmla="*/ 383 w 384"/>
              <a:gd name="T1" fmla="*/ 274 h 400"/>
              <a:gd name="T2" fmla="*/ 379 w 384"/>
              <a:gd name="T3" fmla="*/ 265 h 400"/>
              <a:gd name="T4" fmla="*/ 360 w 384"/>
              <a:gd name="T5" fmla="*/ 262 h 400"/>
              <a:gd name="T6" fmla="*/ 300 w 384"/>
              <a:gd name="T7" fmla="*/ 275 h 400"/>
              <a:gd name="T8" fmla="*/ 229 w 384"/>
              <a:gd name="T9" fmla="*/ 256 h 400"/>
              <a:gd name="T10" fmla="*/ 178 w 384"/>
              <a:gd name="T11" fmla="*/ 204 h 400"/>
              <a:gd name="T12" fmla="*/ 159 w 384"/>
              <a:gd name="T13" fmla="*/ 133 h 400"/>
              <a:gd name="T14" fmla="*/ 170 w 384"/>
              <a:gd name="T15" fmla="*/ 76 h 400"/>
              <a:gd name="T16" fmla="*/ 205 w 384"/>
              <a:gd name="T17" fmla="*/ 29 h 400"/>
              <a:gd name="T18" fmla="*/ 209 w 384"/>
              <a:gd name="T19" fmla="*/ 10 h 400"/>
              <a:gd name="T20" fmla="*/ 193 w 384"/>
              <a:gd name="T21" fmla="*/ 0 h 400"/>
              <a:gd name="T22" fmla="*/ 117 w 384"/>
              <a:gd name="T23" fmla="*/ 18 h 400"/>
              <a:gd name="T24" fmla="*/ 56 w 384"/>
              <a:gd name="T25" fmla="*/ 61 h 400"/>
              <a:gd name="T26" fmla="*/ 15 w 384"/>
              <a:gd name="T27" fmla="*/ 124 h 400"/>
              <a:gd name="T28" fmla="*/ 0 w 384"/>
              <a:gd name="T29" fmla="*/ 200 h 400"/>
              <a:gd name="T30" fmla="*/ 16 w 384"/>
              <a:gd name="T31" fmla="*/ 278 h 400"/>
              <a:gd name="T32" fmla="*/ 59 w 384"/>
              <a:gd name="T33" fmla="*/ 342 h 400"/>
              <a:gd name="T34" fmla="*/ 123 w 384"/>
              <a:gd name="T35" fmla="*/ 384 h 400"/>
              <a:gd name="T36" fmla="*/ 200 w 384"/>
              <a:gd name="T37" fmla="*/ 400 h 400"/>
              <a:gd name="T38" fmla="*/ 308 w 384"/>
              <a:gd name="T39" fmla="*/ 369 h 400"/>
              <a:gd name="T40" fmla="*/ 382 w 384"/>
              <a:gd name="T41" fmla="*/ 284 h 400"/>
              <a:gd name="T42" fmla="*/ 383 w 384"/>
              <a:gd name="T43" fmla="*/ 274 h 400"/>
              <a:gd name="T44" fmla="*/ 272 w 384"/>
              <a:gd name="T45" fmla="*/ 351 h 400"/>
              <a:gd name="T46" fmla="*/ 200 w 384"/>
              <a:gd name="T47" fmla="*/ 367 h 400"/>
              <a:gd name="T48" fmla="*/ 135 w 384"/>
              <a:gd name="T49" fmla="*/ 354 h 400"/>
              <a:gd name="T50" fmla="*/ 82 w 384"/>
              <a:gd name="T51" fmla="*/ 318 h 400"/>
              <a:gd name="T52" fmla="*/ 47 w 384"/>
              <a:gd name="T53" fmla="*/ 265 h 400"/>
              <a:gd name="T54" fmla="*/ 33 w 384"/>
              <a:gd name="T55" fmla="*/ 200 h 400"/>
              <a:gd name="T56" fmla="*/ 67 w 384"/>
              <a:gd name="T57" fmla="*/ 100 h 400"/>
              <a:gd name="T58" fmla="*/ 152 w 384"/>
              <a:gd name="T59" fmla="*/ 40 h 400"/>
              <a:gd name="T60" fmla="*/ 125 w 384"/>
              <a:gd name="T61" fmla="*/ 133 h 400"/>
              <a:gd name="T62" fmla="*/ 149 w 384"/>
              <a:gd name="T63" fmla="*/ 221 h 400"/>
              <a:gd name="T64" fmla="*/ 212 w 384"/>
              <a:gd name="T65" fmla="*/ 285 h 400"/>
              <a:gd name="T66" fmla="*/ 300 w 384"/>
              <a:gd name="T67" fmla="*/ 308 h 400"/>
              <a:gd name="T68" fmla="*/ 329 w 384"/>
              <a:gd name="T69" fmla="*/ 306 h 400"/>
              <a:gd name="T70" fmla="*/ 272 w 384"/>
              <a:gd name="T71" fmla="*/ 351 h 400"/>
              <a:gd name="T72" fmla="*/ 272 w 384"/>
              <a:gd name="T73" fmla="*/ 351 h 400"/>
              <a:gd name="T74" fmla="*/ 272 w 384"/>
              <a:gd name="T75" fmla="*/ 35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4" h="400">
                <a:moveTo>
                  <a:pt x="383" y="274"/>
                </a:moveTo>
                <a:cubicBezTo>
                  <a:pt x="383" y="271"/>
                  <a:pt x="381" y="268"/>
                  <a:pt x="379" y="265"/>
                </a:cubicBezTo>
                <a:cubicBezTo>
                  <a:pt x="373" y="260"/>
                  <a:pt x="367" y="259"/>
                  <a:pt x="360" y="262"/>
                </a:cubicBezTo>
                <a:cubicBezTo>
                  <a:pt x="341" y="271"/>
                  <a:pt x="321" y="275"/>
                  <a:pt x="300" y="275"/>
                </a:cubicBezTo>
                <a:cubicBezTo>
                  <a:pt x="275" y="275"/>
                  <a:pt x="251" y="269"/>
                  <a:pt x="229" y="256"/>
                </a:cubicBezTo>
                <a:cubicBezTo>
                  <a:pt x="207" y="243"/>
                  <a:pt x="190" y="226"/>
                  <a:pt x="178" y="204"/>
                </a:cubicBezTo>
                <a:cubicBezTo>
                  <a:pt x="165" y="183"/>
                  <a:pt x="159" y="159"/>
                  <a:pt x="159" y="133"/>
                </a:cubicBezTo>
                <a:cubicBezTo>
                  <a:pt x="159" y="113"/>
                  <a:pt x="162" y="94"/>
                  <a:pt x="170" y="76"/>
                </a:cubicBezTo>
                <a:cubicBezTo>
                  <a:pt x="178" y="58"/>
                  <a:pt x="190" y="43"/>
                  <a:pt x="205" y="29"/>
                </a:cubicBezTo>
                <a:cubicBezTo>
                  <a:pt x="210" y="24"/>
                  <a:pt x="212" y="17"/>
                  <a:pt x="209" y="10"/>
                </a:cubicBezTo>
                <a:cubicBezTo>
                  <a:pt x="206" y="3"/>
                  <a:pt x="200" y="0"/>
                  <a:pt x="193" y="0"/>
                </a:cubicBezTo>
                <a:cubicBezTo>
                  <a:pt x="166" y="1"/>
                  <a:pt x="141" y="7"/>
                  <a:pt x="117" y="18"/>
                </a:cubicBezTo>
                <a:cubicBezTo>
                  <a:pt x="93" y="29"/>
                  <a:pt x="73" y="43"/>
                  <a:pt x="56" y="61"/>
                </a:cubicBezTo>
                <a:cubicBezTo>
                  <a:pt x="39" y="78"/>
                  <a:pt x="25" y="99"/>
                  <a:pt x="15" y="124"/>
                </a:cubicBezTo>
                <a:cubicBezTo>
                  <a:pt x="5" y="148"/>
                  <a:pt x="0" y="173"/>
                  <a:pt x="0" y="200"/>
                </a:cubicBezTo>
                <a:cubicBezTo>
                  <a:pt x="0" y="227"/>
                  <a:pt x="5" y="253"/>
                  <a:pt x="16" y="278"/>
                </a:cubicBezTo>
                <a:cubicBezTo>
                  <a:pt x="27" y="302"/>
                  <a:pt x="41" y="324"/>
                  <a:pt x="59" y="342"/>
                </a:cubicBezTo>
                <a:cubicBezTo>
                  <a:pt x="77" y="359"/>
                  <a:pt x="98" y="374"/>
                  <a:pt x="123" y="384"/>
                </a:cubicBezTo>
                <a:cubicBezTo>
                  <a:pt x="147" y="395"/>
                  <a:pt x="173" y="400"/>
                  <a:pt x="200" y="400"/>
                </a:cubicBezTo>
                <a:cubicBezTo>
                  <a:pt x="239" y="400"/>
                  <a:pt x="275" y="390"/>
                  <a:pt x="308" y="369"/>
                </a:cubicBezTo>
                <a:cubicBezTo>
                  <a:pt x="341" y="347"/>
                  <a:pt x="366" y="319"/>
                  <a:pt x="382" y="284"/>
                </a:cubicBezTo>
                <a:cubicBezTo>
                  <a:pt x="383" y="281"/>
                  <a:pt x="384" y="278"/>
                  <a:pt x="383" y="274"/>
                </a:cubicBezTo>
                <a:close/>
                <a:moveTo>
                  <a:pt x="272" y="351"/>
                </a:moveTo>
                <a:cubicBezTo>
                  <a:pt x="249" y="361"/>
                  <a:pt x="225" y="367"/>
                  <a:pt x="200" y="367"/>
                </a:cubicBezTo>
                <a:cubicBezTo>
                  <a:pt x="178" y="367"/>
                  <a:pt x="156" y="362"/>
                  <a:pt x="135" y="354"/>
                </a:cubicBezTo>
                <a:cubicBezTo>
                  <a:pt x="115" y="345"/>
                  <a:pt x="97" y="333"/>
                  <a:pt x="82" y="318"/>
                </a:cubicBezTo>
                <a:cubicBezTo>
                  <a:pt x="67" y="303"/>
                  <a:pt x="56" y="285"/>
                  <a:pt x="47" y="265"/>
                </a:cubicBezTo>
                <a:cubicBezTo>
                  <a:pt x="38" y="244"/>
                  <a:pt x="33" y="223"/>
                  <a:pt x="33" y="200"/>
                </a:cubicBezTo>
                <a:cubicBezTo>
                  <a:pt x="33" y="163"/>
                  <a:pt x="44" y="129"/>
                  <a:pt x="67" y="100"/>
                </a:cubicBezTo>
                <a:cubicBezTo>
                  <a:pt x="89" y="70"/>
                  <a:pt x="117" y="51"/>
                  <a:pt x="152" y="40"/>
                </a:cubicBezTo>
                <a:cubicBezTo>
                  <a:pt x="134" y="69"/>
                  <a:pt x="125" y="100"/>
                  <a:pt x="125" y="133"/>
                </a:cubicBezTo>
                <a:cubicBezTo>
                  <a:pt x="125" y="165"/>
                  <a:pt x="133" y="194"/>
                  <a:pt x="149" y="221"/>
                </a:cubicBezTo>
                <a:cubicBezTo>
                  <a:pt x="164" y="248"/>
                  <a:pt x="186" y="269"/>
                  <a:pt x="212" y="285"/>
                </a:cubicBezTo>
                <a:cubicBezTo>
                  <a:pt x="239" y="301"/>
                  <a:pt x="269" y="308"/>
                  <a:pt x="300" y="308"/>
                </a:cubicBezTo>
                <a:cubicBezTo>
                  <a:pt x="310" y="308"/>
                  <a:pt x="320" y="308"/>
                  <a:pt x="329" y="306"/>
                </a:cubicBezTo>
                <a:cubicBezTo>
                  <a:pt x="313" y="325"/>
                  <a:pt x="294" y="340"/>
                  <a:pt x="272" y="351"/>
                </a:cubicBezTo>
                <a:close/>
                <a:moveTo>
                  <a:pt x="272" y="351"/>
                </a:moveTo>
                <a:cubicBezTo>
                  <a:pt x="272" y="351"/>
                  <a:pt x="272" y="351"/>
                  <a:pt x="272" y="35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8" name="Freeform 26"/>
          <p:cNvSpPr>
            <a:spLocks noEditPoints="1"/>
          </p:cNvSpPr>
          <p:nvPr/>
        </p:nvSpPr>
        <p:spPr bwMode="auto">
          <a:xfrm>
            <a:off x="15750157" y="1641223"/>
            <a:ext cx="1266631" cy="1266631"/>
          </a:xfrm>
          <a:custGeom>
            <a:avLst/>
            <a:gdLst>
              <a:gd name="T0" fmla="*/ 462 w 467"/>
              <a:gd name="T1" fmla="*/ 222 h 467"/>
              <a:gd name="T2" fmla="*/ 396 w 467"/>
              <a:gd name="T3" fmla="*/ 155 h 467"/>
              <a:gd name="T4" fmla="*/ 384 w 467"/>
              <a:gd name="T5" fmla="*/ 150 h 467"/>
              <a:gd name="T6" fmla="*/ 372 w 467"/>
              <a:gd name="T7" fmla="*/ 155 h 467"/>
              <a:gd name="T8" fmla="*/ 367 w 467"/>
              <a:gd name="T9" fmla="*/ 167 h 467"/>
              <a:gd name="T10" fmla="*/ 367 w 467"/>
              <a:gd name="T11" fmla="*/ 200 h 467"/>
              <a:gd name="T12" fmla="*/ 267 w 467"/>
              <a:gd name="T13" fmla="*/ 200 h 467"/>
              <a:gd name="T14" fmla="*/ 267 w 467"/>
              <a:gd name="T15" fmla="*/ 100 h 467"/>
              <a:gd name="T16" fmla="*/ 300 w 467"/>
              <a:gd name="T17" fmla="*/ 100 h 467"/>
              <a:gd name="T18" fmla="*/ 312 w 467"/>
              <a:gd name="T19" fmla="*/ 95 h 467"/>
              <a:gd name="T20" fmla="*/ 317 w 467"/>
              <a:gd name="T21" fmla="*/ 83 h 467"/>
              <a:gd name="T22" fmla="*/ 312 w 467"/>
              <a:gd name="T23" fmla="*/ 72 h 467"/>
              <a:gd name="T24" fmla="*/ 245 w 467"/>
              <a:gd name="T25" fmla="*/ 5 h 467"/>
              <a:gd name="T26" fmla="*/ 234 w 467"/>
              <a:gd name="T27" fmla="*/ 0 h 467"/>
              <a:gd name="T28" fmla="*/ 222 w 467"/>
              <a:gd name="T29" fmla="*/ 5 h 467"/>
              <a:gd name="T30" fmla="*/ 155 w 467"/>
              <a:gd name="T31" fmla="*/ 72 h 467"/>
              <a:gd name="T32" fmla="*/ 150 w 467"/>
              <a:gd name="T33" fmla="*/ 83 h 467"/>
              <a:gd name="T34" fmla="*/ 155 w 467"/>
              <a:gd name="T35" fmla="*/ 95 h 467"/>
              <a:gd name="T36" fmla="*/ 167 w 467"/>
              <a:gd name="T37" fmla="*/ 100 h 467"/>
              <a:gd name="T38" fmla="*/ 200 w 467"/>
              <a:gd name="T39" fmla="*/ 100 h 467"/>
              <a:gd name="T40" fmla="*/ 200 w 467"/>
              <a:gd name="T41" fmla="*/ 200 h 467"/>
              <a:gd name="T42" fmla="*/ 100 w 467"/>
              <a:gd name="T43" fmla="*/ 200 h 467"/>
              <a:gd name="T44" fmla="*/ 100 w 467"/>
              <a:gd name="T45" fmla="*/ 167 h 467"/>
              <a:gd name="T46" fmla="*/ 95 w 467"/>
              <a:gd name="T47" fmla="*/ 155 h 467"/>
              <a:gd name="T48" fmla="*/ 83 w 467"/>
              <a:gd name="T49" fmla="*/ 150 h 467"/>
              <a:gd name="T50" fmla="*/ 72 w 467"/>
              <a:gd name="T51" fmla="*/ 155 h 467"/>
              <a:gd name="T52" fmla="*/ 5 w 467"/>
              <a:gd name="T53" fmla="*/ 222 h 467"/>
              <a:gd name="T54" fmla="*/ 0 w 467"/>
              <a:gd name="T55" fmla="*/ 234 h 467"/>
              <a:gd name="T56" fmla="*/ 5 w 467"/>
              <a:gd name="T57" fmla="*/ 245 h 467"/>
              <a:gd name="T58" fmla="*/ 72 w 467"/>
              <a:gd name="T59" fmla="*/ 312 h 467"/>
              <a:gd name="T60" fmla="*/ 83 w 467"/>
              <a:gd name="T61" fmla="*/ 317 h 467"/>
              <a:gd name="T62" fmla="*/ 95 w 467"/>
              <a:gd name="T63" fmla="*/ 312 h 467"/>
              <a:gd name="T64" fmla="*/ 100 w 467"/>
              <a:gd name="T65" fmla="*/ 300 h 467"/>
              <a:gd name="T66" fmla="*/ 100 w 467"/>
              <a:gd name="T67" fmla="*/ 267 h 467"/>
              <a:gd name="T68" fmla="*/ 200 w 467"/>
              <a:gd name="T69" fmla="*/ 267 h 467"/>
              <a:gd name="T70" fmla="*/ 200 w 467"/>
              <a:gd name="T71" fmla="*/ 367 h 467"/>
              <a:gd name="T72" fmla="*/ 167 w 467"/>
              <a:gd name="T73" fmla="*/ 367 h 467"/>
              <a:gd name="T74" fmla="*/ 155 w 467"/>
              <a:gd name="T75" fmla="*/ 372 h 467"/>
              <a:gd name="T76" fmla="*/ 150 w 467"/>
              <a:gd name="T77" fmla="*/ 384 h 467"/>
              <a:gd name="T78" fmla="*/ 155 w 467"/>
              <a:gd name="T79" fmla="*/ 395 h 467"/>
              <a:gd name="T80" fmla="*/ 222 w 467"/>
              <a:gd name="T81" fmla="*/ 462 h 467"/>
              <a:gd name="T82" fmla="*/ 234 w 467"/>
              <a:gd name="T83" fmla="*/ 467 h 467"/>
              <a:gd name="T84" fmla="*/ 245 w 467"/>
              <a:gd name="T85" fmla="*/ 462 h 467"/>
              <a:gd name="T86" fmla="*/ 312 w 467"/>
              <a:gd name="T87" fmla="*/ 395 h 467"/>
              <a:gd name="T88" fmla="*/ 317 w 467"/>
              <a:gd name="T89" fmla="*/ 384 h 467"/>
              <a:gd name="T90" fmla="*/ 312 w 467"/>
              <a:gd name="T91" fmla="*/ 372 h 467"/>
              <a:gd name="T92" fmla="*/ 300 w 467"/>
              <a:gd name="T93" fmla="*/ 367 h 467"/>
              <a:gd name="T94" fmla="*/ 267 w 467"/>
              <a:gd name="T95" fmla="*/ 367 h 467"/>
              <a:gd name="T96" fmla="*/ 267 w 467"/>
              <a:gd name="T97" fmla="*/ 267 h 467"/>
              <a:gd name="T98" fmla="*/ 367 w 467"/>
              <a:gd name="T99" fmla="*/ 267 h 467"/>
              <a:gd name="T100" fmla="*/ 367 w 467"/>
              <a:gd name="T101" fmla="*/ 300 h 467"/>
              <a:gd name="T102" fmla="*/ 372 w 467"/>
              <a:gd name="T103" fmla="*/ 312 h 467"/>
              <a:gd name="T104" fmla="*/ 384 w 467"/>
              <a:gd name="T105" fmla="*/ 317 h 467"/>
              <a:gd name="T106" fmla="*/ 396 w 467"/>
              <a:gd name="T107" fmla="*/ 312 h 467"/>
              <a:gd name="T108" fmla="*/ 462 w 467"/>
              <a:gd name="T109" fmla="*/ 245 h 467"/>
              <a:gd name="T110" fmla="*/ 467 w 467"/>
              <a:gd name="T111" fmla="*/ 234 h 467"/>
              <a:gd name="T112" fmla="*/ 462 w 467"/>
              <a:gd name="T113" fmla="*/ 222 h 467"/>
              <a:gd name="T114" fmla="*/ 462 w 467"/>
              <a:gd name="T115" fmla="*/ 222 h 467"/>
              <a:gd name="T116" fmla="*/ 462 w 467"/>
              <a:gd name="T117" fmla="*/ 22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7" h="467">
                <a:moveTo>
                  <a:pt x="462" y="222"/>
                </a:moveTo>
                <a:cubicBezTo>
                  <a:pt x="396" y="155"/>
                  <a:pt x="396" y="155"/>
                  <a:pt x="396" y="155"/>
                </a:cubicBezTo>
                <a:cubicBezTo>
                  <a:pt x="392" y="152"/>
                  <a:pt x="388" y="150"/>
                  <a:pt x="384" y="150"/>
                </a:cubicBezTo>
                <a:cubicBezTo>
                  <a:pt x="379" y="150"/>
                  <a:pt x="375" y="152"/>
                  <a:pt x="372" y="155"/>
                </a:cubicBezTo>
                <a:cubicBezTo>
                  <a:pt x="369" y="158"/>
                  <a:pt x="367" y="162"/>
                  <a:pt x="367" y="167"/>
                </a:cubicBezTo>
                <a:cubicBezTo>
                  <a:pt x="367" y="200"/>
                  <a:pt x="367" y="200"/>
                  <a:pt x="367" y="200"/>
                </a:cubicBezTo>
                <a:cubicBezTo>
                  <a:pt x="267" y="200"/>
                  <a:pt x="267" y="200"/>
                  <a:pt x="267" y="200"/>
                </a:cubicBezTo>
                <a:cubicBezTo>
                  <a:pt x="267" y="100"/>
                  <a:pt x="267" y="100"/>
                  <a:pt x="267" y="100"/>
                </a:cubicBezTo>
                <a:cubicBezTo>
                  <a:pt x="300" y="100"/>
                  <a:pt x="300" y="100"/>
                  <a:pt x="300" y="100"/>
                </a:cubicBezTo>
                <a:cubicBezTo>
                  <a:pt x="305" y="100"/>
                  <a:pt x="309" y="98"/>
                  <a:pt x="312" y="95"/>
                </a:cubicBezTo>
                <a:cubicBezTo>
                  <a:pt x="315" y="92"/>
                  <a:pt x="317" y="88"/>
                  <a:pt x="317" y="83"/>
                </a:cubicBezTo>
                <a:cubicBezTo>
                  <a:pt x="317" y="79"/>
                  <a:pt x="315" y="75"/>
                  <a:pt x="312" y="72"/>
                </a:cubicBezTo>
                <a:cubicBezTo>
                  <a:pt x="245" y="5"/>
                  <a:pt x="245" y="5"/>
                  <a:pt x="245" y="5"/>
                </a:cubicBezTo>
                <a:cubicBezTo>
                  <a:pt x="242" y="2"/>
                  <a:pt x="238" y="0"/>
                  <a:pt x="234" y="0"/>
                </a:cubicBezTo>
                <a:cubicBezTo>
                  <a:pt x="229" y="0"/>
                  <a:pt x="225" y="2"/>
                  <a:pt x="222" y="5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2" y="75"/>
                  <a:pt x="150" y="79"/>
                  <a:pt x="150" y="83"/>
                </a:cubicBezTo>
                <a:cubicBezTo>
                  <a:pt x="150" y="88"/>
                  <a:pt x="152" y="92"/>
                  <a:pt x="155" y="95"/>
                </a:cubicBezTo>
                <a:cubicBezTo>
                  <a:pt x="158" y="98"/>
                  <a:pt x="162" y="100"/>
                  <a:pt x="167" y="100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167"/>
                  <a:pt x="100" y="167"/>
                  <a:pt x="100" y="167"/>
                </a:cubicBezTo>
                <a:cubicBezTo>
                  <a:pt x="100" y="162"/>
                  <a:pt x="98" y="158"/>
                  <a:pt x="95" y="155"/>
                </a:cubicBezTo>
                <a:cubicBezTo>
                  <a:pt x="92" y="152"/>
                  <a:pt x="88" y="150"/>
                  <a:pt x="83" y="150"/>
                </a:cubicBezTo>
                <a:cubicBezTo>
                  <a:pt x="79" y="150"/>
                  <a:pt x="75" y="152"/>
                  <a:pt x="72" y="155"/>
                </a:cubicBezTo>
                <a:cubicBezTo>
                  <a:pt x="5" y="222"/>
                  <a:pt x="5" y="222"/>
                  <a:pt x="5" y="222"/>
                </a:cubicBezTo>
                <a:cubicBezTo>
                  <a:pt x="2" y="225"/>
                  <a:pt x="0" y="229"/>
                  <a:pt x="0" y="234"/>
                </a:cubicBezTo>
                <a:cubicBezTo>
                  <a:pt x="0" y="238"/>
                  <a:pt x="2" y="242"/>
                  <a:pt x="5" y="245"/>
                </a:cubicBezTo>
                <a:cubicBezTo>
                  <a:pt x="72" y="312"/>
                  <a:pt x="72" y="312"/>
                  <a:pt x="72" y="312"/>
                </a:cubicBezTo>
                <a:cubicBezTo>
                  <a:pt x="75" y="315"/>
                  <a:pt x="79" y="317"/>
                  <a:pt x="83" y="317"/>
                </a:cubicBezTo>
                <a:cubicBezTo>
                  <a:pt x="88" y="317"/>
                  <a:pt x="92" y="315"/>
                  <a:pt x="95" y="312"/>
                </a:cubicBezTo>
                <a:cubicBezTo>
                  <a:pt x="98" y="309"/>
                  <a:pt x="100" y="305"/>
                  <a:pt x="100" y="300"/>
                </a:cubicBezTo>
                <a:cubicBezTo>
                  <a:pt x="100" y="267"/>
                  <a:pt x="100" y="267"/>
                  <a:pt x="100" y="267"/>
                </a:cubicBezTo>
                <a:cubicBezTo>
                  <a:pt x="200" y="267"/>
                  <a:pt x="200" y="267"/>
                  <a:pt x="200" y="267"/>
                </a:cubicBezTo>
                <a:cubicBezTo>
                  <a:pt x="200" y="367"/>
                  <a:pt x="200" y="367"/>
                  <a:pt x="200" y="367"/>
                </a:cubicBezTo>
                <a:cubicBezTo>
                  <a:pt x="167" y="367"/>
                  <a:pt x="167" y="367"/>
                  <a:pt x="167" y="367"/>
                </a:cubicBezTo>
                <a:cubicBezTo>
                  <a:pt x="162" y="367"/>
                  <a:pt x="158" y="369"/>
                  <a:pt x="155" y="372"/>
                </a:cubicBezTo>
                <a:cubicBezTo>
                  <a:pt x="152" y="375"/>
                  <a:pt x="150" y="379"/>
                  <a:pt x="150" y="384"/>
                </a:cubicBezTo>
                <a:cubicBezTo>
                  <a:pt x="150" y="388"/>
                  <a:pt x="152" y="392"/>
                  <a:pt x="155" y="395"/>
                </a:cubicBezTo>
                <a:cubicBezTo>
                  <a:pt x="222" y="462"/>
                  <a:pt x="222" y="462"/>
                  <a:pt x="222" y="462"/>
                </a:cubicBezTo>
                <a:cubicBezTo>
                  <a:pt x="225" y="466"/>
                  <a:pt x="229" y="467"/>
                  <a:pt x="234" y="467"/>
                </a:cubicBezTo>
                <a:cubicBezTo>
                  <a:pt x="238" y="467"/>
                  <a:pt x="242" y="466"/>
                  <a:pt x="245" y="462"/>
                </a:cubicBezTo>
                <a:cubicBezTo>
                  <a:pt x="312" y="395"/>
                  <a:pt x="312" y="395"/>
                  <a:pt x="312" y="395"/>
                </a:cubicBezTo>
                <a:cubicBezTo>
                  <a:pt x="315" y="392"/>
                  <a:pt x="317" y="388"/>
                  <a:pt x="317" y="384"/>
                </a:cubicBezTo>
                <a:cubicBezTo>
                  <a:pt x="317" y="379"/>
                  <a:pt x="315" y="375"/>
                  <a:pt x="312" y="372"/>
                </a:cubicBezTo>
                <a:cubicBezTo>
                  <a:pt x="309" y="369"/>
                  <a:pt x="305" y="367"/>
                  <a:pt x="300" y="367"/>
                </a:cubicBezTo>
                <a:cubicBezTo>
                  <a:pt x="267" y="367"/>
                  <a:pt x="267" y="367"/>
                  <a:pt x="267" y="367"/>
                </a:cubicBezTo>
                <a:cubicBezTo>
                  <a:pt x="267" y="267"/>
                  <a:pt x="267" y="267"/>
                  <a:pt x="267" y="267"/>
                </a:cubicBezTo>
                <a:cubicBezTo>
                  <a:pt x="367" y="267"/>
                  <a:pt x="367" y="267"/>
                  <a:pt x="367" y="267"/>
                </a:cubicBezTo>
                <a:cubicBezTo>
                  <a:pt x="367" y="300"/>
                  <a:pt x="367" y="300"/>
                  <a:pt x="367" y="300"/>
                </a:cubicBezTo>
                <a:cubicBezTo>
                  <a:pt x="367" y="305"/>
                  <a:pt x="369" y="309"/>
                  <a:pt x="372" y="312"/>
                </a:cubicBezTo>
                <a:cubicBezTo>
                  <a:pt x="375" y="315"/>
                  <a:pt x="379" y="317"/>
                  <a:pt x="384" y="317"/>
                </a:cubicBezTo>
                <a:cubicBezTo>
                  <a:pt x="388" y="317"/>
                  <a:pt x="392" y="315"/>
                  <a:pt x="396" y="312"/>
                </a:cubicBezTo>
                <a:cubicBezTo>
                  <a:pt x="462" y="245"/>
                  <a:pt x="462" y="245"/>
                  <a:pt x="462" y="245"/>
                </a:cubicBezTo>
                <a:cubicBezTo>
                  <a:pt x="466" y="242"/>
                  <a:pt x="467" y="238"/>
                  <a:pt x="467" y="234"/>
                </a:cubicBezTo>
                <a:cubicBezTo>
                  <a:pt x="467" y="229"/>
                  <a:pt x="466" y="225"/>
                  <a:pt x="462" y="222"/>
                </a:cubicBezTo>
                <a:close/>
                <a:moveTo>
                  <a:pt x="462" y="222"/>
                </a:moveTo>
                <a:cubicBezTo>
                  <a:pt x="462" y="222"/>
                  <a:pt x="462" y="222"/>
                  <a:pt x="462" y="22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1" name="Freeform 30"/>
          <p:cNvSpPr>
            <a:spLocks noEditPoints="1"/>
          </p:cNvSpPr>
          <p:nvPr/>
        </p:nvSpPr>
        <p:spPr bwMode="auto">
          <a:xfrm>
            <a:off x="1014082" y="4571989"/>
            <a:ext cx="1276153" cy="1079335"/>
          </a:xfrm>
          <a:custGeom>
            <a:avLst/>
            <a:gdLst>
              <a:gd name="T0" fmla="*/ 416 w 434"/>
              <a:gd name="T1" fmla="*/ 122 h 367"/>
              <a:gd name="T2" fmla="*/ 370 w 434"/>
              <a:gd name="T3" fmla="*/ 59 h 367"/>
              <a:gd name="T4" fmla="*/ 300 w 434"/>
              <a:gd name="T5" fmla="*/ 16 h 367"/>
              <a:gd name="T6" fmla="*/ 217 w 434"/>
              <a:gd name="T7" fmla="*/ 0 h 367"/>
              <a:gd name="T8" fmla="*/ 133 w 434"/>
              <a:gd name="T9" fmla="*/ 16 h 367"/>
              <a:gd name="T10" fmla="*/ 64 w 434"/>
              <a:gd name="T11" fmla="*/ 59 h 367"/>
              <a:gd name="T12" fmla="*/ 17 w 434"/>
              <a:gd name="T13" fmla="*/ 122 h 367"/>
              <a:gd name="T14" fmla="*/ 0 w 434"/>
              <a:gd name="T15" fmla="*/ 198 h 367"/>
              <a:gd name="T16" fmla="*/ 16 w 434"/>
              <a:gd name="T17" fmla="*/ 279 h 367"/>
              <a:gd name="T18" fmla="*/ 21 w 434"/>
              <a:gd name="T19" fmla="*/ 292 h 367"/>
              <a:gd name="T20" fmla="*/ 69 w 434"/>
              <a:gd name="T21" fmla="*/ 301 h 367"/>
              <a:gd name="T22" fmla="*/ 93 w 434"/>
              <a:gd name="T23" fmla="*/ 336 h 367"/>
              <a:gd name="T24" fmla="*/ 133 w 434"/>
              <a:gd name="T25" fmla="*/ 350 h 367"/>
              <a:gd name="T26" fmla="*/ 133 w 434"/>
              <a:gd name="T27" fmla="*/ 359 h 367"/>
              <a:gd name="T28" fmla="*/ 136 w 434"/>
              <a:gd name="T29" fmla="*/ 365 h 367"/>
              <a:gd name="T30" fmla="*/ 142 w 434"/>
              <a:gd name="T31" fmla="*/ 367 h 367"/>
              <a:gd name="T32" fmla="*/ 159 w 434"/>
              <a:gd name="T33" fmla="*/ 367 h 367"/>
              <a:gd name="T34" fmla="*/ 165 w 434"/>
              <a:gd name="T35" fmla="*/ 365 h 367"/>
              <a:gd name="T36" fmla="*/ 167 w 434"/>
              <a:gd name="T37" fmla="*/ 359 h 367"/>
              <a:gd name="T38" fmla="*/ 167 w 434"/>
              <a:gd name="T39" fmla="*/ 209 h 367"/>
              <a:gd name="T40" fmla="*/ 165 w 434"/>
              <a:gd name="T41" fmla="*/ 203 h 367"/>
              <a:gd name="T42" fmla="*/ 159 w 434"/>
              <a:gd name="T43" fmla="*/ 200 h 367"/>
              <a:gd name="T44" fmla="*/ 142 w 434"/>
              <a:gd name="T45" fmla="*/ 200 h 367"/>
              <a:gd name="T46" fmla="*/ 136 w 434"/>
              <a:gd name="T47" fmla="*/ 203 h 367"/>
              <a:gd name="T48" fmla="*/ 133 w 434"/>
              <a:gd name="T49" fmla="*/ 209 h 367"/>
              <a:gd name="T50" fmla="*/ 133 w 434"/>
              <a:gd name="T51" fmla="*/ 217 h 367"/>
              <a:gd name="T52" fmla="*/ 100 w 434"/>
              <a:gd name="T53" fmla="*/ 226 h 367"/>
              <a:gd name="T54" fmla="*/ 75 w 434"/>
              <a:gd name="T55" fmla="*/ 251 h 367"/>
              <a:gd name="T56" fmla="*/ 58 w 434"/>
              <a:gd name="T57" fmla="*/ 248 h 367"/>
              <a:gd name="T58" fmla="*/ 50 w 434"/>
              <a:gd name="T59" fmla="*/ 198 h 367"/>
              <a:gd name="T60" fmla="*/ 73 w 434"/>
              <a:gd name="T61" fmla="*/ 125 h 367"/>
              <a:gd name="T62" fmla="*/ 135 w 434"/>
              <a:gd name="T63" fmla="*/ 70 h 367"/>
              <a:gd name="T64" fmla="*/ 217 w 434"/>
              <a:gd name="T65" fmla="*/ 50 h 367"/>
              <a:gd name="T66" fmla="*/ 299 w 434"/>
              <a:gd name="T67" fmla="*/ 70 h 367"/>
              <a:gd name="T68" fmla="*/ 361 w 434"/>
              <a:gd name="T69" fmla="*/ 125 h 367"/>
              <a:gd name="T70" fmla="*/ 384 w 434"/>
              <a:gd name="T71" fmla="*/ 198 h 367"/>
              <a:gd name="T72" fmla="*/ 376 w 434"/>
              <a:gd name="T73" fmla="*/ 248 h 367"/>
              <a:gd name="T74" fmla="*/ 358 w 434"/>
              <a:gd name="T75" fmla="*/ 251 h 367"/>
              <a:gd name="T76" fmla="*/ 334 w 434"/>
              <a:gd name="T77" fmla="*/ 226 h 367"/>
              <a:gd name="T78" fmla="*/ 300 w 434"/>
              <a:gd name="T79" fmla="*/ 217 h 367"/>
              <a:gd name="T80" fmla="*/ 300 w 434"/>
              <a:gd name="T81" fmla="*/ 209 h 367"/>
              <a:gd name="T82" fmla="*/ 298 w 434"/>
              <a:gd name="T83" fmla="*/ 203 h 367"/>
              <a:gd name="T84" fmla="*/ 292 w 434"/>
              <a:gd name="T85" fmla="*/ 200 h 367"/>
              <a:gd name="T86" fmla="*/ 275 w 434"/>
              <a:gd name="T87" fmla="*/ 200 h 367"/>
              <a:gd name="T88" fmla="*/ 269 w 434"/>
              <a:gd name="T89" fmla="*/ 203 h 367"/>
              <a:gd name="T90" fmla="*/ 267 w 434"/>
              <a:gd name="T91" fmla="*/ 209 h 367"/>
              <a:gd name="T92" fmla="*/ 267 w 434"/>
              <a:gd name="T93" fmla="*/ 359 h 367"/>
              <a:gd name="T94" fmla="*/ 269 w 434"/>
              <a:gd name="T95" fmla="*/ 365 h 367"/>
              <a:gd name="T96" fmla="*/ 275 w 434"/>
              <a:gd name="T97" fmla="*/ 367 h 367"/>
              <a:gd name="T98" fmla="*/ 292 w 434"/>
              <a:gd name="T99" fmla="*/ 367 h 367"/>
              <a:gd name="T100" fmla="*/ 298 w 434"/>
              <a:gd name="T101" fmla="*/ 365 h 367"/>
              <a:gd name="T102" fmla="*/ 300 w 434"/>
              <a:gd name="T103" fmla="*/ 359 h 367"/>
              <a:gd name="T104" fmla="*/ 300 w 434"/>
              <a:gd name="T105" fmla="*/ 350 h 367"/>
              <a:gd name="T106" fmla="*/ 341 w 434"/>
              <a:gd name="T107" fmla="*/ 336 h 367"/>
              <a:gd name="T108" fmla="*/ 365 w 434"/>
              <a:gd name="T109" fmla="*/ 301 h 367"/>
              <a:gd name="T110" fmla="*/ 413 w 434"/>
              <a:gd name="T111" fmla="*/ 292 h 367"/>
              <a:gd name="T112" fmla="*/ 418 w 434"/>
              <a:gd name="T113" fmla="*/ 279 h 367"/>
              <a:gd name="T114" fmla="*/ 434 w 434"/>
              <a:gd name="T115" fmla="*/ 198 h 367"/>
              <a:gd name="T116" fmla="*/ 416 w 434"/>
              <a:gd name="T117" fmla="*/ 122 h 367"/>
              <a:gd name="T118" fmla="*/ 416 w 434"/>
              <a:gd name="T119" fmla="*/ 122 h 367"/>
              <a:gd name="T120" fmla="*/ 416 w 434"/>
              <a:gd name="T121" fmla="*/ 12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4" h="367">
                <a:moveTo>
                  <a:pt x="416" y="122"/>
                </a:moveTo>
                <a:cubicBezTo>
                  <a:pt x="405" y="97"/>
                  <a:pt x="389" y="76"/>
                  <a:pt x="370" y="59"/>
                </a:cubicBezTo>
                <a:cubicBezTo>
                  <a:pt x="350" y="41"/>
                  <a:pt x="327" y="26"/>
                  <a:pt x="300" y="16"/>
                </a:cubicBezTo>
                <a:cubicBezTo>
                  <a:pt x="274" y="5"/>
                  <a:pt x="246" y="0"/>
                  <a:pt x="217" y="0"/>
                </a:cubicBezTo>
                <a:cubicBezTo>
                  <a:pt x="188" y="0"/>
                  <a:pt x="160" y="5"/>
                  <a:pt x="133" y="16"/>
                </a:cubicBezTo>
                <a:cubicBezTo>
                  <a:pt x="107" y="26"/>
                  <a:pt x="84" y="41"/>
                  <a:pt x="64" y="59"/>
                </a:cubicBezTo>
                <a:cubicBezTo>
                  <a:pt x="45" y="76"/>
                  <a:pt x="29" y="97"/>
                  <a:pt x="17" y="122"/>
                </a:cubicBezTo>
                <a:cubicBezTo>
                  <a:pt x="6" y="146"/>
                  <a:pt x="0" y="171"/>
                  <a:pt x="0" y="198"/>
                </a:cubicBezTo>
                <a:cubicBezTo>
                  <a:pt x="0" y="226"/>
                  <a:pt x="5" y="254"/>
                  <a:pt x="16" y="279"/>
                </a:cubicBezTo>
                <a:cubicBezTo>
                  <a:pt x="21" y="292"/>
                  <a:pt x="21" y="292"/>
                  <a:pt x="21" y="292"/>
                </a:cubicBezTo>
                <a:cubicBezTo>
                  <a:pt x="69" y="301"/>
                  <a:pt x="69" y="301"/>
                  <a:pt x="69" y="301"/>
                </a:cubicBezTo>
                <a:cubicBezTo>
                  <a:pt x="73" y="315"/>
                  <a:pt x="81" y="327"/>
                  <a:pt x="93" y="336"/>
                </a:cubicBezTo>
                <a:cubicBezTo>
                  <a:pt x="105" y="346"/>
                  <a:pt x="118" y="350"/>
                  <a:pt x="133" y="350"/>
                </a:cubicBezTo>
                <a:cubicBezTo>
                  <a:pt x="133" y="359"/>
                  <a:pt x="133" y="359"/>
                  <a:pt x="133" y="359"/>
                </a:cubicBezTo>
                <a:cubicBezTo>
                  <a:pt x="133" y="361"/>
                  <a:pt x="134" y="363"/>
                  <a:pt x="136" y="365"/>
                </a:cubicBezTo>
                <a:cubicBezTo>
                  <a:pt x="137" y="366"/>
                  <a:pt x="139" y="367"/>
                  <a:pt x="142" y="367"/>
                </a:cubicBezTo>
                <a:cubicBezTo>
                  <a:pt x="159" y="367"/>
                  <a:pt x="159" y="367"/>
                  <a:pt x="159" y="367"/>
                </a:cubicBezTo>
                <a:cubicBezTo>
                  <a:pt x="161" y="367"/>
                  <a:pt x="163" y="366"/>
                  <a:pt x="165" y="365"/>
                </a:cubicBezTo>
                <a:cubicBezTo>
                  <a:pt x="166" y="363"/>
                  <a:pt x="167" y="361"/>
                  <a:pt x="167" y="359"/>
                </a:cubicBezTo>
                <a:cubicBezTo>
                  <a:pt x="167" y="209"/>
                  <a:pt x="167" y="209"/>
                  <a:pt x="167" y="209"/>
                </a:cubicBezTo>
                <a:cubicBezTo>
                  <a:pt x="167" y="206"/>
                  <a:pt x="166" y="204"/>
                  <a:pt x="165" y="203"/>
                </a:cubicBezTo>
                <a:cubicBezTo>
                  <a:pt x="163" y="201"/>
                  <a:pt x="161" y="200"/>
                  <a:pt x="159" y="200"/>
                </a:cubicBezTo>
                <a:cubicBezTo>
                  <a:pt x="142" y="200"/>
                  <a:pt x="142" y="200"/>
                  <a:pt x="142" y="200"/>
                </a:cubicBezTo>
                <a:cubicBezTo>
                  <a:pt x="139" y="200"/>
                  <a:pt x="137" y="201"/>
                  <a:pt x="136" y="203"/>
                </a:cubicBezTo>
                <a:cubicBezTo>
                  <a:pt x="134" y="204"/>
                  <a:pt x="133" y="206"/>
                  <a:pt x="133" y="209"/>
                </a:cubicBezTo>
                <a:cubicBezTo>
                  <a:pt x="133" y="217"/>
                  <a:pt x="133" y="217"/>
                  <a:pt x="133" y="217"/>
                </a:cubicBezTo>
                <a:cubicBezTo>
                  <a:pt x="121" y="217"/>
                  <a:pt x="110" y="220"/>
                  <a:pt x="100" y="226"/>
                </a:cubicBezTo>
                <a:cubicBezTo>
                  <a:pt x="89" y="232"/>
                  <a:pt x="81" y="241"/>
                  <a:pt x="75" y="251"/>
                </a:cubicBezTo>
                <a:cubicBezTo>
                  <a:pt x="58" y="248"/>
                  <a:pt x="58" y="248"/>
                  <a:pt x="58" y="248"/>
                </a:cubicBezTo>
                <a:cubicBezTo>
                  <a:pt x="53" y="231"/>
                  <a:pt x="50" y="215"/>
                  <a:pt x="50" y="198"/>
                </a:cubicBezTo>
                <a:cubicBezTo>
                  <a:pt x="50" y="172"/>
                  <a:pt x="58" y="148"/>
                  <a:pt x="73" y="125"/>
                </a:cubicBezTo>
                <a:cubicBezTo>
                  <a:pt x="88" y="102"/>
                  <a:pt x="109" y="84"/>
                  <a:pt x="135" y="70"/>
                </a:cubicBezTo>
                <a:cubicBezTo>
                  <a:pt x="160" y="57"/>
                  <a:pt x="188" y="50"/>
                  <a:pt x="217" y="50"/>
                </a:cubicBezTo>
                <a:cubicBezTo>
                  <a:pt x="246" y="50"/>
                  <a:pt x="273" y="57"/>
                  <a:pt x="299" y="70"/>
                </a:cubicBezTo>
                <a:cubicBezTo>
                  <a:pt x="325" y="84"/>
                  <a:pt x="346" y="102"/>
                  <a:pt x="361" y="125"/>
                </a:cubicBezTo>
                <a:cubicBezTo>
                  <a:pt x="376" y="148"/>
                  <a:pt x="384" y="172"/>
                  <a:pt x="384" y="198"/>
                </a:cubicBezTo>
                <a:cubicBezTo>
                  <a:pt x="384" y="215"/>
                  <a:pt x="381" y="231"/>
                  <a:pt x="376" y="248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3" y="241"/>
                  <a:pt x="344" y="232"/>
                  <a:pt x="334" y="226"/>
                </a:cubicBezTo>
                <a:cubicBezTo>
                  <a:pt x="324" y="220"/>
                  <a:pt x="313" y="217"/>
                  <a:pt x="300" y="217"/>
                </a:cubicBezTo>
                <a:cubicBezTo>
                  <a:pt x="300" y="209"/>
                  <a:pt x="300" y="209"/>
                  <a:pt x="300" y="209"/>
                </a:cubicBezTo>
                <a:cubicBezTo>
                  <a:pt x="300" y="206"/>
                  <a:pt x="300" y="204"/>
                  <a:pt x="298" y="203"/>
                </a:cubicBezTo>
                <a:cubicBezTo>
                  <a:pt x="296" y="201"/>
                  <a:pt x="294" y="200"/>
                  <a:pt x="292" y="200"/>
                </a:cubicBezTo>
                <a:cubicBezTo>
                  <a:pt x="275" y="200"/>
                  <a:pt x="275" y="200"/>
                  <a:pt x="275" y="200"/>
                </a:cubicBezTo>
                <a:cubicBezTo>
                  <a:pt x="273" y="200"/>
                  <a:pt x="271" y="201"/>
                  <a:pt x="269" y="203"/>
                </a:cubicBezTo>
                <a:cubicBezTo>
                  <a:pt x="268" y="204"/>
                  <a:pt x="267" y="206"/>
                  <a:pt x="267" y="209"/>
                </a:cubicBezTo>
                <a:cubicBezTo>
                  <a:pt x="267" y="359"/>
                  <a:pt x="267" y="359"/>
                  <a:pt x="267" y="359"/>
                </a:cubicBezTo>
                <a:cubicBezTo>
                  <a:pt x="267" y="361"/>
                  <a:pt x="268" y="363"/>
                  <a:pt x="269" y="365"/>
                </a:cubicBezTo>
                <a:cubicBezTo>
                  <a:pt x="271" y="366"/>
                  <a:pt x="273" y="367"/>
                  <a:pt x="275" y="367"/>
                </a:cubicBezTo>
                <a:cubicBezTo>
                  <a:pt x="292" y="367"/>
                  <a:pt x="292" y="367"/>
                  <a:pt x="292" y="367"/>
                </a:cubicBezTo>
                <a:cubicBezTo>
                  <a:pt x="294" y="367"/>
                  <a:pt x="296" y="366"/>
                  <a:pt x="298" y="365"/>
                </a:cubicBezTo>
                <a:cubicBezTo>
                  <a:pt x="300" y="363"/>
                  <a:pt x="300" y="361"/>
                  <a:pt x="300" y="359"/>
                </a:cubicBezTo>
                <a:cubicBezTo>
                  <a:pt x="300" y="350"/>
                  <a:pt x="300" y="350"/>
                  <a:pt x="300" y="350"/>
                </a:cubicBezTo>
                <a:cubicBezTo>
                  <a:pt x="316" y="350"/>
                  <a:pt x="329" y="346"/>
                  <a:pt x="341" y="336"/>
                </a:cubicBezTo>
                <a:cubicBezTo>
                  <a:pt x="353" y="327"/>
                  <a:pt x="361" y="315"/>
                  <a:pt x="365" y="301"/>
                </a:cubicBezTo>
                <a:cubicBezTo>
                  <a:pt x="413" y="292"/>
                  <a:pt x="413" y="292"/>
                  <a:pt x="413" y="292"/>
                </a:cubicBezTo>
                <a:cubicBezTo>
                  <a:pt x="418" y="279"/>
                  <a:pt x="418" y="279"/>
                  <a:pt x="418" y="279"/>
                </a:cubicBezTo>
                <a:cubicBezTo>
                  <a:pt x="429" y="254"/>
                  <a:pt x="434" y="226"/>
                  <a:pt x="434" y="198"/>
                </a:cubicBezTo>
                <a:cubicBezTo>
                  <a:pt x="434" y="171"/>
                  <a:pt x="428" y="146"/>
                  <a:pt x="416" y="122"/>
                </a:cubicBezTo>
                <a:close/>
                <a:moveTo>
                  <a:pt x="416" y="122"/>
                </a:moveTo>
                <a:cubicBezTo>
                  <a:pt x="416" y="122"/>
                  <a:pt x="416" y="122"/>
                  <a:pt x="416" y="12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4" name="Freeform 34"/>
          <p:cNvSpPr>
            <a:spLocks noEditPoints="1"/>
          </p:cNvSpPr>
          <p:nvPr/>
        </p:nvSpPr>
        <p:spPr bwMode="auto">
          <a:xfrm>
            <a:off x="3963199" y="4421200"/>
            <a:ext cx="1272980" cy="1380913"/>
          </a:xfrm>
          <a:custGeom>
            <a:avLst/>
            <a:gdLst>
              <a:gd name="T0" fmla="*/ 393 w 400"/>
              <a:gd name="T1" fmla="*/ 7 h 434"/>
              <a:gd name="T2" fmla="*/ 375 w 400"/>
              <a:gd name="T3" fmla="*/ 0 h 434"/>
              <a:gd name="T4" fmla="*/ 368 w 400"/>
              <a:gd name="T5" fmla="*/ 1 h 434"/>
              <a:gd name="T6" fmla="*/ 151 w 400"/>
              <a:gd name="T7" fmla="*/ 68 h 434"/>
              <a:gd name="T8" fmla="*/ 138 w 400"/>
              <a:gd name="T9" fmla="*/ 77 h 434"/>
              <a:gd name="T10" fmla="*/ 133 w 400"/>
              <a:gd name="T11" fmla="*/ 92 h 434"/>
              <a:gd name="T12" fmla="*/ 133 w 400"/>
              <a:gd name="T13" fmla="*/ 344 h 434"/>
              <a:gd name="T14" fmla="*/ 83 w 400"/>
              <a:gd name="T15" fmla="*/ 334 h 434"/>
              <a:gd name="T16" fmla="*/ 58 w 400"/>
              <a:gd name="T17" fmla="*/ 336 h 434"/>
              <a:gd name="T18" fmla="*/ 31 w 400"/>
              <a:gd name="T19" fmla="*/ 345 h 434"/>
              <a:gd name="T20" fmla="*/ 9 w 400"/>
              <a:gd name="T21" fmla="*/ 361 h 434"/>
              <a:gd name="T22" fmla="*/ 0 w 400"/>
              <a:gd name="T23" fmla="*/ 384 h 434"/>
              <a:gd name="T24" fmla="*/ 9 w 400"/>
              <a:gd name="T25" fmla="*/ 407 h 434"/>
              <a:gd name="T26" fmla="*/ 31 w 400"/>
              <a:gd name="T27" fmla="*/ 423 h 434"/>
              <a:gd name="T28" fmla="*/ 58 w 400"/>
              <a:gd name="T29" fmla="*/ 431 h 434"/>
              <a:gd name="T30" fmla="*/ 83 w 400"/>
              <a:gd name="T31" fmla="*/ 434 h 434"/>
              <a:gd name="T32" fmla="*/ 109 w 400"/>
              <a:gd name="T33" fmla="*/ 431 h 434"/>
              <a:gd name="T34" fmla="*/ 136 w 400"/>
              <a:gd name="T35" fmla="*/ 423 h 434"/>
              <a:gd name="T36" fmla="*/ 158 w 400"/>
              <a:gd name="T37" fmla="*/ 407 h 434"/>
              <a:gd name="T38" fmla="*/ 167 w 400"/>
              <a:gd name="T39" fmla="*/ 384 h 434"/>
              <a:gd name="T40" fmla="*/ 167 w 400"/>
              <a:gd name="T41" fmla="*/ 199 h 434"/>
              <a:gd name="T42" fmla="*/ 367 w 400"/>
              <a:gd name="T43" fmla="*/ 137 h 434"/>
              <a:gd name="T44" fmla="*/ 367 w 400"/>
              <a:gd name="T45" fmla="*/ 277 h 434"/>
              <a:gd name="T46" fmla="*/ 317 w 400"/>
              <a:gd name="T47" fmla="*/ 267 h 434"/>
              <a:gd name="T48" fmla="*/ 292 w 400"/>
              <a:gd name="T49" fmla="*/ 270 h 434"/>
              <a:gd name="T50" fmla="*/ 265 w 400"/>
              <a:gd name="T51" fmla="*/ 278 h 434"/>
              <a:gd name="T52" fmla="*/ 242 w 400"/>
              <a:gd name="T53" fmla="*/ 294 h 434"/>
              <a:gd name="T54" fmla="*/ 234 w 400"/>
              <a:gd name="T55" fmla="*/ 317 h 434"/>
              <a:gd name="T56" fmla="*/ 242 w 400"/>
              <a:gd name="T57" fmla="*/ 340 h 434"/>
              <a:gd name="T58" fmla="*/ 265 w 400"/>
              <a:gd name="T59" fmla="*/ 356 h 434"/>
              <a:gd name="T60" fmla="*/ 292 w 400"/>
              <a:gd name="T61" fmla="*/ 364 h 434"/>
              <a:gd name="T62" fmla="*/ 317 w 400"/>
              <a:gd name="T63" fmla="*/ 367 h 434"/>
              <a:gd name="T64" fmla="*/ 342 w 400"/>
              <a:gd name="T65" fmla="*/ 364 h 434"/>
              <a:gd name="T66" fmla="*/ 369 w 400"/>
              <a:gd name="T67" fmla="*/ 356 h 434"/>
              <a:gd name="T68" fmla="*/ 392 w 400"/>
              <a:gd name="T69" fmla="*/ 340 h 434"/>
              <a:gd name="T70" fmla="*/ 400 w 400"/>
              <a:gd name="T71" fmla="*/ 317 h 434"/>
              <a:gd name="T72" fmla="*/ 400 w 400"/>
              <a:gd name="T73" fmla="*/ 25 h 434"/>
              <a:gd name="T74" fmla="*/ 393 w 400"/>
              <a:gd name="T75" fmla="*/ 7 h 434"/>
              <a:gd name="T76" fmla="*/ 393 w 400"/>
              <a:gd name="T77" fmla="*/ 7 h 434"/>
              <a:gd name="T78" fmla="*/ 393 w 400"/>
              <a:gd name="T79" fmla="*/ 7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434">
                <a:moveTo>
                  <a:pt x="393" y="7"/>
                </a:moveTo>
                <a:cubicBezTo>
                  <a:pt x="388" y="2"/>
                  <a:pt x="382" y="0"/>
                  <a:pt x="375" y="0"/>
                </a:cubicBezTo>
                <a:cubicBezTo>
                  <a:pt x="373" y="0"/>
                  <a:pt x="370" y="0"/>
                  <a:pt x="368" y="1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46" y="70"/>
                  <a:pt x="142" y="73"/>
                  <a:pt x="138" y="77"/>
                </a:cubicBezTo>
                <a:cubicBezTo>
                  <a:pt x="135" y="81"/>
                  <a:pt x="133" y="86"/>
                  <a:pt x="133" y="92"/>
                </a:cubicBezTo>
                <a:cubicBezTo>
                  <a:pt x="133" y="344"/>
                  <a:pt x="133" y="344"/>
                  <a:pt x="133" y="344"/>
                </a:cubicBezTo>
                <a:cubicBezTo>
                  <a:pt x="118" y="337"/>
                  <a:pt x="102" y="334"/>
                  <a:pt x="83" y="334"/>
                </a:cubicBezTo>
                <a:cubicBezTo>
                  <a:pt x="76" y="334"/>
                  <a:pt x="67" y="335"/>
                  <a:pt x="58" y="336"/>
                </a:cubicBezTo>
                <a:cubicBezTo>
                  <a:pt x="49" y="338"/>
                  <a:pt x="40" y="341"/>
                  <a:pt x="31" y="345"/>
                </a:cubicBezTo>
                <a:cubicBezTo>
                  <a:pt x="22" y="349"/>
                  <a:pt x="15" y="354"/>
                  <a:pt x="9" y="361"/>
                </a:cubicBezTo>
                <a:cubicBezTo>
                  <a:pt x="3" y="367"/>
                  <a:pt x="0" y="375"/>
                  <a:pt x="0" y="384"/>
                </a:cubicBezTo>
                <a:cubicBezTo>
                  <a:pt x="0" y="392"/>
                  <a:pt x="3" y="400"/>
                  <a:pt x="9" y="407"/>
                </a:cubicBezTo>
                <a:cubicBezTo>
                  <a:pt x="15" y="414"/>
                  <a:pt x="22" y="419"/>
                  <a:pt x="31" y="423"/>
                </a:cubicBezTo>
                <a:cubicBezTo>
                  <a:pt x="40" y="426"/>
                  <a:pt x="49" y="429"/>
                  <a:pt x="58" y="431"/>
                </a:cubicBezTo>
                <a:cubicBezTo>
                  <a:pt x="67" y="433"/>
                  <a:pt x="76" y="434"/>
                  <a:pt x="83" y="434"/>
                </a:cubicBezTo>
                <a:cubicBezTo>
                  <a:pt x="91" y="434"/>
                  <a:pt x="100" y="433"/>
                  <a:pt x="109" y="431"/>
                </a:cubicBezTo>
                <a:cubicBezTo>
                  <a:pt x="118" y="429"/>
                  <a:pt x="127" y="426"/>
                  <a:pt x="136" y="423"/>
                </a:cubicBezTo>
                <a:cubicBezTo>
                  <a:pt x="145" y="419"/>
                  <a:pt x="152" y="414"/>
                  <a:pt x="158" y="407"/>
                </a:cubicBezTo>
                <a:cubicBezTo>
                  <a:pt x="164" y="400"/>
                  <a:pt x="167" y="392"/>
                  <a:pt x="167" y="384"/>
                </a:cubicBezTo>
                <a:cubicBezTo>
                  <a:pt x="167" y="199"/>
                  <a:pt x="167" y="199"/>
                  <a:pt x="167" y="199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7" y="277"/>
                  <a:pt x="367" y="277"/>
                  <a:pt x="367" y="277"/>
                </a:cubicBezTo>
                <a:cubicBezTo>
                  <a:pt x="352" y="270"/>
                  <a:pt x="335" y="267"/>
                  <a:pt x="317" y="267"/>
                </a:cubicBezTo>
                <a:cubicBezTo>
                  <a:pt x="309" y="267"/>
                  <a:pt x="301" y="268"/>
                  <a:pt x="292" y="270"/>
                </a:cubicBezTo>
                <a:cubicBezTo>
                  <a:pt x="283" y="272"/>
                  <a:pt x="274" y="274"/>
                  <a:pt x="265" y="278"/>
                </a:cubicBezTo>
                <a:cubicBezTo>
                  <a:pt x="256" y="282"/>
                  <a:pt x="248" y="287"/>
                  <a:pt x="242" y="294"/>
                </a:cubicBezTo>
                <a:cubicBezTo>
                  <a:pt x="237" y="301"/>
                  <a:pt x="234" y="308"/>
                  <a:pt x="234" y="317"/>
                </a:cubicBezTo>
                <a:cubicBezTo>
                  <a:pt x="234" y="326"/>
                  <a:pt x="237" y="333"/>
                  <a:pt x="242" y="340"/>
                </a:cubicBezTo>
                <a:cubicBezTo>
                  <a:pt x="248" y="347"/>
                  <a:pt x="256" y="352"/>
                  <a:pt x="265" y="356"/>
                </a:cubicBezTo>
                <a:cubicBezTo>
                  <a:pt x="274" y="360"/>
                  <a:pt x="283" y="363"/>
                  <a:pt x="292" y="364"/>
                </a:cubicBezTo>
                <a:cubicBezTo>
                  <a:pt x="301" y="366"/>
                  <a:pt x="309" y="367"/>
                  <a:pt x="317" y="367"/>
                </a:cubicBezTo>
                <a:cubicBezTo>
                  <a:pt x="325" y="367"/>
                  <a:pt x="333" y="366"/>
                  <a:pt x="342" y="364"/>
                </a:cubicBezTo>
                <a:cubicBezTo>
                  <a:pt x="351" y="363"/>
                  <a:pt x="360" y="360"/>
                  <a:pt x="369" y="356"/>
                </a:cubicBezTo>
                <a:cubicBezTo>
                  <a:pt x="378" y="352"/>
                  <a:pt x="386" y="347"/>
                  <a:pt x="392" y="340"/>
                </a:cubicBezTo>
                <a:cubicBezTo>
                  <a:pt x="398" y="333"/>
                  <a:pt x="400" y="326"/>
                  <a:pt x="400" y="317"/>
                </a:cubicBezTo>
                <a:cubicBezTo>
                  <a:pt x="400" y="25"/>
                  <a:pt x="400" y="25"/>
                  <a:pt x="400" y="25"/>
                </a:cubicBezTo>
                <a:cubicBezTo>
                  <a:pt x="400" y="18"/>
                  <a:pt x="398" y="12"/>
                  <a:pt x="393" y="7"/>
                </a:cubicBezTo>
                <a:close/>
                <a:moveTo>
                  <a:pt x="393" y="7"/>
                </a:moveTo>
                <a:cubicBezTo>
                  <a:pt x="393" y="7"/>
                  <a:pt x="393" y="7"/>
                  <a:pt x="393" y="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7" name="Freeform 38"/>
          <p:cNvSpPr>
            <a:spLocks noEditPoints="1"/>
          </p:cNvSpPr>
          <p:nvPr/>
        </p:nvSpPr>
        <p:spPr bwMode="auto">
          <a:xfrm>
            <a:off x="6905972" y="4425961"/>
            <a:ext cx="1276153" cy="1371388"/>
          </a:xfrm>
          <a:custGeom>
            <a:avLst/>
            <a:gdLst>
              <a:gd name="T0" fmla="*/ 359 w 434"/>
              <a:gd name="T1" fmla="*/ 263 h 467"/>
              <a:gd name="T2" fmla="*/ 334 w 434"/>
              <a:gd name="T3" fmla="*/ 133 h 467"/>
              <a:gd name="T4" fmla="*/ 309 w 434"/>
              <a:gd name="T5" fmla="*/ 65 h 467"/>
              <a:gd name="T6" fmla="*/ 240 w 434"/>
              <a:gd name="T7" fmla="*/ 35 h 467"/>
              <a:gd name="T8" fmla="*/ 242 w 434"/>
              <a:gd name="T9" fmla="*/ 25 h 467"/>
              <a:gd name="T10" fmla="*/ 235 w 434"/>
              <a:gd name="T11" fmla="*/ 7 h 467"/>
              <a:gd name="T12" fmla="*/ 217 w 434"/>
              <a:gd name="T13" fmla="*/ 0 h 467"/>
              <a:gd name="T14" fmla="*/ 199 w 434"/>
              <a:gd name="T15" fmla="*/ 7 h 467"/>
              <a:gd name="T16" fmla="*/ 192 w 434"/>
              <a:gd name="T17" fmla="*/ 25 h 467"/>
              <a:gd name="T18" fmla="*/ 194 w 434"/>
              <a:gd name="T19" fmla="*/ 35 h 467"/>
              <a:gd name="T20" fmla="*/ 125 w 434"/>
              <a:gd name="T21" fmla="*/ 65 h 467"/>
              <a:gd name="T22" fmla="*/ 100 w 434"/>
              <a:gd name="T23" fmla="*/ 133 h 467"/>
              <a:gd name="T24" fmla="*/ 75 w 434"/>
              <a:gd name="T25" fmla="*/ 263 h 467"/>
              <a:gd name="T26" fmla="*/ 0 w 434"/>
              <a:gd name="T27" fmla="*/ 367 h 467"/>
              <a:gd name="T28" fmla="*/ 10 w 434"/>
              <a:gd name="T29" fmla="*/ 391 h 467"/>
              <a:gd name="T30" fmla="*/ 33 w 434"/>
              <a:gd name="T31" fmla="*/ 400 h 467"/>
              <a:gd name="T32" fmla="*/ 150 w 434"/>
              <a:gd name="T33" fmla="*/ 400 h 467"/>
              <a:gd name="T34" fmla="*/ 170 w 434"/>
              <a:gd name="T35" fmla="*/ 448 h 467"/>
              <a:gd name="T36" fmla="*/ 217 w 434"/>
              <a:gd name="T37" fmla="*/ 467 h 467"/>
              <a:gd name="T38" fmla="*/ 264 w 434"/>
              <a:gd name="T39" fmla="*/ 448 h 467"/>
              <a:gd name="T40" fmla="*/ 284 w 434"/>
              <a:gd name="T41" fmla="*/ 400 h 467"/>
              <a:gd name="T42" fmla="*/ 400 w 434"/>
              <a:gd name="T43" fmla="*/ 400 h 467"/>
              <a:gd name="T44" fmla="*/ 424 w 434"/>
              <a:gd name="T45" fmla="*/ 391 h 467"/>
              <a:gd name="T46" fmla="*/ 434 w 434"/>
              <a:gd name="T47" fmla="*/ 367 h 467"/>
              <a:gd name="T48" fmla="*/ 359 w 434"/>
              <a:gd name="T49" fmla="*/ 263 h 467"/>
              <a:gd name="T50" fmla="*/ 217 w 434"/>
              <a:gd name="T51" fmla="*/ 446 h 467"/>
              <a:gd name="T52" fmla="*/ 184 w 434"/>
              <a:gd name="T53" fmla="*/ 433 h 467"/>
              <a:gd name="T54" fmla="*/ 171 w 434"/>
              <a:gd name="T55" fmla="*/ 400 h 467"/>
              <a:gd name="T56" fmla="*/ 175 w 434"/>
              <a:gd name="T57" fmla="*/ 396 h 467"/>
              <a:gd name="T58" fmla="*/ 179 w 434"/>
              <a:gd name="T59" fmla="*/ 400 h 467"/>
              <a:gd name="T60" fmla="*/ 190 w 434"/>
              <a:gd name="T61" fmla="*/ 427 h 467"/>
              <a:gd name="T62" fmla="*/ 217 w 434"/>
              <a:gd name="T63" fmla="*/ 438 h 467"/>
              <a:gd name="T64" fmla="*/ 221 w 434"/>
              <a:gd name="T65" fmla="*/ 442 h 467"/>
              <a:gd name="T66" fmla="*/ 217 w 434"/>
              <a:gd name="T67" fmla="*/ 446 h 467"/>
              <a:gd name="T68" fmla="*/ 48 w 434"/>
              <a:gd name="T69" fmla="*/ 367 h 467"/>
              <a:gd name="T70" fmla="*/ 112 w 434"/>
              <a:gd name="T71" fmla="*/ 260 h 467"/>
              <a:gd name="T72" fmla="*/ 133 w 434"/>
              <a:gd name="T73" fmla="*/ 133 h 467"/>
              <a:gd name="T74" fmla="*/ 217 w 434"/>
              <a:gd name="T75" fmla="*/ 67 h 467"/>
              <a:gd name="T76" fmla="*/ 300 w 434"/>
              <a:gd name="T77" fmla="*/ 133 h 467"/>
              <a:gd name="T78" fmla="*/ 322 w 434"/>
              <a:gd name="T79" fmla="*/ 260 h 467"/>
              <a:gd name="T80" fmla="*/ 386 w 434"/>
              <a:gd name="T81" fmla="*/ 367 h 467"/>
              <a:gd name="T82" fmla="*/ 48 w 434"/>
              <a:gd name="T83" fmla="*/ 367 h 467"/>
              <a:gd name="T84" fmla="*/ 48 w 434"/>
              <a:gd name="T85" fmla="*/ 367 h 467"/>
              <a:gd name="T86" fmla="*/ 48 w 434"/>
              <a:gd name="T87" fmla="*/ 3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4" h="467">
                <a:moveTo>
                  <a:pt x="359" y="263"/>
                </a:moveTo>
                <a:cubicBezTo>
                  <a:pt x="342" y="222"/>
                  <a:pt x="334" y="179"/>
                  <a:pt x="334" y="133"/>
                </a:cubicBezTo>
                <a:cubicBezTo>
                  <a:pt x="334" y="105"/>
                  <a:pt x="325" y="82"/>
                  <a:pt x="309" y="65"/>
                </a:cubicBezTo>
                <a:cubicBezTo>
                  <a:pt x="292" y="48"/>
                  <a:pt x="269" y="38"/>
                  <a:pt x="240" y="35"/>
                </a:cubicBezTo>
                <a:cubicBezTo>
                  <a:pt x="241" y="32"/>
                  <a:pt x="242" y="28"/>
                  <a:pt x="242" y="25"/>
                </a:cubicBezTo>
                <a:cubicBezTo>
                  <a:pt x="242" y="18"/>
                  <a:pt x="240" y="12"/>
                  <a:pt x="235" y="7"/>
                </a:cubicBezTo>
                <a:cubicBezTo>
                  <a:pt x="230" y="2"/>
                  <a:pt x="224" y="0"/>
                  <a:pt x="217" y="0"/>
                </a:cubicBezTo>
                <a:cubicBezTo>
                  <a:pt x="210" y="0"/>
                  <a:pt x="204" y="2"/>
                  <a:pt x="199" y="7"/>
                </a:cubicBezTo>
                <a:cubicBezTo>
                  <a:pt x="194" y="12"/>
                  <a:pt x="192" y="18"/>
                  <a:pt x="192" y="25"/>
                </a:cubicBezTo>
                <a:cubicBezTo>
                  <a:pt x="192" y="28"/>
                  <a:pt x="193" y="32"/>
                  <a:pt x="194" y="35"/>
                </a:cubicBezTo>
                <a:cubicBezTo>
                  <a:pt x="165" y="38"/>
                  <a:pt x="142" y="48"/>
                  <a:pt x="125" y="65"/>
                </a:cubicBezTo>
                <a:cubicBezTo>
                  <a:pt x="108" y="82"/>
                  <a:pt x="100" y="105"/>
                  <a:pt x="100" y="133"/>
                </a:cubicBezTo>
                <a:cubicBezTo>
                  <a:pt x="100" y="179"/>
                  <a:pt x="92" y="222"/>
                  <a:pt x="75" y="263"/>
                </a:cubicBezTo>
                <a:cubicBezTo>
                  <a:pt x="58" y="305"/>
                  <a:pt x="33" y="339"/>
                  <a:pt x="0" y="367"/>
                </a:cubicBezTo>
                <a:cubicBezTo>
                  <a:pt x="0" y="376"/>
                  <a:pt x="3" y="384"/>
                  <a:pt x="10" y="391"/>
                </a:cubicBezTo>
                <a:cubicBezTo>
                  <a:pt x="17" y="397"/>
                  <a:pt x="24" y="400"/>
                  <a:pt x="33" y="400"/>
                </a:cubicBezTo>
                <a:cubicBezTo>
                  <a:pt x="150" y="400"/>
                  <a:pt x="150" y="400"/>
                  <a:pt x="150" y="400"/>
                </a:cubicBezTo>
                <a:cubicBezTo>
                  <a:pt x="150" y="419"/>
                  <a:pt x="157" y="435"/>
                  <a:pt x="170" y="448"/>
                </a:cubicBezTo>
                <a:cubicBezTo>
                  <a:pt x="183" y="461"/>
                  <a:pt x="199" y="467"/>
                  <a:pt x="217" y="467"/>
                </a:cubicBezTo>
                <a:cubicBezTo>
                  <a:pt x="235" y="467"/>
                  <a:pt x="251" y="461"/>
                  <a:pt x="264" y="448"/>
                </a:cubicBezTo>
                <a:cubicBezTo>
                  <a:pt x="277" y="435"/>
                  <a:pt x="284" y="419"/>
                  <a:pt x="284" y="400"/>
                </a:cubicBezTo>
                <a:cubicBezTo>
                  <a:pt x="400" y="400"/>
                  <a:pt x="400" y="400"/>
                  <a:pt x="400" y="400"/>
                </a:cubicBezTo>
                <a:cubicBezTo>
                  <a:pt x="410" y="400"/>
                  <a:pt x="417" y="397"/>
                  <a:pt x="424" y="391"/>
                </a:cubicBezTo>
                <a:cubicBezTo>
                  <a:pt x="431" y="384"/>
                  <a:pt x="434" y="376"/>
                  <a:pt x="434" y="367"/>
                </a:cubicBezTo>
                <a:cubicBezTo>
                  <a:pt x="401" y="339"/>
                  <a:pt x="376" y="305"/>
                  <a:pt x="359" y="263"/>
                </a:cubicBezTo>
                <a:close/>
                <a:moveTo>
                  <a:pt x="217" y="446"/>
                </a:moveTo>
                <a:cubicBezTo>
                  <a:pt x="204" y="446"/>
                  <a:pt x="193" y="442"/>
                  <a:pt x="184" y="433"/>
                </a:cubicBezTo>
                <a:cubicBezTo>
                  <a:pt x="176" y="424"/>
                  <a:pt x="171" y="413"/>
                  <a:pt x="171" y="400"/>
                </a:cubicBezTo>
                <a:cubicBezTo>
                  <a:pt x="171" y="398"/>
                  <a:pt x="172" y="396"/>
                  <a:pt x="175" y="396"/>
                </a:cubicBezTo>
                <a:cubicBezTo>
                  <a:pt x="178" y="396"/>
                  <a:pt x="179" y="398"/>
                  <a:pt x="179" y="400"/>
                </a:cubicBezTo>
                <a:cubicBezTo>
                  <a:pt x="179" y="411"/>
                  <a:pt x="183" y="420"/>
                  <a:pt x="190" y="427"/>
                </a:cubicBezTo>
                <a:cubicBezTo>
                  <a:pt x="198" y="434"/>
                  <a:pt x="207" y="438"/>
                  <a:pt x="217" y="438"/>
                </a:cubicBezTo>
                <a:cubicBezTo>
                  <a:pt x="220" y="438"/>
                  <a:pt x="221" y="439"/>
                  <a:pt x="221" y="442"/>
                </a:cubicBezTo>
                <a:cubicBezTo>
                  <a:pt x="221" y="445"/>
                  <a:pt x="220" y="446"/>
                  <a:pt x="217" y="446"/>
                </a:cubicBezTo>
                <a:close/>
                <a:moveTo>
                  <a:pt x="48" y="367"/>
                </a:moveTo>
                <a:cubicBezTo>
                  <a:pt x="76" y="336"/>
                  <a:pt x="98" y="300"/>
                  <a:pt x="112" y="260"/>
                </a:cubicBezTo>
                <a:cubicBezTo>
                  <a:pt x="126" y="220"/>
                  <a:pt x="133" y="178"/>
                  <a:pt x="133" y="133"/>
                </a:cubicBezTo>
                <a:cubicBezTo>
                  <a:pt x="133" y="89"/>
                  <a:pt x="161" y="67"/>
                  <a:pt x="217" y="67"/>
                </a:cubicBezTo>
                <a:cubicBezTo>
                  <a:pt x="273" y="67"/>
                  <a:pt x="300" y="89"/>
                  <a:pt x="300" y="133"/>
                </a:cubicBezTo>
                <a:cubicBezTo>
                  <a:pt x="300" y="178"/>
                  <a:pt x="308" y="220"/>
                  <a:pt x="322" y="260"/>
                </a:cubicBezTo>
                <a:cubicBezTo>
                  <a:pt x="336" y="300"/>
                  <a:pt x="358" y="336"/>
                  <a:pt x="386" y="367"/>
                </a:cubicBezTo>
                <a:lnTo>
                  <a:pt x="48" y="367"/>
                </a:lnTo>
                <a:close/>
                <a:moveTo>
                  <a:pt x="48" y="367"/>
                </a:moveTo>
                <a:cubicBezTo>
                  <a:pt x="48" y="367"/>
                  <a:pt x="48" y="367"/>
                  <a:pt x="48" y="3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2" name="グループ化 91"/>
          <p:cNvGrpSpPr/>
          <p:nvPr/>
        </p:nvGrpSpPr>
        <p:grpSpPr>
          <a:xfrm>
            <a:off x="9858266" y="4613256"/>
            <a:ext cx="1266629" cy="996798"/>
            <a:chOff x="4929188" y="1979612"/>
            <a:chExt cx="633412" cy="498476"/>
          </a:xfrm>
          <a:solidFill>
            <a:schemeClr val="bg1"/>
          </a:solidFill>
        </p:grpSpPr>
        <p:sp>
          <p:nvSpPr>
            <p:cNvPr id="50" name="Freeform 42"/>
            <p:cNvSpPr>
              <a:spLocks noEditPoints="1"/>
            </p:cNvSpPr>
            <p:nvPr/>
          </p:nvSpPr>
          <p:spPr bwMode="auto">
            <a:xfrm>
              <a:off x="5156200" y="2343150"/>
              <a:ext cx="179388" cy="134938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3"/>
            <p:cNvSpPr>
              <a:spLocks noEditPoints="1"/>
            </p:cNvSpPr>
            <p:nvPr/>
          </p:nvSpPr>
          <p:spPr bwMode="auto">
            <a:xfrm>
              <a:off x="4929188" y="2343150"/>
              <a:ext cx="180975" cy="134938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4"/>
            <p:cNvSpPr>
              <a:spLocks noEditPoints="1"/>
            </p:cNvSpPr>
            <p:nvPr/>
          </p:nvSpPr>
          <p:spPr bwMode="auto">
            <a:xfrm>
              <a:off x="4929188" y="1979612"/>
              <a:ext cx="180975" cy="136525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5"/>
            <p:cNvSpPr>
              <a:spLocks noEditPoints="1"/>
            </p:cNvSpPr>
            <p:nvPr/>
          </p:nvSpPr>
          <p:spPr bwMode="auto">
            <a:xfrm>
              <a:off x="5156200" y="2160588"/>
              <a:ext cx="179388" cy="136525"/>
            </a:xfrm>
            <a:custGeom>
              <a:avLst/>
              <a:gdLst>
                <a:gd name="T0" fmla="*/ 108 w 133"/>
                <a:gd name="T1" fmla="*/ 0 h 101"/>
                <a:gd name="T2" fmla="*/ 25 w 133"/>
                <a:gd name="T3" fmla="*/ 0 h 101"/>
                <a:gd name="T4" fmla="*/ 7 w 133"/>
                <a:gd name="T5" fmla="*/ 8 h 101"/>
                <a:gd name="T6" fmla="*/ 0 w 133"/>
                <a:gd name="T7" fmla="*/ 26 h 101"/>
                <a:gd name="T8" fmla="*/ 0 w 133"/>
                <a:gd name="T9" fmla="*/ 76 h 101"/>
                <a:gd name="T10" fmla="*/ 7 w 133"/>
                <a:gd name="T11" fmla="*/ 93 h 101"/>
                <a:gd name="T12" fmla="*/ 25 w 133"/>
                <a:gd name="T13" fmla="*/ 101 h 101"/>
                <a:gd name="T14" fmla="*/ 108 w 133"/>
                <a:gd name="T15" fmla="*/ 101 h 101"/>
                <a:gd name="T16" fmla="*/ 126 w 133"/>
                <a:gd name="T17" fmla="*/ 93 h 101"/>
                <a:gd name="T18" fmla="*/ 133 w 133"/>
                <a:gd name="T19" fmla="*/ 76 h 101"/>
                <a:gd name="T20" fmla="*/ 133 w 133"/>
                <a:gd name="T21" fmla="*/ 26 h 101"/>
                <a:gd name="T22" fmla="*/ 126 w 133"/>
                <a:gd name="T23" fmla="*/ 8 h 101"/>
                <a:gd name="T24" fmla="*/ 108 w 133"/>
                <a:gd name="T25" fmla="*/ 0 h 101"/>
                <a:gd name="T26" fmla="*/ 108 w 133"/>
                <a:gd name="T27" fmla="*/ 0 h 101"/>
                <a:gd name="T28" fmla="*/ 108 w 133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1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5" y="101"/>
                    <a:pt x="121" y="98"/>
                    <a:pt x="126" y="93"/>
                  </a:cubicBezTo>
                  <a:cubicBezTo>
                    <a:pt x="131" y="88"/>
                    <a:pt x="133" y="83"/>
                    <a:pt x="133" y="7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19"/>
                    <a:pt x="131" y="13"/>
                    <a:pt x="126" y="8"/>
                  </a:cubicBezTo>
                  <a:cubicBezTo>
                    <a:pt x="121" y="3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4929188" y="2160588"/>
              <a:ext cx="180975" cy="136525"/>
            </a:xfrm>
            <a:custGeom>
              <a:avLst/>
              <a:gdLst>
                <a:gd name="T0" fmla="*/ 108 w 133"/>
                <a:gd name="T1" fmla="*/ 0 h 101"/>
                <a:gd name="T2" fmla="*/ 25 w 133"/>
                <a:gd name="T3" fmla="*/ 0 h 101"/>
                <a:gd name="T4" fmla="*/ 7 w 133"/>
                <a:gd name="T5" fmla="*/ 8 h 101"/>
                <a:gd name="T6" fmla="*/ 0 w 133"/>
                <a:gd name="T7" fmla="*/ 26 h 101"/>
                <a:gd name="T8" fmla="*/ 0 w 133"/>
                <a:gd name="T9" fmla="*/ 76 h 101"/>
                <a:gd name="T10" fmla="*/ 7 w 133"/>
                <a:gd name="T11" fmla="*/ 93 h 101"/>
                <a:gd name="T12" fmla="*/ 25 w 133"/>
                <a:gd name="T13" fmla="*/ 101 h 101"/>
                <a:gd name="T14" fmla="*/ 108 w 133"/>
                <a:gd name="T15" fmla="*/ 101 h 101"/>
                <a:gd name="T16" fmla="*/ 126 w 133"/>
                <a:gd name="T17" fmla="*/ 93 h 101"/>
                <a:gd name="T18" fmla="*/ 133 w 133"/>
                <a:gd name="T19" fmla="*/ 76 h 101"/>
                <a:gd name="T20" fmla="*/ 133 w 133"/>
                <a:gd name="T21" fmla="*/ 26 h 101"/>
                <a:gd name="T22" fmla="*/ 126 w 133"/>
                <a:gd name="T23" fmla="*/ 8 h 101"/>
                <a:gd name="T24" fmla="*/ 108 w 133"/>
                <a:gd name="T25" fmla="*/ 0 h 101"/>
                <a:gd name="T26" fmla="*/ 108 w 133"/>
                <a:gd name="T27" fmla="*/ 0 h 101"/>
                <a:gd name="T28" fmla="*/ 108 w 133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1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5" y="101"/>
                    <a:pt x="121" y="98"/>
                    <a:pt x="126" y="93"/>
                  </a:cubicBezTo>
                  <a:cubicBezTo>
                    <a:pt x="131" y="88"/>
                    <a:pt x="133" y="83"/>
                    <a:pt x="133" y="7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19"/>
                    <a:pt x="131" y="13"/>
                    <a:pt x="126" y="8"/>
                  </a:cubicBezTo>
                  <a:cubicBezTo>
                    <a:pt x="121" y="3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7"/>
            <p:cNvSpPr>
              <a:spLocks noEditPoints="1"/>
            </p:cNvSpPr>
            <p:nvPr/>
          </p:nvSpPr>
          <p:spPr bwMode="auto">
            <a:xfrm>
              <a:off x="5381625" y="1979612"/>
              <a:ext cx="180975" cy="136525"/>
            </a:xfrm>
            <a:custGeom>
              <a:avLst/>
              <a:gdLst>
                <a:gd name="T0" fmla="*/ 126 w 133"/>
                <a:gd name="T1" fmla="*/ 7 h 100"/>
                <a:gd name="T2" fmla="*/ 108 w 133"/>
                <a:gd name="T3" fmla="*/ 0 h 100"/>
                <a:gd name="T4" fmla="*/ 25 w 133"/>
                <a:gd name="T5" fmla="*/ 0 h 100"/>
                <a:gd name="T6" fmla="*/ 7 w 133"/>
                <a:gd name="T7" fmla="*/ 7 h 100"/>
                <a:gd name="T8" fmla="*/ 0 w 133"/>
                <a:gd name="T9" fmla="*/ 25 h 100"/>
                <a:gd name="T10" fmla="*/ 0 w 133"/>
                <a:gd name="T11" fmla="*/ 75 h 100"/>
                <a:gd name="T12" fmla="*/ 7 w 133"/>
                <a:gd name="T13" fmla="*/ 93 h 100"/>
                <a:gd name="T14" fmla="*/ 25 w 133"/>
                <a:gd name="T15" fmla="*/ 100 h 100"/>
                <a:gd name="T16" fmla="*/ 108 w 133"/>
                <a:gd name="T17" fmla="*/ 100 h 100"/>
                <a:gd name="T18" fmla="*/ 126 w 133"/>
                <a:gd name="T19" fmla="*/ 93 h 100"/>
                <a:gd name="T20" fmla="*/ 133 w 133"/>
                <a:gd name="T21" fmla="*/ 75 h 100"/>
                <a:gd name="T22" fmla="*/ 133 w 133"/>
                <a:gd name="T23" fmla="*/ 25 h 100"/>
                <a:gd name="T24" fmla="*/ 126 w 133"/>
                <a:gd name="T25" fmla="*/ 7 h 100"/>
                <a:gd name="T26" fmla="*/ 126 w 133"/>
                <a:gd name="T27" fmla="*/ 7 h 100"/>
                <a:gd name="T28" fmla="*/ 126 w 133"/>
                <a:gd name="T29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26" y="7"/>
                  </a:moveTo>
                  <a:cubicBezTo>
                    <a:pt x="121" y="2"/>
                    <a:pt x="115" y="0"/>
                    <a:pt x="10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lose/>
                  <a:moveTo>
                    <a:pt x="126" y="7"/>
                  </a:moveTo>
                  <a:cubicBezTo>
                    <a:pt x="126" y="7"/>
                    <a:pt x="126" y="7"/>
                    <a:pt x="12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Freeform 48"/>
            <p:cNvSpPr>
              <a:spLocks noEditPoints="1"/>
            </p:cNvSpPr>
            <p:nvPr/>
          </p:nvSpPr>
          <p:spPr bwMode="auto">
            <a:xfrm>
              <a:off x="5156200" y="1979612"/>
              <a:ext cx="179388" cy="136525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5381625" y="2160588"/>
              <a:ext cx="180975" cy="136525"/>
            </a:xfrm>
            <a:custGeom>
              <a:avLst/>
              <a:gdLst>
                <a:gd name="T0" fmla="*/ 108 w 133"/>
                <a:gd name="T1" fmla="*/ 0 h 101"/>
                <a:gd name="T2" fmla="*/ 25 w 133"/>
                <a:gd name="T3" fmla="*/ 0 h 101"/>
                <a:gd name="T4" fmla="*/ 7 w 133"/>
                <a:gd name="T5" fmla="*/ 8 h 101"/>
                <a:gd name="T6" fmla="*/ 0 w 133"/>
                <a:gd name="T7" fmla="*/ 26 h 101"/>
                <a:gd name="T8" fmla="*/ 0 w 133"/>
                <a:gd name="T9" fmla="*/ 76 h 101"/>
                <a:gd name="T10" fmla="*/ 7 w 133"/>
                <a:gd name="T11" fmla="*/ 93 h 101"/>
                <a:gd name="T12" fmla="*/ 25 w 133"/>
                <a:gd name="T13" fmla="*/ 101 h 101"/>
                <a:gd name="T14" fmla="*/ 108 w 133"/>
                <a:gd name="T15" fmla="*/ 101 h 101"/>
                <a:gd name="T16" fmla="*/ 126 w 133"/>
                <a:gd name="T17" fmla="*/ 93 h 101"/>
                <a:gd name="T18" fmla="*/ 133 w 133"/>
                <a:gd name="T19" fmla="*/ 76 h 101"/>
                <a:gd name="T20" fmla="*/ 133 w 133"/>
                <a:gd name="T21" fmla="*/ 26 h 101"/>
                <a:gd name="T22" fmla="*/ 126 w 133"/>
                <a:gd name="T23" fmla="*/ 8 h 101"/>
                <a:gd name="T24" fmla="*/ 108 w 133"/>
                <a:gd name="T25" fmla="*/ 0 h 101"/>
                <a:gd name="T26" fmla="*/ 108 w 133"/>
                <a:gd name="T27" fmla="*/ 0 h 101"/>
                <a:gd name="T28" fmla="*/ 108 w 133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1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15" y="101"/>
                    <a:pt x="121" y="98"/>
                    <a:pt x="126" y="93"/>
                  </a:cubicBezTo>
                  <a:cubicBezTo>
                    <a:pt x="131" y="88"/>
                    <a:pt x="133" y="83"/>
                    <a:pt x="133" y="76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19"/>
                    <a:pt x="131" y="13"/>
                    <a:pt x="126" y="8"/>
                  </a:cubicBezTo>
                  <a:cubicBezTo>
                    <a:pt x="121" y="3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50"/>
            <p:cNvSpPr>
              <a:spLocks noEditPoints="1"/>
            </p:cNvSpPr>
            <p:nvPr/>
          </p:nvSpPr>
          <p:spPr bwMode="auto">
            <a:xfrm>
              <a:off x="5381625" y="2343150"/>
              <a:ext cx="180975" cy="134938"/>
            </a:xfrm>
            <a:custGeom>
              <a:avLst/>
              <a:gdLst>
                <a:gd name="T0" fmla="*/ 108 w 133"/>
                <a:gd name="T1" fmla="*/ 0 h 100"/>
                <a:gd name="T2" fmla="*/ 25 w 133"/>
                <a:gd name="T3" fmla="*/ 0 h 100"/>
                <a:gd name="T4" fmla="*/ 7 w 133"/>
                <a:gd name="T5" fmla="*/ 7 h 100"/>
                <a:gd name="T6" fmla="*/ 0 w 133"/>
                <a:gd name="T7" fmla="*/ 25 h 100"/>
                <a:gd name="T8" fmla="*/ 0 w 133"/>
                <a:gd name="T9" fmla="*/ 75 h 100"/>
                <a:gd name="T10" fmla="*/ 7 w 133"/>
                <a:gd name="T11" fmla="*/ 93 h 100"/>
                <a:gd name="T12" fmla="*/ 25 w 133"/>
                <a:gd name="T13" fmla="*/ 100 h 100"/>
                <a:gd name="T14" fmla="*/ 108 w 133"/>
                <a:gd name="T15" fmla="*/ 100 h 100"/>
                <a:gd name="T16" fmla="*/ 126 w 133"/>
                <a:gd name="T17" fmla="*/ 93 h 100"/>
                <a:gd name="T18" fmla="*/ 133 w 133"/>
                <a:gd name="T19" fmla="*/ 75 h 100"/>
                <a:gd name="T20" fmla="*/ 133 w 133"/>
                <a:gd name="T21" fmla="*/ 25 h 100"/>
                <a:gd name="T22" fmla="*/ 126 w 133"/>
                <a:gd name="T23" fmla="*/ 7 h 100"/>
                <a:gd name="T24" fmla="*/ 108 w 133"/>
                <a:gd name="T25" fmla="*/ 0 h 100"/>
                <a:gd name="T26" fmla="*/ 108 w 133"/>
                <a:gd name="T27" fmla="*/ 0 h 100"/>
                <a:gd name="T28" fmla="*/ 108 w 133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00">
                  <a:moveTo>
                    <a:pt x="108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15" y="100"/>
                    <a:pt x="121" y="98"/>
                    <a:pt x="126" y="93"/>
                  </a:cubicBezTo>
                  <a:cubicBezTo>
                    <a:pt x="131" y="88"/>
                    <a:pt x="133" y="82"/>
                    <a:pt x="133" y="75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33" y="18"/>
                    <a:pt x="131" y="12"/>
                    <a:pt x="126" y="7"/>
                  </a:cubicBezTo>
                  <a:cubicBezTo>
                    <a:pt x="121" y="2"/>
                    <a:pt x="115" y="0"/>
                    <a:pt x="108" y="0"/>
                  </a:cubicBezTo>
                  <a:close/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12797863" y="4471992"/>
            <a:ext cx="1272978" cy="1279329"/>
            <a:chOff x="6399213" y="1979612"/>
            <a:chExt cx="636587" cy="639763"/>
          </a:xfrm>
          <a:solidFill>
            <a:schemeClr val="bg1"/>
          </a:solidFill>
        </p:grpSpPr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6405563" y="1979612"/>
              <a:ext cx="125413" cy="180975"/>
            </a:xfrm>
            <a:custGeom>
              <a:avLst/>
              <a:gdLst>
                <a:gd name="T0" fmla="*/ 63 w 91"/>
                <a:gd name="T1" fmla="*/ 0 h 131"/>
                <a:gd name="T2" fmla="*/ 35 w 91"/>
                <a:gd name="T3" fmla="*/ 0 h 131"/>
                <a:gd name="T4" fmla="*/ 0 w 91"/>
                <a:gd name="T5" fmla="*/ 33 h 131"/>
                <a:gd name="T6" fmla="*/ 18 w 91"/>
                <a:gd name="T7" fmla="*/ 53 h 131"/>
                <a:gd name="T8" fmla="*/ 32 w 91"/>
                <a:gd name="T9" fmla="*/ 39 h 131"/>
                <a:gd name="T10" fmla="*/ 32 w 91"/>
                <a:gd name="T11" fmla="*/ 39 h 131"/>
                <a:gd name="T12" fmla="*/ 32 w 91"/>
                <a:gd name="T13" fmla="*/ 42 h 131"/>
                <a:gd name="T14" fmla="*/ 32 w 91"/>
                <a:gd name="T15" fmla="*/ 74 h 131"/>
                <a:gd name="T16" fmla="*/ 32 w 91"/>
                <a:gd name="T17" fmla="*/ 105 h 131"/>
                <a:gd name="T18" fmla="*/ 4 w 91"/>
                <a:gd name="T19" fmla="*/ 105 h 131"/>
                <a:gd name="T20" fmla="*/ 4 w 91"/>
                <a:gd name="T21" fmla="*/ 131 h 131"/>
                <a:gd name="T22" fmla="*/ 91 w 91"/>
                <a:gd name="T23" fmla="*/ 131 h 131"/>
                <a:gd name="T24" fmla="*/ 91 w 91"/>
                <a:gd name="T25" fmla="*/ 105 h 131"/>
                <a:gd name="T26" fmla="*/ 63 w 91"/>
                <a:gd name="T27" fmla="*/ 105 h 131"/>
                <a:gd name="T28" fmla="*/ 63 w 91"/>
                <a:gd name="T29" fmla="*/ 0 h 131"/>
                <a:gd name="T30" fmla="*/ 63 w 91"/>
                <a:gd name="T31" fmla="*/ 0 h 131"/>
                <a:gd name="T32" fmla="*/ 63 w 91"/>
                <a:gd name="T3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31">
                  <a:moveTo>
                    <a:pt x="63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26" y="46"/>
                    <a:pt x="30" y="42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9"/>
                    <a:pt x="32" y="59"/>
                    <a:pt x="32" y="74"/>
                  </a:cubicBezTo>
                  <a:cubicBezTo>
                    <a:pt x="32" y="88"/>
                    <a:pt x="32" y="98"/>
                    <a:pt x="32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63" y="105"/>
                    <a:pt x="63" y="105"/>
                    <a:pt x="63" y="105"/>
                  </a:cubicBezTo>
                  <a:lnTo>
                    <a:pt x="63" y="0"/>
                  </a:lnTo>
                  <a:close/>
                  <a:moveTo>
                    <a:pt x="63" y="0"/>
                  </a:moveTo>
                  <a:cubicBezTo>
                    <a:pt x="63" y="0"/>
                    <a:pt x="63" y="0"/>
                    <a:pt x="6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Freeform 55"/>
            <p:cNvSpPr>
              <a:spLocks noEditPoints="1"/>
            </p:cNvSpPr>
            <p:nvPr/>
          </p:nvSpPr>
          <p:spPr bwMode="auto">
            <a:xfrm>
              <a:off x="6578600" y="2068513"/>
              <a:ext cx="457200" cy="92075"/>
            </a:xfrm>
            <a:custGeom>
              <a:avLst/>
              <a:gdLst>
                <a:gd name="T0" fmla="*/ 331 w 333"/>
                <a:gd name="T1" fmla="*/ 3 h 67"/>
                <a:gd name="T2" fmla="*/ 325 w 333"/>
                <a:gd name="T3" fmla="*/ 0 h 67"/>
                <a:gd name="T4" fmla="*/ 8 w 333"/>
                <a:gd name="T5" fmla="*/ 0 h 67"/>
                <a:gd name="T6" fmla="*/ 2 w 333"/>
                <a:gd name="T7" fmla="*/ 3 h 67"/>
                <a:gd name="T8" fmla="*/ 0 w 333"/>
                <a:gd name="T9" fmla="*/ 9 h 67"/>
                <a:gd name="T10" fmla="*/ 0 w 333"/>
                <a:gd name="T11" fmla="*/ 59 h 67"/>
                <a:gd name="T12" fmla="*/ 2 w 333"/>
                <a:gd name="T13" fmla="*/ 65 h 67"/>
                <a:gd name="T14" fmla="*/ 8 w 333"/>
                <a:gd name="T15" fmla="*/ 67 h 67"/>
                <a:gd name="T16" fmla="*/ 325 w 333"/>
                <a:gd name="T17" fmla="*/ 67 h 67"/>
                <a:gd name="T18" fmla="*/ 331 w 333"/>
                <a:gd name="T19" fmla="*/ 65 h 67"/>
                <a:gd name="T20" fmla="*/ 333 w 333"/>
                <a:gd name="T21" fmla="*/ 59 h 67"/>
                <a:gd name="T22" fmla="*/ 333 w 333"/>
                <a:gd name="T23" fmla="*/ 9 h 67"/>
                <a:gd name="T24" fmla="*/ 331 w 333"/>
                <a:gd name="T25" fmla="*/ 3 h 67"/>
                <a:gd name="T26" fmla="*/ 331 w 333"/>
                <a:gd name="T27" fmla="*/ 3 h 67"/>
                <a:gd name="T28" fmla="*/ 331 w 333"/>
                <a:gd name="T29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67">
                  <a:moveTo>
                    <a:pt x="331" y="3"/>
                  </a:moveTo>
                  <a:cubicBezTo>
                    <a:pt x="329" y="1"/>
                    <a:pt x="327" y="0"/>
                    <a:pt x="3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0" y="5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7" y="67"/>
                    <a:pt x="329" y="66"/>
                    <a:pt x="331" y="65"/>
                  </a:cubicBezTo>
                  <a:cubicBezTo>
                    <a:pt x="332" y="63"/>
                    <a:pt x="333" y="61"/>
                    <a:pt x="333" y="59"/>
                  </a:cubicBezTo>
                  <a:cubicBezTo>
                    <a:pt x="333" y="9"/>
                    <a:pt x="333" y="9"/>
                    <a:pt x="333" y="9"/>
                  </a:cubicBezTo>
                  <a:cubicBezTo>
                    <a:pt x="333" y="6"/>
                    <a:pt x="332" y="5"/>
                    <a:pt x="331" y="3"/>
                  </a:cubicBezTo>
                  <a:close/>
                  <a:moveTo>
                    <a:pt x="331" y="3"/>
                  </a:moveTo>
                  <a:cubicBezTo>
                    <a:pt x="331" y="3"/>
                    <a:pt x="331" y="3"/>
                    <a:pt x="331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6400800" y="2435225"/>
              <a:ext cx="128588" cy="184150"/>
            </a:xfrm>
            <a:custGeom>
              <a:avLst/>
              <a:gdLst>
                <a:gd name="T0" fmla="*/ 65 w 94"/>
                <a:gd name="T1" fmla="*/ 53 h 134"/>
                <a:gd name="T2" fmla="*/ 90 w 94"/>
                <a:gd name="T3" fmla="*/ 23 h 134"/>
                <a:gd name="T4" fmla="*/ 90 w 94"/>
                <a:gd name="T5" fmla="*/ 0 h 134"/>
                <a:gd name="T6" fmla="*/ 3 w 94"/>
                <a:gd name="T7" fmla="*/ 0 h 134"/>
                <a:gd name="T8" fmla="*/ 3 w 94"/>
                <a:gd name="T9" fmla="*/ 40 h 134"/>
                <a:gd name="T10" fmla="*/ 31 w 94"/>
                <a:gd name="T11" fmla="*/ 40 h 134"/>
                <a:gd name="T12" fmla="*/ 31 w 94"/>
                <a:gd name="T13" fmla="*/ 26 h 134"/>
                <a:gd name="T14" fmla="*/ 44 w 94"/>
                <a:gd name="T15" fmla="*/ 26 h 134"/>
                <a:gd name="T16" fmla="*/ 56 w 94"/>
                <a:gd name="T17" fmla="*/ 26 h 134"/>
                <a:gd name="T18" fmla="*/ 56 w 94"/>
                <a:gd name="T19" fmla="*/ 26 h 134"/>
                <a:gd name="T20" fmla="*/ 47 w 94"/>
                <a:gd name="T21" fmla="*/ 36 h 134"/>
                <a:gd name="T22" fmla="*/ 36 w 94"/>
                <a:gd name="T23" fmla="*/ 50 h 134"/>
                <a:gd name="T24" fmla="*/ 27 w 94"/>
                <a:gd name="T25" fmla="*/ 61 h 134"/>
                <a:gd name="T26" fmla="*/ 34 w 94"/>
                <a:gd name="T27" fmla="*/ 76 h 134"/>
                <a:gd name="T28" fmla="*/ 61 w 94"/>
                <a:gd name="T29" fmla="*/ 91 h 134"/>
                <a:gd name="T30" fmla="*/ 56 w 94"/>
                <a:gd name="T31" fmla="*/ 102 h 134"/>
                <a:gd name="T32" fmla="*/ 43 w 94"/>
                <a:gd name="T33" fmla="*/ 105 h 134"/>
                <a:gd name="T34" fmla="*/ 15 w 94"/>
                <a:gd name="T35" fmla="*/ 94 h 134"/>
                <a:gd name="T36" fmla="*/ 0 w 94"/>
                <a:gd name="T37" fmla="*/ 117 h 134"/>
                <a:gd name="T38" fmla="*/ 45 w 94"/>
                <a:gd name="T39" fmla="*/ 134 h 134"/>
                <a:gd name="T40" fmla="*/ 80 w 94"/>
                <a:gd name="T41" fmla="*/ 122 h 134"/>
                <a:gd name="T42" fmla="*/ 94 w 94"/>
                <a:gd name="T43" fmla="*/ 89 h 134"/>
                <a:gd name="T44" fmla="*/ 87 w 94"/>
                <a:gd name="T45" fmla="*/ 66 h 134"/>
                <a:gd name="T46" fmla="*/ 65 w 94"/>
                <a:gd name="T47" fmla="*/ 53 h 134"/>
                <a:gd name="T48" fmla="*/ 65 w 94"/>
                <a:gd name="T49" fmla="*/ 53 h 134"/>
                <a:gd name="T50" fmla="*/ 65 w 94"/>
                <a:gd name="T51" fmla="*/ 5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" h="134">
                  <a:moveTo>
                    <a:pt x="65" y="53"/>
                  </a:moveTo>
                  <a:cubicBezTo>
                    <a:pt x="90" y="23"/>
                    <a:pt x="90" y="23"/>
                    <a:pt x="90" y="23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4" y="26"/>
                    <a:pt x="38" y="26"/>
                    <a:pt x="44" y="26"/>
                  </a:cubicBezTo>
                  <a:cubicBezTo>
                    <a:pt x="49" y="26"/>
                    <a:pt x="54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3" y="29"/>
                    <a:pt x="50" y="32"/>
                    <a:pt x="47" y="36"/>
                  </a:cubicBezTo>
                  <a:cubicBezTo>
                    <a:pt x="44" y="40"/>
                    <a:pt x="40" y="44"/>
                    <a:pt x="36" y="50"/>
                  </a:cubicBezTo>
                  <a:cubicBezTo>
                    <a:pt x="31" y="56"/>
                    <a:pt x="29" y="60"/>
                    <a:pt x="27" y="61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52" y="75"/>
                    <a:pt x="61" y="79"/>
                    <a:pt x="61" y="91"/>
                  </a:cubicBezTo>
                  <a:cubicBezTo>
                    <a:pt x="61" y="95"/>
                    <a:pt x="59" y="99"/>
                    <a:pt x="56" y="102"/>
                  </a:cubicBezTo>
                  <a:cubicBezTo>
                    <a:pt x="52" y="104"/>
                    <a:pt x="48" y="105"/>
                    <a:pt x="43" y="105"/>
                  </a:cubicBezTo>
                  <a:cubicBezTo>
                    <a:pt x="33" y="105"/>
                    <a:pt x="23" y="102"/>
                    <a:pt x="15" y="94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2" y="128"/>
                    <a:pt x="26" y="134"/>
                    <a:pt x="45" y="134"/>
                  </a:cubicBezTo>
                  <a:cubicBezTo>
                    <a:pt x="59" y="134"/>
                    <a:pt x="71" y="130"/>
                    <a:pt x="80" y="122"/>
                  </a:cubicBezTo>
                  <a:cubicBezTo>
                    <a:pt x="90" y="114"/>
                    <a:pt x="94" y="103"/>
                    <a:pt x="94" y="89"/>
                  </a:cubicBezTo>
                  <a:cubicBezTo>
                    <a:pt x="94" y="80"/>
                    <a:pt x="92" y="72"/>
                    <a:pt x="87" y="66"/>
                  </a:cubicBezTo>
                  <a:cubicBezTo>
                    <a:pt x="81" y="60"/>
                    <a:pt x="74" y="55"/>
                    <a:pt x="65" y="53"/>
                  </a:cubicBezTo>
                  <a:close/>
                  <a:moveTo>
                    <a:pt x="65" y="53"/>
                  </a:moveTo>
                  <a:cubicBezTo>
                    <a:pt x="65" y="53"/>
                    <a:pt x="65" y="53"/>
                    <a:pt x="65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57"/>
            <p:cNvSpPr>
              <a:spLocks noEditPoints="1"/>
            </p:cNvSpPr>
            <p:nvPr/>
          </p:nvSpPr>
          <p:spPr bwMode="auto">
            <a:xfrm>
              <a:off x="6399213" y="2206625"/>
              <a:ext cx="131763" cy="184150"/>
            </a:xfrm>
            <a:custGeom>
              <a:avLst/>
              <a:gdLst>
                <a:gd name="T0" fmla="*/ 69 w 96"/>
                <a:gd name="T1" fmla="*/ 107 h 133"/>
                <a:gd name="T2" fmla="*/ 35 w 96"/>
                <a:gd name="T3" fmla="*/ 107 h 133"/>
                <a:gd name="T4" fmla="*/ 45 w 96"/>
                <a:gd name="T5" fmla="*/ 93 h 133"/>
                <a:gd name="T6" fmla="*/ 64 w 96"/>
                <a:gd name="T7" fmla="*/ 80 h 133"/>
                <a:gd name="T8" fmla="*/ 84 w 96"/>
                <a:gd name="T9" fmla="*/ 64 h 133"/>
                <a:gd name="T10" fmla="*/ 93 w 96"/>
                <a:gd name="T11" fmla="*/ 40 h 133"/>
                <a:gd name="T12" fmla="*/ 80 w 96"/>
                <a:gd name="T13" fmla="*/ 10 h 133"/>
                <a:gd name="T14" fmla="*/ 48 w 96"/>
                <a:gd name="T15" fmla="*/ 0 h 133"/>
                <a:gd name="T16" fmla="*/ 20 w 96"/>
                <a:gd name="T17" fmla="*/ 7 h 133"/>
                <a:gd name="T18" fmla="*/ 2 w 96"/>
                <a:gd name="T19" fmla="*/ 28 h 133"/>
                <a:gd name="T20" fmla="*/ 24 w 96"/>
                <a:gd name="T21" fmla="*/ 43 h 133"/>
                <a:gd name="T22" fmla="*/ 45 w 96"/>
                <a:gd name="T23" fmla="*/ 28 h 133"/>
                <a:gd name="T24" fmla="*/ 55 w 96"/>
                <a:gd name="T25" fmla="*/ 31 h 133"/>
                <a:gd name="T26" fmla="*/ 59 w 96"/>
                <a:gd name="T27" fmla="*/ 41 h 133"/>
                <a:gd name="T28" fmla="*/ 53 w 96"/>
                <a:gd name="T29" fmla="*/ 53 h 133"/>
                <a:gd name="T30" fmla="*/ 38 w 96"/>
                <a:gd name="T31" fmla="*/ 65 h 133"/>
                <a:gd name="T32" fmla="*/ 21 w 96"/>
                <a:gd name="T33" fmla="*/ 77 h 133"/>
                <a:gd name="T34" fmla="*/ 6 w 96"/>
                <a:gd name="T35" fmla="*/ 95 h 133"/>
                <a:gd name="T36" fmla="*/ 0 w 96"/>
                <a:gd name="T37" fmla="*/ 119 h 133"/>
                <a:gd name="T38" fmla="*/ 2 w 96"/>
                <a:gd name="T39" fmla="*/ 133 h 133"/>
                <a:gd name="T40" fmla="*/ 96 w 96"/>
                <a:gd name="T41" fmla="*/ 133 h 133"/>
                <a:gd name="T42" fmla="*/ 96 w 96"/>
                <a:gd name="T43" fmla="*/ 92 h 133"/>
                <a:gd name="T44" fmla="*/ 69 w 96"/>
                <a:gd name="T45" fmla="*/ 92 h 133"/>
                <a:gd name="T46" fmla="*/ 69 w 96"/>
                <a:gd name="T47" fmla="*/ 107 h 133"/>
                <a:gd name="T48" fmla="*/ 69 w 96"/>
                <a:gd name="T49" fmla="*/ 107 h 133"/>
                <a:gd name="T50" fmla="*/ 69 w 96"/>
                <a:gd name="T51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133">
                  <a:moveTo>
                    <a:pt x="69" y="107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3"/>
                    <a:pt x="39" y="98"/>
                    <a:pt x="45" y="93"/>
                  </a:cubicBezTo>
                  <a:cubicBezTo>
                    <a:pt x="51" y="89"/>
                    <a:pt x="57" y="84"/>
                    <a:pt x="64" y="80"/>
                  </a:cubicBezTo>
                  <a:cubicBezTo>
                    <a:pt x="72" y="76"/>
                    <a:pt x="78" y="71"/>
                    <a:pt x="84" y="64"/>
                  </a:cubicBezTo>
                  <a:cubicBezTo>
                    <a:pt x="90" y="56"/>
                    <a:pt x="93" y="48"/>
                    <a:pt x="93" y="40"/>
                  </a:cubicBezTo>
                  <a:cubicBezTo>
                    <a:pt x="93" y="27"/>
                    <a:pt x="88" y="18"/>
                    <a:pt x="80" y="10"/>
                  </a:cubicBezTo>
                  <a:cubicBezTo>
                    <a:pt x="71" y="3"/>
                    <a:pt x="60" y="0"/>
                    <a:pt x="48" y="0"/>
                  </a:cubicBezTo>
                  <a:cubicBezTo>
                    <a:pt x="38" y="0"/>
                    <a:pt x="28" y="2"/>
                    <a:pt x="20" y="7"/>
                  </a:cubicBezTo>
                  <a:cubicBezTo>
                    <a:pt x="12" y="12"/>
                    <a:pt x="6" y="19"/>
                    <a:pt x="2" y="28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30" y="33"/>
                    <a:pt x="37" y="28"/>
                    <a:pt x="45" y="28"/>
                  </a:cubicBezTo>
                  <a:cubicBezTo>
                    <a:pt x="49" y="28"/>
                    <a:pt x="53" y="29"/>
                    <a:pt x="55" y="31"/>
                  </a:cubicBezTo>
                  <a:cubicBezTo>
                    <a:pt x="58" y="34"/>
                    <a:pt x="59" y="37"/>
                    <a:pt x="59" y="41"/>
                  </a:cubicBezTo>
                  <a:cubicBezTo>
                    <a:pt x="59" y="45"/>
                    <a:pt x="57" y="49"/>
                    <a:pt x="53" y="53"/>
                  </a:cubicBezTo>
                  <a:cubicBezTo>
                    <a:pt x="49" y="57"/>
                    <a:pt x="44" y="61"/>
                    <a:pt x="38" y="65"/>
                  </a:cubicBezTo>
                  <a:cubicBezTo>
                    <a:pt x="32" y="68"/>
                    <a:pt x="27" y="72"/>
                    <a:pt x="21" y="77"/>
                  </a:cubicBezTo>
                  <a:cubicBezTo>
                    <a:pt x="15" y="81"/>
                    <a:pt x="10" y="87"/>
                    <a:pt x="6" y="95"/>
                  </a:cubicBezTo>
                  <a:cubicBezTo>
                    <a:pt x="2" y="102"/>
                    <a:pt x="0" y="110"/>
                    <a:pt x="0" y="119"/>
                  </a:cubicBezTo>
                  <a:cubicBezTo>
                    <a:pt x="0" y="122"/>
                    <a:pt x="1" y="127"/>
                    <a:pt x="2" y="133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69" y="92"/>
                    <a:pt x="69" y="92"/>
                    <a:pt x="69" y="92"/>
                  </a:cubicBezTo>
                  <a:lnTo>
                    <a:pt x="69" y="107"/>
                  </a:lnTo>
                  <a:close/>
                  <a:moveTo>
                    <a:pt x="69" y="107"/>
                  </a:moveTo>
                  <a:cubicBezTo>
                    <a:pt x="69" y="107"/>
                    <a:pt x="69" y="107"/>
                    <a:pt x="69" y="1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578600" y="2435225"/>
              <a:ext cx="457200" cy="92075"/>
            </a:xfrm>
            <a:custGeom>
              <a:avLst/>
              <a:gdLst>
                <a:gd name="T0" fmla="*/ 325 w 333"/>
                <a:gd name="T1" fmla="*/ 0 h 67"/>
                <a:gd name="T2" fmla="*/ 8 w 333"/>
                <a:gd name="T3" fmla="*/ 0 h 67"/>
                <a:gd name="T4" fmla="*/ 2 w 333"/>
                <a:gd name="T5" fmla="*/ 3 h 67"/>
                <a:gd name="T6" fmla="*/ 0 w 333"/>
                <a:gd name="T7" fmla="*/ 9 h 67"/>
                <a:gd name="T8" fmla="*/ 0 w 333"/>
                <a:gd name="T9" fmla="*/ 59 h 67"/>
                <a:gd name="T10" fmla="*/ 2 w 333"/>
                <a:gd name="T11" fmla="*/ 65 h 67"/>
                <a:gd name="T12" fmla="*/ 8 w 333"/>
                <a:gd name="T13" fmla="*/ 67 h 67"/>
                <a:gd name="T14" fmla="*/ 325 w 333"/>
                <a:gd name="T15" fmla="*/ 67 h 67"/>
                <a:gd name="T16" fmla="*/ 331 w 333"/>
                <a:gd name="T17" fmla="*/ 65 h 67"/>
                <a:gd name="T18" fmla="*/ 333 w 333"/>
                <a:gd name="T19" fmla="*/ 59 h 67"/>
                <a:gd name="T20" fmla="*/ 333 w 333"/>
                <a:gd name="T21" fmla="*/ 9 h 67"/>
                <a:gd name="T22" fmla="*/ 331 w 333"/>
                <a:gd name="T23" fmla="*/ 3 h 67"/>
                <a:gd name="T24" fmla="*/ 325 w 333"/>
                <a:gd name="T25" fmla="*/ 0 h 67"/>
                <a:gd name="T26" fmla="*/ 325 w 333"/>
                <a:gd name="T27" fmla="*/ 0 h 67"/>
                <a:gd name="T28" fmla="*/ 325 w 333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67">
                  <a:moveTo>
                    <a:pt x="3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7" y="67"/>
                    <a:pt x="329" y="66"/>
                    <a:pt x="331" y="65"/>
                  </a:cubicBezTo>
                  <a:cubicBezTo>
                    <a:pt x="332" y="63"/>
                    <a:pt x="333" y="61"/>
                    <a:pt x="333" y="59"/>
                  </a:cubicBezTo>
                  <a:cubicBezTo>
                    <a:pt x="333" y="9"/>
                    <a:pt x="333" y="9"/>
                    <a:pt x="333" y="9"/>
                  </a:cubicBezTo>
                  <a:cubicBezTo>
                    <a:pt x="333" y="6"/>
                    <a:pt x="332" y="4"/>
                    <a:pt x="331" y="3"/>
                  </a:cubicBezTo>
                  <a:cubicBezTo>
                    <a:pt x="329" y="1"/>
                    <a:pt x="327" y="0"/>
                    <a:pt x="325" y="0"/>
                  </a:cubicBezTo>
                  <a:close/>
                  <a:moveTo>
                    <a:pt x="325" y="0"/>
                  </a:moveTo>
                  <a:cubicBezTo>
                    <a:pt x="325" y="0"/>
                    <a:pt x="325" y="0"/>
                    <a:pt x="3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59"/>
            <p:cNvSpPr>
              <a:spLocks noEditPoints="1"/>
            </p:cNvSpPr>
            <p:nvPr/>
          </p:nvSpPr>
          <p:spPr bwMode="auto">
            <a:xfrm>
              <a:off x="6578600" y="2252663"/>
              <a:ext cx="457200" cy="92075"/>
            </a:xfrm>
            <a:custGeom>
              <a:avLst/>
              <a:gdLst>
                <a:gd name="T0" fmla="*/ 325 w 333"/>
                <a:gd name="T1" fmla="*/ 0 h 67"/>
                <a:gd name="T2" fmla="*/ 8 w 333"/>
                <a:gd name="T3" fmla="*/ 0 h 67"/>
                <a:gd name="T4" fmla="*/ 2 w 333"/>
                <a:gd name="T5" fmla="*/ 2 h 67"/>
                <a:gd name="T6" fmla="*/ 0 w 333"/>
                <a:gd name="T7" fmla="*/ 8 h 67"/>
                <a:gd name="T8" fmla="*/ 0 w 333"/>
                <a:gd name="T9" fmla="*/ 58 h 67"/>
                <a:gd name="T10" fmla="*/ 2 w 333"/>
                <a:gd name="T11" fmla="*/ 64 h 67"/>
                <a:gd name="T12" fmla="*/ 8 w 333"/>
                <a:gd name="T13" fmla="*/ 67 h 67"/>
                <a:gd name="T14" fmla="*/ 325 w 333"/>
                <a:gd name="T15" fmla="*/ 67 h 67"/>
                <a:gd name="T16" fmla="*/ 331 w 333"/>
                <a:gd name="T17" fmla="*/ 64 h 67"/>
                <a:gd name="T18" fmla="*/ 333 w 333"/>
                <a:gd name="T19" fmla="*/ 58 h 67"/>
                <a:gd name="T20" fmla="*/ 333 w 333"/>
                <a:gd name="T21" fmla="*/ 8 h 67"/>
                <a:gd name="T22" fmla="*/ 331 w 333"/>
                <a:gd name="T23" fmla="*/ 2 h 67"/>
                <a:gd name="T24" fmla="*/ 325 w 333"/>
                <a:gd name="T25" fmla="*/ 0 h 67"/>
                <a:gd name="T26" fmla="*/ 325 w 333"/>
                <a:gd name="T27" fmla="*/ 0 h 67"/>
                <a:gd name="T28" fmla="*/ 325 w 333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67">
                  <a:moveTo>
                    <a:pt x="3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0" y="62"/>
                    <a:pt x="2" y="64"/>
                  </a:cubicBezTo>
                  <a:cubicBezTo>
                    <a:pt x="4" y="66"/>
                    <a:pt x="6" y="67"/>
                    <a:pt x="8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7" y="67"/>
                    <a:pt x="329" y="66"/>
                    <a:pt x="331" y="64"/>
                  </a:cubicBezTo>
                  <a:cubicBezTo>
                    <a:pt x="332" y="62"/>
                    <a:pt x="333" y="61"/>
                    <a:pt x="333" y="58"/>
                  </a:cubicBezTo>
                  <a:cubicBezTo>
                    <a:pt x="333" y="8"/>
                    <a:pt x="333" y="8"/>
                    <a:pt x="333" y="8"/>
                  </a:cubicBezTo>
                  <a:cubicBezTo>
                    <a:pt x="333" y="6"/>
                    <a:pt x="332" y="4"/>
                    <a:pt x="331" y="2"/>
                  </a:cubicBezTo>
                  <a:cubicBezTo>
                    <a:pt x="329" y="1"/>
                    <a:pt x="327" y="0"/>
                    <a:pt x="325" y="0"/>
                  </a:cubicBezTo>
                  <a:close/>
                  <a:moveTo>
                    <a:pt x="325" y="0"/>
                  </a:moveTo>
                  <a:cubicBezTo>
                    <a:pt x="325" y="0"/>
                    <a:pt x="325" y="0"/>
                    <a:pt x="3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9" name="Freeform 63"/>
          <p:cNvSpPr>
            <a:spLocks noEditPoints="1"/>
          </p:cNvSpPr>
          <p:nvPr/>
        </p:nvSpPr>
        <p:spPr bwMode="auto">
          <a:xfrm>
            <a:off x="15746981" y="4641828"/>
            <a:ext cx="1269804" cy="939657"/>
          </a:xfrm>
          <a:custGeom>
            <a:avLst/>
            <a:gdLst>
              <a:gd name="T0" fmla="*/ 494 w 498"/>
              <a:gd name="T1" fmla="*/ 192 h 367"/>
              <a:gd name="T2" fmla="*/ 476 w 498"/>
              <a:gd name="T3" fmla="*/ 173 h 367"/>
              <a:gd name="T4" fmla="*/ 451 w 498"/>
              <a:gd name="T5" fmla="*/ 167 h 367"/>
              <a:gd name="T6" fmla="*/ 400 w 498"/>
              <a:gd name="T7" fmla="*/ 167 h 367"/>
              <a:gd name="T8" fmla="*/ 400 w 498"/>
              <a:gd name="T9" fmla="*/ 125 h 367"/>
              <a:gd name="T10" fmla="*/ 383 w 498"/>
              <a:gd name="T11" fmla="*/ 84 h 367"/>
              <a:gd name="T12" fmla="*/ 342 w 498"/>
              <a:gd name="T13" fmla="*/ 67 h 367"/>
              <a:gd name="T14" fmla="*/ 200 w 498"/>
              <a:gd name="T15" fmla="*/ 67 h 367"/>
              <a:gd name="T16" fmla="*/ 200 w 498"/>
              <a:gd name="T17" fmla="*/ 58 h 367"/>
              <a:gd name="T18" fmla="*/ 183 w 498"/>
              <a:gd name="T19" fmla="*/ 17 h 367"/>
              <a:gd name="T20" fmla="*/ 142 w 498"/>
              <a:gd name="T21" fmla="*/ 0 h 367"/>
              <a:gd name="T22" fmla="*/ 58 w 498"/>
              <a:gd name="T23" fmla="*/ 0 h 367"/>
              <a:gd name="T24" fmla="*/ 17 w 498"/>
              <a:gd name="T25" fmla="*/ 17 h 367"/>
              <a:gd name="T26" fmla="*/ 0 w 498"/>
              <a:gd name="T27" fmla="*/ 58 h 367"/>
              <a:gd name="T28" fmla="*/ 0 w 498"/>
              <a:gd name="T29" fmla="*/ 309 h 367"/>
              <a:gd name="T30" fmla="*/ 17 w 498"/>
              <a:gd name="T31" fmla="*/ 350 h 367"/>
              <a:gd name="T32" fmla="*/ 58 w 498"/>
              <a:gd name="T33" fmla="*/ 367 h 367"/>
              <a:gd name="T34" fmla="*/ 342 w 498"/>
              <a:gd name="T35" fmla="*/ 367 h 367"/>
              <a:gd name="T36" fmla="*/ 379 w 498"/>
              <a:gd name="T37" fmla="*/ 358 h 367"/>
              <a:gd name="T38" fmla="*/ 409 w 498"/>
              <a:gd name="T39" fmla="*/ 335 h 367"/>
              <a:gd name="T40" fmla="*/ 486 w 498"/>
              <a:gd name="T41" fmla="*/ 241 h 367"/>
              <a:gd name="T42" fmla="*/ 498 w 498"/>
              <a:gd name="T43" fmla="*/ 209 h 367"/>
              <a:gd name="T44" fmla="*/ 494 w 498"/>
              <a:gd name="T45" fmla="*/ 192 h 367"/>
              <a:gd name="T46" fmla="*/ 33 w 498"/>
              <a:gd name="T47" fmla="*/ 58 h 367"/>
              <a:gd name="T48" fmla="*/ 41 w 498"/>
              <a:gd name="T49" fmla="*/ 41 h 367"/>
              <a:gd name="T50" fmla="*/ 58 w 498"/>
              <a:gd name="T51" fmla="*/ 33 h 367"/>
              <a:gd name="T52" fmla="*/ 142 w 498"/>
              <a:gd name="T53" fmla="*/ 33 h 367"/>
              <a:gd name="T54" fmla="*/ 160 w 498"/>
              <a:gd name="T55" fmla="*/ 41 h 367"/>
              <a:gd name="T56" fmla="*/ 167 w 498"/>
              <a:gd name="T57" fmla="*/ 58 h 367"/>
              <a:gd name="T58" fmla="*/ 167 w 498"/>
              <a:gd name="T59" fmla="*/ 75 h 367"/>
              <a:gd name="T60" fmla="*/ 174 w 498"/>
              <a:gd name="T61" fmla="*/ 93 h 367"/>
              <a:gd name="T62" fmla="*/ 192 w 498"/>
              <a:gd name="T63" fmla="*/ 100 h 367"/>
              <a:gd name="T64" fmla="*/ 342 w 498"/>
              <a:gd name="T65" fmla="*/ 100 h 367"/>
              <a:gd name="T66" fmla="*/ 360 w 498"/>
              <a:gd name="T67" fmla="*/ 107 h 367"/>
              <a:gd name="T68" fmla="*/ 367 w 498"/>
              <a:gd name="T69" fmla="*/ 125 h 367"/>
              <a:gd name="T70" fmla="*/ 367 w 498"/>
              <a:gd name="T71" fmla="*/ 167 h 367"/>
              <a:gd name="T72" fmla="*/ 167 w 498"/>
              <a:gd name="T73" fmla="*/ 167 h 367"/>
              <a:gd name="T74" fmla="*/ 130 w 498"/>
              <a:gd name="T75" fmla="*/ 176 h 367"/>
              <a:gd name="T76" fmla="*/ 100 w 498"/>
              <a:gd name="T77" fmla="*/ 199 h 367"/>
              <a:gd name="T78" fmla="*/ 33 w 498"/>
              <a:gd name="T79" fmla="*/ 281 h 367"/>
              <a:gd name="T80" fmla="*/ 33 w 498"/>
              <a:gd name="T81" fmla="*/ 58 h 367"/>
              <a:gd name="T82" fmla="*/ 460 w 498"/>
              <a:gd name="T83" fmla="*/ 220 h 367"/>
              <a:gd name="T84" fmla="*/ 383 w 498"/>
              <a:gd name="T85" fmla="*/ 314 h 367"/>
              <a:gd name="T86" fmla="*/ 364 w 498"/>
              <a:gd name="T87" fmla="*/ 328 h 367"/>
              <a:gd name="T88" fmla="*/ 342 w 498"/>
              <a:gd name="T89" fmla="*/ 334 h 367"/>
              <a:gd name="T90" fmla="*/ 58 w 498"/>
              <a:gd name="T91" fmla="*/ 334 h 367"/>
              <a:gd name="T92" fmla="*/ 45 w 498"/>
              <a:gd name="T93" fmla="*/ 325 h 367"/>
              <a:gd name="T94" fmla="*/ 49 w 498"/>
              <a:gd name="T95" fmla="*/ 314 h 367"/>
              <a:gd name="T96" fmla="*/ 126 w 498"/>
              <a:gd name="T97" fmla="*/ 220 h 367"/>
              <a:gd name="T98" fmla="*/ 145 w 498"/>
              <a:gd name="T99" fmla="*/ 206 h 367"/>
              <a:gd name="T100" fmla="*/ 167 w 498"/>
              <a:gd name="T101" fmla="*/ 200 h 367"/>
              <a:gd name="T102" fmla="*/ 451 w 498"/>
              <a:gd name="T103" fmla="*/ 200 h 367"/>
              <a:gd name="T104" fmla="*/ 464 w 498"/>
              <a:gd name="T105" fmla="*/ 209 h 367"/>
              <a:gd name="T106" fmla="*/ 460 w 498"/>
              <a:gd name="T107" fmla="*/ 220 h 367"/>
              <a:gd name="T108" fmla="*/ 460 w 498"/>
              <a:gd name="T109" fmla="*/ 220 h 367"/>
              <a:gd name="T110" fmla="*/ 460 w 498"/>
              <a:gd name="T111" fmla="*/ 22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8" h="367">
                <a:moveTo>
                  <a:pt x="494" y="192"/>
                </a:moveTo>
                <a:cubicBezTo>
                  <a:pt x="490" y="184"/>
                  <a:pt x="484" y="177"/>
                  <a:pt x="476" y="173"/>
                </a:cubicBezTo>
                <a:cubicBezTo>
                  <a:pt x="469" y="169"/>
                  <a:pt x="460" y="167"/>
                  <a:pt x="451" y="167"/>
                </a:cubicBezTo>
                <a:cubicBezTo>
                  <a:pt x="400" y="167"/>
                  <a:pt x="400" y="167"/>
                  <a:pt x="400" y="167"/>
                </a:cubicBezTo>
                <a:cubicBezTo>
                  <a:pt x="400" y="125"/>
                  <a:pt x="400" y="125"/>
                  <a:pt x="400" y="125"/>
                </a:cubicBezTo>
                <a:cubicBezTo>
                  <a:pt x="400" y="109"/>
                  <a:pt x="395" y="95"/>
                  <a:pt x="383" y="84"/>
                </a:cubicBezTo>
                <a:cubicBezTo>
                  <a:pt x="372" y="72"/>
                  <a:pt x="358" y="67"/>
                  <a:pt x="342" y="67"/>
                </a:cubicBezTo>
                <a:cubicBezTo>
                  <a:pt x="200" y="67"/>
                  <a:pt x="200" y="67"/>
                  <a:pt x="200" y="67"/>
                </a:cubicBezTo>
                <a:cubicBezTo>
                  <a:pt x="200" y="58"/>
                  <a:pt x="200" y="58"/>
                  <a:pt x="200" y="58"/>
                </a:cubicBezTo>
                <a:cubicBezTo>
                  <a:pt x="200" y="42"/>
                  <a:pt x="194" y="29"/>
                  <a:pt x="183" y="17"/>
                </a:cubicBezTo>
                <a:cubicBezTo>
                  <a:pt x="172" y="6"/>
                  <a:pt x="158" y="0"/>
                  <a:pt x="142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42" y="0"/>
                  <a:pt x="29" y="6"/>
                  <a:pt x="17" y="17"/>
                </a:cubicBezTo>
                <a:cubicBezTo>
                  <a:pt x="6" y="29"/>
                  <a:pt x="0" y="42"/>
                  <a:pt x="0" y="58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25"/>
                  <a:pt x="6" y="338"/>
                  <a:pt x="17" y="350"/>
                </a:cubicBezTo>
                <a:cubicBezTo>
                  <a:pt x="29" y="361"/>
                  <a:pt x="42" y="367"/>
                  <a:pt x="58" y="367"/>
                </a:cubicBezTo>
                <a:cubicBezTo>
                  <a:pt x="342" y="367"/>
                  <a:pt x="342" y="367"/>
                  <a:pt x="342" y="367"/>
                </a:cubicBezTo>
                <a:cubicBezTo>
                  <a:pt x="354" y="367"/>
                  <a:pt x="366" y="364"/>
                  <a:pt x="379" y="358"/>
                </a:cubicBezTo>
                <a:cubicBezTo>
                  <a:pt x="391" y="352"/>
                  <a:pt x="401" y="344"/>
                  <a:pt x="409" y="335"/>
                </a:cubicBezTo>
                <a:cubicBezTo>
                  <a:pt x="486" y="241"/>
                  <a:pt x="486" y="241"/>
                  <a:pt x="486" y="241"/>
                </a:cubicBezTo>
                <a:cubicBezTo>
                  <a:pt x="494" y="231"/>
                  <a:pt x="498" y="220"/>
                  <a:pt x="498" y="209"/>
                </a:cubicBezTo>
                <a:cubicBezTo>
                  <a:pt x="498" y="203"/>
                  <a:pt x="496" y="197"/>
                  <a:pt x="494" y="192"/>
                </a:cubicBezTo>
                <a:close/>
                <a:moveTo>
                  <a:pt x="33" y="58"/>
                </a:moveTo>
                <a:cubicBezTo>
                  <a:pt x="33" y="51"/>
                  <a:pt x="36" y="46"/>
                  <a:pt x="41" y="41"/>
                </a:cubicBezTo>
                <a:cubicBezTo>
                  <a:pt x="46" y="36"/>
                  <a:pt x="51" y="33"/>
                  <a:pt x="5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9" y="33"/>
                  <a:pt x="155" y="36"/>
                  <a:pt x="160" y="41"/>
                </a:cubicBezTo>
                <a:cubicBezTo>
                  <a:pt x="164" y="46"/>
                  <a:pt x="167" y="51"/>
                  <a:pt x="167" y="58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7" y="82"/>
                  <a:pt x="169" y="88"/>
                  <a:pt x="174" y="93"/>
                </a:cubicBezTo>
                <a:cubicBezTo>
                  <a:pt x="179" y="98"/>
                  <a:pt x="185" y="100"/>
                  <a:pt x="192" y="100"/>
                </a:cubicBezTo>
                <a:cubicBezTo>
                  <a:pt x="342" y="100"/>
                  <a:pt x="342" y="100"/>
                  <a:pt x="342" y="100"/>
                </a:cubicBezTo>
                <a:cubicBezTo>
                  <a:pt x="349" y="100"/>
                  <a:pt x="355" y="103"/>
                  <a:pt x="360" y="107"/>
                </a:cubicBezTo>
                <a:cubicBezTo>
                  <a:pt x="365" y="112"/>
                  <a:pt x="367" y="118"/>
                  <a:pt x="367" y="125"/>
                </a:cubicBezTo>
                <a:cubicBezTo>
                  <a:pt x="367" y="167"/>
                  <a:pt x="367" y="167"/>
                  <a:pt x="367" y="167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55" y="167"/>
                  <a:pt x="143" y="170"/>
                  <a:pt x="130" y="176"/>
                </a:cubicBezTo>
                <a:cubicBezTo>
                  <a:pt x="118" y="182"/>
                  <a:pt x="108" y="189"/>
                  <a:pt x="100" y="199"/>
                </a:cubicBezTo>
                <a:cubicBezTo>
                  <a:pt x="33" y="281"/>
                  <a:pt x="33" y="281"/>
                  <a:pt x="33" y="281"/>
                </a:cubicBezTo>
                <a:lnTo>
                  <a:pt x="33" y="58"/>
                </a:lnTo>
                <a:close/>
                <a:moveTo>
                  <a:pt x="460" y="220"/>
                </a:moveTo>
                <a:cubicBezTo>
                  <a:pt x="383" y="314"/>
                  <a:pt x="383" y="314"/>
                  <a:pt x="383" y="314"/>
                </a:cubicBezTo>
                <a:cubicBezTo>
                  <a:pt x="379" y="320"/>
                  <a:pt x="372" y="324"/>
                  <a:pt x="364" y="328"/>
                </a:cubicBezTo>
                <a:cubicBezTo>
                  <a:pt x="356" y="332"/>
                  <a:pt x="349" y="334"/>
                  <a:pt x="342" y="334"/>
                </a:cubicBezTo>
                <a:cubicBezTo>
                  <a:pt x="58" y="334"/>
                  <a:pt x="58" y="334"/>
                  <a:pt x="58" y="334"/>
                </a:cubicBezTo>
                <a:cubicBezTo>
                  <a:pt x="49" y="334"/>
                  <a:pt x="45" y="331"/>
                  <a:pt x="45" y="325"/>
                </a:cubicBezTo>
                <a:cubicBezTo>
                  <a:pt x="45" y="322"/>
                  <a:pt x="46" y="318"/>
                  <a:pt x="49" y="314"/>
                </a:cubicBezTo>
                <a:cubicBezTo>
                  <a:pt x="126" y="220"/>
                  <a:pt x="126" y="220"/>
                  <a:pt x="126" y="220"/>
                </a:cubicBezTo>
                <a:cubicBezTo>
                  <a:pt x="130" y="214"/>
                  <a:pt x="137" y="210"/>
                  <a:pt x="145" y="206"/>
                </a:cubicBezTo>
                <a:cubicBezTo>
                  <a:pt x="152" y="202"/>
                  <a:pt x="160" y="200"/>
                  <a:pt x="167" y="200"/>
                </a:cubicBezTo>
                <a:cubicBezTo>
                  <a:pt x="451" y="200"/>
                  <a:pt x="451" y="200"/>
                  <a:pt x="451" y="200"/>
                </a:cubicBezTo>
                <a:cubicBezTo>
                  <a:pt x="460" y="200"/>
                  <a:pt x="464" y="203"/>
                  <a:pt x="464" y="209"/>
                </a:cubicBezTo>
                <a:cubicBezTo>
                  <a:pt x="464" y="212"/>
                  <a:pt x="463" y="216"/>
                  <a:pt x="460" y="220"/>
                </a:cubicBezTo>
                <a:close/>
                <a:moveTo>
                  <a:pt x="460" y="220"/>
                </a:moveTo>
                <a:cubicBezTo>
                  <a:pt x="460" y="220"/>
                  <a:pt x="460" y="220"/>
                  <a:pt x="460" y="22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4" name="グループ化 93"/>
          <p:cNvGrpSpPr/>
          <p:nvPr/>
        </p:nvGrpSpPr>
        <p:grpSpPr>
          <a:xfrm>
            <a:off x="1020431" y="7528074"/>
            <a:ext cx="1263455" cy="949177"/>
            <a:chOff x="509588" y="3452813"/>
            <a:chExt cx="631825" cy="474662"/>
          </a:xfrm>
          <a:solidFill>
            <a:schemeClr val="bg1"/>
          </a:solidFill>
        </p:grpSpPr>
        <p:sp>
          <p:nvSpPr>
            <p:cNvPr id="72" name="Freeform 67"/>
            <p:cNvSpPr>
              <a:spLocks noEditPoints="1"/>
            </p:cNvSpPr>
            <p:nvPr/>
          </p:nvSpPr>
          <p:spPr bwMode="auto">
            <a:xfrm>
              <a:off x="509588" y="3452813"/>
              <a:ext cx="515938" cy="407988"/>
            </a:xfrm>
            <a:custGeom>
              <a:avLst/>
              <a:gdLst>
                <a:gd name="T0" fmla="*/ 132 w 400"/>
                <a:gd name="T1" fmla="*/ 179 h 315"/>
                <a:gd name="T2" fmla="*/ 184 w 400"/>
                <a:gd name="T3" fmla="*/ 167 h 315"/>
                <a:gd name="T4" fmla="*/ 400 w 400"/>
                <a:gd name="T5" fmla="*/ 167 h 315"/>
                <a:gd name="T6" fmla="*/ 400 w 400"/>
                <a:gd name="T7" fmla="*/ 125 h 315"/>
                <a:gd name="T8" fmla="*/ 383 w 400"/>
                <a:gd name="T9" fmla="*/ 84 h 315"/>
                <a:gd name="T10" fmla="*/ 342 w 400"/>
                <a:gd name="T11" fmla="*/ 67 h 315"/>
                <a:gd name="T12" fmla="*/ 200 w 400"/>
                <a:gd name="T13" fmla="*/ 67 h 315"/>
                <a:gd name="T14" fmla="*/ 200 w 400"/>
                <a:gd name="T15" fmla="*/ 58 h 315"/>
                <a:gd name="T16" fmla="*/ 183 w 400"/>
                <a:gd name="T17" fmla="*/ 17 h 315"/>
                <a:gd name="T18" fmla="*/ 142 w 400"/>
                <a:gd name="T19" fmla="*/ 0 h 315"/>
                <a:gd name="T20" fmla="*/ 58 w 400"/>
                <a:gd name="T21" fmla="*/ 0 h 315"/>
                <a:gd name="T22" fmla="*/ 17 w 400"/>
                <a:gd name="T23" fmla="*/ 17 h 315"/>
                <a:gd name="T24" fmla="*/ 0 w 400"/>
                <a:gd name="T25" fmla="*/ 58 h 315"/>
                <a:gd name="T26" fmla="*/ 0 w 400"/>
                <a:gd name="T27" fmla="*/ 309 h 315"/>
                <a:gd name="T28" fmla="*/ 0 w 400"/>
                <a:gd name="T29" fmla="*/ 312 h 315"/>
                <a:gd name="T30" fmla="*/ 0 w 400"/>
                <a:gd name="T31" fmla="*/ 315 h 315"/>
                <a:gd name="T32" fmla="*/ 2 w 400"/>
                <a:gd name="T33" fmla="*/ 314 h 315"/>
                <a:gd name="T34" fmla="*/ 89 w 400"/>
                <a:gd name="T35" fmla="*/ 210 h 315"/>
                <a:gd name="T36" fmla="*/ 132 w 400"/>
                <a:gd name="T37" fmla="*/ 179 h 315"/>
                <a:gd name="T38" fmla="*/ 132 w 400"/>
                <a:gd name="T39" fmla="*/ 179 h 315"/>
                <a:gd name="T40" fmla="*/ 132 w 400"/>
                <a:gd name="T41" fmla="*/ 17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0" h="315">
                  <a:moveTo>
                    <a:pt x="132" y="179"/>
                  </a:moveTo>
                  <a:cubicBezTo>
                    <a:pt x="150" y="171"/>
                    <a:pt x="167" y="167"/>
                    <a:pt x="184" y="167"/>
                  </a:cubicBezTo>
                  <a:cubicBezTo>
                    <a:pt x="400" y="167"/>
                    <a:pt x="400" y="167"/>
                    <a:pt x="400" y="167"/>
                  </a:cubicBezTo>
                  <a:cubicBezTo>
                    <a:pt x="400" y="125"/>
                    <a:pt x="400" y="125"/>
                    <a:pt x="400" y="125"/>
                  </a:cubicBezTo>
                  <a:cubicBezTo>
                    <a:pt x="400" y="109"/>
                    <a:pt x="395" y="95"/>
                    <a:pt x="383" y="84"/>
                  </a:cubicBezTo>
                  <a:cubicBezTo>
                    <a:pt x="372" y="72"/>
                    <a:pt x="358" y="67"/>
                    <a:pt x="342" y="67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0" y="42"/>
                    <a:pt x="195" y="29"/>
                    <a:pt x="183" y="17"/>
                  </a:cubicBezTo>
                  <a:cubicBezTo>
                    <a:pt x="172" y="6"/>
                    <a:pt x="158" y="0"/>
                    <a:pt x="14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9" y="6"/>
                    <a:pt x="17" y="17"/>
                  </a:cubicBezTo>
                  <a:cubicBezTo>
                    <a:pt x="6" y="29"/>
                    <a:pt x="0" y="42"/>
                    <a:pt x="0" y="58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0" y="309"/>
                    <a:pt x="0" y="310"/>
                    <a:pt x="0" y="312"/>
                  </a:cubicBezTo>
                  <a:cubicBezTo>
                    <a:pt x="0" y="313"/>
                    <a:pt x="0" y="315"/>
                    <a:pt x="0" y="315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89" y="210"/>
                    <a:pt x="89" y="210"/>
                    <a:pt x="89" y="210"/>
                  </a:cubicBezTo>
                  <a:cubicBezTo>
                    <a:pt x="100" y="198"/>
                    <a:pt x="114" y="187"/>
                    <a:pt x="132" y="179"/>
                  </a:cubicBezTo>
                  <a:close/>
                  <a:moveTo>
                    <a:pt x="132" y="179"/>
                  </a:moveTo>
                  <a:cubicBezTo>
                    <a:pt x="132" y="179"/>
                    <a:pt x="132" y="179"/>
                    <a:pt x="132" y="1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68"/>
            <p:cNvSpPr>
              <a:spLocks noEditPoints="1"/>
            </p:cNvSpPr>
            <p:nvPr/>
          </p:nvSpPr>
          <p:spPr bwMode="auto">
            <a:xfrm>
              <a:off x="533400" y="3711575"/>
              <a:ext cx="608013" cy="215900"/>
            </a:xfrm>
            <a:custGeom>
              <a:avLst/>
              <a:gdLst>
                <a:gd name="T0" fmla="*/ 464 w 471"/>
                <a:gd name="T1" fmla="*/ 4 h 167"/>
                <a:gd name="T2" fmla="*/ 448 w 471"/>
                <a:gd name="T3" fmla="*/ 0 h 167"/>
                <a:gd name="T4" fmla="*/ 165 w 471"/>
                <a:gd name="T5" fmla="*/ 0 h 167"/>
                <a:gd name="T6" fmla="*/ 127 w 471"/>
                <a:gd name="T7" fmla="*/ 9 h 167"/>
                <a:gd name="T8" fmla="*/ 96 w 471"/>
                <a:gd name="T9" fmla="*/ 32 h 167"/>
                <a:gd name="T10" fmla="*/ 8 w 471"/>
                <a:gd name="T11" fmla="*/ 135 h 167"/>
                <a:gd name="T12" fmla="*/ 0 w 471"/>
                <a:gd name="T13" fmla="*/ 152 h 167"/>
                <a:gd name="T14" fmla="*/ 7 w 471"/>
                <a:gd name="T15" fmla="*/ 164 h 167"/>
                <a:gd name="T16" fmla="*/ 23 w 471"/>
                <a:gd name="T17" fmla="*/ 167 h 167"/>
                <a:gd name="T18" fmla="*/ 306 w 471"/>
                <a:gd name="T19" fmla="*/ 167 h 167"/>
                <a:gd name="T20" fmla="*/ 344 w 471"/>
                <a:gd name="T21" fmla="*/ 158 h 167"/>
                <a:gd name="T22" fmla="*/ 375 w 471"/>
                <a:gd name="T23" fmla="*/ 135 h 167"/>
                <a:gd name="T24" fmla="*/ 463 w 471"/>
                <a:gd name="T25" fmla="*/ 32 h 167"/>
                <a:gd name="T26" fmla="*/ 471 w 471"/>
                <a:gd name="T27" fmla="*/ 15 h 167"/>
                <a:gd name="T28" fmla="*/ 464 w 471"/>
                <a:gd name="T29" fmla="*/ 4 h 167"/>
                <a:gd name="T30" fmla="*/ 464 w 471"/>
                <a:gd name="T31" fmla="*/ 4 h 167"/>
                <a:gd name="T32" fmla="*/ 464 w 471"/>
                <a:gd name="T33" fmla="*/ 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1" h="167">
                  <a:moveTo>
                    <a:pt x="464" y="4"/>
                  </a:moveTo>
                  <a:cubicBezTo>
                    <a:pt x="459" y="1"/>
                    <a:pt x="454" y="0"/>
                    <a:pt x="448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53" y="0"/>
                    <a:pt x="141" y="3"/>
                    <a:pt x="127" y="9"/>
                  </a:cubicBezTo>
                  <a:cubicBezTo>
                    <a:pt x="114" y="16"/>
                    <a:pt x="103" y="23"/>
                    <a:pt x="96" y="32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3" y="141"/>
                    <a:pt x="0" y="147"/>
                    <a:pt x="0" y="152"/>
                  </a:cubicBezTo>
                  <a:cubicBezTo>
                    <a:pt x="0" y="158"/>
                    <a:pt x="2" y="161"/>
                    <a:pt x="7" y="164"/>
                  </a:cubicBezTo>
                  <a:cubicBezTo>
                    <a:pt x="12" y="166"/>
                    <a:pt x="17" y="167"/>
                    <a:pt x="23" y="167"/>
                  </a:cubicBezTo>
                  <a:cubicBezTo>
                    <a:pt x="306" y="167"/>
                    <a:pt x="306" y="167"/>
                    <a:pt x="306" y="167"/>
                  </a:cubicBezTo>
                  <a:cubicBezTo>
                    <a:pt x="318" y="167"/>
                    <a:pt x="330" y="164"/>
                    <a:pt x="344" y="158"/>
                  </a:cubicBezTo>
                  <a:cubicBezTo>
                    <a:pt x="357" y="152"/>
                    <a:pt x="368" y="144"/>
                    <a:pt x="375" y="135"/>
                  </a:cubicBezTo>
                  <a:cubicBezTo>
                    <a:pt x="463" y="32"/>
                    <a:pt x="463" y="32"/>
                    <a:pt x="463" y="32"/>
                  </a:cubicBezTo>
                  <a:cubicBezTo>
                    <a:pt x="468" y="26"/>
                    <a:pt x="471" y="20"/>
                    <a:pt x="471" y="15"/>
                  </a:cubicBezTo>
                  <a:cubicBezTo>
                    <a:pt x="471" y="10"/>
                    <a:pt x="469" y="6"/>
                    <a:pt x="464" y="4"/>
                  </a:cubicBezTo>
                  <a:close/>
                  <a:moveTo>
                    <a:pt x="464" y="4"/>
                  </a:moveTo>
                  <a:cubicBezTo>
                    <a:pt x="464" y="4"/>
                    <a:pt x="464" y="4"/>
                    <a:pt x="464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3963200" y="7578866"/>
            <a:ext cx="1269804" cy="847593"/>
            <a:chOff x="1981200" y="3455988"/>
            <a:chExt cx="635000" cy="423862"/>
          </a:xfrm>
          <a:solidFill>
            <a:schemeClr val="bg1"/>
          </a:solidFill>
        </p:grpSpPr>
        <p:sp>
          <p:nvSpPr>
            <p:cNvPr id="76" name="Freeform 72"/>
            <p:cNvSpPr>
              <a:spLocks noEditPoints="1"/>
            </p:cNvSpPr>
            <p:nvPr/>
          </p:nvSpPr>
          <p:spPr bwMode="auto">
            <a:xfrm>
              <a:off x="2066925" y="3455988"/>
              <a:ext cx="465138" cy="339725"/>
            </a:xfrm>
            <a:custGeom>
              <a:avLst/>
              <a:gdLst>
                <a:gd name="T0" fmla="*/ 41 w 367"/>
                <a:gd name="T1" fmla="*/ 267 h 267"/>
                <a:gd name="T2" fmla="*/ 325 w 367"/>
                <a:gd name="T3" fmla="*/ 267 h 267"/>
                <a:gd name="T4" fmla="*/ 355 w 367"/>
                <a:gd name="T5" fmla="*/ 255 h 267"/>
                <a:gd name="T6" fmla="*/ 367 w 367"/>
                <a:gd name="T7" fmla="*/ 225 h 267"/>
                <a:gd name="T8" fmla="*/ 367 w 367"/>
                <a:gd name="T9" fmla="*/ 42 h 267"/>
                <a:gd name="T10" fmla="*/ 355 w 367"/>
                <a:gd name="T11" fmla="*/ 12 h 267"/>
                <a:gd name="T12" fmla="*/ 325 w 367"/>
                <a:gd name="T13" fmla="*/ 0 h 267"/>
                <a:gd name="T14" fmla="*/ 41 w 367"/>
                <a:gd name="T15" fmla="*/ 0 h 267"/>
                <a:gd name="T16" fmla="*/ 12 w 367"/>
                <a:gd name="T17" fmla="*/ 12 h 267"/>
                <a:gd name="T18" fmla="*/ 0 w 367"/>
                <a:gd name="T19" fmla="*/ 42 h 267"/>
                <a:gd name="T20" fmla="*/ 0 w 367"/>
                <a:gd name="T21" fmla="*/ 225 h 267"/>
                <a:gd name="T22" fmla="*/ 12 w 367"/>
                <a:gd name="T23" fmla="*/ 255 h 267"/>
                <a:gd name="T24" fmla="*/ 41 w 367"/>
                <a:gd name="T25" fmla="*/ 267 h 267"/>
                <a:gd name="T26" fmla="*/ 33 w 367"/>
                <a:gd name="T27" fmla="*/ 42 h 267"/>
                <a:gd name="T28" fmla="*/ 36 w 367"/>
                <a:gd name="T29" fmla="*/ 36 h 267"/>
                <a:gd name="T30" fmla="*/ 41 w 367"/>
                <a:gd name="T31" fmla="*/ 33 h 267"/>
                <a:gd name="T32" fmla="*/ 325 w 367"/>
                <a:gd name="T33" fmla="*/ 33 h 267"/>
                <a:gd name="T34" fmla="*/ 331 w 367"/>
                <a:gd name="T35" fmla="*/ 36 h 267"/>
                <a:gd name="T36" fmla="*/ 333 w 367"/>
                <a:gd name="T37" fmla="*/ 42 h 267"/>
                <a:gd name="T38" fmla="*/ 333 w 367"/>
                <a:gd name="T39" fmla="*/ 225 h 267"/>
                <a:gd name="T40" fmla="*/ 331 w 367"/>
                <a:gd name="T41" fmla="*/ 231 h 267"/>
                <a:gd name="T42" fmla="*/ 325 w 367"/>
                <a:gd name="T43" fmla="*/ 234 h 267"/>
                <a:gd name="T44" fmla="*/ 41 w 367"/>
                <a:gd name="T45" fmla="*/ 234 h 267"/>
                <a:gd name="T46" fmla="*/ 36 w 367"/>
                <a:gd name="T47" fmla="*/ 231 h 267"/>
                <a:gd name="T48" fmla="*/ 33 w 367"/>
                <a:gd name="T49" fmla="*/ 225 h 267"/>
                <a:gd name="T50" fmla="*/ 33 w 367"/>
                <a:gd name="T51" fmla="*/ 42 h 267"/>
                <a:gd name="T52" fmla="*/ 33 w 367"/>
                <a:gd name="T53" fmla="*/ 42 h 267"/>
                <a:gd name="T54" fmla="*/ 33 w 367"/>
                <a:gd name="T55" fmla="*/ 42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7" h="267">
                  <a:moveTo>
                    <a:pt x="41" y="267"/>
                  </a:moveTo>
                  <a:cubicBezTo>
                    <a:pt x="325" y="267"/>
                    <a:pt x="325" y="267"/>
                    <a:pt x="325" y="267"/>
                  </a:cubicBezTo>
                  <a:cubicBezTo>
                    <a:pt x="337" y="267"/>
                    <a:pt x="346" y="263"/>
                    <a:pt x="355" y="255"/>
                  </a:cubicBezTo>
                  <a:cubicBezTo>
                    <a:pt x="363" y="247"/>
                    <a:pt x="367" y="237"/>
                    <a:pt x="367" y="225"/>
                  </a:cubicBezTo>
                  <a:cubicBezTo>
                    <a:pt x="367" y="42"/>
                    <a:pt x="367" y="42"/>
                    <a:pt x="367" y="42"/>
                  </a:cubicBezTo>
                  <a:cubicBezTo>
                    <a:pt x="367" y="30"/>
                    <a:pt x="363" y="20"/>
                    <a:pt x="355" y="12"/>
                  </a:cubicBezTo>
                  <a:cubicBezTo>
                    <a:pt x="346" y="4"/>
                    <a:pt x="337" y="0"/>
                    <a:pt x="32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7"/>
                    <a:pt x="4" y="247"/>
                    <a:pt x="12" y="255"/>
                  </a:cubicBezTo>
                  <a:cubicBezTo>
                    <a:pt x="20" y="263"/>
                    <a:pt x="30" y="267"/>
                    <a:pt x="41" y="267"/>
                  </a:cubicBezTo>
                  <a:close/>
                  <a:moveTo>
                    <a:pt x="33" y="42"/>
                  </a:moveTo>
                  <a:cubicBezTo>
                    <a:pt x="33" y="39"/>
                    <a:pt x="34" y="37"/>
                    <a:pt x="36" y="36"/>
                  </a:cubicBezTo>
                  <a:cubicBezTo>
                    <a:pt x="37" y="34"/>
                    <a:pt x="39" y="33"/>
                    <a:pt x="41" y="33"/>
                  </a:cubicBezTo>
                  <a:cubicBezTo>
                    <a:pt x="325" y="33"/>
                    <a:pt x="325" y="33"/>
                    <a:pt x="325" y="33"/>
                  </a:cubicBezTo>
                  <a:cubicBezTo>
                    <a:pt x="327" y="33"/>
                    <a:pt x="329" y="34"/>
                    <a:pt x="331" y="36"/>
                  </a:cubicBezTo>
                  <a:cubicBezTo>
                    <a:pt x="333" y="37"/>
                    <a:pt x="333" y="39"/>
                    <a:pt x="333" y="42"/>
                  </a:cubicBezTo>
                  <a:cubicBezTo>
                    <a:pt x="333" y="225"/>
                    <a:pt x="333" y="225"/>
                    <a:pt x="333" y="225"/>
                  </a:cubicBezTo>
                  <a:cubicBezTo>
                    <a:pt x="333" y="228"/>
                    <a:pt x="333" y="229"/>
                    <a:pt x="331" y="231"/>
                  </a:cubicBezTo>
                  <a:cubicBezTo>
                    <a:pt x="329" y="233"/>
                    <a:pt x="327" y="234"/>
                    <a:pt x="325" y="234"/>
                  </a:cubicBezTo>
                  <a:cubicBezTo>
                    <a:pt x="41" y="234"/>
                    <a:pt x="41" y="234"/>
                    <a:pt x="41" y="234"/>
                  </a:cubicBezTo>
                  <a:cubicBezTo>
                    <a:pt x="39" y="234"/>
                    <a:pt x="37" y="233"/>
                    <a:pt x="36" y="231"/>
                  </a:cubicBezTo>
                  <a:cubicBezTo>
                    <a:pt x="34" y="229"/>
                    <a:pt x="33" y="228"/>
                    <a:pt x="33" y="225"/>
                  </a:cubicBezTo>
                  <a:lnTo>
                    <a:pt x="33" y="42"/>
                  </a:lnTo>
                  <a:close/>
                  <a:moveTo>
                    <a:pt x="33" y="42"/>
                  </a:moveTo>
                  <a:cubicBezTo>
                    <a:pt x="33" y="42"/>
                    <a:pt x="33" y="42"/>
                    <a:pt x="33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7" name="Freeform 73"/>
            <p:cNvSpPr>
              <a:spLocks noEditPoints="1"/>
            </p:cNvSpPr>
            <p:nvPr/>
          </p:nvSpPr>
          <p:spPr bwMode="auto">
            <a:xfrm>
              <a:off x="1981200" y="3816350"/>
              <a:ext cx="635000" cy="63500"/>
            </a:xfrm>
            <a:custGeom>
              <a:avLst/>
              <a:gdLst>
                <a:gd name="T0" fmla="*/ 459 w 501"/>
                <a:gd name="T1" fmla="*/ 0 h 50"/>
                <a:gd name="T2" fmla="*/ 0 w 501"/>
                <a:gd name="T3" fmla="*/ 0 h 50"/>
                <a:gd name="T4" fmla="*/ 0 w 501"/>
                <a:gd name="T5" fmla="*/ 25 h 50"/>
                <a:gd name="T6" fmla="*/ 12 w 501"/>
                <a:gd name="T7" fmla="*/ 42 h 50"/>
                <a:gd name="T8" fmla="*/ 42 w 501"/>
                <a:gd name="T9" fmla="*/ 50 h 50"/>
                <a:gd name="T10" fmla="*/ 459 w 501"/>
                <a:gd name="T11" fmla="*/ 50 h 50"/>
                <a:gd name="T12" fmla="*/ 488 w 501"/>
                <a:gd name="T13" fmla="*/ 42 h 50"/>
                <a:gd name="T14" fmla="*/ 501 w 501"/>
                <a:gd name="T15" fmla="*/ 25 h 50"/>
                <a:gd name="T16" fmla="*/ 501 w 501"/>
                <a:gd name="T17" fmla="*/ 0 h 50"/>
                <a:gd name="T18" fmla="*/ 459 w 501"/>
                <a:gd name="T19" fmla="*/ 0 h 50"/>
                <a:gd name="T20" fmla="*/ 271 w 501"/>
                <a:gd name="T21" fmla="*/ 25 h 50"/>
                <a:gd name="T22" fmla="*/ 229 w 501"/>
                <a:gd name="T23" fmla="*/ 25 h 50"/>
                <a:gd name="T24" fmla="*/ 225 w 501"/>
                <a:gd name="T25" fmla="*/ 21 h 50"/>
                <a:gd name="T26" fmla="*/ 229 w 501"/>
                <a:gd name="T27" fmla="*/ 16 h 50"/>
                <a:gd name="T28" fmla="*/ 271 w 501"/>
                <a:gd name="T29" fmla="*/ 16 h 50"/>
                <a:gd name="T30" fmla="*/ 275 w 501"/>
                <a:gd name="T31" fmla="*/ 21 h 50"/>
                <a:gd name="T32" fmla="*/ 271 w 501"/>
                <a:gd name="T33" fmla="*/ 25 h 50"/>
                <a:gd name="T34" fmla="*/ 271 w 501"/>
                <a:gd name="T35" fmla="*/ 25 h 50"/>
                <a:gd name="T36" fmla="*/ 271 w 501"/>
                <a:gd name="T37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1" h="50">
                  <a:moveTo>
                    <a:pt x="45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2"/>
                    <a:pt x="4" y="38"/>
                    <a:pt x="12" y="42"/>
                  </a:cubicBezTo>
                  <a:cubicBezTo>
                    <a:pt x="20" y="47"/>
                    <a:pt x="30" y="50"/>
                    <a:pt x="42" y="50"/>
                  </a:cubicBezTo>
                  <a:cubicBezTo>
                    <a:pt x="459" y="50"/>
                    <a:pt x="459" y="50"/>
                    <a:pt x="459" y="50"/>
                  </a:cubicBezTo>
                  <a:cubicBezTo>
                    <a:pt x="470" y="50"/>
                    <a:pt x="480" y="47"/>
                    <a:pt x="488" y="42"/>
                  </a:cubicBezTo>
                  <a:cubicBezTo>
                    <a:pt x="496" y="38"/>
                    <a:pt x="501" y="32"/>
                    <a:pt x="501" y="25"/>
                  </a:cubicBezTo>
                  <a:cubicBezTo>
                    <a:pt x="501" y="0"/>
                    <a:pt x="501" y="0"/>
                    <a:pt x="501" y="0"/>
                  </a:cubicBezTo>
                  <a:lnTo>
                    <a:pt x="459" y="0"/>
                  </a:lnTo>
                  <a:close/>
                  <a:moveTo>
                    <a:pt x="271" y="25"/>
                  </a:moveTo>
                  <a:cubicBezTo>
                    <a:pt x="229" y="25"/>
                    <a:pt x="229" y="25"/>
                    <a:pt x="229" y="25"/>
                  </a:cubicBezTo>
                  <a:cubicBezTo>
                    <a:pt x="227" y="25"/>
                    <a:pt x="225" y="23"/>
                    <a:pt x="225" y="21"/>
                  </a:cubicBezTo>
                  <a:cubicBezTo>
                    <a:pt x="225" y="18"/>
                    <a:pt x="227" y="16"/>
                    <a:pt x="229" y="16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4" y="16"/>
                    <a:pt x="275" y="18"/>
                    <a:pt x="275" y="21"/>
                  </a:cubicBezTo>
                  <a:cubicBezTo>
                    <a:pt x="275" y="23"/>
                    <a:pt x="274" y="25"/>
                    <a:pt x="271" y="25"/>
                  </a:cubicBezTo>
                  <a:close/>
                  <a:moveTo>
                    <a:pt x="271" y="25"/>
                  </a:moveTo>
                  <a:cubicBezTo>
                    <a:pt x="271" y="25"/>
                    <a:pt x="271" y="25"/>
                    <a:pt x="271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0" name="Freeform 77"/>
          <p:cNvSpPr>
            <a:spLocks noEditPoints="1"/>
          </p:cNvSpPr>
          <p:nvPr/>
        </p:nvSpPr>
        <p:spPr bwMode="auto">
          <a:xfrm>
            <a:off x="6905972" y="7462997"/>
            <a:ext cx="1276153" cy="1079335"/>
          </a:xfrm>
          <a:custGeom>
            <a:avLst/>
            <a:gdLst>
              <a:gd name="T0" fmla="*/ 400 w 434"/>
              <a:gd name="T1" fmla="*/ 34 h 367"/>
              <a:gd name="T2" fmla="*/ 317 w 434"/>
              <a:gd name="T3" fmla="*/ 0 h 367"/>
              <a:gd name="T4" fmla="*/ 235 w 434"/>
              <a:gd name="T5" fmla="*/ 34 h 367"/>
              <a:gd name="T6" fmla="*/ 200 w 434"/>
              <a:gd name="T7" fmla="*/ 117 h 367"/>
              <a:gd name="T8" fmla="*/ 200 w 434"/>
              <a:gd name="T9" fmla="*/ 167 h 367"/>
              <a:gd name="T10" fmla="*/ 25 w 434"/>
              <a:gd name="T11" fmla="*/ 167 h 367"/>
              <a:gd name="T12" fmla="*/ 7 w 434"/>
              <a:gd name="T13" fmla="*/ 174 h 367"/>
              <a:gd name="T14" fmla="*/ 0 w 434"/>
              <a:gd name="T15" fmla="*/ 192 h 367"/>
              <a:gd name="T16" fmla="*/ 0 w 434"/>
              <a:gd name="T17" fmla="*/ 342 h 367"/>
              <a:gd name="T18" fmla="*/ 7 w 434"/>
              <a:gd name="T19" fmla="*/ 360 h 367"/>
              <a:gd name="T20" fmla="*/ 25 w 434"/>
              <a:gd name="T21" fmla="*/ 367 h 367"/>
              <a:gd name="T22" fmla="*/ 275 w 434"/>
              <a:gd name="T23" fmla="*/ 367 h 367"/>
              <a:gd name="T24" fmla="*/ 293 w 434"/>
              <a:gd name="T25" fmla="*/ 360 h 367"/>
              <a:gd name="T26" fmla="*/ 300 w 434"/>
              <a:gd name="T27" fmla="*/ 342 h 367"/>
              <a:gd name="T28" fmla="*/ 300 w 434"/>
              <a:gd name="T29" fmla="*/ 192 h 367"/>
              <a:gd name="T30" fmla="*/ 293 w 434"/>
              <a:gd name="T31" fmla="*/ 174 h 367"/>
              <a:gd name="T32" fmla="*/ 275 w 434"/>
              <a:gd name="T33" fmla="*/ 167 h 367"/>
              <a:gd name="T34" fmla="*/ 250 w 434"/>
              <a:gd name="T35" fmla="*/ 167 h 367"/>
              <a:gd name="T36" fmla="*/ 250 w 434"/>
              <a:gd name="T37" fmla="*/ 117 h 367"/>
              <a:gd name="T38" fmla="*/ 270 w 434"/>
              <a:gd name="T39" fmla="*/ 70 h 367"/>
              <a:gd name="T40" fmla="*/ 317 w 434"/>
              <a:gd name="T41" fmla="*/ 50 h 367"/>
              <a:gd name="T42" fmla="*/ 364 w 434"/>
              <a:gd name="T43" fmla="*/ 70 h 367"/>
              <a:gd name="T44" fmla="*/ 384 w 434"/>
              <a:gd name="T45" fmla="*/ 117 h 367"/>
              <a:gd name="T46" fmla="*/ 384 w 434"/>
              <a:gd name="T47" fmla="*/ 184 h 367"/>
              <a:gd name="T48" fmla="*/ 389 w 434"/>
              <a:gd name="T49" fmla="*/ 195 h 367"/>
              <a:gd name="T50" fmla="*/ 400 w 434"/>
              <a:gd name="T51" fmla="*/ 200 h 367"/>
              <a:gd name="T52" fmla="*/ 417 w 434"/>
              <a:gd name="T53" fmla="*/ 200 h 367"/>
              <a:gd name="T54" fmla="*/ 429 w 434"/>
              <a:gd name="T55" fmla="*/ 195 h 367"/>
              <a:gd name="T56" fmla="*/ 434 w 434"/>
              <a:gd name="T57" fmla="*/ 184 h 367"/>
              <a:gd name="T58" fmla="*/ 434 w 434"/>
              <a:gd name="T59" fmla="*/ 117 h 367"/>
              <a:gd name="T60" fmla="*/ 400 w 434"/>
              <a:gd name="T61" fmla="*/ 34 h 367"/>
              <a:gd name="T62" fmla="*/ 400 w 434"/>
              <a:gd name="T63" fmla="*/ 34 h 367"/>
              <a:gd name="T64" fmla="*/ 400 w 434"/>
              <a:gd name="T65" fmla="*/ 3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4" h="367">
                <a:moveTo>
                  <a:pt x="400" y="34"/>
                </a:moveTo>
                <a:cubicBezTo>
                  <a:pt x="377" y="11"/>
                  <a:pt x="349" y="0"/>
                  <a:pt x="317" y="0"/>
                </a:cubicBezTo>
                <a:cubicBezTo>
                  <a:pt x="285" y="0"/>
                  <a:pt x="257" y="11"/>
                  <a:pt x="235" y="34"/>
                </a:cubicBezTo>
                <a:cubicBezTo>
                  <a:pt x="212" y="57"/>
                  <a:pt x="200" y="85"/>
                  <a:pt x="200" y="117"/>
                </a:cubicBezTo>
                <a:cubicBezTo>
                  <a:pt x="200" y="167"/>
                  <a:pt x="200" y="167"/>
                  <a:pt x="200" y="167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18" y="167"/>
                  <a:pt x="12" y="169"/>
                  <a:pt x="7" y="174"/>
                </a:cubicBezTo>
                <a:cubicBezTo>
                  <a:pt x="2" y="179"/>
                  <a:pt x="0" y="185"/>
                  <a:pt x="0" y="19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9"/>
                  <a:pt x="2" y="355"/>
                  <a:pt x="7" y="360"/>
                </a:cubicBezTo>
                <a:cubicBezTo>
                  <a:pt x="12" y="365"/>
                  <a:pt x="18" y="367"/>
                  <a:pt x="25" y="367"/>
                </a:cubicBezTo>
                <a:cubicBezTo>
                  <a:pt x="275" y="367"/>
                  <a:pt x="275" y="367"/>
                  <a:pt x="275" y="367"/>
                </a:cubicBezTo>
                <a:cubicBezTo>
                  <a:pt x="282" y="367"/>
                  <a:pt x="288" y="365"/>
                  <a:pt x="293" y="360"/>
                </a:cubicBezTo>
                <a:cubicBezTo>
                  <a:pt x="298" y="355"/>
                  <a:pt x="300" y="349"/>
                  <a:pt x="300" y="342"/>
                </a:cubicBezTo>
                <a:cubicBezTo>
                  <a:pt x="300" y="192"/>
                  <a:pt x="300" y="192"/>
                  <a:pt x="300" y="192"/>
                </a:cubicBezTo>
                <a:cubicBezTo>
                  <a:pt x="300" y="185"/>
                  <a:pt x="298" y="179"/>
                  <a:pt x="293" y="174"/>
                </a:cubicBezTo>
                <a:cubicBezTo>
                  <a:pt x="288" y="169"/>
                  <a:pt x="282" y="167"/>
                  <a:pt x="275" y="167"/>
                </a:cubicBezTo>
                <a:cubicBezTo>
                  <a:pt x="250" y="167"/>
                  <a:pt x="250" y="167"/>
                  <a:pt x="250" y="167"/>
                </a:cubicBezTo>
                <a:cubicBezTo>
                  <a:pt x="250" y="117"/>
                  <a:pt x="250" y="117"/>
                  <a:pt x="250" y="117"/>
                </a:cubicBezTo>
                <a:cubicBezTo>
                  <a:pt x="250" y="98"/>
                  <a:pt x="257" y="83"/>
                  <a:pt x="270" y="70"/>
                </a:cubicBezTo>
                <a:cubicBezTo>
                  <a:pt x="283" y="57"/>
                  <a:pt x="299" y="50"/>
                  <a:pt x="317" y="50"/>
                </a:cubicBezTo>
                <a:cubicBezTo>
                  <a:pt x="335" y="50"/>
                  <a:pt x="351" y="57"/>
                  <a:pt x="364" y="70"/>
                </a:cubicBezTo>
                <a:cubicBezTo>
                  <a:pt x="377" y="83"/>
                  <a:pt x="384" y="98"/>
                  <a:pt x="384" y="117"/>
                </a:cubicBezTo>
                <a:cubicBezTo>
                  <a:pt x="384" y="184"/>
                  <a:pt x="384" y="184"/>
                  <a:pt x="384" y="184"/>
                </a:cubicBezTo>
                <a:cubicBezTo>
                  <a:pt x="384" y="188"/>
                  <a:pt x="385" y="192"/>
                  <a:pt x="389" y="195"/>
                </a:cubicBezTo>
                <a:cubicBezTo>
                  <a:pt x="392" y="199"/>
                  <a:pt x="396" y="200"/>
                  <a:pt x="400" y="200"/>
                </a:cubicBezTo>
                <a:cubicBezTo>
                  <a:pt x="417" y="200"/>
                  <a:pt x="417" y="200"/>
                  <a:pt x="417" y="200"/>
                </a:cubicBezTo>
                <a:cubicBezTo>
                  <a:pt x="422" y="200"/>
                  <a:pt x="426" y="199"/>
                  <a:pt x="429" y="195"/>
                </a:cubicBezTo>
                <a:cubicBezTo>
                  <a:pt x="432" y="192"/>
                  <a:pt x="434" y="188"/>
                  <a:pt x="434" y="184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85"/>
                  <a:pt x="422" y="57"/>
                  <a:pt x="400" y="34"/>
                </a:cubicBezTo>
                <a:close/>
                <a:moveTo>
                  <a:pt x="400" y="34"/>
                </a:moveTo>
                <a:cubicBezTo>
                  <a:pt x="400" y="34"/>
                  <a:pt x="400" y="34"/>
                  <a:pt x="400" y="3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9855091" y="7369348"/>
            <a:ext cx="1266631" cy="1266629"/>
            <a:chOff x="4927600" y="3455988"/>
            <a:chExt cx="633413" cy="633412"/>
          </a:xfrm>
          <a:solidFill>
            <a:schemeClr val="bg1"/>
          </a:solidFill>
        </p:grpSpPr>
        <p:sp>
          <p:nvSpPr>
            <p:cNvPr id="83" name="Freeform 81"/>
            <p:cNvSpPr>
              <a:spLocks noEditPoints="1"/>
            </p:cNvSpPr>
            <p:nvPr/>
          </p:nvSpPr>
          <p:spPr bwMode="auto">
            <a:xfrm>
              <a:off x="4927600" y="3702050"/>
              <a:ext cx="388938" cy="387350"/>
            </a:xfrm>
            <a:custGeom>
              <a:avLst/>
              <a:gdLst>
                <a:gd name="T0" fmla="*/ 187 w 263"/>
                <a:gd name="T1" fmla="*/ 0 h 262"/>
                <a:gd name="T2" fmla="*/ 10 w 263"/>
                <a:gd name="T3" fmla="*/ 177 h 262"/>
                <a:gd name="T4" fmla="*/ 0 w 263"/>
                <a:gd name="T5" fmla="*/ 201 h 262"/>
                <a:gd name="T6" fmla="*/ 10 w 263"/>
                <a:gd name="T7" fmla="*/ 225 h 262"/>
                <a:gd name="T8" fmla="*/ 38 w 263"/>
                <a:gd name="T9" fmla="*/ 253 h 262"/>
                <a:gd name="T10" fmla="*/ 61 w 263"/>
                <a:gd name="T11" fmla="*/ 262 h 262"/>
                <a:gd name="T12" fmla="*/ 85 w 263"/>
                <a:gd name="T13" fmla="*/ 253 h 262"/>
                <a:gd name="T14" fmla="*/ 263 w 263"/>
                <a:gd name="T15" fmla="*/ 75 h 262"/>
                <a:gd name="T16" fmla="*/ 217 w 263"/>
                <a:gd name="T17" fmla="*/ 45 h 262"/>
                <a:gd name="T18" fmla="*/ 187 w 263"/>
                <a:gd name="T19" fmla="*/ 0 h 262"/>
                <a:gd name="T20" fmla="*/ 90 w 263"/>
                <a:gd name="T21" fmla="*/ 196 h 262"/>
                <a:gd name="T22" fmla="*/ 78 w 263"/>
                <a:gd name="T23" fmla="*/ 201 h 262"/>
                <a:gd name="T24" fmla="*/ 66 w 263"/>
                <a:gd name="T25" fmla="*/ 196 h 262"/>
                <a:gd name="T26" fmla="*/ 61 w 263"/>
                <a:gd name="T27" fmla="*/ 184 h 262"/>
                <a:gd name="T28" fmla="*/ 66 w 263"/>
                <a:gd name="T29" fmla="*/ 173 h 262"/>
                <a:gd name="T30" fmla="*/ 78 w 263"/>
                <a:gd name="T31" fmla="*/ 168 h 262"/>
                <a:gd name="T32" fmla="*/ 90 w 263"/>
                <a:gd name="T33" fmla="*/ 173 h 262"/>
                <a:gd name="T34" fmla="*/ 95 w 263"/>
                <a:gd name="T35" fmla="*/ 184 h 262"/>
                <a:gd name="T36" fmla="*/ 90 w 263"/>
                <a:gd name="T37" fmla="*/ 196 h 262"/>
                <a:gd name="T38" fmla="*/ 90 w 263"/>
                <a:gd name="T39" fmla="*/ 196 h 262"/>
                <a:gd name="T40" fmla="*/ 90 w 263"/>
                <a:gd name="T41" fmla="*/ 19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3" h="262">
                  <a:moveTo>
                    <a:pt x="187" y="0"/>
                  </a:moveTo>
                  <a:cubicBezTo>
                    <a:pt x="10" y="177"/>
                    <a:pt x="10" y="177"/>
                    <a:pt x="10" y="177"/>
                  </a:cubicBezTo>
                  <a:cubicBezTo>
                    <a:pt x="3" y="184"/>
                    <a:pt x="0" y="192"/>
                    <a:pt x="0" y="201"/>
                  </a:cubicBezTo>
                  <a:cubicBezTo>
                    <a:pt x="0" y="210"/>
                    <a:pt x="3" y="218"/>
                    <a:pt x="10" y="225"/>
                  </a:cubicBezTo>
                  <a:cubicBezTo>
                    <a:pt x="38" y="253"/>
                    <a:pt x="38" y="253"/>
                    <a:pt x="38" y="253"/>
                  </a:cubicBezTo>
                  <a:cubicBezTo>
                    <a:pt x="44" y="259"/>
                    <a:pt x="52" y="262"/>
                    <a:pt x="61" y="262"/>
                  </a:cubicBezTo>
                  <a:cubicBezTo>
                    <a:pt x="70" y="262"/>
                    <a:pt x="78" y="259"/>
                    <a:pt x="85" y="253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46" y="68"/>
                    <a:pt x="230" y="58"/>
                    <a:pt x="217" y="45"/>
                  </a:cubicBezTo>
                  <a:cubicBezTo>
                    <a:pt x="204" y="32"/>
                    <a:pt x="194" y="17"/>
                    <a:pt x="187" y="0"/>
                  </a:cubicBezTo>
                  <a:close/>
                  <a:moveTo>
                    <a:pt x="90" y="196"/>
                  </a:moveTo>
                  <a:cubicBezTo>
                    <a:pt x="86" y="199"/>
                    <a:pt x="82" y="201"/>
                    <a:pt x="78" y="201"/>
                  </a:cubicBezTo>
                  <a:cubicBezTo>
                    <a:pt x="73" y="201"/>
                    <a:pt x="70" y="199"/>
                    <a:pt x="66" y="196"/>
                  </a:cubicBezTo>
                  <a:cubicBezTo>
                    <a:pt x="63" y="193"/>
                    <a:pt x="61" y="189"/>
                    <a:pt x="61" y="184"/>
                  </a:cubicBezTo>
                  <a:cubicBezTo>
                    <a:pt x="61" y="180"/>
                    <a:pt x="63" y="176"/>
                    <a:pt x="66" y="173"/>
                  </a:cubicBezTo>
                  <a:cubicBezTo>
                    <a:pt x="70" y="169"/>
                    <a:pt x="73" y="168"/>
                    <a:pt x="78" y="168"/>
                  </a:cubicBezTo>
                  <a:cubicBezTo>
                    <a:pt x="82" y="168"/>
                    <a:pt x="86" y="169"/>
                    <a:pt x="90" y="173"/>
                  </a:cubicBezTo>
                  <a:cubicBezTo>
                    <a:pt x="93" y="176"/>
                    <a:pt x="95" y="180"/>
                    <a:pt x="95" y="184"/>
                  </a:cubicBezTo>
                  <a:cubicBezTo>
                    <a:pt x="95" y="189"/>
                    <a:pt x="93" y="193"/>
                    <a:pt x="90" y="196"/>
                  </a:cubicBezTo>
                  <a:close/>
                  <a:moveTo>
                    <a:pt x="90" y="196"/>
                  </a:moveTo>
                  <a:cubicBezTo>
                    <a:pt x="90" y="196"/>
                    <a:pt x="90" y="196"/>
                    <a:pt x="90" y="1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4" name="Freeform 82"/>
            <p:cNvSpPr>
              <a:spLocks noEditPoints="1"/>
            </p:cNvSpPr>
            <p:nvPr/>
          </p:nvSpPr>
          <p:spPr bwMode="auto">
            <a:xfrm>
              <a:off x="5216525" y="3455988"/>
              <a:ext cx="344488" cy="346075"/>
            </a:xfrm>
            <a:custGeom>
              <a:avLst/>
              <a:gdLst>
                <a:gd name="T0" fmla="*/ 231 w 233"/>
                <a:gd name="T1" fmla="*/ 121 h 234"/>
                <a:gd name="T2" fmla="*/ 224 w 233"/>
                <a:gd name="T3" fmla="*/ 118 h 234"/>
                <a:gd name="T4" fmla="*/ 206 w 233"/>
                <a:gd name="T5" fmla="*/ 128 h 234"/>
                <a:gd name="T6" fmla="*/ 171 w 233"/>
                <a:gd name="T7" fmla="*/ 149 h 234"/>
                <a:gd name="T8" fmla="*/ 150 w 233"/>
                <a:gd name="T9" fmla="*/ 161 h 234"/>
                <a:gd name="T10" fmla="*/ 100 w 233"/>
                <a:gd name="T11" fmla="*/ 133 h 234"/>
                <a:gd name="T12" fmla="*/ 100 w 233"/>
                <a:gd name="T13" fmla="*/ 75 h 234"/>
                <a:gd name="T14" fmla="*/ 176 w 233"/>
                <a:gd name="T15" fmla="*/ 31 h 234"/>
                <a:gd name="T16" fmla="*/ 180 w 233"/>
                <a:gd name="T17" fmla="*/ 24 h 234"/>
                <a:gd name="T18" fmla="*/ 176 w 233"/>
                <a:gd name="T19" fmla="*/ 16 h 234"/>
                <a:gd name="T20" fmla="*/ 148 w 233"/>
                <a:gd name="T21" fmla="*/ 4 h 234"/>
                <a:gd name="T22" fmla="*/ 117 w 233"/>
                <a:gd name="T23" fmla="*/ 0 h 234"/>
                <a:gd name="T24" fmla="*/ 34 w 233"/>
                <a:gd name="T25" fmla="*/ 34 h 234"/>
                <a:gd name="T26" fmla="*/ 0 w 233"/>
                <a:gd name="T27" fmla="*/ 117 h 234"/>
                <a:gd name="T28" fmla="*/ 34 w 233"/>
                <a:gd name="T29" fmla="*/ 199 h 234"/>
                <a:gd name="T30" fmla="*/ 117 w 233"/>
                <a:gd name="T31" fmla="*/ 234 h 234"/>
                <a:gd name="T32" fmla="*/ 184 w 233"/>
                <a:gd name="T33" fmla="*/ 212 h 234"/>
                <a:gd name="T34" fmla="*/ 227 w 233"/>
                <a:gd name="T35" fmla="*/ 155 h 234"/>
                <a:gd name="T36" fmla="*/ 233 w 233"/>
                <a:gd name="T37" fmla="*/ 127 h 234"/>
                <a:gd name="T38" fmla="*/ 231 w 233"/>
                <a:gd name="T39" fmla="*/ 121 h 234"/>
                <a:gd name="T40" fmla="*/ 231 w 233"/>
                <a:gd name="T41" fmla="*/ 121 h 234"/>
                <a:gd name="T42" fmla="*/ 231 w 233"/>
                <a:gd name="T43" fmla="*/ 12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3" h="234">
                  <a:moveTo>
                    <a:pt x="231" y="121"/>
                  </a:moveTo>
                  <a:cubicBezTo>
                    <a:pt x="229" y="119"/>
                    <a:pt x="227" y="118"/>
                    <a:pt x="224" y="118"/>
                  </a:cubicBezTo>
                  <a:cubicBezTo>
                    <a:pt x="223" y="118"/>
                    <a:pt x="217" y="121"/>
                    <a:pt x="206" y="128"/>
                  </a:cubicBezTo>
                  <a:cubicBezTo>
                    <a:pt x="195" y="134"/>
                    <a:pt x="184" y="141"/>
                    <a:pt x="171" y="149"/>
                  </a:cubicBezTo>
                  <a:cubicBezTo>
                    <a:pt x="158" y="157"/>
                    <a:pt x="151" y="161"/>
                    <a:pt x="150" y="161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9" y="29"/>
                    <a:pt x="180" y="27"/>
                    <a:pt x="180" y="24"/>
                  </a:cubicBezTo>
                  <a:cubicBezTo>
                    <a:pt x="180" y="21"/>
                    <a:pt x="179" y="18"/>
                    <a:pt x="176" y="16"/>
                  </a:cubicBezTo>
                  <a:cubicBezTo>
                    <a:pt x="169" y="11"/>
                    <a:pt x="159" y="7"/>
                    <a:pt x="148" y="4"/>
                  </a:cubicBezTo>
                  <a:cubicBezTo>
                    <a:pt x="137" y="1"/>
                    <a:pt x="127" y="0"/>
                    <a:pt x="117" y="0"/>
                  </a:cubicBezTo>
                  <a:cubicBezTo>
                    <a:pt x="84" y="0"/>
                    <a:pt x="57" y="11"/>
                    <a:pt x="34" y="34"/>
                  </a:cubicBezTo>
                  <a:cubicBezTo>
                    <a:pt x="11" y="57"/>
                    <a:pt x="0" y="85"/>
                    <a:pt x="0" y="117"/>
                  </a:cubicBezTo>
                  <a:cubicBezTo>
                    <a:pt x="0" y="149"/>
                    <a:pt x="11" y="176"/>
                    <a:pt x="34" y="199"/>
                  </a:cubicBezTo>
                  <a:cubicBezTo>
                    <a:pt x="57" y="222"/>
                    <a:pt x="84" y="234"/>
                    <a:pt x="117" y="234"/>
                  </a:cubicBezTo>
                  <a:cubicBezTo>
                    <a:pt x="141" y="234"/>
                    <a:pt x="164" y="226"/>
                    <a:pt x="184" y="212"/>
                  </a:cubicBezTo>
                  <a:cubicBezTo>
                    <a:pt x="204" y="197"/>
                    <a:pt x="219" y="178"/>
                    <a:pt x="227" y="155"/>
                  </a:cubicBezTo>
                  <a:cubicBezTo>
                    <a:pt x="231" y="143"/>
                    <a:pt x="233" y="134"/>
                    <a:pt x="233" y="127"/>
                  </a:cubicBezTo>
                  <a:cubicBezTo>
                    <a:pt x="233" y="125"/>
                    <a:pt x="232" y="123"/>
                    <a:pt x="231" y="121"/>
                  </a:cubicBezTo>
                  <a:close/>
                  <a:moveTo>
                    <a:pt x="231" y="121"/>
                  </a:moveTo>
                  <a:cubicBezTo>
                    <a:pt x="231" y="121"/>
                    <a:pt x="231" y="121"/>
                    <a:pt x="231" y="1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7" name="Freeform 86"/>
          <p:cNvSpPr>
            <a:spLocks noEditPoints="1"/>
          </p:cNvSpPr>
          <p:nvPr/>
        </p:nvSpPr>
        <p:spPr bwMode="auto">
          <a:xfrm>
            <a:off x="12916182" y="7368733"/>
            <a:ext cx="951489" cy="1267860"/>
          </a:xfrm>
          <a:custGeom>
            <a:avLst/>
            <a:gdLst>
              <a:gd name="T0" fmla="*/ 293 w 300"/>
              <a:gd name="T1" fmla="*/ 208 h 400"/>
              <a:gd name="T2" fmla="*/ 275 w 300"/>
              <a:gd name="T3" fmla="*/ 200 h 400"/>
              <a:gd name="T4" fmla="*/ 83 w 300"/>
              <a:gd name="T5" fmla="*/ 200 h 400"/>
              <a:gd name="T6" fmla="*/ 83 w 300"/>
              <a:gd name="T7" fmla="*/ 117 h 400"/>
              <a:gd name="T8" fmla="*/ 103 w 300"/>
              <a:gd name="T9" fmla="*/ 70 h 400"/>
              <a:gd name="T10" fmla="*/ 150 w 300"/>
              <a:gd name="T11" fmla="*/ 50 h 400"/>
              <a:gd name="T12" fmla="*/ 197 w 300"/>
              <a:gd name="T13" fmla="*/ 70 h 400"/>
              <a:gd name="T14" fmla="*/ 217 w 300"/>
              <a:gd name="T15" fmla="*/ 117 h 400"/>
              <a:gd name="T16" fmla="*/ 222 w 300"/>
              <a:gd name="T17" fmla="*/ 129 h 400"/>
              <a:gd name="T18" fmla="*/ 234 w 300"/>
              <a:gd name="T19" fmla="*/ 133 h 400"/>
              <a:gd name="T20" fmla="*/ 250 w 300"/>
              <a:gd name="T21" fmla="*/ 133 h 400"/>
              <a:gd name="T22" fmla="*/ 262 w 300"/>
              <a:gd name="T23" fmla="*/ 129 h 400"/>
              <a:gd name="T24" fmla="*/ 267 w 300"/>
              <a:gd name="T25" fmla="*/ 117 h 400"/>
              <a:gd name="T26" fmla="*/ 233 w 300"/>
              <a:gd name="T27" fmla="*/ 34 h 400"/>
              <a:gd name="T28" fmla="*/ 150 w 300"/>
              <a:gd name="T29" fmla="*/ 0 h 400"/>
              <a:gd name="T30" fmla="*/ 68 w 300"/>
              <a:gd name="T31" fmla="*/ 34 h 400"/>
              <a:gd name="T32" fmla="*/ 33 w 300"/>
              <a:gd name="T33" fmla="*/ 117 h 400"/>
              <a:gd name="T34" fmla="*/ 33 w 300"/>
              <a:gd name="T35" fmla="*/ 200 h 400"/>
              <a:gd name="T36" fmla="*/ 25 w 300"/>
              <a:gd name="T37" fmla="*/ 200 h 400"/>
              <a:gd name="T38" fmla="*/ 7 w 300"/>
              <a:gd name="T39" fmla="*/ 208 h 400"/>
              <a:gd name="T40" fmla="*/ 0 w 300"/>
              <a:gd name="T41" fmla="*/ 225 h 400"/>
              <a:gd name="T42" fmla="*/ 0 w 300"/>
              <a:gd name="T43" fmla="*/ 375 h 400"/>
              <a:gd name="T44" fmla="*/ 7 w 300"/>
              <a:gd name="T45" fmla="*/ 393 h 400"/>
              <a:gd name="T46" fmla="*/ 25 w 300"/>
              <a:gd name="T47" fmla="*/ 400 h 400"/>
              <a:gd name="T48" fmla="*/ 275 w 300"/>
              <a:gd name="T49" fmla="*/ 400 h 400"/>
              <a:gd name="T50" fmla="*/ 293 w 300"/>
              <a:gd name="T51" fmla="*/ 393 h 400"/>
              <a:gd name="T52" fmla="*/ 300 w 300"/>
              <a:gd name="T53" fmla="*/ 375 h 400"/>
              <a:gd name="T54" fmla="*/ 300 w 300"/>
              <a:gd name="T55" fmla="*/ 225 h 400"/>
              <a:gd name="T56" fmla="*/ 293 w 300"/>
              <a:gd name="T57" fmla="*/ 208 h 400"/>
              <a:gd name="T58" fmla="*/ 293 w 300"/>
              <a:gd name="T59" fmla="*/ 208 h 400"/>
              <a:gd name="T60" fmla="*/ 293 w 300"/>
              <a:gd name="T61" fmla="*/ 20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00" h="400">
                <a:moveTo>
                  <a:pt x="293" y="208"/>
                </a:moveTo>
                <a:cubicBezTo>
                  <a:pt x="288" y="203"/>
                  <a:pt x="282" y="200"/>
                  <a:pt x="275" y="200"/>
                </a:cubicBezTo>
                <a:cubicBezTo>
                  <a:pt x="83" y="200"/>
                  <a:pt x="83" y="200"/>
                  <a:pt x="83" y="200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3" y="98"/>
                  <a:pt x="90" y="83"/>
                  <a:pt x="103" y="70"/>
                </a:cubicBezTo>
                <a:cubicBezTo>
                  <a:pt x="116" y="57"/>
                  <a:pt x="132" y="50"/>
                  <a:pt x="150" y="50"/>
                </a:cubicBezTo>
                <a:cubicBezTo>
                  <a:pt x="169" y="50"/>
                  <a:pt x="184" y="57"/>
                  <a:pt x="197" y="70"/>
                </a:cubicBezTo>
                <a:cubicBezTo>
                  <a:pt x="210" y="83"/>
                  <a:pt x="217" y="98"/>
                  <a:pt x="217" y="117"/>
                </a:cubicBezTo>
                <a:cubicBezTo>
                  <a:pt x="217" y="121"/>
                  <a:pt x="219" y="125"/>
                  <a:pt x="222" y="129"/>
                </a:cubicBezTo>
                <a:cubicBezTo>
                  <a:pt x="225" y="132"/>
                  <a:pt x="229" y="133"/>
                  <a:pt x="234" y="133"/>
                </a:cubicBezTo>
                <a:cubicBezTo>
                  <a:pt x="250" y="133"/>
                  <a:pt x="250" y="133"/>
                  <a:pt x="250" y="133"/>
                </a:cubicBezTo>
                <a:cubicBezTo>
                  <a:pt x="255" y="133"/>
                  <a:pt x="259" y="132"/>
                  <a:pt x="262" y="129"/>
                </a:cubicBezTo>
                <a:cubicBezTo>
                  <a:pt x="265" y="125"/>
                  <a:pt x="267" y="121"/>
                  <a:pt x="267" y="117"/>
                </a:cubicBezTo>
                <a:cubicBezTo>
                  <a:pt x="267" y="85"/>
                  <a:pt x="256" y="57"/>
                  <a:pt x="233" y="34"/>
                </a:cubicBezTo>
                <a:cubicBezTo>
                  <a:pt x="210" y="11"/>
                  <a:pt x="182" y="0"/>
                  <a:pt x="150" y="0"/>
                </a:cubicBezTo>
                <a:cubicBezTo>
                  <a:pt x="118" y="0"/>
                  <a:pt x="91" y="11"/>
                  <a:pt x="68" y="34"/>
                </a:cubicBezTo>
                <a:cubicBezTo>
                  <a:pt x="45" y="57"/>
                  <a:pt x="33" y="85"/>
                  <a:pt x="33" y="117"/>
                </a:cubicBezTo>
                <a:cubicBezTo>
                  <a:pt x="33" y="200"/>
                  <a:pt x="33" y="200"/>
                  <a:pt x="33" y="200"/>
                </a:cubicBezTo>
                <a:cubicBezTo>
                  <a:pt x="25" y="200"/>
                  <a:pt x="25" y="200"/>
                  <a:pt x="25" y="200"/>
                </a:cubicBezTo>
                <a:cubicBezTo>
                  <a:pt x="18" y="200"/>
                  <a:pt x="12" y="203"/>
                  <a:pt x="7" y="208"/>
                </a:cubicBezTo>
                <a:cubicBezTo>
                  <a:pt x="2" y="212"/>
                  <a:pt x="0" y="218"/>
                  <a:pt x="0" y="2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275" y="400"/>
                  <a:pt x="275" y="400"/>
                  <a:pt x="275" y="400"/>
                </a:cubicBezTo>
                <a:cubicBezTo>
                  <a:pt x="282" y="400"/>
                  <a:pt x="288" y="398"/>
                  <a:pt x="293" y="393"/>
                </a:cubicBezTo>
                <a:cubicBezTo>
                  <a:pt x="298" y="388"/>
                  <a:pt x="300" y="382"/>
                  <a:pt x="300" y="375"/>
                </a:cubicBezTo>
                <a:cubicBezTo>
                  <a:pt x="300" y="225"/>
                  <a:pt x="300" y="225"/>
                  <a:pt x="300" y="225"/>
                </a:cubicBezTo>
                <a:cubicBezTo>
                  <a:pt x="300" y="218"/>
                  <a:pt x="298" y="212"/>
                  <a:pt x="293" y="208"/>
                </a:cubicBezTo>
                <a:close/>
                <a:moveTo>
                  <a:pt x="293" y="208"/>
                </a:moveTo>
                <a:cubicBezTo>
                  <a:pt x="293" y="208"/>
                  <a:pt x="293" y="208"/>
                  <a:pt x="293" y="20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15750156" y="7366124"/>
            <a:ext cx="1043507" cy="1273082"/>
          </a:xfrm>
          <a:custGeom>
            <a:avLst/>
            <a:gdLst>
              <a:gd name="T0" fmla="*/ 293 w 300"/>
              <a:gd name="T1" fmla="*/ 174 h 367"/>
              <a:gd name="T2" fmla="*/ 275 w 300"/>
              <a:gd name="T3" fmla="*/ 167 h 367"/>
              <a:gd name="T4" fmla="*/ 267 w 300"/>
              <a:gd name="T5" fmla="*/ 167 h 367"/>
              <a:gd name="T6" fmla="*/ 267 w 300"/>
              <a:gd name="T7" fmla="*/ 117 h 367"/>
              <a:gd name="T8" fmla="*/ 233 w 300"/>
              <a:gd name="T9" fmla="*/ 34 h 367"/>
              <a:gd name="T10" fmla="*/ 150 w 300"/>
              <a:gd name="T11" fmla="*/ 0 h 367"/>
              <a:gd name="T12" fmla="*/ 68 w 300"/>
              <a:gd name="T13" fmla="*/ 34 h 367"/>
              <a:gd name="T14" fmla="*/ 33 w 300"/>
              <a:gd name="T15" fmla="*/ 117 h 367"/>
              <a:gd name="T16" fmla="*/ 33 w 300"/>
              <a:gd name="T17" fmla="*/ 167 h 367"/>
              <a:gd name="T18" fmla="*/ 25 w 300"/>
              <a:gd name="T19" fmla="*/ 167 h 367"/>
              <a:gd name="T20" fmla="*/ 7 w 300"/>
              <a:gd name="T21" fmla="*/ 174 h 367"/>
              <a:gd name="T22" fmla="*/ 0 w 300"/>
              <a:gd name="T23" fmla="*/ 192 h 367"/>
              <a:gd name="T24" fmla="*/ 0 w 300"/>
              <a:gd name="T25" fmla="*/ 342 h 367"/>
              <a:gd name="T26" fmla="*/ 7 w 300"/>
              <a:gd name="T27" fmla="*/ 360 h 367"/>
              <a:gd name="T28" fmla="*/ 25 w 300"/>
              <a:gd name="T29" fmla="*/ 367 h 367"/>
              <a:gd name="T30" fmla="*/ 275 w 300"/>
              <a:gd name="T31" fmla="*/ 367 h 367"/>
              <a:gd name="T32" fmla="*/ 293 w 300"/>
              <a:gd name="T33" fmla="*/ 360 h 367"/>
              <a:gd name="T34" fmla="*/ 300 w 300"/>
              <a:gd name="T35" fmla="*/ 342 h 367"/>
              <a:gd name="T36" fmla="*/ 300 w 300"/>
              <a:gd name="T37" fmla="*/ 192 h 367"/>
              <a:gd name="T38" fmla="*/ 293 w 300"/>
              <a:gd name="T39" fmla="*/ 174 h 367"/>
              <a:gd name="T40" fmla="*/ 217 w 300"/>
              <a:gd name="T41" fmla="*/ 167 h 367"/>
              <a:gd name="T42" fmla="*/ 83 w 300"/>
              <a:gd name="T43" fmla="*/ 167 h 367"/>
              <a:gd name="T44" fmla="*/ 83 w 300"/>
              <a:gd name="T45" fmla="*/ 117 h 367"/>
              <a:gd name="T46" fmla="*/ 103 w 300"/>
              <a:gd name="T47" fmla="*/ 70 h 367"/>
              <a:gd name="T48" fmla="*/ 150 w 300"/>
              <a:gd name="T49" fmla="*/ 50 h 367"/>
              <a:gd name="T50" fmla="*/ 197 w 300"/>
              <a:gd name="T51" fmla="*/ 70 h 367"/>
              <a:gd name="T52" fmla="*/ 217 w 300"/>
              <a:gd name="T53" fmla="*/ 117 h 367"/>
              <a:gd name="T54" fmla="*/ 217 w 300"/>
              <a:gd name="T55" fmla="*/ 167 h 367"/>
              <a:gd name="T56" fmla="*/ 217 w 300"/>
              <a:gd name="T57" fmla="*/ 167 h 367"/>
              <a:gd name="T58" fmla="*/ 217 w 300"/>
              <a:gd name="T59" fmla="*/ 16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0" h="367">
                <a:moveTo>
                  <a:pt x="293" y="174"/>
                </a:moveTo>
                <a:cubicBezTo>
                  <a:pt x="288" y="169"/>
                  <a:pt x="282" y="167"/>
                  <a:pt x="275" y="167"/>
                </a:cubicBezTo>
                <a:cubicBezTo>
                  <a:pt x="267" y="167"/>
                  <a:pt x="267" y="167"/>
                  <a:pt x="267" y="167"/>
                </a:cubicBezTo>
                <a:cubicBezTo>
                  <a:pt x="267" y="117"/>
                  <a:pt x="267" y="117"/>
                  <a:pt x="267" y="117"/>
                </a:cubicBezTo>
                <a:cubicBezTo>
                  <a:pt x="267" y="85"/>
                  <a:pt x="256" y="57"/>
                  <a:pt x="233" y="34"/>
                </a:cubicBezTo>
                <a:cubicBezTo>
                  <a:pt x="210" y="11"/>
                  <a:pt x="182" y="0"/>
                  <a:pt x="150" y="0"/>
                </a:cubicBezTo>
                <a:cubicBezTo>
                  <a:pt x="118" y="0"/>
                  <a:pt x="91" y="11"/>
                  <a:pt x="68" y="34"/>
                </a:cubicBezTo>
                <a:cubicBezTo>
                  <a:pt x="45" y="57"/>
                  <a:pt x="33" y="85"/>
                  <a:pt x="33" y="117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25" y="167"/>
                  <a:pt x="25" y="167"/>
                  <a:pt x="25" y="167"/>
                </a:cubicBezTo>
                <a:cubicBezTo>
                  <a:pt x="18" y="167"/>
                  <a:pt x="12" y="169"/>
                  <a:pt x="7" y="174"/>
                </a:cubicBezTo>
                <a:cubicBezTo>
                  <a:pt x="2" y="179"/>
                  <a:pt x="0" y="185"/>
                  <a:pt x="0" y="19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9"/>
                  <a:pt x="2" y="355"/>
                  <a:pt x="7" y="360"/>
                </a:cubicBezTo>
                <a:cubicBezTo>
                  <a:pt x="12" y="365"/>
                  <a:pt x="18" y="367"/>
                  <a:pt x="25" y="367"/>
                </a:cubicBezTo>
                <a:cubicBezTo>
                  <a:pt x="275" y="367"/>
                  <a:pt x="275" y="367"/>
                  <a:pt x="275" y="367"/>
                </a:cubicBezTo>
                <a:cubicBezTo>
                  <a:pt x="282" y="367"/>
                  <a:pt x="288" y="365"/>
                  <a:pt x="293" y="360"/>
                </a:cubicBezTo>
                <a:cubicBezTo>
                  <a:pt x="298" y="355"/>
                  <a:pt x="300" y="349"/>
                  <a:pt x="300" y="342"/>
                </a:cubicBezTo>
                <a:cubicBezTo>
                  <a:pt x="300" y="192"/>
                  <a:pt x="300" y="192"/>
                  <a:pt x="300" y="192"/>
                </a:cubicBezTo>
                <a:cubicBezTo>
                  <a:pt x="300" y="185"/>
                  <a:pt x="298" y="179"/>
                  <a:pt x="293" y="174"/>
                </a:cubicBezTo>
                <a:close/>
                <a:moveTo>
                  <a:pt x="217" y="167"/>
                </a:moveTo>
                <a:cubicBezTo>
                  <a:pt x="83" y="167"/>
                  <a:pt x="83" y="167"/>
                  <a:pt x="83" y="167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3" y="98"/>
                  <a:pt x="90" y="83"/>
                  <a:pt x="103" y="70"/>
                </a:cubicBezTo>
                <a:cubicBezTo>
                  <a:pt x="116" y="57"/>
                  <a:pt x="132" y="50"/>
                  <a:pt x="150" y="50"/>
                </a:cubicBezTo>
                <a:cubicBezTo>
                  <a:pt x="169" y="50"/>
                  <a:pt x="184" y="57"/>
                  <a:pt x="197" y="70"/>
                </a:cubicBezTo>
                <a:cubicBezTo>
                  <a:pt x="210" y="83"/>
                  <a:pt x="217" y="98"/>
                  <a:pt x="217" y="117"/>
                </a:cubicBezTo>
                <a:lnTo>
                  <a:pt x="217" y="167"/>
                </a:lnTo>
                <a:close/>
                <a:moveTo>
                  <a:pt x="217" y="167"/>
                </a:moveTo>
                <a:cubicBezTo>
                  <a:pt x="217" y="167"/>
                  <a:pt x="217" y="167"/>
                  <a:pt x="217" y="1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11051895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グループ化 119"/>
          <p:cNvGrpSpPr/>
          <p:nvPr/>
        </p:nvGrpSpPr>
        <p:grpSpPr>
          <a:xfrm>
            <a:off x="1017254" y="2014310"/>
            <a:ext cx="1269804" cy="847595"/>
            <a:chOff x="508000" y="509588"/>
            <a:chExt cx="635000" cy="423863"/>
          </a:xfrm>
          <a:solidFill>
            <a:schemeClr val="bg1"/>
          </a:solidFill>
        </p:grpSpPr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508000" y="509588"/>
              <a:ext cx="635000" cy="423863"/>
            </a:xfrm>
            <a:custGeom>
              <a:avLst/>
              <a:gdLst>
                <a:gd name="T0" fmla="*/ 496 w 501"/>
                <a:gd name="T1" fmla="*/ 5 h 334"/>
                <a:gd name="T2" fmla="*/ 484 w 501"/>
                <a:gd name="T3" fmla="*/ 0 h 334"/>
                <a:gd name="T4" fmla="*/ 17 w 501"/>
                <a:gd name="T5" fmla="*/ 0 h 334"/>
                <a:gd name="T6" fmla="*/ 5 w 501"/>
                <a:gd name="T7" fmla="*/ 5 h 334"/>
                <a:gd name="T8" fmla="*/ 0 w 501"/>
                <a:gd name="T9" fmla="*/ 17 h 334"/>
                <a:gd name="T10" fmla="*/ 0 w 501"/>
                <a:gd name="T11" fmla="*/ 317 h 334"/>
                <a:gd name="T12" fmla="*/ 5 w 501"/>
                <a:gd name="T13" fmla="*/ 329 h 334"/>
                <a:gd name="T14" fmla="*/ 17 w 501"/>
                <a:gd name="T15" fmla="*/ 334 h 334"/>
                <a:gd name="T16" fmla="*/ 484 w 501"/>
                <a:gd name="T17" fmla="*/ 334 h 334"/>
                <a:gd name="T18" fmla="*/ 496 w 501"/>
                <a:gd name="T19" fmla="*/ 329 h 334"/>
                <a:gd name="T20" fmla="*/ 501 w 501"/>
                <a:gd name="T21" fmla="*/ 317 h 334"/>
                <a:gd name="T22" fmla="*/ 501 w 501"/>
                <a:gd name="T23" fmla="*/ 17 h 334"/>
                <a:gd name="T24" fmla="*/ 496 w 501"/>
                <a:gd name="T25" fmla="*/ 5 h 334"/>
                <a:gd name="T26" fmla="*/ 467 w 501"/>
                <a:gd name="T27" fmla="*/ 234 h 334"/>
                <a:gd name="T28" fmla="*/ 420 w 501"/>
                <a:gd name="T29" fmla="*/ 253 h 334"/>
                <a:gd name="T30" fmla="*/ 400 w 501"/>
                <a:gd name="T31" fmla="*/ 300 h 334"/>
                <a:gd name="T32" fmla="*/ 100 w 501"/>
                <a:gd name="T33" fmla="*/ 300 h 334"/>
                <a:gd name="T34" fmla="*/ 81 w 501"/>
                <a:gd name="T35" fmla="*/ 253 h 334"/>
                <a:gd name="T36" fmla="*/ 33 w 501"/>
                <a:gd name="T37" fmla="*/ 234 h 334"/>
                <a:gd name="T38" fmla="*/ 33 w 501"/>
                <a:gd name="T39" fmla="*/ 100 h 334"/>
                <a:gd name="T40" fmla="*/ 81 w 501"/>
                <a:gd name="T41" fmla="*/ 81 h 334"/>
                <a:gd name="T42" fmla="*/ 100 w 501"/>
                <a:gd name="T43" fmla="*/ 33 h 334"/>
                <a:gd name="T44" fmla="*/ 400 w 501"/>
                <a:gd name="T45" fmla="*/ 33 h 334"/>
                <a:gd name="T46" fmla="*/ 420 w 501"/>
                <a:gd name="T47" fmla="*/ 81 h 334"/>
                <a:gd name="T48" fmla="*/ 467 w 501"/>
                <a:gd name="T49" fmla="*/ 100 h 334"/>
                <a:gd name="T50" fmla="*/ 467 w 501"/>
                <a:gd name="T51" fmla="*/ 234 h 334"/>
                <a:gd name="T52" fmla="*/ 467 w 501"/>
                <a:gd name="T53" fmla="*/ 234 h 334"/>
                <a:gd name="T54" fmla="*/ 467 w 501"/>
                <a:gd name="T55" fmla="*/ 2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1" h="334">
                  <a:moveTo>
                    <a:pt x="496" y="5"/>
                  </a:moveTo>
                  <a:cubicBezTo>
                    <a:pt x="492" y="2"/>
                    <a:pt x="488" y="0"/>
                    <a:pt x="48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22"/>
                    <a:pt x="2" y="325"/>
                    <a:pt x="5" y="329"/>
                  </a:cubicBezTo>
                  <a:cubicBezTo>
                    <a:pt x="8" y="332"/>
                    <a:pt x="12" y="334"/>
                    <a:pt x="17" y="334"/>
                  </a:cubicBezTo>
                  <a:cubicBezTo>
                    <a:pt x="484" y="334"/>
                    <a:pt x="484" y="334"/>
                    <a:pt x="484" y="334"/>
                  </a:cubicBezTo>
                  <a:cubicBezTo>
                    <a:pt x="488" y="334"/>
                    <a:pt x="492" y="332"/>
                    <a:pt x="496" y="329"/>
                  </a:cubicBezTo>
                  <a:cubicBezTo>
                    <a:pt x="499" y="325"/>
                    <a:pt x="501" y="322"/>
                    <a:pt x="501" y="317"/>
                  </a:cubicBezTo>
                  <a:cubicBezTo>
                    <a:pt x="501" y="17"/>
                    <a:pt x="501" y="17"/>
                    <a:pt x="501" y="17"/>
                  </a:cubicBezTo>
                  <a:cubicBezTo>
                    <a:pt x="501" y="12"/>
                    <a:pt x="499" y="8"/>
                    <a:pt x="496" y="5"/>
                  </a:cubicBezTo>
                  <a:close/>
                  <a:moveTo>
                    <a:pt x="467" y="234"/>
                  </a:moveTo>
                  <a:cubicBezTo>
                    <a:pt x="449" y="234"/>
                    <a:pt x="433" y="240"/>
                    <a:pt x="420" y="253"/>
                  </a:cubicBezTo>
                  <a:cubicBezTo>
                    <a:pt x="407" y="266"/>
                    <a:pt x="400" y="282"/>
                    <a:pt x="400" y="300"/>
                  </a:cubicBezTo>
                  <a:cubicBezTo>
                    <a:pt x="100" y="300"/>
                    <a:pt x="100" y="300"/>
                    <a:pt x="100" y="300"/>
                  </a:cubicBezTo>
                  <a:cubicBezTo>
                    <a:pt x="100" y="282"/>
                    <a:pt x="94" y="266"/>
                    <a:pt x="81" y="253"/>
                  </a:cubicBezTo>
                  <a:cubicBezTo>
                    <a:pt x="68" y="240"/>
                    <a:pt x="52" y="234"/>
                    <a:pt x="33" y="234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52" y="100"/>
                    <a:pt x="68" y="94"/>
                    <a:pt x="81" y="81"/>
                  </a:cubicBezTo>
                  <a:cubicBezTo>
                    <a:pt x="94" y="68"/>
                    <a:pt x="100" y="52"/>
                    <a:pt x="100" y="33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400" y="52"/>
                    <a:pt x="407" y="68"/>
                    <a:pt x="420" y="81"/>
                  </a:cubicBezTo>
                  <a:cubicBezTo>
                    <a:pt x="433" y="94"/>
                    <a:pt x="449" y="100"/>
                    <a:pt x="467" y="100"/>
                  </a:cubicBezTo>
                  <a:lnTo>
                    <a:pt x="467" y="234"/>
                  </a:lnTo>
                  <a:close/>
                  <a:moveTo>
                    <a:pt x="467" y="234"/>
                  </a:moveTo>
                  <a:cubicBezTo>
                    <a:pt x="467" y="234"/>
                    <a:pt x="467" y="234"/>
                    <a:pt x="467" y="2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719138" y="582613"/>
              <a:ext cx="212725" cy="276225"/>
            </a:xfrm>
            <a:custGeom>
              <a:avLst/>
              <a:gdLst>
                <a:gd name="T0" fmla="*/ 146 w 167"/>
                <a:gd name="T1" fmla="*/ 37 h 217"/>
                <a:gd name="T2" fmla="*/ 119 w 167"/>
                <a:gd name="T3" fmla="*/ 11 h 217"/>
                <a:gd name="T4" fmla="*/ 83 w 167"/>
                <a:gd name="T5" fmla="*/ 0 h 217"/>
                <a:gd name="T6" fmla="*/ 47 w 167"/>
                <a:gd name="T7" fmla="*/ 11 h 217"/>
                <a:gd name="T8" fmla="*/ 21 w 167"/>
                <a:gd name="T9" fmla="*/ 37 h 217"/>
                <a:gd name="T10" fmla="*/ 5 w 167"/>
                <a:gd name="T11" fmla="*/ 72 h 217"/>
                <a:gd name="T12" fmla="*/ 0 w 167"/>
                <a:gd name="T13" fmla="*/ 109 h 217"/>
                <a:gd name="T14" fmla="*/ 5 w 167"/>
                <a:gd name="T15" fmla="*/ 146 h 217"/>
                <a:gd name="T16" fmla="*/ 21 w 167"/>
                <a:gd name="T17" fmla="*/ 181 h 217"/>
                <a:gd name="T18" fmla="*/ 47 w 167"/>
                <a:gd name="T19" fmla="*/ 207 h 217"/>
                <a:gd name="T20" fmla="*/ 83 w 167"/>
                <a:gd name="T21" fmla="*/ 217 h 217"/>
                <a:gd name="T22" fmla="*/ 119 w 167"/>
                <a:gd name="T23" fmla="*/ 207 h 217"/>
                <a:gd name="T24" fmla="*/ 146 w 167"/>
                <a:gd name="T25" fmla="*/ 181 h 217"/>
                <a:gd name="T26" fmla="*/ 161 w 167"/>
                <a:gd name="T27" fmla="*/ 146 h 217"/>
                <a:gd name="T28" fmla="*/ 167 w 167"/>
                <a:gd name="T29" fmla="*/ 109 h 217"/>
                <a:gd name="T30" fmla="*/ 161 w 167"/>
                <a:gd name="T31" fmla="*/ 72 h 217"/>
                <a:gd name="T32" fmla="*/ 146 w 167"/>
                <a:gd name="T33" fmla="*/ 37 h 217"/>
                <a:gd name="T34" fmla="*/ 133 w 167"/>
                <a:gd name="T35" fmla="*/ 176 h 217"/>
                <a:gd name="T36" fmla="*/ 33 w 167"/>
                <a:gd name="T37" fmla="*/ 176 h 217"/>
                <a:gd name="T38" fmla="*/ 33 w 167"/>
                <a:gd name="T39" fmla="*/ 151 h 217"/>
                <a:gd name="T40" fmla="*/ 67 w 167"/>
                <a:gd name="T41" fmla="*/ 151 h 217"/>
                <a:gd name="T42" fmla="*/ 67 w 167"/>
                <a:gd name="T43" fmla="*/ 75 h 217"/>
                <a:gd name="T44" fmla="*/ 66 w 167"/>
                <a:gd name="T45" fmla="*/ 75 h 217"/>
                <a:gd name="T46" fmla="*/ 52 w 167"/>
                <a:gd name="T47" fmla="*/ 90 h 217"/>
                <a:gd name="T48" fmla="*/ 32 w 167"/>
                <a:gd name="T49" fmla="*/ 69 h 217"/>
                <a:gd name="T50" fmla="*/ 70 w 167"/>
                <a:gd name="T51" fmla="*/ 34 h 217"/>
                <a:gd name="T52" fmla="*/ 100 w 167"/>
                <a:gd name="T53" fmla="*/ 34 h 217"/>
                <a:gd name="T54" fmla="*/ 100 w 167"/>
                <a:gd name="T55" fmla="*/ 151 h 217"/>
                <a:gd name="T56" fmla="*/ 133 w 167"/>
                <a:gd name="T57" fmla="*/ 151 h 217"/>
                <a:gd name="T58" fmla="*/ 133 w 167"/>
                <a:gd name="T59" fmla="*/ 176 h 217"/>
                <a:gd name="T60" fmla="*/ 133 w 167"/>
                <a:gd name="T61" fmla="*/ 176 h 217"/>
                <a:gd name="T62" fmla="*/ 133 w 167"/>
                <a:gd name="T63" fmla="*/ 17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7" h="217">
                  <a:moveTo>
                    <a:pt x="146" y="37"/>
                  </a:moveTo>
                  <a:cubicBezTo>
                    <a:pt x="139" y="26"/>
                    <a:pt x="130" y="17"/>
                    <a:pt x="119" y="11"/>
                  </a:cubicBezTo>
                  <a:cubicBezTo>
                    <a:pt x="108" y="4"/>
                    <a:pt x="96" y="0"/>
                    <a:pt x="83" y="0"/>
                  </a:cubicBezTo>
                  <a:cubicBezTo>
                    <a:pt x="70" y="0"/>
                    <a:pt x="58" y="4"/>
                    <a:pt x="47" y="11"/>
                  </a:cubicBezTo>
                  <a:cubicBezTo>
                    <a:pt x="36" y="17"/>
                    <a:pt x="28" y="26"/>
                    <a:pt x="21" y="37"/>
                  </a:cubicBezTo>
                  <a:cubicBezTo>
                    <a:pt x="14" y="48"/>
                    <a:pt x="9" y="59"/>
                    <a:pt x="5" y="72"/>
                  </a:cubicBezTo>
                  <a:cubicBezTo>
                    <a:pt x="2" y="84"/>
                    <a:pt x="0" y="97"/>
                    <a:pt x="0" y="109"/>
                  </a:cubicBezTo>
                  <a:cubicBezTo>
                    <a:pt x="0" y="121"/>
                    <a:pt x="2" y="133"/>
                    <a:pt x="5" y="146"/>
                  </a:cubicBezTo>
                  <a:cubicBezTo>
                    <a:pt x="9" y="158"/>
                    <a:pt x="14" y="170"/>
                    <a:pt x="21" y="181"/>
                  </a:cubicBezTo>
                  <a:cubicBezTo>
                    <a:pt x="28" y="192"/>
                    <a:pt x="36" y="200"/>
                    <a:pt x="47" y="207"/>
                  </a:cubicBezTo>
                  <a:cubicBezTo>
                    <a:pt x="58" y="214"/>
                    <a:pt x="70" y="217"/>
                    <a:pt x="83" y="217"/>
                  </a:cubicBezTo>
                  <a:cubicBezTo>
                    <a:pt x="96" y="217"/>
                    <a:pt x="108" y="214"/>
                    <a:pt x="119" y="207"/>
                  </a:cubicBezTo>
                  <a:cubicBezTo>
                    <a:pt x="130" y="200"/>
                    <a:pt x="139" y="192"/>
                    <a:pt x="146" y="181"/>
                  </a:cubicBezTo>
                  <a:cubicBezTo>
                    <a:pt x="152" y="170"/>
                    <a:pt x="158" y="158"/>
                    <a:pt x="161" y="146"/>
                  </a:cubicBezTo>
                  <a:cubicBezTo>
                    <a:pt x="165" y="133"/>
                    <a:pt x="167" y="121"/>
                    <a:pt x="167" y="109"/>
                  </a:cubicBezTo>
                  <a:cubicBezTo>
                    <a:pt x="167" y="97"/>
                    <a:pt x="165" y="84"/>
                    <a:pt x="161" y="72"/>
                  </a:cubicBezTo>
                  <a:cubicBezTo>
                    <a:pt x="158" y="59"/>
                    <a:pt x="152" y="48"/>
                    <a:pt x="146" y="37"/>
                  </a:cubicBezTo>
                  <a:close/>
                  <a:moveTo>
                    <a:pt x="133" y="176"/>
                  </a:moveTo>
                  <a:cubicBezTo>
                    <a:pt x="33" y="176"/>
                    <a:pt x="33" y="176"/>
                    <a:pt x="33" y="176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67" y="151"/>
                    <a:pt x="67" y="151"/>
                    <a:pt x="67" y="151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64" y="79"/>
                    <a:pt x="59" y="84"/>
                    <a:pt x="52" y="90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33" y="151"/>
                    <a:pt x="133" y="151"/>
                    <a:pt x="133" y="151"/>
                  </a:cubicBezTo>
                  <a:lnTo>
                    <a:pt x="133" y="176"/>
                  </a:lnTo>
                  <a:close/>
                  <a:moveTo>
                    <a:pt x="133" y="176"/>
                  </a:moveTo>
                  <a:cubicBezTo>
                    <a:pt x="133" y="176"/>
                    <a:pt x="133" y="176"/>
                    <a:pt x="133" y="1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2" name="Freeform 10"/>
          <p:cNvSpPr>
            <a:spLocks noEditPoints="1"/>
          </p:cNvSpPr>
          <p:nvPr/>
        </p:nvSpPr>
        <p:spPr bwMode="auto">
          <a:xfrm>
            <a:off x="3960027" y="1807968"/>
            <a:ext cx="1156695" cy="1260279"/>
          </a:xfrm>
          <a:custGeom>
            <a:avLst/>
            <a:gdLst>
              <a:gd name="T0" fmla="*/ 339 w 365"/>
              <a:gd name="T1" fmla="*/ 265 h 398"/>
              <a:gd name="T2" fmla="*/ 187 w 365"/>
              <a:gd name="T3" fmla="*/ 114 h 398"/>
              <a:gd name="T4" fmla="*/ 149 w 365"/>
              <a:gd name="T5" fmla="*/ 98 h 398"/>
              <a:gd name="T6" fmla="*/ 112 w 365"/>
              <a:gd name="T7" fmla="*/ 112 h 398"/>
              <a:gd name="T8" fmla="*/ 98 w 365"/>
              <a:gd name="T9" fmla="*/ 149 h 398"/>
              <a:gd name="T10" fmla="*/ 114 w 365"/>
              <a:gd name="T11" fmla="*/ 187 h 398"/>
              <a:gd name="T12" fmla="*/ 221 w 365"/>
              <a:gd name="T13" fmla="*/ 294 h 398"/>
              <a:gd name="T14" fmla="*/ 227 w 365"/>
              <a:gd name="T15" fmla="*/ 297 h 398"/>
              <a:gd name="T16" fmla="*/ 239 w 365"/>
              <a:gd name="T17" fmla="*/ 289 h 398"/>
              <a:gd name="T18" fmla="*/ 247 w 365"/>
              <a:gd name="T19" fmla="*/ 277 h 398"/>
              <a:gd name="T20" fmla="*/ 244 w 365"/>
              <a:gd name="T21" fmla="*/ 271 h 398"/>
              <a:gd name="T22" fmla="*/ 137 w 365"/>
              <a:gd name="T23" fmla="*/ 164 h 398"/>
              <a:gd name="T24" fmla="*/ 131 w 365"/>
              <a:gd name="T25" fmla="*/ 149 h 398"/>
              <a:gd name="T26" fmla="*/ 136 w 365"/>
              <a:gd name="T27" fmla="*/ 136 h 398"/>
              <a:gd name="T28" fmla="*/ 148 w 365"/>
              <a:gd name="T29" fmla="*/ 131 h 398"/>
              <a:gd name="T30" fmla="*/ 164 w 365"/>
              <a:gd name="T31" fmla="*/ 137 h 398"/>
              <a:gd name="T32" fmla="*/ 315 w 365"/>
              <a:gd name="T33" fmla="*/ 289 h 398"/>
              <a:gd name="T34" fmla="*/ 332 w 365"/>
              <a:gd name="T35" fmla="*/ 327 h 398"/>
              <a:gd name="T36" fmla="*/ 321 w 365"/>
              <a:gd name="T37" fmla="*/ 354 h 398"/>
              <a:gd name="T38" fmla="*/ 293 w 365"/>
              <a:gd name="T39" fmla="*/ 365 h 398"/>
              <a:gd name="T40" fmla="*/ 256 w 365"/>
              <a:gd name="T41" fmla="*/ 349 h 398"/>
              <a:gd name="T42" fmla="*/ 53 w 365"/>
              <a:gd name="T43" fmla="*/ 146 h 398"/>
              <a:gd name="T44" fmla="*/ 33 w 365"/>
              <a:gd name="T45" fmla="*/ 99 h 398"/>
              <a:gd name="T46" fmla="*/ 52 w 365"/>
              <a:gd name="T47" fmla="*/ 52 h 398"/>
              <a:gd name="T48" fmla="*/ 99 w 365"/>
              <a:gd name="T49" fmla="*/ 32 h 398"/>
              <a:gd name="T50" fmla="*/ 146 w 365"/>
              <a:gd name="T51" fmla="*/ 52 h 398"/>
              <a:gd name="T52" fmla="*/ 304 w 365"/>
              <a:gd name="T53" fmla="*/ 211 h 398"/>
              <a:gd name="T54" fmla="*/ 310 w 365"/>
              <a:gd name="T55" fmla="*/ 213 h 398"/>
              <a:gd name="T56" fmla="*/ 322 w 365"/>
              <a:gd name="T57" fmla="*/ 205 h 398"/>
              <a:gd name="T58" fmla="*/ 330 w 365"/>
              <a:gd name="T59" fmla="*/ 193 h 398"/>
              <a:gd name="T60" fmla="*/ 328 w 365"/>
              <a:gd name="T61" fmla="*/ 187 h 398"/>
              <a:gd name="T62" fmla="*/ 170 w 365"/>
              <a:gd name="T63" fmla="*/ 29 h 398"/>
              <a:gd name="T64" fmla="*/ 99 w 365"/>
              <a:gd name="T65" fmla="*/ 0 h 398"/>
              <a:gd name="T66" fmla="*/ 29 w 365"/>
              <a:gd name="T67" fmla="*/ 29 h 398"/>
              <a:gd name="T68" fmla="*/ 0 w 365"/>
              <a:gd name="T69" fmla="*/ 99 h 398"/>
              <a:gd name="T70" fmla="*/ 29 w 365"/>
              <a:gd name="T71" fmla="*/ 170 h 398"/>
              <a:gd name="T72" fmla="*/ 232 w 365"/>
              <a:gd name="T73" fmla="*/ 372 h 398"/>
              <a:gd name="T74" fmla="*/ 293 w 365"/>
              <a:gd name="T75" fmla="*/ 398 h 398"/>
              <a:gd name="T76" fmla="*/ 344 w 365"/>
              <a:gd name="T77" fmla="*/ 378 h 398"/>
              <a:gd name="T78" fmla="*/ 365 w 365"/>
              <a:gd name="T79" fmla="*/ 327 h 398"/>
              <a:gd name="T80" fmla="*/ 339 w 365"/>
              <a:gd name="T81" fmla="*/ 265 h 398"/>
              <a:gd name="T82" fmla="*/ 339 w 365"/>
              <a:gd name="T83" fmla="*/ 265 h 398"/>
              <a:gd name="T84" fmla="*/ 339 w 365"/>
              <a:gd name="T85" fmla="*/ 265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5" h="398">
                <a:moveTo>
                  <a:pt x="339" y="265"/>
                </a:moveTo>
                <a:cubicBezTo>
                  <a:pt x="187" y="114"/>
                  <a:pt x="187" y="114"/>
                  <a:pt x="187" y="114"/>
                </a:cubicBezTo>
                <a:cubicBezTo>
                  <a:pt x="177" y="103"/>
                  <a:pt x="164" y="98"/>
                  <a:pt x="149" y="98"/>
                </a:cubicBezTo>
                <a:cubicBezTo>
                  <a:pt x="134" y="98"/>
                  <a:pt x="122" y="102"/>
                  <a:pt x="112" y="112"/>
                </a:cubicBezTo>
                <a:cubicBezTo>
                  <a:pt x="102" y="122"/>
                  <a:pt x="98" y="134"/>
                  <a:pt x="98" y="149"/>
                </a:cubicBezTo>
                <a:cubicBezTo>
                  <a:pt x="98" y="164"/>
                  <a:pt x="103" y="177"/>
                  <a:pt x="114" y="187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3" y="296"/>
                  <a:pt x="224" y="297"/>
                  <a:pt x="227" y="297"/>
                </a:cubicBezTo>
                <a:cubicBezTo>
                  <a:pt x="229" y="297"/>
                  <a:pt x="233" y="294"/>
                  <a:pt x="239" y="289"/>
                </a:cubicBezTo>
                <a:cubicBezTo>
                  <a:pt x="244" y="283"/>
                  <a:pt x="247" y="279"/>
                  <a:pt x="247" y="277"/>
                </a:cubicBezTo>
                <a:cubicBezTo>
                  <a:pt x="247" y="275"/>
                  <a:pt x="246" y="273"/>
                  <a:pt x="244" y="271"/>
                </a:cubicBezTo>
                <a:cubicBezTo>
                  <a:pt x="137" y="164"/>
                  <a:pt x="137" y="164"/>
                  <a:pt x="137" y="164"/>
                </a:cubicBezTo>
                <a:cubicBezTo>
                  <a:pt x="133" y="159"/>
                  <a:pt x="131" y="154"/>
                  <a:pt x="131" y="149"/>
                </a:cubicBezTo>
                <a:cubicBezTo>
                  <a:pt x="131" y="144"/>
                  <a:pt x="133" y="139"/>
                  <a:pt x="136" y="136"/>
                </a:cubicBezTo>
                <a:cubicBezTo>
                  <a:pt x="139" y="133"/>
                  <a:pt x="143" y="131"/>
                  <a:pt x="148" y="131"/>
                </a:cubicBezTo>
                <a:cubicBezTo>
                  <a:pt x="154" y="131"/>
                  <a:pt x="159" y="133"/>
                  <a:pt x="164" y="137"/>
                </a:cubicBezTo>
                <a:cubicBezTo>
                  <a:pt x="315" y="289"/>
                  <a:pt x="315" y="289"/>
                  <a:pt x="315" y="289"/>
                </a:cubicBezTo>
                <a:cubicBezTo>
                  <a:pt x="326" y="300"/>
                  <a:pt x="332" y="312"/>
                  <a:pt x="332" y="327"/>
                </a:cubicBezTo>
                <a:cubicBezTo>
                  <a:pt x="332" y="338"/>
                  <a:pt x="328" y="347"/>
                  <a:pt x="321" y="354"/>
                </a:cubicBezTo>
                <a:cubicBezTo>
                  <a:pt x="314" y="362"/>
                  <a:pt x="304" y="365"/>
                  <a:pt x="293" y="365"/>
                </a:cubicBezTo>
                <a:cubicBezTo>
                  <a:pt x="279" y="365"/>
                  <a:pt x="266" y="360"/>
                  <a:pt x="256" y="349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40" y="133"/>
                  <a:pt x="33" y="117"/>
                  <a:pt x="33" y="99"/>
                </a:cubicBezTo>
                <a:cubicBezTo>
                  <a:pt x="33" y="81"/>
                  <a:pt x="40" y="65"/>
                  <a:pt x="52" y="52"/>
                </a:cubicBezTo>
                <a:cubicBezTo>
                  <a:pt x="65" y="39"/>
                  <a:pt x="81" y="32"/>
                  <a:pt x="99" y="32"/>
                </a:cubicBezTo>
                <a:cubicBezTo>
                  <a:pt x="117" y="32"/>
                  <a:pt x="133" y="39"/>
                  <a:pt x="146" y="52"/>
                </a:cubicBezTo>
                <a:cubicBezTo>
                  <a:pt x="304" y="211"/>
                  <a:pt x="304" y="211"/>
                  <a:pt x="304" y="211"/>
                </a:cubicBezTo>
                <a:cubicBezTo>
                  <a:pt x="306" y="212"/>
                  <a:pt x="308" y="213"/>
                  <a:pt x="310" y="213"/>
                </a:cubicBezTo>
                <a:cubicBezTo>
                  <a:pt x="313" y="213"/>
                  <a:pt x="317" y="211"/>
                  <a:pt x="322" y="205"/>
                </a:cubicBezTo>
                <a:cubicBezTo>
                  <a:pt x="328" y="200"/>
                  <a:pt x="330" y="196"/>
                  <a:pt x="330" y="193"/>
                </a:cubicBezTo>
                <a:cubicBezTo>
                  <a:pt x="330" y="191"/>
                  <a:pt x="329" y="189"/>
                  <a:pt x="328" y="187"/>
                </a:cubicBezTo>
                <a:cubicBezTo>
                  <a:pt x="170" y="29"/>
                  <a:pt x="170" y="29"/>
                  <a:pt x="170" y="29"/>
                </a:cubicBezTo>
                <a:cubicBezTo>
                  <a:pt x="150" y="10"/>
                  <a:pt x="126" y="0"/>
                  <a:pt x="99" y="0"/>
                </a:cubicBezTo>
                <a:cubicBezTo>
                  <a:pt x="71" y="0"/>
                  <a:pt x="48" y="10"/>
                  <a:pt x="29" y="29"/>
                </a:cubicBezTo>
                <a:cubicBezTo>
                  <a:pt x="10" y="48"/>
                  <a:pt x="0" y="72"/>
                  <a:pt x="0" y="99"/>
                </a:cubicBezTo>
                <a:cubicBezTo>
                  <a:pt x="0" y="126"/>
                  <a:pt x="10" y="150"/>
                  <a:pt x="29" y="170"/>
                </a:cubicBezTo>
                <a:cubicBezTo>
                  <a:pt x="232" y="372"/>
                  <a:pt x="232" y="372"/>
                  <a:pt x="232" y="372"/>
                </a:cubicBezTo>
                <a:cubicBezTo>
                  <a:pt x="249" y="390"/>
                  <a:pt x="270" y="398"/>
                  <a:pt x="293" y="398"/>
                </a:cubicBezTo>
                <a:cubicBezTo>
                  <a:pt x="314" y="398"/>
                  <a:pt x="331" y="391"/>
                  <a:pt x="344" y="378"/>
                </a:cubicBezTo>
                <a:cubicBezTo>
                  <a:pt x="358" y="364"/>
                  <a:pt x="365" y="347"/>
                  <a:pt x="365" y="327"/>
                </a:cubicBezTo>
                <a:cubicBezTo>
                  <a:pt x="365" y="303"/>
                  <a:pt x="356" y="282"/>
                  <a:pt x="339" y="265"/>
                </a:cubicBezTo>
                <a:close/>
                <a:moveTo>
                  <a:pt x="339" y="265"/>
                </a:moveTo>
                <a:cubicBezTo>
                  <a:pt x="339" y="265"/>
                  <a:pt x="339" y="265"/>
                  <a:pt x="339" y="26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5" name="Freeform 14"/>
          <p:cNvSpPr>
            <a:spLocks noEditPoints="1"/>
          </p:cNvSpPr>
          <p:nvPr/>
        </p:nvSpPr>
        <p:spPr bwMode="auto">
          <a:xfrm>
            <a:off x="6912320" y="1707718"/>
            <a:ext cx="1012668" cy="1460775"/>
          </a:xfrm>
          <a:custGeom>
            <a:avLst/>
            <a:gdLst>
              <a:gd name="T0" fmla="*/ 280 w 300"/>
              <a:gd name="T1" fmla="*/ 226 h 434"/>
              <a:gd name="T2" fmla="*/ 234 w 300"/>
              <a:gd name="T3" fmla="*/ 200 h 434"/>
              <a:gd name="T4" fmla="*/ 234 w 300"/>
              <a:gd name="T5" fmla="*/ 67 h 434"/>
              <a:gd name="T6" fmla="*/ 257 w 300"/>
              <a:gd name="T7" fmla="*/ 57 h 434"/>
              <a:gd name="T8" fmla="*/ 267 w 300"/>
              <a:gd name="T9" fmla="*/ 33 h 434"/>
              <a:gd name="T10" fmla="*/ 257 w 300"/>
              <a:gd name="T11" fmla="*/ 10 h 434"/>
              <a:gd name="T12" fmla="*/ 234 w 300"/>
              <a:gd name="T13" fmla="*/ 0 h 434"/>
              <a:gd name="T14" fmla="*/ 67 w 300"/>
              <a:gd name="T15" fmla="*/ 0 h 434"/>
              <a:gd name="T16" fmla="*/ 43 w 300"/>
              <a:gd name="T17" fmla="*/ 10 h 434"/>
              <a:gd name="T18" fmla="*/ 33 w 300"/>
              <a:gd name="T19" fmla="*/ 33 h 434"/>
              <a:gd name="T20" fmla="*/ 43 w 300"/>
              <a:gd name="T21" fmla="*/ 57 h 434"/>
              <a:gd name="T22" fmla="*/ 67 w 300"/>
              <a:gd name="T23" fmla="*/ 67 h 434"/>
              <a:gd name="T24" fmla="*/ 67 w 300"/>
              <a:gd name="T25" fmla="*/ 200 h 434"/>
              <a:gd name="T26" fmla="*/ 20 w 300"/>
              <a:gd name="T27" fmla="*/ 226 h 434"/>
              <a:gd name="T28" fmla="*/ 0 w 300"/>
              <a:gd name="T29" fmla="*/ 284 h 434"/>
              <a:gd name="T30" fmla="*/ 5 w 300"/>
              <a:gd name="T31" fmla="*/ 295 h 434"/>
              <a:gd name="T32" fmla="*/ 17 w 300"/>
              <a:gd name="T33" fmla="*/ 300 h 434"/>
              <a:gd name="T34" fmla="*/ 122 w 300"/>
              <a:gd name="T35" fmla="*/ 300 h 434"/>
              <a:gd name="T36" fmla="*/ 142 w 300"/>
              <a:gd name="T37" fmla="*/ 427 h 434"/>
              <a:gd name="T38" fmla="*/ 150 w 300"/>
              <a:gd name="T39" fmla="*/ 434 h 434"/>
              <a:gd name="T40" fmla="*/ 150 w 300"/>
              <a:gd name="T41" fmla="*/ 434 h 434"/>
              <a:gd name="T42" fmla="*/ 156 w 300"/>
              <a:gd name="T43" fmla="*/ 432 h 434"/>
              <a:gd name="T44" fmla="*/ 159 w 300"/>
              <a:gd name="T45" fmla="*/ 426 h 434"/>
              <a:gd name="T46" fmla="*/ 172 w 300"/>
              <a:gd name="T47" fmla="*/ 300 h 434"/>
              <a:gd name="T48" fmla="*/ 284 w 300"/>
              <a:gd name="T49" fmla="*/ 300 h 434"/>
              <a:gd name="T50" fmla="*/ 295 w 300"/>
              <a:gd name="T51" fmla="*/ 295 h 434"/>
              <a:gd name="T52" fmla="*/ 300 w 300"/>
              <a:gd name="T53" fmla="*/ 284 h 434"/>
              <a:gd name="T54" fmla="*/ 280 w 300"/>
              <a:gd name="T55" fmla="*/ 226 h 434"/>
              <a:gd name="T56" fmla="*/ 125 w 300"/>
              <a:gd name="T57" fmla="*/ 192 h 434"/>
              <a:gd name="T58" fmla="*/ 123 w 300"/>
              <a:gd name="T59" fmla="*/ 198 h 434"/>
              <a:gd name="T60" fmla="*/ 117 w 300"/>
              <a:gd name="T61" fmla="*/ 200 h 434"/>
              <a:gd name="T62" fmla="*/ 111 w 300"/>
              <a:gd name="T63" fmla="*/ 198 h 434"/>
              <a:gd name="T64" fmla="*/ 108 w 300"/>
              <a:gd name="T65" fmla="*/ 192 h 434"/>
              <a:gd name="T66" fmla="*/ 108 w 300"/>
              <a:gd name="T67" fmla="*/ 75 h 434"/>
              <a:gd name="T68" fmla="*/ 111 w 300"/>
              <a:gd name="T69" fmla="*/ 69 h 434"/>
              <a:gd name="T70" fmla="*/ 117 w 300"/>
              <a:gd name="T71" fmla="*/ 67 h 434"/>
              <a:gd name="T72" fmla="*/ 123 w 300"/>
              <a:gd name="T73" fmla="*/ 69 h 434"/>
              <a:gd name="T74" fmla="*/ 125 w 300"/>
              <a:gd name="T75" fmla="*/ 75 h 434"/>
              <a:gd name="T76" fmla="*/ 125 w 300"/>
              <a:gd name="T77" fmla="*/ 192 h 434"/>
              <a:gd name="T78" fmla="*/ 125 w 300"/>
              <a:gd name="T79" fmla="*/ 192 h 434"/>
              <a:gd name="T80" fmla="*/ 125 w 300"/>
              <a:gd name="T81" fmla="*/ 192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0" h="434">
                <a:moveTo>
                  <a:pt x="280" y="226"/>
                </a:moveTo>
                <a:cubicBezTo>
                  <a:pt x="266" y="209"/>
                  <a:pt x="251" y="200"/>
                  <a:pt x="234" y="200"/>
                </a:cubicBezTo>
                <a:cubicBezTo>
                  <a:pt x="234" y="67"/>
                  <a:pt x="234" y="67"/>
                  <a:pt x="234" y="67"/>
                </a:cubicBezTo>
                <a:cubicBezTo>
                  <a:pt x="243" y="67"/>
                  <a:pt x="250" y="63"/>
                  <a:pt x="257" y="57"/>
                </a:cubicBezTo>
                <a:cubicBezTo>
                  <a:pt x="264" y="50"/>
                  <a:pt x="267" y="42"/>
                  <a:pt x="267" y="33"/>
                </a:cubicBezTo>
                <a:cubicBezTo>
                  <a:pt x="267" y="24"/>
                  <a:pt x="264" y="17"/>
                  <a:pt x="257" y="10"/>
                </a:cubicBezTo>
                <a:cubicBezTo>
                  <a:pt x="250" y="3"/>
                  <a:pt x="243" y="0"/>
                  <a:pt x="234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58" y="0"/>
                  <a:pt x="50" y="3"/>
                  <a:pt x="43" y="10"/>
                </a:cubicBezTo>
                <a:cubicBezTo>
                  <a:pt x="37" y="17"/>
                  <a:pt x="33" y="24"/>
                  <a:pt x="33" y="33"/>
                </a:cubicBezTo>
                <a:cubicBezTo>
                  <a:pt x="33" y="42"/>
                  <a:pt x="37" y="50"/>
                  <a:pt x="43" y="57"/>
                </a:cubicBezTo>
                <a:cubicBezTo>
                  <a:pt x="50" y="63"/>
                  <a:pt x="58" y="67"/>
                  <a:pt x="67" y="67"/>
                </a:cubicBezTo>
                <a:cubicBezTo>
                  <a:pt x="67" y="200"/>
                  <a:pt x="67" y="200"/>
                  <a:pt x="67" y="200"/>
                </a:cubicBezTo>
                <a:cubicBezTo>
                  <a:pt x="50" y="200"/>
                  <a:pt x="34" y="209"/>
                  <a:pt x="20" y="226"/>
                </a:cubicBezTo>
                <a:cubicBezTo>
                  <a:pt x="7" y="243"/>
                  <a:pt x="0" y="262"/>
                  <a:pt x="0" y="284"/>
                </a:cubicBezTo>
                <a:cubicBezTo>
                  <a:pt x="0" y="288"/>
                  <a:pt x="2" y="292"/>
                  <a:pt x="5" y="295"/>
                </a:cubicBezTo>
                <a:cubicBezTo>
                  <a:pt x="8" y="299"/>
                  <a:pt x="12" y="300"/>
                  <a:pt x="17" y="300"/>
                </a:cubicBezTo>
                <a:cubicBezTo>
                  <a:pt x="122" y="300"/>
                  <a:pt x="122" y="300"/>
                  <a:pt x="122" y="300"/>
                </a:cubicBezTo>
                <a:cubicBezTo>
                  <a:pt x="142" y="427"/>
                  <a:pt x="142" y="427"/>
                  <a:pt x="142" y="427"/>
                </a:cubicBezTo>
                <a:cubicBezTo>
                  <a:pt x="143" y="431"/>
                  <a:pt x="145" y="434"/>
                  <a:pt x="150" y="434"/>
                </a:cubicBezTo>
                <a:cubicBezTo>
                  <a:pt x="150" y="434"/>
                  <a:pt x="150" y="434"/>
                  <a:pt x="150" y="434"/>
                </a:cubicBezTo>
                <a:cubicBezTo>
                  <a:pt x="153" y="434"/>
                  <a:pt x="154" y="433"/>
                  <a:pt x="156" y="432"/>
                </a:cubicBezTo>
                <a:cubicBezTo>
                  <a:pt x="157" y="430"/>
                  <a:pt x="158" y="428"/>
                  <a:pt x="159" y="426"/>
                </a:cubicBezTo>
                <a:cubicBezTo>
                  <a:pt x="172" y="300"/>
                  <a:pt x="172" y="300"/>
                  <a:pt x="172" y="300"/>
                </a:cubicBezTo>
                <a:cubicBezTo>
                  <a:pt x="284" y="300"/>
                  <a:pt x="284" y="300"/>
                  <a:pt x="284" y="300"/>
                </a:cubicBezTo>
                <a:cubicBezTo>
                  <a:pt x="288" y="300"/>
                  <a:pt x="292" y="299"/>
                  <a:pt x="295" y="295"/>
                </a:cubicBezTo>
                <a:cubicBezTo>
                  <a:pt x="299" y="292"/>
                  <a:pt x="300" y="288"/>
                  <a:pt x="300" y="284"/>
                </a:cubicBezTo>
                <a:cubicBezTo>
                  <a:pt x="300" y="262"/>
                  <a:pt x="294" y="243"/>
                  <a:pt x="280" y="226"/>
                </a:cubicBezTo>
                <a:close/>
                <a:moveTo>
                  <a:pt x="125" y="192"/>
                </a:moveTo>
                <a:cubicBezTo>
                  <a:pt x="125" y="194"/>
                  <a:pt x="124" y="196"/>
                  <a:pt x="123" y="198"/>
                </a:cubicBezTo>
                <a:cubicBezTo>
                  <a:pt x="121" y="199"/>
                  <a:pt x="119" y="200"/>
                  <a:pt x="117" y="200"/>
                </a:cubicBezTo>
                <a:cubicBezTo>
                  <a:pt x="114" y="200"/>
                  <a:pt x="112" y="199"/>
                  <a:pt x="111" y="198"/>
                </a:cubicBezTo>
                <a:cubicBezTo>
                  <a:pt x="109" y="196"/>
                  <a:pt x="108" y="194"/>
                  <a:pt x="108" y="192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108" y="73"/>
                  <a:pt x="109" y="71"/>
                  <a:pt x="111" y="69"/>
                </a:cubicBezTo>
                <a:cubicBezTo>
                  <a:pt x="112" y="68"/>
                  <a:pt x="114" y="67"/>
                  <a:pt x="117" y="67"/>
                </a:cubicBezTo>
                <a:cubicBezTo>
                  <a:pt x="119" y="67"/>
                  <a:pt x="121" y="68"/>
                  <a:pt x="123" y="69"/>
                </a:cubicBezTo>
                <a:cubicBezTo>
                  <a:pt x="124" y="71"/>
                  <a:pt x="125" y="73"/>
                  <a:pt x="125" y="75"/>
                </a:cubicBezTo>
                <a:lnTo>
                  <a:pt x="125" y="192"/>
                </a:lnTo>
                <a:close/>
                <a:moveTo>
                  <a:pt x="125" y="192"/>
                </a:moveTo>
                <a:cubicBezTo>
                  <a:pt x="125" y="192"/>
                  <a:pt x="125" y="192"/>
                  <a:pt x="125" y="19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8" name="Freeform 18"/>
          <p:cNvSpPr>
            <a:spLocks noEditPoints="1"/>
          </p:cNvSpPr>
          <p:nvPr/>
        </p:nvSpPr>
        <p:spPr bwMode="auto">
          <a:xfrm>
            <a:off x="9858267" y="1804792"/>
            <a:ext cx="1266631" cy="1266631"/>
          </a:xfrm>
          <a:custGeom>
            <a:avLst/>
            <a:gdLst>
              <a:gd name="T0" fmla="*/ 462 w 467"/>
              <a:gd name="T1" fmla="*/ 244 h 467"/>
              <a:gd name="T2" fmla="*/ 449 w 467"/>
              <a:gd name="T3" fmla="*/ 224 h 467"/>
              <a:gd name="T4" fmla="*/ 343 w 467"/>
              <a:gd name="T5" fmla="*/ 118 h 467"/>
              <a:gd name="T6" fmla="*/ 334 w 467"/>
              <a:gd name="T7" fmla="*/ 111 h 467"/>
              <a:gd name="T8" fmla="*/ 334 w 467"/>
              <a:gd name="T9" fmla="*/ 25 h 467"/>
              <a:gd name="T10" fmla="*/ 326 w 467"/>
              <a:gd name="T11" fmla="*/ 7 h 467"/>
              <a:gd name="T12" fmla="*/ 309 w 467"/>
              <a:gd name="T13" fmla="*/ 0 h 467"/>
              <a:gd name="T14" fmla="*/ 25 w 467"/>
              <a:gd name="T15" fmla="*/ 0 h 467"/>
              <a:gd name="T16" fmla="*/ 7 w 467"/>
              <a:gd name="T17" fmla="*/ 7 h 467"/>
              <a:gd name="T18" fmla="*/ 0 w 467"/>
              <a:gd name="T19" fmla="*/ 25 h 467"/>
              <a:gd name="T20" fmla="*/ 0 w 467"/>
              <a:gd name="T21" fmla="*/ 375 h 467"/>
              <a:gd name="T22" fmla="*/ 7 w 467"/>
              <a:gd name="T23" fmla="*/ 393 h 467"/>
              <a:gd name="T24" fmla="*/ 25 w 467"/>
              <a:gd name="T25" fmla="*/ 400 h 467"/>
              <a:gd name="T26" fmla="*/ 167 w 467"/>
              <a:gd name="T27" fmla="*/ 400 h 467"/>
              <a:gd name="T28" fmla="*/ 167 w 467"/>
              <a:gd name="T29" fmla="*/ 442 h 467"/>
              <a:gd name="T30" fmla="*/ 174 w 467"/>
              <a:gd name="T31" fmla="*/ 460 h 467"/>
              <a:gd name="T32" fmla="*/ 192 w 467"/>
              <a:gd name="T33" fmla="*/ 467 h 467"/>
              <a:gd name="T34" fmla="*/ 442 w 467"/>
              <a:gd name="T35" fmla="*/ 467 h 467"/>
              <a:gd name="T36" fmla="*/ 460 w 467"/>
              <a:gd name="T37" fmla="*/ 460 h 467"/>
              <a:gd name="T38" fmla="*/ 467 w 467"/>
              <a:gd name="T39" fmla="*/ 442 h 467"/>
              <a:gd name="T40" fmla="*/ 467 w 467"/>
              <a:gd name="T41" fmla="*/ 267 h 467"/>
              <a:gd name="T42" fmla="*/ 462 w 467"/>
              <a:gd name="T43" fmla="*/ 244 h 467"/>
              <a:gd name="T44" fmla="*/ 334 w 467"/>
              <a:gd name="T45" fmla="*/ 156 h 467"/>
              <a:gd name="T46" fmla="*/ 412 w 467"/>
              <a:gd name="T47" fmla="*/ 234 h 467"/>
              <a:gd name="T48" fmla="*/ 334 w 467"/>
              <a:gd name="T49" fmla="*/ 234 h 467"/>
              <a:gd name="T50" fmla="*/ 334 w 467"/>
              <a:gd name="T51" fmla="*/ 156 h 467"/>
              <a:gd name="T52" fmla="*/ 75 w 467"/>
              <a:gd name="T53" fmla="*/ 67 h 467"/>
              <a:gd name="T54" fmla="*/ 69 w 467"/>
              <a:gd name="T55" fmla="*/ 64 h 467"/>
              <a:gd name="T56" fmla="*/ 67 w 467"/>
              <a:gd name="T57" fmla="*/ 58 h 467"/>
              <a:gd name="T58" fmla="*/ 67 w 467"/>
              <a:gd name="T59" fmla="*/ 42 h 467"/>
              <a:gd name="T60" fmla="*/ 69 w 467"/>
              <a:gd name="T61" fmla="*/ 36 h 467"/>
              <a:gd name="T62" fmla="*/ 75 w 467"/>
              <a:gd name="T63" fmla="*/ 33 h 467"/>
              <a:gd name="T64" fmla="*/ 259 w 467"/>
              <a:gd name="T65" fmla="*/ 33 h 467"/>
              <a:gd name="T66" fmla="*/ 265 w 467"/>
              <a:gd name="T67" fmla="*/ 36 h 467"/>
              <a:gd name="T68" fmla="*/ 267 w 467"/>
              <a:gd name="T69" fmla="*/ 42 h 467"/>
              <a:gd name="T70" fmla="*/ 267 w 467"/>
              <a:gd name="T71" fmla="*/ 58 h 467"/>
              <a:gd name="T72" fmla="*/ 265 w 467"/>
              <a:gd name="T73" fmla="*/ 64 h 467"/>
              <a:gd name="T74" fmla="*/ 259 w 467"/>
              <a:gd name="T75" fmla="*/ 67 h 467"/>
              <a:gd name="T76" fmla="*/ 75 w 467"/>
              <a:gd name="T77" fmla="*/ 67 h 467"/>
              <a:gd name="T78" fmla="*/ 434 w 467"/>
              <a:gd name="T79" fmla="*/ 434 h 467"/>
              <a:gd name="T80" fmla="*/ 200 w 467"/>
              <a:gd name="T81" fmla="*/ 434 h 467"/>
              <a:gd name="T82" fmla="*/ 200 w 467"/>
              <a:gd name="T83" fmla="*/ 133 h 467"/>
              <a:gd name="T84" fmla="*/ 300 w 467"/>
              <a:gd name="T85" fmla="*/ 133 h 467"/>
              <a:gd name="T86" fmla="*/ 300 w 467"/>
              <a:gd name="T87" fmla="*/ 242 h 467"/>
              <a:gd name="T88" fmla="*/ 308 w 467"/>
              <a:gd name="T89" fmla="*/ 260 h 467"/>
              <a:gd name="T90" fmla="*/ 325 w 467"/>
              <a:gd name="T91" fmla="*/ 267 h 467"/>
              <a:gd name="T92" fmla="*/ 434 w 467"/>
              <a:gd name="T93" fmla="*/ 267 h 467"/>
              <a:gd name="T94" fmla="*/ 434 w 467"/>
              <a:gd name="T95" fmla="*/ 434 h 467"/>
              <a:gd name="T96" fmla="*/ 434 w 467"/>
              <a:gd name="T97" fmla="*/ 434 h 467"/>
              <a:gd name="T98" fmla="*/ 434 w 467"/>
              <a:gd name="T99" fmla="*/ 43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67" h="467">
                <a:moveTo>
                  <a:pt x="462" y="244"/>
                </a:moveTo>
                <a:cubicBezTo>
                  <a:pt x="459" y="236"/>
                  <a:pt x="454" y="229"/>
                  <a:pt x="449" y="224"/>
                </a:cubicBezTo>
                <a:cubicBezTo>
                  <a:pt x="343" y="118"/>
                  <a:pt x="343" y="118"/>
                  <a:pt x="343" y="118"/>
                </a:cubicBezTo>
                <a:cubicBezTo>
                  <a:pt x="341" y="115"/>
                  <a:pt x="337" y="113"/>
                  <a:pt x="334" y="111"/>
                </a:cubicBezTo>
                <a:cubicBezTo>
                  <a:pt x="334" y="25"/>
                  <a:pt x="334" y="25"/>
                  <a:pt x="334" y="25"/>
                </a:cubicBezTo>
                <a:cubicBezTo>
                  <a:pt x="334" y="18"/>
                  <a:pt x="331" y="12"/>
                  <a:pt x="326" y="7"/>
                </a:cubicBezTo>
                <a:cubicBezTo>
                  <a:pt x="322" y="2"/>
                  <a:pt x="316" y="0"/>
                  <a:pt x="309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167" y="400"/>
                  <a:pt x="167" y="400"/>
                  <a:pt x="167" y="400"/>
                </a:cubicBezTo>
                <a:cubicBezTo>
                  <a:pt x="167" y="442"/>
                  <a:pt x="167" y="442"/>
                  <a:pt x="167" y="442"/>
                </a:cubicBezTo>
                <a:cubicBezTo>
                  <a:pt x="167" y="449"/>
                  <a:pt x="169" y="455"/>
                  <a:pt x="174" y="460"/>
                </a:cubicBezTo>
                <a:cubicBezTo>
                  <a:pt x="179" y="465"/>
                  <a:pt x="185" y="467"/>
                  <a:pt x="192" y="467"/>
                </a:cubicBezTo>
                <a:cubicBezTo>
                  <a:pt x="442" y="467"/>
                  <a:pt x="442" y="467"/>
                  <a:pt x="442" y="467"/>
                </a:cubicBezTo>
                <a:cubicBezTo>
                  <a:pt x="449" y="467"/>
                  <a:pt x="455" y="465"/>
                  <a:pt x="460" y="460"/>
                </a:cubicBezTo>
                <a:cubicBezTo>
                  <a:pt x="465" y="455"/>
                  <a:pt x="467" y="449"/>
                  <a:pt x="467" y="442"/>
                </a:cubicBezTo>
                <a:cubicBezTo>
                  <a:pt x="467" y="267"/>
                  <a:pt x="467" y="267"/>
                  <a:pt x="467" y="267"/>
                </a:cubicBezTo>
                <a:cubicBezTo>
                  <a:pt x="467" y="260"/>
                  <a:pt x="465" y="252"/>
                  <a:pt x="462" y="244"/>
                </a:cubicBezTo>
                <a:close/>
                <a:moveTo>
                  <a:pt x="334" y="156"/>
                </a:moveTo>
                <a:cubicBezTo>
                  <a:pt x="412" y="234"/>
                  <a:pt x="412" y="234"/>
                  <a:pt x="412" y="234"/>
                </a:cubicBezTo>
                <a:cubicBezTo>
                  <a:pt x="334" y="234"/>
                  <a:pt x="334" y="234"/>
                  <a:pt x="334" y="234"/>
                </a:cubicBezTo>
                <a:lnTo>
                  <a:pt x="334" y="156"/>
                </a:lnTo>
                <a:close/>
                <a:moveTo>
                  <a:pt x="75" y="67"/>
                </a:moveTo>
                <a:cubicBezTo>
                  <a:pt x="73" y="67"/>
                  <a:pt x="71" y="66"/>
                  <a:pt x="69" y="64"/>
                </a:cubicBezTo>
                <a:cubicBezTo>
                  <a:pt x="68" y="63"/>
                  <a:pt x="67" y="61"/>
                  <a:pt x="67" y="58"/>
                </a:cubicBezTo>
                <a:cubicBezTo>
                  <a:pt x="67" y="42"/>
                  <a:pt x="67" y="42"/>
                  <a:pt x="67" y="42"/>
                </a:cubicBezTo>
                <a:cubicBezTo>
                  <a:pt x="67" y="39"/>
                  <a:pt x="68" y="37"/>
                  <a:pt x="69" y="36"/>
                </a:cubicBezTo>
                <a:cubicBezTo>
                  <a:pt x="71" y="34"/>
                  <a:pt x="73" y="33"/>
                  <a:pt x="75" y="33"/>
                </a:cubicBezTo>
                <a:cubicBezTo>
                  <a:pt x="259" y="33"/>
                  <a:pt x="259" y="33"/>
                  <a:pt x="259" y="33"/>
                </a:cubicBezTo>
                <a:cubicBezTo>
                  <a:pt x="261" y="33"/>
                  <a:pt x="263" y="34"/>
                  <a:pt x="265" y="36"/>
                </a:cubicBezTo>
                <a:cubicBezTo>
                  <a:pt x="266" y="37"/>
                  <a:pt x="267" y="39"/>
                  <a:pt x="267" y="42"/>
                </a:cubicBezTo>
                <a:cubicBezTo>
                  <a:pt x="267" y="58"/>
                  <a:pt x="267" y="58"/>
                  <a:pt x="267" y="58"/>
                </a:cubicBezTo>
                <a:cubicBezTo>
                  <a:pt x="267" y="61"/>
                  <a:pt x="266" y="63"/>
                  <a:pt x="265" y="64"/>
                </a:cubicBezTo>
                <a:cubicBezTo>
                  <a:pt x="263" y="66"/>
                  <a:pt x="261" y="67"/>
                  <a:pt x="259" y="67"/>
                </a:cubicBezTo>
                <a:lnTo>
                  <a:pt x="75" y="67"/>
                </a:lnTo>
                <a:close/>
                <a:moveTo>
                  <a:pt x="434" y="434"/>
                </a:moveTo>
                <a:cubicBezTo>
                  <a:pt x="200" y="434"/>
                  <a:pt x="200" y="434"/>
                  <a:pt x="200" y="434"/>
                </a:cubicBezTo>
                <a:cubicBezTo>
                  <a:pt x="200" y="133"/>
                  <a:pt x="200" y="133"/>
                  <a:pt x="200" y="133"/>
                </a:cubicBezTo>
                <a:cubicBezTo>
                  <a:pt x="300" y="133"/>
                  <a:pt x="300" y="133"/>
                  <a:pt x="300" y="133"/>
                </a:cubicBezTo>
                <a:cubicBezTo>
                  <a:pt x="300" y="242"/>
                  <a:pt x="300" y="242"/>
                  <a:pt x="300" y="242"/>
                </a:cubicBezTo>
                <a:cubicBezTo>
                  <a:pt x="300" y="249"/>
                  <a:pt x="303" y="255"/>
                  <a:pt x="308" y="260"/>
                </a:cubicBezTo>
                <a:cubicBezTo>
                  <a:pt x="313" y="265"/>
                  <a:pt x="318" y="267"/>
                  <a:pt x="325" y="267"/>
                </a:cubicBezTo>
                <a:cubicBezTo>
                  <a:pt x="434" y="267"/>
                  <a:pt x="434" y="267"/>
                  <a:pt x="434" y="267"/>
                </a:cubicBezTo>
                <a:lnTo>
                  <a:pt x="434" y="434"/>
                </a:lnTo>
                <a:close/>
                <a:moveTo>
                  <a:pt x="434" y="434"/>
                </a:moveTo>
                <a:cubicBezTo>
                  <a:pt x="434" y="434"/>
                  <a:pt x="434" y="434"/>
                  <a:pt x="434" y="43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1" name="グループ化 120"/>
          <p:cNvGrpSpPr/>
          <p:nvPr/>
        </p:nvGrpSpPr>
        <p:grpSpPr>
          <a:xfrm>
            <a:off x="12801035" y="1801615"/>
            <a:ext cx="1272980" cy="1272980"/>
            <a:chOff x="6400800" y="509588"/>
            <a:chExt cx="636588" cy="636588"/>
          </a:xfrm>
          <a:solidFill>
            <a:schemeClr val="bg1"/>
          </a:solidFill>
        </p:grpSpPr>
        <p:sp>
          <p:nvSpPr>
            <p:cNvPr id="41" name="Freeform 22"/>
            <p:cNvSpPr>
              <a:spLocks noEditPoints="1"/>
            </p:cNvSpPr>
            <p:nvPr/>
          </p:nvSpPr>
          <p:spPr bwMode="auto">
            <a:xfrm>
              <a:off x="6400800" y="509588"/>
              <a:ext cx="265113" cy="636588"/>
            </a:xfrm>
            <a:custGeom>
              <a:avLst/>
              <a:gdLst>
                <a:gd name="T0" fmla="*/ 150 w 167"/>
                <a:gd name="T1" fmla="*/ 0 h 400"/>
                <a:gd name="T2" fmla="*/ 17 w 167"/>
                <a:gd name="T3" fmla="*/ 0 h 400"/>
                <a:gd name="T4" fmla="*/ 5 w 167"/>
                <a:gd name="T5" fmla="*/ 5 h 400"/>
                <a:gd name="T6" fmla="*/ 0 w 167"/>
                <a:gd name="T7" fmla="*/ 17 h 400"/>
                <a:gd name="T8" fmla="*/ 0 w 167"/>
                <a:gd name="T9" fmla="*/ 384 h 400"/>
                <a:gd name="T10" fmla="*/ 5 w 167"/>
                <a:gd name="T11" fmla="*/ 395 h 400"/>
                <a:gd name="T12" fmla="*/ 17 w 167"/>
                <a:gd name="T13" fmla="*/ 400 h 400"/>
                <a:gd name="T14" fmla="*/ 150 w 167"/>
                <a:gd name="T15" fmla="*/ 400 h 400"/>
                <a:gd name="T16" fmla="*/ 162 w 167"/>
                <a:gd name="T17" fmla="*/ 395 h 400"/>
                <a:gd name="T18" fmla="*/ 167 w 167"/>
                <a:gd name="T19" fmla="*/ 384 h 400"/>
                <a:gd name="T20" fmla="*/ 167 w 167"/>
                <a:gd name="T21" fmla="*/ 17 h 400"/>
                <a:gd name="T22" fmla="*/ 162 w 167"/>
                <a:gd name="T23" fmla="*/ 5 h 400"/>
                <a:gd name="T24" fmla="*/ 150 w 167"/>
                <a:gd name="T25" fmla="*/ 0 h 400"/>
                <a:gd name="T26" fmla="*/ 150 w 167"/>
                <a:gd name="T27" fmla="*/ 0 h 400"/>
                <a:gd name="T28" fmla="*/ 150 w 167"/>
                <a:gd name="T29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7" h="400">
                  <a:moveTo>
                    <a:pt x="15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388"/>
                    <a:pt x="2" y="392"/>
                    <a:pt x="5" y="395"/>
                  </a:cubicBezTo>
                  <a:cubicBezTo>
                    <a:pt x="8" y="399"/>
                    <a:pt x="12" y="400"/>
                    <a:pt x="17" y="400"/>
                  </a:cubicBezTo>
                  <a:cubicBezTo>
                    <a:pt x="150" y="400"/>
                    <a:pt x="150" y="400"/>
                    <a:pt x="150" y="400"/>
                  </a:cubicBezTo>
                  <a:cubicBezTo>
                    <a:pt x="155" y="400"/>
                    <a:pt x="159" y="399"/>
                    <a:pt x="162" y="395"/>
                  </a:cubicBezTo>
                  <a:cubicBezTo>
                    <a:pt x="165" y="392"/>
                    <a:pt x="167" y="388"/>
                    <a:pt x="167" y="384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7" y="12"/>
                    <a:pt x="165" y="8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23"/>
            <p:cNvSpPr>
              <a:spLocks noEditPoints="1"/>
            </p:cNvSpPr>
            <p:nvPr/>
          </p:nvSpPr>
          <p:spPr bwMode="auto">
            <a:xfrm>
              <a:off x="6773863" y="509588"/>
              <a:ext cx="263525" cy="636588"/>
            </a:xfrm>
            <a:custGeom>
              <a:avLst/>
              <a:gdLst>
                <a:gd name="T0" fmla="*/ 162 w 166"/>
                <a:gd name="T1" fmla="*/ 5 h 400"/>
                <a:gd name="T2" fmla="*/ 150 w 166"/>
                <a:gd name="T3" fmla="*/ 0 h 400"/>
                <a:gd name="T4" fmla="*/ 16 w 166"/>
                <a:gd name="T5" fmla="*/ 0 h 400"/>
                <a:gd name="T6" fmla="*/ 5 w 166"/>
                <a:gd name="T7" fmla="*/ 5 h 400"/>
                <a:gd name="T8" fmla="*/ 0 w 166"/>
                <a:gd name="T9" fmla="*/ 17 h 400"/>
                <a:gd name="T10" fmla="*/ 0 w 166"/>
                <a:gd name="T11" fmla="*/ 384 h 400"/>
                <a:gd name="T12" fmla="*/ 5 w 166"/>
                <a:gd name="T13" fmla="*/ 395 h 400"/>
                <a:gd name="T14" fmla="*/ 16 w 166"/>
                <a:gd name="T15" fmla="*/ 400 h 400"/>
                <a:gd name="T16" fmla="*/ 150 w 166"/>
                <a:gd name="T17" fmla="*/ 400 h 400"/>
                <a:gd name="T18" fmla="*/ 162 w 166"/>
                <a:gd name="T19" fmla="*/ 395 h 400"/>
                <a:gd name="T20" fmla="*/ 166 w 166"/>
                <a:gd name="T21" fmla="*/ 384 h 400"/>
                <a:gd name="T22" fmla="*/ 166 w 166"/>
                <a:gd name="T23" fmla="*/ 17 h 400"/>
                <a:gd name="T24" fmla="*/ 162 w 166"/>
                <a:gd name="T25" fmla="*/ 5 h 400"/>
                <a:gd name="T26" fmla="*/ 162 w 166"/>
                <a:gd name="T27" fmla="*/ 5 h 400"/>
                <a:gd name="T28" fmla="*/ 162 w 166"/>
                <a:gd name="T29" fmla="*/ 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6" h="400">
                  <a:moveTo>
                    <a:pt x="162" y="5"/>
                  </a:moveTo>
                  <a:cubicBezTo>
                    <a:pt x="158" y="2"/>
                    <a:pt x="154" y="0"/>
                    <a:pt x="15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388"/>
                    <a:pt x="1" y="392"/>
                    <a:pt x="5" y="395"/>
                  </a:cubicBezTo>
                  <a:cubicBezTo>
                    <a:pt x="8" y="399"/>
                    <a:pt x="12" y="400"/>
                    <a:pt x="16" y="400"/>
                  </a:cubicBezTo>
                  <a:cubicBezTo>
                    <a:pt x="150" y="400"/>
                    <a:pt x="150" y="400"/>
                    <a:pt x="150" y="400"/>
                  </a:cubicBezTo>
                  <a:cubicBezTo>
                    <a:pt x="154" y="400"/>
                    <a:pt x="158" y="399"/>
                    <a:pt x="162" y="395"/>
                  </a:cubicBezTo>
                  <a:cubicBezTo>
                    <a:pt x="165" y="392"/>
                    <a:pt x="166" y="388"/>
                    <a:pt x="166" y="384"/>
                  </a:cubicBezTo>
                  <a:cubicBezTo>
                    <a:pt x="166" y="17"/>
                    <a:pt x="166" y="17"/>
                    <a:pt x="166" y="17"/>
                  </a:cubicBezTo>
                  <a:cubicBezTo>
                    <a:pt x="166" y="12"/>
                    <a:pt x="165" y="8"/>
                    <a:pt x="162" y="5"/>
                  </a:cubicBezTo>
                  <a:close/>
                  <a:moveTo>
                    <a:pt x="162" y="5"/>
                  </a:moveTo>
                  <a:cubicBezTo>
                    <a:pt x="162" y="5"/>
                    <a:pt x="162" y="5"/>
                    <a:pt x="162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15750157" y="1804792"/>
            <a:ext cx="1266631" cy="1266631"/>
            <a:chOff x="7875588" y="506412"/>
            <a:chExt cx="633413" cy="633413"/>
          </a:xfrm>
          <a:solidFill>
            <a:schemeClr val="bg1"/>
          </a:solidFill>
        </p:grpSpPr>
        <p:sp>
          <p:nvSpPr>
            <p:cNvPr id="45" name="Freeform 27"/>
            <p:cNvSpPr>
              <a:spLocks noEditPoints="1"/>
            </p:cNvSpPr>
            <p:nvPr/>
          </p:nvSpPr>
          <p:spPr bwMode="auto">
            <a:xfrm>
              <a:off x="7875588" y="619125"/>
              <a:ext cx="520700" cy="520700"/>
            </a:xfrm>
            <a:custGeom>
              <a:avLst/>
              <a:gdLst>
                <a:gd name="T0" fmla="*/ 0 w 325"/>
                <a:gd name="T1" fmla="*/ 217 h 325"/>
                <a:gd name="T2" fmla="*/ 0 w 325"/>
                <a:gd name="T3" fmla="*/ 325 h 325"/>
                <a:gd name="T4" fmla="*/ 108 w 325"/>
                <a:gd name="T5" fmla="*/ 325 h 325"/>
                <a:gd name="T6" fmla="*/ 325 w 325"/>
                <a:gd name="T7" fmla="*/ 108 h 325"/>
                <a:gd name="T8" fmla="*/ 217 w 325"/>
                <a:gd name="T9" fmla="*/ 0 h 325"/>
                <a:gd name="T10" fmla="*/ 0 w 325"/>
                <a:gd name="T11" fmla="*/ 217 h 325"/>
                <a:gd name="T12" fmla="*/ 95 w 325"/>
                <a:gd name="T13" fmla="*/ 292 h 325"/>
                <a:gd name="T14" fmla="*/ 67 w 325"/>
                <a:gd name="T15" fmla="*/ 292 h 325"/>
                <a:gd name="T16" fmla="*/ 67 w 325"/>
                <a:gd name="T17" fmla="*/ 258 h 325"/>
                <a:gd name="T18" fmla="*/ 33 w 325"/>
                <a:gd name="T19" fmla="*/ 258 h 325"/>
                <a:gd name="T20" fmla="*/ 33 w 325"/>
                <a:gd name="T21" fmla="*/ 230 h 325"/>
                <a:gd name="T22" fmla="*/ 57 w 325"/>
                <a:gd name="T23" fmla="*/ 207 h 325"/>
                <a:gd name="T24" fmla="*/ 118 w 325"/>
                <a:gd name="T25" fmla="*/ 268 h 325"/>
                <a:gd name="T26" fmla="*/ 95 w 325"/>
                <a:gd name="T27" fmla="*/ 292 h 325"/>
                <a:gd name="T28" fmla="*/ 225 w 325"/>
                <a:gd name="T29" fmla="*/ 44 h 325"/>
                <a:gd name="T30" fmla="*/ 231 w 325"/>
                <a:gd name="T31" fmla="*/ 50 h 325"/>
                <a:gd name="T32" fmla="*/ 229 w 325"/>
                <a:gd name="T33" fmla="*/ 54 h 325"/>
                <a:gd name="T34" fmla="*/ 88 w 325"/>
                <a:gd name="T35" fmla="*/ 195 h 325"/>
                <a:gd name="T36" fmla="*/ 83 w 325"/>
                <a:gd name="T37" fmla="*/ 197 h 325"/>
                <a:gd name="T38" fmla="*/ 78 w 325"/>
                <a:gd name="T39" fmla="*/ 191 h 325"/>
                <a:gd name="T40" fmla="*/ 80 w 325"/>
                <a:gd name="T41" fmla="*/ 187 h 325"/>
                <a:gd name="T42" fmla="*/ 221 w 325"/>
                <a:gd name="T43" fmla="*/ 46 h 325"/>
                <a:gd name="T44" fmla="*/ 225 w 325"/>
                <a:gd name="T45" fmla="*/ 44 h 325"/>
                <a:gd name="T46" fmla="*/ 225 w 325"/>
                <a:gd name="T47" fmla="*/ 44 h 325"/>
                <a:gd name="T48" fmla="*/ 225 w 325"/>
                <a:gd name="T49" fmla="*/ 4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" h="325">
                  <a:moveTo>
                    <a:pt x="0" y="217"/>
                  </a:moveTo>
                  <a:cubicBezTo>
                    <a:pt x="0" y="325"/>
                    <a:pt x="0" y="325"/>
                    <a:pt x="0" y="325"/>
                  </a:cubicBezTo>
                  <a:cubicBezTo>
                    <a:pt x="108" y="325"/>
                    <a:pt x="108" y="325"/>
                    <a:pt x="108" y="325"/>
                  </a:cubicBezTo>
                  <a:cubicBezTo>
                    <a:pt x="325" y="108"/>
                    <a:pt x="325" y="108"/>
                    <a:pt x="325" y="108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0" y="217"/>
                  </a:lnTo>
                  <a:close/>
                  <a:moveTo>
                    <a:pt x="95" y="292"/>
                  </a:moveTo>
                  <a:cubicBezTo>
                    <a:pt x="67" y="292"/>
                    <a:pt x="67" y="292"/>
                    <a:pt x="67" y="292"/>
                  </a:cubicBezTo>
                  <a:cubicBezTo>
                    <a:pt x="67" y="258"/>
                    <a:pt x="67" y="258"/>
                    <a:pt x="67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30"/>
                    <a:pt x="33" y="230"/>
                    <a:pt x="33" y="230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118" y="268"/>
                    <a:pt x="118" y="268"/>
                    <a:pt x="118" y="268"/>
                  </a:cubicBezTo>
                  <a:lnTo>
                    <a:pt x="95" y="292"/>
                  </a:lnTo>
                  <a:close/>
                  <a:moveTo>
                    <a:pt x="225" y="44"/>
                  </a:moveTo>
                  <a:cubicBezTo>
                    <a:pt x="229" y="44"/>
                    <a:pt x="231" y="46"/>
                    <a:pt x="231" y="50"/>
                  </a:cubicBezTo>
                  <a:cubicBezTo>
                    <a:pt x="231" y="51"/>
                    <a:pt x="230" y="53"/>
                    <a:pt x="229" y="54"/>
                  </a:cubicBezTo>
                  <a:cubicBezTo>
                    <a:pt x="88" y="195"/>
                    <a:pt x="88" y="195"/>
                    <a:pt x="88" y="195"/>
                  </a:cubicBezTo>
                  <a:cubicBezTo>
                    <a:pt x="87" y="197"/>
                    <a:pt x="85" y="197"/>
                    <a:pt x="83" y="197"/>
                  </a:cubicBezTo>
                  <a:cubicBezTo>
                    <a:pt x="80" y="197"/>
                    <a:pt x="78" y="195"/>
                    <a:pt x="78" y="191"/>
                  </a:cubicBezTo>
                  <a:cubicBezTo>
                    <a:pt x="78" y="190"/>
                    <a:pt x="78" y="188"/>
                    <a:pt x="80" y="187"/>
                  </a:cubicBezTo>
                  <a:cubicBezTo>
                    <a:pt x="221" y="46"/>
                    <a:pt x="221" y="46"/>
                    <a:pt x="221" y="46"/>
                  </a:cubicBezTo>
                  <a:cubicBezTo>
                    <a:pt x="222" y="45"/>
                    <a:pt x="224" y="44"/>
                    <a:pt x="225" y="44"/>
                  </a:cubicBezTo>
                  <a:close/>
                  <a:moveTo>
                    <a:pt x="225" y="44"/>
                  </a:moveTo>
                  <a:cubicBezTo>
                    <a:pt x="225" y="44"/>
                    <a:pt x="225" y="44"/>
                    <a:pt x="225" y="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28"/>
            <p:cNvSpPr>
              <a:spLocks noEditPoints="1"/>
            </p:cNvSpPr>
            <p:nvPr/>
          </p:nvSpPr>
          <p:spPr bwMode="auto">
            <a:xfrm>
              <a:off x="8250238" y="506412"/>
              <a:ext cx="258763" cy="258763"/>
            </a:xfrm>
            <a:custGeom>
              <a:avLst/>
              <a:gdLst>
                <a:gd name="T0" fmla="*/ 151 w 161"/>
                <a:gd name="T1" fmla="*/ 71 h 161"/>
                <a:gd name="T2" fmla="*/ 90 w 161"/>
                <a:gd name="T3" fmla="*/ 10 h 161"/>
                <a:gd name="T4" fmla="*/ 66 w 161"/>
                <a:gd name="T5" fmla="*/ 0 h 161"/>
                <a:gd name="T6" fmla="*/ 43 w 161"/>
                <a:gd name="T7" fmla="*/ 10 h 161"/>
                <a:gd name="T8" fmla="*/ 0 w 161"/>
                <a:gd name="T9" fmla="*/ 53 h 161"/>
                <a:gd name="T10" fmla="*/ 108 w 161"/>
                <a:gd name="T11" fmla="*/ 161 h 161"/>
                <a:gd name="T12" fmla="*/ 151 w 161"/>
                <a:gd name="T13" fmla="*/ 118 h 161"/>
                <a:gd name="T14" fmla="*/ 161 w 161"/>
                <a:gd name="T15" fmla="*/ 95 h 161"/>
                <a:gd name="T16" fmla="*/ 151 w 161"/>
                <a:gd name="T17" fmla="*/ 71 h 161"/>
                <a:gd name="T18" fmla="*/ 151 w 161"/>
                <a:gd name="T19" fmla="*/ 71 h 161"/>
                <a:gd name="T20" fmla="*/ 151 w 161"/>
                <a:gd name="T21" fmla="*/ 7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1">
                  <a:moveTo>
                    <a:pt x="151" y="71"/>
                  </a:moveTo>
                  <a:cubicBezTo>
                    <a:pt x="90" y="10"/>
                    <a:pt x="90" y="10"/>
                    <a:pt x="90" y="10"/>
                  </a:cubicBezTo>
                  <a:cubicBezTo>
                    <a:pt x="83" y="3"/>
                    <a:pt x="76" y="0"/>
                    <a:pt x="66" y="0"/>
                  </a:cubicBezTo>
                  <a:cubicBezTo>
                    <a:pt x="57" y="0"/>
                    <a:pt x="49" y="3"/>
                    <a:pt x="43" y="1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08" y="161"/>
                    <a:pt x="108" y="161"/>
                    <a:pt x="108" y="161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8" y="112"/>
                    <a:pt x="161" y="104"/>
                    <a:pt x="161" y="95"/>
                  </a:cubicBezTo>
                  <a:cubicBezTo>
                    <a:pt x="161" y="86"/>
                    <a:pt x="158" y="78"/>
                    <a:pt x="151" y="71"/>
                  </a:cubicBezTo>
                  <a:close/>
                  <a:moveTo>
                    <a:pt x="151" y="71"/>
                  </a:moveTo>
                  <a:cubicBezTo>
                    <a:pt x="151" y="71"/>
                    <a:pt x="151" y="71"/>
                    <a:pt x="151" y="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1017254" y="4618586"/>
            <a:ext cx="1269804" cy="1101556"/>
            <a:chOff x="508000" y="1752600"/>
            <a:chExt cx="635000" cy="550863"/>
          </a:xfrm>
          <a:solidFill>
            <a:schemeClr val="bg1"/>
          </a:solidFill>
        </p:grpSpPr>
        <p:sp>
          <p:nvSpPr>
            <p:cNvPr id="49" name="Freeform 32"/>
            <p:cNvSpPr>
              <a:spLocks noEditPoints="1"/>
            </p:cNvSpPr>
            <p:nvPr/>
          </p:nvSpPr>
          <p:spPr bwMode="auto">
            <a:xfrm>
              <a:off x="508000" y="1752600"/>
              <a:ext cx="635000" cy="550863"/>
            </a:xfrm>
            <a:custGeom>
              <a:avLst/>
              <a:gdLst>
                <a:gd name="T0" fmla="*/ 481 w 501"/>
                <a:gd name="T1" fmla="*/ 86 h 434"/>
                <a:gd name="T2" fmla="*/ 434 w 501"/>
                <a:gd name="T3" fmla="*/ 67 h 434"/>
                <a:gd name="T4" fmla="*/ 375 w 501"/>
                <a:gd name="T5" fmla="*/ 67 h 434"/>
                <a:gd name="T6" fmla="*/ 362 w 501"/>
                <a:gd name="T7" fmla="*/ 31 h 434"/>
                <a:gd name="T8" fmla="*/ 344 w 501"/>
                <a:gd name="T9" fmla="*/ 9 h 434"/>
                <a:gd name="T10" fmla="*/ 317 w 501"/>
                <a:gd name="T11" fmla="*/ 0 h 434"/>
                <a:gd name="T12" fmla="*/ 184 w 501"/>
                <a:gd name="T13" fmla="*/ 0 h 434"/>
                <a:gd name="T14" fmla="*/ 157 w 501"/>
                <a:gd name="T15" fmla="*/ 9 h 434"/>
                <a:gd name="T16" fmla="*/ 138 w 501"/>
                <a:gd name="T17" fmla="*/ 31 h 434"/>
                <a:gd name="T18" fmla="*/ 125 w 501"/>
                <a:gd name="T19" fmla="*/ 67 h 434"/>
                <a:gd name="T20" fmla="*/ 67 w 501"/>
                <a:gd name="T21" fmla="*/ 67 h 434"/>
                <a:gd name="T22" fmla="*/ 20 w 501"/>
                <a:gd name="T23" fmla="*/ 86 h 434"/>
                <a:gd name="T24" fmla="*/ 0 w 501"/>
                <a:gd name="T25" fmla="*/ 133 h 434"/>
                <a:gd name="T26" fmla="*/ 0 w 501"/>
                <a:gd name="T27" fmla="*/ 367 h 434"/>
                <a:gd name="T28" fmla="*/ 20 w 501"/>
                <a:gd name="T29" fmla="*/ 414 h 434"/>
                <a:gd name="T30" fmla="*/ 67 w 501"/>
                <a:gd name="T31" fmla="*/ 434 h 434"/>
                <a:gd name="T32" fmla="*/ 434 w 501"/>
                <a:gd name="T33" fmla="*/ 434 h 434"/>
                <a:gd name="T34" fmla="*/ 481 w 501"/>
                <a:gd name="T35" fmla="*/ 414 h 434"/>
                <a:gd name="T36" fmla="*/ 501 w 501"/>
                <a:gd name="T37" fmla="*/ 367 h 434"/>
                <a:gd name="T38" fmla="*/ 501 w 501"/>
                <a:gd name="T39" fmla="*/ 133 h 434"/>
                <a:gd name="T40" fmla="*/ 481 w 501"/>
                <a:gd name="T41" fmla="*/ 86 h 434"/>
                <a:gd name="T42" fmla="*/ 333 w 501"/>
                <a:gd name="T43" fmla="*/ 333 h 434"/>
                <a:gd name="T44" fmla="*/ 250 w 501"/>
                <a:gd name="T45" fmla="*/ 367 h 434"/>
                <a:gd name="T46" fmla="*/ 168 w 501"/>
                <a:gd name="T47" fmla="*/ 333 h 434"/>
                <a:gd name="T48" fmla="*/ 133 w 501"/>
                <a:gd name="T49" fmla="*/ 250 h 434"/>
                <a:gd name="T50" fmla="*/ 168 w 501"/>
                <a:gd name="T51" fmla="*/ 168 h 434"/>
                <a:gd name="T52" fmla="*/ 250 w 501"/>
                <a:gd name="T53" fmla="*/ 133 h 434"/>
                <a:gd name="T54" fmla="*/ 333 w 501"/>
                <a:gd name="T55" fmla="*/ 168 h 434"/>
                <a:gd name="T56" fmla="*/ 367 w 501"/>
                <a:gd name="T57" fmla="*/ 250 h 434"/>
                <a:gd name="T58" fmla="*/ 333 w 501"/>
                <a:gd name="T59" fmla="*/ 333 h 434"/>
                <a:gd name="T60" fmla="*/ 333 w 501"/>
                <a:gd name="T61" fmla="*/ 333 h 434"/>
                <a:gd name="T62" fmla="*/ 333 w 501"/>
                <a:gd name="T63" fmla="*/ 333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1" h="434">
                  <a:moveTo>
                    <a:pt x="481" y="86"/>
                  </a:moveTo>
                  <a:cubicBezTo>
                    <a:pt x="468" y="73"/>
                    <a:pt x="452" y="67"/>
                    <a:pt x="434" y="67"/>
                  </a:cubicBezTo>
                  <a:cubicBezTo>
                    <a:pt x="375" y="67"/>
                    <a:pt x="375" y="67"/>
                    <a:pt x="375" y="67"/>
                  </a:cubicBezTo>
                  <a:cubicBezTo>
                    <a:pt x="362" y="31"/>
                    <a:pt x="362" y="31"/>
                    <a:pt x="362" y="31"/>
                  </a:cubicBezTo>
                  <a:cubicBezTo>
                    <a:pt x="359" y="23"/>
                    <a:pt x="353" y="15"/>
                    <a:pt x="344" y="9"/>
                  </a:cubicBezTo>
                  <a:cubicBezTo>
                    <a:pt x="335" y="3"/>
                    <a:pt x="326" y="0"/>
                    <a:pt x="317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74" y="0"/>
                    <a:pt x="165" y="3"/>
                    <a:pt x="157" y="9"/>
                  </a:cubicBezTo>
                  <a:cubicBezTo>
                    <a:pt x="148" y="15"/>
                    <a:pt x="142" y="23"/>
                    <a:pt x="138" y="31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48" y="67"/>
                    <a:pt x="33" y="73"/>
                    <a:pt x="20" y="86"/>
                  </a:cubicBezTo>
                  <a:cubicBezTo>
                    <a:pt x="7" y="99"/>
                    <a:pt x="0" y="115"/>
                    <a:pt x="0" y="133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86"/>
                    <a:pt x="7" y="401"/>
                    <a:pt x="20" y="414"/>
                  </a:cubicBezTo>
                  <a:cubicBezTo>
                    <a:pt x="33" y="427"/>
                    <a:pt x="48" y="434"/>
                    <a:pt x="67" y="434"/>
                  </a:cubicBezTo>
                  <a:cubicBezTo>
                    <a:pt x="434" y="434"/>
                    <a:pt x="434" y="434"/>
                    <a:pt x="434" y="434"/>
                  </a:cubicBezTo>
                  <a:cubicBezTo>
                    <a:pt x="452" y="434"/>
                    <a:pt x="468" y="427"/>
                    <a:pt x="481" y="414"/>
                  </a:cubicBezTo>
                  <a:cubicBezTo>
                    <a:pt x="494" y="401"/>
                    <a:pt x="501" y="386"/>
                    <a:pt x="501" y="367"/>
                  </a:cubicBezTo>
                  <a:cubicBezTo>
                    <a:pt x="501" y="133"/>
                    <a:pt x="501" y="133"/>
                    <a:pt x="501" y="133"/>
                  </a:cubicBezTo>
                  <a:cubicBezTo>
                    <a:pt x="501" y="115"/>
                    <a:pt x="494" y="99"/>
                    <a:pt x="481" y="86"/>
                  </a:cubicBezTo>
                  <a:close/>
                  <a:moveTo>
                    <a:pt x="333" y="333"/>
                  </a:moveTo>
                  <a:cubicBezTo>
                    <a:pt x="310" y="356"/>
                    <a:pt x="282" y="367"/>
                    <a:pt x="250" y="367"/>
                  </a:cubicBezTo>
                  <a:cubicBezTo>
                    <a:pt x="218" y="367"/>
                    <a:pt x="191" y="356"/>
                    <a:pt x="168" y="333"/>
                  </a:cubicBezTo>
                  <a:cubicBezTo>
                    <a:pt x="145" y="310"/>
                    <a:pt x="133" y="282"/>
                    <a:pt x="133" y="250"/>
                  </a:cubicBezTo>
                  <a:cubicBezTo>
                    <a:pt x="133" y="218"/>
                    <a:pt x="145" y="191"/>
                    <a:pt x="168" y="168"/>
                  </a:cubicBezTo>
                  <a:cubicBezTo>
                    <a:pt x="191" y="145"/>
                    <a:pt x="218" y="133"/>
                    <a:pt x="250" y="133"/>
                  </a:cubicBezTo>
                  <a:cubicBezTo>
                    <a:pt x="282" y="133"/>
                    <a:pt x="310" y="145"/>
                    <a:pt x="333" y="168"/>
                  </a:cubicBezTo>
                  <a:cubicBezTo>
                    <a:pt x="356" y="191"/>
                    <a:pt x="367" y="218"/>
                    <a:pt x="367" y="250"/>
                  </a:cubicBezTo>
                  <a:cubicBezTo>
                    <a:pt x="367" y="282"/>
                    <a:pt x="356" y="310"/>
                    <a:pt x="333" y="333"/>
                  </a:cubicBezTo>
                  <a:close/>
                  <a:moveTo>
                    <a:pt x="333" y="333"/>
                  </a:moveTo>
                  <a:cubicBezTo>
                    <a:pt x="333" y="333"/>
                    <a:pt x="333" y="333"/>
                    <a:pt x="333" y="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33"/>
            <p:cNvSpPr>
              <a:spLocks noEditPoints="1"/>
            </p:cNvSpPr>
            <p:nvPr/>
          </p:nvSpPr>
          <p:spPr bwMode="auto">
            <a:xfrm>
              <a:off x="730250" y="1974850"/>
              <a:ext cx="188913" cy="190500"/>
            </a:xfrm>
            <a:custGeom>
              <a:avLst/>
              <a:gdLst>
                <a:gd name="T0" fmla="*/ 75 w 150"/>
                <a:gd name="T1" fmla="*/ 0 h 150"/>
                <a:gd name="T2" fmla="*/ 22 w 150"/>
                <a:gd name="T3" fmla="*/ 22 h 150"/>
                <a:gd name="T4" fmla="*/ 0 w 150"/>
                <a:gd name="T5" fmla="*/ 75 h 150"/>
                <a:gd name="T6" fmla="*/ 22 w 150"/>
                <a:gd name="T7" fmla="*/ 128 h 150"/>
                <a:gd name="T8" fmla="*/ 75 w 150"/>
                <a:gd name="T9" fmla="*/ 150 h 150"/>
                <a:gd name="T10" fmla="*/ 128 w 150"/>
                <a:gd name="T11" fmla="*/ 128 h 150"/>
                <a:gd name="T12" fmla="*/ 150 w 150"/>
                <a:gd name="T13" fmla="*/ 75 h 150"/>
                <a:gd name="T14" fmla="*/ 128 w 150"/>
                <a:gd name="T15" fmla="*/ 22 h 150"/>
                <a:gd name="T16" fmla="*/ 75 w 150"/>
                <a:gd name="T17" fmla="*/ 0 h 150"/>
                <a:gd name="T18" fmla="*/ 75 w 150"/>
                <a:gd name="T19" fmla="*/ 0 h 150"/>
                <a:gd name="T20" fmla="*/ 75 w 150"/>
                <a:gd name="T2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cubicBezTo>
                    <a:pt x="55" y="0"/>
                    <a:pt x="37" y="8"/>
                    <a:pt x="22" y="22"/>
                  </a:cubicBezTo>
                  <a:cubicBezTo>
                    <a:pt x="8" y="37"/>
                    <a:pt x="0" y="55"/>
                    <a:pt x="0" y="75"/>
                  </a:cubicBezTo>
                  <a:cubicBezTo>
                    <a:pt x="0" y="96"/>
                    <a:pt x="8" y="114"/>
                    <a:pt x="22" y="128"/>
                  </a:cubicBezTo>
                  <a:cubicBezTo>
                    <a:pt x="37" y="143"/>
                    <a:pt x="55" y="150"/>
                    <a:pt x="75" y="150"/>
                  </a:cubicBezTo>
                  <a:cubicBezTo>
                    <a:pt x="96" y="150"/>
                    <a:pt x="114" y="143"/>
                    <a:pt x="128" y="128"/>
                  </a:cubicBezTo>
                  <a:cubicBezTo>
                    <a:pt x="143" y="114"/>
                    <a:pt x="150" y="96"/>
                    <a:pt x="150" y="75"/>
                  </a:cubicBezTo>
                  <a:cubicBezTo>
                    <a:pt x="150" y="55"/>
                    <a:pt x="143" y="37"/>
                    <a:pt x="128" y="22"/>
                  </a:cubicBezTo>
                  <a:cubicBezTo>
                    <a:pt x="114" y="8"/>
                    <a:pt x="96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3963200" y="4621761"/>
            <a:ext cx="1269804" cy="1012670"/>
            <a:chOff x="1981200" y="1754188"/>
            <a:chExt cx="635000" cy="506413"/>
          </a:xfrm>
          <a:solidFill>
            <a:schemeClr val="bg1"/>
          </a:solidFill>
        </p:grpSpPr>
        <p:sp>
          <p:nvSpPr>
            <p:cNvPr id="53" name="Freeform 37"/>
            <p:cNvSpPr>
              <a:spLocks noEditPoints="1"/>
            </p:cNvSpPr>
            <p:nvPr/>
          </p:nvSpPr>
          <p:spPr bwMode="auto">
            <a:xfrm>
              <a:off x="1981200" y="1754188"/>
              <a:ext cx="635000" cy="506413"/>
            </a:xfrm>
            <a:custGeom>
              <a:avLst/>
              <a:gdLst>
                <a:gd name="T0" fmla="*/ 488 w 501"/>
                <a:gd name="T1" fmla="*/ 12 h 400"/>
                <a:gd name="T2" fmla="*/ 459 w 501"/>
                <a:gd name="T3" fmla="*/ 0 h 400"/>
                <a:gd name="T4" fmla="*/ 42 w 501"/>
                <a:gd name="T5" fmla="*/ 0 h 400"/>
                <a:gd name="T6" fmla="*/ 12 w 501"/>
                <a:gd name="T7" fmla="*/ 12 h 400"/>
                <a:gd name="T8" fmla="*/ 0 w 501"/>
                <a:gd name="T9" fmla="*/ 42 h 400"/>
                <a:gd name="T10" fmla="*/ 0 w 501"/>
                <a:gd name="T11" fmla="*/ 359 h 400"/>
                <a:gd name="T12" fmla="*/ 12 w 501"/>
                <a:gd name="T13" fmla="*/ 388 h 400"/>
                <a:gd name="T14" fmla="*/ 42 w 501"/>
                <a:gd name="T15" fmla="*/ 400 h 400"/>
                <a:gd name="T16" fmla="*/ 459 w 501"/>
                <a:gd name="T17" fmla="*/ 400 h 400"/>
                <a:gd name="T18" fmla="*/ 488 w 501"/>
                <a:gd name="T19" fmla="*/ 388 h 400"/>
                <a:gd name="T20" fmla="*/ 501 w 501"/>
                <a:gd name="T21" fmla="*/ 359 h 400"/>
                <a:gd name="T22" fmla="*/ 501 w 501"/>
                <a:gd name="T23" fmla="*/ 42 h 400"/>
                <a:gd name="T24" fmla="*/ 488 w 501"/>
                <a:gd name="T25" fmla="*/ 12 h 400"/>
                <a:gd name="T26" fmla="*/ 467 w 501"/>
                <a:gd name="T27" fmla="*/ 359 h 400"/>
                <a:gd name="T28" fmla="*/ 465 w 501"/>
                <a:gd name="T29" fmla="*/ 365 h 400"/>
                <a:gd name="T30" fmla="*/ 459 w 501"/>
                <a:gd name="T31" fmla="*/ 367 h 400"/>
                <a:gd name="T32" fmla="*/ 42 w 501"/>
                <a:gd name="T33" fmla="*/ 367 h 400"/>
                <a:gd name="T34" fmla="*/ 36 w 501"/>
                <a:gd name="T35" fmla="*/ 365 h 400"/>
                <a:gd name="T36" fmla="*/ 33 w 501"/>
                <a:gd name="T37" fmla="*/ 359 h 400"/>
                <a:gd name="T38" fmla="*/ 33 w 501"/>
                <a:gd name="T39" fmla="*/ 42 h 400"/>
                <a:gd name="T40" fmla="*/ 36 w 501"/>
                <a:gd name="T41" fmla="*/ 36 h 400"/>
                <a:gd name="T42" fmla="*/ 42 w 501"/>
                <a:gd name="T43" fmla="*/ 33 h 400"/>
                <a:gd name="T44" fmla="*/ 459 w 501"/>
                <a:gd name="T45" fmla="*/ 33 h 400"/>
                <a:gd name="T46" fmla="*/ 465 w 501"/>
                <a:gd name="T47" fmla="*/ 36 h 400"/>
                <a:gd name="T48" fmla="*/ 467 w 501"/>
                <a:gd name="T49" fmla="*/ 42 h 400"/>
                <a:gd name="T50" fmla="*/ 467 w 501"/>
                <a:gd name="T51" fmla="*/ 359 h 400"/>
                <a:gd name="T52" fmla="*/ 467 w 501"/>
                <a:gd name="T53" fmla="*/ 359 h 400"/>
                <a:gd name="T54" fmla="*/ 467 w 501"/>
                <a:gd name="T55" fmla="*/ 35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1" h="400">
                  <a:moveTo>
                    <a:pt x="488" y="12"/>
                  </a:moveTo>
                  <a:cubicBezTo>
                    <a:pt x="480" y="4"/>
                    <a:pt x="470" y="0"/>
                    <a:pt x="45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70"/>
                    <a:pt x="4" y="380"/>
                    <a:pt x="12" y="388"/>
                  </a:cubicBezTo>
                  <a:cubicBezTo>
                    <a:pt x="20" y="396"/>
                    <a:pt x="30" y="400"/>
                    <a:pt x="42" y="400"/>
                  </a:cubicBezTo>
                  <a:cubicBezTo>
                    <a:pt x="459" y="400"/>
                    <a:pt x="459" y="400"/>
                    <a:pt x="459" y="400"/>
                  </a:cubicBezTo>
                  <a:cubicBezTo>
                    <a:pt x="470" y="400"/>
                    <a:pt x="480" y="396"/>
                    <a:pt x="488" y="388"/>
                  </a:cubicBezTo>
                  <a:cubicBezTo>
                    <a:pt x="496" y="380"/>
                    <a:pt x="501" y="370"/>
                    <a:pt x="501" y="359"/>
                  </a:cubicBezTo>
                  <a:cubicBezTo>
                    <a:pt x="501" y="42"/>
                    <a:pt x="501" y="42"/>
                    <a:pt x="501" y="42"/>
                  </a:cubicBezTo>
                  <a:cubicBezTo>
                    <a:pt x="501" y="30"/>
                    <a:pt x="496" y="20"/>
                    <a:pt x="488" y="12"/>
                  </a:cubicBezTo>
                  <a:close/>
                  <a:moveTo>
                    <a:pt x="467" y="359"/>
                  </a:moveTo>
                  <a:cubicBezTo>
                    <a:pt x="467" y="361"/>
                    <a:pt x="466" y="363"/>
                    <a:pt x="465" y="365"/>
                  </a:cubicBezTo>
                  <a:cubicBezTo>
                    <a:pt x="463" y="366"/>
                    <a:pt x="461" y="367"/>
                    <a:pt x="459" y="367"/>
                  </a:cubicBezTo>
                  <a:cubicBezTo>
                    <a:pt x="42" y="367"/>
                    <a:pt x="42" y="367"/>
                    <a:pt x="42" y="367"/>
                  </a:cubicBezTo>
                  <a:cubicBezTo>
                    <a:pt x="39" y="367"/>
                    <a:pt x="38" y="366"/>
                    <a:pt x="36" y="365"/>
                  </a:cubicBezTo>
                  <a:cubicBezTo>
                    <a:pt x="34" y="363"/>
                    <a:pt x="33" y="361"/>
                    <a:pt x="33" y="359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39"/>
                    <a:pt x="34" y="37"/>
                    <a:pt x="36" y="36"/>
                  </a:cubicBezTo>
                  <a:cubicBezTo>
                    <a:pt x="38" y="34"/>
                    <a:pt x="39" y="33"/>
                    <a:pt x="42" y="33"/>
                  </a:cubicBezTo>
                  <a:cubicBezTo>
                    <a:pt x="459" y="33"/>
                    <a:pt x="459" y="33"/>
                    <a:pt x="459" y="33"/>
                  </a:cubicBezTo>
                  <a:cubicBezTo>
                    <a:pt x="461" y="33"/>
                    <a:pt x="463" y="34"/>
                    <a:pt x="465" y="36"/>
                  </a:cubicBezTo>
                  <a:cubicBezTo>
                    <a:pt x="466" y="37"/>
                    <a:pt x="467" y="39"/>
                    <a:pt x="467" y="42"/>
                  </a:cubicBezTo>
                  <a:lnTo>
                    <a:pt x="467" y="359"/>
                  </a:lnTo>
                  <a:close/>
                  <a:moveTo>
                    <a:pt x="467" y="359"/>
                  </a:moveTo>
                  <a:cubicBezTo>
                    <a:pt x="467" y="359"/>
                    <a:pt x="467" y="359"/>
                    <a:pt x="467" y="3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38"/>
            <p:cNvSpPr>
              <a:spLocks noEditPoints="1"/>
            </p:cNvSpPr>
            <p:nvPr/>
          </p:nvSpPr>
          <p:spPr bwMode="auto">
            <a:xfrm>
              <a:off x="2066925" y="1838325"/>
              <a:ext cx="125413" cy="127000"/>
            </a:xfrm>
            <a:custGeom>
              <a:avLst/>
              <a:gdLst>
                <a:gd name="T0" fmla="*/ 50 w 100"/>
                <a:gd name="T1" fmla="*/ 100 h 100"/>
                <a:gd name="T2" fmla="*/ 85 w 100"/>
                <a:gd name="T3" fmla="*/ 85 h 100"/>
                <a:gd name="T4" fmla="*/ 100 w 100"/>
                <a:gd name="T5" fmla="*/ 50 h 100"/>
                <a:gd name="T6" fmla="*/ 85 w 100"/>
                <a:gd name="T7" fmla="*/ 14 h 100"/>
                <a:gd name="T8" fmla="*/ 50 w 100"/>
                <a:gd name="T9" fmla="*/ 0 h 100"/>
                <a:gd name="T10" fmla="*/ 14 w 100"/>
                <a:gd name="T11" fmla="*/ 14 h 100"/>
                <a:gd name="T12" fmla="*/ 0 w 100"/>
                <a:gd name="T13" fmla="*/ 50 h 100"/>
                <a:gd name="T14" fmla="*/ 14 w 100"/>
                <a:gd name="T15" fmla="*/ 85 h 100"/>
                <a:gd name="T16" fmla="*/ 50 w 100"/>
                <a:gd name="T17" fmla="*/ 100 h 100"/>
                <a:gd name="T18" fmla="*/ 50 w 100"/>
                <a:gd name="T19" fmla="*/ 100 h 100"/>
                <a:gd name="T20" fmla="*/ 50 w 100"/>
                <a:gd name="T21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100"/>
                  </a:moveTo>
                  <a:cubicBezTo>
                    <a:pt x="64" y="100"/>
                    <a:pt x="76" y="95"/>
                    <a:pt x="85" y="85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5" y="14"/>
                  </a:cubicBezTo>
                  <a:cubicBezTo>
                    <a:pt x="76" y="5"/>
                    <a:pt x="64" y="0"/>
                    <a:pt x="50" y="0"/>
                  </a:cubicBezTo>
                  <a:cubicBezTo>
                    <a:pt x="36" y="0"/>
                    <a:pt x="24" y="5"/>
                    <a:pt x="14" y="14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64"/>
                    <a:pt x="5" y="76"/>
                    <a:pt x="14" y="85"/>
                  </a:cubicBezTo>
                  <a:cubicBezTo>
                    <a:pt x="24" y="95"/>
                    <a:pt x="36" y="100"/>
                    <a:pt x="50" y="100"/>
                  </a:cubicBezTo>
                  <a:close/>
                  <a:moveTo>
                    <a:pt x="50" y="100"/>
                  </a:moveTo>
                  <a:cubicBezTo>
                    <a:pt x="50" y="100"/>
                    <a:pt x="50" y="100"/>
                    <a:pt x="50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39"/>
            <p:cNvSpPr>
              <a:spLocks noEditPoints="1"/>
            </p:cNvSpPr>
            <p:nvPr/>
          </p:nvSpPr>
          <p:spPr bwMode="auto">
            <a:xfrm>
              <a:off x="2066925" y="1890713"/>
              <a:ext cx="465138" cy="287338"/>
            </a:xfrm>
            <a:custGeom>
              <a:avLst/>
              <a:gdLst>
                <a:gd name="T0" fmla="*/ 99 w 293"/>
                <a:gd name="T1" fmla="*/ 107 h 181"/>
                <a:gd name="T2" fmla="*/ 66 w 293"/>
                <a:gd name="T3" fmla="*/ 74 h 181"/>
                <a:gd name="T4" fmla="*/ 0 w 293"/>
                <a:gd name="T5" fmla="*/ 141 h 181"/>
                <a:gd name="T6" fmla="*/ 0 w 293"/>
                <a:gd name="T7" fmla="*/ 181 h 181"/>
                <a:gd name="T8" fmla="*/ 293 w 293"/>
                <a:gd name="T9" fmla="*/ 181 h 181"/>
                <a:gd name="T10" fmla="*/ 293 w 293"/>
                <a:gd name="T11" fmla="*/ 87 h 181"/>
                <a:gd name="T12" fmla="*/ 205 w 293"/>
                <a:gd name="T13" fmla="*/ 0 h 181"/>
                <a:gd name="T14" fmla="*/ 99 w 293"/>
                <a:gd name="T15" fmla="*/ 107 h 181"/>
                <a:gd name="T16" fmla="*/ 99 w 293"/>
                <a:gd name="T17" fmla="*/ 107 h 181"/>
                <a:gd name="T18" fmla="*/ 99 w 293"/>
                <a:gd name="T19" fmla="*/ 10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3" h="181">
                  <a:moveTo>
                    <a:pt x="99" y="107"/>
                  </a:moveTo>
                  <a:lnTo>
                    <a:pt x="66" y="74"/>
                  </a:lnTo>
                  <a:lnTo>
                    <a:pt x="0" y="141"/>
                  </a:lnTo>
                  <a:lnTo>
                    <a:pt x="0" y="181"/>
                  </a:lnTo>
                  <a:lnTo>
                    <a:pt x="293" y="181"/>
                  </a:lnTo>
                  <a:lnTo>
                    <a:pt x="293" y="87"/>
                  </a:lnTo>
                  <a:lnTo>
                    <a:pt x="205" y="0"/>
                  </a:lnTo>
                  <a:lnTo>
                    <a:pt x="99" y="107"/>
                  </a:lnTo>
                  <a:close/>
                  <a:moveTo>
                    <a:pt x="99" y="107"/>
                  </a:moveTo>
                  <a:lnTo>
                    <a:pt x="99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9" name="Freeform 44"/>
          <p:cNvSpPr>
            <a:spLocks noEditPoints="1"/>
          </p:cNvSpPr>
          <p:nvPr/>
        </p:nvSpPr>
        <p:spPr bwMode="auto">
          <a:xfrm>
            <a:off x="6912320" y="4575731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33 w 400"/>
              <a:gd name="T13" fmla="*/ 311 h 400"/>
              <a:gd name="T14" fmla="*/ 120 w 400"/>
              <a:gd name="T15" fmla="*/ 384 h 400"/>
              <a:gd name="T16" fmla="*/ 123 w 400"/>
              <a:gd name="T17" fmla="*/ 338 h 400"/>
              <a:gd name="T18" fmla="*/ 149 w 400"/>
              <a:gd name="T19" fmla="*/ 229 h 400"/>
              <a:gd name="T20" fmla="*/ 143 w 400"/>
              <a:gd name="T21" fmla="*/ 197 h 400"/>
              <a:gd name="T22" fmla="*/ 154 w 400"/>
              <a:gd name="T23" fmla="*/ 160 h 400"/>
              <a:gd name="T24" fmla="*/ 181 w 400"/>
              <a:gd name="T25" fmla="*/ 145 h 400"/>
              <a:gd name="T26" fmla="*/ 201 w 400"/>
              <a:gd name="T27" fmla="*/ 154 h 400"/>
              <a:gd name="T28" fmla="*/ 208 w 400"/>
              <a:gd name="T29" fmla="*/ 175 h 400"/>
              <a:gd name="T30" fmla="*/ 205 w 400"/>
              <a:gd name="T31" fmla="*/ 195 h 400"/>
              <a:gd name="T32" fmla="*/ 197 w 400"/>
              <a:gd name="T33" fmla="*/ 222 h 400"/>
              <a:gd name="T34" fmla="*/ 191 w 400"/>
              <a:gd name="T35" fmla="*/ 246 h 400"/>
              <a:gd name="T36" fmla="*/ 197 w 400"/>
              <a:gd name="T37" fmla="*/ 273 h 400"/>
              <a:gd name="T38" fmla="*/ 222 w 400"/>
              <a:gd name="T39" fmla="*/ 285 h 400"/>
              <a:gd name="T40" fmla="*/ 268 w 400"/>
              <a:gd name="T41" fmla="*/ 254 h 400"/>
              <a:gd name="T42" fmla="*/ 286 w 400"/>
              <a:gd name="T43" fmla="*/ 178 h 400"/>
              <a:gd name="T44" fmla="*/ 264 w 400"/>
              <a:gd name="T45" fmla="*/ 123 h 400"/>
              <a:gd name="T46" fmla="*/ 202 w 400"/>
              <a:gd name="T47" fmla="*/ 101 h 400"/>
              <a:gd name="T48" fmla="*/ 131 w 400"/>
              <a:gd name="T49" fmla="*/ 130 h 400"/>
              <a:gd name="T50" fmla="*/ 104 w 400"/>
              <a:gd name="T51" fmla="*/ 197 h 400"/>
              <a:gd name="T52" fmla="*/ 117 w 400"/>
              <a:gd name="T53" fmla="*/ 237 h 400"/>
              <a:gd name="T54" fmla="*/ 120 w 400"/>
              <a:gd name="T55" fmla="*/ 248 h 400"/>
              <a:gd name="T56" fmla="*/ 118 w 400"/>
              <a:gd name="T57" fmla="*/ 256 h 400"/>
              <a:gd name="T58" fmla="*/ 116 w 400"/>
              <a:gd name="T59" fmla="*/ 264 h 400"/>
              <a:gd name="T60" fmla="*/ 106 w 400"/>
              <a:gd name="T61" fmla="*/ 269 h 400"/>
              <a:gd name="T62" fmla="*/ 75 w 400"/>
              <a:gd name="T63" fmla="*/ 240 h 400"/>
              <a:gd name="T64" fmla="*/ 65 w 400"/>
              <a:gd name="T65" fmla="*/ 192 h 400"/>
              <a:gd name="T66" fmla="*/ 71 w 400"/>
              <a:gd name="T67" fmla="*/ 157 h 400"/>
              <a:gd name="T68" fmla="*/ 88 w 400"/>
              <a:gd name="T69" fmla="*/ 124 h 400"/>
              <a:gd name="T70" fmla="*/ 116 w 400"/>
              <a:gd name="T71" fmla="*/ 95 h 400"/>
              <a:gd name="T72" fmla="*/ 157 w 400"/>
              <a:gd name="T73" fmla="*/ 75 h 400"/>
              <a:gd name="T74" fmla="*/ 208 w 400"/>
              <a:gd name="T75" fmla="*/ 67 h 400"/>
              <a:gd name="T76" fmla="*/ 274 w 400"/>
              <a:gd name="T77" fmla="*/ 84 h 400"/>
              <a:gd name="T78" fmla="*/ 319 w 400"/>
              <a:gd name="T79" fmla="*/ 126 h 400"/>
              <a:gd name="T80" fmla="*/ 335 w 400"/>
              <a:gd name="T81" fmla="*/ 182 h 400"/>
              <a:gd name="T82" fmla="*/ 321 w 400"/>
              <a:gd name="T83" fmla="*/ 252 h 400"/>
              <a:gd name="T84" fmla="*/ 283 w 400"/>
              <a:gd name="T85" fmla="*/ 302 h 400"/>
              <a:gd name="T86" fmla="*/ 227 w 400"/>
              <a:gd name="T87" fmla="*/ 319 h 400"/>
              <a:gd name="T88" fmla="*/ 197 w 400"/>
              <a:gd name="T89" fmla="*/ 312 h 400"/>
              <a:gd name="T90" fmla="*/ 178 w 400"/>
              <a:gd name="T91" fmla="*/ 294 h 400"/>
              <a:gd name="T92" fmla="*/ 164 w 400"/>
              <a:gd name="T93" fmla="*/ 349 h 400"/>
              <a:gd name="T94" fmla="*/ 143 w 400"/>
              <a:gd name="T95" fmla="*/ 392 h 400"/>
              <a:gd name="T96" fmla="*/ 200 w 400"/>
              <a:gd name="T97" fmla="*/ 400 h 400"/>
              <a:gd name="T98" fmla="*/ 301 w 400"/>
              <a:gd name="T99" fmla="*/ 374 h 400"/>
              <a:gd name="T100" fmla="*/ 374 w 400"/>
              <a:gd name="T101" fmla="*/ 301 h 400"/>
              <a:gd name="T102" fmla="*/ 400 w 400"/>
              <a:gd name="T103" fmla="*/ 200 h 400"/>
              <a:gd name="T104" fmla="*/ 374 w 400"/>
              <a:gd name="T105" fmla="*/ 100 h 400"/>
              <a:gd name="T106" fmla="*/ 374 w 400"/>
              <a:gd name="T107" fmla="*/ 100 h 400"/>
              <a:gd name="T108" fmla="*/ 374 w 400"/>
              <a:gd name="T109" fmla="*/ 1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41"/>
                  <a:pt x="11" y="277"/>
                  <a:pt x="33" y="311"/>
                </a:cubicBezTo>
                <a:cubicBezTo>
                  <a:pt x="55" y="344"/>
                  <a:pt x="84" y="368"/>
                  <a:pt x="120" y="384"/>
                </a:cubicBezTo>
                <a:cubicBezTo>
                  <a:pt x="119" y="365"/>
                  <a:pt x="120" y="350"/>
                  <a:pt x="123" y="338"/>
                </a:cubicBezTo>
                <a:cubicBezTo>
                  <a:pt x="149" y="229"/>
                  <a:pt x="149" y="229"/>
                  <a:pt x="149" y="229"/>
                </a:cubicBezTo>
                <a:cubicBezTo>
                  <a:pt x="145" y="220"/>
                  <a:pt x="143" y="210"/>
                  <a:pt x="143" y="197"/>
                </a:cubicBezTo>
                <a:cubicBezTo>
                  <a:pt x="143" y="182"/>
                  <a:pt x="146" y="170"/>
                  <a:pt x="154" y="160"/>
                </a:cubicBezTo>
                <a:cubicBezTo>
                  <a:pt x="161" y="150"/>
                  <a:pt x="170" y="145"/>
                  <a:pt x="181" y="145"/>
                </a:cubicBezTo>
                <a:cubicBezTo>
                  <a:pt x="190" y="145"/>
                  <a:pt x="197" y="148"/>
                  <a:pt x="201" y="154"/>
                </a:cubicBezTo>
                <a:cubicBezTo>
                  <a:pt x="206" y="159"/>
                  <a:pt x="208" y="167"/>
                  <a:pt x="208" y="175"/>
                </a:cubicBezTo>
                <a:cubicBezTo>
                  <a:pt x="208" y="181"/>
                  <a:pt x="207" y="187"/>
                  <a:pt x="205" y="195"/>
                </a:cubicBezTo>
                <a:cubicBezTo>
                  <a:pt x="203" y="203"/>
                  <a:pt x="201" y="212"/>
                  <a:pt x="197" y="222"/>
                </a:cubicBezTo>
                <a:cubicBezTo>
                  <a:pt x="194" y="232"/>
                  <a:pt x="192" y="240"/>
                  <a:pt x="191" y="246"/>
                </a:cubicBezTo>
                <a:cubicBezTo>
                  <a:pt x="188" y="257"/>
                  <a:pt x="190" y="266"/>
                  <a:pt x="197" y="273"/>
                </a:cubicBezTo>
                <a:cubicBezTo>
                  <a:pt x="203" y="281"/>
                  <a:pt x="212" y="285"/>
                  <a:pt x="222" y="285"/>
                </a:cubicBezTo>
                <a:cubicBezTo>
                  <a:pt x="241" y="285"/>
                  <a:pt x="256" y="274"/>
                  <a:pt x="268" y="254"/>
                </a:cubicBezTo>
                <a:cubicBezTo>
                  <a:pt x="280" y="233"/>
                  <a:pt x="286" y="208"/>
                  <a:pt x="286" y="178"/>
                </a:cubicBezTo>
                <a:cubicBezTo>
                  <a:pt x="286" y="156"/>
                  <a:pt x="278" y="137"/>
                  <a:pt x="264" y="123"/>
                </a:cubicBezTo>
                <a:cubicBezTo>
                  <a:pt x="249" y="109"/>
                  <a:pt x="229" y="101"/>
                  <a:pt x="202" y="101"/>
                </a:cubicBezTo>
                <a:cubicBezTo>
                  <a:pt x="173" y="101"/>
                  <a:pt x="149" y="111"/>
                  <a:pt x="131" y="130"/>
                </a:cubicBezTo>
                <a:cubicBezTo>
                  <a:pt x="113" y="149"/>
                  <a:pt x="104" y="171"/>
                  <a:pt x="104" y="197"/>
                </a:cubicBezTo>
                <a:cubicBezTo>
                  <a:pt x="104" y="213"/>
                  <a:pt x="108" y="226"/>
                  <a:pt x="117" y="237"/>
                </a:cubicBezTo>
                <a:cubicBezTo>
                  <a:pt x="120" y="240"/>
                  <a:pt x="121" y="244"/>
                  <a:pt x="120" y="248"/>
                </a:cubicBezTo>
                <a:cubicBezTo>
                  <a:pt x="120" y="249"/>
                  <a:pt x="119" y="252"/>
                  <a:pt x="118" y="256"/>
                </a:cubicBezTo>
                <a:cubicBezTo>
                  <a:pt x="117" y="260"/>
                  <a:pt x="116" y="263"/>
                  <a:pt x="116" y="264"/>
                </a:cubicBezTo>
                <a:cubicBezTo>
                  <a:pt x="114" y="269"/>
                  <a:pt x="111" y="271"/>
                  <a:pt x="106" y="269"/>
                </a:cubicBezTo>
                <a:cubicBezTo>
                  <a:pt x="92" y="263"/>
                  <a:pt x="82" y="254"/>
                  <a:pt x="75" y="240"/>
                </a:cubicBezTo>
                <a:cubicBezTo>
                  <a:pt x="68" y="226"/>
                  <a:pt x="65" y="210"/>
                  <a:pt x="65" y="192"/>
                </a:cubicBezTo>
                <a:cubicBezTo>
                  <a:pt x="65" y="181"/>
                  <a:pt x="67" y="169"/>
                  <a:pt x="71" y="157"/>
                </a:cubicBezTo>
                <a:cubicBezTo>
                  <a:pt x="74" y="146"/>
                  <a:pt x="80" y="135"/>
                  <a:pt x="88" y="124"/>
                </a:cubicBezTo>
                <a:cubicBezTo>
                  <a:pt x="96" y="113"/>
                  <a:pt x="105" y="103"/>
                  <a:pt x="116" y="95"/>
                </a:cubicBezTo>
                <a:cubicBezTo>
                  <a:pt x="127" y="87"/>
                  <a:pt x="141" y="80"/>
                  <a:pt x="157" y="75"/>
                </a:cubicBezTo>
                <a:cubicBezTo>
                  <a:pt x="173" y="70"/>
                  <a:pt x="190" y="67"/>
                  <a:pt x="208" y="67"/>
                </a:cubicBezTo>
                <a:cubicBezTo>
                  <a:pt x="232" y="67"/>
                  <a:pt x="255" y="73"/>
                  <a:pt x="274" y="84"/>
                </a:cubicBezTo>
                <a:cubicBezTo>
                  <a:pt x="294" y="95"/>
                  <a:pt x="309" y="109"/>
                  <a:pt x="319" y="126"/>
                </a:cubicBezTo>
                <a:cubicBezTo>
                  <a:pt x="330" y="144"/>
                  <a:pt x="335" y="162"/>
                  <a:pt x="335" y="182"/>
                </a:cubicBezTo>
                <a:cubicBezTo>
                  <a:pt x="335" y="208"/>
                  <a:pt x="330" y="232"/>
                  <a:pt x="321" y="252"/>
                </a:cubicBezTo>
                <a:cubicBezTo>
                  <a:pt x="312" y="273"/>
                  <a:pt x="299" y="290"/>
                  <a:pt x="283" y="302"/>
                </a:cubicBezTo>
                <a:cubicBezTo>
                  <a:pt x="266" y="313"/>
                  <a:pt x="248" y="319"/>
                  <a:pt x="227" y="319"/>
                </a:cubicBezTo>
                <a:cubicBezTo>
                  <a:pt x="216" y="319"/>
                  <a:pt x="206" y="317"/>
                  <a:pt x="197" y="312"/>
                </a:cubicBezTo>
                <a:cubicBezTo>
                  <a:pt x="188" y="307"/>
                  <a:pt x="181" y="301"/>
                  <a:pt x="178" y="294"/>
                </a:cubicBezTo>
                <a:cubicBezTo>
                  <a:pt x="170" y="325"/>
                  <a:pt x="165" y="343"/>
                  <a:pt x="164" y="349"/>
                </a:cubicBezTo>
                <a:cubicBezTo>
                  <a:pt x="160" y="362"/>
                  <a:pt x="154" y="376"/>
                  <a:pt x="143" y="392"/>
                </a:cubicBezTo>
                <a:cubicBezTo>
                  <a:pt x="162" y="398"/>
                  <a:pt x="181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1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74" y="100"/>
                </a:moveTo>
                <a:cubicBezTo>
                  <a:pt x="374" y="100"/>
                  <a:pt x="374" y="100"/>
                  <a:pt x="374" y="10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48"/>
          <p:cNvSpPr>
            <a:spLocks noEditPoints="1"/>
          </p:cNvSpPr>
          <p:nvPr/>
        </p:nvSpPr>
        <p:spPr bwMode="auto">
          <a:xfrm>
            <a:off x="9855090" y="4621760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123 w 400"/>
              <a:gd name="T17" fmla="*/ 400 h 400"/>
              <a:gd name="T18" fmla="*/ 125 w 400"/>
              <a:gd name="T19" fmla="*/ 334 h 400"/>
              <a:gd name="T20" fmla="*/ 150 w 400"/>
              <a:gd name="T21" fmla="*/ 226 h 400"/>
              <a:gd name="T22" fmla="*/ 144 w 400"/>
              <a:gd name="T23" fmla="*/ 195 h 400"/>
              <a:gd name="T24" fmla="*/ 155 w 400"/>
              <a:gd name="T25" fmla="*/ 158 h 400"/>
              <a:gd name="T26" fmla="*/ 182 w 400"/>
              <a:gd name="T27" fmla="*/ 144 h 400"/>
              <a:gd name="T28" fmla="*/ 202 w 400"/>
              <a:gd name="T29" fmla="*/ 152 h 400"/>
              <a:gd name="T30" fmla="*/ 209 w 400"/>
              <a:gd name="T31" fmla="*/ 173 h 400"/>
              <a:gd name="T32" fmla="*/ 206 w 400"/>
              <a:gd name="T33" fmla="*/ 193 h 400"/>
              <a:gd name="T34" fmla="*/ 198 w 400"/>
              <a:gd name="T35" fmla="*/ 219 h 400"/>
              <a:gd name="T36" fmla="*/ 191 w 400"/>
              <a:gd name="T37" fmla="*/ 244 h 400"/>
              <a:gd name="T38" fmla="*/ 197 w 400"/>
              <a:gd name="T39" fmla="*/ 270 h 400"/>
              <a:gd name="T40" fmla="*/ 222 w 400"/>
              <a:gd name="T41" fmla="*/ 282 h 400"/>
              <a:gd name="T42" fmla="*/ 268 w 400"/>
              <a:gd name="T43" fmla="*/ 251 h 400"/>
              <a:gd name="T44" fmla="*/ 285 w 400"/>
              <a:gd name="T45" fmla="*/ 177 h 400"/>
              <a:gd name="T46" fmla="*/ 263 w 400"/>
              <a:gd name="T47" fmla="*/ 122 h 400"/>
              <a:gd name="T48" fmla="*/ 203 w 400"/>
              <a:gd name="T49" fmla="*/ 101 h 400"/>
              <a:gd name="T50" fmla="*/ 132 w 400"/>
              <a:gd name="T51" fmla="*/ 128 h 400"/>
              <a:gd name="T52" fmla="*/ 105 w 400"/>
              <a:gd name="T53" fmla="*/ 195 h 400"/>
              <a:gd name="T54" fmla="*/ 118 w 400"/>
              <a:gd name="T55" fmla="*/ 234 h 400"/>
              <a:gd name="T56" fmla="*/ 121 w 400"/>
              <a:gd name="T57" fmla="*/ 245 h 400"/>
              <a:gd name="T58" fmla="*/ 117 w 400"/>
              <a:gd name="T59" fmla="*/ 261 h 400"/>
              <a:gd name="T60" fmla="*/ 114 w 400"/>
              <a:gd name="T61" fmla="*/ 266 h 400"/>
              <a:gd name="T62" fmla="*/ 107 w 400"/>
              <a:gd name="T63" fmla="*/ 266 h 400"/>
              <a:gd name="T64" fmla="*/ 77 w 400"/>
              <a:gd name="T65" fmla="*/ 238 h 400"/>
              <a:gd name="T66" fmla="*/ 67 w 400"/>
              <a:gd name="T67" fmla="*/ 191 h 400"/>
              <a:gd name="T68" fmla="*/ 72 w 400"/>
              <a:gd name="T69" fmla="*/ 156 h 400"/>
              <a:gd name="T70" fmla="*/ 90 w 400"/>
              <a:gd name="T71" fmla="*/ 123 h 400"/>
              <a:gd name="T72" fmla="*/ 118 w 400"/>
              <a:gd name="T73" fmla="*/ 94 h 400"/>
              <a:gd name="T74" fmla="*/ 158 w 400"/>
              <a:gd name="T75" fmla="*/ 74 h 400"/>
              <a:gd name="T76" fmla="*/ 208 w 400"/>
              <a:gd name="T77" fmla="*/ 67 h 400"/>
              <a:gd name="T78" fmla="*/ 260 w 400"/>
              <a:gd name="T79" fmla="*/ 76 h 400"/>
              <a:gd name="T80" fmla="*/ 299 w 400"/>
              <a:gd name="T81" fmla="*/ 102 h 400"/>
              <a:gd name="T82" fmla="*/ 325 w 400"/>
              <a:gd name="T83" fmla="*/ 138 h 400"/>
              <a:gd name="T84" fmla="*/ 334 w 400"/>
              <a:gd name="T85" fmla="*/ 180 h 400"/>
              <a:gd name="T86" fmla="*/ 304 w 400"/>
              <a:gd name="T87" fmla="*/ 278 h 400"/>
              <a:gd name="T88" fmla="*/ 227 w 400"/>
              <a:gd name="T89" fmla="*/ 316 h 400"/>
              <a:gd name="T90" fmla="*/ 197 w 400"/>
              <a:gd name="T91" fmla="*/ 309 h 400"/>
              <a:gd name="T92" fmla="*/ 178 w 400"/>
              <a:gd name="T93" fmla="*/ 291 h 400"/>
              <a:gd name="T94" fmla="*/ 165 w 400"/>
              <a:gd name="T95" fmla="*/ 346 h 400"/>
              <a:gd name="T96" fmla="*/ 136 w 400"/>
              <a:gd name="T97" fmla="*/ 400 h 400"/>
              <a:gd name="T98" fmla="*/ 325 w 400"/>
              <a:gd name="T99" fmla="*/ 400 h 400"/>
              <a:gd name="T100" fmla="*/ 378 w 400"/>
              <a:gd name="T101" fmla="*/ 378 h 400"/>
              <a:gd name="T102" fmla="*/ 400 w 400"/>
              <a:gd name="T103" fmla="*/ 325 h 400"/>
              <a:gd name="T104" fmla="*/ 400 w 400"/>
              <a:gd name="T105" fmla="*/ 75 h 400"/>
              <a:gd name="T106" fmla="*/ 378 w 400"/>
              <a:gd name="T107" fmla="*/ 22 h 400"/>
              <a:gd name="T108" fmla="*/ 378 w 400"/>
              <a:gd name="T109" fmla="*/ 22 h 400"/>
              <a:gd name="T110" fmla="*/ 378 w 400"/>
              <a:gd name="T111" fmla="*/ 2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123" y="400"/>
                  <a:pt x="123" y="400"/>
                  <a:pt x="123" y="400"/>
                </a:cubicBezTo>
                <a:cubicBezTo>
                  <a:pt x="120" y="374"/>
                  <a:pt x="120" y="352"/>
                  <a:pt x="125" y="334"/>
                </a:cubicBezTo>
                <a:cubicBezTo>
                  <a:pt x="150" y="226"/>
                  <a:pt x="150" y="226"/>
                  <a:pt x="150" y="226"/>
                </a:cubicBezTo>
                <a:cubicBezTo>
                  <a:pt x="146" y="218"/>
                  <a:pt x="144" y="207"/>
                  <a:pt x="144" y="195"/>
                </a:cubicBezTo>
                <a:cubicBezTo>
                  <a:pt x="144" y="180"/>
                  <a:pt x="148" y="168"/>
                  <a:pt x="155" y="158"/>
                </a:cubicBezTo>
                <a:cubicBezTo>
                  <a:pt x="162" y="149"/>
                  <a:pt x="171" y="144"/>
                  <a:pt x="182" y="144"/>
                </a:cubicBezTo>
                <a:cubicBezTo>
                  <a:pt x="190" y="144"/>
                  <a:pt x="197" y="146"/>
                  <a:pt x="202" y="152"/>
                </a:cubicBezTo>
                <a:cubicBezTo>
                  <a:pt x="206" y="158"/>
                  <a:pt x="209" y="165"/>
                  <a:pt x="209" y="173"/>
                </a:cubicBezTo>
                <a:cubicBezTo>
                  <a:pt x="209" y="179"/>
                  <a:pt x="208" y="185"/>
                  <a:pt x="206" y="193"/>
                </a:cubicBezTo>
                <a:cubicBezTo>
                  <a:pt x="204" y="200"/>
                  <a:pt x="201" y="209"/>
                  <a:pt x="198" y="219"/>
                </a:cubicBezTo>
                <a:cubicBezTo>
                  <a:pt x="195" y="230"/>
                  <a:pt x="193" y="238"/>
                  <a:pt x="191" y="244"/>
                </a:cubicBezTo>
                <a:cubicBezTo>
                  <a:pt x="189" y="254"/>
                  <a:pt x="191" y="263"/>
                  <a:pt x="197" y="270"/>
                </a:cubicBezTo>
                <a:cubicBezTo>
                  <a:pt x="204" y="278"/>
                  <a:pt x="212" y="282"/>
                  <a:pt x="222" y="282"/>
                </a:cubicBezTo>
                <a:cubicBezTo>
                  <a:pt x="241" y="282"/>
                  <a:pt x="256" y="272"/>
                  <a:pt x="268" y="251"/>
                </a:cubicBezTo>
                <a:cubicBezTo>
                  <a:pt x="279" y="231"/>
                  <a:pt x="285" y="206"/>
                  <a:pt x="285" y="177"/>
                </a:cubicBezTo>
                <a:cubicBezTo>
                  <a:pt x="285" y="154"/>
                  <a:pt x="278" y="136"/>
                  <a:pt x="263" y="122"/>
                </a:cubicBezTo>
                <a:cubicBezTo>
                  <a:pt x="249" y="108"/>
                  <a:pt x="229" y="101"/>
                  <a:pt x="203" y="101"/>
                </a:cubicBezTo>
                <a:cubicBezTo>
                  <a:pt x="174" y="101"/>
                  <a:pt x="150" y="110"/>
                  <a:pt x="132" y="128"/>
                </a:cubicBezTo>
                <a:cubicBezTo>
                  <a:pt x="114" y="147"/>
                  <a:pt x="105" y="169"/>
                  <a:pt x="105" y="195"/>
                </a:cubicBezTo>
                <a:cubicBezTo>
                  <a:pt x="105" y="211"/>
                  <a:pt x="110" y="224"/>
                  <a:pt x="118" y="234"/>
                </a:cubicBezTo>
                <a:cubicBezTo>
                  <a:pt x="121" y="238"/>
                  <a:pt x="122" y="241"/>
                  <a:pt x="121" y="245"/>
                </a:cubicBezTo>
                <a:cubicBezTo>
                  <a:pt x="120" y="248"/>
                  <a:pt x="119" y="254"/>
                  <a:pt x="117" y="261"/>
                </a:cubicBezTo>
                <a:cubicBezTo>
                  <a:pt x="117" y="264"/>
                  <a:pt x="115" y="265"/>
                  <a:pt x="114" y="266"/>
                </a:cubicBezTo>
                <a:cubicBezTo>
                  <a:pt x="112" y="267"/>
                  <a:pt x="110" y="267"/>
                  <a:pt x="107" y="266"/>
                </a:cubicBezTo>
                <a:cubicBezTo>
                  <a:pt x="94" y="261"/>
                  <a:pt x="84" y="251"/>
                  <a:pt x="77" y="238"/>
                </a:cubicBezTo>
                <a:cubicBezTo>
                  <a:pt x="70" y="224"/>
                  <a:pt x="67" y="208"/>
                  <a:pt x="67" y="191"/>
                </a:cubicBezTo>
                <a:cubicBezTo>
                  <a:pt x="67" y="179"/>
                  <a:pt x="69" y="168"/>
                  <a:pt x="72" y="156"/>
                </a:cubicBezTo>
                <a:cubicBezTo>
                  <a:pt x="76" y="144"/>
                  <a:pt x="82" y="133"/>
                  <a:pt x="90" y="123"/>
                </a:cubicBezTo>
                <a:cubicBezTo>
                  <a:pt x="98" y="112"/>
                  <a:pt x="107" y="102"/>
                  <a:pt x="118" y="94"/>
                </a:cubicBezTo>
                <a:cubicBezTo>
                  <a:pt x="129" y="86"/>
                  <a:pt x="142" y="79"/>
                  <a:pt x="158" y="74"/>
                </a:cubicBezTo>
                <a:cubicBezTo>
                  <a:pt x="173" y="69"/>
                  <a:pt x="190" y="67"/>
                  <a:pt x="208" y="67"/>
                </a:cubicBezTo>
                <a:cubicBezTo>
                  <a:pt x="227" y="67"/>
                  <a:pt x="244" y="70"/>
                  <a:pt x="260" y="76"/>
                </a:cubicBezTo>
                <a:cubicBezTo>
                  <a:pt x="275" y="83"/>
                  <a:pt x="289" y="91"/>
                  <a:pt x="299" y="102"/>
                </a:cubicBezTo>
                <a:cubicBezTo>
                  <a:pt x="310" y="112"/>
                  <a:pt x="319" y="124"/>
                  <a:pt x="325" y="138"/>
                </a:cubicBezTo>
                <a:cubicBezTo>
                  <a:pt x="331" y="151"/>
                  <a:pt x="334" y="166"/>
                  <a:pt x="334" y="180"/>
                </a:cubicBezTo>
                <a:cubicBezTo>
                  <a:pt x="334" y="219"/>
                  <a:pt x="324" y="252"/>
                  <a:pt x="304" y="278"/>
                </a:cubicBezTo>
                <a:cubicBezTo>
                  <a:pt x="284" y="303"/>
                  <a:pt x="258" y="316"/>
                  <a:pt x="227" y="316"/>
                </a:cubicBezTo>
                <a:cubicBezTo>
                  <a:pt x="216" y="316"/>
                  <a:pt x="207" y="314"/>
                  <a:pt x="197" y="309"/>
                </a:cubicBezTo>
                <a:cubicBezTo>
                  <a:pt x="188" y="304"/>
                  <a:pt x="182" y="298"/>
                  <a:pt x="178" y="291"/>
                </a:cubicBezTo>
                <a:cubicBezTo>
                  <a:pt x="171" y="322"/>
                  <a:pt x="166" y="340"/>
                  <a:pt x="165" y="346"/>
                </a:cubicBezTo>
                <a:cubicBezTo>
                  <a:pt x="161" y="361"/>
                  <a:pt x="151" y="379"/>
                  <a:pt x="136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78" y="22"/>
                </a:moveTo>
                <a:cubicBezTo>
                  <a:pt x="378" y="22"/>
                  <a:pt x="378" y="22"/>
                  <a:pt x="378" y="2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52"/>
          <p:cNvSpPr>
            <a:spLocks noEditPoints="1"/>
          </p:cNvSpPr>
          <p:nvPr/>
        </p:nvSpPr>
        <p:spPr bwMode="auto">
          <a:xfrm>
            <a:off x="12797862" y="4612236"/>
            <a:ext cx="1272980" cy="1272980"/>
          </a:xfrm>
          <a:custGeom>
            <a:avLst/>
            <a:gdLst>
              <a:gd name="T0" fmla="*/ 362 w 367"/>
              <a:gd name="T1" fmla="*/ 47 h 367"/>
              <a:gd name="T2" fmla="*/ 359 w 367"/>
              <a:gd name="T3" fmla="*/ 9 h 367"/>
              <a:gd name="T4" fmla="*/ 320 w 367"/>
              <a:gd name="T5" fmla="*/ 6 h 367"/>
              <a:gd name="T6" fmla="*/ 275 w 367"/>
              <a:gd name="T7" fmla="*/ 34 h 367"/>
              <a:gd name="T8" fmla="*/ 234 w 367"/>
              <a:gd name="T9" fmla="*/ 75 h 367"/>
              <a:gd name="T10" fmla="*/ 60 w 367"/>
              <a:gd name="T11" fmla="*/ 34 h 367"/>
              <a:gd name="T12" fmla="*/ 52 w 367"/>
              <a:gd name="T13" fmla="*/ 36 h 367"/>
              <a:gd name="T14" fmla="*/ 19 w 367"/>
              <a:gd name="T15" fmla="*/ 69 h 367"/>
              <a:gd name="T16" fmla="*/ 17 w 367"/>
              <a:gd name="T17" fmla="*/ 76 h 367"/>
              <a:gd name="T18" fmla="*/ 21 w 367"/>
              <a:gd name="T19" fmla="*/ 83 h 367"/>
              <a:gd name="T20" fmla="*/ 154 w 367"/>
              <a:gd name="T21" fmla="*/ 155 h 367"/>
              <a:gd name="T22" fmla="*/ 86 w 367"/>
              <a:gd name="T23" fmla="*/ 223 h 367"/>
              <a:gd name="T24" fmla="*/ 35 w 367"/>
              <a:gd name="T25" fmla="*/ 209 h 367"/>
              <a:gd name="T26" fmla="*/ 33 w 367"/>
              <a:gd name="T27" fmla="*/ 209 h 367"/>
              <a:gd name="T28" fmla="*/ 27 w 367"/>
              <a:gd name="T29" fmla="*/ 211 h 367"/>
              <a:gd name="T30" fmla="*/ 2 w 367"/>
              <a:gd name="T31" fmla="*/ 236 h 367"/>
              <a:gd name="T32" fmla="*/ 0 w 367"/>
              <a:gd name="T33" fmla="*/ 243 h 367"/>
              <a:gd name="T34" fmla="*/ 3 w 367"/>
              <a:gd name="T35" fmla="*/ 249 h 367"/>
              <a:gd name="T36" fmla="*/ 69 w 367"/>
              <a:gd name="T37" fmla="*/ 298 h 367"/>
              <a:gd name="T38" fmla="*/ 118 w 367"/>
              <a:gd name="T39" fmla="*/ 364 h 367"/>
              <a:gd name="T40" fmla="*/ 125 w 367"/>
              <a:gd name="T41" fmla="*/ 367 h 367"/>
              <a:gd name="T42" fmla="*/ 125 w 367"/>
              <a:gd name="T43" fmla="*/ 367 h 367"/>
              <a:gd name="T44" fmla="*/ 131 w 367"/>
              <a:gd name="T45" fmla="*/ 365 h 367"/>
              <a:gd name="T46" fmla="*/ 156 w 367"/>
              <a:gd name="T47" fmla="*/ 340 h 367"/>
              <a:gd name="T48" fmla="*/ 158 w 367"/>
              <a:gd name="T49" fmla="*/ 332 h 367"/>
              <a:gd name="T50" fmla="*/ 144 w 367"/>
              <a:gd name="T51" fmla="*/ 281 h 367"/>
              <a:gd name="T52" fmla="*/ 212 w 367"/>
              <a:gd name="T53" fmla="*/ 214 h 367"/>
              <a:gd name="T54" fmla="*/ 285 w 367"/>
              <a:gd name="T55" fmla="*/ 346 h 367"/>
              <a:gd name="T56" fmla="*/ 290 w 367"/>
              <a:gd name="T57" fmla="*/ 350 h 367"/>
              <a:gd name="T58" fmla="*/ 292 w 367"/>
              <a:gd name="T59" fmla="*/ 351 h 367"/>
              <a:gd name="T60" fmla="*/ 297 w 367"/>
              <a:gd name="T61" fmla="*/ 349 h 367"/>
              <a:gd name="T62" fmla="*/ 330 w 367"/>
              <a:gd name="T63" fmla="*/ 324 h 367"/>
              <a:gd name="T64" fmla="*/ 333 w 367"/>
              <a:gd name="T65" fmla="*/ 315 h 367"/>
              <a:gd name="T66" fmla="*/ 292 w 367"/>
              <a:gd name="T67" fmla="*/ 134 h 367"/>
              <a:gd name="T68" fmla="*/ 334 w 367"/>
              <a:gd name="T69" fmla="*/ 92 h 367"/>
              <a:gd name="T70" fmla="*/ 362 w 367"/>
              <a:gd name="T71" fmla="*/ 47 h 367"/>
              <a:gd name="T72" fmla="*/ 362 w 367"/>
              <a:gd name="T73" fmla="*/ 47 h 367"/>
              <a:gd name="T74" fmla="*/ 362 w 367"/>
              <a:gd name="T75" fmla="*/ 4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7" h="367">
                <a:moveTo>
                  <a:pt x="362" y="47"/>
                </a:moveTo>
                <a:cubicBezTo>
                  <a:pt x="367" y="31"/>
                  <a:pt x="366" y="18"/>
                  <a:pt x="359" y="9"/>
                </a:cubicBezTo>
                <a:cubicBezTo>
                  <a:pt x="350" y="1"/>
                  <a:pt x="337" y="0"/>
                  <a:pt x="320" y="6"/>
                </a:cubicBezTo>
                <a:cubicBezTo>
                  <a:pt x="303" y="11"/>
                  <a:pt x="289" y="20"/>
                  <a:pt x="275" y="34"/>
                </a:cubicBezTo>
                <a:cubicBezTo>
                  <a:pt x="234" y="75"/>
                  <a:pt x="234" y="75"/>
                  <a:pt x="234" y="75"/>
                </a:cubicBezTo>
                <a:cubicBezTo>
                  <a:pt x="60" y="34"/>
                  <a:pt x="60" y="34"/>
                  <a:pt x="60" y="34"/>
                </a:cubicBezTo>
                <a:cubicBezTo>
                  <a:pt x="57" y="33"/>
                  <a:pt x="55" y="34"/>
                  <a:pt x="52" y="36"/>
                </a:cubicBezTo>
                <a:cubicBezTo>
                  <a:pt x="19" y="69"/>
                  <a:pt x="19" y="69"/>
                  <a:pt x="19" y="69"/>
                </a:cubicBezTo>
                <a:cubicBezTo>
                  <a:pt x="17" y="71"/>
                  <a:pt x="16" y="74"/>
                  <a:pt x="17" y="76"/>
                </a:cubicBezTo>
                <a:cubicBezTo>
                  <a:pt x="17" y="79"/>
                  <a:pt x="19" y="81"/>
                  <a:pt x="21" y="83"/>
                </a:cubicBezTo>
                <a:cubicBezTo>
                  <a:pt x="154" y="155"/>
                  <a:pt x="154" y="155"/>
                  <a:pt x="154" y="155"/>
                </a:cubicBezTo>
                <a:cubicBezTo>
                  <a:pt x="86" y="223"/>
                  <a:pt x="86" y="223"/>
                  <a:pt x="86" y="223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4" y="209"/>
                  <a:pt x="33" y="209"/>
                </a:cubicBezTo>
                <a:cubicBezTo>
                  <a:pt x="31" y="209"/>
                  <a:pt x="29" y="210"/>
                  <a:pt x="27" y="211"/>
                </a:cubicBezTo>
                <a:cubicBezTo>
                  <a:pt x="2" y="236"/>
                  <a:pt x="2" y="236"/>
                  <a:pt x="2" y="236"/>
                </a:cubicBezTo>
                <a:cubicBezTo>
                  <a:pt x="1" y="239"/>
                  <a:pt x="0" y="241"/>
                  <a:pt x="0" y="243"/>
                </a:cubicBezTo>
                <a:cubicBezTo>
                  <a:pt x="0" y="246"/>
                  <a:pt x="2" y="248"/>
                  <a:pt x="3" y="249"/>
                </a:cubicBezTo>
                <a:cubicBezTo>
                  <a:pt x="69" y="298"/>
                  <a:pt x="69" y="298"/>
                  <a:pt x="69" y="298"/>
                </a:cubicBezTo>
                <a:cubicBezTo>
                  <a:pt x="118" y="364"/>
                  <a:pt x="118" y="364"/>
                  <a:pt x="118" y="364"/>
                </a:cubicBezTo>
                <a:cubicBezTo>
                  <a:pt x="120" y="366"/>
                  <a:pt x="122" y="367"/>
                  <a:pt x="125" y="367"/>
                </a:cubicBezTo>
                <a:cubicBezTo>
                  <a:pt x="125" y="367"/>
                  <a:pt x="125" y="367"/>
                  <a:pt x="125" y="367"/>
                </a:cubicBezTo>
                <a:cubicBezTo>
                  <a:pt x="128" y="367"/>
                  <a:pt x="130" y="367"/>
                  <a:pt x="131" y="365"/>
                </a:cubicBezTo>
                <a:cubicBezTo>
                  <a:pt x="156" y="340"/>
                  <a:pt x="156" y="340"/>
                  <a:pt x="156" y="340"/>
                </a:cubicBezTo>
                <a:cubicBezTo>
                  <a:pt x="158" y="338"/>
                  <a:pt x="159" y="335"/>
                  <a:pt x="158" y="332"/>
                </a:cubicBezTo>
                <a:cubicBezTo>
                  <a:pt x="144" y="281"/>
                  <a:pt x="144" y="281"/>
                  <a:pt x="144" y="281"/>
                </a:cubicBezTo>
                <a:cubicBezTo>
                  <a:pt x="212" y="214"/>
                  <a:pt x="212" y="214"/>
                  <a:pt x="212" y="214"/>
                </a:cubicBezTo>
                <a:cubicBezTo>
                  <a:pt x="285" y="346"/>
                  <a:pt x="285" y="346"/>
                  <a:pt x="285" y="346"/>
                </a:cubicBezTo>
                <a:cubicBezTo>
                  <a:pt x="286" y="349"/>
                  <a:pt x="288" y="350"/>
                  <a:pt x="290" y="350"/>
                </a:cubicBezTo>
                <a:cubicBezTo>
                  <a:pt x="291" y="351"/>
                  <a:pt x="291" y="351"/>
                  <a:pt x="292" y="351"/>
                </a:cubicBezTo>
                <a:cubicBezTo>
                  <a:pt x="294" y="351"/>
                  <a:pt x="296" y="350"/>
                  <a:pt x="297" y="349"/>
                </a:cubicBezTo>
                <a:cubicBezTo>
                  <a:pt x="330" y="324"/>
                  <a:pt x="330" y="324"/>
                  <a:pt x="330" y="324"/>
                </a:cubicBezTo>
                <a:cubicBezTo>
                  <a:pt x="333" y="322"/>
                  <a:pt x="334" y="319"/>
                  <a:pt x="333" y="315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334" y="92"/>
                  <a:pt x="334" y="92"/>
                  <a:pt x="334" y="92"/>
                </a:cubicBezTo>
                <a:cubicBezTo>
                  <a:pt x="347" y="79"/>
                  <a:pt x="356" y="64"/>
                  <a:pt x="362" y="47"/>
                </a:cubicBezTo>
                <a:close/>
                <a:moveTo>
                  <a:pt x="362" y="47"/>
                </a:moveTo>
                <a:cubicBezTo>
                  <a:pt x="362" y="47"/>
                  <a:pt x="362" y="47"/>
                  <a:pt x="362" y="4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8" name="Freeform 56"/>
          <p:cNvSpPr>
            <a:spLocks noEditPoints="1"/>
          </p:cNvSpPr>
          <p:nvPr/>
        </p:nvSpPr>
        <p:spPr bwMode="auto">
          <a:xfrm>
            <a:off x="15750157" y="4612236"/>
            <a:ext cx="1266631" cy="1006321"/>
          </a:xfrm>
          <a:custGeom>
            <a:avLst/>
            <a:gdLst>
              <a:gd name="T0" fmla="*/ 465 w 467"/>
              <a:gd name="T1" fmla="*/ 77 h 370"/>
              <a:gd name="T2" fmla="*/ 459 w 467"/>
              <a:gd name="T3" fmla="*/ 44 h 370"/>
              <a:gd name="T4" fmla="*/ 446 w 467"/>
              <a:gd name="T5" fmla="*/ 15 h 370"/>
              <a:gd name="T6" fmla="*/ 428 w 467"/>
              <a:gd name="T7" fmla="*/ 3 h 370"/>
              <a:gd name="T8" fmla="*/ 417 w 467"/>
              <a:gd name="T9" fmla="*/ 4 h 370"/>
              <a:gd name="T10" fmla="*/ 407 w 467"/>
              <a:gd name="T11" fmla="*/ 9 h 370"/>
              <a:gd name="T12" fmla="*/ 400 w 467"/>
              <a:gd name="T13" fmla="*/ 14 h 370"/>
              <a:gd name="T14" fmla="*/ 393 w 467"/>
              <a:gd name="T15" fmla="*/ 21 h 370"/>
              <a:gd name="T16" fmla="*/ 385 w 467"/>
              <a:gd name="T17" fmla="*/ 29 h 370"/>
              <a:gd name="T18" fmla="*/ 355 w 467"/>
              <a:gd name="T19" fmla="*/ 44 h 370"/>
              <a:gd name="T20" fmla="*/ 313 w 467"/>
              <a:gd name="T21" fmla="*/ 50 h 370"/>
              <a:gd name="T22" fmla="*/ 266 w 467"/>
              <a:gd name="T23" fmla="*/ 51 h 370"/>
              <a:gd name="T24" fmla="*/ 219 w 467"/>
              <a:gd name="T25" fmla="*/ 54 h 370"/>
              <a:gd name="T26" fmla="*/ 181 w 467"/>
              <a:gd name="T27" fmla="*/ 60 h 370"/>
              <a:gd name="T28" fmla="*/ 128 w 467"/>
              <a:gd name="T29" fmla="*/ 85 h 370"/>
              <a:gd name="T30" fmla="*/ 84 w 467"/>
              <a:gd name="T31" fmla="*/ 122 h 370"/>
              <a:gd name="T32" fmla="*/ 53 w 467"/>
              <a:gd name="T33" fmla="*/ 170 h 370"/>
              <a:gd name="T34" fmla="*/ 41 w 467"/>
              <a:gd name="T35" fmla="*/ 227 h 370"/>
              <a:gd name="T36" fmla="*/ 44 w 467"/>
              <a:gd name="T37" fmla="*/ 254 h 370"/>
              <a:gd name="T38" fmla="*/ 48 w 467"/>
              <a:gd name="T39" fmla="*/ 266 h 370"/>
              <a:gd name="T40" fmla="*/ 52 w 467"/>
              <a:gd name="T41" fmla="*/ 275 h 370"/>
              <a:gd name="T42" fmla="*/ 44 w 467"/>
              <a:gd name="T43" fmla="*/ 288 h 370"/>
              <a:gd name="T44" fmla="*/ 26 w 467"/>
              <a:gd name="T45" fmla="*/ 303 h 370"/>
              <a:gd name="T46" fmla="*/ 8 w 467"/>
              <a:gd name="T47" fmla="*/ 320 h 370"/>
              <a:gd name="T48" fmla="*/ 0 w 467"/>
              <a:gd name="T49" fmla="*/ 339 h 370"/>
              <a:gd name="T50" fmla="*/ 0 w 467"/>
              <a:gd name="T51" fmla="*/ 342 h 370"/>
              <a:gd name="T52" fmla="*/ 1 w 467"/>
              <a:gd name="T53" fmla="*/ 345 h 370"/>
              <a:gd name="T54" fmla="*/ 3 w 467"/>
              <a:gd name="T55" fmla="*/ 347 h 370"/>
              <a:gd name="T56" fmla="*/ 4 w 467"/>
              <a:gd name="T57" fmla="*/ 350 h 370"/>
              <a:gd name="T58" fmla="*/ 11 w 467"/>
              <a:gd name="T59" fmla="*/ 361 h 370"/>
              <a:gd name="T60" fmla="*/ 19 w 467"/>
              <a:gd name="T61" fmla="*/ 367 h 370"/>
              <a:gd name="T62" fmla="*/ 33 w 467"/>
              <a:gd name="T63" fmla="*/ 370 h 370"/>
              <a:gd name="T64" fmla="*/ 48 w 467"/>
              <a:gd name="T65" fmla="*/ 362 h 370"/>
              <a:gd name="T66" fmla="*/ 62 w 467"/>
              <a:gd name="T67" fmla="*/ 344 h 370"/>
              <a:gd name="T68" fmla="*/ 74 w 467"/>
              <a:gd name="T69" fmla="*/ 326 h 370"/>
              <a:gd name="T70" fmla="*/ 84 w 467"/>
              <a:gd name="T71" fmla="*/ 317 h 370"/>
              <a:gd name="T72" fmla="*/ 109 w 467"/>
              <a:gd name="T73" fmla="*/ 327 h 370"/>
              <a:gd name="T74" fmla="*/ 132 w 467"/>
              <a:gd name="T75" fmla="*/ 338 h 370"/>
              <a:gd name="T76" fmla="*/ 206 w 467"/>
              <a:gd name="T77" fmla="*/ 350 h 370"/>
              <a:gd name="T78" fmla="*/ 321 w 467"/>
              <a:gd name="T79" fmla="*/ 322 h 370"/>
              <a:gd name="T80" fmla="*/ 414 w 467"/>
              <a:gd name="T81" fmla="*/ 252 h 370"/>
              <a:gd name="T82" fmla="*/ 462 w 467"/>
              <a:gd name="T83" fmla="*/ 152 h 370"/>
              <a:gd name="T84" fmla="*/ 467 w 467"/>
              <a:gd name="T85" fmla="*/ 102 h 370"/>
              <a:gd name="T86" fmla="*/ 465 w 467"/>
              <a:gd name="T87" fmla="*/ 77 h 370"/>
              <a:gd name="T88" fmla="*/ 329 w 467"/>
              <a:gd name="T89" fmla="*/ 165 h 370"/>
              <a:gd name="T90" fmla="*/ 317 w 467"/>
              <a:gd name="T91" fmla="*/ 170 h 370"/>
              <a:gd name="T92" fmla="*/ 235 w 467"/>
              <a:gd name="T93" fmla="*/ 184 h 370"/>
              <a:gd name="T94" fmla="*/ 165 w 467"/>
              <a:gd name="T95" fmla="*/ 230 h 370"/>
              <a:gd name="T96" fmla="*/ 148 w 467"/>
              <a:gd name="T97" fmla="*/ 247 h 370"/>
              <a:gd name="T98" fmla="*/ 129 w 467"/>
              <a:gd name="T99" fmla="*/ 265 h 370"/>
              <a:gd name="T100" fmla="*/ 117 w 467"/>
              <a:gd name="T101" fmla="*/ 270 h 370"/>
              <a:gd name="T102" fmla="*/ 105 w 467"/>
              <a:gd name="T103" fmla="*/ 265 h 370"/>
              <a:gd name="T104" fmla="*/ 100 w 467"/>
              <a:gd name="T105" fmla="*/ 254 h 370"/>
              <a:gd name="T106" fmla="*/ 105 w 467"/>
              <a:gd name="T107" fmla="*/ 242 h 370"/>
              <a:gd name="T108" fmla="*/ 166 w 467"/>
              <a:gd name="T109" fmla="*/ 185 h 370"/>
              <a:gd name="T110" fmla="*/ 234 w 467"/>
              <a:gd name="T111" fmla="*/ 150 h 370"/>
              <a:gd name="T112" fmla="*/ 317 w 467"/>
              <a:gd name="T113" fmla="*/ 137 h 370"/>
              <a:gd name="T114" fmla="*/ 329 w 467"/>
              <a:gd name="T115" fmla="*/ 142 h 370"/>
              <a:gd name="T116" fmla="*/ 334 w 467"/>
              <a:gd name="T117" fmla="*/ 153 h 370"/>
              <a:gd name="T118" fmla="*/ 329 w 467"/>
              <a:gd name="T119" fmla="*/ 165 h 370"/>
              <a:gd name="T120" fmla="*/ 329 w 467"/>
              <a:gd name="T121" fmla="*/ 165 h 370"/>
              <a:gd name="T122" fmla="*/ 329 w 467"/>
              <a:gd name="T123" fmla="*/ 165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7" h="370">
                <a:moveTo>
                  <a:pt x="465" y="77"/>
                </a:moveTo>
                <a:cubicBezTo>
                  <a:pt x="464" y="67"/>
                  <a:pt x="462" y="56"/>
                  <a:pt x="459" y="44"/>
                </a:cubicBezTo>
                <a:cubicBezTo>
                  <a:pt x="456" y="33"/>
                  <a:pt x="452" y="23"/>
                  <a:pt x="446" y="15"/>
                </a:cubicBezTo>
                <a:cubicBezTo>
                  <a:pt x="441" y="7"/>
                  <a:pt x="435" y="3"/>
                  <a:pt x="428" y="3"/>
                </a:cubicBezTo>
                <a:cubicBezTo>
                  <a:pt x="427" y="0"/>
                  <a:pt x="424" y="0"/>
                  <a:pt x="417" y="4"/>
                </a:cubicBezTo>
                <a:cubicBezTo>
                  <a:pt x="410" y="9"/>
                  <a:pt x="407" y="10"/>
                  <a:pt x="407" y="9"/>
                </a:cubicBezTo>
                <a:cubicBezTo>
                  <a:pt x="408" y="7"/>
                  <a:pt x="405" y="9"/>
                  <a:pt x="400" y="14"/>
                </a:cubicBezTo>
                <a:cubicBezTo>
                  <a:pt x="395" y="19"/>
                  <a:pt x="393" y="21"/>
                  <a:pt x="393" y="21"/>
                </a:cubicBezTo>
                <a:cubicBezTo>
                  <a:pt x="385" y="29"/>
                  <a:pt x="385" y="29"/>
                  <a:pt x="385" y="29"/>
                </a:cubicBezTo>
                <a:cubicBezTo>
                  <a:pt x="378" y="35"/>
                  <a:pt x="368" y="40"/>
                  <a:pt x="355" y="44"/>
                </a:cubicBezTo>
                <a:cubicBezTo>
                  <a:pt x="342" y="47"/>
                  <a:pt x="328" y="49"/>
                  <a:pt x="313" y="50"/>
                </a:cubicBezTo>
                <a:cubicBezTo>
                  <a:pt x="297" y="51"/>
                  <a:pt x="282" y="51"/>
                  <a:pt x="266" y="51"/>
                </a:cubicBezTo>
                <a:cubicBezTo>
                  <a:pt x="251" y="52"/>
                  <a:pt x="235" y="52"/>
                  <a:pt x="219" y="54"/>
                </a:cubicBezTo>
                <a:cubicBezTo>
                  <a:pt x="204" y="55"/>
                  <a:pt x="191" y="57"/>
                  <a:pt x="181" y="60"/>
                </a:cubicBezTo>
                <a:cubicBezTo>
                  <a:pt x="163" y="67"/>
                  <a:pt x="145" y="75"/>
                  <a:pt x="128" y="85"/>
                </a:cubicBezTo>
                <a:cubicBezTo>
                  <a:pt x="112" y="96"/>
                  <a:pt x="97" y="108"/>
                  <a:pt x="84" y="122"/>
                </a:cubicBezTo>
                <a:cubicBezTo>
                  <a:pt x="71" y="135"/>
                  <a:pt x="60" y="151"/>
                  <a:pt x="53" y="170"/>
                </a:cubicBezTo>
                <a:cubicBezTo>
                  <a:pt x="45" y="188"/>
                  <a:pt x="41" y="207"/>
                  <a:pt x="41" y="227"/>
                </a:cubicBezTo>
                <a:cubicBezTo>
                  <a:pt x="41" y="236"/>
                  <a:pt x="42" y="245"/>
                  <a:pt x="44" y="254"/>
                </a:cubicBezTo>
                <a:cubicBezTo>
                  <a:pt x="44" y="256"/>
                  <a:pt x="46" y="260"/>
                  <a:pt x="48" y="266"/>
                </a:cubicBezTo>
                <a:cubicBezTo>
                  <a:pt x="50" y="271"/>
                  <a:pt x="52" y="275"/>
                  <a:pt x="52" y="275"/>
                </a:cubicBezTo>
                <a:cubicBezTo>
                  <a:pt x="52" y="279"/>
                  <a:pt x="49" y="283"/>
                  <a:pt x="44" y="288"/>
                </a:cubicBezTo>
                <a:cubicBezTo>
                  <a:pt x="38" y="293"/>
                  <a:pt x="32" y="298"/>
                  <a:pt x="26" y="303"/>
                </a:cubicBezTo>
                <a:cubicBezTo>
                  <a:pt x="19" y="307"/>
                  <a:pt x="13" y="313"/>
                  <a:pt x="8" y="320"/>
                </a:cubicBezTo>
                <a:cubicBezTo>
                  <a:pt x="3" y="326"/>
                  <a:pt x="0" y="333"/>
                  <a:pt x="0" y="339"/>
                </a:cubicBezTo>
                <a:cubicBezTo>
                  <a:pt x="0" y="340"/>
                  <a:pt x="0" y="341"/>
                  <a:pt x="0" y="342"/>
                </a:cubicBezTo>
                <a:cubicBezTo>
                  <a:pt x="1" y="343"/>
                  <a:pt x="1" y="344"/>
                  <a:pt x="1" y="345"/>
                </a:cubicBezTo>
                <a:cubicBezTo>
                  <a:pt x="1" y="345"/>
                  <a:pt x="2" y="346"/>
                  <a:pt x="3" y="347"/>
                </a:cubicBezTo>
                <a:cubicBezTo>
                  <a:pt x="3" y="349"/>
                  <a:pt x="4" y="350"/>
                  <a:pt x="4" y="350"/>
                </a:cubicBezTo>
                <a:cubicBezTo>
                  <a:pt x="7" y="355"/>
                  <a:pt x="9" y="359"/>
                  <a:pt x="11" y="361"/>
                </a:cubicBezTo>
                <a:cubicBezTo>
                  <a:pt x="13" y="363"/>
                  <a:pt x="16" y="366"/>
                  <a:pt x="19" y="367"/>
                </a:cubicBezTo>
                <a:cubicBezTo>
                  <a:pt x="23" y="369"/>
                  <a:pt x="27" y="370"/>
                  <a:pt x="33" y="370"/>
                </a:cubicBezTo>
                <a:cubicBezTo>
                  <a:pt x="38" y="370"/>
                  <a:pt x="43" y="368"/>
                  <a:pt x="48" y="362"/>
                </a:cubicBezTo>
                <a:cubicBezTo>
                  <a:pt x="54" y="356"/>
                  <a:pt x="58" y="350"/>
                  <a:pt x="62" y="344"/>
                </a:cubicBezTo>
                <a:cubicBezTo>
                  <a:pt x="66" y="337"/>
                  <a:pt x="70" y="331"/>
                  <a:pt x="74" y="326"/>
                </a:cubicBezTo>
                <a:cubicBezTo>
                  <a:pt x="78" y="320"/>
                  <a:pt x="81" y="317"/>
                  <a:pt x="84" y="317"/>
                </a:cubicBezTo>
                <a:cubicBezTo>
                  <a:pt x="88" y="317"/>
                  <a:pt x="96" y="320"/>
                  <a:pt x="109" y="327"/>
                </a:cubicBezTo>
                <a:cubicBezTo>
                  <a:pt x="122" y="333"/>
                  <a:pt x="129" y="337"/>
                  <a:pt x="132" y="338"/>
                </a:cubicBezTo>
                <a:cubicBezTo>
                  <a:pt x="156" y="346"/>
                  <a:pt x="181" y="350"/>
                  <a:pt x="206" y="350"/>
                </a:cubicBezTo>
                <a:cubicBezTo>
                  <a:pt x="245" y="350"/>
                  <a:pt x="283" y="341"/>
                  <a:pt x="321" y="322"/>
                </a:cubicBezTo>
                <a:cubicBezTo>
                  <a:pt x="359" y="303"/>
                  <a:pt x="390" y="280"/>
                  <a:pt x="414" y="252"/>
                </a:cubicBezTo>
                <a:cubicBezTo>
                  <a:pt x="438" y="224"/>
                  <a:pt x="454" y="191"/>
                  <a:pt x="462" y="152"/>
                </a:cubicBezTo>
                <a:cubicBezTo>
                  <a:pt x="465" y="135"/>
                  <a:pt x="467" y="118"/>
                  <a:pt x="467" y="102"/>
                </a:cubicBezTo>
                <a:cubicBezTo>
                  <a:pt x="467" y="95"/>
                  <a:pt x="467" y="87"/>
                  <a:pt x="465" y="77"/>
                </a:cubicBezTo>
                <a:close/>
                <a:moveTo>
                  <a:pt x="329" y="165"/>
                </a:moveTo>
                <a:cubicBezTo>
                  <a:pt x="325" y="168"/>
                  <a:pt x="322" y="170"/>
                  <a:pt x="317" y="170"/>
                </a:cubicBezTo>
                <a:cubicBezTo>
                  <a:pt x="285" y="170"/>
                  <a:pt x="258" y="175"/>
                  <a:pt x="235" y="184"/>
                </a:cubicBezTo>
                <a:cubicBezTo>
                  <a:pt x="212" y="193"/>
                  <a:pt x="189" y="208"/>
                  <a:pt x="165" y="230"/>
                </a:cubicBezTo>
                <a:cubicBezTo>
                  <a:pt x="162" y="233"/>
                  <a:pt x="156" y="239"/>
                  <a:pt x="148" y="247"/>
                </a:cubicBezTo>
                <a:cubicBezTo>
                  <a:pt x="140" y="255"/>
                  <a:pt x="133" y="261"/>
                  <a:pt x="129" y="265"/>
                </a:cubicBezTo>
                <a:cubicBezTo>
                  <a:pt x="125" y="269"/>
                  <a:pt x="121" y="270"/>
                  <a:pt x="117" y="270"/>
                </a:cubicBezTo>
                <a:cubicBezTo>
                  <a:pt x="112" y="270"/>
                  <a:pt x="108" y="269"/>
                  <a:pt x="105" y="265"/>
                </a:cubicBezTo>
                <a:cubicBezTo>
                  <a:pt x="102" y="262"/>
                  <a:pt x="100" y="258"/>
                  <a:pt x="100" y="254"/>
                </a:cubicBezTo>
                <a:cubicBezTo>
                  <a:pt x="100" y="249"/>
                  <a:pt x="102" y="245"/>
                  <a:pt x="105" y="242"/>
                </a:cubicBezTo>
                <a:cubicBezTo>
                  <a:pt x="126" y="218"/>
                  <a:pt x="147" y="199"/>
                  <a:pt x="166" y="185"/>
                </a:cubicBezTo>
                <a:cubicBezTo>
                  <a:pt x="186" y="170"/>
                  <a:pt x="209" y="158"/>
                  <a:pt x="234" y="150"/>
                </a:cubicBezTo>
                <a:cubicBezTo>
                  <a:pt x="259" y="141"/>
                  <a:pt x="287" y="137"/>
                  <a:pt x="317" y="137"/>
                </a:cubicBezTo>
                <a:cubicBezTo>
                  <a:pt x="322" y="137"/>
                  <a:pt x="325" y="138"/>
                  <a:pt x="329" y="142"/>
                </a:cubicBezTo>
                <a:cubicBezTo>
                  <a:pt x="332" y="145"/>
                  <a:pt x="334" y="149"/>
                  <a:pt x="334" y="153"/>
                </a:cubicBezTo>
                <a:cubicBezTo>
                  <a:pt x="334" y="158"/>
                  <a:pt x="332" y="162"/>
                  <a:pt x="329" y="165"/>
                </a:cubicBezTo>
                <a:close/>
                <a:moveTo>
                  <a:pt x="329" y="165"/>
                </a:moveTo>
                <a:cubicBezTo>
                  <a:pt x="329" y="165"/>
                  <a:pt x="329" y="165"/>
                  <a:pt x="329" y="16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1" name="Freeform 60"/>
          <p:cNvSpPr>
            <a:spLocks noEditPoints="1"/>
          </p:cNvSpPr>
          <p:nvPr/>
        </p:nvSpPr>
        <p:spPr bwMode="auto">
          <a:xfrm>
            <a:off x="1014081" y="7519511"/>
            <a:ext cx="1272980" cy="1409482"/>
          </a:xfrm>
          <a:custGeom>
            <a:avLst/>
            <a:gdLst>
              <a:gd name="T0" fmla="*/ 361 w 367"/>
              <a:gd name="T1" fmla="*/ 195 h 406"/>
              <a:gd name="T2" fmla="*/ 15 w 367"/>
              <a:gd name="T3" fmla="*/ 3 h 406"/>
              <a:gd name="T4" fmla="*/ 4 w 367"/>
              <a:gd name="T5" fmla="*/ 2 h 406"/>
              <a:gd name="T6" fmla="*/ 0 w 367"/>
              <a:gd name="T7" fmla="*/ 12 h 406"/>
              <a:gd name="T8" fmla="*/ 0 w 367"/>
              <a:gd name="T9" fmla="*/ 395 h 406"/>
              <a:gd name="T10" fmla="*/ 4 w 367"/>
              <a:gd name="T11" fmla="*/ 405 h 406"/>
              <a:gd name="T12" fmla="*/ 15 w 367"/>
              <a:gd name="T13" fmla="*/ 404 h 406"/>
              <a:gd name="T14" fmla="*/ 361 w 367"/>
              <a:gd name="T15" fmla="*/ 211 h 406"/>
              <a:gd name="T16" fmla="*/ 367 w 367"/>
              <a:gd name="T17" fmla="*/ 203 h 406"/>
              <a:gd name="T18" fmla="*/ 361 w 367"/>
              <a:gd name="T19" fmla="*/ 195 h 406"/>
              <a:gd name="T20" fmla="*/ 361 w 367"/>
              <a:gd name="T21" fmla="*/ 195 h 406"/>
              <a:gd name="T22" fmla="*/ 361 w 367"/>
              <a:gd name="T23" fmla="*/ 195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7" h="406">
                <a:moveTo>
                  <a:pt x="361" y="195"/>
                </a:moveTo>
                <a:cubicBezTo>
                  <a:pt x="15" y="3"/>
                  <a:pt x="15" y="3"/>
                  <a:pt x="15" y="3"/>
                </a:cubicBezTo>
                <a:cubicBezTo>
                  <a:pt x="11" y="1"/>
                  <a:pt x="7" y="0"/>
                  <a:pt x="4" y="2"/>
                </a:cubicBezTo>
                <a:cubicBezTo>
                  <a:pt x="1" y="4"/>
                  <a:pt x="0" y="7"/>
                  <a:pt x="0" y="12"/>
                </a:cubicBezTo>
                <a:cubicBezTo>
                  <a:pt x="0" y="395"/>
                  <a:pt x="0" y="395"/>
                  <a:pt x="0" y="395"/>
                </a:cubicBezTo>
                <a:cubicBezTo>
                  <a:pt x="0" y="400"/>
                  <a:pt x="1" y="403"/>
                  <a:pt x="4" y="405"/>
                </a:cubicBezTo>
                <a:cubicBezTo>
                  <a:pt x="7" y="406"/>
                  <a:pt x="11" y="406"/>
                  <a:pt x="15" y="404"/>
                </a:cubicBezTo>
                <a:cubicBezTo>
                  <a:pt x="361" y="211"/>
                  <a:pt x="361" y="211"/>
                  <a:pt x="361" y="211"/>
                </a:cubicBezTo>
                <a:cubicBezTo>
                  <a:pt x="365" y="209"/>
                  <a:pt x="367" y="207"/>
                  <a:pt x="367" y="203"/>
                </a:cubicBezTo>
                <a:cubicBezTo>
                  <a:pt x="367" y="200"/>
                  <a:pt x="365" y="198"/>
                  <a:pt x="361" y="195"/>
                </a:cubicBezTo>
                <a:close/>
                <a:moveTo>
                  <a:pt x="361" y="195"/>
                </a:moveTo>
                <a:cubicBezTo>
                  <a:pt x="361" y="195"/>
                  <a:pt x="361" y="195"/>
                  <a:pt x="361" y="19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5" name="グループ化 124"/>
          <p:cNvGrpSpPr/>
          <p:nvPr/>
        </p:nvGrpSpPr>
        <p:grpSpPr>
          <a:xfrm>
            <a:off x="3963199" y="7522686"/>
            <a:ext cx="1272980" cy="1272980"/>
            <a:chOff x="1981200" y="2998788"/>
            <a:chExt cx="636588" cy="636588"/>
          </a:xfrm>
          <a:solidFill>
            <a:schemeClr val="bg1"/>
          </a:solidFill>
        </p:grpSpPr>
        <p:sp>
          <p:nvSpPr>
            <p:cNvPr id="74" name="Freeform 64"/>
            <p:cNvSpPr>
              <a:spLocks noEditPoints="1"/>
            </p:cNvSpPr>
            <p:nvPr/>
          </p:nvSpPr>
          <p:spPr bwMode="auto">
            <a:xfrm>
              <a:off x="1981200" y="29987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Freeform 65"/>
            <p:cNvSpPr>
              <a:spLocks noEditPoints="1"/>
            </p:cNvSpPr>
            <p:nvPr/>
          </p:nvSpPr>
          <p:spPr bwMode="auto">
            <a:xfrm>
              <a:off x="2192338" y="3155950"/>
              <a:ext cx="280988" cy="320675"/>
            </a:xfrm>
            <a:custGeom>
              <a:avLst/>
              <a:gdLst>
                <a:gd name="T0" fmla="*/ 167 w 176"/>
                <a:gd name="T1" fmla="*/ 87 h 201"/>
                <a:gd name="T2" fmla="*/ 26 w 176"/>
                <a:gd name="T3" fmla="*/ 3 h 201"/>
                <a:gd name="T4" fmla="*/ 9 w 176"/>
                <a:gd name="T5" fmla="*/ 3 h 201"/>
                <a:gd name="T6" fmla="*/ 0 w 176"/>
                <a:gd name="T7" fmla="*/ 18 h 201"/>
                <a:gd name="T8" fmla="*/ 0 w 176"/>
                <a:gd name="T9" fmla="*/ 185 h 201"/>
                <a:gd name="T10" fmla="*/ 9 w 176"/>
                <a:gd name="T11" fmla="*/ 199 h 201"/>
                <a:gd name="T12" fmla="*/ 17 w 176"/>
                <a:gd name="T13" fmla="*/ 201 h 201"/>
                <a:gd name="T14" fmla="*/ 26 w 176"/>
                <a:gd name="T15" fmla="*/ 199 h 201"/>
                <a:gd name="T16" fmla="*/ 167 w 176"/>
                <a:gd name="T17" fmla="*/ 116 h 201"/>
                <a:gd name="T18" fmla="*/ 176 w 176"/>
                <a:gd name="T19" fmla="*/ 101 h 201"/>
                <a:gd name="T20" fmla="*/ 167 w 176"/>
                <a:gd name="T21" fmla="*/ 87 h 201"/>
                <a:gd name="T22" fmla="*/ 167 w 176"/>
                <a:gd name="T23" fmla="*/ 87 h 201"/>
                <a:gd name="T24" fmla="*/ 167 w 176"/>
                <a:gd name="T25" fmla="*/ 8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6" h="201">
                  <a:moveTo>
                    <a:pt x="167" y="87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0" y="0"/>
                    <a:pt x="15" y="0"/>
                    <a:pt x="9" y="3"/>
                  </a:cubicBezTo>
                  <a:cubicBezTo>
                    <a:pt x="3" y="6"/>
                    <a:pt x="0" y="11"/>
                    <a:pt x="0" y="18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91"/>
                    <a:pt x="3" y="196"/>
                    <a:pt x="9" y="199"/>
                  </a:cubicBezTo>
                  <a:cubicBezTo>
                    <a:pt x="12" y="201"/>
                    <a:pt x="14" y="201"/>
                    <a:pt x="17" y="201"/>
                  </a:cubicBezTo>
                  <a:cubicBezTo>
                    <a:pt x="20" y="201"/>
                    <a:pt x="23" y="201"/>
                    <a:pt x="26" y="199"/>
                  </a:cubicBezTo>
                  <a:cubicBezTo>
                    <a:pt x="167" y="116"/>
                    <a:pt x="167" y="116"/>
                    <a:pt x="167" y="116"/>
                  </a:cubicBezTo>
                  <a:cubicBezTo>
                    <a:pt x="173" y="112"/>
                    <a:pt x="176" y="108"/>
                    <a:pt x="176" y="101"/>
                  </a:cubicBezTo>
                  <a:cubicBezTo>
                    <a:pt x="176" y="95"/>
                    <a:pt x="173" y="90"/>
                    <a:pt x="167" y="87"/>
                  </a:cubicBezTo>
                  <a:close/>
                  <a:moveTo>
                    <a:pt x="167" y="87"/>
                  </a:moveTo>
                  <a:cubicBezTo>
                    <a:pt x="167" y="87"/>
                    <a:pt x="167" y="87"/>
                    <a:pt x="167" y="8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6909145" y="7522686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00 w 400"/>
              <a:gd name="T27" fmla="*/ 215 h 400"/>
              <a:gd name="T28" fmla="*/ 159 w 400"/>
              <a:gd name="T29" fmla="*/ 298 h 400"/>
              <a:gd name="T30" fmla="*/ 150 w 400"/>
              <a:gd name="T31" fmla="*/ 300 h 400"/>
              <a:gd name="T32" fmla="*/ 142 w 400"/>
              <a:gd name="T33" fmla="*/ 298 h 400"/>
              <a:gd name="T34" fmla="*/ 133 w 400"/>
              <a:gd name="T35" fmla="*/ 284 h 400"/>
              <a:gd name="T36" fmla="*/ 133 w 400"/>
              <a:gd name="T37" fmla="*/ 117 h 400"/>
              <a:gd name="T38" fmla="*/ 142 w 400"/>
              <a:gd name="T39" fmla="*/ 102 h 400"/>
              <a:gd name="T40" fmla="*/ 159 w 400"/>
              <a:gd name="T41" fmla="*/ 102 h 400"/>
              <a:gd name="T42" fmla="*/ 300 w 400"/>
              <a:gd name="T43" fmla="*/ 186 h 400"/>
              <a:gd name="T44" fmla="*/ 309 w 400"/>
              <a:gd name="T45" fmla="*/ 200 h 400"/>
              <a:gd name="T46" fmla="*/ 300 w 400"/>
              <a:gd name="T47" fmla="*/ 215 h 400"/>
              <a:gd name="T48" fmla="*/ 300 w 400"/>
              <a:gd name="T49" fmla="*/ 215 h 400"/>
              <a:gd name="T50" fmla="*/ 300 w 400"/>
              <a:gd name="T51" fmla="*/ 21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00" y="215"/>
                </a:moveTo>
                <a:cubicBezTo>
                  <a:pt x="159" y="298"/>
                  <a:pt x="159" y="298"/>
                  <a:pt x="159" y="298"/>
                </a:cubicBezTo>
                <a:cubicBezTo>
                  <a:pt x="156" y="300"/>
                  <a:pt x="153" y="300"/>
                  <a:pt x="150" y="300"/>
                </a:cubicBezTo>
                <a:cubicBezTo>
                  <a:pt x="147" y="300"/>
                  <a:pt x="145" y="300"/>
                  <a:pt x="142" y="298"/>
                </a:cubicBezTo>
                <a:cubicBezTo>
                  <a:pt x="136" y="295"/>
                  <a:pt x="133" y="290"/>
                  <a:pt x="133" y="284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0"/>
                  <a:pt x="136" y="105"/>
                  <a:pt x="142" y="102"/>
                </a:cubicBezTo>
                <a:cubicBezTo>
                  <a:pt x="148" y="99"/>
                  <a:pt x="153" y="99"/>
                  <a:pt x="159" y="102"/>
                </a:cubicBezTo>
                <a:cubicBezTo>
                  <a:pt x="300" y="186"/>
                  <a:pt x="300" y="186"/>
                  <a:pt x="300" y="186"/>
                </a:cubicBezTo>
                <a:cubicBezTo>
                  <a:pt x="306" y="189"/>
                  <a:pt x="309" y="194"/>
                  <a:pt x="309" y="200"/>
                </a:cubicBezTo>
                <a:cubicBezTo>
                  <a:pt x="309" y="207"/>
                  <a:pt x="306" y="211"/>
                  <a:pt x="300" y="215"/>
                </a:cubicBezTo>
                <a:close/>
                <a:moveTo>
                  <a:pt x="300" y="215"/>
                </a:moveTo>
                <a:cubicBezTo>
                  <a:pt x="300" y="215"/>
                  <a:pt x="300" y="215"/>
                  <a:pt x="300" y="21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6" name="グループ化 125"/>
          <p:cNvGrpSpPr/>
          <p:nvPr/>
        </p:nvGrpSpPr>
        <p:grpSpPr>
          <a:xfrm>
            <a:off x="9855090" y="7522686"/>
            <a:ext cx="1272980" cy="1272980"/>
            <a:chOff x="4927600" y="2998788"/>
            <a:chExt cx="636588" cy="636588"/>
          </a:xfrm>
          <a:solidFill>
            <a:schemeClr val="bg1"/>
          </a:solidFill>
        </p:grpSpPr>
        <p:sp>
          <p:nvSpPr>
            <p:cNvPr id="81" name="Freeform 73"/>
            <p:cNvSpPr>
              <a:spLocks noEditPoints="1"/>
            </p:cNvSpPr>
            <p:nvPr/>
          </p:nvSpPr>
          <p:spPr bwMode="auto">
            <a:xfrm>
              <a:off x="4927600" y="29987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334 w 400"/>
                <a:gd name="T27" fmla="*/ 325 h 400"/>
                <a:gd name="T28" fmla="*/ 331 w 400"/>
                <a:gd name="T29" fmla="*/ 331 h 400"/>
                <a:gd name="T30" fmla="*/ 325 w 400"/>
                <a:gd name="T31" fmla="*/ 334 h 400"/>
                <a:gd name="T32" fmla="*/ 75 w 400"/>
                <a:gd name="T33" fmla="*/ 334 h 400"/>
                <a:gd name="T34" fmla="*/ 69 w 400"/>
                <a:gd name="T35" fmla="*/ 331 h 400"/>
                <a:gd name="T36" fmla="*/ 67 w 400"/>
                <a:gd name="T37" fmla="*/ 325 h 400"/>
                <a:gd name="T38" fmla="*/ 67 w 400"/>
                <a:gd name="T39" fmla="*/ 75 h 400"/>
                <a:gd name="T40" fmla="*/ 69 w 400"/>
                <a:gd name="T41" fmla="*/ 69 h 400"/>
                <a:gd name="T42" fmla="*/ 75 w 400"/>
                <a:gd name="T43" fmla="*/ 67 h 400"/>
                <a:gd name="T44" fmla="*/ 325 w 400"/>
                <a:gd name="T45" fmla="*/ 67 h 400"/>
                <a:gd name="T46" fmla="*/ 331 w 400"/>
                <a:gd name="T47" fmla="*/ 69 h 400"/>
                <a:gd name="T48" fmla="*/ 334 w 400"/>
                <a:gd name="T49" fmla="*/ 75 h 400"/>
                <a:gd name="T50" fmla="*/ 334 w 400"/>
                <a:gd name="T51" fmla="*/ 325 h 400"/>
                <a:gd name="T52" fmla="*/ 334 w 400"/>
                <a:gd name="T53" fmla="*/ 325 h 400"/>
                <a:gd name="T54" fmla="*/ 334 w 400"/>
                <a:gd name="T55" fmla="*/ 32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334" y="325"/>
                  </a:moveTo>
                  <a:cubicBezTo>
                    <a:pt x="334" y="328"/>
                    <a:pt x="333" y="330"/>
                    <a:pt x="331" y="331"/>
                  </a:cubicBezTo>
                  <a:cubicBezTo>
                    <a:pt x="330" y="333"/>
                    <a:pt x="328" y="334"/>
                    <a:pt x="325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3"/>
                    <a:pt x="68" y="71"/>
                    <a:pt x="69" y="69"/>
                  </a:cubicBezTo>
                  <a:cubicBezTo>
                    <a:pt x="71" y="68"/>
                    <a:pt x="73" y="67"/>
                    <a:pt x="75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8" y="67"/>
                    <a:pt x="330" y="68"/>
                    <a:pt x="331" y="69"/>
                  </a:cubicBezTo>
                  <a:cubicBezTo>
                    <a:pt x="333" y="71"/>
                    <a:pt x="334" y="73"/>
                    <a:pt x="334" y="75"/>
                  </a:cubicBezTo>
                  <a:cubicBezTo>
                    <a:pt x="334" y="325"/>
                    <a:pt x="334" y="325"/>
                    <a:pt x="334" y="325"/>
                  </a:cubicBezTo>
                  <a:close/>
                  <a:moveTo>
                    <a:pt x="334" y="325"/>
                  </a:moveTo>
                  <a:cubicBezTo>
                    <a:pt x="334" y="325"/>
                    <a:pt x="334" y="325"/>
                    <a:pt x="334" y="3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4"/>
            <p:cNvSpPr>
              <a:spLocks noEditPoints="1"/>
            </p:cNvSpPr>
            <p:nvPr/>
          </p:nvSpPr>
          <p:spPr bwMode="auto">
            <a:xfrm>
              <a:off x="5138738" y="3155950"/>
              <a:ext cx="241300" cy="323850"/>
            </a:xfrm>
            <a:custGeom>
              <a:avLst/>
              <a:gdLst>
                <a:gd name="T0" fmla="*/ 144 w 151"/>
                <a:gd name="T1" fmla="*/ 88 h 203"/>
                <a:gd name="T2" fmla="*/ 27 w 151"/>
                <a:gd name="T3" fmla="*/ 4 h 203"/>
                <a:gd name="T4" fmla="*/ 10 w 151"/>
                <a:gd name="T5" fmla="*/ 3 h 203"/>
                <a:gd name="T6" fmla="*/ 0 w 151"/>
                <a:gd name="T7" fmla="*/ 18 h 203"/>
                <a:gd name="T8" fmla="*/ 0 w 151"/>
                <a:gd name="T9" fmla="*/ 185 h 203"/>
                <a:gd name="T10" fmla="*/ 10 w 151"/>
                <a:gd name="T11" fmla="*/ 200 h 203"/>
                <a:gd name="T12" fmla="*/ 27 w 151"/>
                <a:gd name="T13" fmla="*/ 198 h 203"/>
                <a:gd name="T14" fmla="*/ 144 w 151"/>
                <a:gd name="T15" fmla="*/ 115 h 203"/>
                <a:gd name="T16" fmla="*/ 151 w 151"/>
                <a:gd name="T17" fmla="*/ 101 h 203"/>
                <a:gd name="T18" fmla="*/ 144 w 151"/>
                <a:gd name="T19" fmla="*/ 88 h 203"/>
                <a:gd name="T20" fmla="*/ 144 w 151"/>
                <a:gd name="T21" fmla="*/ 88 h 203"/>
                <a:gd name="T22" fmla="*/ 144 w 151"/>
                <a:gd name="T23" fmla="*/ 8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1" h="203">
                  <a:moveTo>
                    <a:pt x="144" y="88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1" y="0"/>
                    <a:pt x="16" y="0"/>
                    <a:pt x="10" y="3"/>
                  </a:cubicBezTo>
                  <a:cubicBezTo>
                    <a:pt x="4" y="6"/>
                    <a:pt x="0" y="11"/>
                    <a:pt x="0" y="18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92"/>
                    <a:pt x="4" y="197"/>
                    <a:pt x="10" y="200"/>
                  </a:cubicBezTo>
                  <a:cubicBezTo>
                    <a:pt x="16" y="203"/>
                    <a:pt x="21" y="202"/>
                    <a:pt x="27" y="198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8" y="111"/>
                    <a:pt x="151" y="107"/>
                    <a:pt x="151" y="101"/>
                  </a:cubicBezTo>
                  <a:cubicBezTo>
                    <a:pt x="151" y="95"/>
                    <a:pt x="148" y="91"/>
                    <a:pt x="144" y="88"/>
                  </a:cubicBezTo>
                  <a:close/>
                  <a:moveTo>
                    <a:pt x="144" y="88"/>
                  </a:moveTo>
                  <a:cubicBezTo>
                    <a:pt x="144" y="88"/>
                    <a:pt x="144" y="88"/>
                    <a:pt x="144" y="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5" name="Freeform 78"/>
          <p:cNvSpPr>
            <a:spLocks noEditPoints="1"/>
          </p:cNvSpPr>
          <p:nvPr/>
        </p:nvSpPr>
        <p:spPr bwMode="auto">
          <a:xfrm>
            <a:off x="12797862" y="7516337"/>
            <a:ext cx="1272980" cy="1272980"/>
          </a:xfrm>
          <a:custGeom>
            <a:avLst/>
            <a:gdLst>
              <a:gd name="T0" fmla="*/ 360 w 367"/>
              <a:gd name="T1" fmla="*/ 141 h 367"/>
              <a:gd name="T2" fmla="*/ 342 w 367"/>
              <a:gd name="T3" fmla="*/ 133 h 367"/>
              <a:gd name="T4" fmla="*/ 234 w 367"/>
              <a:gd name="T5" fmla="*/ 133 h 367"/>
              <a:gd name="T6" fmla="*/ 234 w 367"/>
              <a:gd name="T7" fmla="*/ 25 h 367"/>
              <a:gd name="T8" fmla="*/ 226 w 367"/>
              <a:gd name="T9" fmla="*/ 7 h 367"/>
              <a:gd name="T10" fmla="*/ 209 w 367"/>
              <a:gd name="T11" fmla="*/ 0 h 367"/>
              <a:gd name="T12" fmla="*/ 159 w 367"/>
              <a:gd name="T13" fmla="*/ 0 h 367"/>
              <a:gd name="T14" fmla="*/ 141 w 367"/>
              <a:gd name="T15" fmla="*/ 7 h 367"/>
              <a:gd name="T16" fmla="*/ 133 w 367"/>
              <a:gd name="T17" fmla="*/ 25 h 367"/>
              <a:gd name="T18" fmla="*/ 133 w 367"/>
              <a:gd name="T19" fmla="*/ 133 h 367"/>
              <a:gd name="T20" fmla="*/ 25 w 367"/>
              <a:gd name="T21" fmla="*/ 133 h 367"/>
              <a:gd name="T22" fmla="*/ 7 w 367"/>
              <a:gd name="T23" fmla="*/ 141 h 367"/>
              <a:gd name="T24" fmla="*/ 0 w 367"/>
              <a:gd name="T25" fmla="*/ 159 h 367"/>
              <a:gd name="T26" fmla="*/ 0 w 367"/>
              <a:gd name="T27" fmla="*/ 209 h 367"/>
              <a:gd name="T28" fmla="*/ 7 w 367"/>
              <a:gd name="T29" fmla="*/ 226 h 367"/>
              <a:gd name="T30" fmla="*/ 25 w 367"/>
              <a:gd name="T31" fmla="*/ 234 h 367"/>
              <a:gd name="T32" fmla="*/ 133 w 367"/>
              <a:gd name="T33" fmla="*/ 234 h 367"/>
              <a:gd name="T34" fmla="*/ 133 w 367"/>
              <a:gd name="T35" fmla="*/ 342 h 367"/>
              <a:gd name="T36" fmla="*/ 141 w 367"/>
              <a:gd name="T37" fmla="*/ 360 h 367"/>
              <a:gd name="T38" fmla="*/ 159 w 367"/>
              <a:gd name="T39" fmla="*/ 367 h 367"/>
              <a:gd name="T40" fmla="*/ 209 w 367"/>
              <a:gd name="T41" fmla="*/ 367 h 367"/>
              <a:gd name="T42" fmla="*/ 226 w 367"/>
              <a:gd name="T43" fmla="*/ 360 h 367"/>
              <a:gd name="T44" fmla="*/ 234 w 367"/>
              <a:gd name="T45" fmla="*/ 342 h 367"/>
              <a:gd name="T46" fmla="*/ 234 w 367"/>
              <a:gd name="T47" fmla="*/ 234 h 367"/>
              <a:gd name="T48" fmla="*/ 342 w 367"/>
              <a:gd name="T49" fmla="*/ 234 h 367"/>
              <a:gd name="T50" fmla="*/ 360 w 367"/>
              <a:gd name="T51" fmla="*/ 226 h 367"/>
              <a:gd name="T52" fmla="*/ 367 w 367"/>
              <a:gd name="T53" fmla="*/ 209 h 367"/>
              <a:gd name="T54" fmla="*/ 367 w 367"/>
              <a:gd name="T55" fmla="*/ 159 h 367"/>
              <a:gd name="T56" fmla="*/ 360 w 367"/>
              <a:gd name="T57" fmla="*/ 141 h 367"/>
              <a:gd name="T58" fmla="*/ 360 w 367"/>
              <a:gd name="T59" fmla="*/ 141 h 367"/>
              <a:gd name="T60" fmla="*/ 360 w 367"/>
              <a:gd name="T61" fmla="*/ 141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7" h="367">
                <a:moveTo>
                  <a:pt x="360" y="141"/>
                </a:moveTo>
                <a:cubicBezTo>
                  <a:pt x="355" y="136"/>
                  <a:pt x="349" y="133"/>
                  <a:pt x="342" y="133"/>
                </a:cubicBezTo>
                <a:cubicBezTo>
                  <a:pt x="234" y="133"/>
                  <a:pt x="234" y="133"/>
                  <a:pt x="234" y="133"/>
                </a:cubicBezTo>
                <a:cubicBezTo>
                  <a:pt x="234" y="25"/>
                  <a:pt x="234" y="25"/>
                  <a:pt x="234" y="25"/>
                </a:cubicBezTo>
                <a:cubicBezTo>
                  <a:pt x="234" y="18"/>
                  <a:pt x="231" y="12"/>
                  <a:pt x="226" y="7"/>
                </a:cubicBezTo>
                <a:cubicBezTo>
                  <a:pt x="221" y="2"/>
                  <a:pt x="216" y="0"/>
                  <a:pt x="209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2" y="0"/>
                  <a:pt x="146" y="2"/>
                  <a:pt x="141" y="7"/>
                </a:cubicBezTo>
                <a:cubicBezTo>
                  <a:pt x="136" y="12"/>
                  <a:pt x="133" y="18"/>
                  <a:pt x="133" y="25"/>
                </a:cubicBezTo>
                <a:cubicBezTo>
                  <a:pt x="133" y="133"/>
                  <a:pt x="133" y="133"/>
                  <a:pt x="133" y="133"/>
                </a:cubicBezTo>
                <a:cubicBezTo>
                  <a:pt x="25" y="133"/>
                  <a:pt x="25" y="133"/>
                  <a:pt x="25" y="133"/>
                </a:cubicBezTo>
                <a:cubicBezTo>
                  <a:pt x="18" y="133"/>
                  <a:pt x="12" y="136"/>
                  <a:pt x="7" y="141"/>
                </a:cubicBezTo>
                <a:cubicBezTo>
                  <a:pt x="2" y="146"/>
                  <a:pt x="0" y="152"/>
                  <a:pt x="0" y="159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6"/>
                  <a:pt x="2" y="221"/>
                  <a:pt x="7" y="226"/>
                </a:cubicBezTo>
                <a:cubicBezTo>
                  <a:pt x="12" y="231"/>
                  <a:pt x="18" y="234"/>
                  <a:pt x="25" y="234"/>
                </a:cubicBezTo>
                <a:cubicBezTo>
                  <a:pt x="133" y="234"/>
                  <a:pt x="133" y="234"/>
                  <a:pt x="133" y="234"/>
                </a:cubicBezTo>
                <a:cubicBezTo>
                  <a:pt x="133" y="342"/>
                  <a:pt x="133" y="342"/>
                  <a:pt x="133" y="342"/>
                </a:cubicBezTo>
                <a:cubicBezTo>
                  <a:pt x="133" y="349"/>
                  <a:pt x="136" y="355"/>
                  <a:pt x="141" y="360"/>
                </a:cubicBezTo>
                <a:cubicBezTo>
                  <a:pt x="146" y="365"/>
                  <a:pt x="152" y="367"/>
                  <a:pt x="159" y="367"/>
                </a:cubicBezTo>
                <a:cubicBezTo>
                  <a:pt x="209" y="367"/>
                  <a:pt x="209" y="367"/>
                  <a:pt x="209" y="367"/>
                </a:cubicBezTo>
                <a:cubicBezTo>
                  <a:pt x="216" y="367"/>
                  <a:pt x="221" y="365"/>
                  <a:pt x="226" y="360"/>
                </a:cubicBezTo>
                <a:cubicBezTo>
                  <a:pt x="231" y="355"/>
                  <a:pt x="234" y="349"/>
                  <a:pt x="234" y="342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342" y="234"/>
                  <a:pt x="342" y="234"/>
                  <a:pt x="342" y="234"/>
                </a:cubicBezTo>
                <a:cubicBezTo>
                  <a:pt x="349" y="234"/>
                  <a:pt x="355" y="231"/>
                  <a:pt x="360" y="226"/>
                </a:cubicBezTo>
                <a:cubicBezTo>
                  <a:pt x="365" y="221"/>
                  <a:pt x="367" y="216"/>
                  <a:pt x="367" y="209"/>
                </a:cubicBezTo>
                <a:cubicBezTo>
                  <a:pt x="367" y="159"/>
                  <a:pt x="367" y="159"/>
                  <a:pt x="367" y="159"/>
                </a:cubicBezTo>
                <a:cubicBezTo>
                  <a:pt x="367" y="152"/>
                  <a:pt x="365" y="146"/>
                  <a:pt x="360" y="141"/>
                </a:cubicBezTo>
                <a:close/>
                <a:moveTo>
                  <a:pt x="360" y="141"/>
                </a:moveTo>
                <a:cubicBezTo>
                  <a:pt x="360" y="141"/>
                  <a:pt x="360" y="141"/>
                  <a:pt x="360" y="14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8" name="Freeform 82"/>
          <p:cNvSpPr>
            <a:spLocks noEditPoints="1"/>
          </p:cNvSpPr>
          <p:nvPr/>
        </p:nvSpPr>
        <p:spPr bwMode="auto">
          <a:xfrm>
            <a:off x="15746981" y="7522686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17 w 400"/>
              <a:gd name="T27" fmla="*/ 217 h 400"/>
              <a:gd name="T28" fmla="*/ 312 w 400"/>
              <a:gd name="T29" fmla="*/ 229 h 400"/>
              <a:gd name="T30" fmla="*/ 300 w 400"/>
              <a:gd name="T31" fmla="*/ 234 h 400"/>
              <a:gd name="T32" fmla="*/ 234 w 400"/>
              <a:gd name="T33" fmla="*/ 234 h 400"/>
              <a:gd name="T34" fmla="*/ 234 w 400"/>
              <a:gd name="T35" fmla="*/ 300 h 400"/>
              <a:gd name="T36" fmla="*/ 229 w 400"/>
              <a:gd name="T37" fmla="*/ 312 h 400"/>
              <a:gd name="T38" fmla="*/ 217 w 400"/>
              <a:gd name="T39" fmla="*/ 317 h 400"/>
              <a:gd name="T40" fmla="*/ 184 w 400"/>
              <a:gd name="T41" fmla="*/ 317 h 400"/>
              <a:gd name="T42" fmla="*/ 172 w 400"/>
              <a:gd name="T43" fmla="*/ 312 h 400"/>
              <a:gd name="T44" fmla="*/ 167 w 400"/>
              <a:gd name="T45" fmla="*/ 300 h 400"/>
              <a:gd name="T46" fmla="*/ 167 w 400"/>
              <a:gd name="T47" fmla="*/ 234 h 400"/>
              <a:gd name="T48" fmla="*/ 100 w 400"/>
              <a:gd name="T49" fmla="*/ 234 h 400"/>
              <a:gd name="T50" fmla="*/ 88 w 400"/>
              <a:gd name="T51" fmla="*/ 229 h 400"/>
              <a:gd name="T52" fmla="*/ 83 w 400"/>
              <a:gd name="T53" fmla="*/ 217 h 400"/>
              <a:gd name="T54" fmla="*/ 83 w 400"/>
              <a:gd name="T55" fmla="*/ 184 h 400"/>
              <a:gd name="T56" fmla="*/ 88 w 400"/>
              <a:gd name="T57" fmla="*/ 172 h 400"/>
              <a:gd name="T58" fmla="*/ 100 w 400"/>
              <a:gd name="T59" fmla="*/ 167 h 400"/>
              <a:gd name="T60" fmla="*/ 167 w 400"/>
              <a:gd name="T61" fmla="*/ 167 h 400"/>
              <a:gd name="T62" fmla="*/ 167 w 400"/>
              <a:gd name="T63" fmla="*/ 100 h 400"/>
              <a:gd name="T64" fmla="*/ 172 w 400"/>
              <a:gd name="T65" fmla="*/ 88 h 400"/>
              <a:gd name="T66" fmla="*/ 184 w 400"/>
              <a:gd name="T67" fmla="*/ 83 h 400"/>
              <a:gd name="T68" fmla="*/ 217 w 400"/>
              <a:gd name="T69" fmla="*/ 83 h 400"/>
              <a:gd name="T70" fmla="*/ 229 w 400"/>
              <a:gd name="T71" fmla="*/ 88 h 400"/>
              <a:gd name="T72" fmla="*/ 234 w 400"/>
              <a:gd name="T73" fmla="*/ 100 h 400"/>
              <a:gd name="T74" fmla="*/ 234 w 400"/>
              <a:gd name="T75" fmla="*/ 167 h 400"/>
              <a:gd name="T76" fmla="*/ 300 w 400"/>
              <a:gd name="T77" fmla="*/ 167 h 400"/>
              <a:gd name="T78" fmla="*/ 312 w 400"/>
              <a:gd name="T79" fmla="*/ 172 h 400"/>
              <a:gd name="T80" fmla="*/ 317 w 400"/>
              <a:gd name="T81" fmla="*/ 184 h 400"/>
              <a:gd name="T82" fmla="*/ 317 w 400"/>
              <a:gd name="T83" fmla="*/ 217 h 400"/>
              <a:gd name="T84" fmla="*/ 317 w 400"/>
              <a:gd name="T85" fmla="*/ 217 h 400"/>
              <a:gd name="T86" fmla="*/ 317 w 400"/>
              <a:gd name="T87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17" y="217"/>
                </a:moveTo>
                <a:cubicBezTo>
                  <a:pt x="317" y="221"/>
                  <a:pt x="315" y="225"/>
                  <a:pt x="312" y="229"/>
                </a:cubicBezTo>
                <a:cubicBezTo>
                  <a:pt x="309" y="232"/>
                  <a:pt x="305" y="234"/>
                  <a:pt x="300" y="234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34" y="300"/>
                  <a:pt x="234" y="300"/>
                  <a:pt x="234" y="300"/>
                </a:cubicBezTo>
                <a:cubicBezTo>
                  <a:pt x="234" y="305"/>
                  <a:pt x="232" y="309"/>
                  <a:pt x="229" y="312"/>
                </a:cubicBezTo>
                <a:cubicBezTo>
                  <a:pt x="225" y="315"/>
                  <a:pt x="221" y="317"/>
                  <a:pt x="217" y="317"/>
                </a:cubicBezTo>
                <a:cubicBezTo>
                  <a:pt x="184" y="317"/>
                  <a:pt x="184" y="317"/>
                  <a:pt x="184" y="317"/>
                </a:cubicBezTo>
                <a:cubicBezTo>
                  <a:pt x="179" y="317"/>
                  <a:pt x="175" y="315"/>
                  <a:pt x="172" y="312"/>
                </a:cubicBezTo>
                <a:cubicBezTo>
                  <a:pt x="169" y="309"/>
                  <a:pt x="167" y="305"/>
                  <a:pt x="167" y="300"/>
                </a:cubicBezTo>
                <a:cubicBezTo>
                  <a:pt x="167" y="234"/>
                  <a:pt x="167" y="234"/>
                  <a:pt x="167" y="234"/>
                </a:cubicBezTo>
                <a:cubicBezTo>
                  <a:pt x="100" y="234"/>
                  <a:pt x="100" y="234"/>
                  <a:pt x="100" y="234"/>
                </a:cubicBezTo>
                <a:cubicBezTo>
                  <a:pt x="96" y="234"/>
                  <a:pt x="92" y="232"/>
                  <a:pt x="88" y="229"/>
                </a:cubicBezTo>
                <a:cubicBezTo>
                  <a:pt x="85" y="225"/>
                  <a:pt x="83" y="221"/>
                  <a:pt x="83" y="217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83" y="179"/>
                  <a:pt x="85" y="175"/>
                  <a:pt x="88" y="172"/>
                </a:cubicBezTo>
                <a:cubicBezTo>
                  <a:pt x="92" y="168"/>
                  <a:pt x="96" y="167"/>
                  <a:pt x="100" y="167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7" y="100"/>
                  <a:pt x="167" y="100"/>
                  <a:pt x="167" y="100"/>
                </a:cubicBezTo>
                <a:cubicBezTo>
                  <a:pt x="167" y="96"/>
                  <a:pt x="169" y="92"/>
                  <a:pt x="172" y="88"/>
                </a:cubicBezTo>
                <a:cubicBezTo>
                  <a:pt x="175" y="85"/>
                  <a:pt x="179" y="83"/>
                  <a:pt x="184" y="83"/>
                </a:cubicBezTo>
                <a:cubicBezTo>
                  <a:pt x="217" y="83"/>
                  <a:pt x="217" y="83"/>
                  <a:pt x="217" y="83"/>
                </a:cubicBezTo>
                <a:cubicBezTo>
                  <a:pt x="221" y="83"/>
                  <a:pt x="225" y="85"/>
                  <a:pt x="229" y="88"/>
                </a:cubicBezTo>
                <a:cubicBezTo>
                  <a:pt x="232" y="92"/>
                  <a:pt x="234" y="96"/>
                  <a:pt x="234" y="100"/>
                </a:cubicBezTo>
                <a:cubicBezTo>
                  <a:pt x="234" y="167"/>
                  <a:pt x="234" y="167"/>
                  <a:pt x="234" y="167"/>
                </a:cubicBezTo>
                <a:cubicBezTo>
                  <a:pt x="300" y="167"/>
                  <a:pt x="300" y="167"/>
                  <a:pt x="300" y="167"/>
                </a:cubicBezTo>
                <a:cubicBezTo>
                  <a:pt x="305" y="167"/>
                  <a:pt x="309" y="168"/>
                  <a:pt x="312" y="172"/>
                </a:cubicBezTo>
                <a:cubicBezTo>
                  <a:pt x="315" y="175"/>
                  <a:pt x="317" y="179"/>
                  <a:pt x="317" y="184"/>
                </a:cubicBezTo>
                <a:lnTo>
                  <a:pt x="317" y="217"/>
                </a:lnTo>
                <a:close/>
                <a:moveTo>
                  <a:pt x="317" y="217"/>
                </a:moveTo>
                <a:cubicBezTo>
                  <a:pt x="317" y="217"/>
                  <a:pt x="317" y="217"/>
                  <a:pt x="317" y="21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605834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グループ化 87"/>
          <p:cNvGrpSpPr/>
          <p:nvPr/>
        </p:nvGrpSpPr>
        <p:grpSpPr>
          <a:xfrm>
            <a:off x="1010906" y="1485670"/>
            <a:ext cx="1123777" cy="1548377"/>
            <a:chOff x="504825" y="511175"/>
            <a:chExt cx="630238" cy="868363"/>
          </a:xfrm>
          <a:solidFill>
            <a:schemeClr val="bg1"/>
          </a:solidFill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701675" y="1162050"/>
              <a:ext cx="219075" cy="217488"/>
            </a:xfrm>
            <a:custGeom>
              <a:avLst/>
              <a:gdLst>
                <a:gd name="T0" fmla="*/ 73 w 84"/>
                <a:gd name="T1" fmla="*/ 0 h 84"/>
                <a:gd name="T2" fmla="*/ 11 w 84"/>
                <a:gd name="T3" fmla="*/ 0 h 84"/>
                <a:gd name="T4" fmla="*/ 3 w 84"/>
                <a:gd name="T5" fmla="*/ 3 h 84"/>
                <a:gd name="T6" fmla="*/ 0 w 84"/>
                <a:gd name="T7" fmla="*/ 11 h 84"/>
                <a:gd name="T8" fmla="*/ 0 w 84"/>
                <a:gd name="T9" fmla="*/ 73 h 84"/>
                <a:gd name="T10" fmla="*/ 3 w 84"/>
                <a:gd name="T11" fmla="*/ 81 h 84"/>
                <a:gd name="T12" fmla="*/ 11 w 84"/>
                <a:gd name="T13" fmla="*/ 84 h 84"/>
                <a:gd name="T14" fmla="*/ 73 w 84"/>
                <a:gd name="T15" fmla="*/ 84 h 84"/>
                <a:gd name="T16" fmla="*/ 80 w 84"/>
                <a:gd name="T17" fmla="*/ 81 h 84"/>
                <a:gd name="T18" fmla="*/ 84 w 84"/>
                <a:gd name="T19" fmla="*/ 73 h 84"/>
                <a:gd name="T20" fmla="*/ 84 w 84"/>
                <a:gd name="T21" fmla="*/ 11 h 84"/>
                <a:gd name="T22" fmla="*/ 80 w 84"/>
                <a:gd name="T23" fmla="*/ 3 h 84"/>
                <a:gd name="T24" fmla="*/ 73 w 84"/>
                <a:gd name="T25" fmla="*/ 0 h 84"/>
                <a:gd name="T26" fmla="*/ 73 w 84"/>
                <a:gd name="T27" fmla="*/ 0 h 84"/>
                <a:gd name="T28" fmla="*/ 73 w 84"/>
                <a:gd name="T2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84">
                  <a:moveTo>
                    <a:pt x="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1" y="5"/>
                    <a:pt x="0" y="8"/>
                    <a:pt x="0" y="1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1" y="78"/>
                    <a:pt x="3" y="81"/>
                  </a:cubicBezTo>
                  <a:cubicBezTo>
                    <a:pt x="5" y="83"/>
                    <a:pt x="8" y="84"/>
                    <a:pt x="11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76" y="84"/>
                    <a:pt x="78" y="83"/>
                    <a:pt x="80" y="81"/>
                  </a:cubicBezTo>
                  <a:cubicBezTo>
                    <a:pt x="83" y="78"/>
                    <a:pt x="84" y="76"/>
                    <a:pt x="84" y="73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8"/>
                    <a:pt x="83" y="5"/>
                    <a:pt x="80" y="3"/>
                  </a:cubicBezTo>
                  <a:cubicBezTo>
                    <a:pt x="78" y="1"/>
                    <a:pt x="76" y="0"/>
                    <a:pt x="73" y="0"/>
                  </a:cubicBezTo>
                  <a:close/>
                  <a:moveTo>
                    <a:pt x="73" y="0"/>
                  </a:moveTo>
                  <a:cubicBezTo>
                    <a:pt x="73" y="0"/>
                    <a:pt x="73" y="0"/>
                    <a:pt x="7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504825" y="511175"/>
              <a:ext cx="630238" cy="608013"/>
            </a:xfrm>
            <a:custGeom>
              <a:avLst/>
              <a:gdLst>
                <a:gd name="T0" fmla="*/ 230 w 241"/>
                <a:gd name="T1" fmla="*/ 63 h 234"/>
                <a:gd name="T2" fmla="*/ 203 w 241"/>
                <a:gd name="T3" fmla="*/ 30 h 234"/>
                <a:gd name="T4" fmla="*/ 165 w 241"/>
                <a:gd name="T5" fmla="*/ 8 h 234"/>
                <a:gd name="T6" fmla="*/ 123 w 241"/>
                <a:gd name="T7" fmla="*/ 0 h 234"/>
                <a:gd name="T8" fmla="*/ 2 w 241"/>
                <a:gd name="T9" fmla="*/ 69 h 234"/>
                <a:gd name="T10" fmla="*/ 0 w 241"/>
                <a:gd name="T11" fmla="*/ 77 h 234"/>
                <a:gd name="T12" fmla="*/ 4 w 241"/>
                <a:gd name="T13" fmla="*/ 83 h 234"/>
                <a:gd name="T14" fmla="*/ 47 w 241"/>
                <a:gd name="T15" fmla="*/ 116 h 234"/>
                <a:gd name="T16" fmla="*/ 53 w 241"/>
                <a:gd name="T17" fmla="*/ 118 h 234"/>
                <a:gd name="T18" fmla="*/ 62 w 241"/>
                <a:gd name="T19" fmla="*/ 114 h 234"/>
                <a:gd name="T20" fmla="*/ 89 w 241"/>
                <a:gd name="T21" fmla="*/ 84 h 234"/>
                <a:gd name="T22" fmla="*/ 118 w 241"/>
                <a:gd name="T23" fmla="*/ 76 h 234"/>
                <a:gd name="T24" fmla="*/ 146 w 241"/>
                <a:gd name="T25" fmla="*/ 84 h 234"/>
                <a:gd name="T26" fmla="*/ 158 w 241"/>
                <a:gd name="T27" fmla="*/ 104 h 234"/>
                <a:gd name="T28" fmla="*/ 151 w 241"/>
                <a:gd name="T29" fmla="*/ 124 h 234"/>
                <a:gd name="T30" fmla="*/ 129 w 241"/>
                <a:gd name="T31" fmla="*/ 138 h 234"/>
                <a:gd name="T32" fmla="*/ 92 w 241"/>
                <a:gd name="T33" fmla="*/ 166 h 234"/>
                <a:gd name="T34" fmla="*/ 75 w 241"/>
                <a:gd name="T35" fmla="*/ 207 h 234"/>
                <a:gd name="T36" fmla="*/ 75 w 241"/>
                <a:gd name="T37" fmla="*/ 219 h 234"/>
                <a:gd name="T38" fmla="*/ 78 w 241"/>
                <a:gd name="T39" fmla="*/ 229 h 234"/>
                <a:gd name="T40" fmla="*/ 85 w 241"/>
                <a:gd name="T41" fmla="*/ 234 h 234"/>
                <a:gd name="T42" fmla="*/ 147 w 241"/>
                <a:gd name="T43" fmla="*/ 234 h 234"/>
                <a:gd name="T44" fmla="*/ 154 w 241"/>
                <a:gd name="T45" fmla="*/ 230 h 234"/>
                <a:gd name="T46" fmla="*/ 158 w 241"/>
                <a:gd name="T47" fmla="*/ 221 h 234"/>
                <a:gd name="T48" fmla="*/ 165 w 241"/>
                <a:gd name="T49" fmla="*/ 204 h 234"/>
                <a:gd name="T50" fmla="*/ 183 w 241"/>
                <a:gd name="T51" fmla="*/ 187 h 234"/>
                <a:gd name="T52" fmla="*/ 198 w 241"/>
                <a:gd name="T53" fmla="*/ 177 h 234"/>
                <a:gd name="T54" fmla="*/ 213 w 241"/>
                <a:gd name="T55" fmla="*/ 166 h 234"/>
                <a:gd name="T56" fmla="*/ 228 w 241"/>
                <a:gd name="T57" fmla="*/ 151 h 234"/>
                <a:gd name="T58" fmla="*/ 237 w 241"/>
                <a:gd name="T59" fmla="*/ 131 h 234"/>
                <a:gd name="T60" fmla="*/ 241 w 241"/>
                <a:gd name="T61" fmla="*/ 104 h 234"/>
                <a:gd name="T62" fmla="*/ 230 w 241"/>
                <a:gd name="T63" fmla="*/ 63 h 234"/>
                <a:gd name="T64" fmla="*/ 230 w 241"/>
                <a:gd name="T65" fmla="*/ 63 h 234"/>
                <a:gd name="T66" fmla="*/ 230 w 241"/>
                <a:gd name="T67" fmla="*/ 6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1" h="234">
                  <a:moveTo>
                    <a:pt x="230" y="63"/>
                  </a:moveTo>
                  <a:cubicBezTo>
                    <a:pt x="223" y="50"/>
                    <a:pt x="214" y="39"/>
                    <a:pt x="203" y="30"/>
                  </a:cubicBezTo>
                  <a:cubicBezTo>
                    <a:pt x="191" y="21"/>
                    <a:pt x="179" y="13"/>
                    <a:pt x="165" y="8"/>
                  </a:cubicBezTo>
                  <a:cubicBezTo>
                    <a:pt x="150" y="3"/>
                    <a:pt x="136" y="0"/>
                    <a:pt x="123" y="0"/>
                  </a:cubicBezTo>
                  <a:cubicBezTo>
                    <a:pt x="70" y="0"/>
                    <a:pt x="29" y="23"/>
                    <a:pt x="2" y="69"/>
                  </a:cubicBezTo>
                  <a:cubicBezTo>
                    <a:pt x="0" y="72"/>
                    <a:pt x="0" y="74"/>
                    <a:pt x="0" y="77"/>
                  </a:cubicBezTo>
                  <a:cubicBezTo>
                    <a:pt x="1" y="79"/>
                    <a:pt x="2" y="81"/>
                    <a:pt x="4" y="83"/>
                  </a:cubicBezTo>
                  <a:cubicBezTo>
                    <a:pt x="47" y="116"/>
                    <a:pt x="47" y="116"/>
                    <a:pt x="47" y="116"/>
                  </a:cubicBezTo>
                  <a:cubicBezTo>
                    <a:pt x="49" y="117"/>
                    <a:pt x="51" y="118"/>
                    <a:pt x="53" y="118"/>
                  </a:cubicBezTo>
                  <a:cubicBezTo>
                    <a:pt x="57" y="118"/>
                    <a:pt x="59" y="116"/>
                    <a:pt x="62" y="114"/>
                  </a:cubicBezTo>
                  <a:cubicBezTo>
                    <a:pt x="74" y="98"/>
                    <a:pt x="83" y="88"/>
                    <a:pt x="89" y="84"/>
                  </a:cubicBezTo>
                  <a:cubicBezTo>
                    <a:pt x="97" y="79"/>
                    <a:pt x="106" y="76"/>
                    <a:pt x="118" y="76"/>
                  </a:cubicBezTo>
                  <a:cubicBezTo>
                    <a:pt x="128" y="76"/>
                    <a:pt x="138" y="79"/>
                    <a:pt x="146" y="84"/>
                  </a:cubicBezTo>
                  <a:cubicBezTo>
                    <a:pt x="154" y="90"/>
                    <a:pt x="158" y="96"/>
                    <a:pt x="158" y="104"/>
                  </a:cubicBezTo>
                  <a:cubicBezTo>
                    <a:pt x="158" y="112"/>
                    <a:pt x="156" y="119"/>
                    <a:pt x="151" y="124"/>
                  </a:cubicBezTo>
                  <a:cubicBezTo>
                    <a:pt x="147" y="129"/>
                    <a:pt x="140" y="133"/>
                    <a:pt x="129" y="138"/>
                  </a:cubicBezTo>
                  <a:cubicBezTo>
                    <a:pt x="116" y="144"/>
                    <a:pt x="103" y="154"/>
                    <a:pt x="92" y="166"/>
                  </a:cubicBezTo>
                  <a:cubicBezTo>
                    <a:pt x="81" y="179"/>
                    <a:pt x="75" y="193"/>
                    <a:pt x="75" y="207"/>
                  </a:cubicBezTo>
                  <a:cubicBezTo>
                    <a:pt x="75" y="219"/>
                    <a:pt x="75" y="219"/>
                    <a:pt x="75" y="219"/>
                  </a:cubicBezTo>
                  <a:cubicBezTo>
                    <a:pt x="75" y="222"/>
                    <a:pt x="76" y="226"/>
                    <a:pt x="78" y="229"/>
                  </a:cubicBezTo>
                  <a:cubicBezTo>
                    <a:pt x="80" y="232"/>
                    <a:pt x="82" y="234"/>
                    <a:pt x="85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50" y="234"/>
                    <a:pt x="152" y="232"/>
                    <a:pt x="154" y="230"/>
                  </a:cubicBezTo>
                  <a:cubicBezTo>
                    <a:pt x="156" y="227"/>
                    <a:pt x="158" y="224"/>
                    <a:pt x="158" y="221"/>
                  </a:cubicBezTo>
                  <a:cubicBezTo>
                    <a:pt x="158" y="217"/>
                    <a:pt x="160" y="211"/>
                    <a:pt x="165" y="204"/>
                  </a:cubicBezTo>
                  <a:cubicBezTo>
                    <a:pt x="169" y="196"/>
                    <a:pt x="175" y="191"/>
                    <a:pt x="183" y="187"/>
                  </a:cubicBezTo>
                  <a:cubicBezTo>
                    <a:pt x="189" y="183"/>
                    <a:pt x="195" y="180"/>
                    <a:pt x="198" y="177"/>
                  </a:cubicBezTo>
                  <a:cubicBezTo>
                    <a:pt x="202" y="175"/>
                    <a:pt x="207" y="171"/>
                    <a:pt x="213" y="166"/>
                  </a:cubicBezTo>
                  <a:cubicBezTo>
                    <a:pt x="220" y="161"/>
                    <a:pt x="224" y="156"/>
                    <a:pt x="228" y="151"/>
                  </a:cubicBezTo>
                  <a:cubicBezTo>
                    <a:pt x="231" y="145"/>
                    <a:pt x="234" y="139"/>
                    <a:pt x="237" y="131"/>
                  </a:cubicBezTo>
                  <a:cubicBezTo>
                    <a:pt x="240" y="122"/>
                    <a:pt x="241" y="114"/>
                    <a:pt x="241" y="104"/>
                  </a:cubicBezTo>
                  <a:cubicBezTo>
                    <a:pt x="241" y="90"/>
                    <a:pt x="237" y="76"/>
                    <a:pt x="230" y="63"/>
                  </a:cubicBezTo>
                  <a:close/>
                  <a:moveTo>
                    <a:pt x="230" y="63"/>
                  </a:moveTo>
                  <a:cubicBezTo>
                    <a:pt x="230" y="63"/>
                    <a:pt x="230" y="63"/>
                    <a:pt x="230" y="6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9" name="グループ化 88"/>
          <p:cNvGrpSpPr/>
          <p:nvPr/>
        </p:nvGrpSpPr>
        <p:grpSpPr>
          <a:xfrm>
            <a:off x="3960027" y="1476145"/>
            <a:ext cx="1276153" cy="1079335"/>
            <a:chOff x="1979613" y="506412"/>
            <a:chExt cx="638175" cy="539751"/>
          </a:xfrm>
          <a:solidFill>
            <a:schemeClr val="bg1"/>
          </a:solidFill>
        </p:grpSpPr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1979613" y="506412"/>
              <a:ext cx="293688" cy="539751"/>
            </a:xfrm>
            <a:custGeom>
              <a:avLst/>
              <a:gdLst>
                <a:gd name="T0" fmla="*/ 150 w 200"/>
                <a:gd name="T1" fmla="*/ 167 h 367"/>
                <a:gd name="T2" fmla="*/ 92 w 200"/>
                <a:gd name="T3" fmla="*/ 167 h 367"/>
                <a:gd name="T4" fmla="*/ 74 w 200"/>
                <a:gd name="T5" fmla="*/ 160 h 367"/>
                <a:gd name="T6" fmla="*/ 67 w 200"/>
                <a:gd name="T7" fmla="*/ 142 h 367"/>
                <a:gd name="T8" fmla="*/ 67 w 200"/>
                <a:gd name="T9" fmla="*/ 133 h 367"/>
                <a:gd name="T10" fmla="*/ 86 w 200"/>
                <a:gd name="T11" fmla="*/ 86 h 367"/>
                <a:gd name="T12" fmla="*/ 133 w 200"/>
                <a:gd name="T13" fmla="*/ 67 h 367"/>
                <a:gd name="T14" fmla="*/ 150 w 200"/>
                <a:gd name="T15" fmla="*/ 67 h 367"/>
                <a:gd name="T16" fmla="*/ 162 w 200"/>
                <a:gd name="T17" fmla="*/ 62 h 367"/>
                <a:gd name="T18" fmla="*/ 167 w 200"/>
                <a:gd name="T19" fmla="*/ 50 h 367"/>
                <a:gd name="T20" fmla="*/ 167 w 200"/>
                <a:gd name="T21" fmla="*/ 17 h 367"/>
                <a:gd name="T22" fmla="*/ 162 w 200"/>
                <a:gd name="T23" fmla="*/ 5 h 367"/>
                <a:gd name="T24" fmla="*/ 150 w 200"/>
                <a:gd name="T25" fmla="*/ 0 h 367"/>
                <a:gd name="T26" fmla="*/ 133 w 200"/>
                <a:gd name="T27" fmla="*/ 0 h 367"/>
                <a:gd name="T28" fmla="*/ 82 w 200"/>
                <a:gd name="T29" fmla="*/ 11 h 367"/>
                <a:gd name="T30" fmla="*/ 39 w 200"/>
                <a:gd name="T31" fmla="*/ 39 h 367"/>
                <a:gd name="T32" fmla="*/ 11 w 200"/>
                <a:gd name="T33" fmla="*/ 82 h 367"/>
                <a:gd name="T34" fmla="*/ 0 w 200"/>
                <a:gd name="T35" fmla="*/ 133 h 367"/>
                <a:gd name="T36" fmla="*/ 0 w 200"/>
                <a:gd name="T37" fmla="*/ 317 h 367"/>
                <a:gd name="T38" fmla="*/ 15 w 200"/>
                <a:gd name="T39" fmla="*/ 352 h 367"/>
                <a:gd name="T40" fmla="*/ 50 w 200"/>
                <a:gd name="T41" fmla="*/ 367 h 367"/>
                <a:gd name="T42" fmla="*/ 150 w 200"/>
                <a:gd name="T43" fmla="*/ 367 h 367"/>
                <a:gd name="T44" fmla="*/ 186 w 200"/>
                <a:gd name="T45" fmla="*/ 352 h 367"/>
                <a:gd name="T46" fmla="*/ 200 w 200"/>
                <a:gd name="T47" fmla="*/ 317 h 367"/>
                <a:gd name="T48" fmla="*/ 200 w 200"/>
                <a:gd name="T49" fmla="*/ 217 h 367"/>
                <a:gd name="T50" fmla="*/ 186 w 200"/>
                <a:gd name="T51" fmla="*/ 181 h 367"/>
                <a:gd name="T52" fmla="*/ 150 w 200"/>
                <a:gd name="T53" fmla="*/ 167 h 367"/>
                <a:gd name="T54" fmla="*/ 150 w 200"/>
                <a:gd name="T55" fmla="*/ 167 h 367"/>
                <a:gd name="T56" fmla="*/ 150 w 200"/>
                <a:gd name="T57" fmla="*/ 1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" h="367">
                  <a:moveTo>
                    <a:pt x="150" y="167"/>
                  </a:moveTo>
                  <a:cubicBezTo>
                    <a:pt x="92" y="167"/>
                    <a:pt x="92" y="167"/>
                    <a:pt x="92" y="167"/>
                  </a:cubicBezTo>
                  <a:cubicBezTo>
                    <a:pt x="85" y="167"/>
                    <a:pt x="79" y="164"/>
                    <a:pt x="74" y="160"/>
                  </a:cubicBezTo>
                  <a:cubicBezTo>
                    <a:pt x="69" y="155"/>
                    <a:pt x="67" y="149"/>
                    <a:pt x="67" y="142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115"/>
                    <a:pt x="73" y="99"/>
                    <a:pt x="86" y="86"/>
                  </a:cubicBezTo>
                  <a:cubicBezTo>
                    <a:pt x="99" y="73"/>
                    <a:pt x="115" y="67"/>
                    <a:pt x="133" y="67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55" y="67"/>
                    <a:pt x="159" y="65"/>
                    <a:pt x="162" y="62"/>
                  </a:cubicBezTo>
                  <a:cubicBezTo>
                    <a:pt x="165" y="58"/>
                    <a:pt x="167" y="55"/>
                    <a:pt x="167" y="50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7" y="12"/>
                    <a:pt x="165" y="8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5" y="0"/>
                    <a:pt x="98" y="4"/>
                    <a:pt x="82" y="11"/>
                  </a:cubicBezTo>
                  <a:cubicBezTo>
                    <a:pt x="65" y="18"/>
                    <a:pt x="51" y="27"/>
                    <a:pt x="39" y="39"/>
                  </a:cubicBezTo>
                  <a:cubicBezTo>
                    <a:pt x="27" y="51"/>
                    <a:pt x="18" y="65"/>
                    <a:pt x="11" y="82"/>
                  </a:cubicBezTo>
                  <a:cubicBezTo>
                    <a:pt x="4" y="98"/>
                    <a:pt x="0" y="115"/>
                    <a:pt x="0" y="133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31"/>
                    <a:pt x="5" y="343"/>
                    <a:pt x="15" y="352"/>
                  </a:cubicBezTo>
                  <a:cubicBezTo>
                    <a:pt x="24" y="362"/>
                    <a:pt x="36" y="367"/>
                    <a:pt x="50" y="367"/>
                  </a:cubicBezTo>
                  <a:cubicBezTo>
                    <a:pt x="150" y="367"/>
                    <a:pt x="150" y="367"/>
                    <a:pt x="150" y="367"/>
                  </a:cubicBezTo>
                  <a:cubicBezTo>
                    <a:pt x="164" y="367"/>
                    <a:pt x="176" y="362"/>
                    <a:pt x="186" y="352"/>
                  </a:cubicBezTo>
                  <a:cubicBezTo>
                    <a:pt x="195" y="343"/>
                    <a:pt x="200" y="331"/>
                    <a:pt x="200" y="317"/>
                  </a:cubicBezTo>
                  <a:cubicBezTo>
                    <a:pt x="200" y="217"/>
                    <a:pt x="200" y="217"/>
                    <a:pt x="200" y="217"/>
                  </a:cubicBezTo>
                  <a:cubicBezTo>
                    <a:pt x="200" y="203"/>
                    <a:pt x="195" y="191"/>
                    <a:pt x="186" y="181"/>
                  </a:cubicBezTo>
                  <a:cubicBezTo>
                    <a:pt x="176" y="172"/>
                    <a:pt x="164" y="167"/>
                    <a:pt x="150" y="167"/>
                  </a:cubicBezTo>
                  <a:close/>
                  <a:moveTo>
                    <a:pt x="150" y="167"/>
                  </a:moveTo>
                  <a:cubicBezTo>
                    <a:pt x="150" y="167"/>
                    <a:pt x="150" y="167"/>
                    <a:pt x="150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2324100" y="506412"/>
              <a:ext cx="293688" cy="539751"/>
            </a:xfrm>
            <a:custGeom>
              <a:avLst/>
              <a:gdLst>
                <a:gd name="T0" fmla="*/ 185 w 200"/>
                <a:gd name="T1" fmla="*/ 181 h 367"/>
                <a:gd name="T2" fmla="*/ 150 w 200"/>
                <a:gd name="T3" fmla="*/ 167 h 367"/>
                <a:gd name="T4" fmla="*/ 91 w 200"/>
                <a:gd name="T5" fmla="*/ 167 h 367"/>
                <a:gd name="T6" fmla="*/ 74 w 200"/>
                <a:gd name="T7" fmla="*/ 160 h 367"/>
                <a:gd name="T8" fmla="*/ 66 w 200"/>
                <a:gd name="T9" fmla="*/ 142 h 367"/>
                <a:gd name="T10" fmla="*/ 66 w 200"/>
                <a:gd name="T11" fmla="*/ 133 h 367"/>
                <a:gd name="T12" fmla="*/ 86 w 200"/>
                <a:gd name="T13" fmla="*/ 86 h 367"/>
                <a:gd name="T14" fmla="*/ 133 w 200"/>
                <a:gd name="T15" fmla="*/ 67 h 367"/>
                <a:gd name="T16" fmla="*/ 150 w 200"/>
                <a:gd name="T17" fmla="*/ 67 h 367"/>
                <a:gd name="T18" fmla="*/ 162 w 200"/>
                <a:gd name="T19" fmla="*/ 62 h 367"/>
                <a:gd name="T20" fmla="*/ 166 w 200"/>
                <a:gd name="T21" fmla="*/ 50 h 367"/>
                <a:gd name="T22" fmla="*/ 166 w 200"/>
                <a:gd name="T23" fmla="*/ 17 h 367"/>
                <a:gd name="T24" fmla="*/ 162 w 200"/>
                <a:gd name="T25" fmla="*/ 5 h 367"/>
                <a:gd name="T26" fmla="*/ 150 w 200"/>
                <a:gd name="T27" fmla="*/ 0 h 367"/>
                <a:gd name="T28" fmla="*/ 133 w 200"/>
                <a:gd name="T29" fmla="*/ 0 h 367"/>
                <a:gd name="T30" fmla="*/ 81 w 200"/>
                <a:gd name="T31" fmla="*/ 11 h 367"/>
                <a:gd name="T32" fmla="*/ 39 w 200"/>
                <a:gd name="T33" fmla="*/ 39 h 367"/>
                <a:gd name="T34" fmla="*/ 10 w 200"/>
                <a:gd name="T35" fmla="*/ 82 h 367"/>
                <a:gd name="T36" fmla="*/ 0 w 200"/>
                <a:gd name="T37" fmla="*/ 133 h 367"/>
                <a:gd name="T38" fmla="*/ 0 w 200"/>
                <a:gd name="T39" fmla="*/ 317 h 367"/>
                <a:gd name="T40" fmla="*/ 14 w 200"/>
                <a:gd name="T41" fmla="*/ 352 h 367"/>
                <a:gd name="T42" fmla="*/ 50 w 200"/>
                <a:gd name="T43" fmla="*/ 367 h 367"/>
                <a:gd name="T44" fmla="*/ 150 w 200"/>
                <a:gd name="T45" fmla="*/ 367 h 367"/>
                <a:gd name="T46" fmla="*/ 185 w 200"/>
                <a:gd name="T47" fmla="*/ 352 h 367"/>
                <a:gd name="T48" fmla="*/ 200 w 200"/>
                <a:gd name="T49" fmla="*/ 317 h 367"/>
                <a:gd name="T50" fmla="*/ 200 w 200"/>
                <a:gd name="T51" fmla="*/ 217 h 367"/>
                <a:gd name="T52" fmla="*/ 185 w 200"/>
                <a:gd name="T53" fmla="*/ 181 h 367"/>
                <a:gd name="T54" fmla="*/ 185 w 200"/>
                <a:gd name="T55" fmla="*/ 181 h 367"/>
                <a:gd name="T56" fmla="*/ 185 w 200"/>
                <a:gd name="T57" fmla="*/ 18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" h="367">
                  <a:moveTo>
                    <a:pt x="185" y="181"/>
                  </a:moveTo>
                  <a:cubicBezTo>
                    <a:pt x="176" y="172"/>
                    <a:pt x="164" y="167"/>
                    <a:pt x="150" y="167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84" y="167"/>
                    <a:pt x="79" y="164"/>
                    <a:pt x="74" y="160"/>
                  </a:cubicBezTo>
                  <a:cubicBezTo>
                    <a:pt x="69" y="155"/>
                    <a:pt x="66" y="149"/>
                    <a:pt x="66" y="142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6" y="115"/>
                    <a:pt x="73" y="99"/>
                    <a:pt x="86" y="86"/>
                  </a:cubicBezTo>
                  <a:cubicBezTo>
                    <a:pt x="99" y="73"/>
                    <a:pt x="115" y="67"/>
                    <a:pt x="133" y="67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54" y="67"/>
                    <a:pt x="158" y="65"/>
                    <a:pt x="162" y="62"/>
                  </a:cubicBezTo>
                  <a:cubicBezTo>
                    <a:pt x="165" y="58"/>
                    <a:pt x="166" y="55"/>
                    <a:pt x="166" y="50"/>
                  </a:cubicBezTo>
                  <a:cubicBezTo>
                    <a:pt x="166" y="17"/>
                    <a:pt x="166" y="17"/>
                    <a:pt x="166" y="17"/>
                  </a:cubicBezTo>
                  <a:cubicBezTo>
                    <a:pt x="166" y="12"/>
                    <a:pt x="165" y="8"/>
                    <a:pt x="162" y="5"/>
                  </a:cubicBezTo>
                  <a:cubicBezTo>
                    <a:pt x="158" y="2"/>
                    <a:pt x="154" y="0"/>
                    <a:pt x="150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5" y="0"/>
                    <a:pt x="98" y="4"/>
                    <a:pt x="81" y="11"/>
                  </a:cubicBezTo>
                  <a:cubicBezTo>
                    <a:pt x="65" y="18"/>
                    <a:pt x="51" y="27"/>
                    <a:pt x="39" y="39"/>
                  </a:cubicBezTo>
                  <a:cubicBezTo>
                    <a:pt x="27" y="51"/>
                    <a:pt x="17" y="65"/>
                    <a:pt x="10" y="82"/>
                  </a:cubicBezTo>
                  <a:cubicBezTo>
                    <a:pt x="3" y="98"/>
                    <a:pt x="0" y="115"/>
                    <a:pt x="0" y="133"/>
                  </a:cubicBezTo>
                  <a:cubicBezTo>
                    <a:pt x="0" y="317"/>
                    <a:pt x="0" y="317"/>
                    <a:pt x="0" y="317"/>
                  </a:cubicBezTo>
                  <a:cubicBezTo>
                    <a:pt x="0" y="331"/>
                    <a:pt x="4" y="343"/>
                    <a:pt x="14" y="352"/>
                  </a:cubicBezTo>
                  <a:cubicBezTo>
                    <a:pt x="24" y="362"/>
                    <a:pt x="36" y="367"/>
                    <a:pt x="50" y="367"/>
                  </a:cubicBezTo>
                  <a:cubicBezTo>
                    <a:pt x="150" y="367"/>
                    <a:pt x="150" y="367"/>
                    <a:pt x="150" y="367"/>
                  </a:cubicBezTo>
                  <a:cubicBezTo>
                    <a:pt x="164" y="367"/>
                    <a:pt x="176" y="362"/>
                    <a:pt x="185" y="352"/>
                  </a:cubicBezTo>
                  <a:cubicBezTo>
                    <a:pt x="195" y="343"/>
                    <a:pt x="200" y="331"/>
                    <a:pt x="200" y="317"/>
                  </a:cubicBezTo>
                  <a:cubicBezTo>
                    <a:pt x="200" y="217"/>
                    <a:pt x="200" y="217"/>
                    <a:pt x="200" y="217"/>
                  </a:cubicBezTo>
                  <a:cubicBezTo>
                    <a:pt x="200" y="203"/>
                    <a:pt x="195" y="191"/>
                    <a:pt x="185" y="181"/>
                  </a:cubicBezTo>
                  <a:close/>
                  <a:moveTo>
                    <a:pt x="185" y="181"/>
                  </a:moveTo>
                  <a:cubicBezTo>
                    <a:pt x="185" y="181"/>
                    <a:pt x="185" y="181"/>
                    <a:pt x="185" y="1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912320" y="1479320"/>
            <a:ext cx="1269804" cy="1342819"/>
            <a:chOff x="3455988" y="508000"/>
            <a:chExt cx="635000" cy="671513"/>
          </a:xfrm>
          <a:solidFill>
            <a:schemeClr val="bg1"/>
          </a:solidFill>
        </p:grpSpPr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455988" y="508000"/>
              <a:ext cx="423863" cy="671513"/>
            </a:xfrm>
            <a:custGeom>
              <a:avLst/>
              <a:gdLst>
                <a:gd name="T0" fmla="*/ 184 w 200"/>
                <a:gd name="T1" fmla="*/ 0 h 317"/>
                <a:gd name="T2" fmla="*/ 172 w 200"/>
                <a:gd name="T3" fmla="*/ 5 h 317"/>
                <a:gd name="T4" fmla="*/ 85 w 200"/>
                <a:gd name="T5" fmla="*/ 92 h 317"/>
                <a:gd name="T6" fmla="*/ 17 w 200"/>
                <a:gd name="T7" fmla="*/ 92 h 317"/>
                <a:gd name="T8" fmla="*/ 5 w 200"/>
                <a:gd name="T9" fmla="*/ 97 h 317"/>
                <a:gd name="T10" fmla="*/ 0 w 200"/>
                <a:gd name="T11" fmla="*/ 108 h 317"/>
                <a:gd name="T12" fmla="*/ 0 w 200"/>
                <a:gd name="T13" fmla="*/ 209 h 317"/>
                <a:gd name="T14" fmla="*/ 5 w 200"/>
                <a:gd name="T15" fmla="*/ 220 h 317"/>
                <a:gd name="T16" fmla="*/ 17 w 200"/>
                <a:gd name="T17" fmla="*/ 225 h 317"/>
                <a:gd name="T18" fmla="*/ 85 w 200"/>
                <a:gd name="T19" fmla="*/ 225 h 317"/>
                <a:gd name="T20" fmla="*/ 172 w 200"/>
                <a:gd name="T21" fmla="*/ 312 h 317"/>
                <a:gd name="T22" fmla="*/ 184 w 200"/>
                <a:gd name="T23" fmla="*/ 317 h 317"/>
                <a:gd name="T24" fmla="*/ 195 w 200"/>
                <a:gd name="T25" fmla="*/ 312 h 317"/>
                <a:gd name="T26" fmla="*/ 200 w 200"/>
                <a:gd name="T27" fmla="*/ 300 h 317"/>
                <a:gd name="T28" fmla="*/ 200 w 200"/>
                <a:gd name="T29" fmla="*/ 17 h 317"/>
                <a:gd name="T30" fmla="*/ 195 w 200"/>
                <a:gd name="T31" fmla="*/ 5 h 317"/>
                <a:gd name="T32" fmla="*/ 184 w 200"/>
                <a:gd name="T33" fmla="*/ 0 h 317"/>
                <a:gd name="T34" fmla="*/ 184 w 200"/>
                <a:gd name="T35" fmla="*/ 0 h 317"/>
                <a:gd name="T36" fmla="*/ 184 w 200"/>
                <a:gd name="T3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317">
                  <a:moveTo>
                    <a:pt x="184" y="0"/>
                  </a:moveTo>
                  <a:cubicBezTo>
                    <a:pt x="179" y="0"/>
                    <a:pt x="175" y="2"/>
                    <a:pt x="172" y="5"/>
                  </a:cubicBezTo>
                  <a:cubicBezTo>
                    <a:pt x="85" y="92"/>
                    <a:pt x="85" y="92"/>
                    <a:pt x="85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2" y="92"/>
                    <a:pt x="8" y="93"/>
                    <a:pt x="5" y="97"/>
                  </a:cubicBezTo>
                  <a:cubicBezTo>
                    <a:pt x="2" y="100"/>
                    <a:pt x="0" y="104"/>
                    <a:pt x="0" y="108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13"/>
                    <a:pt x="2" y="217"/>
                    <a:pt x="5" y="220"/>
                  </a:cubicBezTo>
                  <a:cubicBezTo>
                    <a:pt x="8" y="224"/>
                    <a:pt x="12" y="225"/>
                    <a:pt x="17" y="225"/>
                  </a:cubicBezTo>
                  <a:cubicBezTo>
                    <a:pt x="85" y="225"/>
                    <a:pt x="85" y="225"/>
                    <a:pt x="85" y="225"/>
                  </a:cubicBezTo>
                  <a:cubicBezTo>
                    <a:pt x="172" y="312"/>
                    <a:pt x="172" y="312"/>
                    <a:pt x="172" y="312"/>
                  </a:cubicBezTo>
                  <a:cubicBezTo>
                    <a:pt x="175" y="315"/>
                    <a:pt x="179" y="317"/>
                    <a:pt x="184" y="317"/>
                  </a:cubicBezTo>
                  <a:cubicBezTo>
                    <a:pt x="188" y="317"/>
                    <a:pt x="192" y="315"/>
                    <a:pt x="195" y="312"/>
                  </a:cubicBezTo>
                  <a:cubicBezTo>
                    <a:pt x="199" y="309"/>
                    <a:pt x="200" y="305"/>
                    <a:pt x="200" y="300"/>
                  </a:cubicBezTo>
                  <a:cubicBezTo>
                    <a:pt x="200" y="17"/>
                    <a:pt x="200" y="17"/>
                    <a:pt x="200" y="17"/>
                  </a:cubicBezTo>
                  <a:cubicBezTo>
                    <a:pt x="200" y="12"/>
                    <a:pt x="199" y="8"/>
                    <a:pt x="195" y="5"/>
                  </a:cubicBezTo>
                  <a:cubicBezTo>
                    <a:pt x="192" y="2"/>
                    <a:pt x="188" y="0"/>
                    <a:pt x="184" y="0"/>
                  </a:cubicBezTo>
                  <a:close/>
                  <a:moveTo>
                    <a:pt x="184" y="0"/>
                  </a:moveTo>
                  <a:cubicBezTo>
                    <a:pt x="184" y="0"/>
                    <a:pt x="184" y="0"/>
                    <a:pt x="1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1" name="Freeform 16"/>
            <p:cNvSpPr>
              <a:spLocks noEditPoints="1"/>
            </p:cNvSpPr>
            <p:nvPr/>
          </p:nvSpPr>
          <p:spPr bwMode="auto">
            <a:xfrm>
              <a:off x="3957638" y="711200"/>
              <a:ext cx="133350" cy="265113"/>
            </a:xfrm>
            <a:custGeom>
              <a:avLst/>
              <a:gdLst>
                <a:gd name="T0" fmla="*/ 52 w 63"/>
                <a:gd name="T1" fmla="*/ 25 h 125"/>
                <a:gd name="T2" fmla="*/ 23 w 63"/>
                <a:gd name="T3" fmla="*/ 1 h 125"/>
                <a:gd name="T4" fmla="*/ 16 w 63"/>
                <a:gd name="T5" fmla="*/ 0 h 125"/>
                <a:gd name="T6" fmla="*/ 5 w 63"/>
                <a:gd name="T7" fmla="*/ 5 h 125"/>
                <a:gd name="T8" fmla="*/ 0 w 63"/>
                <a:gd name="T9" fmla="*/ 17 h 125"/>
                <a:gd name="T10" fmla="*/ 3 w 63"/>
                <a:gd name="T11" fmla="*/ 26 h 125"/>
                <a:gd name="T12" fmla="*/ 10 w 63"/>
                <a:gd name="T13" fmla="*/ 32 h 125"/>
                <a:gd name="T14" fmla="*/ 19 w 63"/>
                <a:gd name="T15" fmla="*/ 38 h 125"/>
                <a:gd name="T16" fmla="*/ 27 w 63"/>
                <a:gd name="T17" fmla="*/ 48 h 125"/>
                <a:gd name="T18" fmla="*/ 30 w 63"/>
                <a:gd name="T19" fmla="*/ 63 h 125"/>
                <a:gd name="T20" fmla="*/ 27 w 63"/>
                <a:gd name="T21" fmla="*/ 77 h 125"/>
                <a:gd name="T22" fmla="*/ 19 w 63"/>
                <a:gd name="T23" fmla="*/ 87 h 125"/>
                <a:gd name="T24" fmla="*/ 10 w 63"/>
                <a:gd name="T25" fmla="*/ 93 h 125"/>
                <a:gd name="T26" fmla="*/ 3 w 63"/>
                <a:gd name="T27" fmla="*/ 99 h 125"/>
                <a:gd name="T28" fmla="*/ 0 w 63"/>
                <a:gd name="T29" fmla="*/ 108 h 125"/>
                <a:gd name="T30" fmla="*/ 5 w 63"/>
                <a:gd name="T31" fmla="*/ 120 h 125"/>
                <a:gd name="T32" fmla="*/ 16 w 63"/>
                <a:gd name="T33" fmla="*/ 125 h 125"/>
                <a:gd name="T34" fmla="*/ 23 w 63"/>
                <a:gd name="T35" fmla="*/ 124 h 125"/>
                <a:gd name="T36" fmla="*/ 52 w 63"/>
                <a:gd name="T37" fmla="*/ 99 h 125"/>
                <a:gd name="T38" fmla="*/ 63 w 63"/>
                <a:gd name="T39" fmla="*/ 63 h 125"/>
                <a:gd name="T40" fmla="*/ 52 w 63"/>
                <a:gd name="T41" fmla="*/ 25 h 125"/>
                <a:gd name="T42" fmla="*/ 52 w 63"/>
                <a:gd name="T43" fmla="*/ 25 h 125"/>
                <a:gd name="T44" fmla="*/ 52 w 63"/>
                <a:gd name="T45" fmla="*/ 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125">
                  <a:moveTo>
                    <a:pt x="52" y="25"/>
                  </a:moveTo>
                  <a:cubicBezTo>
                    <a:pt x="45" y="14"/>
                    <a:pt x="35" y="6"/>
                    <a:pt x="23" y="1"/>
                  </a:cubicBezTo>
                  <a:cubicBezTo>
                    <a:pt x="21" y="0"/>
                    <a:pt x="19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0" y="20"/>
                    <a:pt x="1" y="23"/>
                    <a:pt x="3" y="26"/>
                  </a:cubicBezTo>
                  <a:cubicBezTo>
                    <a:pt x="5" y="28"/>
                    <a:pt x="7" y="31"/>
                    <a:pt x="10" y="32"/>
                  </a:cubicBezTo>
                  <a:cubicBezTo>
                    <a:pt x="13" y="34"/>
                    <a:pt x="16" y="36"/>
                    <a:pt x="19" y="38"/>
                  </a:cubicBezTo>
                  <a:cubicBezTo>
                    <a:pt x="22" y="41"/>
                    <a:pt x="25" y="44"/>
                    <a:pt x="27" y="48"/>
                  </a:cubicBezTo>
                  <a:cubicBezTo>
                    <a:pt x="29" y="52"/>
                    <a:pt x="30" y="57"/>
                    <a:pt x="30" y="63"/>
                  </a:cubicBezTo>
                  <a:cubicBezTo>
                    <a:pt x="30" y="68"/>
                    <a:pt x="29" y="73"/>
                    <a:pt x="27" y="77"/>
                  </a:cubicBezTo>
                  <a:cubicBezTo>
                    <a:pt x="25" y="81"/>
                    <a:pt x="22" y="84"/>
                    <a:pt x="19" y="87"/>
                  </a:cubicBezTo>
                  <a:cubicBezTo>
                    <a:pt x="16" y="89"/>
                    <a:pt x="13" y="91"/>
                    <a:pt x="10" y="93"/>
                  </a:cubicBezTo>
                  <a:cubicBezTo>
                    <a:pt x="7" y="94"/>
                    <a:pt x="5" y="97"/>
                    <a:pt x="3" y="99"/>
                  </a:cubicBezTo>
                  <a:cubicBezTo>
                    <a:pt x="1" y="102"/>
                    <a:pt x="0" y="105"/>
                    <a:pt x="0" y="108"/>
                  </a:cubicBezTo>
                  <a:cubicBezTo>
                    <a:pt x="0" y="113"/>
                    <a:pt x="1" y="117"/>
                    <a:pt x="5" y="120"/>
                  </a:cubicBezTo>
                  <a:cubicBezTo>
                    <a:pt x="8" y="123"/>
                    <a:pt x="12" y="125"/>
                    <a:pt x="16" y="125"/>
                  </a:cubicBezTo>
                  <a:cubicBezTo>
                    <a:pt x="19" y="125"/>
                    <a:pt x="21" y="125"/>
                    <a:pt x="23" y="124"/>
                  </a:cubicBezTo>
                  <a:cubicBezTo>
                    <a:pt x="35" y="119"/>
                    <a:pt x="45" y="111"/>
                    <a:pt x="52" y="99"/>
                  </a:cubicBezTo>
                  <a:cubicBezTo>
                    <a:pt x="60" y="88"/>
                    <a:pt x="63" y="76"/>
                    <a:pt x="63" y="63"/>
                  </a:cubicBezTo>
                  <a:cubicBezTo>
                    <a:pt x="63" y="49"/>
                    <a:pt x="60" y="37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4" name="Freeform 20"/>
          <p:cNvSpPr>
            <a:spLocks noEditPoints="1"/>
          </p:cNvSpPr>
          <p:nvPr/>
        </p:nvSpPr>
        <p:spPr bwMode="auto">
          <a:xfrm>
            <a:off x="9855090" y="1482495"/>
            <a:ext cx="1272980" cy="1272980"/>
          </a:xfrm>
          <a:custGeom>
            <a:avLst/>
            <a:gdLst>
              <a:gd name="T0" fmla="*/ 390 w 400"/>
              <a:gd name="T1" fmla="*/ 18 h 400"/>
              <a:gd name="T2" fmla="*/ 372 w 400"/>
              <a:gd name="T3" fmla="*/ 22 h 400"/>
              <a:gd name="T4" fmla="*/ 338 w 400"/>
              <a:gd name="T5" fmla="*/ 55 h 400"/>
              <a:gd name="T6" fmla="*/ 274 w 400"/>
              <a:gd name="T7" fmla="*/ 14 h 400"/>
              <a:gd name="T8" fmla="*/ 200 w 400"/>
              <a:gd name="T9" fmla="*/ 0 h 400"/>
              <a:gd name="T10" fmla="*/ 123 w 400"/>
              <a:gd name="T11" fmla="*/ 16 h 400"/>
              <a:gd name="T12" fmla="*/ 59 w 400"/>
              <a:gd name="T13" fmla="*/ 59 h 400"/>
              <a:gd name="T14" fmla="*/ 16 w 400"/>
              <a:gd name="T15" fmla="*/ 123 h 400"/>
              <a:gd name="T16" fmla="*/ 0 w 400"/>
              <a:gd name="T17" fmla="*/ 200 h 400"/>
              <a:gd name="T18" fmla="*/ 16 w 400"/>
              <a:gd name="T19" fmla="*/ 278 h 400"/>
              <a:gd name="T20" fmla="*/ 59 w 400"/>
              <a:gd name="T21" fmla="*/ 342 h 400"/>
              <a:gd name="T22" fmla="*/ 123 w 400"/>
              <a:gd name="T23" fmla="*/ 385 h 400"/>
              <a:gd name="T24" fmla="*/ 200 w 400"/>
              <a:gd name="T25" fmla="*/ 400 h 400"/>
              <a:gd name="T26" fmla="*/ 285 w 400"/>
              <a:gd name="T27" fmla="*/ 382 h 400"/>
              <a:gd name="T28" fmla="*/ 354 w 400"/>
              <a:gd name="T29" fmla="*/ 328 h 400"/>
              <a:gd name="T30" fmla="*/ 356 w 400"/>
              <a:gd name="T31" fmla="*/ 322 h 400"/>
              <a:gd name="T32" fmla="*/ 354 w 400"/>
              <a:gd name="T33" fmla="*/ 317 h 400"/>
              <a:gd name="T34" fmla="*/ 318 w 400"/>
              <a:gd name="T35" fmla="*/ 281 h 400"/>
              <a:gd name="T36" fmla="*/ 312 w 400"/>
              <a:gd name="T37" fmla="*/ 279 h 400"/>
              <a:gd name="T38" fmla="*/ 306 w 400"/>
              <a:gd name="T39" fmla="*/ 282 h 400"/>
              <a:gd name="T40" fmla="*/ 259 w 400"/>
              <a:gd name="T41" fmla="*/ 320 h 400"/>
              <a:gd name="T42" fmla="*/ 200 w 400"/>
              <a:gd name="T43" fmla="*/ 334 h 400"/>
              <a:gd name="T44" fmla="*/ 148 w 400"/>
              <a:gd name="T45" fmla="*/ 323 h 400"/>
              <a:gd name="T46" fmla="*/ 106 w 400"/>
              <a:gd name="T47" fmla="*/ 295 h 400"/>
              <a:gd name="T48" fmla="*/ 77 w 400"/>
              <a:gd name="T49" fmla="*/ 252 h 400"/>
              <a:gd name="T50" fmla="*/ 67 w 400"/>
              <a:gd name="T51" fmla="*/ 200 h 400"/>
              <a:gd name="T52" fmla="*/ 77 w 400"/>
              <a:gd name="T53" fmla="*/ 148 h 400"/>
              <a:gd name="T54" fmla="*/ 106 w 400"/>
              <a:gd name="T55" fmla="*/ 106 h 400"/>
              <a:gd name="T56" fmla="*/ 148 w 400"/>
              <a:gd name="T57" fmla="*/ 77 h 400"/>
              <a:gd name="T58" fmla="*/ 200 w 400"/>
              <a:gd name="T59" fmla="*/ 67 h 400"/>
              <a:gd name="T60" fmla="*/ 291 w 400"/>
              <a:gd name="T61" fmla="*/ 102 h 400"/>
              <a:gd name="T62" fmla="*/ 255 w 400"/>
              <a:gd name="T63" fmla="*/ 138 h 400"/>
              <a:gd name="T64" fmla="*/ 252 w 400"/>
              <a:gd name="T65" fmla="*/ 156 h 400"/>
              <a:gd name="T66" fmla="*/ 267 w 400"/>
              <a:gd name="T67" fmla="*/ 167 h 400"/>
              <a:gd name="T68" fmla="*/ 384 w 400"/>
              <a:gd name="T69" fmla="*/ 167 h 400"/>
              <a:gd name="T70" fmla="*/ 396 w 400"/>
              <a:gd name="T71" fmla="*/ 162 h 400"/>
              <a:gd name="T72" fmla="*/ 400 w 400"/>
              <a:gd name="T73" fmla="*/ 150 h 400"/>
              <a:gd name="T74" fmla="*/ 400 w 400"/>
              <a:gd name="T75" fmla="*/ 33 h 400"/>
              <a:gd name="T76" fmla="*/ 390 w 400"/>
              <a:gd name="T77" fmla="*/ 18 h 400"/>
              <a:gd name="T78" fmla="*/ 390 w 400"/>
              <a:gd name="T79" fmla="*/ 18 h 400"/>
              <a:gd name="T80" fmla="*/ 390 w 400"/>
              <a:gd name="T81" fmla="*/ 1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90" y="18"/>
                </a:moveTo>
                <a:cubicBezTo>
                  <a:pt x="383" y="15"/>
                  <a:pt x="377" y="16"/>
                  <a:pt x="372" y="22"/>
                </a:cubicBezTo>
                <a:cubicBezTo>
                  <a:pt x="338" y="55"/>
                  <a:pt x="338" y="55"/>
                  <a:pt x="338" y="55"/>
                </a:cubicBezTo>
                <a:cubicBezTo>
                  <a:pt x="320" y="38"/>
                  <a:pt x="298" y="24"/>
                  <a:pt x="274" y="14"/>
                </a:cubicBezTo>
                <a:cubicBezTo>
                  <a:pt x="251" y="5"/>
                  <a:pt x="226" y="0"/>
                  <a:pt x="200" y="0"/>
                </a:cubicBezTo>
                <a:cubicBezTo>
                  <a:pt x="173" y="0"/>
                  <a:pt x="147" y="5"/>
                  <a:pt x="123" y="16"/>
                </a:cubicBezTo>
                <a:cubicBezTo>
                  <a:pt x="98" y="26"/>
                  <a:pt x="77" y="41"/>
                  <a:pt x="59" y="59"/>
                </a:cubicBezTo>
                <a:cubicBezTo>
                  <a:pt x="41" y="77"/>
                  <a:pt x="27" y="98"/>
                  <a:pt x="16" y="123"/>
                </a:cubicBezTo>
                <a:cubicBezTo>
                  <a:pt x="5" y="147"/>
                  <a:pt x="0" y="173"/>
                  <a:pt x="0" y="200"/>
                </a:cubicBezTo>
                <a:cubicBezTo>
                  <a:pt x="0" y="227"/>
                  <a:pt x="5" y="253"/>
                  <a:pt x="16" y="278"/>
                </a:cubicBezTo>
                <a:cubicBezTo>
                  <a:pt x="27" y="303"/>
                  <a:pt x="41" y="324"/>
                  <a:pt x="59" y="342"/>
                </a:cubicBezTo>
                <a:cubicBezTo>
                  <a:pt x="77" y="360"/>
                  <a:pt x="98" y="374"/>
                  <a:pt x="123" y="385"/>
                </a:cubicBezTo>
                <a:cubicBezTo>
                  <a:pt x="147" y="395"/>
                  <a:pt x="173" y="400"/>
                  <a:pt x="200" y="400"/>
                </a:cubicBezTo>
                <a:cubicBezTo>
                  <a:pt x="230" y="400"/>
                  <a:pt x="259" y="394"/>
                  <a:pt x="285" y="382"/>
                </a:cubicBezTo>
                <a:cubicBezTo>
                  <a:pt x="312" y="369"/>
                  <a:pt x="335" y="351"/>
                  <a:pt x="354" y="328"/>
                </a:cubicBezTo>
                <a:cubicBezTo>
                  <a:pt x="356" y="326"/>
                  <a:pt x="356" y="325"/>
                  <a:pt x="356" y="322"/>
                </a:cubicBezTo>
                <a:cubicBezTo>
                  <a:pt x="356" y="320"/>
                  <a:pt x="355" y="318"/>
                  <a:pt x="354" y="317"/>
                </a:cubicBezTo>
                <a:cubicBezTo>
                  <a:pt x="318" y="281"/>
                  <a:pt x="318" y="281"/>
                  <a:pt x="318" y="281"/>
                </a:cubicBezTo>
                <a:cubicBezTo>
                  <a:pt x="316" y="279"/>
                  <a:pt x="314" y="279"/>
                  <a:pt x="312" y="279"/>
                </a:cubicBezTo>
                <a:cubicBezTo>
                  <a:pt x="309" y="279"/>
                  <a:pt x="307" y="280"/>
                  <a:pt x="306" y="282"/>
                </a:cubicBezTo>
                <a:cubicBezTo>
                  <a:pt x="293" y="298"/>
                  <a:pt x="277" y="311"/>
                  <a:pt x="259" y="320"/>
                </a:cubicBezTo>
                <a:cubicBezTo>
                  <a:pt x="240" y="329"/>
                  <a:pt x="221" y="334"/>
                  <a:pt x="200" y="334"/>
                </a:cubicBezTo>
                <a:cubicBezTo>
                  <a:pt x="182" y="334"/>
                  <a:pt x="165" y="330"/>
                  <a:pt x="148" y="323"/>
                </a:cubicBezTo>
                <a:cubicBezTo>
                  <a:pt x="132" y="316"/>
                  <a:pt x="118" y="307"/>
                  <a:pt x="106" y="295"/>
                </a:cubicBezTo>
                <a:cubicBezTo>
                  <a:pt x="94" y="283"/>
                  <a:pt x="84" y="268"/>
                  <a:pt x="77" y="252"/>
                </a:cubicBezTo>
                <a:cubicBezTo>
                  <a:pt x="70" y="236"/>
                  <a:pt x="67" y="218"/>
                  <a:pt x="67" y="200"/>
                </a:cubicBezTo>
                <a:cubicBezTo>
                  <a:pt x="67" y="182"/>
                  <a:pt x="70" y="165"/>
                  <a:pt x="77" y="148"/>
                </a:cubicBezTo>
                <a:cubicBezTo>
                  <a:pt x="84" y="132"/>
                  <a:pt x="94" y="118"/>
                  <a:pt x="106" y="106"/>
                </a:cubicBezTo>
                <a:cubicBezTo>
                  <a:pt x="118" y="94"/>
                  <a:pt x="132" y="84"/>
                  <a:pt x="148" y="77"/>
                </a:cubicBezTo>
                <a:cubicBezTo>
                  <a:pt x="165" y="70"/>
                  <a:pt x="182" y="67"/>
                  <a:pt x="200" y="67"/>
                </a:cubicBezTo>
                <a:cubicBezTo>
                  <a:pt x="235" y="67"/>
                  <a:pt x="266" y="79"/>
                  <a:pt x="291" y="102"/>
                </a:cubicBezTo>
                <a:cubicBezTo>
                  <a:pt x="255" y="138"/>
                  <a:pt x="255" y="138"/>
                  <a:pt x="255" y="138"/>
                </a:cubicBezTo>
                <a:cubicBezTo>
                  <a:pt x="250" y="144"/>
                  <a:pt x="249" y="150"/>
                  <a:pt x="252" y="156"/>
                </a:cubicBezTo>
                <a:cubicBezTo>
                  <a:pt x="255" y="163"/>
                  <a:pt x="260" y="167"/>
                  <a:pt x="267" y="167"/>
                </a:cubicBezTo>
                <a:cubicBezTo>
                  <a:pt x="384" y="167"/>
                  <a:pt x="384" y="167"/>
                  <a:pt x="384" y="167"/>
                </a:cubicBezTo>
                <a:cubicBezTo>
                  <a:pt x="388" y="167"/>
                  <a:pt x="392" y="165"/>
                  <a:pt x="396" y="162"/>
                </a:cubicBezTo>
                <a:cubicBezTo>
                  <a:pt x="399" y="159"/>
                  <a:pt x="400" y="155"/>
                  <a:pt x="400" y="150"/>
                </a:cubicBezTo>
                <a:cubicBezTo>
                  <a:pt x="400" y="33"/>
                  <a:pt x="400" y="33"/>
                  <a:pt x="400" y="33"/>
                </a:cubicBezTo>
                <a:cubicBezTo>
                  <a:pt x="400" y="26"/>
                  <a:pt x="397" y="21"/>
                  <a:pt x="390" y="18"/>
                </a:cubicBezTo>
                <a:close/>
                <a:moveTo>
                  <a:pt x="390" y="18"/>
                </a:moveTo>
                <a:cubicBezTo>
                  <a:pt x="390" y="18"/>
                  <a:pt x="390" y="18"/>
                  <a:pt x="390" y="1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1" name="グループ化 90"/>
          <p:cNvGrpSpPr/>
          <p:nvPr/>
        </p:nvGrpSpPr>
        <p:grpSpPr>
          <a:xfrm>
            <a:off x="12801035" y="1482496"/>
            <a:ext cx="1272980" cy="1272978"/>
            <a:chOff x="6400800" y="509588"/>
            <a:chExt cx="636588" cy="636587"/>
          </a:xfrm>
          <a:solidFill>
            <a:schemeClr val="bg1"/>
          </a:solidFill>
        </p:grpSpPr>
        <p:sp>
          <p:nvSpPr>
            <p:cNvPr id="37" name="Freeform 24"/>
            <p:cNvSpPr>
              <a:spLocks noEditPoints="1"/>
            </p:cNvSpPr>
            <p:nvPr/>
          </p:nvSpPr>
          <p:spPr bwMode="auto">
            <a:xfrm>
              <a:off x="6408738" y="509588"/>
              <a:ext cx="628650" cy="265113"/>
            </a:xfrm>
            <a:custGeom>
              <a:avLst/>
              <a:gdLst>
                <a:gd name="T0" fmla="*/ 391 w 395"/>
                <a:gd name="T1" fmla="*/ 22 h 167"/>
                <a:gd name="T2" fmla="*/ 379 w 395"/>
                <a:gd name="T3" fmla="*/ 17 h 167"/>
                <a:gd name="T4" fmla="*/ 367 w 395"/>
                <a:gd name="T5" fmla="*/ 22 h 167"/>
                <a:gd name="T6" fmla="*/ 333 w 395"/>
                <a:gd name="T7" fmla="*/ 55 h 167"/>
                <a:gd name="T8" fmla="*/ 269 w 395"/>
                <a:gd name="T9" fmla="*/ 14 h 167"/>
                <a:gd name="T10" fmla="*/ 195 w 395"/>
                <a:gd name="T11" fmla="*/ 0 h 167"/>
                <a:gd name="T12" fmla="*/ 70 w 395"/>
                <a:gd name="T13" fmla="*/ 43 h 167"/>
                <a:gd name="T14" fmla="*/ 0 w 395"/>
                <a:gd name="T15" fmla="*/ 157 h 167"/>
                <a:gd name="T16" fmla="*/ 0 w 395"/>
                <a:gd name="T17" fmla="*/ 159 h 167"/>
                <a:gd name="T18" fmla="*/ 2 w 395"/>
                <a:gd name="T19" fmla="*/ 164 h 167"/>
                <a:gd name="T20" fmla="*/ 8 w 395"/>
                <a:gd name="T21" fmla="*/ 167 h 167"/>
                <a:gd name="T22" fmla="*/ 60 w 395"/>
                <a:gd name="T23" fmla="*/ 167 h 167"/>
                <a:gd name="T24" fmla="*/ 68 w 395"/>
                <a:gd name="T25" fmla="*/ 161 h 167"/>
                <a:gd name="T26" fmla="*/ 82 w 395"/>
                <a:gd name="T27" fmla="*/ 130 h 167"/>
                <a:gd name="T28" fmla="*/ 130 w 395"/>
                <a:gd name="T29" fmla="*/ 84 h 167"/>
                <a:gd name="T30" fmla="*/ 195 w 395"/>
                <a:gd name="T31" fmla="*/ 67 h 167"/>
                <a:gd name="T32" fmla="*/ 286 w 395"/>
                <a:gd name="T33" fmla="*/ 102 h 167"/>
                <a:gd name="T34" fmla="*/ 250 w 395"/>
                <a:gd name="T35" fmla="*/ 138 h 167"/>
                <a:gd name="T36" fmla="*/ 245 w 395"/>
                <a:gd name="T37" fmla="*/ 150 h 167"/>
                <a:gd name="T38" fmla="*/ 250 w 395"/>
                <a:gd name="T39" fmla="*/ 162 h 167"/>
                <a:gd name="T40" fmla="*/ 262 w 395"/>
                <a:gd name="T41" fmla="*/ 167 h 167"/>
                <a:gd name="T42" fmla="*/ 379 w 395"/>
                <a:gd name="T43" fmla="*/ 167 h 167"/>
                <a:gd name="T44" fmla="*/ 391 w 395"/>
                <a:gd name="T45" fmla="*/ 162 h 167"/>
                <a:gd name="T46" fmla="*/ 395 w 395"/>
                <a:gd name="T47" fmla="*/ 150 h 167"/>
                <a:gd name="T48" fmla="*/ 395 w 395"/>
                <a:gd name="T49" fmla="*/ 33 h 167"/>
                <a:gd name="T50" fmla="*/ 391 w 395"/>
                <a:gd name="T51" fmla="*/ 22 h 167"/>
                <a:gd name="T52" fmla="*/ 391 w 395"/>
                <a:gd name="T53" fmla="*/ 22 h 167"/>
                <a:gd name="T54" fmla="*/ 391 w 395"/>
                <a:gd name="T5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5" h="167">
                  <a:moveTo>
                    <a:pt x="391" y="22"/>
                  </a:moveTo>
                  <a:cubicBezTo>
                    <a:pt x="387" y="18"/>
                    <a:pt x="383" y="17"/>
                    <a:pt x="379" y="17"/>
                  </a:cubicBezTo>
                  <a:cubicBezTo>
                    <a:pt x="374" y="17"/>
                    <a:pt x="370" y="18"/>
                    <a:pt x="367" y="22"/>
                  </a:cubicBezTo>
                  <a:cubicBezTo>
                    <a:pt x="333" y="55"/>
                    <a:pt x="333" y="55"/>
                    <a:pt x="333" y="55"/>
                  </a:cubicBezTo>
                  <a:cubicBezTo>
                    <a:pt x="315" y="38"/>
                    <a:pt x="293" y="24"/>
                    <a:pt x="269" y="14"/>
                  </a:cubicBezTo>
                  <a:cubicBezTo>
                    <a:pt x="245" y="5"/>
                    <a:pt x="221" y="0"/>
                    <a:pt x="195" y="0"/>
                  </a:cubicBezTo>
                  <a:cubicBezTo>
                    <a:pt x="147" y="0"/>
                    <a:pt x="106" y="14"/>
                    <a:pt x="70" y="43"/>
                  </a:cubicBezTo>
                  <a:cubicBezTo>
                    <a:pt x="34" y="72"/>
                    <a:pt x="11" y="110"/>
                    <a:pt x="0" y="157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3"/>
                    <a:pt x="2" y="164"/>
                  </a:cubicBezTo>
                  <a:cubicBezTo>
                    <a:pt x="4" y="166"/>
                    <a:pt x="6" y="167"/>
                    <a:pt x="8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64" y="167"/>
                    <a:pt x="66" y="165"/>
                    <a:pt x="68" y="161"/>
                  </a:cubicBezTo>
                  <a:cubicBezTo>
                    <a:pt x="75" y="143"/>
                    <a:pt x="80" y="133"/>
                    <a:pt x="82" y="130"/>
                  </a:cubicBezTo>
                  <a:cubicBezTo>
                    <a:pt x="94" y="111"/>
                    <a:pt x="110" y="95"/>
                    <a:pt x="130" y="84"/>
                  </a:cubicBezTo>
                  <a:cubicBezTo>
                    <a:pt x="150" y="72"/>
                    <a:pt x="172" y="67"/>
                    <a:pt x="195" y="67"/>
                  </a:cubicBezTo>
                  <a:cubicBezTo>
                    <a:pt x="230" y="67"/>
                    <a:pt x="260" y="79"/>
                    <a:pt x="286" y="102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47" y="142"/>
                    <a:pt x="245" y="146"/>
                    <a:pt x="245" y="150"/>
                  </a:cubicBezTo>
                  <a:cubicBezTo>
                    <a:pt x="245" y="155"/>
                    <a:pt x="247" y="159"/>
                    <a:pt x="250" y="162"/>
                  </a:cubicBezTo>
                  <a:cubicBezTo>
                    <a:pt x="254" y="165"/>
                    <a:pt x="257" y="167"/>
                    <a:pt x="262" y="167"/>
                  </a:cubicBezTo>
                  <a:cubicBezTo>
                    <a:pt x="379" y="167"/>
                    <a:pt x="379" y="167"/>
                    <a:pt x="379" y="167"/>
                  </a:cubicBezTo>
                  <a:cubicBezTo>
                    <a:pt x="383" y="167"/>
                    <a:pt x="387" y="165"/>
                    <a:pt x="391" y="162"/>
                  </a:cubicBezTo>
                  <a:cubicBezTo>
                    <a:pt x="394" y="159"/>
                    <a:pt x="395" y="155"/>
                    <a:pt x="395" y="150"/>
                  </a:cubicBezTo>
                  <a:cubicBezTo>
                    <a:pt x="395" y="33"/>
                    <a:pt x="395" y="33"/>
                    <a:pt x="395" y="33"/>
                  </a:cubicBezTo>
                  <a:cubicBezTo>
                    <a:pt x="395" y="29"/>
                    <a:pt x="394" y="25"/>
                    <a:pt x="391" y="22"/>
                  </a:cubicBezTo>
                  <a:close/>
                  <a:moveTo>
                    <a:pt x="391" y="22"/>
                  </a:moveTo>
                  <a:cubicBezTo>
                    <a:pt x="391" y="22"/>
                    <a:pt x="391" y="22"/>
                    <a:pt x="391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8" name="Freeform 25"/>
            <p:cNvSpPr>
              <a:spLocks noEditPoints="1"/>
            </p:cNvSpPr>
            <p:nvPr/>
          </p:nvSpPr>
          <p:spPr bwMode="auto">
            <a:xfrm>
              <a:off x="6400800" y="882650"/>
              <a:ext cx="627063" cy="263525"/>
            </a:xfrm>
            <a:custGeom>
              <a:avLst/>
              <a:gdLst>
                <a:gd name="T0" fmla="*/ 386 w 394"/>
                <a:gd name="T1" fmla="*/ 0 h 166"/>
                <a:gd name="T2" fmla="*/ 336 w 394"/>
                <a:gd name="T3" fmla="*/ 0 h 166"/>
                <a:gd name="T4" fmla="*/ 328 w 394"/>
                <a:gd name="T5" fmla="*/ 6 h 166"/>
                <a:gd name="T6" fmla="*/ 314 w 394"/>
                <a:gd name="T7" fmla="*/ 36 h 166"/>
                <a:gd name="T8" fmla="*/ 265 w 394"/>
                <a:gd name="T9" fmla="*/ 83 h 166"/>
                <a:gd name="T10" fmla="*/ 200 w 394"/>
                <a:gd name="T11" fmla="*/ 100 h 166"/>
                <a:gd name="T12" fmla="*/ 151 w 394"/>
                <a:gd name="T13" fmla="*/ 90 h 166"/>
                <a:gd name="T14" fmla="*/ 110 w 394"/>
                <a:gd name="T15" fmla="*/ 64 h 166"/>
                <a:gd name="T16" fmla="*/ 145 w 394"/>
                <a:gd name="T17" fmla="*/ 28 h 166"/>
                <a:gd name="T18" fmla="*/ 150 w 394"/>
                <a:gd name="T19" fmla="*/ 16 h 166"/>
                <a:gd name="T20" fmla="*/ 145 w 394"/>
                <a:gd name="T21" fmla="*/ 5 h 166"/>
                <a:gd name="T22" fmla="*/ 133 w 394"/>
                <a:gd name="T23" fmla="*/ 0 h 166"/>
                <a:gd name="T24" fmla="*/ 17 w 394"/>
                <a:gd name="T25" fmla="*/ 0 h 166"/>
                <a:gd name="T26" fmla="*/ 5 w 394"/>
                <a:gd name="T27" fmla="*/ 5 h 166"/>
                <a:gd name="T28" fmla="*/ 0 w 394"/>
                <a:gd name="T29" fmla="*/ 16 h 166"/>
                <a:gd name="T30" fmla="*/ 0 w 394"/>
                <a:gd name="T31" fmla="*/ 133 h 166"/>
                <a:gd name="T32" fmla="*/ 5 w 394"/>
                <a:gd name="T33" fmla="*/ 145 h 166"/>
                <a:gd name="T34" fmla="*/ 17 w 394"/>
                <a:gd name="T35" fmla="*/ 150 h 166"/>
                <a:gd name="T36" fmla="*/ 28 w 394"/>
                <a:gd name="T37" fmla="*/ 145 h 166"/>
                <a:gd name="T38" fmla="*/ 62 w 394"/>
                <a:gd name="T39" fmla="*/ 111 h 166"/>
                <a:gd name="T40" fmla="*/ 126 w 394"/>
                <a:gd name="T41" fmla="*/ 152 h 166"/>
                <a:gd name="T42" fmla="*/ 199 w 394"/>
                <a:gd name="T43" fmla="*/ 166 h 166"/>
                <a:gd name="T44" fmla="*/ 324 w 394"/>
                <a:gd name="T45" fmla="*/ 123 h 166"/>
                <a:gd name="T46" fmla="*/ 394 w 394"/>
                <a:gd name="T47" fmla="*/ 10 h 166"/>
                <a:gd name="T48" fmla="*/ 394 w 394"/>
                <a:gd name="T49" fmla="*/ 8 h 166"/>
                <a:gd name="T50" fmla="*/ 391 w 394"/>
                <a:gd name="T51" fmla="*/ 2 h 166"/>
                <a:gd name="T52" fmla="*/ 386 w 394"/>
                <a:gd name="T53" fmla="*/ 0 h 166"/>
                <a:gd name="T54" fmla="*/ 386 w 394"/>
                <a:gd name="T55" fmla="*/ 0 h 166"/>
                <a:gd name="T56" fmla="*/ 386 w 394"/>
                <a:gd name="T5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4" h="166">
                  <a:moveTo>
                    <a:pt x="386" y="0"/>
                  </a:moveTo>
                  <a:cubicBezTo>
                    <a:pt x="336" y="0"/>
                    <a:pt x="336" y="0"/>
                    <a:pt x="336" y="0"/>
                  </a:cubicBezTo>
                  <a:cubicBezTo>
                    <a:pt x="332" y="0"/>
                    <a:pt x="329" y="2"/>
                    <a:pt x="328" y="6"/>
                  </a:cubicBezTo>
                  <a:cubicBezTo>
                    <a:pt x="320" y="23"/>
                    <a:pt x="316" y="33"/>
                    <a:pt x="314" y="36"/>
                  </a:cubicBezTo>
                  <a:cubicBezTo>
                    <a:pt x="302" y="56"/>
                    <a:pt x="286" y="71"/>
                    <a:pt x="265" y="83"/>
                  </a:cubicBezTo>
                  <a:cubicBezTo>
                    <a:pt x="245" y="94"/>
                    <a:pt x="224" y="100"/>
                    <a:pt x="200" y="100"/>
                  </a:cubicBezTo>
                  <a:cubicBezTo>
                    <a:pt x="183" y="100"/>
                    <a:pt x="167" y="97"/>
                    <a:pt x="151" y="90"/>
                  </a:cubicBezTo>
                  <a:cubicBezTo>
                    <a:pt x="136" y="84"/>
                    <a:pt x="122" y="75"/>
                    <a:pt x="110" y="64"/>
                  </a:cubicBezTo>
                  <a:cubicBezTo>
                    <a:pt x="145" y="28"/>
                    <a:pt x="145" y="28"/>
                    <a:pt x="145" y="28"/>
                  </a:cubicBezTo>
                  <a:cubicBezTo>
                    <a:pt x="149" y="25"/>
                    <a:pt x="150" y="21"/>
                    <a:pt x="150" y="16"/>
                  </a:cubicBezTo>
                  <a:cubicBezTo>
                    <a:pt x="150" y="12"/>
                    <a:pt x="149" y="8"/>
                    <a:pt x="145" y="5"/>
                  </a:cubicBezTo>
                  <a:cubicBezTo>
                    <a:pt x="142" y="1"/>
                    <a:pt x="138" y="0"/>
                    <a:pt x="13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2" y="8"/>
                    <a:pt x="0" y="12"/>
                    <a:pt x="0" y="1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8"/>
                    <a:pt x="2" y="142"/>
                    <a:pt x="5" y="145"/>
                  </a:cubicBezTo>
                  <a:cubicBezTo>
                    <a:pt x="8" y="148"/>
                    <a:pt x="12" y="150"/>
                    <a:pt x="17" y="150"/>
                  </a:cubicBezTo>
                  <a:cubicBezTo>
                    <a:pt x="21" y="150"/>
                    <a:pt x="25" y="148"/>
                    <a:pt x="28" y="145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81" y="129"/>
                    <a:pt x="102" y="143"/>
                    <a:pt x="126" y="152"/>
                  </a:cubicBezTo>
                  <a:cubicBezTo>
                    <a:pt x="149" y="162"/>
                    <a:pt x="174" y="166"/>
                    <a:pt x="199" y="166"/>
                  </a:cubicBezTo>
                  <a:cubicBezTo>
                    <a:pt x="247" y="166"/>
                    <a:pt x="288" y="152"/>
                    <a:pt x="324" y="123"/>
                  </a:cubicBezTo>
                  <a:cubicBezTo>
                    <a:pt x="359" y="94"/>
                    <a:pt x="383" y="56"/>
                    <a:pt x="394" y="10"/>
                  </a:cubicBezTo>
                  <a:cubicBezTo>
                    <a:pt x="394" y="9"/>
                    <a:pt x="394" y="9"/>
                    <a:pt x="394" y="8"/>
                  </a:cubicBezTo>
                  <a:cubicBezTo>
                    <a:pt x="394" y="6"/>
                    <a:pt x="393" y="4"/>
                    <a:pt x="391" y="2"/>
                  </a:cubicBezTo>
                  <a:cubicBezTo>
                    <a:pt x="390" y="0"/>
                    <a:pt x="388" y="0"/>
                    <a:pt x="386" y="0"/>
                  </a:cubicBezTo>
                  <a:close/>
                  <a:moveTo>
                    <a:pt x="386" y="0"/>
                  </a:moveTo>
                  <a:cubicBezTo>
                    <a:pt x="386" y="0"/>
                    <a:pt x="386" y="0"/>
                    <a:pt x="3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15746981" y="1482495"/>
            <a:ext cx="1272980" cy="1272980"/>
            <a:chOff x="7874000" y="509588"/>
            <a:chExt cx="636588" cy="636588"/>
          </a:xfrm>
          <a:solidFill>
            <a:schemeClr val="bg1"/>
          </a:solidFill>
        </p:grpSpPr>
        <p:sp>
          <p:nvSpPr>
            <p:cNvPr id="41" name="Freeform 29"/>
            <p:cNvSpPr>
              <a:spLocks noEditPoints="1"/>
            </p:cNvSpPr>
            <p:nvPr/>
          </p:nvSpPr>
          <p:spPr bwMode="auto">
            <a:xfrm>
              <a:off x="7874000" y="5095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8051800" y="687388"/>
              <a:ext cx="282575" cy="282575"/>
            </a:xfrm>
            <a:custGeom>
              <a:avLst/>
              <a:gdLst>
                <a:gd name="T0" fmla="*/ 177 w 177"/>
                <a:gd name="T1" fmla="*/ 47 h 177"/>
                <a:gd name="T2" fmla="*/ 174 w 177"/>
                <a:gd name="T3" fmla="*/ 41 h 177"/>
                <a:gd name="T4" fmla="*/ 136 w 177"/>
                <a:gd name="T5" fmla="*/ 2 h 177"/>
                <a:gd name="T6" fmla="*/ 130 w 177"/>
                <a:gd name="T7" fmla="*/ 0 h 177"/>
                <a:gd name="T8" fmla="*/ 124 w 177"/>
                <a:gd name="T9" fmla="*/ 2 h 177"/>
                <a:gd name="T10" fmla="*/ 88 w 177"/>
                <a:gd name="T11" fmla="*/ 38 h 177"/>
                <a:gd name="T12" fmla="*/ 53 w 177"/>
                <a:gd name="T13" fmla="*/ 2 h 177"/>
                <a:gd name="T14" fmla="*/ 47 w 177"/>
                <a:gd name="T15" fmla="*/ 0 h 177"/>
                <a:gd name="T16" fmla="*/ 41 w 177"/>
                <a:gd name="T17" fmla="*/ 2 h 177"/>
                <a:gd name="T18" fmla="*/ 2 w 177"/>
                <a:gd name="T19" fmla="*/ 41 h 177"/>
                <a:gd name="T20" fmla="*/ 0 w 177"/>
                <a:gd name="T21" fmla="*/ 47 h 177"/>
                <a:gd name="T22" fmla="*/ 2 w 177"/>
                <a:gd name="T23" fmla="*/ 53 h 177"/>
                <a:gd name="T24" fmla="*/ 38 w 177"/>
                <a:gd name="T25" fmla="*/ 88 h 177"/>
                <a:gd name="T26" fmla="*/ 2 w 177"/>
                <a:gd name="T27" fmla="*/ 124 h 177"/>
                <a:gd name="T28" fmla="*/ 0 w 177"/>
                <a:gd name="T29" fmla="*/ 130 h 177"/>
                <a:gd name="T30" fmla="*/ 2 w 177"/>
                <a:gd name="T31" fmla="*/ 136 h 177"/>
                <a:gd name="T32" fmla="*/ 41 w 177"/>
                <a:gd name="T33" fmla="*/ 174 h 177"/>
                <a:gd name="T34" fmla="*/ 47 w 177"/>
                <a:gd name="T35" fmla="*/ 177 h 177"/>
                <a:gd name="T36" fmla="*/ 53 w 177"/>
                <a:gd name="T37" fmla="*/ 174 h 177"/>
                <a:gd name="T38" fmla="*/ 88 w 177"/>
                <a:gd name="T39" fmla="*/ 138 h 177"/>
                <a:gd name="T40" fmla="*/ 124 w 177"/>
                <a:gd name="T41" fmla="*/ 174 h 177"/>
                <a:gd name="T42" fmla="*/ 130 w 177"/>
                <a:gd name="T43" fmla="*/ 177 h 177"/>
                <a:gd name="T44" fmla="*/ 136 w 177"/>
                <a:gd name="T45" fmla="*/ 174 h 177"/>
                <a:gd name="T46" fmla="*/ 174 w 177"/>
                <a:gd name="T47" fmla="*/ 136 h 177"/>
                <a:gd name="T48" fmla="*/ 177 w 177"/>
                <a:gd name="T49" fmla="*/ 130 h 177"/>
                <a:gd name="T50" fmla="*/ 174 w 177"/>
                <a:gd name="T51" fmla="*/ 124 h 177"/>
                <a:gd name="T52" fmla="*/ 138 w 177"/>
                <a:gd name="T53" fmla="*/ 88 h 177"/>
                <a:gd name="T54" fmla="*/ 174 w 177"/>
                <a:gd name="T55" fmla="*/ 53 h 177"/>
                <a:gd name="T56" fmla="*/ 177 w 177"/>
                <a:gd name="T57" fmla="*/ 47 h 177"/>
                <a:gd name="T58" fmla="*/ 177 w 177"/>
                <a:gd name="T59" fmla="*/ 47 h 177"/>
                <a:gd name="T60" fmla="*/ 177 w 177"/>
                <a:gd name="T61" fmla="*/ 4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7" h="177">
                  <a:moveTo>
                    <a:pt x="177" y="47"/>
                  </a:moveTo>
                  <a:cubicBezTo>
                    <a:pt x="177" y="44"/>
                    <a:pt x="176" y="42"/>
                    <a:pt x="174" y="41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2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1" y="1"/>
                    <a:pt x="49" y="0"/>
                    <a:pt x="47" y="0"/>
                  </a:cubicBezTo>
                  <a:cubicBezTo>
                    <a:pt x="44" y="0"/>
                    <a:pt x="42" y="1"/>
                    <a:pt x="41" y="2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4"/>
                    <a:pt x="0" y="47"/>
                  </a:cubicBezTo>
                  <a:cubicBezTo>
                    <a:pt x="0" y="49"/>
                    <a:pt x="1" y="51"/>
                    <a:pt x="2" y="53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2" y="136"/>
                  </a:cubicBezTo>
                  <a:cubicBezTo>
                    <a:pt x="41" y="174"/>
                    <a:pt x="41" y="174"/>
                    <a:pt x="41" y="174"/>
                  </a:cubicBezTo>
                  <a:cubicBezTo>
                    <a:pt x="42" y="176"/>
                    <a:pt x="44" y="177"/>
                    <a:pt x="47" y="177"/>
                  </a:cubicBezTo>
                  <a:cubicBezTo>
                    <a:pt x="49" y="177"/>
                    <a:pt x="51" y="176"/>
                    <a:pt x="53" y="174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6" y="176"/>
                    <a:pt x="128" y="177"/>
                    <a:pt x="130" y="177"/>
                  </a:cubicBezTo>
                  <a:cubicBezTo>
                    <a:pt x="132" y="177"/>
                    <a:pt x="134" y="176"/>
                    <a:pt x="136" y="174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6" y="134"/>
                    <a:pt x="177" y="132"/>
                    <a:pt x="177" y="130"/>
                  </a:cubicBezTo>
                  <a:cubicBezTo>
                    <a:pt x="177" y="128"/>
                    <a:pt x="176" y="126"/>
                    <a:pt x="174" y="124"/>
                  </a:cubicBezTo>
                  <a:cubicBezTo>
                    <a:pt x="138" y="88"/>
                    <a:pt x="138" y="88"/>
                    <a:pt x="138" y="88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6" y="51"/>
                    <a:pt x="177" y="49"/>
                    <a:pt x="177" y="47"/>
                  </a:cubicBezTo>
                  <a:close/>
                  <a:moveTo>
                    <a:pt x="177" y="47"/>
                  </a:moveTo>
                  <a:cubicBezTo>
                    <a:pt x="177" y="47"/>
                    <a:pt x="177" y="47"/>
                    <a:pt x="177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5" name="Freeform 34"/>
          <p:cNvSpPr>
            <a:spLocks noEditPoints="1"/>
          </p:cNvSpPr>
          <p:nvPr/>
        </p:nvSpPr>
        <p:spPr bwMode="auto">
          <a:xfrm>
            <a:off x="1017254" y="4599081"/>
            <a:ext cx="1272980" cy="1276153"/>
          </a:xfrm>
          <a:custGeom>
            <a:avLst/>
            <a:gdLst>
              <a:gd name="T0" fmla="*/ 226 w 310"/>
              <a:gd name="T1" fmla="*/ 155 h 310"/>
              <a:gd name="T2" fmla="*/ 302 w 310"/>
              <a:gd name="T3" fmla="*/ 78 h 310"/>
              <a:gd name="T4" fmla="*/ 310 w 310"/>
              <a:gd name="T5" fmla="*/ 60 h 310"/>
              <a:gd name="T6" fmla="*/ 302 w 310"/>
              <a:gd name="T7" fmla="*/ 43 h 310"/>
              <a:gd name="T8" fmla="*/ 267 w 310"/>
              <a:gd name="T9" fmla="*/ 7 h 310"/>
              <a:gd name="T10" fmla="*/ 249 w 310"/>
              <a:gd name="T11" fmla="*/ 0 h 310"/>
              <a:gd name="T12" fmla="*/ 232 w 310"/>
              <a:gd name="T13" fmla="*/ 7 h 310"/>
              <a:gd name="T14" fmla="*/ 155 w 310"/>
              <a:gd name="T15" fmla="*/ 84 h 310"/>
              <a:gd name="T16" fmla="*/ 78 w 310"/>
              <a:gd name="T17" fmla="*/ 7 h 310"/>
              <a:gd name="T18" fmla="*/ 60 w 310"/>
              <a:gd name="T19" fmla="*/ 0 h 310"/>
              <a:gd name="T20" fmla="*/ 43 w 310"/>
              <a:gd name="T21" fmla="*/ 7 h 310"/>
              <a:gd name="T22" fmla="*/ 7 w 310"/>
              <a:gd name="T23" fmla="*/ 43 h 310"/>
              <a:gd name="T24" fmla="*/ 0 w 310"/>
              <a:gd name="T25" fmla="*/ 60 h 310"/>
              <a:gd name="T26" fmla="*/ 7 w 310"/>
              <a:gd name="T27" fmla="*/ 78 h 310"/>
              <a:gd name="T28" fmla="*/ 84 w 310"/>
              <a:gd name="T29" fmla="*/ 155 h 310"/>
              <a:gd name="T30" fmla="*/ 7 w 310"/>
              <a:gd name="T31" fmla="*/ 232 h 310"/>
              <a:gd name="T32" fmla="*/ 0 w 310"/>
              <a:gd name="T33" fmla="*/ 249 h 310"/>
              <a:gd name="T34" fmla="*/ 7 w 310"/>
              <a:gd name="T35" fmla="*/ 267 h 310"/>
              <a:gd name="T36" fmla="*/ 43 w 310"/>
              <a:gd name="T37" fmla="*/ 302 h 310"/>
              <a:gd name="T38" fmla="*/ 60 w 310"/>
              <a:gd name="T39" fmla="*/ 310 h 310"/>
              <a:gd name="T40" fmla="*/ 78 w 310"/>
              <a:gd name="T41" fmla="*/ 302 h 310"/>
              <a:gd name="T42" fmla="*/ 155 w 310"/>
              <a:gd name="T43" fmla="*/ 226 h 310"/>
              <a:gd name="T44" fmla="*/ 232 w 310"/>
              <a:gd name="T45" fmla="*/ 302 h 310"/>
              <a:gd name="T46" fmla="*/ 249 w 310"/>
              <a:gd name="T47" fmla="*/ 310 h 310"/>
              <a:gd name="T48" fmla="*/ 267 w 310"/>
              <a:gd name="T49" fmla="*/ 302 h 310"/>
              <a:gd name="T50" fmla="*/ 302 w 310"/>
              <a:gd name="T51" fmla="*/ 267 h 310"/>
              <a:gd name="T52" fmla="*/ 310 w 310"/>
              <a:gd name="T53" fmla="*/ 249 h 310"/>
              <a:gd name="T54" fmla="*/ 302 w 310"/>
              <a:gd name="T55" fmla="*/ 232 h 310"/>
              <a:gd name="T56" fmla="*/ 226 w 310"/>
              <a:gd name="T57" fmla="*/ 155 h 310"/>
              <a:gd name="T58" fmla="*/ 226 w 310"/>
              <a:gd name="T59" fmla="*/ 155 h 310"/>
              <a:gd name="T60" fmla="*/ 226 w 310"/>
              <a:gd name="T61" fmla="*/ 155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10" h="310">
                <a:moveTo>
                  <a:pt x="226" y="155"/>
                </a:moveTo>
                <a:cubicBezTo>
                  <a:pt x="302" y="78"/>
                  <a:pt x="302" y="78"/>
                  <a:pt x="302" y="78"/>
                </a:cubicBezTo>
                <a:cubicBezTo>
                  <a:pt x="307" y="73"/>
                  <a:pt x="310" y="67"/>
                  <a:pt x="310" y="60"/>
                </a:cubicBezTo>
                <a:cubicBezTo>
                  <a:pt x="310" y="54"/>
                  <a:pt x="307" y="48"/>
                  <a:pt x="302" y="43"/>
                </a:cubicBezTo>
                <a:cubicBezTo>
                  <a:pt x="267" y="7"/>
                  <a:pt x="267" y="7"/>
                  <a:pt x="267" y="7"/>
                </a:cubicBezTo>
                <a:cubicBezTo>
                  <a:pt x="262" y="2"/>
                  <a:pt x="256" y="0"/>
                  <a:pt x="249" y="0"/>
                </a:cubicBezTo>
                <a:cubicBezTo>
                  <a:pt x="242" y="0"/>
                  <a:pt x="236" y="2"/>
                  <a:pt x="232" y="7"/>
                </a:cubicBezTo>
                <a:cubicBezTo>
                  <a:pt x="155" y="84"/>
                  <a:pt x="155" y="84"/>
                  <a:pt x="155" y="84"/>
                </a:cubicBezTo>
                <a:cubicBezTo>
                  <a:pt x="78" y="7"/>
                  <a:pt x="78" y="7"/>
                  <a:pt x="78" y="7"/>
                </a:cubicBezTo>
                <a:cubicBezTo>
                  <a:pt x="73" y="2"/>
                  <a:pt x="67" y="0"/>
                  <a:pt x="60" y="0"/>
                </a:cubicBezTo>
                <a:cubicBezTo>
                  <a:pt x="54" y="0"/>
                  <a:pt x="48" y="2"/>
                  <a:pt x="43" y="7"/>
                </a:cubicBezTo>
                <a:cubicBezTo>
                  <a:pt x="7" y="43"/>
                  <a:pt x="7" y="43"/>
                  <a:pt x="7" y="43"/>
                </a:cubicBezTo>
                <a:cubicBezTo>
                  <a:pt x="2" y="48"/>
                  <a:pt x="0" y="54"/>
                  <a:pt x="0" y="60"/>
                </a:cubicBezTo>
                <a:cubicBezTo>
                  <a:pt x="0" y="67"/>
                  <a:pt x="2" y="73"/>
                  <a:pt x="7" y="78"/>
                </a:cubicBezTo>
                <a:cubicBezTo>
                  <a:pt x="84" y="155"/>
                  <a:pt x="84" y="155"/>
                  <a:pt x="84" y="155"/>
                </a:cubicBezTo>
                <a:cubicBezTo>
                  <a:pt x="7" y="232"/>
                  <a:pt x="7" y="232"/>
                  <a:pt x="7" y="232"/>
                </a:cubicBezTo>
                <a:cubicBezTo>
                  <a:pt x="2" y="236"/>
                  <a:pt x="0" y="242"/>
                  <a:pt x="0" y="249"/>
                </a:cubicBezTo>
                <a:cubicBezTo>
                  <a:pt x="0" y="256"/>
                  <a:pt x="2" y="262"/>
                  <a:pt x="7" y="267"/>
                </a:cubicBezTo>
                <a:cubicBezTo>
                  <a:pt x="43" y="302"/>
                  <a:pt x="43" y="302"/>
                  <a:pt x="43" y="302"/>
                </a:cubicBezTo>
                <a:cubicBezTo>
                  <a:pt x="48" y="307"/>
                  <a:pt x="54" y="310"/>
                  <a:pt x="60" y="310"/>
                </a:cubicBezTo>
                <a:cubicBezTo>
                  <a:pt x="67" y="310"/>
                  <a:pt x="73" y="307"/>
                  <a:pt x="78" y="302"/>
                </a:cubicBezTo>
                <a:cubicBezTo>
                  <a:pt x="155" y="226"/>
                  <a:pt x="155" y="226"/>
                  <a:pt x="155" y="226"/>
                </a:cubicBezTo>
                <a:cubicBezTo>
                  <a:pt x="232" y="302"/>
                  <a:pt x="232" y="302"/>
                  <a:pt x="232" y="302"/>
                </a:cubicBezTo>
                <a:cubicBezTo>
                  <a:pt x="236" y="307"/>
                  <a:pt x="242" y="310"/>
                  <a:pt x="249" y="310"/>
                </a:cubicBezTo>
                <a:cubicBezTo>
                  <a:pt x="256" y="310"/>
                  <a:pt x="262" y="307"/>
                  <a:pt x="267" y="302"/>
                </a:cubicBezTo>
                <a:cubicBezTo>
                  <a:pt x="302" y="267"/>
                  <a:pt x="302" y="267"/>
                  <a:pt x="302" y="267"/>
                </a:cubicBezTo>
                <a:cubicBezTo>
                  <a:pt x="307" y="262"/>
                  <a:pt x="310" y="256"/>
                  <a:pt x="310" y="249"/>
                </a:cubicBezTo>
                <a:cubicBezTo>
                  <a:pt x="310" y="242"/>
                  <a:pt x="307" y="236"/>
                  <a:pt x="302" y="232"/>
                </a:cubicBezTo>
                <a:lnTo>
                  <a:pt x="226" y="155"/>
                </a:lnTo>
                <a:close/>
                <a:moveTo>
                  <a:pt x="226" y="155"/>
                </a:moveTo>
                <a:cubicBezTo>
                  <a:pt x="226" y="155"/>
                  <a:pt x="226" y="155"/>
                  <a:pt x="226" y="15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3963199" y="4592729"/>
            <a:ext cx="1272980" cy="1263457"/>
            <a:chOff x="1981200" y="2246312"/>
            <a:chExt cx="636588" cy="631826"/>
          </a:xfrm>
          <a:solidFill>
            <a:schemeClr val="bg1"/>
          </a:solidFill>
        </p:grpSpPr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1981200" y="2246312"/>
              <a:ext cx="263525" cy="519113"/>
            </a:xfrm>
            <a:custGeom>
              <a:avLst/>
              <a:gdLst>
                <a:gd name="T0" fmla="*/ 166 w 166"/>
                <a:gd name="T1" fmla="*/ 126 h 326"/>
                <a:gd name="T2" fmla="*/ 166 w 166"/>
                <a:gd name="T3" fmla="*/ 0 h 326"/>
                <a:gd name="T4" fmla="*/ 82 w 166"/>
                <a:gd name="T5" fmla="*/ 36 h 326"/>
                <a:gd name="T6" fmla="*/ 22 w 166"/>
                <a:gd name="T7" fmla="*/ 106 h 326"/>
                <a:gd name="T8" fmla="*/ 0 w 166"/>
                <a:gd name="T9" fmla="*/ 197 h 326"/>
                <a:gd name="T10" fmla="*/ 47 w 166"/>
                <a:gd name="T11" fmla="*/ 326 h 326"/>
                <a:gd name="T12" fmla="*/ 133 w 166"/>
                <a:gd name="T13" fmla="*/ 246 h 326"/>
                <a:gd name="T14" fmla="*/ 166 w 166"/>
                <a:gd name="T15" fmla="*/ 126 h 326"/>
                <a:gd name="T16" fmla="*/ 166 w 166"/>
                <a:gd name="T17" fmla="*/ 126 h 326"/>
                <a:gd name="T18" fmla="*/ 166 w 166"/>
                <a:gd name="T19" fmla="*/ 1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326">
                  <a:moveTo>
                    <a:pt x="166" y="126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135" y="5"/>
                    <a:pt x="107" y="17"/>
                    <a:pt x="82" y="36"/>
                  </a:cubicBezTo>
                  <a:cubicBezTo>
                    <a:pt x="56" y="54"/>
                    <a:pt x="36" y="78"/>
                    <a:pt x="22" y="106"/>
                  </a:cubicBezTo>
                  <a:cubicBezTo>
                    <a:pt x="7" y="134"/>
                    <a:pt x="0" y="165"/>
                    <a:pt x="0" y="197"/>
                  </a:cubicBezTo>
                  <a:cubicBezTo>
                    <a:pt x="0" y="246"/>
                    <a:pt x="16" y="289"/>
                    <a:pt x="47" y="326"/>
                  </a:cubicBezTo>
                  <a:cubicBezTo>
                    <a:pt x="83" y="309"/>
                    <a:pt x="111" y="282"/>
                    <a:pt x="133" y="246"/>
                  </a:cubicBezTo>
                  <a:cubicBezTo>
                    <a:pt x="155" y="210"/>
                    <a:pt x="166" y="170"/>
                    <a:pt x="166" y="126"/>
                  </a:cubicBezTo>
                  <a:close/>
                  <a:moveTo>
                    <a:pt x="166" y="126"/>
                  </a:moveTo>
                  <a:cubicBezTo>
                    <a:pt x="166" y="126"/>
                    <a:pt x="166" y="126"/>
                    <a:pt x="166" y="12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39"/>
            <p:cNvSpPr>
              <a:spLocks noEditPoints="1"/>
            </p:cNvSpPr>
            <p:nvPr/>
          </p:nvSpPr>
          <p:spPr bwMode="auto">
            <a:xfrm>
              <a:off x="2354263" y="2246312"/>
              <a:ext cx="263525" cy="519113"/>
            </a:xfrm>
            <a:custGeom>
              <a:avLst/>
              <a:gdLst>
                <a:gd name="T0" fmla="*/ 145 w 166"/>
                <a:gd name="T1" fmla="*/ 106 h 326"/>
                <a:gd name="T2" fmla="*/ 85 w 166"/>
                <a:gd name="T3" fmla="*/ 36 h 326"/>
                <a:gd name="T4" fmla="*/ 0 w 166"/>
                <a:gd name="T5" fmla="*/ 0 h 326"/>
                <a:gd name="T6" fmla="*/ 0 w 166"/>
                <a:gd name="T7" fmla="*/ 126 h 326"/>
                <a:gd name="T8" fmla="*/ 33 w 166"/>
                <a:gd name="T9" fmla="*/ 246 h 326"/>
                <a:gd name="T10" fmla="*/ 119 w 166"/>
                <a:gd name="T11" fmla="*/ 326 h 326"/>
                <a:gd name="T12" fmla="*/ 166 w 166"/>
                <a:gd name="T13" fmla="*/ 197 h 326"/>
                <a:gd name="T14" fmla="*/ 145 w 166"/>
                <a:gd name="T15" fmla="*/ 106 h 326"/>
                <a:gd name="T16" fmla="*/ 145 w 166"/>
                <a:gd name="T17" fmla="*/ 106 h 326"/>
                <a:gd name="T18" fmla="*/ 145 w 166"/>
                <a:gd name="T19" fmla="*/ 10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326">
                  <a:moveTo>
                    <a:pt x="145" y="106"/>
                  </a:moveTo>
                  <a:cubicBezTo>
                    <a:pt x="130" y="78"/>
                    <a:pt x="110" y="54"/>
                    <a:pt x="85" y="36"/>
                  </a:cubicBezTo>
                  <a:cubicBezTo>
                    <a:pt x="59" y="17"/>
                    <a:pt x="31" y="5"/>
                    <a:pt x="0" y="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70"/>
                    <a:pt x="11" y="210"/>
                    <a:pt x="33" y="246"/>
                  </a:cubicBezTo>
                  <a:cubicBezTo>
                    <a:pt x="55" y="282"/>
                    <a:pt x="84" y="309"/>
                    <a:pt x="119" y="326"/>
                  </a:cubicBezTo>
                  <a:cubicBezTo>
                    <a:pt x="151" y="289"/>
                    <a:pt x="166" y="246"/>
                    <a:pt x="166" y="197"/>
                  </a:cubicBezTo>
                  <a:cubicBezTo>
                    <a:pt x="166" y="165"/>
                    <a:pt x="159" y="134"/>
                    <a:pt x="145" y="106"/>
                  </a:cubicBezTo>
                  <a:close/>
                  <a:moveTo>
                    <a:pt x="145" y="106"/>
                  </a:moveTo>
                  <a:cubicBezTo>
                    <a:pt x="145" y="106"/>
                    <a:pt x="145" y="106"/>
                    <a:pt x="145" y="1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2146300" y="2640013"/>
              <a:ext cx="304800" cy="238125"/>
            </a:xfrm>
            <a:custGeom>
              <a:avLst/>
              <a:gdLst>
                <a:gd name="T0" fmla="*/ 130 w 191"/>
                <a:gd name="T1" fmla="*/ 70 h 150"/>
                <a:gd name="T2" fmla="*/ 95 w 191"/>
                <a:gd name="T3" fmla="*/ 0 h 150"/>
                <a:gd name="T4" fmla="*/ 61 w 191"/>
                <a:gd name="T5" fmla="*/ 70 h 150"/>
                <a:gd name="T6" fmla="*/ 0 w 191"/>
                <a:gd name="T7" fmla="*/ 125 h 150"/>
                <a:gd name="T8" fmla="*/ 95 w 191"/>
                <a:gd name="T9" fmla="*/ 150 h 150"/>
                <a:gd name="T10" fmla="*/ 191 w 191"/>
                <a:gd name="T11" fmla="*/ 125 h 150"/>
                <a:gd name="T12" fmla="*/ 130 w 191"/>
                <a:gd name="T13" fmla="*/ 70 h 150"/>
                <a:gd name="T14" fmla="*/ 130 w 191"/>
                <a:gd name="T15" fmla="*/ 70 h 150"/>
                <a:gd name="T16" fmla="*/ 130 w 191"/>
                <a:gd name="T17" fmla="*/ 7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50">
                  <a:moveTo>
                    <a:pt x="130" y="70"/>
                  </a:moveTo>
                  <a:cubicBezTo>
                    <a:pt x="113" y="49"/>
                    <a:pt x="102" y="25"/>
                    <a:pt x="95" y="0"/>
                  </a:cubicBezTo>
                  <a:cubicBezTo>
                    <a:pt x="90" y="25"/>
                    <a:pt x="78" y="49"/>
                    <a:pt x="61" y="70"/>
                  </a:cubicBezTo>
                  <a:cubicBezTo>
                    <a:pt x="44" y="92"/>
                    <a:pt x="24" y="110"/>
                    <a:pt x="0" y="125"/>
                  </a:cubicBezTo>
                  <a:cubicBezTo>
                    <a:pt x="29" y="142"/>
                    <a:pt x="61" y="150"/>
                    <a:pt x="95" y="150"/>
                  </a:cubicBezTo>
                  <a:cubicBezTo>
                    <a:pt x="130" y="150"/>
                    <a:pt x="162" y="142"/>
                    <a:pt x="191" y="125"/>
                  </a:cubicBezTo>
                  <a:cubicBezTo>
                    <a:pt x="167" y="110"/>
                    <a:pt x="147" y="92"/>
                    <a:pt x="130" y="70"/>
                  </a:cubicBezTo>
                  <a:close/>
                  <a:moveTo>
                    <a:pt x="130" y="70"/>
                  </a:moveTo>
                  <a:cubicBezTo>
                    <a:pt x="130" y="70"/>
                    <a:pt x="130" y="70"/>
                    <a:pt x="130" y="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6909145" y="4599081"/>
            <a:ext cx="1272980" cy="1063462"/>
            <a:chOff x="3454400" y="2249488"/>
            <a:chExt cx="636588" cy="531813"/>
          </a:xfrm>
          <a:solidFill>
            <a:schemeClr val="bg1"/>
          </a:solidFill>
        </p:grpSpPr>
        <p:sp>
          <p:nvSpPr>
            <p:cNvPr id="53" name="Freeform 44"/>
            <p:cNvSpPr>
              <a:spLocks noEditPoints="1"/>
            </p:cNvSpPr>
            <p:nvPr/>
          </p:nvSpPr>
          <p:spPr bwMode="auto">
            <a:xfrm>
              <a:off x="3454400" y="2674938"/>
              <a:ext cx="636588" cy="106363"/>
            </a:xfrm>
            <a:custGeom>
              <a:avLst/>
              <a:gdLst>
                <a:gd name="T0" fmla="*/ 384 w 400"/>
                <a:gd name="T1" fmla="*/ 0 h 67"/>
                <a:gd name="T2" fmla="*/ 17 w 400"/>
                <a:gd name="T3" fmla="*/ 0 h 67"/>
                <a:gd name="T4" fmla="*/ 5 w 400"/>
                <a:gd name="T5" fmla="*/ 5 h 67"/>
                <a:gd name="T6" fmla="*/ 0 w 400"/>
                <a:gd name="T7" fmla="*/ 17 h 67"/>
                <a:gd name="T8" fmla="*/ 0 w 400"/>
                <a:gd name="T9" fmla="*/ 50 h 67"/>
                <a:gd name="T10" fmla="*/ 5 w 400"/>
                <a:gd name="T11" fmla="*/ 62 h 67"/>
                <a:gd name="T12" fmla="*/ 17 w 400"/>
                <a:gd name="T13" fmla="*/ 67 h 67"/>
                <a:gd name="T14" fmla="*/ 384 w 400"/>
                <a:gd name="T15" fmla="*/ 67 h 67"/>
                <a:gd name="T16" fmla="*/ 396 w 400"/>
                <a:gd name="T17" fmla="*/ 62 h 67"/>
                <a:gd name="T18" fmla="*/ 400 w 400"/>
                <a:gd name="T19" fmla="*/ 50 h 67"/>
                <a:gd name="T20" fmla="*/ 400 w 400"/>
                <a:gd name="T21" fmla="*/ 17 h 67"/>
                <a:gd name="T22" fmla="*/ 396 w 400"/>
                <a:gd name="T23" fmla="*/ 5 h 67"/>
                <a:gd name="T24" fmla="*/ 384 w 400"/>
                <a:gd name="T25" fmla="*/ 0 h 67"/>
                <a:gd name="T26" fmla="*/ 384 w 400"/>
                <a:gd name="T27" fmla="*/ 0 h 67"/>
                <a:gd name="T28" fmla="*/ 384 w 4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67">
                  <a:moveTo>
                    <a:pt x="38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384" y="67"/>
                    <a:pt x="384" y="67"/>
                    <a:pt x="384" y="67"/>
                  </a:cubicBezTo>
                  <a:cubicBezTo>
                    <a:pt x="388" y="67"/>
                    <a:pt x="392" y="65"/>
                    <a:pt x="396" y="62"/>
                  </a:cubicBezTo>
                  <a:cubicBezTo>
                    <a:pt x="399" y="58"/>
                    <a:pt x="400" y="55"/>
                    <a:pt x="400" y="50"/>
                  </a:cubicBezTo>
                  <a:cubicBezTo>
                    <a:pt x="400" y="17"/>
                    <a:pt x="400" y="17"/>
                    <a:pt x="400" y="17"/>
                  </a:cubicBezTo>
                  <a:cubicBezTo>
                    <a:pt x="400" y="12"/>
                    <a:pt x="399" y="8"/>
                    <a:pt x="396" y="5"/>
                  </a:cubicBezTo>
                  <a:cubicBezTo>
                    <a:pt x="392" y="2"/>
                    <a:pt x="388" y="0"/>
                    <a:pt x="384" y="0"/>
                  </a:cubicBezTo>
                  <a:close/>
                  <a:moveTo>
                    <a:pt x="384" y="0"/>
                  </a:moveTo>
                  <a:cubicBezTo>
                    <a:pt x="384" y="0"/>
                    <a:pt x="384" y="0"/>
                    <a:pt x="3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5"/>
            <p:cNvSpPr>
              <a:spLocks noEditPoints="1"/>
            </p:cNvSpPr>
            <p:nvPr/>
          </p:nvSpPr>
          <p:spPr bwMode="auto">
            <a:xfrm>
              <a:off x="3454400" y="2249488"/>
              <a:ext cx="636588" cy="106363"/>
            </a:xfrm>
            <a:custGeom>
              <a:avLst/>
              <a:gdLst>
                <a:gd name="T0" fmla="*/ 396 w 400"/>
                <a:gd name="T1" fmla="*/ 5 h 67"/>
                <a:gd name="T2" fmla="*/ 384 w 400"/>
                <a:gd name="T3" fmla="*/ 0 h 67"/>
                <a:gd name="T4" fmla="*/ 17 w 400"/>
                <a:gd name="T5" fmla="*/ 0 h 67"/>
                <a:gd name="T6" fmla="*/ 5 w 400"/>
                <a:gd name="T7" fmla="*/ 5 h 67"/>
                <a:gd name="T8" fmla="*/ 0 w 400"/>
                <a:gd name="T9" fmla="*/ 17 h 67"/>
                <a:gd name="T10" fmla="*/ 0 w 400"/>
                <a:gd name="T11" fmla="*/ 50 h 67"/>
                <a:gd name="T12" fmla="*/ 5 w 400"/>
                <a:gd name="T13" fmla="*/ 62 h 67"/>
                <a:gd name="T14" fmla="*/ 17 w 400"/>
                <a:gd name="T15" fmla="*/ 67 h 67"/>
                <a:gd name="T16" fmla="*/ 384 w 400"/>
                <a:gd name="T17" fmla="*/ 67 h 67"/>
                <a:gd name="T18" fmla="*/ 396 w 400"/>
                <a:gd name="T19" fmla="*/ 62 h 67"/>
                <a:gd name="T20" fmla="*/ 400 w 400"/>
                <a:gd name="T21" fmla="*/ 50 h 67"/>
                <a:gd name="T22" fmla="*/ 400 w 400"/>
                <a:gd name="T23" fmla="*/ 17 h 67"/>
                <a:gd name="T24" fmla="*/ 396 w 400"/>
                <a:gd name="T25" fmla="*/ 5 h 67"/>
                <a:gd name="T26" fmla="*/ 396 w 400"/>
                <a:gd name="T27" fmla="*/ 5 h 67"/>
                <a:gd name="T28" fmla="*/ 396 w 400"/>
                <a:gd name="T29" fmla="*/ 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67">
                  <a:moveTo>
                    <a:pt x="396" y="5"/>
                  </a:moveTo>
                  <a:cubicBezTo>
                    <a:pt x="392" y="2"/>
                    <a:pt x="388" y="0"/>
                    <a:pt x="38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5"/>
                    <a:pt x="2" y="58"/>
                    <a:pt x="5" y="62"/>
                  </a:cubicBezTo>
                  <a:cubicBezTo>
                    <a:pt x="8" y="65"/>
                    <a:pt x="12" y="67"/>
                    <a:pt x="17" y="67"/>
                  </a:cubicBezTo>
                  <a:cubicBezTo>
                    <a:pt x="384" y="67"/>
                    <a:pt x="384" y="67"/>
                    <a:pt x="384" y="67"/>
                  </a:cubicBezTo>
                  <a:cubicBezTo>
                    <a:pt x="388" y="67"/>
                    <a:pt x="392" y="65"/>
                    <a:pt x="396" y="62"/>
                  </a:cubicBezTo>
                  <a:cubicBezTo>
                    <a:pt x="399" y="58"/>
                    <a:pt x="400" y="55"/>
                    <a:pt x="400" y="50"/>
                  </a:cubicBezTo>
                  <a:cubicBezTo>
                    <a:pt x="400" y="17"/>
                    <a:pt x="400" y="17"/>
                    <a:pt x="400" y="17"/>
                  </a:cubicBezTo>
                  <a:cubicBezTo>
                    <a:pt x="400" y="12"/>
                    <a:pt x="399" y="8"/>
                    <a:pt x="396" y="5"/>
                  </a:cubicBezTo>
                  <a:close/>
                  <a:moveTo>
                    <a:pt x="396" y="5"/>
                  </a:moveTo>
                  <a:cubicBezTo>
                    <a:pt x="396" y="5"/>
                    <a:pt x="396" y="5"/>
                    <a:pt x="396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6"/>
            <p:cNvSpPr>
              <a:spLocks noEditPoints="1"/>
            </p:cNvSpPr>
            <p:nvPr/>
          </p:nvSpPr>
          <p:spPr bwMode="auto">
            <a:xfrm>
              <a:off x="3454400" y="2462213"/>
              <a:ext cx="636588" cy="106363"/>
            </a:xfrm>
            <a:custGeom>
              <a:avLst/>
              <a:gdLst>
                <a:gd name="T0" fmla="*/ 384 w 400"/>
                <a:gd name="T1" fmla="*/ 0 h 67"/>
                <a:gd name="T2" fmla="*/ 17 w 400"/>
                <a:gd name="T3" fmla="*/ 0 h 67"/>
                <a:gd name="T4" fmla="*/ 5 w 400"/>
                <a:gd name="T5" fmla="*/ 5 h 67"/>
                <a:gd name="T6" fmla="*/ 0 w 400"/>
                <a:gd name="T7" fmla="*/ 17 h 67"/>
                <a:gd name="T8" fmla="*/ 0 w 400"/>
                <a:gd name="T9" fmla="*/ 51 h 67"/>
                <a:gd name="T10" fmla="*/ 5 w 400"/>
                <a:gd name="T11" fmla="*/ 62 h 67"/>
                <a:gd name="T12" fmla="*/ 17 w 400"/>
                <a:gd name="T13" fmla="*/ 67 h 67"/>
                <a:gd name="T14" fmla="*/ 384 w 400"/>
                <a:gd name="T15" fmla="*/ 67 h 67"/>
                <a:gd name="T16" fmla="*/ 396 w 400"/>
                <a:gd name="T17" fmla="*/ 62 h 67"/>
                <a:gd name="T18" fmla="*/ 400 w 400"/>
                <a:gd name="T19" fmla="*/ 51 h 67"/>
                <a:gd name="T20" fmla="*/ 400 w 400"/>
                <a:gd name="T21" fmla="*/ 17 h 67"/>
                <a:gd name="T22" fmla="*/ 396 w 400"/>
                <a:gd name="T23" fmla="*/ 5 h 67"/>
                <a:gd name="T24" fmla="*/ 384 w 400"/>
                <a:gd name="T25" fmla="*/ 0 h 67"/>
                <a:gd name="T26" fmla="*/ 384 w 400"/>
                <a:gd name="T27" fmla="*/ 0 h 67"/>
                <a:gd name="T28" fmla="*/ 384 w 400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67">
                  <a:moveTo>
                    <a:pt x="38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8" y="66"/>
                    <a:pt x="12" y="67"/>
                    <a:pt x="17" y="67"/>
                  </a:cubicBezTo>
                  <a:cubicBezTo>
                    <a:pt x="384" y="67"/>
                    <a:pt x="384" y="67"/>
                    <a:pt x="384" y="67"/>
                  </a:cubicBezTo>
                  <a:cubicBezTo>
                    <a:pt x="388" y="67"/>
                    <a:pt x="392" y="66"/>
                    <a:pt x="396" y="62"/>
                  </a:cubicBezTo>
                  <a:cubicBezTo>
                    <a:pt x="399" y="59"/>
                    <a:pt x="400" y="55"/>
                    <a:pt x="400" y="51"/>
                  </a:cubicBezTo>
                  <a:cubicBezTo>
                    <a:pt x="400" y="17"/>
                    <a:pt x="400" y="17"/>
                    <a:pt x="400" y="17"/>
                  </a:cubicBezTo>
                  <a:cubicBezTo>
                    <a:pt x="400" y="13"/>
                    <a:pt x="399" y="9"/>
                    <a:pt x="396" y="5"/>
                  </a:cubicBezTo>
                  <a:cubicBezTo>
                    <a:pt x="392" y="2"/>
                    <a:pt x="388" y="0"/>
                    <a:pt x="384" y="0"/>
                  </a:cubicBezTo>
                  <a:close/>
                  <a:moveTo>
                    <a:pt x="384" y="0"/>
                  </a:moveTo>
                  <a:cubicBezTo>
                    <a:pt x="384" y="0"/>
                    <a:pt x="384" y="0"/>
                    <a:pt x="3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9858266" y="4589556"/>
            <a:ext cx="1266629" cy="1136475"/>
            <a:chOff x="4929188" y="2244725"/>
            <a:chExt cx="633412" cy="568325"/>
          </a:xfrm>
          <a:solidFill>
            <a:schemeClr val="bg1"/>
          </a:solidFill>
        </p:grpSpPr>
        <p:sp>
          <p:nvSpPr>
            <p:cNvPr id="58" name="Freeform 50"/>
            <p:cNvSpPr>
              <a:spLocks noEditPoints="1"/>
            </p:cNvSpPr>
            <p:nvPr/>
          </p:nvSpPr>
          <p:spPr bwMode="auto">
            <a:xfrm>
              <a:off x="5064125" y="2244725"/>
              <a:ext cx="498475" cy="568325"/>
            </a:xfrm>
            <a:custGeom>
              <a:avLst/>
              <a:gdLst>
                <a:gd name="T0" fmla="*/ 323 w 367"/>
                <a:gd name="T1" fmla="*/ 144 h 418"/>
                <a:gd name="T2" fmla="*/ 167 w 367"/>
                <a:gd name="T3" fmla="*/ 86 h 418"/>
                <a:gd name="T4" fmla="*/ 167 w 367"/>
                <a:gd name="T5" fmla="*/ 18 h 418"/>
                <a:gd name="T6" fmla="*/ 157 w 367"/>
                <a:gd name="T7" fmla="*/ 3 h 418"/>
                <a:gd name="T8" fmla="*/ 139 w 367"/>
                <a:gd name="T9" fmla="*/ 6 h 418"/>
                <a:gd name="T10" fmla="*/ 5 w 367"/>
                <a:gd name="T11" fmla="*/ 140 h 418"/>
                <a:gd name="T12" fmla="*/ 0 w 367"/>
                <a:gd name="T13" fmla="*/ 151 h 418"/>
                <a:gd name="T14" fmla="*/ 5 w 367"/>
                <a:gd name="T15" fmla="*/ 163 h 418"/>
                <a:gd name="T16" fmla="*/ 139 w 367"/>
                <a:gd name="T17" fmla="*/ 297 h 418"/>
                <a:gd name="T18" fmla="*/ 150 w 367"/>
                <a:gd name="T19" fmla="*/ 302 h 418"/>
                <a:gd name="T20" fmla="*/ 157 w 367"/>
                <a:gd name="T21" fmla="*/ 300 h 418"/>
                <a:gd name="T22" fmla="*/ 167 w 367"/>
                <a:gd name="T23" fmla="*/ 285 h 418"/>
                <a:gd name="T24" fmla="*/ 167 w 367"/>
                <a:gd name="T25" fmla="*/ 219 h 418"/>
                <a:gd name="T26" fmla="*/ 237 w 367"/>
                <a:gd name="T27" fmla="*/ 233 h 418"/>
                <a:gd name="T28" fmla="*/ 281 w 367"/>
                <a:gd name="T29" fmla="*/ 262 h 418"/>
                <a:gd name="T30" fmla="*/ 309 w 367"/>
                <a:gd name="T31" fmla="*/ 409 h 418"/>
                <a:gd name="T32" fmla="*/ 315 w 367"/>
                <a:gd name="T33" fmla="*/ 418 h 418"/>
                <a:gd name="T34" fmla="*/ 317 w 367"/>
                <a:gd name="T35" fmla="*/ 418 h 418"/>
                <a:gd name="T36" fmla="*/ 324 w 367"/>
                <a:gd name="T37" fmla="*/ 414 h 418"/>
                <a:gd name="T38" fmla="*/ 330 w 367"/>
                <a:gd name="T39" fmla="*/ 404 h 418"/>
                <a:gd name="T40" fmla="*/ 340 w 367"/>
                <a:gd name="T41" fmla="*/ 380 h 418"/>
                <a:gd name="T42" fmla="*/ 353 w 367"/>
                <a:gd name="T43" fmla="*/ 347 h 418"/>
                <a:gd name="T44" fmla="*/ 363 w 367"/>
                <a:gd name="T45" fmla="*/ 311 h 418"/>
                <a:gd name="T46" fmla="*/ 367 w 367"/>
                <a:gd name="T47" fmla="*/ 277 h 418"/>
                <a:gd name="T48" fmla="*/ 323 w 367"/>
                <a:gd name="T49" fmla="*/ 144 h 418"/>
                <a:gd name="T50" fmla="*/ 323 w 367"/>
                <a:gd name="T51" fmla="*/ 144 h 418"/>
                <a:gd name="T52" fmla="*/ 323 w 367"/>
                <a:gd name="T53" fmla="*/ 144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7" h="418">
                  <a:moveTo>
                    <a:pt x="323" y="144"/>
                  </a:moveTo>
                  <a:cubicBezTo>
                    <a:pt x="290" y="110"/>
                    <a:pt x="238" y="91"/>
                    <a:pt x="167" y="86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67" y="11"/>
                    <a:pt x="164" y="6"/>
                    <a:pt x="157" y="3"/>
                  </a:cubicBezTo>
                  <a:cubicBezTo>
                    <a:pt x="150" y="0"/>
                    <a:pt x="144" y="1"/>
                    <a:pt x="139" y="6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2" y="143"/>
                    <a:pt x="0" y="147"/>
                    <a:pt x="0" y="151"/>
                  </a:cubicBezTo>
                  <a:cubicBezTo>
                    <a:pt x="0" y="156"/>
                    <a:pt x="2" y="160"/>
                    <a:pt x="5" y="163"/>
                  </a:cubicBezTo>
                  <a:cubicBezTo>
                    <a:pt x="139" y="297"/>
                    <a:pt x="139" y="297"/>
                    <a:pt x="139" y="297"/>
                  </a:cubicBezTo>
                  <a:cubicBezTo>
                    <a:pt x="142" y="300"/>
                    <a:pt x="146" y="302"/>
                    <a:pt x="150" y="302"/>
                  </a:cubicBezTo>
                  <a:cubicBezTo>
                    <a:pt x="152" y="302"/>
                    <a:pt x="155" y="301"/>
                    <a:pt x="157" y="300"/>
                  </a:cubicBezTo>
                  <a:cubicBezTo>
                    <a:pt x="164" y="297"/>
                    <a:pt x="167" y="292"/>
                    <a:pt x="167" y="285"/>
                  </a:cubicBezTo>
                  <a:cubicBezTo>
                    <a:pt x="167" y="219"/>
                    <a:pt x="167" y="219"/>
                    <a:pt x="167" y="219"/>
                  </a:cubicBezTo>
                  <a:cubicBezTo>
                    <a:pt x="195" y="222"/>
                    <a:pt x="218" y="226"/>
                    <a:pt x="237" y="233"/>
                  </a:cubicBezTo>
                  <a:cubicBezTo>
                    <a:pt x="255" y="240"/>
                    <a:pt x="270" y="250"/>
                    <a:pt x="281" y="262"/>
                  </a:cubicBezTo>
                  <a:cubicBezTo>
                    <a:pt x="307" y="291"/>
                    <a:pt x="316" y="340"/>
                    <a:pt x="309" y="409"/>
                  </a:cubicBezTo>
                  <a:cubicBezTo>
                    <a:pt x="308" y="414"/>
                    <a:pt x="310" y="417"/>
                    <a:pt x="315" y="418"/>
                  </a:cubicBezTo>
                  <a:cubicBezTo>
                    <a:pt x="315" y="418"/>
                    <a:pt x="316" y="418"/>
                    <a:pt x="317" y="418"/>
                  </a:cubicBezTo>
                  <a:cubicBezTo>
                    <a:pt x="321" y="418"/>
                    <a:pt x="323" y="417"/>
                    <a:pt x="324" y="414"/>
                  </a:cubicBezTo>
                  <a:cubicBezTo>
                    <a:pt x="330" y="404"/>
                    <a:pt x="330" y="404"/>
                    <a:pt x="330" y="404"/>
                  </a:cubicBezTo>
                  <a:cubicBezTo>
                    <a:pt x="332" y="399"/>
                    <a:pt x="336" y="391"/>
                    <a:pt x="340" y="380"/>
                  </a:cubicBezTo>
                  <a:cubicBezTo>
                    <a:pt x="345" y="369"/>
                    <a:pt x="349" y="358"/>
                    <a:pt x="353" y="347"/>
                  </a:cubicBezTo>
                  <a:cubicBezTo>
                    <a:pt x="356" y="336"/>
                    <a:pt x="360" y="324"/>
                    <a:pt x="363" y="311"/>
                  </a:cubicBezTo>
                  <a:cubicBezTo>
                    <a:pt x="366" y="298"/>
                    <a:pt x="367" y="287"/>
                    <a:pt x="367" y="277"/>
                  </a:cubicBezTo>
                  <a:cubicBezTo>
                    <a:pt x="367" y="218"/>
                    <a:pt x="353" y="174"/>
                    <a:pt x="323" y="144"/>
                  </a:cubicBezTo>
                  <a:close/>
                  <a:moveTo>
                    <a:pt x="323" y="144"/>
                  </a:moveTo>
                  <a:cubicBezTo>
                    <a:pt x="323" y="144"/>
                    <a:pt x="323" y="144"/>
                    <a:pt x="323" y="14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1"/>
            <p:cNvSpPr>
              <a:spLocks noEditPoints="1"/>
            </p:cNvSpPr>
            <p:nvPr/>
          </p:nvSpPr>
          <p:spPr bwMode="auto">
            <a:xfrm>
              <a:off x="4929188" y="2244725"/>
              <a:ext cx="227013" cy="409575"/>
            </a:xfrm>
            <a:custGeom>
              <a:avLst/>
              <a:gdLst>
                <a:gd name="T0" fmla="*/ 58 w 167"/>
                <a:gd name="T1" fmla="*/ 151 h 302"/>
                <a:gd name="T2" fmla="*/ 63 w 167"/>
                <a:gd name="T3" fmla="*/ 140 h 302"/>
                <a:gd name="T4" fmla="*/ 167 w 167"/>
                <a:gd name="T5" fmla="*/ 36 h 302"/>
                <a:gd name="T6" fmla="*/ 167 w 167"/>
                <a:gd name="T7" fmla="*/ 18 h 302"/>
                <a:gd name="T8" fmla="*/ 157 w 167"/>
                <a:gd name="T9" fmla="*/ 3 h 302"/>
                <a:gd name="T10" fmla="*/ 138 w 167"/>
                <a:gd name="T11" fmla="*/ 6 h 302"/>
                <a:gd name="T12" fmla="*/ 5 w 167"/>
                <a:gd name="T13" fmla="*/ 140 h 302"/>
                <a:gd name="T14" fmla="*/ 0 w 167"/>
                <a:gd name="T15" fmla="*/ 151 h 302"/>
                <a:gd name="T16" fmla="*/ 5 w 167"/>
                <a:gd name="T17" fmla="*/ 163 h 302"/>
                <a:gd name="T18" fmla="*/ 138 w 167"/>
                <a:gd name="T19" fmla="*/ 297 h 302"/>
                <a:gd name="T20" fmla="*/ 150 w 167"/>
                <a:gd name="T21" fmla="*/ 302 h 302"/>
                <a:gd name="T22" fmla="*/ 157 w 167"/>
                <a:gd name="T23" fmla="*/ 300 h 302"/>
                <a:gd name="T24" fmla="*/ 167 w 167"/>
                <a:gd name="T25" fmla="*/ 285 h 302"/>
                <a:gd name="T26" fmla="*/ 167 w 167"/>
                <a:gd name="T27" fmla="*/ 267 h 302"/>
                <a:gd name="T28" fmla="*/ 63 w 167"/>
                <a:gd name="T29" fmla="*/ 163 h 302"/>
                <a:gd name="T30" fmla="*/ 58 w 167"/>
                <a:gd name="T31" fmla="*/ 151 h 302"/>
                <a:gd name="T32" fmla="*/ 58 w 167"/>
                <a:gd name="T33" fmla="*/ 151 h 302"/>
                <a:gd name="T34" fmla="*/ 58 w 167"/>
                <a:gd name="T3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7" h="302">
                  <a:moveTo>
                    <a:pt x="58" y="151"/>
                  </a:moveTo>
                  <a:cubicBezTo>
                    <a:pt x="58" y="147"/>
                    <a:pt x="60" y="143"/>
                    <a:pt x="63" y="140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18"/>
                    <a:pt x="167" y="18"/>
                    <a:pt x="167" y="18"/>
                  </a:cubicBezTo>
                  <a:cubicBezTo>
                    <a:pt x="167" y="11"/>
                    <a:pt x="163" y="6"/>
                    <a:pt x="157" y="3"/>
                  </a:cubicBezTo>
                  <a:cubicBezTo>
                    <a:pt x="150" y="0"/>
                    <a:pt x="143" y="1"/>
                    <a:pt x="138" y="6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2" y="143"/>
                    <a:pt x="0" y="147"/>
                    <a:pt x="0" y="151"/>
                  </a:cubicBezTo>
                  <a:cubicBezTo>
                    <a:pt x="0" y="156"/>
                    <a:pt x="2" y="160"/>
                    <a:pt x="5" y="163"/>
                  </a:cubicBezTo>
                  <a:cubicBezTo>
                    <a:pt x="138" y="297"/>
                    <a:pt x="138" y="297"/>
                    <a:pt x="138" y="297"/>
                  </a:cubicBezTo>
                  <a:cubicBezTo>
                    <a:pt x="142" y="300"/>
                    <a:pt x="145" y="302"/>
                    <a:pt x="150" y="302"/>
                  </a:cubicBezTo>
                  <a:cubicBezTo>
                    <a:pt x="152" y="302"/>
                    <a:pt x="154" y="301"/>
                    <a:pt x="157" y="300"/>
                  </a:cubicBezTo>
                  <a:cubicBezTo>
                    <a:pt x="163" y="297"/>
                    <a:pt x="167" y="292"/>
                    <a:pt x="167" y="285"/>
                  </a:cubicBezTo>
                  <a:cubicBezTo>
                    <a:pt x="167" y="267"/>
                    <a:pt x="167" y="267"/>
                    <a:pt x="167" y="267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0" y="160"/>
                    <a:pt x="58" y="156"/>
                    <a:pt x="58" y="151"/>
                  </a:cubicBezTo>
                  <a:close/>
                  <a:moveTo>
                    <a:pt x="58" y="151"/>
                  </a:moveTo>
                  <a:cubicBezTo>
                    <a:pt x="58" y="151"/>
                    <a:pt x="58" y="151"/>
                    <a:pt x="58" y="1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2" name="Freeform 55"/>
          <p:cNvSpPr>
            <a:spLocks noEditPoints="1"/>
          </p:cNvSpPr>
          <p:nvPr/>
        </p:nvSpPr>
        <p:spPr bwMode="auto">
          <a:xfrm>
            <a:off x="12804212" y="4592729"/>
            <a:ext cx="1266631" cy="1133301"/>
          </a:xfrm>
          <a:custGeom>
            <a:avLst/>
            <a:gdLst>
              <a:gd name="T0" fmla="*/ 453 w 467"/>
              <a:gd name="T1" fmla="*/ 188 h 417"/>
              <a:gd name="T2" fmla="*/ 225 w 467"/>
              <a:gd name="T3" fmla="*/ 83 h 417"/>
              <a:gd name="T4" fmla="*/ 167 w 467"/>
              <a:gd name="T5" fmla="*/ 83 h 417"/>
              <a:gd name="T6" fmla="*/ 167 w 467"/>
              <a:gd name="T7" fmla="*/ 17 h 417"/>
              <a:gd name="T8" fmla="*/ 162 w 467"/>
              <a:gd name="T9" fmla="*/ 5 h 417"/>
              <a:gd name="T10" fmla="*/ 150 w 467"/>
              <a:gd name="T11" fmla="*/ 0 h 417"/>
              <a:gd name="T12" fmla="*/ 138 w 467"/>
              <a:gd name="T13" fmla="*/ 5 h 417"/>
              <a:gd name="T14" fmla="*/ 5 w 467"/>
              <a:gd name="T15" fmla="*/ 138 h 417"/>
              <a:gd name="T16" fmla="*/ 0 w 467"/>
              <a:gd name="T17" fmla="*/ 150 h 417"/>
              <a:gd name="T18" fmla="*/ 5 w 467"/>
              <a:gd name="T19" fmla="*/ 162 h 417"/>
              <a:gd name="T20" fmla="*/ 138 w 467"/>
              <a:gd name="T21" fmla="*/ 295 h 417"/>
              <a:gd name="T22" fmla="*/ 150 w 467"/>
              <a:gd name="T23" fmla="*/ 300 h 417"/>
              <a:gd name="T24" fmla="*/ 162 w 467"/>
              <a:gd name="T25" fmla="*/ 295 h 417"/>
              <a:gd name="T26" fmla="*/ 167 w 467"/>
              <a:gd name="T27" fmla="*/ 284 h 417"/>
              <a:gd name="T28" fmla="*/ 167 w 467"/>
              <a:gd name="T29" fmla="*/ 217 h 417"/>
              <a:gd name="T30" fmla="*/ 225 w 467"/>
              <a:gd name="T31" fmla="*/ 217 h 417"/>
              <a:gd name="T32" fmla="*/ 271 w 467"/>
              <a:gd name="T33" fmla="*/ 218 h 417"/>
              <a:gd name="T34" fmla="*/ 311 w 467"/>
              <a:gd name="T35" fmla="*/ 224 h 417"/>
              <a:gd name="T36" fmla="*/ 346 w 467"/>
              <a:gd name="T37" fmla="*/ 235 h 417"/>
              <a:gd name="T38" fmla="*/ 373 w 467"/>
              <a:gd name="T39" fmla="*/ 253 h 417"/>
              <a:gd name="T40" fmla="*/ 394 w 467"/>
              <a:gd name="T41" fmla="*/ 280 h 417"/>
              <a:gd name="T42" fmla="*/ 407 w 467"/>
              <a:gd name="T43" fmla="*/ 316 h 417"/>
              <a:gd name="T44" fmla="*/ 411 w 467"/>
              <a:gd name="T45" fmla="*/ 363 h 417"/>
              <a:gd name="T46" fmla="*/ 410 w 467"/>
              <a:gd name="T47" fmla="*/ 395 h 417"/>
              <a:gd name="T48" fmla="*/ 409 w 467"/>
              <a:gd name="T49" fmla="*/ 401 h 417"/>
              <a:gd name="T50" fmla="*/ 409 w 467"/>
              <a:gd name="T51" fmla="*/ 408 h 417"/>
              <a:gd name="T52" fmla="*/ 411 w 467"/>
              <a:gd name="T53" fmla="*/ 415 h 417"/>
              <a:gd name="T54" fmla="*/ 417 w 467"/>
              <a:gd name="T55" fmla="*/ 417 h 417"/>
              <a:gd name="T56" fmla="*/ 424 w 467"/>
              <a:gd name="T57" fmla="*/ 413 h 417"/>
              <a:gd name="T58" fmla="*/ 428 w 467"/>
              <a:gd name="T59" fmla="*/ 407 h 417"/>
              <a:gd name="T60" fmla="*/ 431 w 467"/>
              <a:gd name="T61" fmla="*/ 399 h 417"/>
              <a:gd name="T62" fmla="*/ 434 w 467"/>
              <a:gd name="T63" fmla="*/ 393 h 417"/>
              <a:gd name="T64" fmla="*/ 467 w 467"/>
              <a:gd name="T65" fmla="*/ 275 h 417"/>
              <a:gd name="T66" fmla="*/ 453 w 467"/>
              <a:gd name="T67" fmla="*/ 188 h 417"/>
              <a:gd name="T68" fmla="*/ 453 w 467"/>
              <a:gd name="T69" fmla="*/ 188 h 417"/>
              <a:gd name="T70" fmla="*/ 453 w 467"/>
              <a:gd name="T71" fmla="*/ 18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7" h="417">
                <a:moveTo>
                  <a:pt x="453" y="188"/>
                </a:moveTo>
                <a:cubicBezTo>
                  <a:pt x="425" y="118"/>
                  <a:pt x="349" y="83"/>
                  <a:pt x="225" y="83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17"/>
                  <a:pt x="167" y="17"/>
                  <a:pt x="167" y="17"/>
                </a:cubicBezTo>
                <a:cubicBezTo>
                  <a:pt x="167" y="12"/>
                  <a:pt x="165" y="8"/>
                  <a:pt x="162" y="5"/>
                </a:cubicBezTo>
                <a:cubicBezTo>
                  <a:pt x="159" y="2"/>
                  <a:pt x="155" y="0"/>
                  <a:pt x="150" y="0"/>
                </a:cubicBezTo>
                <a:cubicBezTo>
                  <a:pt x="146" y="0"/>
                  <a:pt x="142" y="2"/>
                  <a:pt x="138" y="5"/>
                </a:cubicBezTo>
                <a:cubicBezTo>
                  <a:pt x="5" y="138"/>
                  <a:pt x="5" y="138"/>
                  <a:pt x="5" y="138"/>
                </a:cubicBezTo>
                <a:cubicBezTo>
                  <a:pt x="2" y="142"/>
                  <a:pt x="0" y="146"/>
                  <a:pt x="0" y="150"/>
                </a:cubicBezTo>
                <a:cubicBezTo>
                  <a:pt x="0" y="155"/>
                  <a:pt x="2" y="159"/>
                  <a:pt x="5" y="162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42" y="299"/>
                  <a:pt x="146" y="300"/>
                  <a:pt x="150" y="300"/>
                </a:cubicBezTo>
                <a:cubicBezTo>
                  <a:pt x="155" y="300"/>
                  <a:pt x="159" y="299"/>
                  <a:pt x="162" y="295"/>
                </a:cubicBezTo>
                <a:cubicBezTo>
                  <a:pt x="165" y="292"/>
                  <a:pt x="167" y="288"/>
                  <a:pt x="167" y="284"/>
                </a:cubicBezTo>
                <a:cubicBezTo>
                  <a:pt x="167" y="217"/>
                  <a:pt x="167" y="217"/>
                  <a:pt x="167" y="217"/>
                </a:cubicBezTo>
                <a:cubicBezTo>
                  <a:pt x="225" y="217"/>
                  <a:pt x="225" y="217"/>
                  <a:pt x="225" y="217"/>
                </a:cubicBezTo>
                <a:cubicBezTo>
                  <a:pt x="242" y="217"/>
                  <a:pt x="258" y="217"/>
                  <a:pt x="271" y="218"/>
                </a:cubicBezTo>
                <a:cubicBezTo>
                  <a:pt x="284" y="220"/>
                  <a:pt x="298" y="221"/>
                  <a:pt x="311" y="224"/>
                </a:cubicBezTo>
                <a:cubicBezTo>
                  <a:pt x="324" y="227"/>
                  <a:pt x="336" y="230"/>
                  <a:pt x="346" y="235"/>
                </a:cubicBezTo>
                <a:cubicBezTo>
                  <a:pt x="356" y="240"/>
                  <a:pt x="365" y="246"/>
                  <a:pt x="373" y="253"/>
                </a:cubicBezTo>
                <a:cubicBezTo>
                  <a:pt x="382" y="261"/>
                  <a:pt x="389" y="269"/>
                  <a:pt x="394" y="280"/>
                </a:cubicBezTo>
                <a:cubicBezTo>
                  <a:pt x="400" y="290"/>
                  <a:pt x="404" y="302"/>
                  <a:pt x="407" y="316"/>
                </a:cubicBezTo>
                <a:cubicBezTo>
                  <a:pt x="410" y="330"/>
                  <a:pt x="411" y="345"/>
                  <a:pt x="411" y="363"/>
                </a:cubicBezTo>
                <a:cubicBezTo>
                  <a:pt x="411" y="372"/>
                  <a:pt x="411" y="383"/>
                  <a:pt x="410" y="395"/>
                </a:cubicBezTo>
                <a:cubicBezTo>
                  <a:pt x="410" y="396"/>
                  <a:pt x="410" y="398"/>
                  <a:pt x="409" y="401"/>
                </a:cubicBezTo>
                <a:cubicBezTo>
                  <a:pt x="409" y="404"/>
                  <a:pt x="409" y="406"/>
                  <a:pt x="409" y="408"/>
                </a:cubicBezTo>
                <a:cubicBezTo>
                  <a:pt x="409" y="411"/>
                  <a:pt x="410" y="413"/>
                  <a:pt x="411" y="415"/>
                </a:cubicBezTo>
                <a:cubicBezTo>
                  <a:pt x="413" y="416"/>
                  <a:pt x="415" y="417"/>
                  <a:pt x="417" y="417"/>
                </a:cubicBezTo>
                <a:cubicBezTo>
                  <a:pt x="420" y="417"/>
                  <a:pt x="422" y="416"/>
                  <a:pt x="424" y="413"/>
                </a:cubicBezTo>
                <a:cubicBezTo>
                  <a:pt x="426" y="411"/>
                  <a:pt x="427" y="409"/>
                  <a:pt x="428" y="407"/>
                </a:cubicBezTo>
                <a:cubicBezTo>
                  <a:pt x="429" y="405"/>
                  <a:pt x="430" y="402"/>
                  <a:pt x="431" y="399"/>
                </a:cubicBezTo>
                <a:cubicBezTo>
                  <a:pt x="433" y="396"/>
                  <a:pt x="434" y="394"/>
                  <a:pt x="434" y="393"/>
                </a:cubicBezTo>
                <a:cubicBezTo>
                  <a:pt x="456" y="343"/>
                  <a:pt x="467" y="304"/>
                  <a:pt x="467" y="275"/>
                </a:cubicBezTo>
                <a:cubicBezTo>
                  <a:pt x="467" y="241"/>
                  <a:pt x="463" y="212"/>
                  <a:pt x="453" y="188"/>
                </a:cubicBezTo>
                <a:close/>
                <a:moveTo>
                  <a:pt x="453" y="188"/>
                </a:moveTo>
                <a:cubicBezTo>
                  <a:pt x="453" y="188"/>
                  <a:pt x="453" y="188"/>
                  <a:pt x="453" y="18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3" name="グループ化 92"/>
          <p:cNvGrpSpPr/>
          <p:nvPr/>
        </p:nvGrpSpPr>
        <p:grpSpPr>
          <a:xfrm>
            <a:off x="15750157" y="4592729"/>
            <a:ext cx="1263455" cy="1263457"/>
            <a:chOff x="7875588" y="2246312"/>
            <a:chExt cx="631825" cy="631826"/>
          </a:xfrm>
          <a:solidFill>
            <a:schemeClr val="bg1"/>
          </a:solidFill>
        </p:grpSpPr>
        <p:sp>
          <p:nvSpPr>
            <p:cNvPr id="65" name="Freeform 59"/>
            <p:cNvSpPr>
              <a:spLocks noEditPoints="1"/>
            </p:cNvSpPr>
            <p:nvPr/>
          </p:nvSpPr>
          <p:spPr bwMode="auto">
            <a:xfrm>
              <a:off x="8191500" y="2246312"/>
              <a:ext cx="315913" cy="315913"/>
            </a:xfrm>
            <a:custGeom>
              <a:avLst/>
              <a:gdLst>
                <a:gd name="T0" fmla="*/ 197 w 197"/>
                <a:gd name="T1" fmla="*/ 38 h 197"/>
                <a:gd name="T2" fmla="*/ 194 w 197"/>
                <a:gd name="T3" fmla="*/ 32 h 197"/>
                <a:gd name="T4" fmla="*/ 164 w 197"/>
                <a:gd name="T5" fmla="*/ 3 h 197"/>
                <a:gd name="T6" fmla="*/ 158 w 197"/>
                <a:gd name="T7" fmla="*/ 0 h 197"/>
                <a:gd name="T8" fmla="*/ 152 w 197"/>
                <a:gd name="T9" fmla="*/ 3 h 197"/>
                <a:gd name="T10" fmla="*/ 66 w 197"/>
                <a:gd name="T11" fmla="*/ 89 h 197"/>
                <a:gd name="T12" fmla="*/ 28 w 197"/>
                <a:gd name="T13" fmla="*/ 52 h 197"/>
                <a:gd name="T14" fmla="*/ 17 w 197"/>
                <a:gd name="T15" fmla="*/ 47 h 197"/>
                <a:gd name="T16" fmla="*/ 5 w 197"/>
                <a:gd name="T17" fmla="*/ 52 h 197"/>
                <a:gd name="T18" fmla="*/ 0 w 197"/>
                <a:gd name="T19" fmla="*/ 63 h 197"/>
                <a:gd name="T20" fmla="*/ 0 w 197"/>
                <a:gd name="T21" fmla="*/ 180 h 197"/>
                <a:gd name="T22" fmla="*/ 5 w 197"/>
                <a:gd name="T23" fmla="*/ 192 h 197"/>
                <a:gd name="T24" fmla="*/ 17 w 197"/>
                <a:gd name="T25" fmla="*/ 197 h 197"/>
                <a:gd name="T26" fmla="*/ 133 w 197"/>
                <a:gd name="T27" fmla="*/ 197 h 197"/>
                <a:gd name="T28" fmla="*/ 145 w 197"/>
                <a:gd name="T29" fmla="*/ 192 h 197"/>
                <a:gd name="T30" fmla="*/ 150 w 197"/>
                <a:gd name="T31" fmla="*/ 180 h 197"/>
                <a:gd name="T32" fmla="*/ 145 w 197"/>
                <a:gd name="T33" fmla="*/ 168 h 197"/>
                <a:gd name="T34" fmla="*/ 108 w 197"/>
                <a:gd name="T35" fmla="*/ 131 h 197"/>
                <a:gd name="T36" fmla="*/ 194 w 197"/>
                <a:gd name="T37" fmla="*/ 44 h 197"/>
                <a:gd name="T38" fmla="*/ 197 w 197"/>
                <a:gd name="T39" fmla="*/ 38 h 197"/>
                <a:gd name="T40" fmla="*/ 197 w 197"/>
                <a:gd name="T41" fmla="*/ 38 h 197"/>
                <a:gd name="T42" fmla="*/ 197 w 197"/>
                <a:gd name="T43" fmla="*/ 3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7" h="197">
                  <a:moveTo>
                    <a:pt x="197" y="38"/>
                  </a:moveTo>
                  <a:cubicBezTo>
                    <a:pt x="197" y="36"/>
                    <a:pt x="196" y="34"/>
                    <a:pt x="194" y="32"/>
                  </a:cubicBezTo>
                  <a:cubicBezTo>
                    <a:pt x="164" y="3"/>
                    <a:pt x="164" y="3"/>
                    <a:pt x="164" y="3"/>
                  </a:cubicBezTo>
                  <a:cubicBezTo>
                    <a:pt x="163" y="1"/>
                    <a:pt x="161" y="0"/>
                    <a:pt x="158" y="0"/>
                  </a:cubicBezTo>
                  <a:cubicBezTo>
                    <a:pt x="156" y="0"/>
                    <a:pt x="154" y="1"/>
                    <a:pt x="152" y="3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5" y="48"/>
                    <a:pt x="21" y="47"/>
                    <a:pt x="17" y="47"/>
                  </a:cubicBezTo>
                  <a:cubicBezTo>
                    <a:pt x="12" y="47"/>
                    <a:pt x="8" y="48"/>
                    <a:pt x="5" y="52"/>
                  </a:cubicBezTo>
                  <a:cubicBezTo>
                    <a:pt x="2" y="55"/>
                    <a:pt x="0" y="59"/>
                    <a:pt x="0" y="63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5"/>
                    <a:pt x="2" y="189"/>
                    <a:pt x="5" y="192"/>
                  </a:cubicBezTo>
                  <a:cubicBezTo>
                    <a:pt x="8" y="195"/>
                    <a:pt x="12" y="197"/>
                    <a:pt x="17" y="197"/>
                  </a:cubicBezTo>
                  <a:cubicBezTo>
                    <a:pt x="133" y="197"/>
                    <a:pt x="133" y="197"/>
                    <a:pt x="133" y="197"/>
                  </a:cubicBezTo>
                  <a:cubicBezTo>
                    <a:pt x="138" y="197"/>
                    <a:pt x="142" y="195"/>
                    <a:pt x="145" y="192"/>
                  </a:cubicBezTo>
                  <a:cubicBezTo>
                    <a:pt x="148" y="189"/>
                    <a:pt x="150" y="185"/>
                    <a:pt x="150" y="180"/>
                  </a:cubicBezTo>
                  <a:cubicBezTo>
                    <a:pt x="150" y="176"/>
                    <a:pt x="148" y="172"/>
                    <a:pt x="145" y="168"/>
                  </a:cubicBezTo>
                  <a:cubicBezTo>
                    <a:pt x="108" y="131"/>
                    <a:pt x="108" y="131"/>
                    <a:pt x="108" y="131"/>
                  </a:cubicBezTo>
                  <a:cubicBezTo>
                    <a:pt x="194" y="44"/>
                    <a:pt x="194" y="44"/>
                    <a:pt x="194" y="44"/>
                  </a:cubicBezTo>
                  <a:cubicBezTo>
                    <a:pt x="196" y="43"/>
                    <a:pt x="197" y="41"/>
                    <a:pt x="197" y="38"/>
                  </a:cubicBezTo>
                  <a:close/>
                  <a:moveTo>
                    <a:pt x="197" y="38"/>
                  </a:moveTo>
                  <a:cubicBezTo>
                    <a:pt x="197" y="38"/>
                    <a:pt x="197" y="38"/>
                    <a:pt x="197" y="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0"/>
            <p:cNvSpPr>
              <a:spLocks noEditPoints="1"/>
            </p:cNvSpPr>
            <p:nvPr/>
          </p:nvSpPr>
          <p:spPr bwMode="auto">
            <a:xfrm>
              <a:off x="7875588" y="2562225"/>
              <a:ext cx="315913" cy="315913"/>
            </a:xfrm>
            <a:custGeom>
              <a:avLst/>
              <a:gdLst>
                <a:gd name="T0" fmla="*/ 180 w 197"/>
                <a:gd name="T1" fmla="*/ 0 h 197"/>
                <a:gd name="T2" fmla="*/ 63 w 197"/>
                <a:gd name="T3" fmla="*/ 0 h 197"/>
                <a:gd name="T4" fmla="*/ 52 w 197"/>
                <a:gd name="T5" fmla="*/ 5 h 197"/>
                <a:gd name="T6" fmla="*/ 47 w 197"/>
                <a:gd name="T7" fmla="*/ 17 h 197"/>
                <a:gd name="T8" fmla="*/ 52 w 197"/>
                <a:gd name="T9" fmla="*/ 28 h 197"/>
                <a:gd name="T10" fmla="*/ 89 w 197"/>
                <a:gd name="T11" fmla="*/ 66 h 197"/>
                <a:gd name="T12" fmla="*/ 3 w 197"/>
                <a:gd name="T13" fmla="*/ 152 h 197"/>
                <a:gd name="T14" fmla="*/ 0 w 197"/>
                <a:gd name="T15" fmla="*/ 158 h 197"/>
                <a:gd name="T16" fmla="*/ 3 w 197"/>
                <a:gd name="T17" fmla="*/ 164 h 197"/>
                <a:gd name="T18" fmla="*/ 32 w 197"/>
                <a:gd name="T19" fmla="*/ 194 h 197"/>
                <a:gd name="T20" fmla="*/ 38 w 197"/>
                <a:gd name="T21" fmla="*/ 197 h 197"/>
                <a:gd name="T22" fmla="*/ 44 w 197"/>
                <a:gd name="T23" fmla="*/ 194 h 197"/>
                <a:gd name="T24" fmla="*/ 131 w 197"/>
                <a:gd name="T25" fmla="*/ 108 h 197"/>
                <a:gd name="T26" fmla="*/ 168 w 197"/>
                <a:gd name="T27" fmla="*/ 145 h 197"/>
                <a:gd name="T28" fmla="*/ 180 w 197"/>
                <a:gd name="T29" fmla="*/ 150 h 197"/>
                <a:gd name="T30" fmla="*/ 192 w 197"/>
                <a:gd name="T31" fmla="*/ 145 h 197"/>
                <a:gd name="T32" fmla="*/ 197 w 197"/>
                <a:gd name="T33" fmla="*/ 133 h 197"/>
                <a:gd name="T34" fmla="*/ 197 w 197"/>
                <a:gd name="T35" fmla="*/ 17 h 197"/>
                <a:gd name="T36" fmla="*/ 192 w 197"/>
                <a:gd name="T37" fmla="*/ 5 h 197"/>
                <a:gd name="T38" fmla="*/ 180 w 197"/>
                <a:gd name="T39" fmla="*/ 0 h 197"/>
                <a:gd name="T40" fmla="*/ 180 w 197"/>
                <a:gd name="T41" fmla="*/ 0 h 197"/>
                <a:gd name="T42" fmla="*/ 180 w 197"/>
                <a:gd name="T43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7" h="197">
                  <a:moveTo>
                    <a:pt x="180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59" y="0"/>
                    <a:pt x="55" y="1"/>
                    <a:pt x="52" y="5"/>
                  </a:cubicBezTo>
                  <a:cubicBezTo>
                    <a:pt x="48" y="8"/>
                    <a:pt x="47" y="12"/>
                    <a:pt x="47" y="17"/>
                  </a:cubicBezTo>
                  <a:cubicBezTo>
                    <a:pt x="47" y="21"/>
                    <a:pt x="48" y="25"/>
                    <a:pt x="52" y="28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1" y="154"/>
                    <a:pt x="0" y="156"/>
                    <a:pt x="0" y="158"/>
                  </a:cubicBezTo>
                  <a:cubicBezTo>
                    <a:pt x="0" y="161"/>
                    <a:pt x="1" y="163"/>
                    <a:pt x="3" y="16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4" y="196"/>
                    <a:pt x="36" y="197"/>
                    <a:pt x="38" y="197"/>
                  </a:cubicBezTo>
                  <a:cubicBezTo>
                    <a:pt x="41" y="197"/>
                    <a:pt x="43" y="196"/>
                    <a:pt x="44" y="194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68" y="145"/>
                    <a:pt x="168" y="145"/>
                    <a:pt x="168" y="145"/>
                  </a:cubicBezTo>
                  <a:cubicBezTo>
                    <a:pt x="172" y="148"/>
                    <a:pt x="176" y="150"/>
                    <a:pt x="180" y="150"/>
                  </a:cubicBezTo>
                  <a:cubicBezTo>
                    <a:pt x="185" y="150"/>
                    <a:pt x="189" y="148"/>
                    <a:pt x="192" y="145"/>
                  </a:cubicBezTo>
                  <a:cubicBezTo>
                    <a:pt x="195" y="142"/>
                    <a:pt x="197" y="138"/>
                    <a:pt x="197" y="133"/>
                  </a:cubicBezTo>
                  <a:cubicBezTo>
                    <a:pt x="197" y="17"/>
                    <a:pt x="197" y="17"/>
                    <a:pt x="197" y="17"/>
                  </a:cubicBezTo>
                  <a:cubicBezTo>
                    <a:pt x="197" y="12"/>
                    <a:pt x="195" y="8"/>
                    <a:pt x="192" y="5"/>
                  </a:cubicBezTo>
                  <a:cubicBezTo>
                    <a:pt x="189" y="1"/>
                    <a:pt x="185" y="0"/>
                    <a:pt x="180" y="0"/>
                  </a:cubicBezTo>
                  <a:close/>
                  <a:moveTo>
                    <a:pt x="180" y="0"/>
                  </a:moveTo>
                  <a:cubicBezTo>
                    <a:pt x="180" y="0"/>
                    <a:pt x="180" y="0"/>
                    <a:pt x="18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1017255" y="7989847"/>
            <a:ext cx="1269806" cy="761882"/>
            <a:chOff x="508000" y="3986213"/>
            <a:chExt cx="635001" cy="381000"/>
          </a:xfrm>
          <a:solidFill>
            <a:schemeClr val="bg1"/>
          </a:solidFill>
        </p:grpSpPr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508000" y="3986213"/>
              <a:ext cx="423863" cy="381000"/>
            </a:xfrm>
            <a:custGeom>
              <a:avLst/>
              <a:gdLst>
                <a:gd name="T0" fmla="*/ 290 w 334"/>
                <a:gd name="T1" fmla="*/ 236 h 300"/>
                <a:gd name="T2" fmla="*/ 284 w 334"/>
                <a:gd name="T3" fmla="*/ 234 h 300"/>
                <a:gd name="T4" fmla="*/ 133 w 334"/>
                <a:gd name="T5" fmla="*/ 234 h 300"/>
                <a:gd name="T6" fmla="*/ 133 w 334"/>
                <a:gd name="T7" fmla="*/ 133 h 300"/>
                <a:gd name="T8" fmla="*/ 184 w 334"/>
                <a:gd name="T9" fmla="*/ 133 h 300"/>
                <a:gd name="T10" fmla="*/ 195 w 334"/>
                <a:gd name="T11" fmla="*/ 129 h 300"/>
                <a:gd name="T12" fmla="*/ 200 w 334"/>
                <a:gd name="T13" fmla="*/ 117 h 300"/>
                <a:gd name="T14" fmla="*/ 196 w 334"/>
                <a:gd name="T15" fmla="*/ 106 h 300"/>
                <a:gd name="T16" fmla="*/ 113 w 334"/>
                <a:gd name="T17" fmla="*/ 6 h 300"/>
                <a:gd name="T18" fmla="*/ 100 w 334"/>
                <a:gd name="T19" fmla="*/ 0 h 300"/>
                <a:gd name="T20" fmla="*/ 87 w 334"/>
                <a:gd name="T21" fmla="*/ 6 h 300"/>
                <a:gd name="T22" fmla="*/ 4 w 334"/>
                <a:gd name="T23" fmla="*/ 106 h 300"/>
                <a:gd name="T24" fmla="*/ 0 w 334"/>
                <a:gd name="T25" fmla="*/ 117 h 300"/>
                <a:gd name="T26" fmla="*/ 5 w 334"/>
                <a:gd name="T27" fmla="*/ 129 h 300"/>
                <a:gd name="T28" fmla="*/ 17 w 334"/>
                <a:gd name="T29" fmla="*/ 133 h 300"/>
                <a:gd name="T30" fmla="*/ 67 w 334"/>
                <a:gd name="T31" fmla="*/ 133 h 300"/>
                <a:gd name="T32" fmla="*/ 67 w 334"/>
                <a:gd name="T33" fmla="*/ 290 h 300"/>
                <a:gd name="T34" fmla="*/ 67 w 334"/>
                <a:gd name="T35" fmla="*/ 293 h 300"/>
                <a:gd name="T36" fmla="*/ 68 w 334"/>
                <a:gd name="T37" fmla="*/ 296 h 300"/>
                <a:gd name="T38" fmla="*/ 69 w 334"/>
                <a:gd name="T39" fmla="*/ 298 h 300"/>
                <a:gd name="T40" fmla="*/ 72 w 334"/>
                <a:gd name="T41" fmla="*/ 300 h 300"/>
                <a:gd name="T42" fmla="*/ 75 w 334"/>
                <a:gd name="T43" fmla="*/ 300 h 300"/>
                <a:gd name="T44" fmla="*/ 325 w 334"/>
                <a:gd name="T45" fmla="*/ 300 h 300"/>
                <a:gd name="T46" fmla="*/ 331 w 334"/>
                <a:gd name="T47" fmla="*/ 298 h 300"/>
                <a:gd name="T48" fmla="*/ 334 w 334"/>
                <a:gd name="T49" fmla="*/ 292 h 300"/>
                <a:gd name="T50" fmla="*/ 332 w 334"/>
                <a:gd name="T51" fmla="*/ 287 h 300"/>
                <a:gd name="T52" fmla="*/ 290 w 334"/>
                <a:gd name="T53" fmla="*/ 236 h 300"/>
                <a:gd name="T54" fmla="*/ 290 w 334"/>
                <a:gd name="T55" fmla="*/ 236 h 300"/>
                <a:gd name="T56" fmla="*/ 290 w 334"/>
                <a:gd name="T57" fmla="*/ 23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4" h="300">
                  <a:moveTo>
                    <a:pt x="290" y="236"/>
                  </a:moveTo>
                  <a:cubicBezTo>
                    <a:pt x="289" y="235"/>
                    <a:pt x="286" y="234"/>
                    <a:pt x="284" y="234"/>
                  </a:cubicBezTo>
                  <a:cubicBezTo>
                    <a:pt x="133" y="234"/>
                    <a:pt x="133" y="234"/>
                    <a:pt x="133" y="234"/>
                  </a:cubicBezTo>
                  <a:cubicBezTo>
                    <a:pt x="133" y="133"/>
                    <a:pt x="133" y="133"/>
                    <a:pt x="133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8" y="133"/>
                    <a:pt x="192" y="132"/>
                    <a:pt x="195" y="129"/>
                  </a:cubicBezTo>
                  <a:cubicBezTo>
                    <a:pt x="199" y="125"/>
                    <a:pt x="200" y="121"/>
                    <a:pt x="200" y="117"/>
                  </a:cubicBezTo>
                  <a:cubicBezTo>
                    <a:pt x="200" y="113"/>
                    <a:pt x="199" y="109"/>
                    <a:pt x="196" y="106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0" y="2"/>
                    <a:pt x="105" y="0"/>
                    <a:pt x="100" y="0"/>
                  </a:cubicBezTo>
                  <a:cubicBezTo>
                    <a:pt x="95" y="0"/>
                    <a:pt x="91" y="2"/>
                    <a:pt x="87" y="6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1" y="109"/>
                    <a:pt x="0" y="113"/>
                    <a:pt x="0" y="117"/>
                  </a:cubicBezTo>
                  <a:cubicBezTo>
                    <a:pt x="0" y="121"/>
                    <a:pt x="2" y="125"/>
                    <a:pt x="5" y="129"/>
                  </a:cubicBezTo>
                  <a:cubicBezTo>
                    <a:pt x="8" y="132"/>
                    <a:pt x="12" y="133"/>
                    <a:pt x="17" y="133"/>
                  </a:cubicBezTo>
                  <a:cubicBezTo>
                    <a:pt x="67" y="133"/>
                    <a:pt x="67" y="133"/>
                    <a:pt x="67" y="133"/>
                  </a:cubicBezTo>
                  <a:cubicBezTo>
                    <a:pt x="67" y="290"/>
                    <a:pt x="67" y="290"/>
                    <a:pt x="67" y="290"/>
                  </a:cubicBezTo>
                  <a:cubicBezTo>
                    <a:pt x="67" y="290"/>
                    <a:pt x="67" y="291"/>
                    <a:pt x="67" y="293"/>
                  </a:cubicBezTo>
                  <a:cubicBezTo>
                    <a:pt x="67" y="294"/>
                    <a:pt x="67" y="295"/>
                    <a:pt x="68" y="296"/>
                  </a:cubicBezTo>
                  <a:cubicBezTo>
                    <a:pt x="68" y="296"/>
                    <a:pt x="69" y="297"/>
                    <a:pt x="69" y="298"/>
                  </a:cubicBezTo>
                  <a:cubicBezTo>
                    <a:pt x="70" y="299"/>
                    <a:pt x="71" y="299"/>
                    <a:pt x="72" y="300"/>
                  </a:cubicBezTo>
                  <a:cubicBezTo>
                    <a:pt x="73" y="300"/>
                    <a:pt x="74" y="300"/>
                    <a:pt x="7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8" y="300"/>
                    <a:pt x="330" y="300"/>
                    <a:pt x="331" y="298"/>
                  </a:cubicBezTo>
                  <a:cubicBezTo>
                    <a:pt x="333" y="296"/>
                    <a:pt x="334" y="294"/>
                    <a:pt x="334" y="292"/>
                  </a:cubicBezTo>
                  <a:cubicBezTo>
                    <a:pt x="334" y="290"/>
                    <a:pt x="333" y="288"/>
                    <a:pt x="332" y="287"/>
                  </a:cubicBezTo>
                  <a:lnTo>
                    <a:pt x="290" y="236"/>
                  </a:lnTo>
                  <a:close/>
                  <a:moveTo>
                    <a:pt x="290" y="236"/>
                  </a:moveTo>
                  <a:cubicBezTo>
                    <a:pt x="290" y="236"/>
                    <a:pt x="290" y="236"/>
                    <a:pt x="290" y="2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5"/>
            <p:cNvSpPr>
              <a:spLocks noEditPoints="1"/>
            </p:cNvSpPr>
            <p:nvPr/>
          </p:nvSpPr>
          <p:spPr bwMode="auto">
            <a:xfrm>
              <a:off x="719138" y="3986213"/>
              <a:ext cx="423863" cy="381000"/>
            </a:xfrm>
            <a:custGeom>
              <a:avLst/>
              <a:gdLst>
                <a:gd name="T0" fmla="*/ 329 w 334"/>
                <a:gd name="T1" fmla="*/ 172 h 300"/>
                <a:gd name="T2" fmla="*/ 317 w 334"/>
                <a:gd name="T3" fmla="*/ 167 h 300"/>
                <a:gd name="T4" fmla="*/ 267 w 334"/>
                <a:gd name="T5" fmla="*/ 167 h 300"/>
                <a:gd name="T6" fmla="*/ 267 w 334"/>
                <a:gd name="T7" fmla="*/ 10 h 300"/>
                <a:gd name="T8" fmla="*/ 267 w 334"/>
                <a:gd name="T9" fmla="*/ 7 h 300"/>
                <a:gd name="T10" fmla="*/ 266 w 334"/>
                <a:gd name="T11" fmla="*/ 4 h 300"/>
                <a:gd name="T12" fmla="*/ 264 w 334"/>
                <a:gd name="T13" fmla="*/ 2 h 300"/>
                <a:gd name="T14" fmla="*/ 262 w 334"/>
                <a:gd name="T15" fmla="*/ 1 h 300"/>
                <a:gd name="T16" fmla="*/ 258 w 334"/>
                <a:gd name="T17" fmla="*/ 0 h 300"/>
                <a:gd name="T18" fmla="*/ 8 w 334"/>
                <a:gd name="T19" fmla="*/ 0 h 300"/>
                <a:gd name="T20" fmla="*/ 2 w 334"/>
                <a:gd name="T21" fmla="*/ 2 h 300"/>
                <a:gd name="T22" fmla="*/ 0 w 334"/>
                <a:gd name="T23" fmla="*/ 8 h 300"/>
                <a:gd name="T24" fmla="*/ 2 w 334"/>
                <a:gd name="T25" fmla="*/ 14 h 300"/>
                <a:gd name="T26" fmla="*/ 43 w 334"/>
                <a:gd name="T27" fmla="*/ 64 h 300"/>
                <a:gd name="T28" fmla="*/ 50 w 334"/>
                <a:gd name="T29" fmla="*/ 67 h 300"/>
                <a:gd name="T30" fmla="*/ 200 w 334"/>
                <a:gd name="T31" fmla="*/ 67 h 300"/>
                <a:gd name="T32" fmla="*/ 200 w 334"/>
                <a:gd name="T33" fmla="*/ 167 h 300"/>
                <a:gd name="T34" fmla="*/ 150 w 334"/>
                <a:gd name="T35" fmla="*/ 167 h 300"/>
                <a:gd name="T36" fmla="*/ 138 w 334"/>
                <a:gd name="T37" fmla="*/ 172 h 300"/>
                <a:gd name="T38" fmla="*/ 133 w 334"/>
                <a:gd name="T39" fmla="*/ 184 h 300"/>
                <a:gd name="T40" fmla="*/ 137 w 334"/>
                <a:gd name="T41" fmla="*/ 194 h 300"/>
                <a:gd name="T42" fmla="*/ 221 w 334"/>
                <a:gd name="T43" fmla="*/ 294 h 300"/>
                <a:gd name="T44" fmla="*/ 233 w 334"/>
                <a:gd name="T45" fmla="*/ 300 h 300"/>
                <a:gd name="T46" fmla="*/ 246 w 334"/>
                <a:gd name="T47" fmla="*/ 294 h 300"/>
                <a:gd name="T48" fmla="*/ 330 w 334"/>
                <a:gd name="T49" fmla="*/ 194 h 300"/>
                <a:gd name="T50" fmla="*/ 334 w 334"/>
                <a:gd name="T51" fmla="*/ 184 h 300"/>
                <a:gd name="T52" fmla="*/ 329 w 334"/>
                <a:gd name="T53" fmla="*/ 172 h 300"/>
                <a:gd name="T54" fmla="*/ 329 w 334"/>
                <a:gd name="T55" fmla="*/ 172 h 300"/>
                <a:gd name="T56" fmla="*/ 329 w 334"/>
                <a:gd name="T57" fmla="*/ 17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4" h="300">
                  <a:moveTo>
                    <a:pt x="329" y="172"/>
                  </a:moveTo>
                  <a:cubicBezTo>
                    <a:pt x="325" y="169"/>
                    <a:pt x="321" y="167"/>
                    <a:pt x="317" y="167"/>
                  </a:cubicBezTo>
                  <a:cubicBezTo>
                    <a:pt x="267" y="167"/>
                    <a:pt x="267" y="167"/>
                    <a:pt x="267" y="167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7" y="10"/>
                    <a:pt x="267" y="9"/>
                    <a:pt x="267" y="7"/>
                  </a:cubicBezTo>
                  <a:cubicBezTo>
                    <a:pt x="266" y="6"/>
                    <a:pt x="266" y="5"/>
                    <a:pt x="266" y="4"/>
                  </a:cubicBezTo>
                  <a:cubicBezTo>
                    <a:pt x="265" y="4"/>
                    <a:pt x="265" y="3"/>
                    <a:pt x="264" y="2"/>
                  </a:cubicBezTo>
                  <a:cubicBezTo>
                    <a:pt x="264" y="1"/>
                    <a:pt x="263" y="1"/>
                    <a:pt x="262" y="1"/>
                  </a:cubicBezTo>
                  <a:cubicBezTo>
                    <a:pt x="261" y="0"/>
                    <a:pt x="260" y="0"/>
                    <a:pt x="25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0"/>
                    <a:pt x="0" y="12"/>
                    <a:pt x="2" y="1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5" y="66"/>
                    <a:pt x="47" y="67"/>
                    <a:pt x="50" y="67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6" y="167"/>
                    <a:pt x="142" y="169"/>
                    <a:pt x="138" y="172"/>
                  </a:cubicBezTo>
                  <a:cubicBezTo>
                    <a:pt x="135" y="175"/>
                    <a:pt x="133" y="179"/>
                    <a:pt x="133" y="184"/>
                  </a:cubicBezTo>
                  <a:cubicBezTo>
                    <a:pt x="133" y="188"/>
                    <a:pt x="135" y="191"/>
                    <a:pt x="137" y="194"/>
                  </a:cubicBezTo>
                  <a:cubicBezTo>
                    <a:pt x="221" y="294"/>
                    <a:pt x="221" y="294"/>
                    <a:pt x="221" y="294"/>
                  </a:cubicBezTo>
                  <a:cubicBezTo>
                    <a:pt x="224" y="298"/>
                    <a:pt x="228" y="300"/>
                    <a:pt x="233" y="300"/>
                  </a:cubicBezTo>
                  <a:cubicBezTo>
                    <a:pt x="239" y="300"/>
                    <a:pt x="243" y="298"/>
                    <a:pt x="246" y="294"/>
                  </a:cubicBezTo>
                  <a:cubicBezTo>
                    <a:pt x="330" y="194"/>
                    <a:pt x="330" y="194"/>
                    <a:pt x="330" y="194"/>
                  </a:cubicBezTo>
                  <a:cubicBezTo>
                    <a:pt x="332" y="191"/>
                    <a:pt x="334" y="188"/>
                    <a:pt x="334" y="184"/>
                  </a:cubicBezTo>
                  <a:cubicBezTo>
                    <a:pt x="334" y="179"/>
                    <a:pt x="332" y="175"/>
                    <a:pt x="329" y="172"/>
                  </a:cubicBezTo>
                  <a:close/>
                  <a:moveTo>
                    <a:pt x="329" y="172"/>
                  </a:moveTo>
                  <a:cubicBezTo>
                    <a:pt x="329" y="172"/>
                    <a:pt x="329" y="172"/>
                    <a:pt x="329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3" name="Freeform 69"/>
          <p:cNvSpPr>
            <a:spLocks noEditPoints="1"/>
          </p:cNvSpPr>
          <p:nvPr/>
        </p:nvSpPr>
        <p:spPr bwMode="auto">
          <a:xfrm>
            <a:off x="3966376" y="7824772"/>
            <a:ext cx="1266631" cy="1092031"/>
          </a:xfrm>
          <a:custGeom>
            <a:avLst/>
            <a:gdLst>
              <a:gd name="T0" fmla="*/ 464 w 467"/>
              <a:gd name="T1" fmla="*/ 1 h 403"/>
              <a:gd name="T2" fmla="*/ 455 w 467"/>
              <a:gd name="T3" fmla="*/ 5 h 403"/>
              <a:gd name="T4" fmla="*/ 270 w 467"/>
              <a:gd name="T5" fmla="*/ 190 h 403"/>
              <a:gd name="T6" fmla="*/ 267 w 467"/>
              <a:gd name="T7" fmla="*/ 195 h 403"/>
              <a:gd name="T8" fmla="*/ 267 w 467"/>
              <a:gd name="T9" fmla="*/ 10 h 403"/>
              <a:gd name="T10" fmla="*/ 264 w 467"/>
              <a:gd name="T11" fmla="*/ 1 h 403"/>
              <a:gd name="T12" fmla="*/ 255 w 467"/>
              <a:gd name="T13" fmla="*/ 5 h 403"/>
              <a:gd name="T14" fmla="*/ 70 w 467"/>
              <a:gd name="T15" fmla="*/ 190 h 403"/>
              <a:gd name="T16" fmla="*/ 67 w 467"/>
              <a:gd name="T17" fmla="*/ 195 h 403"/>
              <a:gd name="T18" fmla="*/ 67 w 467"/>
              <a:gd name="T19" fmla="*/ 18 h 403"/>
              <a:gd name="T20" fmla="*/ 62 w 467"/>
              <a:gd name="T21" fmla="*/ 6 h 403"/>
              <a:gd name="T22" fmla="*/ 50 w 467"/>
              <a:gd name="T23" fmla="*/ 1 h 403"/>
              <a:gd name="T24" fmla="*/ 17 w 467"/>
              <a:gd name="T25" fmla="*/ 1 h 403"/>
              <a:gd name="T26" fmla="*/ 5 w 467"/>
              <a:gd name="T27" fmla="*/ 6 h 403"/>
              <a:gd name="T28" fmla="*/ 0 w 467"/>
              <a:gd name="T29" fmla="*/ 18 h 403"/>
              <a:gd name="T30" fmla="*/ 0 w 467"/>
              <a:gd name="T31" fmla="*/ 385 h 403"/>
              <a:gd name="T32" fmla="*/ 5 w 467"/>
              <a:gd name="T33" fmla="*/ 397 h 403"/>
              <a:gd name="T34" fmla="*/ 17 w 467"/>
              <a:gd name="T35" fmla="*/ 402 h 403"/>
              <a:gd name="T36" fmla="*/ 50 w 467"/>
              <a:gd name="T37" fmla="*/ 402 h 403"/>
              <a:gd name="T38" fmla="*/ 62 w 467"/>
              <a:gd name="T39" fmla="*/ 397 h 403"/>
              <a:gd name="T40" fmla="*/ 67 w 467"/>
              <a:gd name="T41" fmla="*/ 385 h 403"/>
              <a:gd name="T42" fmla="*/ 67 w 467"/>
              <a:gd name="T43" fmla="*/ 208 h 403"/>
              <a:gd name="T44" fmla="*/ 70 w 467"/>
              <a:gd name="T45" fmla="*/ 213 h 403"/>
              <a:gd name="T46" fmla="*/ 255 w 467"/>
              <a:gd name="T47" fmla="*/ 398 h 403"/>
              <a:gd name="T48" fmla="*/ 264 w 467"/>
              <a:gd name="T49" fmla="*/ 402 h 403"/>
              <a:gd name="T50" fmla="*/ 267 w 467"/>
              <a:gd name="T51" fmla="*/ 393 h 403"/>
              <a:gd name="T52" fmla="*/ 267 w 467"/>
              <a:gd name="T53" fmla="*/ 208 h 403"/>
              <a:gd name="T54" fmla="*/ 270 w 467"/>
              <a:gd name="T55" fmla="*/ 213 h 403"/>
              <a:gd name="T56" fmla="*/ 455 w 467"/>
              <a:gd name="T57" fmla="*/ 398 h 403"/>
              <a:gd name="T58" fmla="*/ 464 w 467"/>
              <a:gd name="T59" fmla="*/ 402 h 403"/>
              <a:gd name="T60" fmla="*/ 467 w 467"/>
              <a:gd name="T61" fmla="*/ 393 h 403"/>
              <a:gd name="T62" fmla="*/ 467 w 467"/>
              <a:gd name="T63" fmla="*/ 10 h 403"/>
              <a:gd name="T64" fmla="*/ 464 w 467"/>
              <a:gd name="T65" fmla="*/ 1 h 403"/>
              <a:gd name="T66" fmla="*/ 464 w 467"/>
              <a:gd name="T67" fmla="*/ 1 h 403"/>
              <a:gd name="T68" fmla="*/ 464 w 467"/>
              <a:gd name="T69" fmla="*/ 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7" h="403">
                <a:moveTo>
                  <a:pt x="464" y="1"/>
                </a:moveTo>
                <a:cubicBezTo>
                  <a:pt x="462" y="0"/>
                  <a:pt x="459" y="1"/>
                  <a:pt x="455" y="5"/>
                </a:cubicBezTo>
                <a:cubicBezTo>
                  <a:pt x="270" y="190"/>
                  <a:pt x="270" y="190"/>
                  <a:pt x="270" y="190"/>
                </a:cubicBezTo>
                <a:cubicBezTo>
                  <a:pt x="269" y="191"/>
                  <a:pt x="268" y="193"/>
                  <a:pt x="267" y="195"/>
                </a:cubicBezTo>
                <a:cubicBezTo>
                  <a:pt x="267" y="10"/>
                  <a:pt x="267" y="10"/>
                  <a:pt x="267" y="10"/>
                </a:cubicBezTo>
                <a:cubicBezTo>
                  <a:pt x="267" y="5"/>
                  <a:pt x="266" y="2"/>
                  <a:pt x="264" y="1"/>
                </a:cubicBezTo>
                <a:cubicBezTo>
                  <a:pt x="261" y="0"/>
                  <a:pt x="259" y="1"/>
                  <a:pt x="255" y="5"/>
                </a:cubicBezTo>
                <a:cubicBezTo>
                  <a:pt x="70" y="190"/>
                  <a:pt x="70" y="190"/>
                  <a:pt x="70" y="190"/>
                </a:cubicBezTo>
                <a:cubicBezTo>
                  <a:pt x="69" y="191"/>
                  <a:pt x="67" y="193"/>
                  <a:pt x="67" y="195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14"/>
                  <a:pt x="65" y="10"/>
                  <a:pt x="62" y="6"/>
                </a:cubicBezTo>
                <a:cubicBezTo>
                  <a:pt x="58" y="3"/>
                  <a:pt x="55" y="1"/>
                  <a:pt x="50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2" y="1"/>
                  <a:pt x="8" y="3"/>
                  <a:pt x="5" y="6"/>
                </a:cubicBezTo>
                <a:cubicBezTo>
                  <a:pt x="2" y="10"/>
                  <a:pt x="0" y="14"/>
                  <a:pt x="0" y="18"/>
                </a:cubicBezTo>
                <a:cubicBezTo>
                  <a:pt x="0" y="385"/>
                  <a:pt x="0" y="385"/>
                  <a:pt x="0" y="385"/>
                </a:cubicBezTo>
                <a:cubicBezTo>
                  <a:pt x="0" y="390"/>
                  <a:pt x="2" y="394"/>
                  <a:pt x="5" y="397"/>
                </a:cubicBezTo>
                <a:cubicBezTo>
                  <a:pt x="8" y="400"/>
                  <a:pt x="12" y="402"/>
                  <a:pt x="17" y="402"/>
                </a:cubicBezTo>
                <a:cubicBezTo>
                  <a:pt x="50" y="402"/>
                  <a:pt x="50" y="402"/>
                  <a:pt x="50" y="402"/>
                </a:cubicBezTo>
                <a:cubicBezTo>
                  <a:pt x="55" y="402"/>
                  <a:pt x="58" y="400"/>
                  <a:pt x="62" y="397"/>
                </a:cubicBezTo>
                <a:cubicBezTo>
                  <a:pt x="65" y="394"/>
                  <a:pt x="67" y="390"/>
                  <a:pt x="67" y="385"/>
                </a:cubicBezTo>
                <a:cubicBezTo>
                  <a:pt x="67" y="208"/>
                  <a:pt x="67" y="208"/>
                  <a:pt x="67" y="208"/>
                </a:cubicBezTo>
                <a:cubicBezTo>
                  <a:pt x="67" y="210"/>
                  <a:pt x="69" y="212"/>
                  <a:pt x="70" y="213"/>
                </a:cubicBezTo>
                <a:cubicBezTo>
                  <a:pt x="255" y="398"/>
                  <a:pt x="255" y="398"/>
                  <a:pt x="255" y="398"/>
                </a:cubicBezTo>
                <a:cubicBezTo>
                  <a:pt x="259" y="402"/>
                  <a:pt x="261" y="403"/>
                  <a:pt x="264" y="402"/>
                </a:cubicBezTo>
                <a:cubicBezTo>
                  <a:pt x="266" y="401"/>
                  <a:pt x="267" y="398"/>
                  <a:pt x="267" y="393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68" y="210"/>
                  <a:pt x="269" y="212"/>
                  <a:pt x="270" y="213"/>
                </a:cubicBezTo>
                <a:cubicBezTo>
                  <a:pt x="455" y="398"/>
                  <a:pt x="455" y="398"/>
                  <a:pt x="455" y="398"/>
                </a:cubicBezTo>
                <a:cubicBezTo>
                  <a:pt x="459" y="402"/>
                  <a:pt x="462" y="403"/>
                  <a:pt x="464" y="402"/>
                </a:cubicBezTo>
                <a:cubicBezTo>
                  <a:pt x="466" y="401"/>
                  <a:pt x="467" y="398"/>
                  <a:pt x="467" y="393"/>
                </a:cubicBezTo>
                <a:cubicBezTo>
                  <a:pt x="467" y="10"/>
                  <a:pt x="467" y="10"/>
                  <a:pt x="467" y="10"/>
                </a:cubicBezTo>
                <a:cubicBezTo>
                  <a:pt x="467" y="5"/>
                  <a:pt x="466" y="2"/>
                  <a:pt x="464" y="1"/>
                </a:cubicBezTo>
                <a:close/>
                <a:moveTo>
                  <a:pt x="464" y="1"/>
                </a:moveTo>
                <a:cubicBezTo>
                  <a:pt x="464" y="1"/>
                  <a:pt x="464" y="1"/>
                  <a:pt x="464" y="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8" name="グループ化 97"/>
          <p:cNvGrpSpPr/>
          <p:nvPr/>
        </p:nvGrpSpPr>
        <p:grpSpPr>
          <a:xfrm>
            <a:off x="6909145" y="7734298"/>
            <a:ext cx="1272980" cy="1272980"/>
            <a:chOff x="3454400" y="3989388"/>
            <a:chExt cx="636588" cy="636588"/>
          </a:xfrm>
          <a:solidFill>
            <a:schemeClr val="bg1"/>
          </a:solidFill>
        </p:grpSpPr>
        <p:sp>
          <p:nvSpPr>
            <p:cNvPr id="76" name="Freeform 73"/>
            <p:cNvSpPr>
              <a:spLocks noEditPoints="1"/>
            </p:cNvSpPr>
            <p:nvPr/>
          </p:nvSpPr>
          <p:spPr bwMode="auto">
            <a:xfrm>
              <a:off x="3454400" y="39893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7" name="Freeform 74"/>
            <p:cNvSpPr>
              <a:spLocks noEditPoints="1"/>
            </p:cNvSpPr>
            <p:nvPr/>
          </p:nvSpPr>
          <p:spPr bwMode="auto">
            <a:xfrm>
              <a:off x="3613150" y="4160838"/>
              <a:ext cx="319088" cy="293688"/>
            </a:xfrm>
            <a:custGeom>
              <a:avLst/>
              <a:gdLst>
                <a:gd name="T0" fmla="*/ 115 w 200"/>
                <a:gd name="T1" fmla="*/ 3 h 184"/>
                <a:gd name="T2" fmla="*/ 109 w 200"/>
                <a:gd name="T3" fmla="*/ 0 h 184"/>
                <a:gd name="T4" fmla="*/ 103 w 200"/>
                <a:gd name="T5" fmla="*/ 3 h 184"/>
                <a:gd name="T6" fmla="*/ 100 w 200"/>
                <a:gd name="T7" fmla="*/ 9 h 184"/>
                <a:gd name="T8" fmla="*/ 100 w 200"/>
                <a:gd name="T9" fmla="*/ 59 h 184"/>
                <a:gd name="T10" fmla="*/ 8 w 200"/>
                <a:gd name="T11" fmla="*/ 59 h 184"/>
                <a:gd name="T12" fmla="*/ 3 w 200"/>
                <a:gd name="T13" fmla="*/ 61 h 184"/>
                <a:gd name="T14" fmla="*/ 0 w 200"/>
                <a:gd name="T15" fmla="*/ 67 h 184"/>
                <a:gd name="T16" fmla="*/ 0 w 200"/>
                <a:gd name="T17" fmla="*/ 117 h 184"/>
                <a:gd name="T18" fmla="*/ 3 w 200"/>
                <a:gd name="T19" fmla="*/ 123 h 184"/>
                <a:gd name="T20" fmla="*/ 8 w 200"/>
                <a:gd name="T21" fmla="*/ 126 h 184"/>
                <a:gd name="T22" fmla="*/ 100 w 200"/>
                <a:gd name="T23" fmla="*/ 126 h 184"/>
                <a:gd name="T24" fmla="*/ 100 w 200"/>
                <a:gd name="T25" fmla="*/ 176 h 184"/>
                <a:gd name="T26" fmla="*/ 103 w 200"/>
                <a:gd name="T27" fmla="*/ 182 h 184"/>
                <a:gd name="T28" fmla="*/ 109 w 200"/>
                <a:gd name="T29" fmla="*/ 184 h 184"/>
                <a:gd name="T30" fmla="*/ 115 w 200"/>
                <a:gd name="T31" fmla="*/ 182 h 184"/>
                <a:gd name="T32" fmla="*/ 198 w 200"/>
                <a:gd name="T33" fmla="*/ 98 h 184"/>
                <a:gd name="T34" fmla="*/ 200 w 200"/>
                <a:gd name="T35" fmla="*/ 92 h 184"/>
                <a:gd name="T36" fmla="*/ 198 w 200"/>
                <a:gd name="T37" fmla="*/ 86 h 184"/>
                <a:gd name="T38" fmla="*/ 115 w 200"/>
                <a:gd name="T39" fmla="*/ 3 h 184"/>
                <a:gd name="T40" fmla="*/ 115 w 200"/>
                <a:gd name="T41" fmla="*/ 3 h 184"/>
                <a:gd name="T42" fmla="*/ 115 w 200"/>
                <a:gd name="T43" fmla="*/ 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184">
                  <a:moveTo>
                    <a:pt x="115" y="3"/>
                  </a:moveTo>
                  <a:cubicBezTo>
                    <a:pt x="113" y="1"/>
                    <a:pt x="111" y="0"/>
                    <a:pt x="109" y="0"/>
                  </a:cubicBezTo>
                  <a:cubicBezTo>
                    <a:pt x="106" y="0"/>
                    <a:pt x="104" y="1"/>
                    <a:pt x="103" y="3"/>
                  </a:cubicBezTo>
                  <a:cubicBezTo>
                    <a:pt x="101" y="4"/>
                    <a:pt x="100" y="6"/>
                    <a:pt x="100" y="9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6" y="59"/>
                    <a:pt x="4" y="60"/>
                    <a:pt x="3" y="61"/>
                  </a:cubicBezTo>
                  <a:cubicBezTo>
                    <a:pt x="1" y="63"/>
                    <a:pt x="0" y="65"/>
                    <a:pt x="0" y="6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0"/>
                    <a:pt x="1" y="121"/>
                    <a:pt x="3" y="123"/>
                  </a:cubicBezTo>
                  <a:cubicBezTo>
                    <a:pt x="4" y="125"/>
                    <a:pt x="6" y="126"/>
                    <a:pt x="8" y="126"/>
                  </a:cubicBezTo>
                  <a:cubicBezTo>
                    <a:pt x="100" y="126"/>
                    <a:pt x="100" y="126"/>
                    <a:pt x="100" y="12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100" y="178"/>
                    <a:pt x="101" y="180"/>
                    <a:pt x="103" y="182"/>
                  </a:cubicBezTo>
                  <a:cubicBezTo>
                    <a:pt x="104" y="183"/>
                    <a:pt x="106" y="184"/>
                    <a:pt x="109" y="184"/>
                  </a:cubicBezTo>
                  <a:cubicBezTo>
                    <a:pt x="111" y="184"/>
                    <a:pt x="113" y="183"/>
                    <a:pt x="115" y="182"/>
                  </a:cubicBezTo>
                  <a:cubicBezTo>
                    <a:pt x="198" y="98"/>
                    <a:pt x="198" y="98"/>
                    <a:pt x="198" y="98"/>
                  </a:cubicBezTo>
                  <a:cubicBezTo>
                    <a:pt x="200" y="97"/>
                    <a:pt x="200" y="95"/>
                    <a:pt x="200" y="92"/>
                  </a:cubicBezTo>
                  <a:cubicBezTo>
                    <a:pt x="200" y="90"/>
                    <a:pt x="200" y="88"/>
                    <a:pt x="198" y="86"/>
                  </a:cubicBezTo>
                  <a:lnTo>
                    <a:pt x="115" y="3"/>
                  </a:lnTo>
                  <a:close/>
                  <a:moveTo>
                    <a:pt x="115" y="3"/>
                  </a:moveTo>
                  <a:cubicBezTo>
                    <a:pt x="115" y="3"/>
                    <a:pt x="115" y="3"/>
                    <a:pt x="115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0" name="Freeform 78"/>
          <p:cNvSpPr>
            <a:spLocks noEditPoints="1"/>
          </p:cNvSpPr>
          <p:nvPr/>
        </p:nvSpPr>
        <p:spPr bwMode="auto">
          <a:xfrm>
            <a:off x="10216984" y="7723924"/>
            <a:ext cx="819022" cy="1293728"/>
          </a:xfrm>
          <a:custGeom>
            <a:avLst/>
            <a:gdLst>
              <a:gd name="T0" fmla="*/ 246 w 256"/>
              <a:gd name="T1" fmla="*/ 180 h 406"/>
              <a:gd name="T2" fmla="*/ 76 w 256"/>
              <a:gd name="T3" fmla="*/ 10 h 406"/>
              <a:gd name="T4" fmla="*/ 53 w 256"/>
              <a:gd name="T5" fmla="*/ 0 h 406"/>
              <a:gd name="T6" fmla="*/ 29 w 256"/>
              <a:gd name="T7" fmla="*/ 10 h 406"/>
              <a:gd name="T8" fmla="*/ 10 w 256"/>
              <a:gd name="T9" fmla="*/ 29 h 406"/>
              <a:gd name="T10" fmla="*/ 0 w 256"/>
              <a:gd name="T11" fmla="*/ 53 h 406"/>
              <a:gd name="T12" fmla="*/ 10 w 256"/>
              <a:gd name="T13" fmla="*/ 77 h 406"/>
              <a:gd name="T14" fmla="*/ 136 w 256"/>
              <a:gd name="T15" fmla="*/ 203 h 406"/>
              <a:gd name="T16" fmla="*/ 10 w 256"/>
              <a:gd name="T17" fmla="*/ 330 h 406"/>
              <a:gd name="T18" fmla="*/ 0 w 256"/>
              <a:gd name="T19" fmla="*/ 353 h 406"/>
              <a:gd name="T20" fmla="*/ 10 w 256"/>
              <a:gd name="T21" fmla="*/ 377 h 406"/>
              <a:gd name="T22" fmla="*/ 29 w 256"/>
              <a:gd name="T23" fmla="*/ 397 h 406"/>
              <a:gd name="T24" fmla="*/ 53 w 256"/>
              <a:gd name="T25" fmla="*/ 406 h 406"/>
              <a:gd name="T26" fmla="*/ 76 w 256"/>
              <a:gd name="T27" fmla="*/ 397 h 406"/>
              <a:gd name="T28" fmla="*/ 246 w 256"/>
              <a:gd name="T29" fmla="*/ 227 h 406"/>
              <a:gd name="T30" fmla="*/ 256 w 256"/>
              <a:gd name="T31" fmla="*/ 203 h 406"/>
              <a:gd name="T32" fmla="*/ 246 w 256"/>
              <a:gd name="T33" fmla="*/ 180 h 406"/>
              <a:gd name="T34" fmla="*/ 246 w 256"/>
              <a:gd name="T35" fmla="*/ 180 h 406"/>
              <a:gd name="T36" fmla="*/ 246 w 256"/>
              <a:gd name="T37" fmla="*/ 18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406">
                <a:moveTo>
                  <a:pt x="246" y="180"/>
                </a:moveTo>
                <a:cubicBezTo>
                  <a:pt x="76" y="10"/>
                  <a:pt x="76" y="10"/>
                  <a:pt x="76" y="10"/>
                </a:cubicBezTo>
                <a:cubicBezTo>
                  <a:pt x="70" y="3"/>
                  <a:pt x="62" y="0"/>
                  <a:pt x="53" y="0"/>
                </a:cubicBezTo>
                <a:cubicBezTo>
                  <a:pt x="44" y="0"/>
                  <a:pt x="36" y="3"/>
                  <a:pt x="29" y="10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36"/>
                  <a:pt x="0" y="44"/>
                  <a:pt x="0" y="53"/>
                </a:cubicBezTo>
                <a:cubicBezTo>
                  <a:pt x="0" y="62"/>
                  <a:pt x="3" y="70"/>
                  <a:pt x="10" y="77"/>
                </a:cubicBezTo>
                <a:cubicBezTo>
                  <a:pt x="136" y="203"/>
                  <a:pt x="136" y="203"/>
                  <a:pt x="136" y="203"/>
                </a:cubicBezTo>
                <a:cubicBezTo>
                  <a:pt x="10" y="330"/>
                  <a:pt x="10" y="330"/>
                  <a:pt x="10" y="330"/>
                </a:cubicBezTo>
                <a:cubicBezTo>
                  <a:pt x="3" y="336"/>
                  <a:pt x="0" y="344"/>
                  <a:pt x="0" y="353"/>
                </a:cubicBezTo>
                <a:cubicBezTo>
                  <a:pt x="0" y="362"/>
                  <a:pt x="3" y="370"/>
                  <a:pt x="10" y="377"/>
                </a:cubicBezTo>
                <a:cubicBezTo>
                  <a:pt x="29" y="397"/>
                  <a:pt x="29" y="397"/>
                  <a:pt x="29" y="397"/>
                </a:cubicBezTo>
                <a:cubicBezTo>
                  <a:pt x="36" y="403"/>
                  <a:pt x="44" y="406"/>
                  <a:pt x="53" y="406"/>
                </a:cubicBezTo>
                <a:cubicBezTo>
                  <a:pt x="62" y="406"/>
                  <a:pt x="70" y="403"/>
                  <a:pt x="76" y="397"/>
                </a:cubicBezTo>
                <a:cubicBezTo>
                  <a:pt x="246" y="227"/>
                  <a:pt x="246" y="227"/>
                  <a:pt x="246" y="227"/>
                </a:cubicBezTo>
                <a:cubicBezTo>
                  <a:pt x="253" y="220"/>
                  <a:pt x="256" y="212"/>
                  <a:pt x="256" y="203"/>
                </a:cubicBezTo>
                <a:cubicBezTo>
                  <a:pt x="256" y="194"/>
                  <a:pt x="253" y="186"/>
                  <a:pt x="246" y="180"/>
                </a:cubicBezTo>
                <a:close/>
                <a:moveTo>
                  <a:pt x="246" y="180"/>
                </a:moveTo>
                <a:cubicBezTo>
                  <a:pt x="246" y="180"/>
                  <a:pt x="246" y="180"/>
                  <a:pt x="246" y="18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2797863" y="7831122"/>
            <a:ext cx="1276153" cy="1079335"/>
            <a:chOff x="6399213" y="3986212"/>
            <a:chExt cx="638175" cy="539751"/>
          </a:xfrm>
          <a:solidFill>
            <a:schemeClr val="bg1"/>
          </a:solidFill>
        </p:grpSpPr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6399213" y="3986212"/>
              <a:ext cx="293688" cy="539751"/>
            </a:xfrm>
            <a:custGeom>
              <a:avLst/>
              <a:gdLst>
                <a:gd name="T0" fmla="*/ 150 w 200"/>
                <a:gd name="T1" fmla="*/ 0 h 367"/>
                <a:gd name="T2" fmla="*/ 50 w 200"/>
                <a:gd name="T3" fmla="*/ 0 h 367"/>
                <a:gd name="T4" fmla="*/ 15 w 200"/>
                <a:gd name="T5" fmla="*/ 15 h 367"/>
                <a:gd name="T6" fmla="*/ 0 w 200"/>
                <a:gd name="T7" fmla="*/ 50 h 367"/>
                <a:gd name="T8" fmla="*/ 0 w 200"/>
                <a:gd name="T9" fmla="*/ 150 h 367"/>
                <a:gd name="T10" fmla="*/ 15 w 200"/>
                <a:gd name="T11" fmla="*/ 186 h 367"/>
                <a:gd name="T12" fmla="*/ 50 w 200"/>
                <a:gd name="T13" fmla="*/ 200 h 367"/>
                <a:gd name="T14" fmla="*/ 108 w 200"/>
                <a:gd name="T15" fmla="*/ 200 h 367"/>
                <a:gd name="T16" fmla="*/ 126 w 200"/>
                <a:gd name="T17" fmla="*/ 208 h 367"/>
                <a:gd name="T18" fmla="*/ 133 w 200"/>
                <a:gd name="T19" fmla="*/ 225 h 367"/>
                <a:gd name="T20" fmla="*/ 133 w 200"/>
                <a:gd name="T21" fmla="*/ 234 h 367"/>
                <a:gd name="T22" fmla="*/ 114 w 200"/>
                <a:gd name="T23" fmla="*/ 281 h 367"/>
                <a:gd name="T24" fmla="*/ 67 w 200"/>
                <a:gd name="T25" fmla="*/ 300 h 367"/>
                <a:gd name="T26" fmla="*/ 50 w 200"/>
                <a:gd name="T27" fmla="*/ 300 h 367"/>
                <a:gd name="T28" fmla="*/ 38 w 200"/>
                <a:gd name="T29" fmla="*/ 305 h 367"/>
                <a:gd name="T30" fmla="*/ 33 w 200"/>
                <a:gd name="T31" fmla="*/ 317 h 367"/>
                <a:gd name="T32" fmla="*/ 33 w 200"/>
                <a:gd name="T33" fmla="*/ 350 h 367"/>
                <a:gd name="T34" fmla="*/ 38 w 200"/>
                <a:gd name="T35" fmla="*/ 362 h 367"/>
                <a:gd name="T36" fmla="*/ 50 w 200"/>
                <a:gd name="T37" fmla="*/ 367 h 367"/>
                <a:gd name="T38" fmla="*/ 67 w 200"/>
                <a:gd name="T39" fmla="*/ 367 h 367"/>
                <a:gd name="T40" fmla="*/ 119 w 200"/>
                <a:gd name="T41" fmla="*/ 357 h 367"/>
                <a:gd name="T42" fmla="*/ 161 w 200"/>
                <a:gd name="T43" fmla="*/ 328 h 367"/>
                <a:gd name="T44" fmla="*/ 190 w 200"/>
                <a:gd name="T45" fmla="*/ 285 h 367"/>
                <a:gd name="T46" fmla="*/ 200 w 200"/>
                <a:gd name="T47" fmla="*/ 234 h 367"/>
                <a:gd name="T48" fmla="*/ 200 w 200"/>
                <a:gd name="T49" fmla="*/ 50 h 367"/>
                <a:gd name="T50" fmla="*/ 186 w 200"/>
                <a:gd name="T51" fmla="*/ 15 h 367"/>
                <a:gd name="T52" fmla="*/ 150 w 200"/>
                <a:gd name="T53" fmla="*/ 0 h 367"/>
                <a:gd name="T54" fmla="*/ 150 w 200"/>
                <a:gd name="T55" fmla="*/ 0 h 367"/>
                <a:gd name="T56" fmla="*/ 150 w 200"/>
                <a:gd name="T5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" h="367">
                  <a:moveTo>
                    <a:pt x="1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64"/>
                    <a:pt x="5" y="176"/>
                    <a:pt x="15" y="186"/>
                  </a:cubicBezTo>
                  <a:cubicBezTo>
                    <a:pt x="24" y="195"/>
                    <a:pt x="36" y="200"/>
                    <a:pt x="50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5" y="200"/>
                    <a:pt x="121" y="203"/>
                    <a:pt x="126" y="208"/>
                  </a:cubicBezTo>
                  <a:cubicBezTo>
                    <a:pt x="131" y="212"/>
                    <a:pt x="133" y="218"/>
                    <a:pt x="133" y="225"/>
                  </a:cubicBezTo>
                  <a:cubicBezTo>
                    <a:pt x="133" y="234"/>
                    <a:pt x="133" y="234"/>
                    <a:pt x="133" y="234"/>
                  </a:cubicBezTo>
                  <a:cubicBezTo>
                    <a:pt x="133" y="252"/>
                    <a:pt x="127" y="268"/>
                    <a:pt x="114" y="281"/>
                  </a:cubicBezTo>
                  <a:cubicBezTo>
                    <a:pt x="101" y="294"/>
                    <a:pt x="85" y="300"/>
                    <a:pt x="67" y="300"/>
                  </a:cubicBezTo>
                  <a:cubicBezTo>
                    <a:pt x="50" y="300"/>
                    <a:pt x="50" y="300"/>
                    <a:pt x="50" y="300"/>
                  </a:cubicBezTo>
                  <a:cubicBezTo>
                    <a:pt x="46" y="300"/>
                    <a:pt x="42" y="302"/>
                    <a:pt x="38" y="305"/>
                  </a:cubicBezTo>
                  <a:cubicBezTo>
                    <a:pt x="35" y="309"/>
                    <a:pt x="33" y="312"/>
                    <a:pt x="33" y="317"/>
                  </a:cubicBezTo>
                  <a:cubicBezTo>
                    <a:pt x="33" y="350"/>
                    <a:pt x="33" y="350"/>
                    <a:pt x="33" y="350"/>
                  </a:cubicBezTo>
                  <a:cubicBezTo>
                    <a:pt x="33" y="355"/>
                    <a:pt x="35" y="359"/>
                    <a:pt x="38" y="362"/>
                  </a:cubicBezTo>
                  <a:cubicBezTo>
                    <a:pt x="42" y="365"/>
                    <a:pt x="46" y="367"/>
                    <a:pt x="50" y="367"/>
                  </a:cubicBezTo>
                  <a:cubicBezTo>
                    <a:pt x="67" y="367"/>
                    <a:pt x="67" y="367"/>
                    <a:pt x="67" y="367"/>
                  </a:cubicBezTo>
                  <a:cubicBezTo>
                    <a:pt x="85" y="367"/>
                    <a:pt x="102" y="364"/>
                    <a:pt x="119" y="357"/>
                  </a:cubicBezTo>
                  <a:cubicBezTo>
                    <a:pt x="135" y="349"/>
                    <a:pt x="149" y="340"/>
                    <a:pt x="161" y="328"/>
                  </a:cubicBezTo>
                  <a:cubicBezTo>
                    <a:pt x="173" y="316"/>
                    <a:pt x="183" y="302"/>
                    <a:pt x="190" y="285"/>
                  </a:cubicBezTo>
                  <a:cubicBezTo>
                    <a:pt x="197" y="269"/>
                    <a:pt x="200" y="252"/>
                    <a:pt x="200" y="234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200" y="36"/>
                    <a:pt x="195" y="24"/>
                    <a:pt x="186" y="15"/>
                  </a:cubicBezTo>
                  <a:cubicBezTo>
                    <a:pt x="176" y="5"/>
                    <a:pt x="164" y="0"/>
                    <a:pt x="150" y="0"/>
                  </a:cubicBez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743700" y="3986212"/>
              <a:ext cx="293688" cy="539751"/>
            </a:xfrm>
            <a:custGeom>
              <a:avLst/>
              <a:gdLst>
                <a:gd name="T0" fmla="*/ 185 w 200"/>
                <a:gd name="T1" fmla="*/ 15 h 367"/>
                <a:gd name="T2" fmla="*/ 150 w 200"/>
                <a:gd name="T3" fmla="*/ 0 h 367"/>
                <a:gd name="T4" fmla="*/ 50 w 200"/>
                <a:gd name="T5" fmla="*/ 0 h 367"/>
                <a:gd name="T6" fmla="*/ 14 w 200"/>
                <a:gd name="T7" fmla="*/ 15 h 367"/>
                <a:gd name="T8" fmla="*/ 0 w 200"/>
                <a:gd name="T9" fmla="*/ 50 h 367"/>
                <a:gd name="T10" fmla="*/ 0 w 200"/>
                <a:gd name="T11" fmla="*/ 150 h 367"/>
                <a:gd name="T12" fmla="*/ 14 w 200"/>
                <a:gd name="T13" fmla="*/ 186 h 367"/>
                <a:gd name="T14" fmla="*/ 50 w 200"/>
                <a:gd name="T15" fmla="*/ 200 h 367"/>
                <a:gd name="T16" fmla="*/ 108 w 200"/>
                <a:gd name="T17" fmla="*/ 200 h 367"/>
                <a:gd name="T18" fmla="*/ 126 w 200"/>
                <a:gd name="T19" fmla="*/ 208 h 367"/>
                <a:gd name="T20" fmla="*/ 133 w 200"/>
                <a:gd name="T21" fmla="*/ 225 h 367"/>
                <a:gd name="T22" fmla="*/ 133 w 200"/>
                <a:gd name="T23" fmla="*/ 234 h 367"/>
                <a:gd name="T24" fmla="*/ 114 w 200"/>
                <a:gd name="T25" fmla="*/ 281 h 367"/>
                <a:gd name="T26" fmla="*/ 66 w 200"/>
                <a:gd name="T27" fmla="*/ 300 h 367"/>
                <a:gd name="T28" fmla="*/ 50 w 200"/>
                <a:gd name="T29" fmla="*/ 300 h 367"/>
                <a:gd name="T30" fmla="*/ 38 w 200"/>
                <a:gd name="T31" fmla="*/ 305 h 367"/>
                <a:gd name="T32" fmla="*/ 33 w 200"/>
                <a:gd name="T33" fmla="*/ 317 h 367"/>
                <a:gd name="T34" fmla="*/ 33 w 200"/>
                <a:gd name="T35" fmla="*/ 350 h 367"/>
                <a:gd name="T36" fmla="*/ 38 w 200"/>
                <a:gd name="T37" fmla="*/ 362 h 367"/>
                <a:gd name="T38" fmla="*/ 50 w 200"/>
                <a:gd name="T39" fmla="*/ 367 h 367"/>
                <a:gd name="T40" fmla="*/ 66 w 200"/>
                <a:gd name="T41" fmla="*/ 367 h 367"/>
                <a:gd name="T42" fmla="*/ 118 w 200"/>
                <a:gd name="T43" fmla="*/ 357 h 367"/>
                <a:gd name="T44" fmla="*/ 161 w 200"/>
                <a:gd name="T45" fmla="*/ 328 h 367"/>
                <a:gd name="T46" fmla="*/ 189 w 200"/>
                <a:gd name="T47" fmla="*/ 285 h 367"/>
                <a:gd name="T48" fmla="*/ 200 w 200"/>
                <a:gd name="T49" fmla="*/ 234 h 367"/>
                <a:gd name="T50" fmla="*/ 200 w 200"/>
                <a:gd name="T51" fmla="*/ 50 h 367"/>
                <a:gd name="T52" fmla="*/ 185 w 200"/>
                <a:gd name="T53" fmla="*/ 15 h 367"/>
                <a:gd name="T54" fmla="*/ 185 w 200"/>
                <a:gd name="T55" fmla="*/ 15 h 367"/>
                <a:gd name="T56" fmla="*/ 185 w 200"/>
                <a:gd name="T57" fmla="*/ 15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0" h="367">
                  <a:moveTo>
                    <a:pt x="185" y="15"/>
                  </a:moveTo>
                  <a:cubicBezTo>
                    <a:pt x="176" y="5"/>
                    <a:pt x="164" y="0"/>
                    <a:pt x="1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6" y="0"/>
                    <a:pt x="24" y="5"/>
                    <a:pt x="14" y="15"/>
                  </a:cubicBezTo>
                  <a:cubicBezTo>
                    <a:pt x="4" y="24"/>
                    <a:pt x="0" y="36"/>
                    <a:pt x="0" y="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64"/>
                    <a:pt x="4" y="176"/>
                    <a:pt x="14" y="186"/>
                  </a:cubicBezTo>
                  <a:cubicBezTo>
                    <a:pt x="24" y="195"/>
                    <a:pt x="36" y="200"/>
                    <a:pt x="50" y="200"/>
                  </a:cubicBezTo>
                  <a:cubicBezTo>
                    <a:pt x="108" y="200"/>
                    <a:pt x="108" y="200"/>
                    <a:pt x="108" y="200"/>
                  </a:cubicBezTo>
                  <a:cubicBezTo>
                    <a:pt x="115" y="200"/>
                    <a:pt x="121" y="203"/>
                    <a:pt x="126" y="208"/>
                  </a:cubicBezTo>
                  <a:cubicBezTo>
                    <a:pt x="131" y="212"/>
                    <a:pt x="133" y="218"/>
                    <a:pt x="133" y="225"/>
                  </a:cubicBezTo>
                  <a:cubicBezTo>
                    <a:pt x="133" y="234"/>
                    <a:pt x="133" y="234"/>
                    <a:pt x="133" y="234"/>
                  </a:cubicBezTo>
                  <a:cubicBezTo>
                    <a:pt x="133" y="252"/>
                    <a:pt x="127" y="268"/>
                    <a:pt x="114" y="281"/>
                  </a:cubicBezTo>
                  <a:cubicBezTo>
                    <a:pt x="101" y="294"/>
                    <a:pt x="85" y="300"/>
                    <a:pt x="66" y="300"/>
                  </a:cubicBezTo>
                  <a:cubicBezTo>
                    <a:pt x="50" y="300"/>
                    <a:pt x="50" y="300"/>
                    <a:pt x="50" y="300"/>
                  </a:cubicBezTo>
                  <a:cubicBezTo>
                    <a:pt x="45" y="300"/>
                    <a:pt x="41" y="302"/>
                    <a:pt x="38" y="305"/>
                  </a:cubicBezTo>
                  <a:cubicBezTo>
                    <a:pt x="35" y="309"/>
                    <a:pt x="33" y="312"/>
                    <a:pt x="33" y="317"/>
                  </a:cubicBezTo>
                  <a:cubicBezTo>
                    <a:pt x="33" y="350"/>
                    <a:pt x="33" y="350"/>
                    <a:pt x="33" y="350"/>
                  </a:cubicBezTo>
                  <a:cubicBezTo>
                    <a:pt x="33" y="355"/>
                    <a:pt x="35" y="359"/>
                    <a:pt x="38" y="362"/>
                  </a:cubicBezTo>
                  <a:cubicBezTo>
                    <a:pt x="41" y="365"/>
                    <a:pt x="45" y="367"/>
                    <a:pt x="50" y="367"/>
                  </a:cubicBezTo>
                  <a:cubicBezTo>
                    <a:pt x="66" y="367"/>
                    <a:pt x="66" y="367"/>
                    <a:pt x="66" y="367"/>
                  </a:cubicBezTo>
                  <a:cubicBezTo>
                    <a:pt x="84" y="367"/>
                    <a:pt x="102" y="364"/>
                    <a:pt x="118" y="357"/>
                  </a:cubicBezTo>
                  <a:cubicBezTo>
                    <a:pt x="135" y="349"/>
                    <a:pt x="149" y="340"/>
                    <a:pt x="161" y="328"/>
                  </a:cubicBezTo>
                  <a:cubicBezTo>
                    <a:pt x="173" y="316"/>
                    <a:pt x="182" y="302"/>
                    <a:pt x="189" y="285"/>
                  </a:cubicBezTo>
                  <a:cubicBezTo>
                    <a:pt x="196" y="269"/>
                    <a:pt x="200" y="252"/>
                    <a:pt x="200" y="234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200" y="36"/>
                    <a:pt x="195" y="24"/>
                    <a:pt x="185" y="15"/>
                  </a:cubicBezTo>
                  <a:close/>
                  <a:moveTo>
                    <a:pt x="185" y="15"/>
                  </a:moveTo>
                  <a:cubicBezTo>
                    <a:pt x="185" y="15"/>
                    <a:pt x="185" y="15"/>
                    <a:pt x="185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7" name="Freeform 87"/>
          <p:cNvSpPr>
            <a:spLocks noEditPoints="1"/>
          </p:cNvSpPr>
          <p:nvPr/>
        </p:nvSpPr>
        <p:spPr bwMode="auto">
          <a:xfrm>
            <a:off x="15746981" y="7923184"/>
            <a:ext cx="1272980" cy="895212"/>
          </a:xfrm>
          <a:custGeom>
            <a:avLst/>
            <a:gdLst>
              <a:gd name="T0" fmla="*/ 468 w 475"/>
              <a:gd name="T1" fmla="*/ 284 h 334"/>
              <a:gd name="T2" fmla="*/ 359 w 475"/>
              <a:gd name="T3" fmla="*/ 12 h 334"/>
              <a:gd name="T4" fmla="*/ 352 w 475"/>
              <a:gd name="T5" fmla="*/ 4 h 334"/>
              <a:gd name="T6" fmla="*/ 342 w 475"/>
              <a:gd name="T7" fmla="*/ 0 h 334"/>
              <a:gd name="T8" fmla="*/ 254 w 475"/>
              <a:gd name="T9" fmla="*/ 0 h 334"/>
              <a:gd name="T10" fmla="*/ 260 w 475"/>
              <a:gd name="T11" fmla="*/ 2 h 334"/>
              <a:gd name="T12" fmla="*/ 263 w 475"/>
              <a:gd name="T13" fmla="*/ 8 h 334"/>
              <a:gd name="T14" fmla="*/ 267 w 475"/>
              <a:gd name="T15" fmla="*/ 58 h 334"/>
              <a:gd name="T16" fmla="*/ 265 w 475"/>
              <a:gd name="T17" fmla="*/ 64 h 334"/>
              <a:gd name="T18" fmla="*/ 259 w 475"/>
              <a:gd name="T19" fmla="*/ 67 h 334"/>
              <a:gd name="T20" fmla="*/ 216 w 475"/>
              <a:gd name="T21" fmla="*/ 67 h 334"/>
              <a:gd name="T22" fmla="*/ 210 w 475"/>
              <a:gd name="T23" fmla="*/ 64 h 334"/>
              <a:gd name="T24" fmla="*/ 208 w 475"/>
              <a:gd name="T25" fmla="*/ 58 h 334"/>
              <a:gd name="T26" fmla="*/ 212 w 475"/>
              <a:gd name="T27" fmla="*/ 8 h 334"/>
              <a:gd name="T28" fmla="*/ 215 w 475"/>
              <a:gd name="T29" fmla="*/ 2 h 334"/>
              <a:gd name="T30" fmla="*/ 221 w 475"/>
              <a:gd name="T31" fmla="*/ 0 h 334"/>
              <a:gd name="T32" fmla="*/ 132 w 475"/>
              <a:gd name="T33" fmla="*/ 0 h 334"/>
              <a:gd name="T34" fmla="*/ 122 w 475"/>
              <a:gd name="T35" fmla="*/ 4 h 334"/>
              <a:gd name="T36" fmla="*/ 116 w 475"/>
              <a:gd name="T37" fmla="*/ 12 h 334"/>
              <a:gd name="T38" fmla="*/ 7 w 475"/>
              <a:gd name="T39" fmla="*/ 284 h 334"/>
              <a:gd name="T40" fmla="*/ 0 w 475"/>
              <a:gd name="T41" fmla="*/ 315 h 334"/>
              <a:gd name="T42" fmla="*/ 12 w 475"/>
              <a:gd name="T43" fmla="*/ 334 h 334"/>
              <a:gd name="T44" fmla="*/ 196 w 475"/>
              <a:gd name="T45" fmla="*/ 334 h 334"/>
              <a:gd name="T46" fmla="*/ 190 w 475"/>
              <a:gd name="T47" fmla="*/ 331 h 334"/>
              <a:gd name="T48" fmla="*/ 188 w 475"/>
              <a:gd name="T49" fmla="*/ 325 h 334"/>
              <a:gd name="T50" fmla="*/ 193 w 475"/>
              <a:gd name="T51" fmla="*/ 259 h 334"/>
              <a:gd name="T52" fmla="*/ 196 w 475"/>
              <a:gd name="T53" fmla="*/ 253 h 334"/>
              <a:gd name="T54" fmla="*/ 202 w 475"/>
              <a:gd name="T55" fmla="*/ 250 h 334"/>
              <a:gd name="T56" fmla="*/ 273 w 475"/>
              <a:gd name="T57" fmla="*/ 250 h 334"/>
              <a:gd name="T58" fmla="*/ 279 w 475"/>
              <a:gd name="T59" fmla="*/ 253 h 334"/>
              <a:gd name="T60" fmla="*/ 282 w 475"/>
              <a:gd name="T61" fmla="*/ 259 h 334"/>
              <a:gd name="T62" fmla="*/ 287 w 475"/>
              <a:gd name="T63" fmla="*/ 325 h 334"/>
              <a:gd name="T64" fmla="*/ 285 w 475"/>
              <a:gd name="T65" fmla="*/ 331 h 334"/>
              <a:gd name="T66" fmla="*/ 279 w 475"/>
              <a:gd name="T67" fmla="*/ 334 h 334"/>
              <a:gd name="T68" fmla="*/ 463 w 475"/>
              <a:gd name="T69" fmla="*/ 334 h 334"/>
              <a:gd name="T70" fmla="*/ 475 w 475"/>
              <a:gd name="T71" fmla="*/ 315 h 334"/>
              <a:gd name="T72" fmla="*/ 468 w 475"/>
              <a:gd name="T73" fmla="*/ 284 h 334"/>
              <a:gd name="T74" fmla="*/ 277 w 475"/>
              <a:gd name="T75" fmla="*/ 193 h 334"/>
              <a:gd name="T76" fmla="*/ 275 w 475"/>
              <a:gd name="T77" fmla="*/ 198 h 334"/>
              <a:gd name="T78" fmla="*/ 269 w 475"/>
              <a:gd name="T79" fmla="*/ 200 h 334"/>
              <a:gd name="T80" fmla="*/ 205 w 475"/>
              <a:gd name="T81" fmla="*/ 200 h 334"/>
              <a:gd name="T82" fmla="*/ 200 w 475"/>
              <a:gd name="T83" fmla="*/ 198 h 334"/>
              <a:gd name="T84" fmla="*/ 198 w 475"/>
              <a:gd name="T85" fmla="*/ 193 h 334"/>
              <a:gd name="T86" fmla="*/ 198 w 475"/>
              <a:gd name="T87" fmla="*/ 192 h 334"/>
              <a:gd name="T88" fmla="*/ 204 w 475"/>
              <a:gd name="T89" fmla="*/ 108 h 334"/>
              <a:gd name="T90" fmla="*/ 207 w 475"/>
              <a:gd name="T91" fmla="*/ 103 h 334"/>
              <a:gd name="T92" fmla="*/ 213 w 475"/>
              <a:gd name="T93" fmla="*/ 100 h 334"/>
              <a:gd name="T94" fmla="*/ 262 w 475"/>
              <a:gd name="T95" fmla="*/ 100 h 334"/>
              <a:gd name="T96" fmla="*/ 268 w 475"/>
              <a:gd name="T97" fmla="*/ 103 h 334"/>
              <a:gd name="T98" fmla="*/ 270 w 475"/>
              <a:gd name="T99" fmla="*/ 108 h 334"/>
              <a:gd name="T100" fmla="*/ 277 w 475"/>
              <a:gd name="T101" fmla="*/ 192 h 334"/>
              <a:gd name="T102" fmla="*/ 277 w 475"/>
              <a:gd name="T103" fmla="*/ 193 h 334"/>
              <a:gd name="T104" fmla="*/ 277 w 475"/>
              <a:gd name="T105" fmla="*/ 193 h 334"/>
              <a:gd name="T106" fmla="*/ 277 w 475"/>
              <a:gd name="T107" fmla="*/ 19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75" h="334">
                <a:moveTo>
                  <a:pt x="468" y="284"/>
                </a:moveTo>
                <a:cubicBezTo>
                  <a:pt x="359" y="12"/>
                  <a:pt x="359" y="12"/>
                  <a:pt x="359" y="12"/>
                </a:cubicBezTo>
                <a:cubicBezTo>
                  <a:pt x="358" y="9"/>
                  <a:pt x="355" y="6"/>
                  <a:pt x="352" y="4"/>
                </a:cubicBezTo>
                <a:cubicBezTo>
                  <a:pt x="349" y="1"/>
                  <a:pt x="346" y="0"/>
                  <a:pt x="342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6" y="0"/>
                  <a:pt x="258" y="1"/>
                  <a:pt x="260" y="2"/>
                </a:cubicBezTo>
                <a:cubicBezTo>
                  <a:pt x="262" y="4"/>
                  <a:pt x="263" y="6"/>
                  <a:pt x="263" y="8"/>
                </a:cubicBezTo>
                <a:cubicBezTo>
                  <a:pt x="267" y="58"/>
                  <a:pt x="267" y="58"/>
                  <a:pt x="267" y="58"/>
                </a:cubicBezTo>
                <a:cubicBezTo>
                  <a:pt x="267" y="61"/>
                  <a:pt x="266" y="63"/>
                  <a:pt x="265" y="64"/>
                </a:cubicBezTo>
                <a:cubicBezTo>
                  <a:pt x="263" y="66"/>
                  <a:pt x="261" y="67"/>
                  <a:pt x="259" y="67"/>
                </a:cubicBezTo>
                <a:cubicBezTo>
                  <a:pt x="216" y="67"/>
                  <a:pt x="216" y="67"/>
                  <a:pt x="216" y="67"/>
                </a:cubicBezTo>
                <a:cubicBezTo>
                  <a:pt x="213" y="67"/>
                  <a:pt x="211" y="66"/>
                  <a:pt x="210" y="64"/>
                </a:cubicBezTo>
                <a:cubicBezTo>
                  <a:pt x="208" y="63"/>
                  <a:pt x="208" y="61"/>
                  <a:pt x="208" y="58"/>
                </a:cubicBezTo>
                <a:cubicBezTo>
                  <a:pt x="212" y="8"/>
                  <a:pt x="212" y="8"/>
                  <a:pt x="212" y="8"/>
                </a:cubicBezTo>
                <a:cubicBezTo>
                  <a:pt x="212" y="6"/>
                  <a:pt x="213" y="4"/>
                  <a:pt x="215" y="2"/>
                </a:cubicBezTo>
                <a:cubicBezTo>
                  <a:pt x="216" y="1"/>
                  <a:pt x="218" y="0"/>
                  <a:pt x="221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9" y="0"/>
                  <a:pt x="125" y="1"/>
                  <a:pt x="122" y="4"/>
                </a:cubicBezTo>
                <a:cubicBezTo>
                  <a:pt x="119" y="6"/>
                  <a:pt x="117" y="9"/>
                  <a:pt x="116" y="12"/>
                </a:cubicBezTo>
                <a:cubicBezTo>
                  <a:pt x="7" y="284"/>
                  <a:pt x="7" y="284"/>
                  <a:pt x="7" y="284"/>
                </a:cubicBezTo>
                <a:cubicBezTo>
                  <a:pt x="2" y="295"/>
                  <a:pt x="0" y="305"/>
                  <a:pt x="0" y="315"/>
                </a:cubicBezTo>
                <a:cubicBezTo>
                  <a:pt x="0" y="327"/>
                  <a:pt x="4" y="334"/>
                  <a:pt x="12" y="334"/>
                </a:cubicBezTo>
                <a:cubicBezTo>
                  <a:pt x="196" y="334"/>
                  <a:pt x="196" y="334"/>
                  <a:pt x="196" y="334"/>
                </a:cubicBezTo>
                <a:cubicBezTo>
                  <a:pt x="193" y="334"/>
                  <a:pt x="191" y="333"/>
                  <a:pt x="190" y="331"/>
                </a:cubicBezTo>
                <a:cubicBezTo>
                  <a:pt x="188" y="330"/>
                  <a:pt x="188" y="328"/>
                  <a:pt x="188" y="325"/>
                </a:cubicBezTo>
                <a:cubicBezTo>
                  <a:pt x="193" y="259"/>
                  <a:pt x="193" y="259"/>
                  <a:pt x="193" y="259"/>
                </a:cubicBezTo>
                <a:cubicBezTo>
                  <a:pt x="193" y="256"/>
                  <a:pt x="194" y="254"/>
                  <a:pt x="196" y="253"/>
                </a:cubicBezTo>
                <a:cubicBezTo>
                  <a:pt x="198" y="251"/>
                  <a:pt x="200" y="250"/>
                  <a:pt x="202" y="250"/>
                </a:cubicBezTo>
                <a:cubicBezTo>
                  <a:pt x="273" y="250"/>
                  <a:pt x="273" y="250"/>
                  <a:pt x="273" y="250"/>
                </a:cubicBezTo>
                <a:cubicBezTo>
                  <a:pt x="275" y="250"/>
                  <a:pt x="277" y="251"/>
                  <a:pt x="279" y="253"/>
                </a:cubicBezTo>
                <a:cubicBezTo>
                  <a:pt x="280" y="254"/>
                  <a:pt x="281" y="256"/>
                  <a:pt x="282" y="259"/>
                </a:cubicBezTo>
                <a:cubicBezTo>
                  <a:pt x="287" y="325"/>
                  <a:pt x="287" y="325"/>
                  <a:pt x="287" y="325"/>
                </a:cubicBezTo>
                <a:cubicBezTo>
                  <a:pt x="287" y="328"/>
                  <a:pt x="286" y="330"/>
                  <a:pt x="285" y="331"/>
                </a:cubicBezTo>
                <a:cubicBezTo>
                  <a:pt x="283" y="333"/>
                  <a:pt x="281" y="334"/>
                  <a:pt x="279" y="334"/>
                </a:cubicBezTo>
                <a:cubicBezTo>
                  <a:pt x="463" y="334"/>
                  <a:pt x="463" y="334"/>
                  <a:pt x="463" y="334"/>
                </a:cubicBezTo>
                <a:cubicBezTo>
                  <a:pt x="471" y="334"/>
                  <a:pt x="475" y="327"/>
                  <a:pt x="475" y="315"/>
                </a:cubicBezTo>
                <a:cubicBezTo>
                  <a:pt x="475" y="305"/>
                  <a:pt x="472" y="295"/>
                  <a:pt x="468" y="284"/>
                </a:cubicBezTo>
                <a:close/>
                <a:moveTo>
                  <a:pt x="277" y="193"/>
                </a:moveTo>
                <a:cubicBezTo>
                  <a:pt x="277" y="195"/>
                  <a:pt x="276" y="197"/>
                  <a:pt x="275" y="198"/>
                </a:cubicBezTo>
                <a:cubicBezTo>
                  <a:pt x="273" y="200"/>
                  <a:pt x="271" y="200"/>
                  <a:pt x="269" y="200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03" y="200"/>
                  <a:pt x="202" y="200"/>
                  <a:pt x="200" y="198"/>
                </a:cubicBezTo>
                <a:cubicBezTo>
                  <a:pt x="198" y="197"/>
                  <a:pt x="198" y="195"/>
                  <a:pt x="198" y="193"/>
                </a:cubicBezTo>
                <a:cubicBezTo>
                  <a:pt x="198" y="192"/>
                  <a:pt x="198" y="192"/>
                  <a:pt x="198" y="192"/>
                </a:cubicBezTo>
                <a:cubicBezTo>
                  <a:pt x="204" y="108"/>
                  <a:pt x="204" y="108"/>
                  <a:pt x="204" y="108"/>
                </a:cubicBezTo>
                <a:cubicBezTo>
                  <a:pt x="204" y="106"/>
                  <a:pt x="205" y="104"/>
                  <a:pt x="207" y="103"/>
                </a:cubicBezTo>
                <a:cubicBezTo>
                  <a:pt x="209" y="101"/>
                  <a:pt x="211" y="100"/>
                  <a:pt x="213" y="100"/>
                </a:cubicBezTo>
                <a:cubicBezTo>
                  <a:pt x="262" y="100"/>
                  <a:pt x="262" y="100"/>
                  <a:pt x="262" y="100"/>
                </a:cubicBezTo>
                <a:cubicBezTo>
                  <a:pt x="264" y="100"/>
                  <a:pt x="266" y="101"/>
                  <a:pt x="268" y="103"/>
                </a:cubicBezTo>
                <a:cubicBezTo>
                  <a:pt x="269" y="104"/>
                  <a:pt x="270" y="106"/>
                  <a:pt x="270" y="108"/>
                </a:cubicBezTo>
                <a:cubicBezTo>
                  <a:pt x="277" y="192"/>
                  <a:pt x="277" y="192"/>
                  <a:pt x="277" y="192"/>
                </a:cubicBezTo>
                <a:lnTo>
                  <a:pt x="277" y="193"/>
                </a:lnTo>
                <a:close/>
                <a:moveTo>
                  <a:pt x="277" y="193"/>
                </a:moveTo>
                <a:cubicBezTo>
                  <a:pt x="277" y="193"/>
                  <a:pt x="277" y="193"/>
                  <a:pt x="277" y="19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37459946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638047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78 w 400"/>
              <a:gd name="T27" fmla="*/ 22 h 400"/>
              <a:gd name="T28" fmla="*/ 378 w 400"/>
              <a:gd name="T29" fmla="*/ 2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78" y="22"/>
                </a:moveTo>
                <a:cubicBezTo>
                  <a:pt x="378" y="22"/>
                  <a:pt x="378" y="22"/>
                  <a:pt x="378" y="2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3963199" y="1638047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124 w 400"/>
              <a:gd name="T27" fmla="*/ 324 h 400"/>
              <a:gd name="T28" fmla="*/ 100 w 400"/>
              <a:gd name="T29" fmla="*/ 334 h 400"/>
              <a:gd name="T30" fmla="*/ 77 w 400"/>
              <a:gd name="T31" fmla="*/ 324 h 400"/>
              <a:gd name="T32" fmla="*/ 67 w 400"/>
              <a:gd name="T33" fmla="*/ 300 h 400"/>
              <a:gd name="T34" fmla="*/ 77 w 400"/>
              <a:gd name="T35" fmla="*/ 277 h 400"/>
              <a:gd name="T36" fmla="*/ 100 w 400"/>
              <a:gd name="T37" fmla="*/ 267 h 400"/>
              <a:gd name="T38" fmla="*/ 124 w 400"/>
              <a:gd name="T39" fmla="*/ 277 h 400"/>
              <a:gd name="T40" fmla="*/ 133 w 400"/>
              <a:gd name="T41" fmla="*/ 300 h 400"/>
              <a:gd name="T42" fmla="*/ 124 w 400"/>
              <a:gd name="T43" fmla="*/ 324 h 400"/>
              <a:gd name="T44" fmla="*/ 223 w 400"/>
              <a:gd name="T45" fmla="*/ 331 h 400"/>
              <a:gd name="T46" fmla="*/ 217 w 400"/>
              <a:gd name="T47" fmla="*/ 334 h 400"/>
              <a:gd name="T48" fmla="*/ 183 w 400"/>
              <a:gd name="T49" fmla="*/ 334 h 400"/>
              <a:gd name="T50" fmla="*/ 178 w 400"/>
              <a:gd name="T51" fmla="*/ 331 h 400"/>
              <a:gd name="T52" fmla="*/ 175 w 400"/>
              <a:gd name="T53" fmla="*/ 326 h 400"/>
              <a:gd name="T54" fmla="*/ 143 w 400"/>
              <a:gd name="T55" fmla="*/ 257 h 400"/>
              <a:gd name="T56" fmla="*/ 75 w 400"/>
              <a:gd name="T57" fmla="*/ 225 h 400"/>
              <a:gd name="T58" fmla="*/ 69 w 400"/>
              <a:gd name="T59" fmla="*/ 223 h 400"/>
              <a:gd name="T60" fmla="*/ 67 w 400"/>
              <a:gd name="T61" fmla="*/ 217 h 400"/>
              <a:gd name="T62" fmla="*/ 67 w 400"/>
              <a:gd name="T63" fmla="*/ 184 h 400"/>
              <a:gd name="T64" fmla="*/ 69 w 400"/>
              <a:gd name="T65" fmla="*/ 178 h 400"/>
              <a:gd name="T66" fmla="*/ 76 w 400"/>
              <a:gd name="T67" fmla="*/ 175 h 400"/>
              <a:gd name="T68" fmla="*/ 179 w 400"/>
              <a:gd name="T69" fmla="*/ 222 h 400"/>
              <a:gd name="T70" fmla="*/ 225 w 400"/>
              <a:gd name="T71" fmla="*/ 325 h 400"/>
              <a:gd name="T72" fmla="*/ 223 w 400"/>
              <a:gd name="T73" fmla="*/ 331 h 400"/>
              <a:gd name="T74" fmla="*/ 323 w 400"/>
              <a:gd name="T75" fmla="*/ 331 h 400"/>
              <a:gd name="T76" fmla="*/ 317 w 400"/>
              <a:gd name="T77" fmla="*/ 334 h 400"/>
              <a:gd name="T78" fmla="*/ 283 w 400"/>
              <a:gd name="T79" fmla="*/ 334 h 400"/>
              <a:gd name="T80" fmla="*/ 278 w 400"/>
              <a:gd name="T81" fmla="*/ 331 h 400"/>
              <a:gd name="T82" fmla="*/ 275 w 400"/>
              <a:gd name="T83" fmla="*/ 326 h 400"/>
              <a:gd name="T84" fmla="*/ 246 w 400"/>
              <a:gd name="T85" fmla="*/ 227 h 400"/>
              <a:gd name="T86" fmla="*/ 173 w 400"/>
              <a:gd name="T87" fmla="*/ 154 h 400"/>
              <a:gd name="T88" fmla="*/ 75 w 400"/>
              <a:gd name="T89" fmla="*/ 125 h 400"/>
              <a:gd name="T90" fmla="*/ 69 w 400"/>
              <a:gd name="T91" fmla="*/ 123 h 400"/>
              <a:gd name="T92" fmla="*/ 67 w 400"/>
              <a:gd name="T93" fmla="*/ 117 h 400"/>
              <a:gd name="T94" fmla="*/ 67 w 400"/>
              <a:gd name="T95" fmla="*/ 84 h 400"/>
              <a:gd name="T96" fmla="*/ 69 w 400"/>
              <a:gd name="T97" fmla="*/ 78 h 400"/>
              <a:gd name="T98" fmla="*/ 75 w 400"/>
              <a:gd name="T99" fmla="*/ 75 h 400"/>
              <a:gd name="T100" fmla="*/ 153 w 400"/>
              <a:gd name="T101" fmla="*/ 90 h 400"/>
              <a:gd name="T102" fmla="*/ 221 w 400"/>
              <a:gd name="T103" fmla="*/ 126 h 400"/>
              <a:gd name="T104" fmla="*/ 274 w 400"/>
              <a:gd name="T105" fmla="*/ 180 h 400"/>
              <a:gd name="T106" fmla="*/ 311 w 400"/>
              <a:gd name="T107" fmla="*/ 248 h 400"/>
              <a:gd name="T108" fmla="*/ 325 w 400"/>
              <a:gd name="T109" fmla="*/ 325 h 400"/>
              <a:gd name="T110" fmla="*/ 323 w 400"/>
              <a:gd name="T111" fmla="*/ 331 h 400"/>
              <a:gd name="T112" fmla="*/ 323 w 400"/>
              <a:gd name="T113" fmla="*/ 331 h 400"/>
              <a:gd name="T114" fmla="*/ 323 w 400"/>
              <a:gd name="T115" fmla="*/ 33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124" y="324"/>
                </a:moveTo>
                <a:cubicBezTo>
                  <a:pt x="117" y="330"/>
                  <a:pt x="109" y="334"/>
                  <a:pt x="100" y="334"/>
                </a:cubicBezTo>
                <a:cubicBezTo>
                  <a:pt x="91" y="334"/>
                  <a:pt x="83" y="330"/>
                  <a:pt x="77" y="324"/>
                </a:cubicBezTo>
                <a:cubicBezTo>
                  <a:pt x="70" y="317"/>
                  <a:pt x="67" y="310"/>
                  <a:pt x="67" y="300"/>
                </a:cubicBezTo>
                <a:cubicBezTo>
                  <a:pt x="67" y="291"/>
                  <a:pt x="70" y="283"/>
                  <a:pt x="77" y="277"/>
                </a:cubicBezTo>
                <a:cubicBezTo>
                  <a:pt x="83" y="270"/>
                  <a:pt x="91" y="267"/>
                  <a:pt x="100" y="267"/>
                </a:cubicBezTo>
                <a:cubicBezTo>
                  <a:pt x="109" y="267"/>
                  <a:pt x="117" y="270"/>
                  <a:pt x="124" y="277"/>
                </a:cubicBezTo>
                <a:cubicBezTo>
                  <a:pt x="130" y="283"/>
                  <a:pt x="133" y="291"/>
                  <a:pt x="133" y="300"/>
                </a:cubicBezTo>
                <a:cubicBezTo>
                  <a:pt x="133" y="310"/>
                  <a:pt x="130" y="317"/>
                  <a:pt x="124" y="324"/>
                </a:cubicBezTo>
                <a:close/>
                <a:moveTo>
                  <a:pt x="223" y="331"/>
                </a:moveTo>
                <a:cubicBezTo>
                  <a:pt x="221" y="333"/>
                  <a:pt x="219" y="334"/>
                  <a:pt x="217" y="334"/>
                </a:cubicBezTo>
                <a:cubicBezTo>
                  <a:pt x="183" y="334"/>
                  <a:pt x="183" y="334"/>
                  <a:pt x="183" y="334"/>
                </a:cubicBezTo>
                <a:cubicBezTo>
                  <a:pt x="181" y="334"/>
                  <a:pt x="179" y="333"/>
                  <a:pt x="178" y="331"/>
                </a:cubicBezTo>
                <a:cubicBezTo>
                  <a:pt x="176" y="330"/>
                  <a:pt x="175" y="328"/>
                  <a:pt x="175" y="326"/>
                </a:cubicBezTo>
                <a:cubicBezTo>
                  <a:pt x="173" y="299"/>
                  <a:pt x="163" y="276"/>
                  <a:pt x="143" y="257"/>
                </a:cubicBezTo>
                <a:cubicBezTo>
                  <a:pt x="124" y="238"/>
                  <a:pt x="101" y="227"/>
                  <a:pt x="75" y="225"/>
                </a:cubicBezTo>
                <a:cubicBezTo>
                  <a:pt x="72" y="225"/>
                  <a:pt x="70" y="224"/>
                  <a:pt x="69" y="223"/>
                </a:cubicBezTo>
                <a:cubicBezTo>
                  <a:pt x="67" y="221"/>
                  <a:pt x="67" y="219"/>
                  <a:pt x="67" y="217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7" y="182"/>
                  <a:pt x="68" y="180"/>
                  <a:pt x="69" y="178"/>
                </a:cubicBezTo>
                <a:cubicBezTo>
                  <a:pt x="71" y="176"/>
                  <a:pt x="73" y="175"/>
                  <a:pt x="76" y="175"/>
                </a:cubicBezTo>
                <a:cubicBezTo>
                  <a:pt x="116" y="178"/>
                  <a:pt x="150" y="193"/>
                  <a:pt x="179" y="222"/>
                </a:cubicBezTo>
                <a:cubicBezTo>
                  <a:pt x="207" y="250"/>
                  <a:pt x="223" y="285"/>
                  <a:pt x="225" y="325"/>
                </a:cubicBezTo>
                <a:cubicBezTo>
                  <a:pt x="225" y="327"/>
                  <a:pt x="224" y="329"/>
                  <a:pt x="223" y="331"/>
                </a:cubicBezTo>
                <a:close/>
                <a:moveTo>
                  <a:pt x="323" y="331"/>
                </a:moveTo>
                <a:cubicBezTo>
                  <a:pt x="321" y="333"/>
                  <a:pt x="319" y="334"/>
                  <a:pt x="317" y="334"/>
                </a:cubicBezTo>
                <a:cubicBezTo>
                  <a:pt x="283" y="334"/>
                  <a:pt x="283" y="334"/>
                  <a:pt x="283" y="334"/>
                </a:cubicBezTo>
                <a:cubicBezTo>
                  <a:pt x="281" y="334"/>
                  <a:pt x="279" y="333"/>
                  <a:pt x="278" y="331"/>
                </a:cubicBezTo>
                <a:cubicBezTo>
                  <a:pt x="276" y="330"/>
                  <a:pt x="275" y="328"/>
                  <a:pt x="275" y="326"/>
                </a:cubicBezTo>
                <a:cubicBezTo>
                  <a:pt x="274" y="290"/>
                  <a:pt x="264" y="257"/>
                  <a:pt x="246" y="227"/>
                </a:cubicBezTo>
                <a:cubicBezTo>
                  <a:pt x="228" y="197"/>
                  <a:pt x="204" y="173"/>
                  <a:pt x="173" y="154"/>
                </a:cubicBezTo>
                <a:cubicBezTo>
                  <a:pt x="143" y="136"/>
                  <a:pt x="110" y="127"/>
                  <a:pt x="75" y="125"/>
                </a:cubicBezTo>
                <a:cubicBezTo>
                  <a:pt x="73" y="125"/>
                  <a:pt x="71" y="124"/>
                  <a:pt x="69" y="123"/>
                </a:cubicBezTo>
                <a:cubicBezTo>
                  <a:pt x="68" y="121"/>
                  <a:pt x="67" y="119"/>
                  <a:pt x="67" y="117"/>
                </a:cubicBezTo>
                <a:cubicBezTo>
                  <a:pt x="67" y="84"/>
                  <a:pt x="67" y="84"/>
                  <a:pt x="67" y="84"/>
                </a:cubicBezTo>
                <a:cubicBezTo>
                  <a:pt x="67" y="81"/>
                  <a:pt x="68" y="79"/>
                  <a:pt x="69" y="78"/>
                </a:cubicBezTo>
                <a:cubicBezTo>
                  <a:pt x="71" y="76"/>
                  <a:pt x="73" y="75"/>
                  <a:pt x="75" y="75"/>
                </a:cubicBezTo>
                <a:cubicBezTo>
                  <a:pt x="102" y="76"/>
                  <a:pt x="128" y="81"/>
                  <a:pt x="153" y="90"/>
                </a:cubicBezTo>
                <a:cubicBezTo>
                  <a:pt x="178" y="99"/>
                  <a:pt x="200" y="111"/>
                  <a:pt x="221" y="126"/>
                </a:cubicBezTo>
                <a:cubicBezTo>
                  <a:pt x="241" y="142"/>
                  <a:pt x="259" y="160"/>
                  <a:pt x="274" y="180"/>
                </a:cubicBezTo>
                <a:cubicBezTo>
                  <a:pt x="290" y="200"/>
                  <a:pt x="302" y="223"/>
                  <a:pt x="311" y="248"/>
                </a:cubicBezTo>
                <a:cubicBezTo>
                  <a:pt x="319" y="272"/>
                  <a:pt x="324" y="298"/>
                  <a:pt x="325" y="325"/>
                </a:cubicBezTo>
                <a:cubicBezTo>
                  <a:pt x="325" y="328"/>
                  <a:pt x="325" y="330"/>
                  <a:pt x="323" y="331"/>
                </a:cubicBezTo>
                <a:close/>
                <a:moveTo>
                  <a:pt x="323" y="331"/>
                </a:moveTo>
                <a:cubicBezTo>
                  <a:pt x="323" y="331"/>
                  <a:pt x="323" y="331"/>
                  <a:pt x="323" y="33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7" name="グループ化 86"/>
          <p:cNvGrpSpPr/>
          <p:nvPr/>
        </p:nvGrpSpPr>
        <p:grpSpPr>
          <a:xfrm>
            <a:off x="6905971" y="1631698"/>
            <a:ext cx="1272980" cy="1272980"/>
            <a:chOff x="3452813" y="506413"/>
            <a:chExt cx="636588" cy="636588"/>
          </a:xfrm>
          <a:solidFill>
            <a:schemeClr val="bg1"/>
          </a:solidFill>
        </p:grpSpPr>
        <p:sp>
          <p:nvSpPr>
            <p:cNvPr id="28" name="Freeform 13"/>
            <p:cNvSpPr>
              <a:spLocks noEditPoints="1"/>
            </p:cNvSpPr>
            <p:nvPr/>
          </p:nvSpPr>
          <p:spPr bwMode="auto">
            <a:xfrm>
              <a:off x="3452813" y="969963"/>
              <a:ext cx="173038" cy="173038"/>
            </a:xfrm>
            <a:custGeom>
              <a:avLst/>
              <a:gdLst>
                <a:gd name="T0" fmla="*/ 50 w 100"/>
                <a:gd name="T1" fmla="*/ 0 h 100"/>
                <a:gd name="T2" fmla="*/ 15 w 100"/>
                <a:gd name="T3" fmla="*/ 15 h 100"/>
                <a:gd name="T4" fmla="*/ 0 w 100"/>
                <a:gd name="T5" fmla="*/ 50 h 100"/>
                <a:gd name="T6" fmla="*/ 15 w 100"/>
                <a:gd name="T7" fmla="*/ 85 h 100"/>
                <a:gd name="T8" fmla="*/ 50 w 100"/>
                <a:gd name="T9" fmla="*/ 100 h 100"/>
                <a:gd name="T10" fmla="*/ 86 w 100"/>
                <a:gd name="T11" fmla="*/ 85 h 100"/>
                <a:gd name="T12" fmla="*/ 100 w 100"/>
                <a:gd name="T13" fmla="*/ 50 h 100"/>
                <a:gd name="T14" fmla="*/ 86 w 100"/>
                <a:gd name="T15" fmla="*/ 15 h 100"/>
                <a:gd name="T16" fmla="*/ 50 w 100"/>
                <a:gd name="T17" fmla="*/ 0 h 100"/>
                <a:gd name="T18" fmla="*/ 50 w 100"/>
                <a:gd name="T19" fmla="*/ 0 h 100"/>
                <a:gd name="T20" fmla="*/ 50 w 100"/>
                <a:gd name="T2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36" y="0"/>
                    <a:pt x="24" y="5"/>
                    <a:pt x="15" y="15"/>
                  </a:cubicBezTo>
                  <a:cubicBezTo>
                    <a:pt x="5" y="24"/>
                    <a:pt x="0" y="36"/>
                    <a:pt x="0" y="50"/>
                  </a:cubicBezTo>
                  <a:cubicBezTo>
                    <a:pt x="0" y="64"/>
                    <a:pt x="5" y="76"/>
                    <a:pt x="15" y="85"/>
                  </a:cubicBezTo>
                  <a:cubicBezTo>
                    <a:pt x="24" y="95"/>
                    <a:pt x="36" y="100"/>
                    <a:pt x="50" y="100"/>
                  </a:cubicBezTo>
                  <a:cubicBezTo>
                    <a:pt x="64" y="100"/>
                    <a:pt x="76" y="95"/>
                    <a:pt x="86" y="85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6" y="15"/>
                  </a:cubicBezTo>
                  <a:cubicBezTo>
                    <a:pt x="76" y="5"/>
                    <a:pt x="64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3452813" y="736600"/>
              <a:ext cx="406400" cy="406400"/>
            </a:xfrm>
            <a:custGeom>
              <a:avLst/>
              <a:gdLst>
                <a:gd name="T0" fmla="*/ 165 w 234"/>
                <a:gd name="T1" fmla="*/ 69 h 234"/>
                <a:gd name="T2" fmla="*/ 98 w 234"/>
                <a:gd name="T3" fmla="*/ 21 h 234"/>
                <a:gd name="T4" fmla="*/ 18 w 234"/>
                <a:gd name="T5" fmla="*/ 0 h 234"/>
                <a:gd name="T6" fmla="*/ 17 w 234"/>
                <a:gd name="T7" fmla="*/ 0 h 234"/>
                <a:gd name="T8" fmla="*/ 5 w 234"/>
                <a:gd name="T9" fmla="*/ 5 h 234"/>
                <a:gd name="T10" fmla="*/ 0 w 234"/>
                <a:gd name="T11" fmla="*/ 17 h 234"/>
                <a:gd name="T12" fmla="*/ 0 w 234"/>
                <a:gd name="T13" fmla="*/ 52 h 234"/>
                <a:gd name="T14" fmla="*/ 4 w 234"/>
                <a:gd name="T15" fmla="*/ 64 h 234"/>
                <a:gd name="T16" fmla="*/ 15 w 234"/>
                <a:gd name="T17" fmla="*/ 69 h 234"/>
                <a:gd name="T18" fmla="*/ 117 w 234"/>
                <a:gd name="T19" fmla="*/ 117 h 234"/>
                <a:gd name="T20" fmla="*/ 165 w 234"/>
                <a:gd name="T21" fmla="*/ 219 h 234"/>
                <a:gd name="T22" fmla="*/ 171 w 234"/>
                <a:gd name="T23" fmla="*/ 230 h 234"/>
                <a:gd name="T24" fmla="*/ 182 w 234"/>
                <a:gd name="T25" fmla="*/ 234 h 234"/>
                <a:gd name="T26" fmla="*/ 217 w 234"/>
                <a:gd name="T27" fmla="*/ 234 h 234"/>
                <a:gd name="T28" fmla="*/ 229 w 234"/>
                <a:gd name="T29" fmla="*/ 229 h 234"/>
                <a:gd name="T30" fmla="*/ 234 w 234"/>
                <a:gd name="T31" fmla="*/ 216 h 234"/>
                <a:gd name="T32" fmla="*/ 213 w 234"/>
                <a:gd name="T33" fmla="*/ 136 h 234"/>
                <a:gd name="T34" fmla="*/ 165 w 234"/>
                <a:gd name="T35" fmla="*/ 69 h 234"/>
                <a:gd name="T36" fmla="*/ 165 w 234"/>
                <a:gd name="T37" fmla="*/ 69 h 234"/>
                <a:gd name="T38" fmla="*/ 165 w 234"/>
                <a:gd name="T39" fmla="*/ 6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234">
                  <a:moveTo>
                    <a:pt x="165" y="69"/>
                  </a:moveTo>
                  <a:cubicBezTo>
                    <a:pt x="146" y="49"/>
                    <a:pt x="123" y="33"/>
                    <a:pt x="98" y="21"/>
                  </a:cubicBezTo>
                  <a:cubicBezTo>
                    <a:pt x="72" y="10"/>
                    <a:pt x="46" y="3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7"/>
                    <a:pt x="1" y="60"/>
                    <a:pt x="4" y="64"/>
                  </a:cubicBezTo>
                  <a:cubicBezTo>
                    <a:pt x="7" y="67"/>
                    <a:pt x="11" y="68"/>
                    <a:pt x="15" y="69"/>
                  </a:cubicBezTo>
                  <a:cubicBezTo>
                    <a:pt x="55" y="73"/>
                    <a:pt x="89" y="89"/>
                    <a:pt x="117" y="117"/>
                  </a:cubicBezTo>
                  <a:cubicBezTo>
                    <a:pt x="145" y="145"/>
                    <a:pt x="161" y="179"/>
                    <a:pt x="165" y="219"/>
                  </a:cubicBezTo>
                  <a:cubicBezTo>
                    <a:pt x="166" y="223"/>
                    <a:pt x="167" y="227"/>
                    <a:pt x="171" y="230"/>
                  </a:cubicBezTo>
                  <a:cubicBezTo>
                    <a:pt x="174" y="233"/>
                    <a:pt x="177" y="234"/>
                    <a:pt x="182" y="234"/>
                  </a:cubicBezTo>
                  <a:cubicBezTo>
                    <a:pt x="217" y="234"/>
                    <a:pt x="217" y="234"/>
                    <a:pt x="217" y="234"/>
                  </a:cubicBezTo>
                  <a:cubicBezTo>
                    <a:pt x="222" y="234"/>
                    <a:pt x="226" y="232"/>
                    <a:pt x="229" y="229"/>
                  </a:cubicBezTo>
                  <a:cubicBezTo>
                    <a:pt x="232" y="225"/>
                    <a:pt x="234" y="221"/>
                    <a:pt x="234" y="216"/>
                  </a:cubicBezTo>
                  <a:cubicBezTo>
                    <a:pt x="231" y="188"/>
                    <a:pt x="224" y="162"/>
                    <a:pt x="213" y="136"/>
                  </a:cubicBezTo>
                  <a:cubicBezTo>
                    <a:pt x="201" y="111"/>
                    <a:pt x="185" y="88"/>
                    <a:pt x="165" y="69"/>
                  </a:cubicBezTo>
                  <a:close/>
                  <a:moveTo>
                    <a:pt x="165" y="69"/>
                  </a:moveTo>
                  <a:cubicBezTo>
                    <a:pt x="165" y="69"/>
                    <a:pt x="165" y="69"/>
                    <a:pt x="165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452813" y="506413"/>
              <a:ext cx="636588" cy="636588"/>
            </a:xfrm>
            <a:custGeom>
              <a:avLst/>
              <a:gdLst>
                <a:gd name="T0" fmla="*/ 336 w 367"/>
                <a:gd name="T1" fmla="*/ 219 h 367"/>
                <a:gd name="T2" fmla="*/ 259 w 367"/>
                <a:gd name="T3" fmla="*/ 108 h 367"/>
                <a:gd name="T4" fmla="*/ 148 w 367"/>
                <a:gd name="T5" fmla="*/ 31 h 367"/>
                <a:gd name="T6" fmla="*/ 17 w 367"/>
                <a:gd name="T7" fmla="*/ 0 h 367"/>
                <a:gd name="T8" fmla="*/ 17 w 367"/>
                <a:gd name="T9" fmla="*/ 0 h 367"/>
                <a:gd name="T10" fmla="*/ 5 w 367"/>
                <a:gd name="T11" fmla="*/ 5 h 367"/>
                <a:gd name="T12" fmla="*/ 0 w 367"/>
                <a:gd name="T13" fmla="*/ 17 h 367"/>
                <a:gd name="T14" fmla="*/ 0 w 367"/>
                <a:gd name="T15" fmla="*/ 54 h 367"/>
                <a:gd name="T16" fmla="*/ 5 w 367"/>
                <a:gd name="T17" fmla="*/ 65 h 367"/>
                <a:gd name="T18" fmla="*/ 16 w 367"/>
                <a:gd name="T19" fmla="*/ 70 h 367"/>
                <a:gd name="T20" fmla="*/ 122 w 367"/>
                <a:gd name="T21" fmla="*/ 97 h 367"/>
                <a:gd name="T22" fmla="*/ 210 w 367"/>
                <a:gd name="T23" fmla="*/ 157 h 367"/>
                <a:gd name="T24" fmla="*/ 270 w 367"/>
                <a:gd name="T25" fmla="*/ 245 h 367"/>
                <a:gd name="T26" fmla="*/ 296 w 367"/>
                <a:gd name="T27" fmla="*/ 351 h 367"/>
                <a:gd name="T28" fmla="*/ 302 w 367"/>
                <a:gd name="T29" fmla="*/ 363 h 367"/>
                <a:gd name="T30" fmla="*/ 313 w 367"/>
                <a:gd name="T31" fmla="*/ 367 h 367"/>
                <a:gd name="T32" fmla="*/ 350 w 367"/>
                <a:gd name="T33" fmla="*/ 367 h 367"/>
                <a:gd name="T34" fmla="*/ 362 w 367"/>
                <a:gd name="T35" fmla="*/ 362 h 367"/>
                <a:gd name="T36" fmla="*/ 367 w 367"/>
                <a:gd name="T37" fmla="*/ 350 h 367"/>
                <a:gd name="T38" fmla="*/ 336 w 367"/>
                <a:gd name="T39" fmla="*/ 219 h 367"/>
                <a:gd name="T40" fmla="*/ 336 w 367"/>
                <a:gd name="T41" fmla="*/ 219 h 367"/>
                <a:gd name="T42" fmla="*/ 336 w 367"/>
                <a:gd name="T43" fmla="*/ 219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7" h="367">
                  <a:moveTo>
                    <a:pt x="336" y="219"/>
                  </a:moveTo>
                  <a:cubicBezTo>
                    <a:pt x="317" y="177"/>
                    <a:pt x="292" y="140"/>
                    <a:pt x="259" y="108"/>
                  </a:cubicBezTo>
                  <a:cubicBezTo>
                    <a:pt x="227" y="75"/>
                    <a:pt x="190" y="50"/>
                    <a:pt x="148" y="31"/>
                  </a:cubicBezTo>
                  <a:cubicBezTo>
                    <a:pt x="107" y="13"/>
                    <a:pt x="63" y="2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2" y="62"/>
                    <a:pt x="5" y="65"/>
                  </a:cubicBezTo>
                  <a:cubicBezTo>
                    <a:pt x="8" y="69"/>
                    <a:pt x="11" y="70"/>
                    <a:pt x="16" y="70"/>
                  </a:cubicBezTo>
                  <a:cubicBezTo>
                    <a:pt x="53" y="73"/>
                    <a:pt x="89" y="82"/>
                    <a:pt x="122" y="97"/>
                  </a:cubicBezTo>
                  <a:cubicBezTo>
                    <a:pt x="156" y="112"/>
                    <a:pt x="185" y="133"/>
                    <a:pt x="210" y="157"/>
                  </a:cubicBezTo>
                  <a:cubicBezTo>
                    <a:pt x="235" y="182"/>
                    <a:pt x="255" y="211"/>
                    <a:pt x="270" y="245"/>
                  </a:cubicBezTo>
                  <a:cubicBezTo>
                    <a:pt x="286" y="279"/>
                    <a:pt x="294" y="314"/>
                    <a:pt x="296" y="351"/>
                  </a:cubicBezTo>
                  <a:cubicBezTo>
                    <a:pt x="297" y="356"/>
                    <a:pt x="298" y="359"/>
                    <a:pt x="302" y="363"/>
                  </a:cubicBezTo>
                  <a:cubicBezTo>
                    <a:pt x="305" y="366"/>
                    <a:pt x="309" y="367"/>
                    <a:pt x="313" y="367"/>
                  </a:cubicBezTo>
                  <a:cubicBezTo>
                    <a:pt x="350" y="367"/>
                    <a:pt x="350" y="367"/>
                    <a:pt x="350" y="367"/>
                  </a:cubicBezTo>
                  <a:cubicBezTo>
                    <a:pt x="355" y="367"/>
                    <a:pt x="359" y="365"/>
                    <a:pt x="362" y="362"/>
                  </a:cubicBezTo>
                  <a:cubicBezTo>
                    <a:pt x="366" y="358"/>
                    <a:pt x="367" y="354"/>
                    <a:pt x="367" y="350"/>
                  </a:cubicBezTo>
                  <a:cubicBezTo>
                    <a:pt x="365" y="304"/>
                    <a:pt x="354" y="260"/>
                    <a:pt x="336" y="219"/>
                  </a:cubicBezTo>
                  <a:close/>
                  <a:moveTo>
                    <a:pt x="336" y="219"/>
                  </a:moveTo>
                  <a:cubicBezTo>
                    <a:pt x="336" y="219"/>
                    <a:pt x="336" y="219"/>
                    <a:pt x="336" y="2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9855091" y="1628523"/>
            <a:ext cx="930130" cy="1453330"/>
          </a:xfrm>
          <a:custGeom>
            <a:avLst/>
            <a:gdLst>
              <a:gd name="T0" fmla="*/ 232 w 234"/>
              <a:gd name="T1" fmla="*/ 83 h 367"/>
              <a:gd name="T2" fmla="*/ 226 w 234"/>
              <a:gd name="T3" fmla="*/ 81 h 367"/>
              <a:gd name="T4" fmla="*/ 181 w 234"/>
              <a:gd name="T5" fmla="*/ 81 h 367"/>
              <a:gd name="T6" fmla="*/ 165 w 234"/>
              <a:gd name="T7" fmla="*/ 43 h 367"/>
              <a:gd name="T8" fmla="*/ 225 w 234"/>
              <a:gd name="T9" fmla="*/ 43 h 367"/>
              <a:gd name="T10" fmla="*/ 231 w 234"/>
              <a:gd name="T11" fmla="*/ 41 h 367"/>
              <a:gd name="T12" fmla="*/ 234 w 234"/>
              <a:gd name="T13" fmla="*/ 35 h 367"/>
              <a:gd name="T14" fmla="*/ 234 w 234"/>
              <a:gd name="T15" fmla="*/ 8 h 367"/>
              <a:gd name="T16" fmla="*/ 231 w 234"/>
              <a:gd name="T17" fmla="*/ 2 h 367"/>
              <a:gd name="T18" fmla="*/ 225 w 234"/>
              <a:gd name="T19" fmla="*/ 0 h 367"/>
              <a:gd name="T20" fmla="*/ 8 w 234"/>
              <a:gd name="T21" fmla="*/ 0 h 367"/>
              <a:gd name="T22" fmla="*/ 2 w 234"/>
              <a:gd name="T23" fmla="*/ 2 h 367"/>
              <a:gd name="T24" fmla="*/ 0 w 234"/>
              <a:gd name="T25" fmla="*/ 8 h 367"/>
              <a:gd name="T26" fmla="*/ 0 w 234"/>
              <a:gd name="T27" fmla="*/ 43 h 367"/>
              <a:gd name="T28" fmla="*/ 2 w 234"/>
              <a:gd name="T29" fmla="*/ 49 h 367"/>
              <a:gd name="T30" fmla="*/ 8 w 234"/>
              <a:gd name="T31" fmla="*/ 51 h 367"/>
              <a:gd name="T32" fmla="*/ 46 w 234"/>
              <a:gd name="T33" fmla="*/ 51 h 367"/>
              <a:gd name="T34" fmla="*/ 116 w 234"/>
              <a:gd name="T35" fmla="*/ 81 h 367"/>
              <a:gd name="T36" fmla="*/ 8 w 234"/>
              <a:gd name="T37" fmla="*/ 81 h 367"/>
              <a:gd name="T38" fmla="*/ 2 w 234"/>
              <a:gd name="T39" fmla="*/ 83 h 367"/>
              <a:gd name="T40" fmla="*/ 0 w 234"/>
              <a:gd name="T41" fmla="*/ 89 h 367"/>
              <a:gd name="T42" fmla="*/ 0 w 234"/>
              <a:gd name="T43" fmla="*/ 116 h 367"/>
              <a:gd name="T44" fmla="*/ 2 w 234"/>
              <a:gd name="T45" fmla="*/ 122 h 367"/>
              <a:gd name="T46" fmla="*/ 8 w 234"/>
              <a:gd name="T47" fmla="*/ 124 h 367"/>
              <a:gd name="T48" fmla="*/ 120 w 234"/>
              <a:gd name="T49" fmla="*/ 124 h 367"/>
              <a:gd name="T50" fmla="*/ 93 w 234"/>
              <a:gd name="T51" fmla="*/ 157 h 367"/>
              <a:gd name="T52" fmla="*/ 38 w 234"/>
              <a:gd name="T53" fmla="*/ 168 h 367"/>
              <a:gd name="T54" fmla="*/ 8 w 234"/>
              <a:gd name="T55" fmla="*/ 168 h 367"/>
              <a:gd name="T56" fmla="*/ 2 w 234"/>
              <a:gd name="T57" fmla="*/ 170 h 367"/>
              <a:gd name="T58" fmla="*/ 0 w 234"/>
              <a:gd name="T59" fmla="*/ 176 h 367"/>
              <a:gd name="T60" fmla="*/ 0 w 234"/>
              <a:gd name="T61" fmla="*/ 209 h 367"/>
              <a:gd name="T62" fmla="*/ 2 w 234"/>
              <a:gd name="T63" fmla="*/ 215 h 367"/>
              <a:gd name="T64" fmla="*/ 132 w 234"/>
              <a:gd name="T65" fmla="*/ 364 h 367"/>
              <a:gd name="T66" fmla="*/ 139 w 234"/>
              <a:gd name="T67" fmla="*/ 367 h 367"/>
              <a:gd name="T68" fmla="*/ 190 w 234"/>
              <a:gd name="T69" fmla="*/ 367 h 367"/>
              <a:gd name="T70" fmla="*/ 197 w 234"/>
              <a:gd name="T71" fmla="*/ 362 h 367"/>
              <a:gd name="T72" fmla="*/ 196 w 234"/>
              <a:gd name="T73" fmla="*/ 354 h 367"/>
              <a:gd name="T74" fmla="*/ 76 w 234"/>
              <a:gd name="T75" fmla="*/ 214 h 367"/>
              <a:gd name="T76" fmla="*/ 148 w 234"/>
              <a:gd name="T77" fmla="*/ 185 h 367"/>
              <a:gd name="T78" fmla="*/ 182 w 234"/>
              <a:gd name="T79" fmla="*/ 124 h 367"/>
              <a:gd name="T80" fmla="*/ 226 w 234"/>
              <a:gd name="T81" fmla="*/ 124 h 367"/>
              <a:gd name="T82" fmla="*/ 232 w 234"/>
              <a:gd name="T83" fmla="*/ 122 h 367"/>
              <a:gd name="T84" fmla="*/ 234 w 234"/>
              <a:gd name="T85" fmla="*/ 116 h 367"/>
              <a:gd name="T86" fmla="*/ 234 w 234"/>
              <a:gd name="T87" fmla="*/ 89 h 367"/>
              <a:gd name="T88" fmla="*/ 232 w 234"/>
              <a:gd name="T89" fmla="*/ 83 h 367"/>
              <a:gd name="T90" fmla="*/ 232 w 234"/>
              <a:gd name="T91" fmla="*/ 83 h 367"/>
              <a:gd name="T92" fmla="*/ 232 w 234"/>
              <a:gd name="T93" fmla="*/ 83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4" h="367">
                <a:moveTo>
                  <a:pt x="232" y="83"/>
                </a:moveTo>
                <a:cubicBezTo>
                  <a:pt x="230" y="82"/>
                  <a:pt x="228" y="81"/>
                  <a:pt x="226" y="81"/>
                </a:cubicBezTo>
                <a:cubicBezTo>
                  <a:pt x="181" y="81"/>
                  <a:pt x="181" y="81"/>
                  <a:pt x="181" y="81"/>
                </a:cubicBezTo>
                <a:cubicBezTo>
                  <a:pt x="178" y="66"/>
                  <a:pt x="173" y="54"/>
                  <a:pt x="165" y="43"/>
                </a:cubicBezTo>
                <a:cubicBezTo>
                  <a:pt x="225" y="43"/>
                  <a:pt x="225" y="43"/>
                  <a:pt x="225" y="43"/>
                </a:cubicBezTo>
                <a:cubicBezTo>
                  <a:pt x="228" y="43"/>
                  <a:pt x="230" y="42"/>
                  <a:pt x="231" y="41"/>
                </a:cubicBezTo>
                <a:cubicBezTo>
                  <a:pt x="233" y="39"/>
                  <a:pt x="234" y="37"/>
                  <a:pt x="234" y="35"/>
                </a:cubicBezTo>
                <a:cubicBezTo>
                  <a:pt x="234" y="8"/>
                  <a:pt x="234" y="8"/>
                  <a:pt x="234" y="8"/>
                </a:cubicBezTo>
                <a:cubicBezTo>
                  <a:pt x="234" y="6"/>
                  <a:pt x="233" y="4"/>
                  <a:pt x="231" y="2"/>
                </a:cubicBezTo>
                <a:cubicBezTo>
                  <a:pt x="230" y="1"/>
                  <a:pt x="228" y="0"/>
                  <a:pt x="225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1"/>
                  <a:pt x="2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5"/>
                  <a:pt x="1" y="47"/>
                  <a:pt x="2" y="49"/>
                </a:cubicBezTo>
                <a:cubicBezTo>
                  <a:pt x="4" y="51"/>
                  <a:pt x="6" y="51"/>
                  <a:pt x="8" y="51"/>
                </a:cubicBezTo>
                <a:cubicBezTo>
                  <a:pt x="46" y="51"/>
                  <a:pt x="46" y="51"/>
                  <a:pt x="46" y="51"/>
                </a:cubicBezTo>
                <a:cubicBezTo>
                  <a:pt x="83" y="51"/>
                  <a:pt x="106" y="61"/>
                  <a:pt x="116" y="81"/>
                </a:cubicBezTo>
                <a:cubicBezTo>
                  <a:pt x="8" y="81"/>
                  <a:pt x="8" y="81"/>
                  <a:pt x="8" y="81"/>
                </a:cubicBezTo>
                <a:cubicBezTo>
                  <a:pt x="6" y="81"/>
                  <a:pt x="4" y="82"/>
                  <a:pt x="2" y="83"/>
                </a:cubicBezTo>
                <a:cubicBezTo>
                  <a:pt x="1" y="85"/>
                  <a:pt x="0" y="87"/>
                  <a:pt x="0" y="89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8"/>
                  <a:pt x="1" y="120"/>
                  <a:pt x="2" y="122"/>
                </a:cubicBezTo>
                <a:cubicBezTo>
                  <a:pt x="4" y="123"/>
                  <a:pt x="6" y="124"/>
                  <a:pt x="8" y="124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116" y="138"/>
                  <a:pt x="107" y="149"/>
                  <a:pt x="93" y="157"/>
                </a:cubicBezTo>
                <a:cubicBezTo>
                  <a:pt x="79" y="164"/>
                  <a:pt x="60" y="168"/>
                  <a:pt x="38" y="168"/>
                </a:cubicBezTo>
                <a:cubicBezTo>
                  <a:pt x="8" y="168"/>
                  <a:pt x="8" y="168"/>
                  <a:pt x="8" y="168"/>
                </a:cubicBezTo>
                <a:cubicBezTo>
                  <a:pt x="6" y="168"/>
                  <a:pt x="4" y="169"/>
                  <a:pt x="2" y="170"/>
                </a:cubicBezTo>
                <a:cubicBezTo>
                  <a:pt x="1" y="172"/>
                  <a:pt x="0" y="174"/>
                  <a:pt x="0" y="17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2"/>
                  <a:pt x="1" y="214"/>
                  <a:pt x="2" y="215"/>
                </a:cubicBezTo>
                <a:cubicBezTo>
                  <a:pt x="36" y="251"/>
                  <a:pt x="79" y="300"/>
                  <a:pt x="132" y="364"/>
                </a:cubicBezTo>
                <a:cubicBezTo>
                  <a:pt x="134" y="366"/>
                  <a:pt x="136" y="367"/>
                  <a:pt x="139" y="367"/>
                </a:cubicBezTo>
                <a:cubicBezTo>
                  <a:pt x="190" y="367"/>
                  <a:pt x="190" y="367"/>
                  <a:pt x="190" y="367"/>
                </a:cubicBezTo>
                <a:cubicBezTo>
                  <a:pt x="193" y="367"/>
                  <a:pt x="196" y="366"/>
                  <a:pt x="197" y="362"/>
                </a:cubicBezTo>
                <a:cubicBezTo>
                  <a:pt x="199" y="359"/>
                  <a:pt x="199" y="356"/>
                  <a:pt x="196" y="354"/>
                </a:cubicBezTo>
                <a:cubicBezTo>
                  <a:pt x="145" y="291"/>
                  <a:pt x="105" y="245"/>
                  <a:pt x="76" y="214"/>
                </a:cubicBezTo>
                <a:cubicBezTo>
                  <a:pt x="106" y="210"/>
                  <a:pt x="130" y="201"/>
                  <a:pt x="148" y="185"/>
                </a:cubicBezTo>
                <a:cubicBezTo>
                  <a:pt x="167" y="169"/>
                  <a:pt x="178" y="149"/>
                  <a:pt x="182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8" y="124"/>
                  <a:pt x="230" y="123"/>
                  <a:pt x="232" y="122"/>
                </a:cubicBezTo>
                <a:cubicBezTo>
                  <a:pt x="233" y="120"/>
                  <a:pt x="234" y="118"/>
                  <a:pt x="234" y="116"/>
                </a:cubicBezTo>
                <a:cubicBezTo>
                  <a:pt x="234" y="89"/>
                  <a:pt x="234" y="89"/>
                  <a:pt x="234" y="89"/>
                </a:cubicBezTo>
                <a:cubicBezTo>
                  <a:pt x="234" y="87"/>
                  <a:pt x="233" y="85"/>
                  <a:pt x="232" y="83"/>
                </a:cubicBezTo>
                <a:close/>
                <a:moveTo>
                  <a:pt x="232" y="83"/>
                </a:moveTo>
                <a:cubicBezTo>
                  <a:pt x="232" y="83"/>
                  <a:pt x="232" y="83"/>
                  <a:pt x="232" y="8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6" name="Freeform 23"/>
          <p:cNvSpPr>
            <a:spLocks noEditPoints="1"/>
          </p:cNvSpPr>
          <p:nvPr/>
        </p:nvSpPr>
        <p:spPr bwMode="auto">
          <a:xfrm>
            <a:off x="12801035" y="1638047"/>
            <a:ext cx="1272980" cy="1272980"/>
          </a:xfrm>
          <a:custGeom>
            <a:avLst/>
            <a:gdLst>
              <a:gd name="T0" fmla="*/ 395 w 400"/>
              <a:gd name="T1" fmla="*/ 111 h 400"/>
              <a:gd name="T2" fmla="*/ 383 w 400"/>
              <a:gd name="T3" fmla="*/ 91 h 400"/>
              <a:gd name="T4" fmla="*/ 310 w 400"/>
              <a:gd name="T5" fmla="*/ 18 h 400"/>
              <a:gd name="T6" fmla="*/ 290 w 400"/>
              <a:gd name="T7" fmla="*/ 5 h 400"/>
              <a:gd name="T8" fmla="*/ 267 w 400"/>
              <a:gd name="T9" fmla="*/ 0 h 400"/>
              <a:gd name="T10" fmla="*/ 25 w 400"/>
              <a:gd name="T11" fmla="*/ 0 h 400"/>
              <a:gd name="T12" fmla="*/ 7 w 400"/>
              <a:gd name="T13" fmla="*/ 7 h 400"/>
              <a:gd name="T14" fmla="*/ 0 w 400"/>
              <a:gd name="T15" fmla="*/ 25 h 400"/>
              <a:gd name="T16" fmla="*/ 0 w 400"/>
              <a:gd name="T17" fmla="*/ 375 h 400"/>
              <a:gd name="T18" fmla="*/ 7 w 400"/>
              <a:gd name="T19" fmla="*/ 393 h 400"/>
              <a:gd name="T20" fmla="*/ 25 w 400"/>
              <a:gd name="T21" fmla="*/ 400 h 400"/>
              <a:gd name="T22" fmla="*/ 375 w 400"/>
              <a:gd name="T23" fmla="*/ 400 h 400"/>
              <a:gd name="T24" fmla="*/ 393 w 400"/>
              <a:gd name="T25" fmla="*/ 393 h 400"/>
              <a:gd name="T26" fmla="*/ 400 w 400"/>
              <a:gd name="T27" fmla="*/ 375 h 400"/>
              <a:gd name="T28" fmla="*/ 400 w 400"/>
              <a:gd name="T29" fmla="*/ 133 h 400"/>
              <a:gd name="T30" fmla="*/ 395 w 400"/>
              <a:gd name="T31" fmla="*/ 111 h 400"/>
              <a:gd name="T32" fmla="*/ 167 w 400"/>
              <a:gd name="T33" fmla="*/ 42 h 400"/>
              <a:gd name="T34" fmla="*/ 169 w 400"/>
              <a:gd name="T35" fmla="*/ 36 h 400"/>
              <a:gd name="T36" fmla="*/ 175 w 400"/>
              <a:gd name="T37" fmla="*/ 33 h 400"/>
              <a:gd name="T38" fmla="*/ 225 w 400"/>
              <a:gd name="T39" fmla="*/ 33 h 400"/>
              <a:gd name="T40" fmla="*/ 231 w 400"/>
              <a:gd name="T41" fmla="*/ 36 h 400"/>
              <a:gd name="T42" fmla="*/ 234 w 400"/>
              <a:gd name="T43" fmla="*/ 42 h 400"/>
              <a:gd name="T44" fmla="*/ 234 w 400"/>
              <a:gd name="T45" fmla="*/ 125 h 400"/>
              <a:gd name="T46" fmla="*/ 231 w 400"/>
              <a:gd name="T47" fmla="*/ 131 h 400"/>
              <a:gd name="T48" fmla="*/ 225 w 400"/>
              <a:gd name="T49" fmla="*/ 133 h 400"/>
              <a:gd name="T50" fmla="*/ 175 w 400"/>
              <a:gd name="T51" fmla="*/ 133 h 400"/>
              <a:gd name="T52" fmla="*/ 169 w 400"/>
              <a:gd name="T53" fmla="*/ 131 h 400"/>
              <a:gd name="T54" fmla="*/ 167 w 400"/>
              <a:gd name="T55" fmla="*/ 125 h 400"/>
              <a:gd name="T56" fmla="*/ 167 w 400"/>
              <a:gd name="T57" fmla="*/ 42 h 400"/>
              <a:gd name="T58" fmla="*/ 300 w 400"/>
              <a:gd name="T59" fmla="*/ 367 h 400"/>
              <a:gd name="T60" fmla="*/ 100 w 400"/>
              <a:gd name="T61" fmla="*/ 367 h 400"/>
              <a:gd name="T62" fmla="*/ 100 w 400"/>
              <a:gd name="T63" fmla="*/ 267 h 400"/>
              <a:gd name="T64" fmla="*/ 300 w 400"/>
              <a:gd name="T65" fmla="*/ 267 h 400"/>
              <a:gd name="T66" fmla="*/ 300 w 400"/>
              <a:gd name="T67" fmla="*/ 367 h 400"/>
              <a:gd name="T68" fmla="*/ 367 w 400"/>
              <a:gd name="T69" fmla="*/ 367 h 400"/>
              <a:gd name="T70" fmla="*/ 334 w 400"/>
              <a:gd name="T71" fmla="*/ 367 h 400"/>
              <a:gd name="T72" fmla="*/ 334 w 400"/>
              <a:gd name="T73" fmla="*/ 259 h 400"/>
              <a:gd name="T74" fmla="*/ 326 w 400"/>
              <a:gd name="T75" fmla="*/ 241 h 400"/>
              <a:gd name="T76" fmla="*/ 309 w 400"/>
              <a:gd name="T77" fmla="*/ 234 h 400"/>
              <a:gd name="T78" fmla="*/ 92 w 400"/>
              <a:gd name="T79" fmla="*/ 234 h 400"/>
              <a:gd name="T80" fmla="*/ 74 w 400"/>
              <a:gd name="T81" fmla="*/ 241 h 400"/>
              <a:gd name="T82" fmla="*/ 67 w 400"/>
              <a:gd name="T83" fmla="*/ 259 h 400"/>
              <a:gd name="T84" fmla="*/ 67 w 400"/>
              <a:gd name="T85" fmla="*/ 367 h 400"/>
              <a:gd name="T86" fmla="*/ 33 w 400"/>
              <a:gd name="T87" fmla="*/ 367 h 400"/>
              <a:gd name="T88" fmla="*/ 33 w 400"/>
              <a:gd name="T89" fmla="*/ 33 h 400"/>
              <a:gd name="T90" fmla="*/ 67 w 400"/>
              <a:gd name="T91" fmla="*/ 33 h 400"/>
              <a:gd name="T92" fmla="*/ 67 w 400"/>
              <a:gd name="T93" fmla="*/ 142 h 400"/>
              <a:gd name="T94" fmla="*/ 74 w 400"/>
              <a:gd name="T95" fmla="*/ 160 h 400"/>
              <a:gd name="T96" fmla="*/ 92 w 400"/>
              <a:gd name="T97" fmla="*/ 167 h 400"/>
              <a:gd name="T98" fmla="*/ 242 w 400"/>
              <a:gd name="T99" fmla="*/ 167 h 400"/>
              <a:gd name="T100" fmla="*/ 260 w 400"/>
              <a:gd name="T101" fmla="*/ 160 h 400"/>
              <a:gd name="T102" fmla="*/ 267 w 400"/>
              <a:gd name="T103" fmla="*/ 142 h 400"/>
              <a:gd name="T104" fmla="*/ 267 w 400"/>
              <a:gd name="T105" fmla="*/ 33 h 400"/>
              <a:gd name="T106" fmla="*/ 277 w 400"/>
              <a:gd name="T107" fmla="*/ 36 h 400"/>
              <a:gd name="T108" fmla="*/ 286 w 400"/>
              <a:gd name="T109" fmla="*/ 41 h 400"/>
              <a:gd name="T110" fmla="*/ 359 w 400"/>
              <a:gd name="T111" fmla="*/ 114 h 400"/>
              <a:gd name="T112" fmla="*/ 364 w 400"/>
              <a:gd name="T113" fmla="*/ 123 h 400"/>
              <a:gd name="T114" fmla="*/ 367 w 400"/>
              <a:gd name="T115" fmla="*/ 133 h 400"/>
              <a:gd name="T116" fmla="*/ 367 w 400"/>
              <a:gd name="T117" fmla="*/ 367 h 400"/>
              <a:gd name="T118" fmla="*/ 367 w 400"/>
              <a:gd name="T119" fmla="*/ 367 h 400"/>
              <a:gd name="T120" fmla="*/ 367 w 400"/>
              <a:gd name="T121" fmla="*/ 3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0" h="400">
                <a:moveTo>
                  <a:pt x="395" y="111"/>
                </a:moveTo>
                <a:cubicBezTo>
                  <a:pt x="392" y="102"/>
                  <a:pt x="388" y="96"/>
                  <a:pt x="383" y="91"/>
                </a:cubicBezTo>
                <a:cubicBezTo>
                  <a:pt x="310" y="18"/>
                  <a:pt x="310" y="18"/>
                  <a:pt x="310" y="18"/>
                </a:cubicBezTo>
                <a:cubicBezTo>
                  <a:pt x="305" y="13"/>
                  <a:pt x="298" y="9"/>
                  <a:pt x="290" y="5"/>
                </a:cubicBezTo>
                <a:cubicBezTo>
                  <a:pt x="282" y="2"/>
                  <a:pt x="274" y="0"/>
                  <a:pt x="267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375" y="400"/>
                  <a:pt x="375" y="400"/>
                  <a:pt x="375" y="400"/>
                </a:cubicBezTo>
                <a:cubicBezTo>
                  <a:pt x="382" y="400"/>
                  <a:pt x="388" y="398"/>
                  <a:pt x="393" y="393"/>
                </a:cubicBezTo>
                <a:cubicBezTo>
                  <a:pt x="398" y="388"/>
                  <a:pt x="400" y="382"/>
                  <a:pt x="400" y="375"/>
                </a:cubicBezTo>
                <a:cubicBezTo>
                  <a:pt x="400" y="133"/>
                  <a:pt x="400" y="133"/>
                  <a:pt x="400" y="133"/>
                </a:cubicBezTo>
                <a:cubicBezTo>
                  <a:pt x="400" y="127"/>
                  <a:pt x="399" y="119"/>
                  <a:pt x="395" y="111"/>
                </a:cubicBezTo>
                <a:close/>
                <a:moveTo>
                  <a:pt x="167" y="42"/>
                </a:moveTo>
                <a:cubicBezTo>
                  <a:pt x="167" y="39"/>
                  <a:pt x="168" y="37"/>
                  <a:pt x="169" y="36"/>
                </a:cubicBezTo>
                <a:cubicBezTo>
                  <a:pt x="171" y="34"/>
                  <a:pt x="173" y="33"/>
                  <a:pt x="175" y="33"/>
                </a:cubicBezTo>
                <a:cubicBezTo>
                  <a:pt x="225" y="33"/>
                  <a:pt x="225" y="33"/>
                  <a:pt x="225" y="33"/>
                </a:cubicBezTo>
                <a:cubicBezTo>
                  <a:pt x="228" y="33"/>
                  <a:pt x="229" y="34"/>
                  <a:pt x="231" y="36"/>
                </a:cubicBezTo>
                <a:cubicBezTo>
                  <a:pt x="233" y="37"/>
                  <a:pt x="234" y="39"/>
                  <a:pt x="234" y="42"/>
                </a:cubicBezTo>
                <a:cubicBezTo>
                  <a:pt x="234" y="125"/>
                  <a:pt x="234" y="125"/>
                  <a:pt x="234" y="125"/>
                </a:cubicBezTo>
                <a:cubicBezTo>
                  <a:pt x="234" y="127"/>
                  <a:pt x="233" y="129"/>
                  <a:pt x="231" y="131"/>
                </a:cubicBezTo>
                <a:cubicBezTo>
                  <a:pt x="229" y="133"/>
                  <a:pt x="228" y="133"/>
                  <a:pt x="225" y="133"/>
                </a:cubicBezTo>
                <a:cubicBezTo>
                  <a:pt x="175" y="133"/>
                  <a:pt x="175" y="133"/>
                  <a:pt x="175" y="133"/>
                </a:cubicBezTo>
                <a:cubicBezTo>
                  <a:pt x="173" y="133"/>
                  <a:pt x="171" y="133"/>
                  <a:pt x="169" y="131"/>
                </a:cubicBezTo>
                <a:cubicBezTo>
                  <a:pt x="168" y="129"/>
                  <a:pt x="167" y="127"/>
                  <a:pt x="167" y="125"/>
                </a:cubicBezTo>
                <a:lnTo>
                  <a:pt x="167" y="42"/>
                </a:lnTo>
                <a:close/>
                <a:moveTo>
                  <a:pt x="300" y="367"/>
                </a:moveTo>
                <a:cubicBezTo>
                  <a:pt x="100" y="367"/>
                  <a:pt x="100" y="367"/>
                  <a:pt x="100" y="367"/>
                </a:cubicBezTo>
                <a:cubicBezTo>
                  <a:pt x="100" y="267"/>
                  <a:pt x="100" y="267"/>
                  <a:pt x="100" y="267"/>
                </a:cubicBezTo>
                <a:cubicBezTo>
                  <a:pt x="300" y="267"/>
                  <a:pt x="300" y="267"/>
                  <a:pt x="300" y="267"/>
                </a:cubicBezTo>
                <a:lnTo>
                  <a:pt x="300" y="367"/>
                </a:lnTo>
                <a:close/>
                <a:moveTo>
                  <a:pt x="367" y="367"/>
                </a:moveTo>
                <a:cubicBezTo>
                  <a:pt x="334" y="367"/>
                  <a:pt x="334" y="367"/>
                  <a:pt x="334" y="367"/>
                </a:cubicBezTo>
                <a:cubicBezTo>
                  <a:pt x="334" y="259"/>
                  <a:pt x="334" y="259"/>
                  <a:pt x="334" y="259"/>
                </a:cubicBezTo>
                <a:cubicBezTo>
                  <a:pt x="334" y="252"/>
                  <a:pt x="331" y="246"/>
                  <a:pt x="326" y="241"/>
                </a:cubicBezTo>
                <a:cubicBezTo>
                  <a:pt x="322" y="236"/>
                  <a:pt x="316" y="234"/>
                  <a:pt x="309" y="234"/>
                </a:cubicBezTo>
                <a:cubicBezTo>
                  <a:pt x="92" y="234"/>
                  <a:pt x="92" y="234"/>
                  <a:pt x="92" y="234"/>
                </a:cubicBezTo>
                <a:cubicBezTo>
                  <a:pt x="85" y="234"/>
                  <a:pt x="79" y="236"/>
                  <a:pt x="74" y="241"/>
                </a:cubicBezTo>
                <a:cubicBezTo>
                  <a:pt x="69" y="246"/>
                  <a:pt x="67" y="252"/>
                  <a:pt x="67" y="259"/>
                </a:cubicBezTo>
                <a:cubicBezTo>
                  <a:pt x="67" y="367"/>
                  <a:pt x="67" y="367"/>
                  <a:pt x="67" y="367"/>
                </a:cubicBezTo>
                <a:cubicBezTo>
                  <a:pt x="33" y="367"/>
                  <a:pt x="33" y="367"/>
                  <a:pt x="33" y="367"/>
                </a:cubicBezTo>
                <a:cubicBezTo>
                  <a:pt x="33" y="33"/>
                  <a:pt x="33" y="33"/>
                  <a:pt x="33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7" y="142"/>
                  <a:pt x="67" y="142"/>
                  <a:pt x="67" y="142"/>
                </a:cubicBezTo>
                <a:cubicBezTo>
                  <a:pt x="67" y="149"/>
                  <a:pt x="69" y="155"/>
                  <a:pt x="74" y="160"/>
                </a:cubicBezTo>
                <a:cubicBezTo>
                  <a:pt x="79" y="164"/>
                  <a:pt x="85" y="167"/>
                  <a:pt x="92" y="167"/>
                </a:cubicBezTo>
                <a:cubicBezTo>
                  <a:pt x="242" y="167"/>
                  <a:pt x="242" y="167"/>
                  <a:pt x="242" y="167"/>
                </a:cubicBezTo>
                <a:cubicBezTo>
                  <a:pt x="249" y="167"/>
                  <a:pt x="255" y="164"/>
                  <a:pt x="260" y="160"/>
                </a:cubicBezTo>
                <a:cubicBezTo>
                  <a:pt x="265" y="155"/>
                  <a:pt x="267" y="149"/>
                  <a:pt x="267" y="142"/>
                </a:cubicBezTo>
                <a:cubicBezTo>
                  <a:pt x="267" y="33"/>
                  <a:pt x="267" y="33"/>
                  <a:pt x="267" y="33"/>
                </a:cubicBezTo>
                <a:cubicBezTo>
                  <a:pt x="270" y="33"/>
                  <a:pt x="273" y="34"/>
                  <a:pt x="277" y="36"/>
                </a:cubicBezTo>
                <a:cubicBezTo>
                  <a:pt x="281" y="38"/>
                  <a:pt x="284" y="39"/>
                  <a:pt x="286" y="41"/>
                </a:cubicBezTo>
                <a:cubicBezTo>
                  <a:pt x="359" y="114"/>
                  <a:pt x="359" y="114"/>
                  <a:pt x="359" y="114"/>
                </a:cubicBezTo>
                <a:cubicBezTo>
                  <a:pt x="361" y="116"/>
                  <a:pt x="363" y="119"/>
                  <a:pt x="364" y="123"/>
                </a:cubicBezTo>
                <a:cubicBezTo>
                  <a:pt x="366" y="128"/>
                  <a:pt x="367" y="131"/>
                  <a:pt x="367" y="133"/>
                </a:cubicBezTo>
                <a:lnTo>
                  <a:pt x="367" y="367"/>
                </a:lnTo>
                <a:close/>
                <a:moveTo>
                  <a:pt x="367" y="367"/>
                </a:moveTo>
                <a:cubicBezTo>
                  <a:pt x="367" y="367"/>
                  <a:pt x="367" y="367"/>
                  <a:pt x="367" y="3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9" name="Freeform 27"/>
          <p:cNvSpPr>
            <a:spLocks noEditPoints="1"/>
          </p:cNvSpPr>
          <p:nvPr/>
        </p:nvSpPr>
        <p:spPr bwMode="auto">
          <a:xfrm>
            <a:off x="15746981" y="1638047"/>
            <a:ext cx="1272980" cy="1272980"/>
          </a:xfrm>
          <a:custGeom>
            <a:avLst/>
            <a:gdLst>
              <a:gd name="T0" fmla="*/ 384 w 400"/>
              <a:gd name="T1" fmla="*/ 167 h 400"/>
              <a:gd name="T2" fmla="*/ 306 w 400"/>
              <a:gd name="T3" fmla="*/ 94 h 400"/>
              <a:gd name="T4" fmla="*/ 234 w 400"/>
              <a:gd name="T5" fmla="*/ 17 h 400"/>
              <a:gd name="T6" fmla="*/ 217 w 400"/>
              <a:gd name="T7" fmla="*/ 0 h 400"/>
              <a:gd name="T8" fmla="*/ 172 w 400"/>
              <a:gd name="T9" fmla="*/ 5 h 400"/>
              <a:gd name="T10" fmla="*/ 167 w 400"/>
              <a:gd name="T11" fmla="*/ 54 h 400"/>
              <a:gd name="T12" fmla="*/ 54 w 400"/>
              <a:gd name="T13" fmla="*/ 167 h 400"/>
              <a:gd name="T14" fmla="*/ 5 w 400"/>
              <a:gd name="T15" fmla="*/ 172 h 400"/>
              <a:gd name="T16" fmla="*/ 0 w 400"/>
              <a:gd name="T17" fmla="*/ 217 h 400"/>
              <a:gd name="T18" fmla="*/ 17 w 400"/>
              <a:gd name="T19" fmla="*/ 234 h 400"/>
              <a:gd name="T20" fmla="*/ 94 w 400"/>
              <a:gd name="T21" fmla="*/ 306 h 400"/>
              <a:gd name="T22" fmla="*/ 167 w 400"/>
              <a:gd name="T23" fmla="*/ 384 h 400"/>
              <a:gd name="T24" fmla="*/ 184 w 400"/>
              <a:gd name="T25" fmla="*/ 400 h 400"/>
              <a:gd name="T26" fmla="*/ 229 w 400"/>
              <a:gd name="T27" fmla="*/ 395 h 400"/>
              <a:gd name="T28" fmla="*/ 234 w 400"/>
              <a:gd name="T29" fmla="*/ 346 h 400"/>
              <a:gd name="T30" fmla="*/ 346 w 400"/>
              <a:gd name="T31" fmla="*/ 234 h 400"/>
              <a:gd name="T32" fmla="*/ 396 w 400"/>
              <a:gd name="T33" fmla="*/ 229 h 400"/>
              <a:gd name="T34" fmla="*/ 400 w 400"/>
              <a:gd name="T35" fmla="*/ 184 h 400"/>
              <a:gd name="T36" fmla="*/ 272 w 400"/>
              <a:gd name="T37" fmla="*/ 229 h 400"/>
              <a:gd name="T38" fmla="*/ 312 w 400"/>
              <a:gd name="T39" fmla="*/ 234 h 400"/>
              <a:gd name="T40" fmla="*/ 234 w 400"/>
              <a:gd name="T41" fmla="*/ 312 h 400"/>
              <a:gd name="T42" fmla="*/ 229 w 400"/>
              <a:gd name="T43" fmla="*/ 272 h 400"/>
              <a:gd name="T44" fmla="*/ 184 w 400"/>
              <a:gd name="T45" fmla="*/ 267 h 400"/>
              <a:gd name="T46" fmla="*/ 167 w 400"/>
              <a:gd name="T47" fmla="*/ 284 h 400"/>
              <a:gd name="T48" fmla="*/ 118 w 400"/>
              <a:gd name="T49" fmla="*/ 283 h 400"/>
              <a:gd name="T50" fmla="*/ 117 w 400"/>
              <a:gd name="T51" fmla="*/ 234 h 400"/>
              <a:gd name="T52" fmla="*/ 133 w 400"/>
              <a:gd name="T53" fmla="*/ 217 h 400"/>
              <a:gd name="T54" fmla="*/ 129 w 400"/>
              <a:gd name="T55" fmla="*/ 172 h 400"/>
              <a:gd name="T56" fmla="*/ 88 w 400"/>
              <a:gd name="T57" fmla="*/ 167 h 400"/>
              <a:gd name="T58" fmla="*/ 167 w 400"/>
              <a:gd name="T59" fmla="*/ 88 h 400"/>
              <a:gd name="T60" fmla="*/ 172 w 400"/>
              <a:gd name="T61" fmla="*/ 129 h 400"/>
              <a:gd name="T62" fmla="*/ 217 w 400"/>
              <a:gd name="T63" fmla="*/ 133 h 400"/>
              <a:gd name="T64" fmla="*/ 234 w 400"/>
              <a:gd name="T65" fmla="*/ 117 h 400"/>
              <a:gd name="T66" fmla="*/ 283 w 400"/>
              <a:gd name="T67" fmla="*/ 118 h 400"/>
              <a:gd name="T68" fmla="*/ 284 w 400"/>
              <a:gd name="T69" fmla="*/ 167 h 400"/>
              <a:gd name="T70" fmla="*/ 267 w 400"/>
              <a:gd name="T71" fmla="*/ 184 h 400"/>
              <a:gd name="T72" fmla="*/ 272 w 400"/>
              <a:gd name="T73" fmla="*/ 229 h 400"/>
              <a:gd name="T74" fmla="*/ 272 w 400"/>
              <a:gd name="T75" fmla="*/ 22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0" h="400">
                <a:moveTo>
                  <a:pt x="396" y="172"/>
                </a:moveTo>
                <a:cubicBezTo>
                  <a:pt x="392" y="168"/>
                  <a:pt x="388" y="167"/>
                  <a:pt x="384" y="167"/>
                </a:cubicBezTo>
                <a:cubicBezTo>
                  <a:pt x="346" y="167"/>
                  <a:pt x="346" y="167"/>
                  <a:pt x="346" y="167"/>
                </a:cubicBezTo>
                <a:cubicBezTo>
                  <a:pt x="340" y="139"/>
                  <a:pt x="327" y="115"/>
                  <a:pt x="306" y="94"/>
                </a:cubicBezTo>
                <a:cubicBezTo>
                  <a:pt x="286" y="74"/>
                  <a:pt x="262" y="60"/>
                  <a:pt x="234" y="54"/>
                </a:cubicBezTo>
                <a:cubicBezTo>
                  <a:pt x="234" y="17"/>
                  <a:pt x="234" y="17"/>
                  <a:pt x="234" y="17"/>
                </a:cubicBezTo>
                <a:cubicBezTo>
                  <a:pt x="234" y="12"/>
                  <a:pt x="232" y="8"/>
                  <a:pt x="229" y="5"/>
                </a:cubicBezTo>
                <a:cubicBezTo>
                  <a:pt x="225" y="2"/>
                  <a:pt x="221" y="0"/>
                  <a:pt x="217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79" y="0"/>
                  <a:pt x="175" y="2"/>
                  <a:pt x="172" y="5"/>
                </a:cubicBezTo>
                <a:cubicBezTo>
                  <a:pt x="169" y="8"/>
                  <a:pt x="167" y="12"/>
                  <a:pt x="167" y="17"/>
                </a:cubicBezTo>
                <a:cubicBezTo>
                  <a:pt x="167" y="54"/>
                  <a:pt x="167" y="54"/>
                  <a:pt x="167" y="54"/>
                </a:cubicBezTo>
                <a:cubicBezTo>
                  <a:pt x="139" y="60"/>
                  <a:pt x="115" y="74"/>
                  <a:pt x="94" y="94"/>
                </a:cubicBezTo>
                <a:cubicBezTo>
                  <a:pt x="74" y="115"/>
                  <a:pt x="60" y="139"/>
                  <a:pt x="54" y="167"/>
                </a:cubicBezTo>
                <a:cubicBezTo>
                  <a:pt x="17" y="167"/>
                  <a:pt x="17" y="167"/>
                  <a:pt x="17" y="167"/>
                </a:cubicBezTo>
                <a:cubicBezTo>
                  <a:pt x="12" y="167"/>
                  <a:pt x="8" y="168"/>
                  <a:pt x="5" y="172"/>
                </a:cubicBezTo>
                <a:cubicBezTo>
                  <a:pt x="2" y="175"/>
                  <a:pt x="0" y="179"/>
                  <a:pt x="0" y="184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2" y="225"/>
                  <a:pt x="5" y="229"/>
                </a:cubicBezTo>
                <a:cubicBezTo>
                  <a:pt x="8" y="232"/>
                  <a:pt x="12" y="234"/>
                  <a:pt x="17" y="234"/>
                </a:cubicBezTo>
                <a:cubicBezTo>
                  <a:pt x="54" y="234"/>
                  <a:pt x="54" y="234"/>
                  <a:pt x="54" y="234"/>
                </a:cubicBezTo>
                <a:cubicBezTo>
                  <a:pt x="60" y="262"/>
                  <a:pt x="74" y="286"/>
                  <a:pt x="94" y="306"/>
                </a:cubicBezTo>
                <a:cubicBezTo>
                  <a:pt x="115" y="327"/>
                  <a:pt x="139" y="340"/>
                  <a:pt x="167" y="346"/>
                </a:cubicBezTo>
                <a:cubicBezTo>
                  <a:pt x="167" y="384"/>
                  <a:pt x="167" y="384"/>
                  <a:pt x="167" y="384"/>
                </a:cubicBezTo>
                <a:cubicBezTo>
                  <a:pt x="167" y="388"/>
                  <a:pt x="169" y="392"/>
                  <a:pt x="172" y="395"/>
                </a:cubicBezTo>
                <a:cubicBezTo>
                  <a:pt x="175" y="399"/>
                  <a:pt x="179" y="400"/>
                  <a:pt x="184" y="400"/>
                </a:cubicBezTo>
                <a:cubicBezTo>
                  <a:pt x="217" y="400"/>
                  <a:pt x="217" y="400"/>
                  <a:pt x="217" y="400"/>
                </a:cubicBezTo>
                <a:cubicBezTo>
                  <a:pt x="221" y="400"/>
                  <a:pt x="225" y="399"/>
                  <a:pt x="229" y="395"/>
                </a:cubicBezTo>
                <a:cubicBezTo>
                  <a:pt x="232" y="392"/>
                  <a:pt x="234" y="388"/>
                  <a:pt x="234" y="384"/>
                </a:cubicBezTo>
                <a:cubicBezTo>
                  <a:pt x="234" y="346"/>
                  <a:pt x="234" y="346"/>
                  <a:pt x="234" y="346"/>
                </a:cubicBezTo>
                <a:cubicBezTo>
                  <a:pt x="262" y="340"/>
                  <a:pt x="286" y="327"/>
                  <a:pt x="306" y="306"/>
                </a:cubicBezTo>
                <a:cubicBezTo>
                  <a:pt x="327" y="286"/>
                  <a:pt x="340" y="262"/>
                  <a:pt x="346" y="234"/>
                </a:cubicBezTo>
                <a:cubicBezTo>
                  <a:pt x="384" y="234"/>
                  <a:pt x="384" y="234"/>
                  <a:pt x="384" y="234"/>
                </a:cubicBezTo>
                <a:cubicBezTo>
                  <a:pt x="388" y="234"/>
                  <a:pt x="392" y="232"/>
                  <a:pt x="396" y="229"/>
                </a:cubicBezTo>
                <a:cubicBezTo>
                  <a:pt x="399" y="225"/>
                  <a:pt x="400" y="221"/>
                  <a:pt x="400" y="217"/>
                </a:cubicBezTo>
                <a:cubicBezTo>
                  <a:pt x="400" y="184"/>
                  <a:pt x="400" y="184"/>
                  <a:pt x="400" y="184"/>
                </a:cubicBezTo>
                <a:cubicBezTo>
                  <a:pt x="400" y="179"/>
                  <a:pt x="399" y="175"/>
                  <a:pt x="396" y="172"/>
                </a:cubicBezTo>
                <a:close/>
                <a:moveTo>
                  <a:pt x="272" y="229"/>
                </a:moveTo>
                <a:cubicBezTo>
                  <a:pt x="275" y="232"/>
                  <a:pt x="279" y="234"/>
                  <a:pt x="284" y="234"/>
                </a:cubicBezTo>
                <a:cubicBezTo>
                  <a:pt x="312" y="234"/>
                  <a:pt x="312" y="234"/>
                  <a:pt x="312" y="234"/>
                </a:cubicBezTo>
                <a:cubicBezTo>
                  <a:pt x="307" y="252"/>
                  <a:pt x="297" y="269"/>
                  <a:pt x="283" y="283"/>
                </a:cubicBezTo>
                <a:cubicBezTo>
                  <a:pt x="269" y="297"/>
                  <a:pt x="252" y="307"/>
                  <a:pt x="234" y="312"/>
                </a:cubicBezTo>
                <a:cubicBezTo>
                  <a:pt x="234" y="284"/>
                  <a:pt x="234" y="284"/>
                  <a:pt x="234" y="284"/>
                </a:cubicBezTo>
                <a:cubicBezTo>
                  <a:pt x="234" y="279"/>
                  <a:pt x="232" y="275"/>
                  <a:pt x="229" y="272"/>
                </a:cubicBezTo>
                <a:cubicBezTo>
                  <a:pt x="225" y="269"/>
                  <a:pt x="221" y="267"/>
                  <a:pt x="217" y="267"/>
                </a:cubicBezTo>
                <a:cubicBezTo>
                  <a:pt x="184" y="267"/>
                  <a:pt x="184" y="267"/>
                  <a:pt x="184" y="267"/>
                </a:cubicBezTo>
                <a:cubicBezTo>
                  <a:pt x="179" y="267"/>
                  <a:pt x="175" y="269"/>
                  <a:pt x="172" y="272"/>
                </a:cubicBezTo>
                <a:cubicBezTo>
                  <a:pt x="169" y="275"/>
                  <a:pt x="167" y="279"/>
                  <a:pt x="167" y="284"/>
                </a:cubicBezTo>
                <a:cubicBezTo>
                  <a:pt x="167" y="312"/>
                  <a:pt x="167" y="312"/>
                  <a:pt x="167" y="312"/>
                </a:cubicBezTo>
                <a:cubicBezTo>
                  <a:pt x="148" y="307"/>
                  <a:pt x="132" y="297"/>
                  <a:pt x="118" y="283"/>
                </a:cubicBezTo>
                <a:cubicBezTo>
                  <a:pt x="104" y="269"/>
                  <a:pt x="94" y="252"/>
                  <a:pt x="88" y="234"/>
                </a:cubicBezTo>
                <a:cubicBezTo>
                  <a:pt x="117" y="234"/>
                  <a:pt x="117" y="234"/>
                  <a:pt x="117" y="234"/>
                </a:cubicBezTo>
                <a:cubicBezTo>
                  <a:pt x="121" y="234"/>
                  <a:pt x="125" y="232"/>
                  <a:pt x="129" y="229"/>
                </a:cubicBezTo>
                <a:cubicBezTo>
                  <a:pt x="132" y="225"/>
                  <a:pt x="133" y="221"/>
                  <a:pt x="133" y="217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179"/>
                  <a:pt x="132" y="175"/>
                  <a:pt x="129" y="172"/>
                </a:cubicBezTo>
                <a:cubicBezTo>
                  <a:pt x="125" y="168"/>
                  <a:pt x="121" y="167"/>
                  <a:pt x="117" y="167"/>
                </a:cubicBezTo>
                <a:cubicBezTo>
                  <a:pt x="88" y="167"/>
                  <a:pt x="88" y="167"/>
                  <a:pt x="88" y="167"/>
                </a:cubicBezTo>
                <a:cubicBezTo>
                  <a:pt x="94" y="148"/>
                  <a:pt x="104" y="132"/>
                  <a:pt x="118" y="118"/>
                </a:cubicBezTo>
                <a:cubicBezTo>
                  <a:pt x="132" y="104"/>
                  <a:pt x="148" y="94"/>
                  <a:pt x="167" y="88"/>
                </a:cubicBezTo>
                <a:cubicBezTo>
                  <a:pt x="167" y="117"/>
                  <a:pt x="167" y="117"/>
                  <a:pt x="167" y="117"/>
                </a:cubicBezTo>
                <a:cubicBezTo>
                  <a:pt x="167" y="121"/>
                  <a:pt x="169" y="125"/>
                  <a:pt x="172" y="129"/>
                </a:cubicBezTo>
                <a:cubicBezTo>
                  <a:pt x="175" y="132"/>
                  <a:pt x="179" y="133"/>
                  <a:pt x="184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21" y="133"/>
                  <a:pt x="225" y="132"/>
                  <a:pt x="229" y="129"/>
                </a:cubicBezTo>
                <a:cubicBezTo>
                  <a:pt x="232" y="125"/>
                  <a:pt x="234" y="121"/>
                  <a:pt x="234" y="117"/>
                </a:cubicBezTo>
                <a:cubicBezTo>
                  <a:pt x="234" y="88"/>
                  <a:pt x="234" y="88"/>
                  <a:pt x="234" y="88"/>
                </a:cubicBezTo>
                <a:cubicBezTo>
                  <a:pt x="252" y="94"/>
                  <a:pt x="269" y="104"/>
                  <a:pt x="283" y="118"/>
                </a:cubicBezTo>
                <a:cubicBezTo>
                  <a:pt x="297" y="132"/>
                  <a:pt x="307" y="148"/>
                  <a:pt x="312" y="167"/>
                </a:cubicBezTo>
                <a:cubicBezTo>
                  <a:pt x="284" y="167"/>
                  <a:pt x="284" y="167"/>
                  <a:pt x="284" y="167"/>
                </a:cubicBezTo>
                <a:cubicBezTo>
                  <a:pt x="279" y="167"/>
                  <a:pt x="275" y="168"/>
                  <a:pt x="272" y="172"/>
                </a:cubicBezTo>
                <a:cubicBezTo>
                  <a:pt x="269" y="175"/>
                  <a:pt x="267" y="179"/>
                  <a:pt x="267" y="184"/>
                </a:cubicBezTo>
                <a:cubicBezTo>
                  <a:pt x="267" y="217"/>
                  <a:pt x="267" y="217"/>
                  <a:pt x="267" y="217"/>
                </a:cubicBezTo>
                <a:cubicBezTo>
                  <a:pt x="267" y="221"/>
                  <a:pt x="269" y="225"/>
                  <a:pt x="272" y="229"/>
                </a:cubicBezTo>
                <a:close/>
                <a:moveTo>
                  <a:pt x="272" y="229"/>
                </a:moveTo>
                <a:cubicBezTo>
                  <a:pt x="272" y="229"/>
                  <a:pt x="272" y="229"/>
                  <a:pt x="272" y="22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8" name="グループ化 87"/>
          <p:cNvGrpSpPr/>
          <p:nvPr/>
        </p:nvGrpSpPr>
        <p:grpSpPr>
          <a:xfrm>
            <a:off x="1017254" y="4580818"/>
            <a:ext cx="1269804" cy="1165046"/>
            <a:chOff x="508000" y="1981200"/>
            <a:chExt cx="635000" cy="582613"/>
          </a:xfrm>
          <a:solidFill>
            <a:schemeClr val="bg1"/>
          </a:solidFill>
        </p:grpSpPr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508000" y="2060575"/>
              <a:ext cx="423863" cy="423863"/>
            </a:xfrm>
            <a:custGeom>
              <a:avLst/>
              <a:gdLst>
                <a:gd name="T0" fmla="*/ 302 w 334"/>
                <a:gd name="T1" fmla="*/ 255 h 333"/>
                <a:gd name="T2" fmla="*/ 287 w 334"/>
                <a:gd name="T3" fmla="*/ 205 h 333"/>
                <a:gd name="T4" fmla="*/ 332 w 334"/>
                <a:gd name="T5" fmla="*/ 196 h 333"/>
                <a:gd name="T6" fmla="*/ 334 w 334"/>
                <a:gd name="T7" fmla="*/ 143 h 333"/>
                <a:gd name="T8" fmla="*/ 327 w 334"/>
                <a:gd name="T9" fmla="*/ 135 h 333"/>
                <a:gd name="T10" fmla="*/ 279 w 334"/>
                <a:gd name="T11" fmla="*/ 108 h 333"/>
                <a:gd name="T12" fmla="*/ 302 w 334"/>
                <a:gd name="T13" fmla="*/ 78 h 333"/>
                <a:gd name="T14" fmla="*/ 266 w 334"/>
                <a:gd name="T15" fmla="*/ 31 h 333"/>
                <a:gd name="T16" fmla="*/ 255 w 334"/>
                <a:gd name="T17" fmla="*/ 31 h 333"/>
                <a:gd name="T18" fmla="*/ 205 w 334"/>
                <a:gd name="T19" fmla="*/ 46 h 333"/>
                <a:gd name="T20" fmla="*/ 196 w 334"/>
                <a:gd name="T21" fmla="*/ 2 h 333"/>
                <a:gd name="T22" fmla="*/ 143 w 334"/>
                <a:gd name="T23" fmla="*/ 0 h 333"/>
                <a:gd name="T24" fmla="*/ 129 w 334"/>
                <a:gd name="T25" fmla="*/ 46 h 333"/>
                <a:gd name="T26" fmla="*/ 79 w 334"/>
                <a:gd name="T27" fmla="*/ 31 h 333"/>
                <a:gd name="T28" fmla="*/ 53 w 334"/>
                <a:gd name="T29" fmla="*/ 44 h 333"/>
                <a:gd name="T30" fmla="*/ 29 w 334"/>
                <a:gd name="T31" fmla="*/ 73 h 333"/>
                <a:gd name="T32" fmla="*/ 55 w 334"/>
                <a:gd name="T33" fmla="*/ 108 h 333"/>
                <a:gd name="T34" fmla="*/ 6 w 334"/>
                <a:gd name="T35" fmla="*/ 134 h 333"/>
                <a:gd name="T36" fmla="*/ 0 w 334"/>
                <a:gd name="T37" fmla="*/ 142 h 333"/>
                <a:gd name="T38" fmla="*/ 2 w 334"/>
                <a:gd name="T39" fmla="*/ 195 h 333"/>
                <a:gd name="T40" fmla="*/ 46 w 334"/>
                <a:gd name="T41" fmla="*/ 204 h 333"/>
                <a:gd name="T42" fmla="*/ 43 w 334"/>
                <a:gd name="T43" fmla="*/ 241 h 333"/>
                <a:gd name="T44" fmla="*/ 30 w 334"/>
                <a:gd name="T45" fmla="*/ 260 h 333"/>
                <a:gd name="T46" fmla="*/ 73 w 334"/>
                <a:gd name="T47" fmla="*/ 304 h 333"/>
                <a:gd name="T48" fmla="*/ 109 w 334"/>
                <a:gd name="T49" fmla="*/ 279 h 333"/>
                <a:gd name="T50" fmla="*/ 135 w 334"/>
                <a:gd name="T51" fmla="*/ 327 h 333"/>
                <a:gd name="T52" fmla="*/ 143 w 334"/>
                <a:gd name="T53" fmla="*/ 333 h 333"/>
                <a:gd name="T54" fmla="*/ 199 w 334"/>
                <a:gd name="T55" fmla="*/ 327 h 333"/>
                <a:gd name="T56" fmla="*/ 225 w 334"/>
                <a:gd name="T57" fmla="*/ 279 h 333"/>
                <a:gd name="T58" fmla="*/ 260 w 334"/>
                <a:gd name="T59" fmla="*/ 304 h 333"/>
                <a:gd name="T60" fmla="*/ 302 w 334"/>
                <a:gd name="T61" fmla="*/ 265 h 333"/>
                <a:gd name="T62" fmla="*/ 214 w 334"/>
                <a:gd name="T63" fmla="*/ 214 h 333"/>
                <a:gd name="T64" fmla="*/ 120 w 334"/>
                <a:gd name="T65" fmla="*/ 214 h 333"/>
                <a:gd name="T66" fmla="*/ 120 w 334"/>
                <a:gd name="T67" fmla="*/ 119 h 333"/>
                <a:gd name="T68" fmla="*/ 214 w 334"/>
                <a:gd name="T69" fmla="*/ 119 h 333"/>
                <a:gd name="T70" fmla="*/ 214 w 334"/>
                <a:gd name="T71" fmla="*/ 214 h 333"/>
                <a:gd name="T72" fmla="*/ 214 w 334"/>
                <a:gd name="T73" fmla="*/ 214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4" h="333">
                  <a:moveTo>
                    <a:pt x="304" y="260"/>
                  </a:moveTo>
                  <a:cubicBezTo>
                    <a:pt x="304" y="258"/>
                    <a:pt x="304" y="257"/>
                    <a:pt x="302" y="255"/>
                  </a:cubicBezTo>
                  <a:cubicBezTo>
                    <a:pt x="293" y="243"/>
                    <a:pt x="285" y="233"/>
                    <a:pt x="279" y="225"/>
                  </a:cubicBezTo>
                  <a:cubicBezTo>
                    <a:pt x="283" y="218"/>
                    <a:pt x="285" y="211"/>
                    <a:pt x="287" y="205"/>
                  </a:cubicBezTo>
                  <a:cubicBezTo>
                    <a:pt x="328" y="199"/>
                    <a:pt x="328" y="199"/>
                    <a:pt x="328" y="199"/>
                  </a:cubicBezTo>
                  <a:cubicBezTo>
                    <a:pt x="329" y="199"/>
                    <a:pt x="331" y="198"/>
                    <a:pt x="332" y="196"/>
                  </a:cubicBezTo>
                  <a:cubicBezTo>
                    <a:pt x="333" y="194"/>
                    <a:pt x="334" y="193"/>
                    <a:pt x="334" y="191"/>
                  </a:cubicBezTo>
                  <a:cubicBezTo>
                    <a:pt x="334" y="143"/>
                    <a:pt x="334" y="143"/>
                    <a:pt x="334" y="143"/>
                  </a:cubicBezTo>
                  <a:cubicBezTo>
                    <a:pt x="334" y="141"/>
                    <a:pt x="333" y="139"/>
                    <a:pt x="332" y="138"/>
                  </a:cubicBezTo>
                  <a:cubicBezTo>
                    <a:pt x="331" y="136"/>
                    <a:pt x="329" y="135"/>
                    <a:pt x="327" y="135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6" y="123"/>
                    <a:pt x="283" y="116"/>
                    <a:pt x="279" y="108"/>
                  </a:cubicBezTo>
                  <a:cubicBezTo>
                    <a:pt x="282" y="104"/>
                    <a:pt x="285" y="98"/>
                    <a:pt x="291" y="92"/>
                  </a:cubicBezTo>
                  <a:cubicBezTo>
                    <a:pt x="296" y="85"/>
                    <a:pt x="300" y="81"/>
                    <a:pt x="302" y="78"/>
                  </a:cubicBezTo>
                  <a:cubicBezTo>
                    <a:pt x="303" y="76"/>
                    <a:pt x="303" y="74"/>
                    <a:pt x="303" y="73"/>
                  </a:cubicBezTo>
                  <a:cubicBezTo>
                    <a:pt x="303" y="68"/>
                    <a:pt x="291" y="54"/>
                    <a:pt x="266" y="31"/>
                  </a:cubicBezTo>
                  <a:cubicBezTo>
                    <a:pt x="264" y="30"/>
                    <a:pt x="262" y="29"/>
                    <a:pt x="260" y="29"/>
                  </a:cubicBezTo>
                  <a:cubicBezTo>
                    <a:pt x="258" y="29"/>
                    <a:pt x="257" y="30"/>
                    <a:pt x="255" y="31"/>
                  </a:cubicBezTo>
                  <a:cubicBezTo>
                    <a:pt x="224" y="54"/>
                    <a:pt x="224" y="54"/>
                    <a:pt x="224" y="54"/>
                  </a:cubicBezTo>
                  <a:cubicBezTo>
                    <a:pt x="217" y="50"/>
                    <a:pt x="211" y="48"/>
                    <a:pt x="205" y="4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4"/>
                    <a:pt x="198" y="3"/>
                    <a:pt x="196" y="2"/>
                  </a:cubicBezTo>
                  <a:cubicBezTo>
                    <a:pt x="195" y="0"/>
                    <a:pt x="193" y="0"/>
                    <a:pt x="191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39" y="0"/>
                    <a:pt x="136" y="2"/>
                    <a:pt x="135" y="6"/>
                  </a:cubicBezTo>
                  <a:cubicBezTo>
                    <a:pt x="133" y="14"/>
                    <a:pt x="131" y="27"/>
                    <a:pt x="129" y="46"/>
                  </a:cubicBezTo>
                  <a:cubicBezTo>
                    <a:pt x="121" y="48"/>
                    <a:pt x="115" y="51"/>
                    <a:pt x="109" y="54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7" y="30"/>
                    <a:pt x="75" y="29"/>
                    <a:pt x="73" y="29"/>
                  </a:cubicBezTo>
                  <a:cubicBezTo>
                    <a:pt x="70" y="29"/>
                    <a:pt x="63" y="34"/>
                    <a:pt x="53" y="44"/>
                  </a:cubicBezTo>
                  <a:cubicBezTo>
                    <a:pt x="42" y="55"/>
                    <a:pt x="35" y="62"/>
                    <a:pt x="31" y="68"/>
                  </a:cubicBezTo>
                  <a:cubicBezTo>
                    <a:pt x="30" y="69"/>
                    <a:pt x="29" y="71"/>
                    <a:pt x="29" y="73"/>
                  </a:cubicBezTo>
                  <a:cubicBezTo>
                    <a:pt x="29" y="74"/>
                    <a:pt x="30" y="76"/>
                    <a:pt x="31" y="78"/>
                  </a:cubicBezTo>
                  <a:cubicBezTo>
                    <a:pt x="41" y="90"/>
                    <a:pt x="49" y="100"/>
                    <a:pt x="55" y="108"/>
                  </a:cubicBezTo>
                  <a:cubicBezTo>
                    <a:pt x="51" y="115"/>
                    <a:pt x="48" y="122"/>
                    <a:pt x="46" y="128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4" y="134"/>
                    <a:pt x="3" y="135"/>
                    <a:pt x="2" y="137"/>
                  </a:cubicBezTo>
                  <a:cubicBezTo>
                    <a:pt x="1" y="138"/>
                    <a:pt x="0" y="140"/>
                    <a:pt x="0" y="142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2"/>
                    <a:pt x="1" y="194"/>
                    <a:pt x="2" y="195"/>
                  </a:cubicBezTo>
                  <a:cubicBezTo>
                    <a:pt x="3" y="197"/>
                    <a:pt x="5" y="198"/>
                    <a:pt x="6" y="198"/>
                  </a:cubicBezTo>
                  <a:cubicBezTo>
                    <a:pt x="46" y="204"/>
                    <a:pt x="46" y="204"/>
                    <a:pt x="46" y="204"/>
                  </a:cubicBezTo>
                  <a:cubicBezTo>
                    <a:pt x="48" y="211"/>
                    <a:pt x="51" y="218"/>
                    <a:pt x="55" y="225"/>
                  </a:cubicBezTo>
                  <a:cubicBezTo>
                    <a:pt x="52" y="229"/>
                    <a:pt x="48" y="234"/>
                    <a:pt x="43" y="241"/>
                  </a:cubicBezTo>
                  <a:cubicBezTo>
                    <a:pt x="37" y="248"/>
                    <a:pt x="34" y="253"/>
                    <a:pt x="32" y="255"/>
                  </a:cubicBezTo>
                  <a:cubicBezTo>
                    <a:pt x="31" y="257"/>
                    <a:pt x="30" y="258"/>
                    <a:pt x="30" y="260"/>
                  </a:cubicBezTo>
                  <a:cubicBezTo>
                    <a:pt x="30" y="265"/>
                    <a:pt x="43" y="279"/>
                    <a:pt x="68" y="302"/>
                  </a:cubicBezTo>
                  <a:cubicBezTo>
                    <a:pt x="70" y="303"/>
                    <a:pt x="71" y="304"/>
                    <a:pt x="73" y="304"/>
                  </a:cubicBezTo>
                  <a:cubicBezTo>
                    <a:pt x="76" y="304"/>
                    <a:pt x="77" y="303"/>
                    <a:pt x="78" y="302"/>
                  </a:cubicBezTo>
                  <a:cubicBezTo>
                    <a:pt x="109" y="279"/>
                    <a:pt x="109" y="279"/>
                    <a:pt x="109" y="279"/>
                  </a:cubicBezTo>
                  <a:cubicBezTo>
                    <a:pt x="116" y="282"/>
                    <a:pt x="123" y="285"/>
                    <a:pt x="129" y="287"/>
                  </a:cubicBezTo>
                  <a:cubicBezTo>
                    <a:pt x="135" y="327"/>
                    <a:pt x="135" y="327"/>
                    <a:pt x="135" y="327"/>
                  </a:cubicBezTo>
                  <a:cubicBezTo>
                    <a:pt x="135" y="328"/>
                    <a:pt x="136" y="330"/>
                    <a:pt x="137" y="331"/>
                  </a:cubicBezTo>
                  <a:cubicBezTo>
                    <a:pt x="139" y="333"/>
                    <a:pt x="141" y="333"/>
                    <a:pt x="143" y="333"/>
                  </a:cubicBezTo>
                  <a:cubicBezTo>
                    <a:pt x="191" y="333"/>
                    <a:pt x="191" y="333"/>
                    <a:pt x="191" y="333"/>
                  </a:cubicBezTo>
                  <a:cubicBezTo>
                    <a:pt x="195" y="333"/>
                    <a:pt x="198" y="331"/>
                    <a:pt x="199" y="327"/>
                  </a:cubicBezTo>
                  <a:cubicBezTo>
                    <a:pt x="201" y="319"/>
                    <a:pt x="203" y="305"/>
                    <a:pt x="205" y="287"/>
                  </a:cubicBezTo>
                  <a:cubicBezTo>
                    <a:pt x="212" y="285"/>
                    <a:pt x="219" y="282"/>
                    <a:pt x="225" y="279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7" y="303"/>
                    <a:pt x="259" y="304"/>
                    <a:pt x="260" y="304"/>
                  </a:cubicBezTo>
                  <a:cubicBezTo>
                    <a:pt x="264" y="304"/>
                    <a:pt x="271" y="299"/>
                    <a:pt x="281" y="288"/>
                  </a:cubicBezTo>
                  <a:cubicBezTo>
                    <a:pt x="291" y="278"/>
                    <a:pt x="298" y="270"/>
                    <a:pt x="302" y="265"/>
                  </a:cubicBezTo>
                  <a:cubicBezTo>
                    <a:pt x="304" y="264"/>
                    <a:pt x="304" y="262"/>
                    <a:pt x="304" y="260"/>
                  </a:cubicBezTo>
                  <a:close/>
                  <a:moveTo>
                    <a:pt x="214" y="214"/>
                  </a:moveTo>
                  <a:cubicBezTo>
                    <a:pt x="201" y="227"/>
                    <a:pt x="185" y="233"/>
                    <a:pt x="167" y="233"/>
                  </a:cubicBezTo>
                  <a:cubicBezTo>
                    <a:pt x="148" y="233"/>
                    <a:pt x="133" y="227"/>
                    <a:pt x="120" y="214"/>
                  </a:cubicBezTo>
                  <a:cubicBezTo>
                    <a:pt x="107" y="201"/>
                    <a:pt x="100" y="185"/>
                    <a:pt x="100" y="166"/>
                  </a:cubicBezTo>
                  <a:cubicBezTo>
                    <a:pt x="100" y="148"/>
                    <a:pt x="107" y="132"/>
                    <a:pt x="120" y="119"/>
                  </a:cubicBezTo>
                  <a:cubicBezTo>
                    <a:pt x="133" y="106"/>
                    <a:pt x="148" y="100"/>
                    <a:pt x="167" y="100"/>
                  </a:cubicBezTo>
                  <a:cubicBezTo>
                    <a:pt x="185" y="100"/>
                    <a:pt x="201" y="106"/>
                    <a:pt x="214" y="119"/>
                  </a:cubicBezTo>
                  <a:cubicBezTo>
                    <a:pt x="227" y="132"/>
                    <a:pt x="234" y="148"/>
                    <a:pt x="234" y="166"/>
                  </a:cubicBezTo>
                  <a:cubicBezTo>
                    <a:pt x="234" y="185"/>
                    <a:pt x="227" y="201"/>
                    <a:pt x="214" y="214"/>
                  </a:cubicBezTo>
                  <a:close/>
                  <a:moveTo>
                    <a:pt x="214" y="214"/>
                  </a:moveTo>
                  <a:cubicBezTo>
                    <a:pt x="214" y="214"/>
                    <a:pt x="214" y="214"/>
                    <a:pt x="214" y="2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889000" y="2320925"/>
              <a:ext cx="254000" cy="242888"/>
            </a:xfrm>
            <a:custGeom>
              <a:avLst/>
              <a:gdLst>
                <a:gd name="T0" fmla="*/ 162 w 201"/>
                <a:gd name="T1" fmla="*/ 70 h 192"/>
                <a:gd name="T2" fmla="*/ 154 w 201"/>
                <a:gd name="T3" fmla="*/ 56 h 192"/>
                <a:gd name="T4" fmla="*/ 167 w 201"/>
                <a:gd name="T5" fmla="*/ 20 h 192"/>
                <a:gd name="T6" fmla="*/ 166 w 201"/>
                <a:gd name="T7" fmla="*/ 18 h 192"/>
                <a:gd name="T8" fmla="*/ 134 w 201"/>
                <a:gd name="T9" fmla="*/ 0 h 192"/>
                <a:gd name="T10" fmla="*/ 132 w 201"/>
                <a:gd name="T11" fmla="*/ 0 h 192"/>
                <a:gd name="T12" fmla="*/ 108 w 201"/>
                <a:gd name="T13" fmla="*/ 30 h 192"/>
                <a:gd name="T14" fmla="*/ 100 w 201"/>
                <a:gd name="T15" fmla="*/ 29 h 192"/>
                <a:gd name="T16" fmla="*/ 93 w 201"/>
                <a:gd name="T17" fmla="*/ 30 h 192"/>
                <a:gd name="T18" fmla="*/ 79 w 201"/>
                <a:gd name="T19" fmla="*/ 12 h 192"/>
                <a:gd name="T20" fmla="*/ 67 w 201"/>
                <a:gd name="T21" fmla="*/ 0 h 192"/>
                <a:gd name="T22" fmla="*/ 59 w 201"/>
                <a:gd name="T23" fmla="*/ 4 h 192"/>
                <a:gd name="T24" fmla="*/ 44 w 201"/>
                <a:gd name="T25" fmla="*/ 13 h 192"/>
                <a:gd name="T26" fmla="*/ 35 w 201"/>
                <a:gd name="T27" fmla="*/ 18 h 192"/>
                <a:gd name="T28" fmla="*/ 34 w 201"/>
                <a:gd name="T29" fmla="*/ 20 h 192"/>
                <a:gd name="T30" fmla="*/ 47 w 201"/>
                <a:gd name="T31" fmla="*/ 56 h 192"/>
                <a:gd name="T32" fmla="*/ 39 w 201"/>
                <a:gd name="T33" fmla="*/ 70 h 192"/>
                <a:gd name="T34" fmla="*/ 0 w 201"/>
                <a:gd name="T35" fmla="*/ 78 h 192"/>
                <a:gd name="T36" fmla="*/ 0 w 201"/>
                <a:gd name="T37" fmla="*/ 114 h 192"/>
                <a:gd name="T38" fmla="*/ 39 w 201"/>
                <a:gd name="T39" fmla="*/ 122 h 192"/>
                <a:gd name="T40" fmla="*/ 47 w 201"/>
                <a:gd name="T41" fmla="*/ 136 h 192"/>
                <a:gd name="T42" fmla="*/ 34 w 201"/>
                <a:gd name="T43" fmla="*/ 172 h 192"/>
                <a:gd name="T44" fmla="*/ 35 w 201"/>
                <a:gd name="T45" fmla="*/ 174 h 192"/>
                <a:gd name="T46" fmla="*/ 67 w 201"/>
                <a:gd name="T47" fmla="*/ 192 h 192"/>
                <a:gd name="T48" fmla="*/ 79 w 201"/>
                <a:gd name="T49" fmla="*/ 180 h 192"/>
                <a:gd name="T50" fmla="*/ 93 w 201"/>
                <a:gd name="T51" fmla="*/ 162 h 192"/>
                <a:gd name="T52" fmla="*/ 100 w 201"/>
                <a:gd name="T53" fmla="*/ 163 h 192"/>
                <a:gd name="T54" fmla="*/ 108 w 201"/>
                <a:gd name="T55" fmla="*/ 162 h 192"/>
                <a:gd name="T56" fmla="*/ 122 w 201"/>
                <a:gd name="T57" fmla="*/ 180 h 192"/>
                <a:gd name="T58" fmla="*/ 134 w 201"/>
                <a:gd name="T59" fmla="*/ 192 h 192"/>
                <a:gd name="T60" fmla="*/ 166 w 201"/>
                <a:gd name="T61" fmla="*/ 174 h 192"/>
                <a:gd name="T62" fmla="*/ 167 w 201"/>
                <a:gd name="T63" fmla="*/ 172 h 192"/>
                <a:gd name="T64" fmla="*/ 154 w 201"/>
                <a:gd name="T65" fmla="*/ 136 h 192"/>
                <a:gd name="T66" fmla="*/ 162 w 201"/>
                <a:gd name="T67" fmla="*/ 122 h 192"/>
                <a:gd name="T68" fmla="*/ 201 w 201"/>
                <a:gd name="T69" fmla="*/ 114 h 192"/>
                <a:gd name="T70" fmla="*/ 201 w 201"/>
                <a:gd name="T71" fmla="*/ 78 h 192"/>
                <a:gd name="T72" fmla="*/ 162 w 201"/>
                <a:gd name="T73" fmla="*/ 70 h 192"/>
                <a:gd name="T74" fmla="*/ 124 w 201"/>
                <a:gd name="T75" fmla="*/ 120 h 192"/>
                <a:gd name="T76" fmla="*/ 100 w 201"/>
                <a:gd name="T77" fmla="*/ 129 h 192"/>
                <a:gd name="T78" fmla="*/ 77 w 201"/>
                <a:gd name="T79" fmla="*/ 120 h 192"/>
                <a:gd name="T80" fmla="*/ 67 w 201"/>
                <a:gd name="T81" fmla="*/ 96 h 192"/>
                <a:gd name="T82" fmla="*/ 77 w 201"/>
                <a:gd name="T83" fmla="*/ 72 h 192"/>
                <a:gd name="T84" fmla="*/ 100 w 201"/>
                <a:gd name="T85" fmla="*/ 63 h 192"/>
                <a:gd name="T86" fmla="*/ 124 w 201"/>
                <a:gd name="T87" fmla="*/ 72 h 192"/>
                <a:gd name="T88" fmla="*/ 134 w 201"/>
                <a:gd name="T89" fmla="*/ 96 h 192"/>
                <a:gd name="T90" fmla="*/ 124 w 201"/>
                <a:gd name="T91" fmla="*/ 120 h 192"/>
                <a:gd name="T92" fmla="*/ 124 w 201"/>
                <a:gd name="T93" fmla="*/ 120 h 192"/>
                <a:gd name="T94" fmla="*/ 124 w 201"/>
                <a:gd name="T95" fmla="*/ 12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1" h="192">
                  <a:moveTo>
                    <a:pt x="162" y="70"/>
                  </a:moveTo>
                  <a:cubicBezTo>
                    <a:pt x="159" y="65"/>
                    <a:pt x="157" y="60"/>
                    <a:pt x="154" y="56"/>
                  </a:cubicBezTo>
                  <a:cubicBezTo>
                    <a:pt x="163" y="36"/>
                    <a:pt x="167" y="24"/>
                    <a:pt x="167" y="20"/>
                  </a:cubicBezTo>
                  <a:cubicBezTo>
                    <a:pt x="167" y="19"/>
                    <a:pt x="167" y="19"/>
                    <a:pt x="166" y="18"/>
                  </a:cubicBezTo>
                  <a:cubicBezTo>
                    <a:pt x="145" y="6"/>
                    <a:pt x="135" y="0"/>
                    <a:pt x="134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5" y="8"/>
                    <a:pt x="117" y="17"/>
                    <a:pt x="108" y="30"/>
                  </a:cubicBezTo>
                  <a:cubicBezTo>
                    <a:pt x="105" y="29"/>
                    <a:pt x="102" y="29"/>
                    <a:pt x="100" y="29"/>
                  </a:cubicBezTo>
                  <a:cubicBezTo>
                    <a:pt x="99" y="29"/>
                    <a:pt x="96" y="29"/>
                    <a:pt x="93" y="30"/>
                  </a:cubicBezTo>
                  <a:cubicBezTo>
                    <a:pt x="90" y="26"/>
                    <a:pt x="86" y="20"/>
                    <a:pt x="79" y="12"/>
                  </a:cubicBezTo>
                  <a:cubicBezTo>
                    <a:pt x="72" y="4"/>
                    <a:pt x="68" y="0"/>
                    <a:pt x="67" y="0"/>
                  </a:cubicBezTo>
                  <a:cubicBezTo>
                    <a:pt x="67" y="0"/>
                    <a:pt x="64" y="1"/>
                    <a:pt x="59" y="4"/>
                  </a:cubicBezTo>
                  <a:cubicBezTo>
                    <a:pt x="54" y="7"/>
                    <a:pt x="49" y="10"/>
                    <a:pt x="44" y="13"/>
                  </a:cubicBezTo>
                  <a:cubicBezTo>
                    <a:pt x="39" y="16"/>
                    <a:pt x="35" y="18"/>
                    <a:pt x="35" y="18"/>
                  </a:cubicBezTo>
                  <a:cubicBezTo>
                    <a:pt x="34" y="19"/>
                    <a:pt x="34" y="19"/>
                    <a:pt x="34" y="20"/>
                  </a:cubicBezTo>
                  <a:cubicBezTo>
                    <a:pt x="34" y="24"/>
                    <a:pt x="38" y="36"/>
                    <a:pt x="47" y="56"/>
                  </a:cubicBezTo>
                  <a:cubicBezTo>
                    <a:pt x="44" y="60"/>
                    <a:pt x="41" y="65"/>
                    <a:pt x="39" y="70"/>
                  </a:cubicBezTo>
                  <a:cubicBezTo>
                    <a:pt x="13" y="72"/>
                    <a:pt x="0" y="75"/>
                    <a:pt x="0" y="78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7"/>
                    <a:pt x="13" y="120"/>
                    <a:pt x="39" y="122"/>
                  </a:cubicBezTo>
                  <a:cubicBezTo>
                    <a:pt x="41" y="127"/>
                    <a:pt x="44" y="131"/>
                    <a:pt x="47" y="136"/>
                  </a:cubicBezTo>
                  <a:cubicBezTo>
                    <a:pt x="38" y="155"/>
                    <a:pt x="34" y="167"/>
                    <a:pt x="34" y="172"/>
                  </a:cubicBezTo>
                  <a:cubicBezTo>
                    <a:pt x="34" y="172"/>
                    <a:pt x="34" y="173"/>
                    <a:pt x="35" y="174"/>
                  </a:cubicBezTo>
                  <a:cubicBezTo>
                    <a:pt x="56" y="186"/>
                    <a:pt x="67" y="192"/>
                    <a:pt x="67" y="192"/>
                  </a:cubicBezTo>
                  <a:cubicBezTo>
                    <a:pt x="68" y="192"/>
                    <a:pt x="72" y="188"/>
                    <a:pt x="79" y="180"/>
                  </a:cubicBezTo>
                  <a:cubicBezTo>
                    <a:pt x="86" y="172"/>
                    <a:pt x="90" y="166"/>
                    <a:pt x="93" y="162"/>
                  </a:cubicBezTo>
                  <a:cubicBezTo>
                    <a:pt x="96" y="162"/>
                    <a:pt x="99" y="163"/>
                    <a:pt x="100" y="163"/>
                  </a:cubicBezTo>
                  <a:cubicBezTo>
                    <a:pt x="102" y="163"/>
                    <a:pt x="105" y="162"/>
                    <a:pt x="108" y="162"/>
                  </a:cubicBezTo>
                  <a:cubicBezTo>
                    <a:pt x="111" y="166"/>
                    <a:pt x="115" y="172"/>
                    <a:pt x="122" y="180"/>
                  </a:cubicBezTo>
                  <a:cubicBezTo>
                    <a:pt x="128" y="188"/>
                    <a:pt x="132" y="192"/>
                    <a:pt x="134" y="192"/>
                  </a:cubicBezTo>
                  <a:cubicBezTo>
                    <a:pt x="134" y="192"/>
                    <a:pt x="145" y="186"/>
                    <a:pt x="166" y="174"/>
                  </a:cubicBezTo>
                  <a:cubicBezTo>
                    <a:pt x="167" y="173"/>
                    <a:pt x="167" y="172"/>
                    <a:pt x="167" y="172"/>
                  </a:cubicBezTo>
                  <a:cubicBezTo>
                    <a:pt x="167" y="167"/>
                    <a:pt x="163" y="155"/>
                    <a:pt x="154" y="136"/>
                  </a:cubicBezTo>
                  <a:cubicBezTo>
                    <a:pt x="157" y="131"/>
                    <a:pt x="160" y="127"/>
                    <a:pt x="162" y="122"/>
                  </a:cubicBezTo>
                  <a:cubicBezTo>
                    <a:pt x="188" y="120"/>
                    <a:pt x="201" y="117"/>
                    <a:pt x="201" y="114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1" y="75"/>
                    <a:pt x="188" y="72"/>
                    <a:pt x="162" y="70"/>
                  </a:cubicBezTo>
                  <a:close/>
                  <a:moveTo>
                    <a:pt x="124" y="120"/>
                  </a:moveTo>
                  <a:cubicBezTo>
                    <a:pt x="118" y="126"/>
                    <a:pt x="110" y="129"/>
                    <a:pt x="100" y="129"/>
                  </a:cubicBezTo>
                  <a:cubicBezTo>
                    <a:pt x="91" y="129"/>
                    <a:pt x="83" y="126"/>
                    <a:pt x="77" y="120"/>
                  </a:cubicBezTo>
                  <a:cubicBezTo>
                    <a:pt x="70" y="113"/>
                    <a:pt x="67" y="105"/>
                    <a:pt x="67" y="96"/>
                  </a:cubicBezTo>
                  <a:cubicBezTo>
                    <a:pt x="67" y="87"/>
                    <a:pt x="70" y="79"/>
                    <a:pt x="77" y="72"/>
                  </a:cubicBezTo>
                  <a:cubicBezTo>
                    <a:pt x="84" y="66"/>
                    <a:pt x="91" y="63"/>
                    <a:pt x="100" y="63"/>
                  </a:cubicBezTo>
                  <a:cubicBezTo>
                    <a:pt x="109" y="63"/>
                    <a:pt x="117" y="66"/>
                    <a:pt x="124" y="72"/>
                  </a:cubicBezTo>
                  <a:cubicBezTo>
                    <a:pt x="131" y="79"/>
                    <a:pt x="134" y="87"/>
                    <a:pt x="134" y="96"/>
                  </a:cubicBezTo>
                  <a:cubicBezTo>
                    <a:pt x="134" y="105"/>
                    <a:pt x="131" y="113"/>
                    <a:pt x="124" y="120"/>
                  </a:cubicBezTo>
                  <a:close/>
                  <a:moveTo>
                    <a:pt x="124" y="120"/>
                  </a:moveTo>
                  <a:cubicBezTo>
                    <a:pt x="124" y="120"/>
                    <a:pt x="124" y="120"/>
                    <a:pt x="124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889000" y="1981200"/>
              <a:ext cx="254000" cy="244475"/>
            </a:xfrm>
            <a:custGeom>
              <a:avLst/>
              <a:gdLst>
                <a:gd name="T0" fmla="*/ 162 w 201"/>
                <a:gd name="T1" fmla="*/ 70 h 192"/>
                <a:gd name="T2" fmla="*/ 154 w 201"/>
                <a:gd name="T3" fmla="*/ 56 h 192"/>
                <a:gd name="T4" fmla="*/ 167 w 201"/>
                <a:gd name="T5" fmla="*/ 20 h 192"/>
                <a:gd name="T6" fmla="*/ 166 w 201"/>
                <a:gd name="T7" fmla="*/ 18 h 192"/>
                <a:gd name="T8" fmla="*/ 134 w 201"/>
                <a:gd name="T9" fmla="*/ 0 h 192"/>
                <a:gd name="T10" fmla="*/ 132 w 201"/>
                <a:gd name="T11" fmla="*/ 1 h 192"/>
                <a:gd name="T12" fmla="*/ 108 w 201"/>
                <a:gd name="T13" fmla="*/ 30 h 192"/>
                <a:gd name="T14" fmla="*/ 100 w 201"/>
                <a:gd name="T15" fmla="*/ 29 h 192"/>
                <a:gd name="T16" fmla="*/ 93 w 201"/>
                <a:gd name="T17" fmla="*/ 30 h 192"/>
                <a:gd name="T18" fmla="*/ 79 w 201"/>
                <a:gd name="T19" fmla="*/ 12 h 192"/>
                <a:gd name="T20" fmla="*/ 67 w 201"/>
                <a:gd name="T21" fmla="*/ 0 h 192"/>
                <a:gd name="T22" fmla="*/ 59 w 201"/>
                <a:gd name="T23" fmla="*/ 4 h 192"/>
                <a:gd name="T24" fmla="*/ 44 w 201"/>
                <a:gd name="T25" fmla="*/ 13 h 192"/>
                <a:gd name="T26" fmla="*/ 35 w 201"/>
                <a:gd name="T27" fmla="*/ 18 h 192"/>
                <a:gd name="T28" fmla="*/ 34 w 201"/>
                <a:gd name="T29" fmla="*/ 20 h 192"/>
                <a:gd name="T30" fmla="*/ 47 w 201"/>
                <a:gd name="T31" fmla="*/ 56 h 192"/>
                <a:gd name="T32" fmla="*/ 39 w 201"/>
                <a:gd name="T33" fmla="*/ 70 h 192"/>
                <a:gd name="T34" fmla="*/ 0 w 201"/>
                <a:gd name="T35" fmla="*/ 78 h 192"/>
                <a:gd name="T36" fmla="*/ 0 w 201"/>
                <a:gd name="T37" fmla="*/ 114 h 192"/>
                <a:gd name="T38" fmla="*/ 39 w 201"/>
                <a:gd name="T39" fmla="*/ 122 h 192"/>
                <a:gd name="T40" fmla="*/ 47 w 201"/>
                <a:gd name="T41" fmla="*/ 136 h 192"/>
                <a:gd name="T42" fmla="*/ 34 w 201"/>
                <a:gd name="T43" fmla="*/ 172 h 192"/>
                <a:gd name="T44" fmla="*/ 35 w 201"/>
                <a:gd name="T45" fmla="*/ 174 h 192"/>
                <a:gd name="T46" fmla="*/ 67 w 201"/>
                <a:gd name="T47" fmla="*/ 192 h 192"/>
                <a:gd name="T48" fmla="*/ 79 w 201"/>
                <a:gd name="T49" fmla="*/ 180 h 192"/>
                <a:gd name="T50" fmla="*/ 93 w 201"/>
                <a:gd name="T51" fmla="*/ 162 h 192"/>
                <a:gd name="T52" fmla="*/ 100 w 201"/>
                <a:gd name="T53" fmla="*/ 163 h 192"/>
                <a:gd name="T54" fmla="*/ 108 w 201"/>
                <a:gd name="T55" fmla="*/ 162 h 192"/>
                <a:gd name="T56" fmla="*/ 122 w 201"/>
                <a:gd name="T57" fmla="*/ 180 h 192"/>
                <a:gd name="T58" fmla="*/ 134 w 201"/>
                <a:gd name="T59" fmla="*/ 192 h 192"/>
                <a:gd name="T60" fmla="*/ 166 w 201"/>
                <a:gd name="T61" fmla="*/ 174 h 192"/>
                <a:gd name="T62" fmla="*/ 167 w 201"/>
                <a:gd name="T63" fmla="*/ 172 h 192"/>
                <a:gd name="T64" fmla="*/ 154 w 201"/>
                <a:gd name="T65" fmla="*/ 136 h 192"/>
                <a:gd name="T66" fmla="*/ 162 w 201"/>
                <a:gd name="T67" fmla="*/ 122 h 192"/>
                <a:gd name="T68" fmla="*/ 201 w 201"/>
                <a:gd name="T69" fmla="*/ 114 h 192"/>
                <a:gd name="T70" fmla="*/ 201 w 201"/>
                <a:gd name="T71" fmla="*/ 78 h 192"/>
                <a:gd name="T72" fmla="*/ 162 w 201"/>
                <a:gd name="T73" fmla="*/ 70 h 192"/>
                <a:gd name="T74" fmla="*/ 124 w 201"/>
                <a:gd name="T75" fmla="*/ 120 h 192"/>
                <a:gd name="T76" fmla="*/ 100 w 201"/>
                <a:gd name="T77" fmla="*/ 129 h 192"/>
                <a:gd name="T78" fmla="*/ 77 w 201"/>
                <a:gd name="T79" fmla="*/ 120 h 192"/>
                <a:gd name="T80" fmla="*/ 67 w 201"/>
                <a:gd name="T81" fmla="*/ 96 h 192"/>
                <a:gd name="T82" fmla="*/ 77 w 201"/>
                <a:gd name="T83" fmla="*/ 72 h 192"/>
                <a:gd name="T84" fmla="*/ 100 w 201"/>
                <a:gd name="T85" fmla="*/ 63 h 192"/>
                <a:gd name="T86" fmla="*/ 124 w 201"/>
                <a:gd name="T87" fmla="*/ 72 h 192"/>
                <a:gd name="T88" fmla="*/ 134 w 201"/>
                <a:gd name="T89" fmla="*/ 96 h 192"/>
                <a:gd name="T90" fmla="*/ 124 w 201"/>
                <a:gd name="T91" fmla="*/ 120 h 192"/>
                <a:gd name="T92" fmla="*/ 124 w 201"/>
                <a:gd name="T93" fmla="*/ 120 h 192"/>
                <a:gd name="T94" fmla="*/ 124 w 201"/>
                <a:gd name="T95" fmla="*/ 12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1" h="192">
                  <a:moveTo>
                    <a:pt x="162" y="70"/>
                  </a:moveTo>
                  <a:cubicBezTo>
                    <a:pt x="159" y="65"/>
                    <a:pt x="157" y="60"/>
                    <a:pt x="154" y="56"/>
                  </a:cubicBezTo>
                  <a:cubicBezTo>
                    <a:pt x="163" y="36"/>
                    <a:pt x="167" y="24"/>
                    <a:pt x="167" y="20"/>
                  </a:cubicBezTo>
                  <a:cubicBezTo>
                    <a:pt x="167" y="19"/>
                    <a:pt x="167" y="19"/>
                    <a:pt x="166" y="18"/>
                  </a:cubicBezTo>
                  <a:cubicBezTo>
                    <a:pt x="145" y="6"/>
                    <a:pt x="135" y="0"/>
                    <a:pt x="134" y="0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25" y="8"/>
                    <a:pt x="117" y="17"/>
                    <a:pt x="108" y="30"/>
                  </a:cubicBezTo>
                  <a:cubicBezTo>
                    <a:pt x="105" y="29"/>
                    <a:pt x="102" y="29"/>
                    <a:pt x="100" y="29"/>
                  </a:cubicBezTo>
                  <a:cubicBezTo>
                    <a:pt x="99" y="29"/>
                    <a:pt x="96" y="29"/>
                    <a:pt x="93" y="30"/>
                  </a:cubicBezTo>
                  <a:cubicBezTo>
                    <a:pt x="90" y="26"/>
                    <a:pt x="86" y="20"/>
                    <a:pt x="79" y="12"/>
                  </a:cubicBezTo>
                  <a:cubicBezTo>
                    <a:pt x="72" y="4"/>
                    <a:pt x="68" y="0"/>
                    <a:pt x="67" y="0"/>
                  </a:cubicBezTo>
                  <a:cubicBezTo>
                    <a:pt x="67" y="0"/>
                    <a:pt x="64" y="1"/>
                    <a:pt x="59" y="4"/>
                  </a:cubicBezTo>
                  <a:cubicBezTo>
                    <a:pt x="54" y="7"/>
                    <a:pt x="49" y="10"/>
                    <a:pt x="44" y="13"/>
                  </a:cubicBezTo>
                  <a:cubicBezTo>
                    <a:pt x="39" y="16"/>
                    <a:pt x="35" y="18"/>
                    <a:pt x="35" y="18"/>
                  </a:cubicBezTo>
                  <a:cubicBezTo>
                    <a:pt x="34" y="19"/>
                    <a:pt x="34" y="19"/>
                    <a:pt x="34" y="20"/>
                  </a:cubicBezTo>
                  <a:cubicBezTo>
                    <a:pt x="34" y="24"/>
                    <a:pt x="38" y="36"/>
                    <a:pt x="47" y="56"/>
                  </a:cubicBezTo>
                  <a:cubicBezTo>
                    <a:pt x="44" y="60"/>
                    <a:pt x="41" y="65"/>
                    <a:pt x="39" y="70"/>
                  </a:cubicBezTo>
                  <a:cubicBezTo>
                    <a:pt x="13" y="72"/>
                    <a:pt x="0" y="75"/>
                    <a:pt x="0" y="78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7"/>
                    <a:pt x="13" y="120"/>
                    <a:pt x="39" y="122"/>
                  </a:cubicBezTo>
                  <a:cubicBezTo>
                    <a:pt x="41" y="127"/>
                    <a:pt x="44" y="131"/>
                    <a:pt x="47" y="136"/>
                  </a:cubicBezTo>
                  <a:cubicBezTo>
                    <a:pt x="38" y="155"/>
                    <a:pt x="34" y="167"/>
                    <a:pt x="34" y="172"/>
                  </a:cubicBezTo>
                  <a:cubicBezTo>
                    <a:pt x="34" y="172"/>
                    <a:pt x="34" y="173"/>
                    <a:pt x="35" y="174"/>
                  </a:cubicBezTo>
                  <a:cubicBezTo>
                    <a:pt x="56" y="186"/>
                    <a:pt x="67" y="192"/>
                    <a:pt x="67" y="192"/>
                  </a:cubicBezTo>
                  <a:cubicBezTo>
                    <a:pt x="68" y="192"/>
                    <a:pt x="72" y="188"/>
                    <a:pt x="79" y="180"/>
                  </a:cubicBezTo>
                  <a:cubicBezTo>
                    <a:pt x="86" y="172"/>
                    <a:pt x="90" y="166"/>
                    <a:pt x="93" y="162"/>
                  </a:cubicBezTo>
                  <a:cubicBezTo>
                    <a:pt x="96" y="162"/>
                    <a:pt x="99" y="163"/>
                    <a:pt x="100" y="163"/>
                  </a:cubicBezTo>
                  <a:cubicBezTo>
                    <a:pt x="102" y="163"/>
                    <a:pt x="105" y="162"/>
                    <a:pt x="108" y="162"/>
                  </a:cubicBezTo>
                  <a:cubicBezTo>
                    <a:pt x="111" y="166"/>
                    <a:pt x="115" y="172"/>
                    <a:pt x="122" y="180"/>
                  </a:cubicBezTo>
                  <a:cubicBezTo>
                    <a:pt x="128" y="188"/>
                    <a:pt x="132" y="192"/>
                    <a:pt x="134" y="192"/>
                  </a:cubicBezTo>
                  <a:cubicBezTo>
                    <a:pt x="134" y="192"/>
                    <a:pt x="145" y="186"/>
                    <a:pt x="166" y="174"/>
                  </a:cubicBezTo>
                  <a:cubicBezTo>
                    <a:pt x="167" y="173"/>
                    <a:pt x="167" y="172"/>
                    <a:pt x="167" y="172"/>
                  </a:cubicBezTo>
                  <a:cubicBezTo>
                    <a:pt x="167" y="167"/>
                    <a:pt x="163" y="155"/>
                    <a:pt x="154" y="136"/>
                  </a:cubicBezTo>
                  <a:cubicBezTo>
                    <a:pt x="157" y="131"/>
                    <a:pt x="160" y="127"/>
                    <a:pt x="162" y="122"/>
                  </a:cubicBezTo>
                  <a:cubicBezTo>
                    <a:pt x="188" y="120"/>
                    <a:pt x="201" y="117"/>
                    <a:pt x="201" y="114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1" y="75"/>
                    <a:pt x="188" y="72"/>
                    <a:pt x="162" y="70"/>
                  </a:cubicBezTo>
                  <a:close/>
                  <a:moveTo>
                    <a:pt x="124" y="120"/>
                  </a:moveTo>
                  <a:cubicBezTo>
                    <a:pt x="118" y="126"/>
                    <a:pt x="110" y="129"/>
                    <a:pt x="100" y="129"/>
                  </a:cubicBezTo>
                  <a:cubicBezTo>
                    <a:pt x="91" y="129"/>
                    <a:pt x="83" y="126"/>
                    <a:pt x="77" y="120"/>
                  </a:cubicBezTo>
                  <a:cubicBezTo>
                    <a:pt x="70" y="113"/>
                    <a:pt x="67" y="105"/>
                    <a:pt x="67" y="96"/>
                  </a:cubicBezTo>
                  <a:cubicBezTo>
                    <a:pt x="67" y="87"/>
                    <a:pt x="70" y="79"/>
                    <a:pt x="77" y="72"/>
                  </a:cubicBezTo>
                  <a:cubicBezTo>
                    <a:pt x="84" y="66"/>
                    <a:pt x="91" y="63"/>
                    <a:pt x="100" y="63"/>
                  </a:cubicBezTo>
                  <a:cubicBezTo>
                    <a:pt x="109" y="63"/>
                    <a:pt x="117" y="66"/>
                    <a:pt x="124" y="72"/>
                  </a:cubicBezTo>
                  <a:cubicBezTo>
                    <a:pt x="131" y="79"/>
                    <a:pt x="134" y="87"/>
                    <a:pt x="134" y="96"/>
                  </a:cubicBezTo>
                  <a:cubicBezTo>
                    <a:pt x="134" y="105"/>
                    <a:pt x="131" y="113"/>
                    <a:pt x="124" y="120"/>
                  </a:cubicBezTo>
                  <a:close/>
                  <a:moveTo>
                    <a:pt x="124" y="120"/>
                  </a:moveTo>
                  <a:cubicBezTo>
                    <a:pt x="124" y="120"/>
                    <a:pt x="124" y="120"/>
                    <a:pt x="124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7" name="Freeform 37"/>
          <p:cNvSpPr>
            <a:spLocks noEditPoints="1"/>
          </p:cNvSpPr>
          <p:nvPr/>
        </p:nvSpPr>
        <p:spPr bwMode="auto">
          <a:xfrm>
            <a:off x="3966376" y="4577641"/>
            <a:ext cx="1266631" cy="1133301"/>
          </a:xfrm>
          <a:custGeom>
            <a:avLst/>
            <a:gdLst>
              <a:gd name="T0" fmla="*/ 462 w 467"/>
              <a:gd name="T1" fmla="*/ 138 h 417"/>
              <a:gd name="T2" fmla="*/ 329 w 467"/>
              <a:gd name="T3" fmla="*/ 5 h 417"/>
              <a:gd name="T4" fmla="*/ 317 w 467"/>
              <a:gd name="T5" fmla="*/ 0 h 417"/>
              <a:gd name="T6" fmla="*/ 305 w 467"/>
              <a:gd name="T7" fmla="*/ 5 h 417"/>
              <a:gd name="T8" fmla="*/ 300 w 467"/>
              <a:gd name="T9" fmla="*/ 17 h 417"/>
              <a:gd name="T10" fmla="*/ 300 w 467"/>
              <a:gd name="T11" fmla="*/ 83 h 417"/>
              <a:gd name="T12" fmla="*/ 242 w 467"/>
              <a:gd name="T13" fmla="*/ 83 h 417"/>
              <a:gd name="T14" fmla="*/ 14 w 467"/>
              <a:gd name="T15" fmla="*/ 188 h 417"/>
              <a:gd name="T16" fmla="*/ 0 w 467"/>
              <a:gd name="T17" fmla="*/ 275 h 417"/>
              <a:gd name="T18" fmla="*/ 33 w 467"/>
              <a:gd name="T19" fmla="*/ 393 h 417"/>
              <a:gd name="T20" fmla="*/ 36 w 467"/>
              <a:gd name="T21" fmla="*/ 399 h 417"/>
              <a:gd name="T22" fmla="*/ 39 w 467"/>
              <a:gd name="T23" fmla="*/ 407 h 417"/>
              <a:gd name="T24" fmla="*/ 43 w 467"/>
              <a:gd name="T25" fmla="*/ 413 h 417"/>
              <a:gd name="T26" fmla="*/ 50 w 467"/>
              <a:gd name="T27" fmla="*/ 417 h 417"/>
              <a:gd name="T28" fmla="*/ 56 w 467"/>
              <a:gd name="T29" fmla="*/ 415 h 417"/>
              <a:gd name="T30" fmla="*/ 58 w 467"/>
              <a:gd name="T31" fmla="*/ 408 h 417"/>
              <a:gd name="T32" fmla="*/ 58 w 467"/>
              <a:gd name="T33" fmla="*/ 401 h 417"/>
              <a:gd name="T34" fmla="*/ 57 w 467"/>
              <a:gd name="T35" fmla="*/ 395 h 417"/>
              <a:gd name="T36" fmla="*/ 56 w 467"/>
              <a:gd name="T37" fmla="*/ 363 h 417"/>
              <a:gd name="T38" fmla="*/ 60 w 467"/>
              <a:gd name="T39" fmla="*/ 316 h 417"/>
              <a:gd name="T40" fmla="*/ 73 w 467"/>
              <a:gd name="T41" fmla="*/ 280 h 417"/>
              <a:gd name="T42" fmla="*/ 94 w 467"/>
              <a:gd name="T43" fmla="*/ 253 h 417"/>
              <a:gd name="T44" fmla="*/ 121 w 467"/>
              <a:gd name="T45" fmla="*/ 235 h 417"/>
              <a:gd name="T46" fmla="*/ 156 w 467"/>
              <a:gd name="T47" fmla="*/ 224 h 417"/>
              <a:gd name="T48" fmla="*/ 196 w 467"/>
              <a:gd name="T49" fmla="*/ 218 h 417"/>
              <a:gd name="T50" fmla="*/ 242 w 467"/>
              <a:gd name="T51" fmla="*/ 217 h 417"/>
              <a:gd name="T52" fmla="*/ 300 w 467"/>
              <a:gd name="T53" fmla="*/ 217 h 417"/>
              <a:gd name="T54" fmla="*/ 300 w 467"/>
              <a:gd name="T55" fmla="*/ 284 h 417"/>
              <a:gd name="T56" fmla="*/ 305 w 467"/>
              <a:gd name="T57" fmla="*/ 295 h 417"/>
              <a:gd name="T58" fmla="*/ 317 w 467"/>
              <a:gd name="T59" fmla="*/ 300 h 417"/>
              <a:gd name="T60" fmla="*/ 329 w 467"/>
              <a:gd name="T61" fmla="*/ 295 h 417"/>
              <a:gd name="T62" fmla="*/ 462 w 467"/>
              <a:gd name="T63" fmla="*/ 162 h 417"/>
              <a:gd name="T64" fmla="*/ 467 w 467"/>
              <a:gd name="T65" fmla="*/ 150 h 417"/>
              <a:gd name="T66" fmla="*/ 462 w 467"/>
              <a:gd name="T67" fmla="*/ 138 h 417"/>
              <a:gd name="T68" fmla="*/ 462 w 467"/>
              <a:gd name="T69" fmla="*/ 138 h 417"/>
              <a:gd name="T70" fmla="*/ 462 w 467"/>
              <a:gd name="T71" fmla="*/ 138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7" h="417">
                <a:moveTo>
                  <a:pt x="462" y="138"/>
                </a:moveTo>
                <a:cubicBezTo>
                  <a:pt x="329" y="5"/>
                  <a:pt x="329" y="5"/>
                  <a:pt x="329" y="5"/>
                </a:cubicBezTo>
                <a:cubicBezTo>
                  <a:pt x="325" y="2"/>
                  <a:pt x="322" y="0"/>
                  <a:pt x="317" y="0"/>
                </a:cubicBezTo>
                <a:cubicBezTo>
                  <a:pt x="313" y="0"/>
                  <a:pt x="309" y="2"/>
                  <a:pt x="305" y="5"/>
                </a:cubicBezTo>
                <a:cubicBezTo>
                  <a:pt x="302" y="8"/>
                  <a:pt x="300" y="12"/>
                  <a:pt x="300" y="17"/>
                </a:cubicBezTo>
                <a:cubicBezTo>
                  <a:pt x="300" y="83"/>
                  <a:pt x="300" y="83"/>
                  <a:pt x="300" y="83"/>
                </a:cubicBezTo>
                <a:cubicBezTo>
                  <a:pt x="242" y="83"/>
                  <a:pt x="242" y="83"/>
                  <a:pt x="242" y="83"/>
                </a:cubicBezTo>
                <a:cubicBezTo>
                  <a:pt x="118" y="83"/>
                  <a:pt x="42" y="118"/>
                  <a:pt x="14" y="188"/>
                </a:cubicBezTo>
                <a:cubicBezTo>
                  <a:pt x="5" y="212"/>
                  <a:pt x="0" y="241"/>
                  <a:pt x="0" y="275"/>
                </a:cubicBezTo>
                <a:cubicBezTo>
                  <a:pt x="0" y="304"/>
                  <a:pt x="11" y="343"/>
                  <a:pt x="33" y="393"/>
                </a:cubicBezTo>
                <a:cubicBezTo>
                  <a:pt x="34" y="394"/>
                  <a:pt x="35" y="396"/>
                  <a:pt x="36" y="399"/>
                </a:cubicBezTo>
                <a:cubicBezTo>
                  <a:pt x="37" y="402"/>
                  <a:pt x="38" y="405"/>
                  <a:pt x="39" y="407"/>
                </a:cubicBezTo>
                <a:cubicBezTo>
                  <a:pt x="40" y="409"/>
                  <a:pt x="42" y="411"/>
                  <a:pt x="43" y="413"/>
                </a:cubicBezTo>
                <a:cubicBezTo>
                  <a:pt x="45" y="416"/>
                  <a:pt x="47" y="417"/>
                  <a:pt x="50" y="417"/>
                </a:cubicBezTo>
                <a:cubicBezTo>
                  <a:pt x="53" y="417"/>
                  <a:pt x="55" y="416"/>
                  <a:pt x="56" y="415"/>
                </a:cubicBezTo>
                <a:cubicBezTo>
                  <a:pt x="58" y="413"/>
                  <a:pt x="58" y="411"/>
                  <a:pt x="58" y="408"/>
                </a:cubicBezTo>
                <a:cubicBezTo>
                  <a:pt x="58" y="406"/>
                  <a:pt x="58" y="404"/>
                  <a:pt x="58" y="401"/>
                </a:cubicBezTo>
                <a:cubicBezTo>
                  <a:pt x="57" y="398"/>
                  <a:pt x="57" y="396"/>
                  <a:pt x="57" y="395"/>
                </a:cubicBezTo>
                <a:cubicBezTo>
                  <a:pt x="56" y="383"/>
                  <a:pt x="56" y="372"/>
                  <a:pt x="56" y="363"/>
                </a:cubicBezTo>
                <a:cubicBezTo>
                  <a:pt x="56" y="345"/>
                  <a:pt x="57" y="330"/>
                  <a:pt x="60" y="316"/>
                </a:cubicBezTo>
                <a:cubicBezTo>
                  <a:pt x="63" y="302"/>
                  <a:pt x="68" y="290"/>
                  <a:pt x="73" y="280"/>
                </a:cubicBezTo>
                <a:cubicBezTo>
                  <a:pt x="78" y="269"/>
                  <a:pt x="85" y="261"/>
                  <a:pt x="94" y="253"/>
                </a:cubicBezTo>
                <a:cubicBezTo>
                  <a:pt x="102" y="246"/>
                  <a:pt x="112" y="240"/>
                  <a:pt x="121" y="235"/>
                </a:cubicBezTo>
                <a:cubicBezTo>
                  <a:pt x="131" y="230"/>
                  <a:pt x="143" y="227"/>
                  <a:pt x="156" y="224"/>
                </a:cubicBezTo>
                <a:cubicBezTo>
                  <a:pt x="169" y="221"/>
                  <a:pt x="183" y="220"/>
                  <a:pt x="196" y="218"/>
                </a:cubicBezTo>
                <a:cubicBezTo>
                  <a:pt x="210" y="217"/>
                  <a:pt x="225" y="217"/>
                  <a:pt x="242" y="217"/>
                </a:cubicBezTo>
                <a:cubicBezTo>
                  <a:pt x="300" y="217"/>
                  <a:pt x="300" y="217"/>
                  <a:pt x="300" y="217"/>
                </a:cubicBezTo>
                <a:cubicBezTo>
                  <a:pt x="300" y="284"/>
                  <a:pt x="300" y="284"/>
                  <a:pt x="300" y="284"/>
                </a:cubicBezTo>
                <a:cubicBezTo>
                  <a:pt x="300" y="288"/>
                  <a:pt x="302" y="292"/>
                  <a:pt x="305" y="295"/>
                </a:cubicBezTo>
                <a:cubicBezTo>
                  <a:pt x="309" y="299"/>
                  <a:pt x="313" y="300"/>
                  <a:pt x="317" y="300"/>
                </a:cubicBezTo>
                <a:cubicBezTo>
                  <a:pt x="322" y="300"/>
                  <a:pt x="325" y="299"/>
                  <a:pt x="329" y="295"/>
                </a:cubicBezTo>
                <a:cubicBezTo>
                  <a:pt x="462" y="162"/>
                  <a:pt x="462" y="162"/>
                  <a:pt x="462" y="162"/>
                </a:cubicBezTo>
                <a:cubicBezTo>
                  <a:pt x="466" y="159"/>
                  <a:pt x="467" y="155"/>
                  <a:pt x="467" y="150"/>
                </a:cubicBezTo>
                <a:cubicBezTo>
                  <a:pt x="467" y="146"/>
                  <a:pt x="466" y="142"/>
                  <a:pt x="462" y="138"/>
                </a:cubicBezTo>
                <a:close/>
                <a:moveTo>
                  <a:pt x="462" y="138"/>
                </a:moveTo>
                <a:cubicBezTo>
                  <a:pt x="462" y="138"/>
                  <a:pt x="462" y="138"/>
                  <a:pt x="462" y="13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0" name="Freeform 41"/>
          <p:cNvSpPr>
            <a:spLocks noEditPoints="1"/>
          </p:cNvSpPr>
          <p:nvPr/>
        </p:nvSpPr>
        <p:spPr bwMode="auto">
          <a:xfrm>
            <a:off x="6909145" y="4583992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54 w 400"/>
              <a:gd name="T27" fmla="*/ 162 h 400"/>
              <a:gd name="T28" fmla="*/ 262 w 400"/>
              <a:gd name="T29" fmla="*/ 254 h 400"/>
              <a:gd name="T30" fmla="*/ 250 w 400"/>
              <a:gd name="T31" fmla="*/ 259 h 400"/>
              <a:gd name="T32" fmla="*/ 244 w 400"/>
              <a:gd name="T33" fmla="*/ 257 h 400"/>
              <a:gd name="T34" fmla="*/ 234 w 400"/>
              <a:gd name="T35" fmla="*/ 242 h 400"/>
              <a:gd name="T36" fmla="*/ 234 w 400"/>
              <a:gd name="T37" fmla="*/ 200 h 400"/>
              <a:gd name="T38" fmla="*/ 175 w 400"/>
              <a:gd name="T39" fmla="*/ 206 h 400"/>
              <a:gd name="T40" fmla="*/ 141 w 400"/>
              <a:gd name="T41" fmla="*/ 226 h 400"/>
              <a:gd name="T42" fmla="*/ 125 w 400"/>
              <a:gd name="T43" fmla="*/ 349 h 400"/>
              <a:gd name="T44" fmla="*/ 120 w 400"/>
              <a:gd name="T45" fmla="*/ 358 h 400"/>
              <a:gd name="T46" fmla="*/ 117 w 400"/>
              <a:gd name="T47" fmla="*/ 359 h 400"/>
              <a:gd name="T48" fmla="*/ 110 w 400"/>
              <a:gd name="T49" fmla="*/ 356 h 400"/>
              <a:gd name="T50" fmla="*/ 67 w 400"/>
              <a:gd name="T51" fmla="*/ 250 h 400"/>
              <a:gd name="T52" fmla="*/ 68 w 400"/>
              <a:gd name="T53" fmla="*/ 221 h 400"/>
              <a:gd name="T54" fmla="*/ 74 w 400"/>
              <a:gd name="T55" fmla="*/ 192 h 400"/>
              <a:gd name="T56" fmla="*/ 85 w 400"/>
              <a:gd name="T57" fmla="*/ 164 h 400"/>
              <a:gd name="T58" fmla="*/ 105 w 400"/>
              <a:gd name="T59" fmla="*/ 139 h 400"/>
              <a:gd name="T60" fmla="*/ 135 w 400"/>
              <a:gd name="T61" fmla="*/ 118 h 400"/>
              <a:gd name="T62" fmla="*/ 177 w 400"/>
              <a:gd name="T63" fmla="*/ 105 h 400"/>
              <a:gd name="T64" fmla="*/ 234 w 400"/>
              <a:gd name="T65" fmla="*/ 100 h 400"/>
              <a:gd name="T66" fmla="*/ 234 w 400"/>
              <a:gd name="T67" fmla="*/ 58 h 400"/>
              <a:gd name="T68" fmla="*/ 244 w 400"/>
              <a:gd name="T69" fmla="*/ 43 h 400"/>
              <a:gd name="T70" fmla="*/ 262 w 400"/>
              <a:gd name="T71" fmla="*/ 47 h 400"/>
              <a:gd name="T72" fmla="*/ 354 w 400"/>
              <a:gd name="T73" fmla="*/ 138 h 400"/>
              <a:gd name="T74" fmla="*/ 359 w 400"/>
              <a:gd name="T75" fmla="*/ 150 h 400"/>
              <a:gd name="T76" fmla="*/ 354 w 400"/>
              <a:gd name="T77" fmla="*/ 162 h 400"/>
              <a:gd name="T78" fmla="*/ 354 w 400"/>
              <a:gd name="T79" fmla="*/ 162 h 400"/>
              <a:gd name="T80" fmla="*/ 354 w 400"/>
              <a:gd name="T81" fmla="*/ 16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54" y="162"/>
                </a:moveTo>
                <a:cubicBezTo>
                  <a:pt x="262" y="254"/>
                  <a:pt x="262" y="254"/>
                  <a:pt x="262" y="254"/>
                </a:cubicBezTo>
                <a:cubicBezTo>
                  <a:pt x="259" y="257"/>
                  <a:pt x="255" y="259"/>
                  <a:pt x="250" y="259"/>
                </a:cubicBezTo>
                <a:cubicBezTo>
                  <a:pt x="248" y="259"/>
                  <a:pt x="246" y="258"/>
                  <a:pt x="244" y="257"/>
                </a:cubicBezTo>
                <a:cubicBezTo>
                  <a:pt x="237" y="254"/>
                  <a:pt x="234" y="249"/>
                  <a:pt x="234" y="242"/>
                </a:cubicBezTo>
                <a:cubicBezTo>
                  <a:pt x="234" y="200"/>
                  <a:pt x="234" y="200"/>
                  <a:pt x="234" y="200"/>
                </a:cubicBezTo>
                <a:cubicBezTo>
                  <a:pt x="209" y="200"/>
                  <a:pt x="190" y="202"/>
                  <a:pt x="175" y="206"/>
                </a:cubicBezTo>
                <a:cubicBezTo>
                  <a:pt x="161" y="210"/>
                  <a:pt x="149" y="217"/>
                  <a:pt x="141" y="226"/>
                </a:cubicBezTo>
                <a:cubicBezTo>
                  <a:pt x="123" y="247"/>
                  <a:pt x="118" y="288"/>
                  <a:pt x="125" y="349"/>
                </a:cubicBezTo>
                <a:cubicBezTo>
                  <a:pt x="126" y="354"/>
                  <a:pt x="124" y="356"/>
                  <a:pt x="120" y="358"/>
                </a:cubicBezTo>
                <a:cubicBezTo>
                  <a:pt x="119" y="358"/>
                  <a:pt x="118" y="359"/>
                  <a:pt x="117" y="359"/>
                </a:cubicBezTo>
                <a:cubicBezTo>
                  <a:pt x="114" y="359"/>
                  <a:pt x="112" y="358"/>
                  <a:pt x="110" y="356"/>
                </a:cubicBezTo>
                <a:cubicBezTo>
                  <a:pt x="81" y="317"/>
                  <a:pt x="67" y="282"/>
                  <a:pt x="67" y="250"/>
                </a:cubicBezTo>
                <a:cubicBezTo>
                  <a:pt x="67" y="240"/>
                  <a:pt x="67" y="230"/>
                  <a:pt x="68" y="221"/>
                </a:cubicBezTo>
                <a:cubicBezTo>
                  <a:pt x="69" y="213"/>
                  <a:pt x="71" y="203"/>
                  <a:pt x="74" y="192"/>
                </a:cubicBezTo>
                <a:cubicBezTo>
                  <a:pt x="77" y="182"/>
                  <a:pt x="80" y="172"/>
                  <a:pt x="85" y="164"/>
                </a:cubicBezTo>
                <a:cubicBezTo>
                  <a:pt x="90" y="156"/>
                  <a:pt x="97" y="147"/>
                  <a:pt x="105" y="139"/>
                </a:cubicBezTo>
                <a:cubicBezTo>
                  <a:pt x="114" y="131"/>
                  <a:pt x="124" y="124"/>
                  <a:pt x="135" y="118"/>
                </a:cubicBezTo>
                <a:cubicBezTo>
                  <a:pt x="146" y="113"/>
                  <a:pt x="160" y="109"/>
                  <a:pt x="177" y="105"/>
                </a:cubicBezTo>
                <a:cubicBezTo>
                  <a:pt x="194" y="102"/>
                  <a:pt x="213" y="100"/>
                  <a:pt x="234" y="100"/>
                </a:cubicBezTo>
                <a:cubicBezTo>
                  <a:pt x="234" y="58"/>
                  <a:pt x="234" y="58"/>
                  <a:pt x="234" y="58"/>
                </a:cubicBezTo>
                <a:cubicBezTo>
                  <a:pt x="234" y="51"/>
                  <a:pt x="237" y="46"/>
                  <a:pt x="244" y="43"/>
                </a:cubicBezTo>
                <a:cubicBezTo>
                  <a:pt x="251" y="40"/>
                  <a:pt x="257" y="41"/>
                  <a:pt x="262" y="47"/>
                </a:cubicBezTo>
                <a:cubicBezTo>
                  <a:pt x="354" y="138"/>
                  <a:pt x="354" y="138"/>
                  <a:pt x="354" y="138"/>
                </a:cubicBezTo>
                <a:cubicBezTo>
                  <a:pt x="357" y="142"/>
                  <a:pt x="359" y="146"/>
                  <a:pt x="359" y="150"/>
                </a:cubicBezTo>
                <a:cubicBezTo>
                  <a:pt x="359" y="155"/>
                  <a:pt x="357" y="159"/>
                  <a:pt x="354" y="162"/>
                </a:cubicBezTo>
                <a:close/>
                <a:moveTo>
                  <a:pt x="354" y="162"/>
                </a:moveTo>
                <a:cubicBezTo>
                  <a:pt x="354" y="162"/>
                  <a:pt x="354" y="162"/>
                  <a:pt x="354" y="16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9" name="グループ化 88"/>
          <p:cNvGrpSpPr/>
          <p:nvPr/>
        </p:nvGrpSpPr>
        <p:grpSpPr>
          <a:xfrm>
            <a:off x="9851918" y="4583993"/>
            <a:ext cx="1276153" cy="1174569"/>
            <a:chOff x="4926013" y="1982788"/>
            <a:chExt cx="638175" cy="587375"/>
          </a:xfrm>
          <a:solidFill>
            <a:schemeClr val="bg1"/>
          </a:solidFill>
        </p:grpSpPr>
        <p:sp>
          <p:nvSpPr>
            <p:cNvPr id="53" name="Freeform 45"/>
            <p:cNvSpPr>
              <a:spLocks noEditPoints="1"/>
            </p:cNvSpPr>
            <p:nvPr/>
          </p:nvSpPr>
          <p:spPr bwMode="auto">
            <a:xfrm>
              <a:off x="5024438" y="1982788"/>
              <a:ext cx="539750" cy="490538"/>
            </a:xfrm>
            <a:custGeom>
              <a:avLst/>
              <a:gdLst>
                <a:gd name="T0" fmla="*/ 362 w 367"/>
                <a:gd name="T1" fmla="*/ 105 h 334"/>
                <a:gd name="T2" fmla="*/ 262 w 367"/>
                <a:gd name="T3" fmla="*/ 5 h 334"/>
                <a:gd name="T4" fmla="*/ 250 w 367"/>
                <a:gd name="T5" fmla="*/ 0 h 334"/>
                <a:gd name="T6" fmla="*/ 244 w 367"/>
                <a:gd name="T7" fmla="*/ 1 h 334"/>
                <a:gd name="T8" fmla="*/ 233 w 367"/>
                <a:gd name="T9" fmla="*/ 17 h 334"/>
                <a:gd name="T10" fmla="*/ 233 w 367"/>
                <a:gd name="T11" fmla="*/ 67 h 334"/>
                <a:gd name="T12" fmla="*/ 192 w 367"/>
                <a:gd name="T13" fmla="*/ 67 h 334"/>
                <a:gd name="T14" fmla="*/ 140 w 367"/>
                <a:gd name="T15" fmla="*/ 70 h 334"/>
                <a:gd name="T16" fmla="*/ 99 w 367"/>
                <a:gd name="T17" fmla="*/ 78 h 334"/>
                <a:gd name="T18" fmla="*/ 66 w 367"/>
                <a:gd name="T19" fmla="*/ 90 h 334"/>
                <a:gd name="T20" fmla="*/ 42 w 367"/>
                <a:gd name="T21" fmla="*/ 106 h 334"/>
                <a:gd name="T22" fmla="*/ 24 w 367"/>
                <a:gd name="T23" fmla="*/ 126 h 334"/>
                <a:gd name="T24" fmla="*/ 12 w 367"/>
                <a:gd name="T25" fmla="*/ 147 h 334"/>
                <a:gd name="T26" fmla="*/ 4 w 367"/>
                <a:gd name="T27" fmla="*/ 170 h 334"/>
                <a:gd name="T28" fmla="*/ 1 w 367"/>
                <a:gd name="T29" fmla="*/ 193 h 334"/>
                <a:gd name="T30" fmla="*/ 0 w 367"/>
                <a:gd name="T31" fmla="*/ 217 h 334"/>
                <a:gd name="T32" fmla="*/ 4 w 367"/>
                <a:gd name="T33" fmla="*/ 249 h 334"/>
                <a:gd name="T34" fmla="*/ 14 w 367"/>
                <a:gd name="T35" fmla="*/ 278 h 334"/>
                <a:gd name="T36" fmla="*/ 27 w 367"/>
                <a:gd name="T37" fmla="*/ 304 h 334"/>
                <a:gd name="T38" fmla="*/ 38 w 367"/>
                <a:gd name="T39" fmla="*/ 322 h 334"/>
                <a:gd name="T40" fmla="*/ 43 w 367"/>
                <a:gd name="T41" fmla="*/ 330 h 334"/>
                <a:gd name="T42" fmla="*/ 50 w 367"/>
                <a:gd name="T43" fmla="*/ 334 h 334"/>
                <a:gd name="T44" fmla="*/ 53 w 367"/>
                <a:gd name="T45" fmla="*/ 333 h 334"/>
                <a:gd name="T46" fmla="*/ 58 w 367"/>
                <a:gd name="T47" fmla="*/ 324 h 334"/>
                <a:gd name="T48" fmla="*/ 77 w 367"/>
                <a:gd name="T49" fmla="*/ 201 h 334"/>
                <a:gd name="T50" fmla="*/ 192 w 367"/>
                <a:gd name="T51" fmla="*/ 167 h 334"/>
                <a:gd name="T52" fmla="*/ 233 w 367"/>
                <a:gd name="T53" fmla="*/ 167 h 334"/>
                <a:gd name="T54" fmla="*/ 233 w 367"/>
                <a:gd name="T55" fmla="*/ 217 h 334"/>
                <a:gd name="T56" fmla="*/ 244 w 367"/>
                <a:gd name="T57" fmla="*/ 232 h 334"/>
                <a:gd name="T58" fmla="*/ 250 w 367"/>
                <a:gd name="T59" fmla="*/ 234 h 334"/>
                <a:gd name="T60" fmla="*/ 262 w 367"/>
                <a:gd name="T61" fmla="*/ 229 h 334"/>
                <a:gd name="T62" fmla="*/ 362 w 367"/>
                <a:gd name="T63" fmla="*/ 129 h 334"/>
                <a:gd name="T64" fmla="*/ 367 w 367"/>
                <a:gd name="T65" fmla="*/ 117 h 334"/>
                <a:gd name="T66" fmla="*/ 362 w 367"/>
                <a:gd name="T67" fmla="*/ 105 h 334"/>
                <a:gd name="T68" fmla="*/ 362 w 367"/>
                <a:gd name="T69" fmla="*/ 105 h 334"/>
                <a:gd name="T70" fmla="*/ 362 w 367"/>
                <a:gd name="T71" fmla="*/ 10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7" h="334">
                  <a:moveTo>
                    <a:pt x="362" y="105"/>
                  </a:moveTo>
                  <a:cubicBezTo>
                    <a:pt x="262" y="5"/>
                    <a:pt x="262" y="5"/>
                    <a:pt x="262" y="5"/>
                  </a:cubicBezTo>
                  <a:cubicBezTo>
                    <a:pt x="258" y="2"/>
                    <a:pt x="255" y="0"/>
                    <a:pt x="250" y="0"/>
                  </a:cubicBezTo>
                  <a:cubicBezTo>
                    <a:pt x="248" y="0"/>
                    <a:pt x="246" y="0"/>
                    <a:pt x="244" y="1"/>
                  </a:cubicBezTo>
                  <a:cubicBezTo>
                    <a:pt x="237" y="4"/>
                    <a:pt x="233" y="9"/>
                    <a:pt x="233" y="1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73" y="67"/>
                    <a:pt x="156" y="68"/>
                    <a:pt x="140" y="70"/>
                  </a:cubicBezTo>
                  <a:cubicBezTo>
                    <a:pt x="125" y="72"/>
                    <a:pt x="111" y="74"/>
                    <a:pt x="99" y="78"/>
                  </a:cubicBezTo>
                  <a:cubicBezTo>
                    <a:pt x="87" y="81"/>
                    <a:pt x="76" y="85"/>
                    <a:pt x="66" y="90"/>
                  </a:cubicBezTo>
                  <a:cubicBezTo>
                    <a:pt x="57" y="95"/>
                    <a:pt x="49" y="101"/>
                    <a:pt x="42" y="106"/>
                  </a:cubicBezTo>
                  <a:cubicBezTo>
                    <a:pt x="35" y="112"/>
                    <a:pt x="29" y="118"/>
                    <a:pt x="24" y="126"/>
                  </a:cubicBezTo>
                  <a:cubicBezTo>
                    <a:pt x="19" y="133"/>
                    <a:pt x="15" y="140"/>
                    <a:pt x="12" y="147"/>
                  </a:cubicBezTo>
                  <a:cubicBezTo>
                    <a:pt x="9" y="154"/>
                    <a:pt x="6" y="161"/>
                    <a:pt x="4" y="170"/>
                  </a:cubicBezTo>
                  <a:cubicBezTo>
                    <a:pt x="2" y="178"/>
                    <a:pt x="1" y="186"/>
                    <a:pt x="1" y="193"/>
                  </a:cubicBezTo>
                  <a:cubicBezTo>
                    <a:pt x="0" y="200"/>
                    <a:pt x="0" y="208"/>
                    <a:pt x="0" y="217"/>
                  </a:cubicBezTo>
                  <a:cubicBezTo>
                    <a:pt x="0" y="227"/>
                    <a:pt x="1" y="237"/>
                    <a:pt x="4" y="249"/>
                  </a:cubicBezTo>
                  <a:cubicBezTo>
                    <a:pt x="7" y="260"/>
                    <a:pt x="11" y="270"/>
                    <a:pt x="14" y="278"/>
                  </a:cubicBezTo>
                  <a:cubicBezTo>
                    <a:pt x="18" y="287"/>
                    <a:pt x="22" y="295"/>
                    <a:pt x="27" y="304"/>
                  </a:cubicBezTo>
                  <a:cubicBezTo>
                    <a:pt x="32" y="313"/>
                    <a:pt x="36" y="319"/>
                    <a:pt x="38" y="322"/>
                  </a:cubicBezTo>
                  <a:cubicBezTo>
                    <a:pt x="39" y="325"/>
                    <a:pt x="41" y="328"/>
                    <a:pt x="43" y="330"/>
                  </a:cubicBezTo>
                  <a:cubicBezTo>
                    <a:pt x="45" y="333"/>
                    <a:pt x="47" y="334"/>
                    <a:pt x="50" y="334"/>
                  </a:cubicBezTo>
                  <a:cubicBezTo>
                    <a:pt x="51" y="334"/>
                    <a:pt x="52" y="334"/>
                    <a:pt x="53" y="333"/>
                  </a:cubicBezTo>
                  <a:cubicBezTo>
                    <a:pt x="57" y="331"/>
                    <a:pt x="59" y="328"/>
                    <a:pt x="58" y="324"/>
                  </a:cubicBezTo>
                  <a:cubicBezTo>
                    <a:pt x="50" y="266"/>
                    <a:pt x="57" y="225"/>
                    <a:pt x="77" y="201"/>
                  </a:cubicBezTo>
                  <a:cubicBezTo>
                    <a:pt x="97" y="178"/>
                    <a:pt x="135" y="167"/>
                    <a:pt x="192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3" y="217"/>
                    <a:pt x="233" y="217"/>
                    <a:pt x="233" y="217"/>
                  </a:cubicBezTo>
                  <a:cubicBezTo>
                    <a:pt x="233" y="224"/>
                    <a:pt x="237" y="229"/>
                    <a:pt x="244" y="232"/>
                  </a:cubicBezTo>
                  <a:cubicBezTo>
                    <a:pt x="246" y="233"/>
                    <a:pt x="248" y="234"/>
                    <a:pt x="250" y="234"/>
                  </a:cubicBezTo>
                  <a:cubicBezTo>
                    <a:pt x="255" y="234"/>
                    <a:pt x="259" y="232"/>
                    <a:pt x="262" y="229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65" y="125"/>
                    <a:pt x="367" y="121"/>
                    <a:pt x="367" y="117"/>
                  </a:cubicBezTo>
                  <a:cubicBezTo>
                    <a:pt x="367" y="112"/>
                    <a:pt x="365" y="108"/>
                    <a:pt x="362" y="105"/>
                  </a:cubicBezTo>
                  <a:close/>
                  <a:moveTo>
                    <a:pt x="362" y="105"/>
                  </a:moveTo>
                  <a:cubicBezTo>
                    <a:pt x="362" y="105"/>
                    <a:pt x="362" y="105"/>
                    <a:pt x="362" y="10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4926013" y="2032000"/>
              <a:ext cx="539750" cy="538163"/>
            </a:xfrm>
            <a:custGeom>
              <a:avLst/>
              <a:gdLst>
                <a:gd name="T0" fmla="*/ 362 w 367"/>
                <a:gd name="T1" fmla="*/ 217 h 367"/>
                <a:gd name="T2" fmla="*/ 352 w 367"/>
                <a:gd name="T3" fmla="*/ 219 h 367"/>
                <a:gd name="T4" fmla="*/ 338 w 367"/>
                <a:gd name="T5" fmla="*/ 229 h 367"/>
                <a:gd name="T6" fmla="*/ 334 w 367"/>
                <a:gd name="T7" fmla="*/ 237 h 367"/>
                <a:gd name="T8" fmla="*/ 334 w 367"/>
                <a:gd name="T9" fmla="*/ 292 h 367"/>
                <a:gd name="T10" fmla="*/ 321 w 367"/>
                <a:gd name="T11" fmla="*/ 322 h 367"/>
                <a:gd name="T12" fmla="*/ 292 w 367"/>
                <a:gd name="T13" fmla="*/ 334 h 367"/>
                <a:gd name="T14" fmla="*/ 75 w 367"/>
                <a:gd name="T15" fmla="*/ 334 h 367"/>
                <a:gd name="T16" fmla="*/ 46 w 367"/>
                <a:gd name="T17" fmla="*/ 322 h 367"/>
                <a:gd name="T18" fmla="*/ 33 w 367"/>
                <a:gd name="T19" fmla="*/ 292 h 367"/>
                <a:gd name="T20" fmla="*/ 33 w 367"/>
                <a:gd name="T21" fmla="*/ 75 h 367"/>
                <a:gd name="T22" fmla="*/ 46 w 367"/>
                <a:gd name="T23" fmla="*/ 46 h 367"/>
                <a:gd name="T24" fmla="*/ 75 w 367"/>
                <a:gd name="T25" fmla="*/ 34 h 367"/>
                <a:gd name="T26" fmla="*/ 104 w 367"/>
                <a:gd name="T27" fmla="*/ 34 h 367"/>
                <a:gd name="T28" fmla="*/ 108 w 367"/>
                <a:gd name="T29" fmla="*/ 33 h 367"/>
                <a:gd name="T30" fmla="*/ 143 w 367"/>
                <a:gd name="T31" fmla="*/ 17 h 367"/>
                <a:gd name="T32" fmla="*/ 150 w 367"/>
                <a:gd name="T33" fmla="*/ 9 h 367"/>
                <a:gd name="T34" fmla="*/ 147 w 367"/>
                <a:gd name="T35" fmla="*/ 3 h 367"/>
                <a:gd name="T36" fmla="*/ 142 w 367"/>
                <a:gd name="T37" fmla="*/ 0 h 367"/>
                <a:gd name="T38" fmla="*/ 75 w 367"/>
                <a:gd name="T39" fmla="*/ 0 h 367"/>
                <a:gd name="T40" fmla="*/ 22 w 367"/>
                <a:gd name="T41" fmla="*/ 22 h 367"/>
                <a:gd name="T42" fmla="*/ 0 w 367"/>
                <a:gd name="T43" fmla="*/ 75 h 367"/>
                <a:gd name="T44" fmla="*/ 0 w 367"/>
                <a:gd name="T45" fmla="*/ 292 h 367"/>
                <a:gd name="T46" fmla="*/ 22 w 367"/>
                <a:gd name="T47" fmla="*/ 345 h 367"/>
                <a:gd name="T48" fmla="*/ 75 w 367"/>
                <a:gd name="T49" fmla="*/ 367 h 367"/>
                <a:gd name="T50" fmla="*/ 292 w 367"/>
                <a:gd name="T51" fmla="*/ 367 h 367"/>
                <a:gd name="T52" fmla="*/ 345 w 367"/>
                <a:gd name="T53" fmla="*/ 345 h 367"/>
                <a:gd name="T54" fmla="*/ 367 w 367"/>
                <a:gd name="T55" fmla="*/ 292 h 367"/>
                <a:gd name="T56" fmla="*/ 367 w 367"/>
                <a:gd name="T57" fmla="*/ 225 h 367"/>
                <a:gd name="T58" fmla="*/ 362 w 367"/>
                <a:gd name="T59" fmla="*/ 217 h 367"/>
                <a:gd name="T60" fmla="*/ 362 w 367"/>
                <a:gd name="T61" fmla="*/ 217 h 367"/>
                <a:gd name="T62" fmla="*/ 362 w 367"/>
                <a:gd name="T63" fmla="*/ 21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7" h="367">
                  <a:moveTo>
                    <a:pt x="362" y="217"/>
                  </a:moveTo>
                  <a:cubicBezTo>
                    <a:pt x="358" y="216"/>
                    <a:pt x="355" y="217"/>
                    <a:pt x="352" y="219"/>
                  </a:cubicBezTo>
                  <a:cubicBezTo>
                    <a:pt x="348" y="224"/>
                    <a:pt x="343" y="227"/>
                    <a:pt x="338" y="229"/>
                  </a:cubicBezTo>
                  <a:cubicBezTo>
                    <a:pt x="335" y="231"/>
                    <a:pt x="334" y="233"/>
                    <a:pt x="334" y="237"/>
                  </a:cubicBezTo>
                  <a:cubicBezTo>
                    <a:pt x="334" y="292"/>
                    <a:pt x="334" y="292"/>
                    <a:pt x="334" y="292"/>
                  </a:cubicBezTo>
                  <a:cubicBezTo>
                    <a:pt x="334" y="304"/>
                    <a:pt x="330" y="314"/>
                    <a:pt x="321" y="322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2"/>
                  </a:cubicBezTo>
                  <a:cubicBezTo>
                    <a:pt x="37" y="314"/>
                    <a:pt x="33" y="304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8"/>
                    <a:pt x="64" y="34"/>
                    <a:pt x="75" y="34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105" y="34"/>
                    <a:pt x="107" y="33"/>
                    <a:pt x="108" y="33"/>
                  </a:cubicBezTo>
                  <a:cubicBezTo>
                    <a:pt x="118" y="27"/>
                    <a:pt x="130" y="22"/>
                    <a:pt x="143" y="17"/>
                  </a:cubicBezTo>
                  <a:cubicBezTo>
                    <a:pt x="148" y="16"/>
                    <a:pt x="150" y="13"/>
                    <a:pt x="150" y="9"/>
                  </a:cubicBezTo>
                  <a:cubicBezTo>
                    <a:pt x="150" y="6"/>
                    <a:pt x="149" y="4"/>
                    <a:pt x="147" y="3"/>
                  </a:cubicBezTo>
                  <a:cubicBezTo>
                    <a:pt x="146" y="1"/>
                    <a:pt x="144" y="0"/>
                    <a:pt x="14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8"/>
                    <a:pt x="22" y="22"/>
                  </a:cubicBezTo>
                  <a:cubicBezTo>
                    <a:pt x="7" y="37"/>
                    <a:pt x="0" y="55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1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1"/>
                    <a:pt x="367" y="313"/>
                    <a:pt x="367" y="292"/>
                  </a:cubicBezTo>
                  <a:cubicBezTo>
                    <a:pt x="367" y="225"/>
                    <a:pt x="367" y="225"/>
                    <a:pt x="367" y="225"/>
                  </a:cubicBezTo>
                  <a:cubicBezTo>
                    <a:pt x="367" y="221"/>
                    <a:pt x="365" y="219"/>
                    <a:pt x="362" y="217"/>
                  </a:cubicBezTo>
                  <a:close/>
                  <a:moveTo>
                    <a:pt x="362" y="217"/>
                  </a:moveTo>
                  <a:cubicBezTo>
                    <a:pt x="362" y="217"/>
                    <a:pt x="362" y="217"/>
                    <a:pt x="362" y="2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7" name="Freeform 50"/>
          <p:cNvSpPr>
            <a:spLocks noEditPoints="1"/>
          </p:cNvSpPr>
          <p:nvPr/>
        </p:nvSpPr>
        <p:spPr bwMode="auto">
          <a:xfrm>
            <a:off x="12801035" y="4583992"/>
            <a:ext cx="1272980" cy="1523765"/>
          </a:xfrm>
          <a:custGeom>
            <a:avLst/>
            <a:gdLst>
              <a:gd name="T0" fmla="*/ 329 w 334"/>
              <a:gd name="T1" fmla="*/ 5 h 400"/>
              <a:gd name="T2" fmla="*/ 317 w 334"/>
              <a:gd name="T3" fmla="*/ 0 h 400"/>
              <a:gd name="T4" fmla="*/ 17 w 334"/>
              <a:gd name="T5" fmla="*/ 0 h 400"/>
              <a:gd name="T6" fmla="*/ 5 w 334"/>
              <a:gd name="T7" fmla="*/ 5 h 400"/>
              <a:gd name="T8" fmla="*/ 0 w 334"/>
              <a:gd name="T9" fmla="*/ 17 h 400"/>
              <a:gd name="T10" fmla="*/ 0 w 334"/>
              <a:gd name="T11" fmla="*/ 217 h 400"/>
              <a:gd name="T12" fmla="*/ 9 w 334"/>
              <a:gd name="T13" fmla="*/ 261 h 400"/>
              <a:gd name="T14" fmla="*/ 30 w 334"/>
              <a:gd name="T15" fmla="*/ 300 h 400"/>
              <a:gd name="T16" fmla="*/ 61 w 334"/>
              <a:gd name="T17" fmla="*/ 334 h 400"/>
              <a:gd name="T18" fmla="*/ 94 w 334"/>
              <a:gd name="T19" fmla="*/ 361 h 400"/>
              <a:gd name="T20" fmla="*/ 126 w 334"/>
              <a:gd name="T21" fmla="*/ 381 h 400"/>
              <a:gd name="T22" fmla="*/ 149 w 334"/>
              <a:gd name="T23" fmla="*/ 394 h 400"/>
              <a:gd name="T24" fmla="*/ 160 w 334"/>
              <a:gd name="T25" fmla="*/ 399 h 400"/>
              <a:gd name="T26" fmla="*/ 167 w 334"/>
              <a:gd name="T27" fmla="*/ 400 h 400"/>
              <a:gd name="T28" fmla="*/ 174 w 334"/>
              <a:gd name="T29" fmla="*/ 399 h 400"/>
              <a:gd name="T30" fmla="*/ 185 w 334"/>
              <a:gd name="T31" fmla="*/ 394 h 400"/>
              <a:gd name="T32" fmla="*/ 208 w 334"/>
              <a:gd name="T33" fmla="*/ 381 h 400"/>
              <a:gd name="T34" fmla="*/ 240 w 334"/>
              <a:gd name="T35" fmla="*/ 361 h 400"/>
              <a:gd name="T36" fmla="*/ 273 w 334"/>
              <a:gd name="T37" fmla="*/ 334 h 400"/>
              <a:gd name="T38" fmla="*/ 303 w 334"/>
              <a:gd name="T39" fmla="*/ 300 h 400"/>
              <a:gd name="T40" fmla="*/ 325 w 334"/>
              <a:gd name="T41" fmla="*/ 261 h 400"/>
              <a:gd name="T42" fmla="*/ 334 w 334"/>
              <a:gd name="T43" fmla="*/ 217 h 400"/>
              <a:gd name="T44" fmla="*/ 334 w 334"/>
              <a:gd name="T45" fmla="*/ 17 h 400"/>
              <a:gd name="T46" fmla="*/ 329 w 334"/>
              <a:gd name="T47" fmla="*/ 5 h 400"/>
              <a:gd name="T48" fmla="*/ 284 w 334"/>
              <a:gd name="T49" fmla="*/ 217 h 400"/>
              <a:gd name="T50" fmla="*/ 222 w 334"/>
              <a:gd name="T51" fmla="*/ 311 h 400"/>
              <a:gd name="T52" fmla="*/ 167 w 334"/>
              <a:gd name="T53" fmla="*/ 346 h 400"/>
              <a:gd name="T54" fmla="*/ 167 w 334"/>
              <a:gd name="T55" fmla="*/ 50 h 400"/>
              <a:gd name="T56" fmla="*/ 284 w 334"/>
              <a:gd name="T57" fmla="*/ 50 h 400"/>
              <a:gd name="T58" fmla="*/ 284 w 334"/>
              <a:gd name="T59" fmla="*/ 217 h 400"/>
              <a:gd name="T60" fmla="*/ 284 w 334"/>
              <a:gd name="T61" fmla="*/ 217 h 400"/>
              <a:gd name="T62" fmla="*/ 284 w 334"/>
              <a:gd name="T63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4" h="400">
                <a:moveTo>
                  <a:pt x="329" y="5"/>
                </a:moveTo>
                <a:cubicBezTo>
                  <a:pt x="325" y="2"/>
                  <a:pt x="322" y="0"/>
                  <a:pt x="3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32"/>
                  <a:pt x="3" y="247"/>
                  <a:pt x="9" y="261"/>
                </a:cubicBezTo>
                <a:cubicBezTo>
                  <a:pt x="15" y="276"/>
                  <a:pt x="22" y="289"/>
                  <a:pt x="30" y="300"/>
                </a:cubicBezTo>
                <a:cubicBezTo>
                  <a:pt x="39" y="312"/>
                  <a:pt x="49" y="323"/>
                  <a:pt x="61" y="334"/>
                </a:cubicBezTo>
                <a:cubicBezTo>
                  <a:pt x="73" y="344"/>
                  <a:pt x="84" y="353"/>
                  <a:pt x="94" y="361"/>
                </a:cubicBezTo>
                <a:cubicBezTo>
                  <a:pt x="104" y="368"/>
                  <a:pt x="115" y="374"/>
                  <a:pt x="126" y="381"/>
                </a:cubicBezTo>
                <a:cubicBezTo>
                  <a:pt x="137" y="387"/>
                  <a:pt x="144" y="391"/>
                  <a:pt x="149" y="394"/>
                </a:cubicBezTo>
                <a:cubicBezTo>
                  <a:pt x="154" y="396"/>
                  <a:pt x="157" y="398"/>
                  <a:pt x="160" y="399"/>
                </a:cubicBezTo>
                <a:cubicBezTo>
                  <a:pt x="162" y="400"/>
                  <a:pt x="164" y="400"/>
                  <a:pt x="167" y="400"/>
                </a:cubicBezTo>
                <a:cubicBezTo>
                  <a:pt x="169" y="400"/>
                  <a:pt x="172" y="400"/>
                  <a:pt x="174" y="399"/>
                </a:cubicBezTo>
                <a:cubicBezTo>
                  <a:pt x="176" y="398"/>
                  <a:pt x="180" y="396"/>
                  <a:pt x="185" y="394"/>
                </a:cubicBezTo>
                <a:cubicBezTo>
                  <a:pt x="189" y="391"/>
                  <a:pt x="197" y="387"/>
                  <a:pt x="208" y="381"/>
                </a:cubicBezTo>
                <a:cubicBezTo>
                  <a:pt x="219" y="374"/>
                  <a:pt x="230" y="368"/>
                  <a:pt x="240" y="361"/>
                </a:cubicBezTo>
                <a:cubicBezTo>
                  <a:pt x="250" y="353"/>
                  <a:pt x="261" y="344"/>
                  <a:pt x="273" y="334"/>
                </a:cubicBezTo>
                <a:cubicBezTo>
                  <a:pt x="284" y="323"/>
                  <a:pt x="295" y="312"/>
                  <a:pt x="303" y="300"/>
                </a:cubicBezTo>
                <a:cubicBezTo>
                  <a:pt x="312" y="289"/>
                  <a:pt x="319" y="276"/>
                  <a:pt x="325" y="261"/>
                </a:cubicBezTo>
                <a:cubicBezTo>
                  <a:pt x="331" y="247"/>
                  <a:pt x="334" y="232"/>
                  <a:pt x="334" y="217"/>
                </a:cubicBezTo>
                <a:cubicBezTo>
                  <a:pt x="334" y="17"/>
                  <a:pt x="334" y="17"/>
                  <a:pt x="334" y="17"/>
                </a:cubicBezTo>
                <a:cubicBezTo>
                  <a:pt x="334" y="12"/>
                  <a:pt x="332" y="8"/>
                  <a:pt x="329" y="5"/>
                </a:cubicBezTo>
                <a:close/>
                <a:moveTo>
                  <a:pt x="284" y="217"/>
                </a:moveTo>
                <a:cubicBezTo>
                  <a:pt x="284" y="247"/>
                  <a:pt x="263" y="279"/>
                  <a:pt x="222" y="311"/>
                </a:cubicBezTo>
                <a:cubicBezTo>
                  <a:pt x="206" y="324"/>
                  <a:pt x="188" y="336"/>
                  <a:pt x="167" y="346"/>
                </a:cubicBezTo>
                <a:cubicBezTo>
                  <a:pt x="167" y="50"/>
                  <a:pt x="167" y="50"/>
                  <a:pt x="167" y="50"/>
                </a:cubicBezTo>
                <a:cubicBezTo>
                  <a:pt x="284" y="50"/>
                  <a:pt x="284" y="50"/>
                  <a:pt x="284" y="50"/>
                </a:cubicBezTo>
                <a:lnTo>
                  <a:pt x="284" y="217"/>
                </a:lnTo>
                <a:close/>
                <a:moveTo>
                  <a:pt x="284" y="217"/>
                </a:moveTo>
                <a:cubicBezTo>
                  <a:pt x="284" y="217"/>
                  <a:pt x="284" y="217"/>
                  <a:pt x="284" y="21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0" name="Freeform 54"/>
          <p:cNvSpPr>
            <a:spLocks noEditPoints="1"/>
          </p:cNvSpPr>
          <p:nvPr/>
        </p:nvSpPr>
        <p:spPr bwMode="auto">
          <a:xfrm>
            <a:off x="16724730" y="5460158"/>
            <a:ext cx="193646" cy="196820"/>
          </a:xfrm>
          <a:custGeom>
            <a:avLst/>
            <a:gdLst>
              <a:gd name="T0" fmla="*/ 0 w 66"/>
              <a:gd name="T1" fmla="*/ 34 h 67"/>
              <a:gd name="T2" fmla="*/ 9 w 66"/>
              <a:gd name="T3" fmla="*/ 57 h 67"/>
              <a:gd name="T4" fmla="*/ 33 w 66"/>
              <a:gd name="T5" fmla="*/ 67 h 67"/>
              <a:gd name="T6" fmla="*/ 57 w 66"/>
              <a:gd name="T7" fmla="*/ 57 h 67"/>
              <a:gd name="T8" fmla="*/ 66 w 66"/>
              <a:gd name="T9" fmla="*/ 34 h 67"/>
              <a:gd name="T10" fmla="*/ 57 w 66"/>
              <a:gd name="T11" fmla="*/ 10 h 67"/>
              <a:gd name="T12" fmla="*/ 33 w 66"/>
              <a:gd name="T13" fmla="*/ 0 h 67"/>
              <a:gd name="T14" fmla="*/ 9 w 66"/>
              <a:gd name="T15" fmla="*/ 10 h 67"/>
              <a:gd name="T16" fmla="*/ 0 w 66"/>
              <a:gd name="T17" fmla="*/ 34 h 67"/>
              <a:gd name="T18" fmla="*/ 0 w 66"/>
              <a:gd name="T19" fmla="*/ 34 h 67"/>
              <a:gd name="T20" fmla="*/ 0 w 66"/>
              <a:gd name="T21" fmla="*/ 3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67">
                <a:moveTo>
                  <a:pt x="0" y="34"/>
                </a:moveTo>
                <a:cubicBezTo>
                  <a:pt x="0" y="43"/>
                  <a:pt x="3" y="51"/>
                  <a:pt x="9" y="57"/>
                </a:cubicBezTo>
                <a:cubicBezTo>
                  <a:pt x="16" y="64"/>
                  <a:pt x="24" y="67"/>
                  <a:pt x="33" y="67"/>
                </a:cubicBezTo>
                <a:cubicBezTo>
                  <a:pt x="42" y="67"/>
                  <a:pt x="50" y="64"/>
                  <a:pt x="57" y="57"/>
                </a:cubicBezTo>
                <a:cubicBezTo>
                  <a:pt x="63" y="51"/>
                  <a:pt x="66" y="43"/>
                  <a:pt x="66" y="34"/>
                </a:cubicBezTo>
                <a:cubicBezTo>
                  <a:pt x="66" y="25"/>
                  <a:pt x="63" y="17"/>
                  <a:pt x="57" y="10"/>
                </a:cubicBezTo>
                <a:cubicBezTo>
                  <a:pt x="50" y="4"/>
                  <a:pt x="42" y="0"/>
                  <a:pt x="33" y="0"/>
                </a:cubicBezTo>
                <a:cubicBezTo>
                  <a:pt x="24" y="0"/>
                  <a:pt x="16" y="4"/>
                  <a:pt x="9" y="10"/>
                </a:cubicBezTo>
                <a:cubicBezTo>
                  <a:pt x="3" y="17"/>
                  <a:pt x="0" y="25"/>
                  <a:pt x="0" y="34"/>
                </a:cubicBezTo>
                <a:close/>
                <a:moveTo>
                  <a:pt x="0" y="34"/>
                </a:moveTo>
                <a:cubicBezTo>
                  <a:pt x="0" y="34"/>
                  <a:pt x="0" y="34"/>
                  <a:pt x="0" y="3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1" name="Freeform 55"/>
          <p:cNvSpPr>
            <a:spLocks noEditPoints="1"/>
          </p:cNvSpPr>
          <p:nvPr/>
        </p:nvSpPr>
        <p:spPr bwMode="auto">
          <a:xfrm>
            <a:off x="15743808" y="4577642"/>
            <a:ext cx="1276153" cy="882514"/>
          </a:xfrm>
          <a:custGeom>
            <a:avLst/>
            <a:gdLst>
              <a:gd name="T0" fmla="*/ 429 w 434"/>
              <a:gd name="T1" fmla="*/ 38 h 300"/>
              <a:gd name="T2" fmla="*/ 417 w 434"/>
              <a:gd name="T3" fmla="*/ 33 h 300"/>
              <a:gd name="T4" fmla="*/ 104 w 434"/>
              <a:gd name="T5" fmla="*/ 33 h 300"/>
              <a:gd name="T6" fmla="*/ 103 w 434"/>
              <a:gd name="T7" fmla="*/ 27 h 300"/>
              <a:gd name="T8" fmla="*/ 101 w 434"/>
              <a:gd name="T9" fmla="*/ 19 h 300"/>
              <a:gd name="T10" fmla="*/ 99 w 434"/>
              <a:gd name="T11" fmla="*/ 12 h 300"/>
              <a:gd name="T12" fmla="*/ 96 w 434"/>
              <a:gd name="T13" fmla="*/ 6 h 300"/>
              <a:gd name="T14" fmla="*/ 91 w 434"/>
              <a:gd name="T15" fmla="*/ 2 h 300"/>
              <a:gd name="T16" fmla="*/ 83 w 434"/>
              <a:gd name="T17" fmla="*/ 0 h 300"/>
              <a:gd name="T18" fmla="*/ 17 w 434"/>
              <a:gd name="T19" fmla="*/ 0 h 300"/>
              <a:gd name="T20" fmla="*/ 5 w 434"/>
              <a:gd name="T21" fmla="*/ 5 h 300"/>
              <a:gd name="T22" fmla="*/ 0 w 434"/>
              <a:gd name="T23" fmla="*/ 17 h 300"/>
              <a:gd name="T24" fmla="*/ 5 w 434"/>
              <a:gd name="T25" fmla="*/ 28 h 300"/>
              <a:gd name="T26" fmla="*/ 17 w 434"/>
              <a:gd name="T27" fmla="*/ 33 h 300"/>
              <a:gd name="T28" fmla="*/ 70 w 434"/>
              <a:gd name="T29" fmla="*/ 33 h 300"/>
              <a:gd name="T30" fmla="*/ 116 w 434"/>
              <a:gd name="T31" fmla="*/ 248 h 300"/>
              <a:gd name="T32" fmla="*/ 111 w 434"/>
              <a:gd name="T33" fmla="*/ 258 h 300"/>
              <a:gd name="T34" fmla="*/ 103 w 434"/>
              <a:gd name="T35" fmla="*/ 273 h 300"/>
              <a:gd name="T36" fmla="*/ 100 w 434"/>
              <a:gd name="T37" fmla="*/ 284 h 300"/>
              <a:gd name="T38" fmla="*/ 105 w 434"/>
              <a:gd name="T39" fmla="*/ 295 h 300"/>
              <a:gd name="T40" fmla="*/ 117 w 434"/>
              <a:gd name="T41" fmla="*/ 300 h 300"/>
              <a:gd name="T42" fmla="*/ 384 w 434"/>
              <a:gd name="T43" fmla="*/ 300 h 300"/>
              <a:gd name="T44" fmla="*/ 396 w 434"/>
              <a:gd name="T45" fmla="*/ 295 h 300"/>
              <a:gd name="T46" fmla="*/ 400 w 434"/>
              <a:gd name="T47" fmla="*/ 284 h 300"/>
              <a:gd name="T48" fmla="*/ 396 w 434"/>
              <a:gd name="T49" fmla="*/ 272 h 300"/>
              <a:gd name="T50" fmla="*/ 384 w 434"/>
              <a:gd name="T51" fmla="*/ 267 h 300"/>
              <a:gd name="T52" fmla="*/ 144 w 434"/>
              <a:gd name="T53" fmla="*/ 267 h 300"/>
              <a:gd name="T54" fmla="*/ 150 w 434"/>
              <a:gd name="T55" fmla="*/ 250 h 300"/>
              <a:gd name="T56" fmla="*/ 150 w 434"/>
              <a:gd name="T57" fmla="*/ 245 h 300"/>
              <a:gd name="T58" fmla="*/ 148 w 434"/>
              <a:gd name="T59" fmla="*/ 238 h 300"/>
              <a:gd name="T60" fmla="*/ 147 w 434"/>
              <a:gd name="T61" fmla="*/ 232 h 300"/>
              <a:gd name="T62" fmla="*/ 419 w 434"/>
              <a:gd name="T63" fmla="*/ 200 h 300"/>
              <a:gd name="T64" fmla="*/ 430 w 434"/>
              <a:gd name="T65" fmla="*/ 195 h 300"/>
              <a:gd name="T66" fmla="*/ 434 w 434"/>
              <a:gd name="T67" fmla="*/ 184 h 300"/>
              <a:gd name="T68" fmla="*/ 434 w 434"/>
              <a:gd name="T69" fmla="*/ 50 h 300"/>
              <a:gd name="T70" fmla="*/ 429 w 434"/>
              <a:gd name="T71" fmla="*/ 38 h 300"/>
              <a:gd name="T72" fmla="*/ 429 w 434"/>
              <a:gd name="T73" fmla="*/ 38 h 300"/>
              <a:gd name="T74" fmla="*/ 429 w 434"/>
              <a:gd name="T75" fmla="*/ 38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4" h="300">
                <a:moveTo>
                  <a:pt x="429" y="38"/>
                </a:moveTo>
                <a:cubicBezTo>
                  <a:pt x="426" y="35"/>
                  <a:pt x="422" y="33"/>
                  <a:pt x="417" y="3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4" y="32"/>
                  <a:pt x="103" y="30"/>
                  <a:pt x="103" y="27"/>
                </a:cubicBezTo>
                <a:cubicBezTo>
                  <a:pt x="102" y="23"/>
                  <a:pt x="102" y="21"/>
                  <a:pt x="101" y="19"/>
                </a:cubicBezTo>
                <a:cubicBezTo>
                  <a:pt x="101" y="17"/>
                  <a:pt x="100" y="15"/>
                  <a:pt x="99" y="12"/>
                </a:cubicBezTo>
                <a:cubicBezTo>
                  <a:pt x="99" y="9"/>
                  <a:pt x="97" y="7"/>
                  <a:pt x="96" y="6"/>
                </a:cubicBezTo>
                <a:cubicBezTo>
                  <a:pt x="95" y="4"/>
                  <a:pt x="93" y="3"/>
                  <a:pt x="91" y="2"/>
                </a:cubicBezTo>
                <a:cubicBezTo>
                  <a:pt x="89" y="1"/>
                  <a:pt x="86" y="0"/>
                  <a:pt x="8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1"/>
                  <a:pt x="2" y="25"/>
                  <a:pt x="5" y="28"/>
                </a:cubicBezTo>
                <a:cubicBezTo>
                  <a:pt x="8" y="32"/>
                  <a:pt x="12" y="33"/>
                  <a:pt x="17" y="33"/>
                </a:cubicBezTo>
                <a:cubicBezTo>
                  <a:pt x="70" y="33"/>
                  <a:pt x="70" y="33"/>
                  <a:pt x="70" y="33"/>
                </a:cubicBezTo>
                <a:cubicBezTo>
                  <a:pt x="116" y="248"/>
                  <a:pt x="116" y="248"/>
                  <a:pt x="116" y="248"/>
                </a:cubicBezTo>
                <a:cubicBezTo>
                  <a:pt x="116" y="249"/>
                  <a:pt x="114" y="252"/>
                  <a:pt x="111" y="258"/>
                </a:cubicBezTo>
                <a:cubicBezTo>
                  <a:pt x="107" y="264"/>
                  <a:pt x="105" y="269"/>
                  <a:pt x="103" y="273"/>
                </a:cubicBezTo>
                <a:cubicBezTo>
                  <a:pt x="101" y="278"/>
                  <a:pt x="100" y="281"/>
                  <a:pt x="100" y="284"/>
                </a:cubicBezTo>
                <a:cubicBezTo>
                  <a:pt x="100" y="288"/>
                  <a:pt x="102" y="292"/>
                  <a:pt x="105" y="295"/>
                </a:cubicBezTo>
                <a:cubicBezTo>
                  <a:pt x="108" y="299"/>
                  <a:pt x="112" y="300"/>
                  <a:pt x="117" y="300"/>
                </a:cubicBezTo>
                <a:cubicBezTo>
                  <a:pt x="384" y="300"/>
                  <a:pt x="384" y="300"/>
                  <a:pt x="384" y="300"/>
                </a:cubicBezTo>
                <a:cubicBezTo>
                  <a:pt x="388" y="300"/>
                  <a:pt x="392" y="299"/>
                  <a:pt x="396" y="295"/>
                </a:cubicBezTo>
                <a:cubicBezTo>
                  <a:pt x="399" y="292"/>
                  <a:pt x="400" y="288"/>
                  <a:pt x="400" y="284"/>
                </a:cubicBezTo>
                <a:cubicBezTo>
                  <a:pt x="400" y="279"/>
                  <a:pt x="399" y="275"/>
                  <a:pt x="396" y="272"/>
                </a:cubicBezTo>
                <a:cubicBezTo>
                  <a:pt x="392" y="269"/>
                  <a:pt x="388" y="267"/>
                  <a:pt x="384" y="267"/>
                </a:cubicBezTo>
                <a:cubicBezTo>
                  <a:pt x="144" y="267"/>
                  <a:pt x="144" y="267"/>
                  <a:pt x="144" y="267"/>
                </a:cubicBezTo>
                <a:cubicBezTo>
                  <a:pt x="148" y="259"/>
                  <a:pt x="150" y="253"/>
                  <a:pt x="150" y="250"/>
                </a:cubicBezTo>
                <a:cubicBezTo>
                  <a:pt x="150" y="249"/>
                  <a:pt x="150" y="247"/>
                  <a:pt x="150" y="245"/>
                </a:cubicBezTo>
                <a:cubicBezTo>
                  <a:pt x="149" y="242"/>
                  <a:pt x="149" y="240"/>
                  <a:pt x="148" y="238"/>
                </a:cubicBezTo>
                <a:cubicBezTo>
                  <a:pt x="147" y="235"/>
                  <a:pt x="147" y="233"/>
                  <a:pt x="147" y="232"/>
                </a:cubicBezTo>
                <a:cubicBezTo>
                  <a:pt x="419" y="200"/>
                  <a:pt x="419" y="200"/>
                  <a:pt x="419" y="200"/>
                </a:cubicBezTo>
                <a:cubicBezTo>
                  <a:pt x="423" y="200"/>
                  <a:pt x="427" y="198"/>
                  <a:pt x="430" y="195"/>
                </a:cubicBezTo>
                <a:cubicBezTo>
                  <a:pt x="432" y="191"/>
                  <a:pt x="434" y="188"/>
                  <a:pt x="434" y="184"/>
                </a:cubicBezTo>
                <a:cubicBezTo>
                  <a:pt x="434" y="50"/>
                  <a:pt x="434" y="50"/>
                  <a:pt x="434" y="50"/>
                </a:cubicBezTo>
                <a:cubicBezTo>
                  <a:pt x="434" y="46"/>
                  <a:pt x="432" y="42"/>
                  <a:pt x="429" y="38"/>
                </a:cubicBezTo>
                <a:close/>
                <a:moveTo>
                  <a:pt x="429" y="38"/>
                </a:moveTo>
                <a:cubicBezTo>
                  <a:pt x="429" y="38"/>
                  <a:pt x="429" y="38"/>
                  <a:pt x="429" y="3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56"/>
          <p:cNvSpPr>
            <a:spLocks noEditPoints="1"/>
          </p:cNvSpPr>
          <p:nvPr/>
        </p:nvSpPr>
        <p:spPr bwMode="auto">
          <a:xfrm>
            <a:off x="16039037" y="5460158"/>
            <a:ext cx="196820" cy="196820"/>
          </a:xfrm>
          <a:custGeom>
            <a:avLst/>
            <a:gdLst>
              <a:gd name="T0" fmla="*/ 0 w 67"/>
              <a:gd name="T1" fmla="*/ 34 h 67"/>
              <a:gd name="T2" fmla="*/ 10 w 67"/>
              <a:gd name="T3" fmla="*/ 57 h 67"/>
              <a:gd name="T4" fmla="*/ 33 w 67"/>
              <a:gd name="T5" fmla="*/ 67 h 67"/>
              <a:gd name="T6" fmla="*/ 57 w 67"/>
              <a:gd name="T7" fmla="*/ 57 h 67"/>
              <a:gd name="T8" fmla="*/ 67 w 67"/>
              <a:gd name="T9" fmla="*/ 34 h 67"/>
              <a:gd name="T10" fmla="*/ 57 w 67"/>
              <a:gd name="T11" fmla="*/ 10 h 67"/>
              <a:gd name="T12" fmla="*/ 33 w 67"/>
              <a:gd name="T13" fmla="*/ 0 h 67"/>
              <a:gd name="T14" fmla="*/ 10 w 67"/>
              <a:gd name="T15" fmla="*/ 10 h 67"/>
              <a:gd name="T16" fmla="*/ 0 w 67"/>
              <a:gd name="T17" fmla="*/ 34 h 67"/>
              <a:gd name="T18" fmla="*/ 0 w 67"/>
              <a:gd name="T19" fmla="*/ 34 h 67"/>
              <a:gd name="T20" fmla="*/ 0 w 67"/>
              <a:gd name="T21" fmla="*/ 3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" h="67">
                <a:moveTo>
                  <a:pt x="0" y="34"/>
                </a:moveTo>
                <a:cubicBezTo>
                  <a:pt x="0" y="43"/>
                  <a:pt x="3" y="51"/>
                  <a:pt x="10" y="57"/>
                </a:cubicBezTo>
                <a:cubicBezTo>
                  <a:pt x="16" y="64"/>
                  <a:pt x="24" y="67"/>
                  <a:pt x="33" y="67"/>
                </a:cubicBezTo>
                <a:cubicBezTo>
                  <a:pt x="43" y="67"/>
                  <a:pt x="51" y="64"/>
                  <a:pt x="57" y="57"/>
                </a:cubicBezTo>
                <a:cubicBezTo>
                  <a:pt x="64" y="51"/>
                  <a:pt x="67" y="43"/>
                  <a:pt x="67" y="34"/>
                </a:cubicBezTo>
                <a:cubicBezTo>
                  <a:pt x="67" y="25"/>
                  <a:pt x="64" y="17"/>
                  <a:pt x="57" y="10"/>
                </a:cubicBezTo>
                <a:cubicBezTo>
                  <a:pt x="51" y="4"/>
                  <a:pt x="43" y="0"/>
                  <a:pt x="33" y="0"/>
                </a:cubicBezTo>
                <a:cubicBezTo>
                  <a:pt x="24" y="0"/>
                  <a:pt x="16" y="4"/>
                  <a:pt x="10" y="10"/>
                </a:cubicBezTo>
                <a:cubicBezTo>
                  <a:pt x="3" y="17"/>
                  <a:pt x="0" y="25"/>
                  <a:pt x="0" y="34"/>
                </a:cubicBezTo>
                <a:close/>
                <a:moveTo>
                  <a:pt x="0" y="34"/>
                </a:moveTo>
                <a:cubicBezTo>
                  <a:pt x="0" y="34"/>
                  <a:pt x="0" y="34"/>
                  <a:pt x="0" y="3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2" name="グループ化 91"/>
          <p:cNvGrpSpPr/>
          <p:nvPr/>
        </p:nvGrpSpPr>
        <p:grpSpPr>
          <a:xfrm>
            <a:off x="1017254" y="7529938"/>
            <a:ext cx="1272980" cy="1063462"/>
            <a:chOff x="508000" y="3455988"/>
            <a:chExt cx="636588" cy="531813"/>
          </a:xfrm>
          <a:solidFill>
            <a:schemeClr val="bg1"/>
          </a:solidFill>
        </p:grpSpPr>
        <p:sp>
          <p:nvSpPr>
            <p:cNvPr id="65" name="Freeform 60"/>
            <p:cNvSpPr>
              <a:spLocks noEditPoints="1"/>
            </p:cNvSpPr>
            <p:nvPr/>
          </p:nvSpPr>
          <p:spPr bwMode="auto">
            <a:xfrm>
              <a:off x="879475" y="3455988"/>
              <a:ext cx="265113" cy="531813"/>
            </a:xfrm>
            <a:custGeom>
              <a:avLst/>
              <a:gdLst>
                <a:gd name="T0" fmla="*/ 145 w 167"/>
                <a:gd name="T1" fmla="*/ 22 h 334"/>
                <a:gd name="T2" fmla="*/ 92 w 167"/>
                <a:gd name="T3" fmla="*/ 0 h 334"/>
                <a:gd name="T4" fmla="*/ 9 w 167"/>
                <a:gd name="T5" fmla="*/ 0 h 334"/>
                <a:gd name="T6" fmla="*/ 4 w 167"/>
                <a:gd name="T7" fmla="*/ 2 h 334"/>
                <a:gd name="T8" fmla="*/ 1 w 167"/>
                <a:gd name="T9" fmla="*/ 7 h 334"/>
                <a:gd name="T10" fmla="*/ 0 w 167"/>
                <a:gd name="T11" fmla="*/ 13 h 334"/>
                <a:gd name="T12" fmla="*/ 0 w 167"/>
                <a:gd name="T13" fmla="*/ 20 h 334"/>
                <a:gd name="T14" fmla="*/ 1 w 167"/>
                <a:gd name="T15" fmla="*/ 25 h 334"/>
                <a:gd name="T16" fmla="*/ 1 w 167"/>
                <a:gd name="T17" fmla="*/ 29 h 334"/>
                <a:gd name="T18" fmla="*/ 3 w 167"/>
                <a:gd name="T19" fmla="*/ 31 h 334"/>
                <a:gd name="T20" fmla="*/ 5 w 167"/>
                <a:gd name="T21" fmla="*/ 32 h 334"/>
                <a:gd name="T22" fmla="*/ 8 w 167"/>
                <a:gd name="T23" fmla="*/ 33 h 334"/>
                <a:gd name="T24" fmla="*/ 11 w 167"/>
                <a:gd name="T25" fmla="*/ 33 h 334"/>
                <a:gd name="T26" fmla="*/ 92 w 167"/>
                <a:gd name="T27" fmla="*/ 33 h 334"/>
                <a:gd name="T28" fmla="*/ 122 w 167"/>
                <a:gd name="T29" fmla="*/ 46 h 334"/>
                <a:gd name="T30" fmla="*/ 134 w 167"/>
                <a:gd name="T31" fmla="*/ 75 h 334"/>
                <a:gd name="T32" fmla="*/ 134 w 167"/>
                <a:gd name="T33" fmla="*/ 259 h 334"/>
                <a:gd name="T34" fmla="*/ 122 w 167"/>
                <a:gd name="T35" fmla="*/ 288 h 334"/>
                <a:gd name="T36" fmla="*/ 92 w 167"/>
                <a:gd name="T37" fmla="*/ 300 h 334"/>
                <a:gd name="T38" fmla="*/ 9 w 167"/>
                <a:gd name="T39" fmla="*/ 300 h 334"/>
                <a:gd name="T40" fmla="*/ 4 w 167"/>
                <a:gd name="T41" fmla="*/ 302 h 334"/>
                <a:gd name="T42" fmla="*/ 1 w 167"/>
                <a:gd name="T43" fmla="*/ 307 h 334"/>
                <a:gd name="T44" fmla="*/ 0 w 167"/>
                <a:gd name="T45" fmla="*/ 313 h 334"/>
                <a:gd name="T46" fmla="*/ 0 w 167"/>
                <a:gd name="T47" fmla="*/ 320 h 334"/>
                <a:gd name="T48" fmla="*/ 1 w 167"/>
                <a:gd name="T49" fmla="*/ 325 h 334"/>
                <a:gd name="T50" fmla="*/ 3 w 167"/>
                <a:gd name="T51" fmla="*/ 331 h 334"/>
                <a:gd name="T52" fmla="*/ 9 w 167"/>
                <a:gd name="T53" fmla="*/ 334 h 334"/>
                <a:gd name="T54" fmla="*/ 92 w 167"/>
                <a:gd name="T55" fmla="*/ 334 h 334"/>
                <a:gd name="T56" fmla="*/ 145 w 167"/>
                <a:gd name="T57" fmla="*/ 312 h 334"/>
                <a:gd name="T58" fmla="*/ 167 w 167"/>
                <a:gd name="T59" fmla="*/ 259 h 334"/>
                <a:gd name="T60" fmla="*/ 167 w 167"/>
                <a:gd name="T61" fmla="*/ 75 h 334"/>
                <a:gd name="T62" fmla="*/ 145 w 167"/>
                <a:gd name="T63" fmla="*/ 22 h 334"/>
                <a:gd name="T64" fmla="*/ 145 w 167"/>
                <a:gd name="T65" fmla="*/ 22 h 334"/>
                <a:gd name="T66" fmla="*/ 145 w 167"/>
                <a:gd name="T67" fmla="*/ 2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7" h="334">
                  <a:moveTo>
                    <a:pt x="145" y="22"/>
                  </a:moveTo>
                  <a:cubicBezTo>
                    <a:pt x="131" y="7"/>
                    <a:pt x="113" y="0"/>
                    <a:pt x="9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4" y="2"/>
                  </a:cubicBezTo>
                  <a:cubicBezTo>
                    <a:pt x="2" y="3"/>
                    <a:pt x="1" y="5"/>
                    <a:pt x="1" y="7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6"/>
                    <a:pt x="1" y="28"/>
                    <a:pt x="1" y="29"/>
                  </a:cubicBezTo>
                  <a:cubicBezTo>
                    <a:pt x="1" y="29"/>
                    <a:pt x="2" y="30"/>
                    <a:pt x="3" y="31"/>
                  </a:cubicBezTo>
                  <a:cubicBezTo>
                    <a:pt x="4" y="31"/>
                    <a:pt x="5" y="32"/>
                    <a:pt x="5" y="32"/>
                  </a:cubicBezTo>
                  <a:cubicBezTo>
                    <a:pt x="5" y="33"/>
                    <a:pt x="6" y="33"/>
                    <a:pt x="8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104" y="33"/>
                    <a:pt x="114" y="37"/>
                    <a:pt x="122" y="46"/>
                  </a:cubicBezTo>
                  <a:cubicBezTo>
                    <a:pt x="130" y="54"/>
                    <a:pt x="134" y="64"/>
                    <a:pt x="134" y="75"/>
                  </a:cubicBezTo>
                  <a:cubicBezTo>
                    <a:pt x="134" y="259"/>
                    <a:pt x="134" y="259"/>
                    <a:pt x="134" y="259"/>
                  </a:cubicBezTo>
                  <a:cubicBezTo>
                    <a:pt x="134" y="270"/>
                    <a:pt x="130" y="280"/>
                    <a:pt x="122" y="288"/>
                  </a:cubicBezTo>
                  <a:cubicBezTo>
                    <a:pt x="114" y="296"/>
                    <a:pt x="104" y="300"/>
                    <a:pt x="92" y="300"/>
                  </a:cubicBezTo>
                  <a:cubicBezTo>
                    <a:pt x="9" y="300"/>
                    <a:pt x="9" y="300"/>
                    <a:pt x="9" y="300"/>
                  </a:cubicBezTo>
                  <a:cubicBezTo>
                    <a:pt x="7" y="300"/>
                    <a:pt x="5" y="301"/>
                    <a:pt x="4" y="302"/>
                  </a:cubicBezTo>
                  <a:cubicBezTo>
                    <a:pt x="2" y="303"/>
                    <a:pt x="1" y="305"/>
                    <a:pt x="1" y="307"/>
                  </a:cubicBezTo>
                  <a:cubicBezTo>
                    <a:pt x="1" y="309"/>
                    <a:pt x="0" y="311"/>
                    <a:pt x="0" y="313"/>
                  </a:cubicBezTo>
                  <a:cubicBezTo>
                    <a:pt x="0" y="315"/>
                    <a:pt x="0" y="317"/>
                    <a:pt x="0" y="320"/>
                  </a:cubicBezTo>
                  <a:cubicBezTo>
                    <a:pt x="1" y="323"/>
                    <a:pt x="1" y="325"/>
                    <a:pt x="1" y="325"/>
                  </a:cubicBezTo>
                  <a:cubicBezTo>
                    <a:pt x="1" y="328"/>
                    <a:pt x="1" y="330"/>
                    <a:pt x="3" y="331"/>
                  </a:cubicBezTo>
                  <a:cubicBezTo>
                    <a:pt x="5" y="333"/>
                    <a:pt x="7" y="334"/>
                    <a:pt x="9" y="334"/>
                  </a:cubicBezTo>
                  <a:cubicBezTo>
                    <a:pt x="92" y="334"/>
                    <a:pt x="92" y="334"/>
                    <a:pt x="92" y="334"/>
                  </a:cubicBezTo>
                  <a:cubicBezTo>
                    <a:pt x="113" y="334"/>
                    <a:pt x="131" y="326"/>
                    <a:pt x="145" y="312"/>
                  </a:cubicBezTo>
                  <a:cubicBezTo>
                    <a:pt x="160" y="297"/>
                    <a:pt x="167" y="279"/>
                    <a:pt x="167" y="259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54"/>
                    <a:pt x="160" y="37"/>
                    <a:pt x="145" y="22"/>
                  </a:cubicBezTo>
                  <a:close/>
                  <a:moveTo>
                    <a:pt x="145" y="22"/>
                  </a:moveTo>
                  <a:cubicBezTo>
                    <a:pt x="145" y="22"/>
                    <a:pt x="145" y="22"/>
                    <a:pt x="145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61"/>
            <p:cNvSpPr>
              <a:spLocks noEditPoints="1"/>
            </p:cNvSpPr>
            <p:nvPr/>
          </p:nvSpPr>
          <p:spPr bwMode="auto">
            <a:xfrm>
              <a:off x="508000" y="3468688"/>
              <a:ext cx="492125" cy="504825"/>
            </a:xfrm>
            <a:custGeom>
              <a:avLst/>
              <a:gdLst>
                <a:gd name="T0" fmla="*/ 309 w 309"/>
                <a:gd name="T1" fmla="*/ 159 h 317"/>
                <a:gd name="T2" fmla="*/ 304 w 309"/>
                <a:gd name="T3" fmla="*/ 147 h 317"/>
                <a:gd name="T4" fmla="*/ 162 w 309"/>
                <a:gd name="T5" fmla="*/ 5 h 317"/>
                <a:gd name="T6" fmla="*/ 150 w 309"/>
                <a:gd name="T7" fmla="*/ 0 h 317"/>
                <a:gd name="T8" fmla="*/ 138 w 309"/>
                <a:gd name="T9" fmla="*/ 5 h 317"/>
                <a:gd name="T10" fmla="*/ 133 w 309"/>
                <a:gd name="T11" fmla="*/ 17 h 317"/>
                <a:gd name="T12" fmla="*/ 133 w 309"/>
                <a:gd name="T13" fmla="*/ 92 h 317"/>
                <a:gd name="T14" fmla="*/ 17 w 309"/>
                <a:gd name="T15" fmla="*/ 92 h 317"/>
                <a:gd name="T16" fmla="*/ 5 w 309"/>
                <a:gd name="T17" fmla="*/ 97 h 317"/>
                <a:gd name="T18" fmla="*/ 0 w 309"/>
                <a:gd name="T19" fmla="*/ 109 h 317"/>
                <a:gd name="T20" fmla="*/ 0 w 309"/>
                <a:gd name="T21" fmla="*/ 209 h 317"/>
                <a:gd name="T22" fmla="*/ 5 w 309"/>
                <a:gd name="T23" fmla="*/ 221 h 317"/>
                <a:gd name="T24" fmla="*/ 17 w 309"/>
                <a:gd name="T25" fmla="*/ 226 h 317"/>
                <a:gd name="T26" fmla="*/ 133 w 309"/>
                <a:gd name="T27" fmla="*/ 226 h 317"/>
                <a:gd name="T28" fmla="*/ 133 w 309"/>
                <a:gd name="T29" fmla="*/ 301 h 317"/>
                <a:gd name="T30" fmla="*/ 138 w 309"/>
                <a:gd name="T31" fmla="*/ 312 h 317"/>
                <a:gd name="T32" fmla="*/ 150 w 309"/>
                <a:gd name="T33" fmla="*/ 317 h 317"/>
                <a:gd name="T34" fmla="*/ 162 w 309"/>
                <a:gd name="T35" fmla="*/ 312 h 317"/>
                <a:gd name="T36" fmla="*/ 304 w 309"/>
                <a:gd name="T37" fmla="*/ 171 h 317"/>
                <a:gd name="T38" fmla="*/ 309 w 309"/>
                <a:gd name="T39" fmla="*/ 159 h 317"/>
                <a:gd name="T40" fmla="*/ 309 w 309"/>
                <a:gd name="T41" fmla="*/ 159 h 317"/>
                <a:gd name="T42" fmla="*/ 309 w 309"/>
                <a:gd name="T43" fmla="*/ 15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9" h="317">
                  <a:moveTo>
                    <a:pt x="309" y="159"/>
                  </a:moveTo>
                  <a:cubicBezTo>
                    <a:pt x="309" y="154"/>
                    <a:pt x="307" y="150"/>
                    <a:pt x="304" y="147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ubicBezTo>
                    <a:pt x="146" y="0"/>
                    <a:pt x="142" y="2"/>
                    <a:pt x="138" y="5"/>
                  </a:cubicBezTo>
                  <a:cubicBezTo>
                    <a:pt x="135" y="9"/>
                    <a:pt x="133" y="12"/>
                    <a:pt x="133" y="17"/>
                  </a:cubicBezTo>
                  <a:cubicBezTo>
                    <a:pt x="133" y="92"/>
                    <a:pt x="133" y="92"/>
                    <a:pt x="133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2" y="92"/>
                    <a:pt x="8" y="94"/>
                    <a:pt x="5" y="97"/>
                  </a:cubicBezTo>
                  <a:cubicBezTo>
                    <a:pt x="2" y="100"/>
                    <a:pt x="0" y="104"/>
                    <a:pt x="0" y="1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13"/>
                    <a:pt x="2" y="217"/>
                    <a:pt x="5" y="221"/>
                  </a:cubicBezTo>
                  <a:cubicBezTo>
                    <a:pt x="8" y="224"/>
                    <a:pt x="12" y="226"/>
                    <a:pt x="17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33" y="301"/>
                    <a:pt x="133" y="301"/>
                    <a:pt x="133" y="301"/>
                  </a:cubicBezTo>
                  <a:cubicBezTo>
                    <a:pt x="133" y="305"/>
                    <a:pt x="135" y="309"/>
                    <a:pt x="138" y="312"/>
                  </a:cubicBezTo>
                  <a:cubicBezTo>
                    <a:pt x="142" y="316"/>
                    <a:pt x="146" y="317"/>
                    <a:pt x="150" y="317"/>
                  </a:cubicBezTo>
                  <a:cubicBezTo>
                    <a:pt x="155" y="317"/>
                    <a:pt x="159" y="316"/>
                    <a:pt x="162" y="312"/>
                  </a:cubicBezTo>
                  <a:cubicBezTo>
                    <a:pt x="304" y="171"/>
                    <a:pt x="304" y="171"/>
                    <a:pt x="304" y="171"/>
                  </a:cubicBezTo>
                  <a:cubicBezTo>
                    <a:pt x="307" y="167"/>
                    <a:pt x="309" y="163"/>
                    <a:pt x="309" y="159"/>
                  </a:cubicBezTo>
                  <a:close/>
                  <a:moveTo>
                    <a:pt x="309" y="159"/>
                  </a:moveTo>
                  <a:cubicBezTo>
                    <a:pt x="309" y="159"/>
                    <a:pt x="309" y="159"/>
                    <a:pt x="309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3960026" y="7529938"/>
            <a:ext cx="1272980" cy="1041239"/>
            <a:chOff x="1979613" y="3455988"/>
            <a:chExt cx="636588" cy="520700"/>
          </a:xfrm>
          <a:solidFill>
            <a:schemeClr val="bg1"/>
          </a:solidFill>
        </p:grpSpPr>
        <p:sp>
          <p:nvSpPr>
            <p:cNvPr id="69" name="Freeform 65"/>
            <p:cNvSpPr>
              <a:spLocks noEditPoints="1"/>
            </p:cNvSpPr>
            <p:nvPr/>
          </p:nvSpPr>
          <p:spPr bwMode="auto">
            <a:xfrm>
              <a:off x="1979613" y="3455988"/>
              <a:ext cx="260350" cy="520700"/>
            </a:xfrm>
            <a:custGeom>
              <a:avLst/>
              <a:gdLst>
                <a:gd name="T0" fmla="*/ 167 w 167"/>
                <a:gd name="T1" fmla="*/ 309 h 334"/>
                <a:gd name="T2" fmla="*/ 166 w 167"/>
                <a:gd name="T3" fmla="*/ 305 h 334"/>
                <a:gd name="T4" fmla="*/ 165 w 167"/>
                <a:gd name="T5" fmla="*/ 303 h 334"/>
                <a:gd name="T6" fmla="*/ 162 w 167"/>
                <a:gd name="T7" fmla="*/ 301 h 334"/>
                <a:gd name="T8" fmla="*/ 159 w 167"/>
                <a:gd name="T9" fmla="*/ 301 h 334"/>
                <a:gd name="T10" fmla="*/ 156 w 167"/>
                <a:gd name="T11" fmla="*/ 300 h 334"/>
                <a:gd name="T12" fmla="*/ 75 w 167"/>
                <a:gd name="T13" fmla="*/ 300 h 334"/>
                <a:gd name="T14" fmla="*/ 46 w 167"/>
                <a:gd name="T15" fmla="*/ 288 h 334"/>
                <a:gd name="T16" fmla="*/ 33 w 167"/>
                <a:gd name="T17" fmla="*/ 259 h 334"/>
                <a:gd name="T18" fmla="*/ 33 w 167"/>
                <a:gd name="T19" fmla="*/ 75 h 334"/>
                <a:gd name="T20" fmla="*/ 46 w 167"/>
                <a:gd name="T21" fmla="*/ 46 h 334"/>
                <a:gd name="T22" fmla="*/ 75 w 167"/>
                <a:gd name="T23" fmla="*/ 33 h 334"/>
                <a:gd name="T24" fmla="*/ 159 w 167"/>
                <a:gd name="T25" fmla="*/ 33 h 334"/>
                <a:gd name="T26" fmla="*/ 164 w 167"/>
                <a:gd name="T27" fmla="*/ 32 h 334"/>
                <a:gd name="T28" fmla="*/ 166 w 167"/>
                <a:gd name="T29" fmla="*/ 27 h 334"/>
                <a:gd name="T30" fmla="*/ 167 w 167"/>
                <a:gd name="T31" fmla="*/ 20 h 334"/>
                <a:gd name="T32" fmla="*/ 167 w 167"/>
                <a:gd name="T33" fmla="*/ 14 h 334"/>
                <a:gd name="T34" fmla="*/ 167 w 167"/>
                <a:gd name="T35" fmla="*/ 8 h 334"/>
                <a:gd name="T36" fmla="*/ 164 w 167"/>
                <a:gd name="T37" fmla="*/ 2 h 334"/>
                <a:gd name="T38" fmla="*/ 159 w 167"/>
                <a:gd name="T39" fmla="*/ 0 h 334"/>
                <a:gd name="T40" fmla="*/ 75 w 167"/>
                <a:gd name="T41" fmla="*/ 0 h 334"/>
                <a:gd name="T42" fmla="*/ 22 w 167"/>
                <a:gd name="T43" fmla="*/ 22 h 334"/>
                <a:gd name="T44" fmla="*/ 0 w 167"/>
                <a:gd name="T45" fmla="*/ 75 h 334"/>
                <a:gd name="T46" fmla="*/ 0 w 167"/>
                <a:gd name="T47" fmla="*/ 259 h 334"/>
                <a:gd name="T48" fmla="*/ 22 w 167"/>
                <a:gd name="T49" fmla="*/ 312 h 334"/>
                <a:gd name="T50" fmla="*/ 75 w 167"/>
                <a:gd name="T51" fmla="*/ 334 h 334"/>
                <a:gd name="T52" fmla="*/ 159 w 167"/>
                <a:gd name="T53" fmla="*/ 334 h 334"/>
                <a:gd name="T54" fmla="*/ 164 w 167"/>
                <a:gd name="T55" fmla="*/ 332 h 334"/>
                <a:gd name="T56" fmla="*/ 166 w 167"/>
                <a:gd name="T57" fmla="*/ 327 h 334"/>
                <a:gd name="T58" fmla="*/ 167 w 167"/>
                <a:gd name="T59" fmla="*/ 321 h 334"/>
                <a:gd name="T60" fmla="*/ 167 w 167"/>
                <a:gd name="T61" fmla="*/ 314 h 334"/>
                <a:gd name="T62" fmla="*/ 167 w 167"/>
                <a:gd name="T63" fmla="*/ 309 h 334"/>
                <a:gd name="T64" fmla="*/ 167 w 167"/>
                <a:gd name="T65" fmla="*/ 309 h 334"/>
                <a:gd name="T66" fmla="*/ 167 w 167"/>
                <a:gd name="T67" fmla="*/ 30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7" h="334">
                  <a:moveTo>
                    <a:pt x="167" y="309"/>
                  </a:moveTo>
                  <a:cubicBezTo>
                    <a:pt x="166" y="307"/>
                    <a:pt x="166" y="306"/>
                    <a:pt x="166" y="305"/>
                  </a:cubicBezTo>
                  <a:cubicBezTo>
                    <a:pt x="167" y="304"/>
                    <a:pt x="166" y="303"/>
                    <a:pt x="165" y="303"/>
                  </a:cubicBezTo>
                  <a:cubicBezTo>
                    <a:pt x="163" y="302"/>
                    <a:pt x="162" y="302"/>
                    <a:pt x="162" y="301"/>
                  </a:cubicBezTo>
                  <a:cubicBezTo>
                    <a:pt x="162" y="301"/>
                    <a:pt x="161" y="301"/>
                    <a:pt x="159" y="301"/>
                  </a:cubicBezTo>
                  <a:cubicBezTo>
                    <a:pt x="157" y="300"/>
                    <a:pt x="156" y="300"/>
                    <a:pt x="156" y="300"/>
                  </a:cubicBezTo>
                  <a:cubicBezTo>
                    <a:pt x="75" y="300"/>
                    <a:pt x="75" y="300"/>
                    <a:pt x="75" y="300"/>
                  </a:cubicBezTo>
                  <a:cubicBezTo>
                    <a:pt x="64" y="300"/>
                    <a:pt x="54" y="296"/>
                    <a:pt x="46" y="288"/>
                  </a:cubicBezTo>
                  <a:cubicBezTo>
                    <a:pt x="37" y="280"/>
                    <a:pt x="33" y="270"/>
                    <a:pt x="33" y="259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7"/>
                    <a:pt x="64" y="33"/>
                    <a:pt x="75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1" y="33"/>
                    <a:pt x="163" y="33"/>
                    <a:pt x="164" y="32"/>
                  </a:cubicBezTo>
                  <a:cubicBezTo>
                    <a:pt x="165" y="31"/>
                    <a:pt x="166" y="29"/>
                    <a:pt x="166" y="27"/>
                  </a:cubicBezTo>
                  <a:cubicBezTo>
                    <a:pt x="167" y="24"/>
                    <a:pt x="167" y="22"/>
                    <a:pt x="167" y="20"/>
                  </a:cubicBezTo>
                  <a:cubicBezTo>
                    <a:pt x="167" y="19"/>
                    <a:pt x="167" y="16"/>
                    <a:pt x="167" y="14"/>
                  </a:cubicBezTo>
                  <a:cubicBezTo>
                    <a:pt x="167" y="11"/>
                    <a:pt x="167" y="9"/>
                    <a:pt x="167" y="8"/>
                  </a:cubicBezTo>
                  <a:cubicBezTo>
                    <a:pt x="167" y="6"/>
                    <a:pt x="166" y="4"/>
                    <a:pt x="164" y="2"/>
                  </a:cubicBezTo>
                  <a:cubicBezTo>
                    <a:pt x="163" y="1"/>
                    <a:pt x="161" y="0"/>
                    <a:pt x="15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79"/>
                    <a:pt x="7" y="297"/>
                    <a:pt x="22" y="312"/>
                  </a:cubicBezTo>
                  <a:cubicBezTo>
                    <a:pt x="37" y="326"/>
                    <a:pt x="54" y="334"/>
                    <a:pt x="75" y="334"/>
                  </a:cubicBezTo>
                  <a:cubicBezTo>
                    <a:pt x="159" y="334"/>
                    <a:pt x="159" y="334"/>
                    <a:pt x="159" y="334"/>
                  </a:cubicBezTo>
                  <a:cubicBezTo>
                    <a:pt x="161" y="334"/>
                    <a:pt x="163" y="333"/>
                    <a:pt x="164" y="332"/>
                  </a:cubicBezTo>
                  <a:cubicBezTo>
                    <a:pt x="165" y="331"/>
                    <a:pt x="166" y="329"/>
                    <a:pt x="166" y="327"/>
                  </a:cubicBezTo>
                  <a:cubicBezTo>
                    <a:pt x="167" y="325"/>
                    <a:pt x="167" y="323"/>
                    <a:pt x="167" y="321"/>
                  </a:cubicBezTo>
                  <a:cubicBezTo>
                    <a:pt x="167" y="319"/>
                    <a:pt x="167" y="317"/>
                    <a:pt x="167" y="314"/>
                  </a:cubicBezTo>
                  <a:cubicBezTo>
                    <a:pt x="167" y="311"/>
                    <a:pt x="167" y="309"/>
                    <a:pt x="167" y="309"/>
                  </a:cubicBezTo>
                  <a:close/>
                  <a:moveTo>
                    <a:pt x="167" y="309"/>
                  </a:moveTo>
                  <a:cubicBezTo>
                    <a:pt x="167" y="309"/>
                    <a:pt x="167" y="309"/>
                    <a:pt x="167" y="30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6"/>
            <p:cNvSpPr>
              <a:spLocks noEditPoints="1"/>
            </p:cNvSpPr>
            <p:nvPr/>
          </p:nvSpPr>
          <p:spPr bwMode="auto">
            <a:xfrm>
              <a:off x="2135188" y="3468688"/>
              <a:ext cx="481013" cy="493713"/>
            </a:xfrm>
            <a:custGeom>
              <a:avLst/>
              <a:gdLst>
                <a:gd name="T0" fmla="*/ 304 w 309"/>
                <a:gd name="T1" fmla="*/ 147 h 317"/>
                <a:gd name="T2" fmla="*/ 162 w 309"/>
                <a:gd name="T3" fmla="*/ 5 h 317"/>
                <a:gd name="T4" fmla="*/ 150 w 309"/>
                <a:gd name="T5" fmla="*/ 0 h 317"/>
                <a:gd name="T6" fmla="*/ 139 w 309"/>
                <a:gd name="T7" fmla="*/ 5 h 317"/>
                <a:gd name="T8" fmla="*/ 134 w 309"/>
                <a:gd name="T9" fmla="*/ 17 h 317"/>
                <a:gd name="T10" fmla="*/ 134 w 309"/>
                <a:gd name="T11" fmla="*/ 92 h 317"/>
                <a:gd name="T12" fmla="*/ 17 w 309"/>
                <a:gd name="T13" fmla="*/ 92 h 317"/>
                <a:gd name="T14" fmla="*/ 5 w 309"/>
                <a:gd name="T15" fmla="*/ 97 h 317"/>
                <a:gd name="T16" fmla="*/ 0 w 309"/>
                <a:gd name="T17" fmla="*/ 109 h 317"/>
                <a:gd name="T18" fmla="*/ 0 w 309"/>
                <a:gd name="T19" fmla="*/ 209 h 317"/>
                <a:gd name="T20" fmla="*/ 5 w 309"/>
                <a:gd name="T21" fmla="*/ 221 h 317"/>
                <a:gd name="T22" fmla="*/ 17 w 309"/>
                <a:gd name="T23" fmla="*/ 226 h 317"/>
                <a:gd name="T24" fmla="*/ 134 w 309"/>
                <a:gd name="T25" fmla="*/ 226 h 317"/>
                <a:gd name="T26" fmla="*/ 134 w 309"/>
                <a:gd name="T27" fmla="*/ 301 h 317"/>
                <a:gd name="T28" fmla="*/ 139 w 309"/>
                <a:gd name="T29" fmla="*/ 312 h 317"/>
                <a:gd name="T30" fmla="*/ 150 w 309"/>
                <a:gd name="T31" fmla="*/ 317 h 317"/>
                <a:gd name="T32" fmla="*/ 162 w 309"/>
                <a:gd name="T33" fmla="*/ 312 h 317"/>
                <a:gd name="T34" fmla="*/ 304 w 309"/>
                <a:gd name="T35" fmla="*/ 171 h 317"/>
                <a:gd name="T36" fmla="*/ 309 w 309"/>
                <a:gd name="T37" fmla="*/ 159 h 317"/>
                <a:gd name="T38" fmla="*/ 304 w 309"/>
                <a:gd name="T39" fmla="*/ 147 h 317"/>
                <a:gd name="T40" fmla="*/ 304 w 309"/>
                <a:gd name="T41" fmla="*/ 147 h 317"/>
                <a:gd name="T42" fmla="*/ 304 w 309"/>
                <a:gd name="T43" fmla="*/ 14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9" h="317">
                  <a:moveTo>
                    <a:pt x="304" y="147"/>
                  </a:moveTo>
                  <a:cubicBezTo>
                    <a:pt x="162" y="5"/>
                    <a:pt x="162" y="5"/>
                    <a:pt x="162" y="5"/>
                  </a:cubicBezTo>
                  <a:cubicBezTo>
                    <a:pt x="159" y="2"/>
                    <a:pt x="155" y="0"/>
                    <a:pt x="150" y="0"/>
                  </a:cubicBezTo>
                  <a:cubicBezTo>
                    <a:pt x="146" y="0"/>
                    <a:pt x="142" y="2"/>
                    <a:pt x="139" y="5"/>
                  </a:cubicBezTo>
                  <a:cubicBezTo>
                    <a:pt x="135" y="9"/>
                    <a:pt x="134" y="13"/>
                    <a:pt x="134" y="17"/>
                  </a:cubicBezTo>
                  <a:cubicBezTo>
                    <a:pt x="134" y="92"/>
                    <a:pt x="134" y="92"/>
                    <a:pt x="134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2" y="92"/>
                    <a:pt x="8" y="94"/>
                    <a:pt x="5" y="97"/>
                  </a:cubicBezTo>
                  <a:cubicBezTo>
                    <a:pt x="2" y="100"/>
                    <a:pt x="0" y="104"/>
                    <a:pt x="0" y="1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13"/>
                    <a:pt x="2" y="217"/>
                    <a:pt x="5" y="221"/>
                  </a:cubicBezTo>
                  <a:cubicBezTo>
                    <a:pt x="8" y="224"/>
                    <a:pt x="12" y="226"/>
                    <a:pt x="17" y="226"/>
                  </a:cubicBezTo>
                  <a:cubicBezTo>
                    <a:pt x="134" y="226"/>
                    <a:pt x="134" y="226"/>
                    <a:pt x="134" y="226"/>
                  </a:cubicBezTo>
                  <a:cubicBezTo>
                    <a:pt x="134" y="301"/>
                    <a:pt x="134" y="301"/>
                    <a:pt x="134" y="301"/>
                  </a:cubicBezTo>
                  <a:cubicBezTo>
                    <a:pt x="134" y="305"/>
                    <a:pt x="135" y="309"/>
                    <a:pt x="139" y="312"/>
                  </a:cubicBezTo>
                  <a:cubicBezTo>
                    <a:pt x="142" y="316"/>
                    <a:pt x="146" y="317"/>
                    <a:pt x="150" y="317"/>
                  </a:cubicBezTo>
                  <a:cubicBezTo>
                    <a:pt x="155" y="317"/>
                    <a:pt x="159" y="316"/>
                    <a:pt x="162" y="312"/>
                  </a:cubicBezTo>
                  <a:cubicBezTo>
                    <a:pt x="304" y="171"/>
                    <a:pt x="304" y="171"/>
                    <a:pt x="304" y="171"/>
                  </a:cubicBezTo>
                  <a:cubicBezTo>
                    <a:pt x="307" y="167"/>
                    <a:pt x="309" y="163"/>
                    <a:pt x="309" y="159"/>
                  </a:cubicBezTo>
                  <a:cubicBezTo>
                    <a:pt x="309" y="154"/>
                    <a:pt x="307" y="150"/>
                    <a:pt x="304" y="147"/>
                  </a:cubicBezTo>
                  <a:close/>
                  <a:moveTo>
                    <a:pt x="304" y="147"/>
                  </a:moveTo>
                  <a:cubicBezTo>
                    <a:pt x="304" y="147"/>
                    <a:pt x="304" y="147"/>
                    <a:pt x="304" y="1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6912321" y="7529939"/>
            <a:ext cx="1266631" cy="1085682"/>
            <a:chOff x="3455988" y="3455988"/>
            <a:chExt cx="633413" cy="542925"/>
          </a:xfrm>
          <a:solidFill>
            <a:schemeClr val="bg1"/>
          </a:solidFill>
        </p:grpSpPr>
        <p:sp>
          <p:nvSpPr>
            <p:cNvPr id="73" name="Freeform 70"/>
            <p:cNvSpPr>
              <a:spLocks noEditPoints="1"/>
            </p:cNvSpPr>
            <p:nvPr/>
          </p:nvSpPr>
          <p:spPr bwMode="auto">
            <a:xfrm>
              <a:off x="3455988" y="3910013"/>
              <a:ext cx="90488" cy="88900"/>
            </a:xfrm>
            <a:custGeom>
              <a:avLst/>
              <a:gdLst>
                <a:gd name="T0" fmla="*/ 58 w 67"/>
                <a:gd name="T1" fmla="*/ 0 h 66"/>
                <a:gd name="T2" fmla="*/ 8 w 67"/>
                <a:gd name="T3" fmla="*/ 0 h 66"/>
                <a:gd name="T4" fmla="*/ 2 w 67"/>
                <a:gd name="T5" fmla="*/ 2 h 66"/>
                <a:gd name="T6" fmla="*/ 0 w 67"/>
                <a:gd name="T7" fmla="*/ 8 h 66"/>
                <a:gd name="T8" fmla="*/ 0 w 67"/>
                <a:gd name="T9" fmla="*/ 58 h 66"/>
                <a:gd name="T10" fmla="*/ 2 w 67"/>
                <a:gd name="T11" fmla="*/ 64 h 66"/>
                <a:gd name="T12" fmla="*/ 8 w 67"/>
                <a:gd name="T13" fmla="*/ 66 h 66"/>
                <a:gd name="T14" fmla="*/ 58 w 67"/>
                <a:gd name="T15" fmla="*/ 66 h 66"/>
                <a:gd name="T16" fmla="*/ 64 w 67"/>
                <a:gd name="T17" fmla="*/ 64 h 66"/>
                <a:gd name="T18" fmla="*/ 67 w 67"/>
                <a:gd name="T19" fmla="*/ 58 h 66"/>
                <a:gd name="T20" fmla="*/ 67 w 67"/>
                <a:gd name="T21" fmla="*/ 8 h 66"/>
                <a:gd name="T22" fmla="*/ 64 w 67"/>
                <a:gd name="T23" fmla="*/ 2 h 66"/>
                <a:gd name="T24" fmla="*/ 58 w 67"/>
                <a:gd name="T25" fmla="*/ 0 h 66"/>
                <a:gd name="T26" fmla="*/ 58 w 67"/>
                <a:gd name="T27" fmla="*/ 0 h 66"/>
                <a:gd name="T28" fmla="*/ 58 w 67"/>
                <a:gd name="T2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66">
                  <a:moveTo>
                    <a:pt x="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0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2" y="64"/>
                  </a:cubicBezTo>
                  <a:cubicBezTo>
                    <a:pt x="4" y="66"/>
                    <a:pt x="6" y="66"/>
                    <a:pt x="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61" y="66"/>
                    <a:pt x="63" y="66"/>
                    <a:pt x="64" y="64"/>
                  </a:cubicBezTo>
                  <a:cubicBezTo>
                    <a:pt x="66" y="63"/>
                    <a:pt x="67" y="61"/>
                    <a:pt x="67" y="5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6"/>
                    <a:pt x="66" y="4"/>
                    <a:pt x="64" y="2"/>
                  </a:cubicBezTo>
                  <a:cubicBezTo>
                    <a:pt x="63" y="0"/>
                    <a:pt x="61" y="0"/>
                    <a:pt x="58" y="0"/>
                  </a:cubicBez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Freeform 71"/>
            <p:cNvSpPr>
              <a:spLocks noEditPoints="1"/>
            </p:cNvSpPr>
            <p:nvPr/>
          </p:nvSpPr>
          <p:spPr bwMode="auto">
            <a:xfrm>
              <a:off x="3727450" y="3773488"/>
              <a:ext cx="90488" cy="225425"/>
            </a:xfrm>
            <a:custGeom>
              <a:avLst/>
              <a:gdLst>
                <a:gd name="T0" fmla="*/ 59 w 67"/>
                <a:gd name="T1" fmla="*/ 0 h 166"/>
                <a:gd name="T2" fmla="*/ 9 w 67"/>
                <a:gd name="T3" fmla="*/ 0 h 166"/>
                <a:gd name="T4" fmla="*/ 3 w 67"/>
                <a:gd name="T5" fmla="*/ 2 h 166"/>
                <a:gd name="T6" fmla="*/ 0 w 67"/>
                <a:gd name="T7" fmla="*/ 8 h 166"/>
                <a:gd name="T8" fmla="*/ 0 w 67"/>
                <a:gd name="T9" fmla="*/ 158 h 166"/>
                <a:gd name="T10" fmla="*/ 3 w 67"/>
                <a:gd name="T11" fmla="*/ 164 h 166"/>
                <a:gd name="T12" fmla="*/ 9 w 67"/>
                <a:gd name="T13" fmla="*/ 166 h 166"/>
                <a:gd name="T14" fmla="*/ 59 w 67"/>
                <a:gd name="T15" fmla="*/ 166 h 166"/>
                <a:gd name="T16" fmla="*/ 65 w 67"/>
                <a:gd name="T17" fmla="*/ 164 h 166"/>
                <a:gd name="T18" fmla="*/ 67 w 67"/>
                <a:gd name="T19" fmla="*/ 158 h 166"/>
                <a:gd name="T20" fmla="*/ 67 w 67"/>
                <a:gd name="T21" fmla="*/ 8 h 166"/>
                <a:gd name="T22" fmla="*/ 65 w 67"/>
                <a:gd name="T23" fmla="*/ 2 h 166"/>
                <a:gd name="T24" fmla="*/ 59 w 67"/>
                <a:gd name="T25" fmla="*/ 0 h 166"/>
                <a:gd name="T26" fmla="*/ 59 w 67"/>
                <a:gd name="T27" fmla="*/ 0 h 166"/>
                <a:gd name="T28" fmla="*/ 59 w 67"/>
                <a:gd name="T2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66">
                  <a:moveTo>
                    <a:pt x="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0"/>
                    <a:pt x="3" y="2"/>
                  </a:cubicBezTo>
                  <a:cubicBezTo>
                    <a:pt x="1" y="3"/>
                    <a:pt x="0" y="5"/>
                    <a:pt x="0" y="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61"/>
                    <a:pt x="1" y="163"/>
                    <a:pt x="3" y="164"/>
                  </a:cubicBezTo>
                  <a:cubicBezTo>
                    <a:pt x="4" y="166"/>
                    <a:pt x="6" y="166"/>
                    <a:pt x="9" y="166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61" y="166"/>
                    <a:pt x="63" y="166"/>
                    <a:pt x="65" y="164"/>
                  </a:cubicBezTo>
                  <a:cubicBezTo>
                    <a:pt x="66" y="163"/>
                    <a:pt x="67" y="161"/>
                    <a:pt x="67" y="15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3" y="0"/>
                    <a:pt x="61" y="0"/>
                    <a:pt x="59" y="0"/>
                  </a:cubicBezTo>
                  <a:close/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Freeform 72"/>
            <p:cNvSpPr>
              <a:spLocks noEditPoints="1"/>
            </p:cNvSpPr>
            <p:nvPr/>
          </p:nvSpPr>
          <p:spPr bwMode="auto">
            <a:xfrm>
              <a:off x="3590925" y="3863975"/>
              <a:ext cx="92075" cy="134938"/>
            </a:xfrm>
            <a:custGeom>
              <a:avLst/>
              <a:gdLst>
                <a:gd name="T0" fmla="*/ 59 w 67"/>
                <a:gd name="T1" fmla="*/ 0 h 100"/>
                <a:gd name="T2" fmla="*/ 8 w 67"/>
                <a:gd name="T3" fmla="*/ 0 h 100"/>
                <a:gd name="T4" fmla="*/ 2 w 67"/>
                <a:gd name="T5" fmla="*/ 3 h 100"/>
                <a:gd name="T6" fmla="*/ 0 w 67"/>
                <a:gd name="T7" fmla="*/ 9 h 100"/>
                <a:gd name="T8" fmla="*/ 0 w 67"/>
                <a:gd name="T9" fmla="*/ 92 h 100"/>
                <a:gd name="T10" fmla="*/ 2 w 67"/>
                <a:gd name="T11" fmla="*/ 98 h 100"/>
                <a:gd name="T12" fmla="*/ 8 w 67"/>
                <a:gd name="T13" fmla="*/ 100 h 100"/>
                <a:gd name="T14" fmla="*/ 59 w 67"/>
                <a:gd name="T15" fmla="*/ 100 h 100"/>
                <a:gd name="T16" fmla="*/ 65 w 67"/>
                <a:gd name="T17" fmla="*/ 98 h 100"/>
                <a:gd name="T18" fmla="*/ 67 w 67"/>
                <a:gd name="T19" fmla="*/ 92 h 100"/>
                <a:gd name="T20" fmla="*/ 67 w 67"/>
                <a:gd name="T21" fmla="*/ 9 h 100"/>
                <a:gd name="T22" fmla="*/ 65 w 67"/>
                <a:gd name="T23" fmla="*/ 3 h 100"/>
                <a:gd name="T24" fmla="*/ 59 w 67"/>
                <a:gd name="T25" fmla="*/ 0 h 100"/>
                <a:gd name="T26" fmla="*/ 59 w 67"/>
                <a:gd name="T27" fmla="*/ 0 h 100"/>
                <a:gd name="T28" fmla="*/ 59 w 67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00">
                  <a:moveTo>
                    <a:pt x="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5"/>
                    <a:pt x="1" y="97"/>
                    <a:pt x="2" y="98"/>
                  </a:cubicBezTo>
                  <a:cubicBezTo>
                    <a:pt x="4" y="100"/>
                    <a:pt x="6" y="100"/>
                    <a:pt x="8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61" y="100"/>
                    <a:pt x="63" y="100"/>
                    <a:pt x="65" y="98"/>
                  </a:cubicBezTo>
                  <a:cubicBezTo>
                    <a:pt x="66" y="97"/>
                    <a:pt x="67" y="95"/>
                    <a:pt x="67" y="92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6"/>
                    <a:pt x="66" y="4"/>
                    <a:pt x="65" y="3"/>
                  </a:cubicBezTo>
                  <a:cubicBezTo>
                    <a:pt x="63" y="1"/>
                    <a:pt x="61" y="0"/>
                    <a:pt x="59" y="0"/>
                  </a:cubicBezTo>
                  <a:close/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6" name="Freeform 73"/>
            <p:cNvSpPr>
              <a:spLocks noEditPoints="1"/>
            </p:cNvSpPr>
            <p:nvPr/>
          </p:nvSpPr>
          <p:spPr bwMode="auto">
            <a:xfrm>
              <a:off x="3862388" y="3636963"/>
              <a:ext cx="92075" cy="361950"/>
            </a:xfrm>
            <a:custGeom>
              <a:avLst/>
              <a:gdLst>
                <a:gd name="T0" fmla="*/ 59 w 67"/>
                <a:gd name="T1" fmla="*/ 0 h 267"/>
                <a:gd name="T2" fmla="*/ 9 w 67"/>
                <a:gd name="T3" fmla="*/ 0 h 267"/>
                <a:gd name="T4" fmla="*/ 3 w 67"/>
                <a:gd name="T5" fmla="*/ 3 h 267"/>
                <a:gd name="T6" fmla="*/ 0 w 67"/>
                <a:gd name="T7" fmla="*/ 9 h 267"/>
                <a:gd name="T8" fmla="*/ 0 w 67"/>
                <a:gd name="T9" fmla="*/ 259 h 267"/>
                <a:gd name="T10" fmla="*/ 3 w 67"/>
                <a:gd name="T11" fmla="*/ 265 h 267"/>
                <a:gd name="T12" fmla="*/ 9 w 67"/>
                <a:gd name="T13" fmla="*/ 267 h 267"/>
                <a:gd name="T14" fmla="*/ 59 w 67"/>
                <a:gd name="T15" fmla="*/ 267 h 267"/>
                <a:gd name="T16" fmla="*/ 65 w 67"/>
                <a:gd name="T17" fmla="*/ 265 h 267"/>
                <a:gd name="T18" fmla="*/ 67 w 67"/>
                <a:gd name="T19" fmla="*/ 259 h 267"/>
                <a:gd name="T20" fmla="*/ 67 w 67"/>
                <a:gd name="T21" fmla="*/ 9 h 267"/>
                <a:gd name="T22" fmla="*/ 65 w 67"/>
                <a:gd name="T23" fmla="*/ 3 h 267"/>
                <a:gd name="T24" fmla="*/ 59 w 67"/>
                <a:gd name="T25" fmla="*/ 0 h 267"/>
                <a:gd name="T26" fmla="*/ 59 w 67"/>
                <a:gd name="T27" fmla="*/ 0 h 267"/>
                <a:gd name="T28" fmla="*/ 59 w 67"/>
                <a:gd name="T29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267">
                  <a:moveTo>
                    <a:pt x="5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262"/>
                    <a:pt x="1" y="264"/>
                    <a:pt x="3" y="265"/>
                  </a:cubicBezTo>
                  <a:cubicBezTo>
                    <a:pt x="4" y="267"/>
                    <a:pt x="6" y="267"/>
                    <a:pt x="9" y="267"/>
                  </a:cubicBezTo>
                  <a:cubicBezTo>
                    <a:pt x="59" y="267"/>
                    <a:pt x="59" y="267"/>
                    <a:pt x="59" y="267"/>
                  </a:cubicBezTo>
                  <a:cubicBezTo>
                    <a:pt x="61" y="267"/>
                    <a:pt x="63" y="267"/>
                    <a:pt x="65" y="265"/>
                  </a:cubicBezTo>
                  <a:cubicBezTo>
                    <a:pt x="66" y="264"/>
                    <a:pt x="67" y="262"/>
                    <a:pt x="67" y="25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6"/>
                    <a:pt x="66" y="4"/>
                    <a:pt x="65" y="3"/>
                  </a:cubicBezTo>
                  <a:cubicBezTo>
                    <a:pt x="63" y="1"/>
                    <a:pt x="61" y="0"/>
                    <a:pt x="59" y="0"/>
                  </a:cubicBezTo>
                  <a:close/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7" name="Freeform 74"/>
            <p:cNvSpPr>
              <a:spLocks noEditPoints="1"/>
            </p:cNvSpPr>
            <p:nvPr/>
          </p:nvSpPr>
          <p:spPr bwMode="auto">
            <a:xfrm>
              <a:off x="3998913" y="3455988"/>
              <a:ext cx="90488" cy="542925"/>
            </a:xfrm>
            <a:custGeom>
              <a:avLst/>
              <a:gdLst>
                <a:gd name="T0" fmla="*/ 65 w 67"/>
                <a:gd name="T1" fmla="*/ 2 h 400"/>
                <a:gd name="T2" fmla="*/ 59 w 67"/>
                <a:gd name="T3" fmla="*/ 0 h 400"/>
                <a:gd name="T4" fmla="*/ 9 w 67"/>
                <a:gd name="T5" fmla="*/ 0 h 400"/>
                <a:gd name="T6" fmla="*/ 3 w 67"/>
                <a:gd name="T7" fmla="*/ 2 h 400"/>
                <a:gd name="T8" fmla="*/ 0 w 67"/>
                <a:gd name="T9" fmla="*/ 8 h 400"/>
                <a:gd name="T10" fmla="*/ 0 w 67"/>
                <a:gd name="T11" fmla="*/ 392 h 400"/>
                <a:gd name="T12" fmla="*/ 3 w 67"/>
                <a:gd name="T13" fmla="*/ 398 h 400"/>
                <a:gd name="T14" fmla="*/ 9 w 67"/>
                <a:gd name="T15" fmla="*/ 400 h 400"/>
                <a:gd name="T16" fmla="*/ 59 w 67"/>
                <a:gd name="T17" fmla="*/ 400 h 400"/>
                <a:gd name="T18" fmla="*/ 65 w 67"/>
                <a:gd name="T19" fmla="*/ 398 h 400"/>
                <a:gd name="T20" fmla="*/ 67 w 67"/>
                <a:gd name="T21" fmla="*/ 392 h 400"/>
                <a:gd name="T22" fmla="*/ 67 w 67"/>
                <a:gd name="T23" fmla="*/ 8 h 400"/>
                <a:gd name="T24" fmla="*/ 65 w 67"/>
                <a:gd name="T25" fmla="*/ 2 h 400"/>
                <a:gd name="T26" fmla="*/ 65 w 67"/>
                <a:gd name="T27" fmla="*/ 2 h 400"/>
                <a:gd name="T28" fmla="*/ 65 w 67"/>
                <a:gd name="T29" fmla="*/ 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400">
                  <a:moveTo>
                    <a:pt x="65" y="2"/>
                  </a:moveTo>
                  <a:cubicBezTo>
                    <a:pt x="63" y="1"/>
                    <a:pt x="61" y="0"/>
                    <a:pt x="5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0" y="395"/>
                    <a:pt x="1" y="397"/>
                    <a:pt x="3" y="398"/>
                  </a:cubicBezTo>
                  <a:cubicBezTo>
                    <a:pt x="4" y="400"/>
                    <a:pt x="6" y="400"/>
                    <a:pt x="9" y="400"/>
                  </a:cubicBezTo>
                  <a:cubicBezTo>
                    <a:pt x="59" y="400"/>
                    <a:pt x="59" y="400"/>
                    <a:pt x="59" y="400"/>
                  </a:cubicBezTo>
                  <a:cubicBezTo>
                    <a:pt x="61" y="400"/>
                    <a:pt x="63" y="400"/>
                    <a:pt x="65" y="398"/>
                  </a:cubicBezTo>
                  <a:cubicBezTo>
                    <a:pt x="66" y="397"/>
                    <a:pt x="67" y="395"/>
                    <a:pt x="67" y="392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6"/>
                    <a:pt x="66" y="4"/>
                    <a:pt x="65" y="2"/>
                  </a:cubicBezTo>
                  <a:close/>
                  <a:moveTo>
                    <a:pt x="65" y="2"/>
                  </a:moveTo>
                  <a:cubicBezTo>
                    <a:pt x="65" y="2"/>
                    <a:pt x="65" y="2"/>
                    <a:pt x="6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0" name="Freeform 78"/>
          <p:cNvSpPr>
            <a:spLocks noEditPoints="1"/>
          </p:cNvSpPr>
          <p:nvPr/>
        </p:nvSpPr>
        <p:spPr bwMode="auto">
          <a:xfrm>
            <a:off x="9858267" y="7529939"/>
            <a:ext cx="1266631" cy="1085682"/>
          </a:xfrm>
          <a:custGeom>
            <a:avLst/>
            <a:gdLst>
              <a:gd name="T0" fmla="*/ 442 w 467"/>
              <a:gd name="T1" fmla="*/ 267 h 400"/>
              <a:gd name="T2" fmla="*/ 417 w 467"/>
              <a:gd name="T3" fmla="*/ 217 h 400"/>
              <a:gd name="T4" fmla="*/ 384 w 467"/>
              <a:gd name="T5" fmla="*/ 184 h 400"/>
              <a:gd name="T6" fmla="*/ 250 w 467"/>
              <a:gd name="T7" fmla="*/ 133 h 400"/>
              <a:gd name="T8" fmla="*/ 293 w 467"/>
              <a:gd name="T9" fmla="*/ 126 h 400"/>
              <a:gd name="T10" fmla="*/ 300 w 467"/>
              <a:gd name="T11" fmla="*/ 25 h 400"/>
              <a:gd name="T12" fmla="*/ 275 w 467"/>
              <a:gd name="T13" fmla="*/ 0 h 400"/>
              <a:gd name="T14" fmla="*/ 174 w 467"/>
              <a:gd name="T15" fmla="*/ 7 h 400"/>
              <a:gd name="T16" fmla="*/ 167 w 467"/>
              <a:gd name="T17" fmla="*/ 108 h 400"/>
              <a:gd name="T18" fmla="*/ 192 w 467"/>
              <a:gd name="T19" fmla="*/ 133 h 400"/>
              <a:gd name="T20" fmla="*/ 217 w 467"/>
              <a:gd name="T21" fmla="*/ 184 h 400"/>
              <a:gd name="T22" fmla="*/ 60 w 467"/>
              <a:gd name="T23" fmla="*/ 193 h 400"/>
              <a:gd name="T24" fmla="*/ 50 w 467"/>
              <a:gd name="T25" fmla="*/ 267 h 400"/>
              <a:gd name="T26" fmla="*/ 7 w 467"/>
              <a:gd name="T27" fmla="*/ 274 h 400"/>
              <a:gd name="T28" fmla="*/ 0 w 467"/>
              <a:gd name="T29" fmla="*/ 375 h 400"/>
              <a:gd name="T30" fmla="*/ 25 w 467"/>
              <a:gd name="T31" fmla="*/ 400 h 400"/>
              <a:gd name="T32" fmla="*/ 126 w 467"/>
              <a:gd name="T33" fmla="*/ 393 h 400"/>
              <a:gd name="T34" fmla="*/ 133 w 467"/>
              <a:gd name="T35" fmla="*/ 292 h 400"/>
              <a:gd name="T36" fmla="*/ 108 w 467"/>
              <a:gd name="T37" fmla="*/ 267 h 400"/>
              <a:gd name="T38" fmla="*/ 83 w 467"/>
              <a:gd name="T39" fmla="*/ 217 h 400"/>
              <a:gd name="T40" fmla="*/ 217 w 467"/>
              <a:gd name="T41" fmla="*/ 267 h 400"/>
              <a:gd name="T42" fmla="*/ 174 w 467"/>
              <a:gd name="T43" fmla="*/ 274 h 400"/>
              <a:gd name="T44" fmla="*/ 167 w 467"/>
              <a:gd name="T45" fmla="*/ 375 h 400"/>
              <a:gd name="T46" fmla="*/ 192 w 467"/>
              <a:gd name="T47" fmla="*/ 400 h 400"/>
              <a:gd name="T48" fmla="*/ 293 w 467"/>
              <a:gd name="T49" fmla="*/ 393 h 400"/>
              <a:gd name="T50" fmla="*/ 300 w 467"/>
              <a:gd name="T51" fmla="*/ 292 h 400"/>
              <a:gd name="T52" fmla="*/ 275 w 467"/>
              <a:gd name="T53" fmla="*/ 267 h 400"/>
              <a:gd name="T54" fmla="*/ 250 w 467"/>
              <a:gd name="T55" fmla="*/ 217 h 400"/>
              <a:gd name="T56" fmla="*/ 384 w 467"/>
              <a:gd name="T57" fmla="*/ 267 h 400"/>
              <a:gd name="T58" fmla="*/ 341 w 467"/>
              <a:gd name="T59" fmla="*/ 274 h 400"/>
              <a:gd name="T60" fmla="*/ 334 w 467"/>
              <a:gd name="T61" fmla="*/ 375 h 400"/>
              <a:gd name="T62" fmla="*/ 359 w 467"/>
              <a:gd name="T63" fmla="*/ 400 h 400"/>
              <a:gd name="T64" fmla="*/ 460 w 467"/>
              <a:gd name="T65" fmla="*/ 393 h 400"/>
              <a:gd name="T66" fmla="*/ 467 w 467"/>
              <a:gd name="T67" fmla="*/ 292 h 400"/>
              <a:gd name="T68" fmla="*/ 460 w 467"/>
              <a:gd name="T69" fmla="*/ 27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7" h="400">
                <a:moveTo>
                  <a:pt x="460" y="274"/>
                </a:moveTo>
                <a:cubicBezTo>
                  <a:pt x="455" y="269"/>
                  <a:pt x="449" y="267"/>
                  <a:pt x="442" y="267"/>
                </a:cubicBezTo>
                <a:cubicBezTo>
                  <a:pt x="417" y="267"/>
                  <a:pt x="417" y="267"/>
                  <a:pt x="417" y="267"/>
                </a:cubicBezTo>
                <a:cubicBezTo>
                  <a:pt x="417" y="217"/>
                  <a:pt x="417" y="217"/>
                  <a:pt x="417" y="217"/>
                </a:cubicBezTo>
                <a:cubicBezTo>
                  <a:pt x="417" y="208"/>
                  <a:pt x="414" y="200"/>
                  <a:pt x="407" y="193"/>
                </a:cubicBezTo>
                <a:cubicBezTo>
                  <a:pt x="401" y="187"/>
                  <a:pt x="393" y="184"/>
                  <a:pt x="384" y="184"/>
                </a:cubicBezTo>
                <a:cubicBezTo>
                  <a:pt x="250" y="184"/>
                  <a:pt x="250" y="184"/>
                  <a:pt x="250" y="184"/>
                </a:cubicBezTo>
                <a:cubicBezTo>
                  <a:pt x="250" y="133"/>
                  <a:pt x="250" y="133"/>
                  <a:pt x="250" y="133"/>
                </a:cubicBezTo>
                <a:cubicBezTo>
                  <a:pt x="275" y="133"/>
                  <a:pt x="275" y="133"/>
                  <a:pt x="275" y="133"/>
                </a:cubicBezTo>
                <a:cubicBezTo>
                  <a:pt x="282" y="133"/>
                  <a:pt x="288" y="131"/>
                  <a:pt x="293" y="126"/>
                </a:cubicBezTo>
                <a:cubicBezTo>
                  <a:pt x="298" y="121"/>
                  <a:pt x="300" y="115"/>
                  <a:pt x="300" y="108"/>
                </a:cubicBezTo>
                <a:cubicBezTo>
                  <a:pt x="300" y="25"/>
                  <a:pt x="300" y="25"/>
                  <a:pt x="300" y="25"/>
                </a:cubicBezTo>
                <a:cubicBezTo>
                  <a:pt x="300" y="18"/>
                  <a:pt x="298" y="12"/>
                  <a:pt x="293" y="7"/>
                </a:cubicBezTo>
                <a:cubicBezTo>
                  <a:pt x="288" y="2"/>
                  <a:pt x="282" y="0"/>
                  <a:pt x="275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85" y="0"/>
                  <a:pt x="179" y="2"/>
                  <a:pt x="174" y="7"/>
                </a:cubicBezTo>
                <a:cubicBezTo>
                  <a:pt x="169" y="12"/>
                  <a:pt x="167" y="18"/>
                  <a:pt x="167" y="25"/>
                </a:cubicBezTo>
                <a:cubicBezTo>
                  <a:pt x="167" y="108"/>
                  <a:pt x="167" y="108"/>
                  <a:pt x="167" y="108"/>
                </a:cubicBezTo>
                <a:cubicBezTo>
                  <a:pt x="167" y="115"/>
                  <a:pt x="169" y="121"/>
                  <a:pt x="174" y="126"/>
                </a:cubicBezTo>
                <a:cubicBezTo>
                  <a:pt x="179" y="131"/>
                  <a:pt x="185" y="133"/>
                  <a:pt x="192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7" y="184"/>
                  <a:pt x="217" y="184"/>
                  <a:pt x="217" y="184"/>
                </a:cubicBezTo>
                <a:cubicBezTo>
                  <a:pt x="83" y="184"/>
                  <a:pt x="83" y="184"/>
                  <a:pt x="83" y="184"/>
                </a:cubicBezTo>
                <a:cubicBezTo>
                  <a:pt x="74" y="184"/>
                  <a:pt x="67" y="187"/>
                  <a:pt x="60" y="193"/>
                </a:cubicBezTo>
                <a:cubicBezTo>
                  <a:pt x="53" y="200"/>
                  <a:pt x="50" y="208"/>
                  <a:pt x="50" y="217"/>
                </a:cubicBezTo>
                <a:cubicBezTo>
                  <a:pt x="50" y="267"/>
                  <a:pt x="50" y="267"/>
                  <a:pt x="50" y="267"/>
                </a:cubicBezTo>
                <a:cubicBezTo>
                  <a:pt x="25" y="267"/>
                  <a:pt x="25" y="267"/>
                  <a:pt x="25" y="267"/>
                </a:cubicBezTo>
                <a:cubicBezTo>
                  <a:pt x="18" y="267"/>
                  <a:pt x="12" y="269"/>
                  <a:pt x="7" y="274"/>
                </a:cubicBezTo>
                <a:cubicBezTo>
                  <a:pt x="2" y="279"/>
                  <a:pt x="0" y="285"/>
                  <a:pt x="0" y="292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108" y="400"/>
                  <a:pt x="108" y="400"/>
                  <a:pt x="108" y="400"/>
                </a:cubicBezTo>
                <a:cubicBezTo>
                  <a:pt x="115" y="400"/>
                  <a:pt x="121" y="398"/>
                  <a:pt x="126" y="393"/>
                </a:cubicBezTo>
                <a:cubicBezTo>
                  <a:pt x="131" y="388"/>
                  <a:pt x="133" y="382"/>
                  <a:pt x="133" y="375"/>
                </a:cubicBezTo>
                <a:cubicBezTo>
                  <a:pt x="133" y="292"/>
                  <a:pt x="133" y="292"/>
                  <a:pt x="133" y="292"/>
                </a:cubicBezTo>
                <a:cubicBezTo>
                  <a:pt x="133" y="285"/>
                  <a:pt x="131" y="279"/>
                  <a:pt x="126" y="274"/>
                </a:cubicBezTo>
                <a:cubicBezTo>
                  <a:pt x="121" y="269"/>
                  <a:pt x="115" y="267"/>
                  <a:pt x="108" y="267"/>
                </a:cubicBezTo>
                <a:cubicBezTo>
                  <a:pt x="83" y="267"/>
                  <a:pt x="83" y="267"/>
                  <a:pt x="83" y="267"/>
                </a:cubicBezTo>
                <a:cubicBezTo>
                  <a:pt x="83" y="217"/>
                  <a:pt x="83" y="217"/>
                  <a:pt x="83" y="217"/>
                </a:cubicBezTo>
                <a:cubicBezTo>
                  <a:pt x="217" y="217"/>
                  <a:pt x="217" y="217"/>
                  <a:pt x="217" y="217"/>
                </a:cubicBezTo>
                <a:cubicBezTo>
                  <a:pt x="217" y="267"/>
                  <a:pt x="217" y="267"/>
                  <a:pt x="217" y="267"/>
                </a:cubicBezTo>
                <a:cubicBezTo>
                  <a:pt x="192" y="267"/>
                  <a:pt x="192" y="267"/>
                  <a:pt x="192" y="267"/>
                </a:cubicBezTo>
                <a:cubicBezTo>
                  <a:pt x="185" y="267"/>
                  <a:pt x="179" y="269"/>
                  <a:pt x="174" y="274"/>
                </a:cubicBezTo>
                <a:cubicBezTo>
                  <a:pt x="169" y="279"/>
                  <a:pt x="167" y="285"/>
                  <a:pt x="167" y="292"/>
                </a:cubicBezTo>
                <a:cubicBezTo>
                  <a:pt x="167" y="375"/>
                  <a:pt x="167" y="375"/>
                  <a:pt x="167" y="375"/>
                </a:cubicBezTo>
                <a:cubicBezTo>
                  <a:pt x="167" y="382"/>
                  <a:pt x="169" y="388"/>
                  <a:pt x="174" y="393"/>
                </a:cubicBezTo>
                <a:cubicBezTo>
                  <a:pt x="179" y="398"/>
                  <a:pt x="185" y="400"/>
                  <a:pt x="192" y="400"/>
                </a:cubicBezTo>
                <a:cubicBezTo>
                  <a:pt x="275" y="400"/>
                  <a:pt x="275" y="400"/>
                  <a:pt x="275" y="400"/>
                </a:cubicBezTo>
                <a:cubicBezTo>
                  <a:pt x="282" y="400"/>
                  <a:pt x="288" y="398"/>
                  <a:pt x="293" y="393"/>
                </a:cubicBezTo>
                <a:cubicBezTo>
                  <a:pt x="298" y="388"/>
                  <a:pt x="300" y="382"/>
                  <a:pt x="300" y="375"/>
                </a:cubicBezTo>
                <a:cubicBezTo>
                  <a:pt x="300" y="292"/>
                  <a:pt x="300" y="292"/>
                  <a:pt x="300" y="292"/>
                </a:cubicBezTo>
                <a:cubicBezTo>
                  <a:pt x="300" y="285"/>
                  <a:pt x="298" y="279"/>
                  <a:pt x="293" y="274"/>
                </a:cubicBezTo>
                <a:cubicBezTo>
                  <a:pt x="288" y="269"/>
                  <a:pt x="282" y="267"/>
                  <a:pt x="275" y="267"/>
                </a:cubicBezTo>
                <a:cubicBezTo>
                  <a:pt x="250" y="267"/>
                  <a:pt x="250" y="267"/>
                  <a:pt x="250" y="267"/>
                </a:cubicBezTo>
                <a:cubicBezTo>
                  <a:pt x="250" y="217"/>
                  <a:pt x="250" y="217"/>
                  <a:pt x="250" y="217"/>
                </a:cubicBezTo>
                <a:cubicBezTo>
                  <a:pt x="384" y="217"/>
                  <a:pt x="384" y="217"/>
                  <a:pt x="384" y="217"/>
                </a:cubicBezTo>
                <a:cubicBezTo>
                  <a:pt x="384" y="267"/>
                  <a:pt x="384" y="267"/>
                  <a:pt x="384" y="267"/>
                </a:cubicBezTo>
                <a:cubicBezTo>
                  <a:pt x="359" y="267"/>
                  <a:pt x="359" y="267"/>
                  <a:pt x="359" y="267"/>
                </a:cubicBezTo>
                <a:cubicBezTo>
                  <a:pt x="352" y="267"/>
                  <a:pt x="346" y="269"/>
                  <a:pt x="341" y="274"/>
                </a:cubicBezTo>
                <a:cubicBezTo>
                  <a:pt x="336" y="279"/>
                  <a:pt x="334" y="285"/>
                  <a:pt x="334" y="292"/>
                </a:cubicBezTo>
                <a:cubicBezTo>
                  <a:pt x="334" y="375"/>
                  <a:pt x="334" y="375"/>
                  <a:pt x="334" y="375"/>
                </a:cubicBezTo>
                <a:cubicBezTo>
                  <a:pt x="334" y="382"/>
                  <a:pt x="336" y="388"/>
                  <a:pt x="341" y="393"/>
                </a:cubicBezTo>
                <a:cubicBezTo>
                  <a:pt x="346" y="398"/>
                  <a:pt x="352" y="400"/>
                  <a:pt x="359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49" y="400"/>
                  <a:pt x="455" y="398"/>
                  <a:pt x="460" y="393"/>
                </a:cubicBezTo>
                <a:cubicBezTo>
                  <a:pt x="465" y="388"/>
                  <a:pt x="467" y="382"/>
                  <a:pt x="467" y="375"/>
                </a:cubicBezTo>
                <a:cubicBezTo>
                  <a:pt x="467" y="292"/>
                  <a:pt x="467" y="292"/>
                  <a:pt x="467" y="292"/>
                </a:cubicBezTo>
                <a:cubicBezTo>
                  <a:pt x="467" y="285"/>
                  <a:pt x="465" y="279"/>
                  <a:pt x="460" y="274"/>
                </a:cubicBezTo>
                <a:close/>
                <a:moveTo>
                  <a:pt x="460" y="274"/>
                </a:moveTo>
                <a:cubicBezTo>
                  <a:pt x="460" y="274"/>
                  <a:pt x="460" y="274"/>
                  <a:pt x="460" y="27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3" name="Freeform 82"/>
          <p:cNvSpPr>
            <a:spLocks noEditPoints="1"/>
          </p:cNvSpPr>
          <p:nvPr/>
        </p:nvSpPr>
        <p:spPr bwMode="auto">
          <a:xfrm>
            <a:off x="12801035" y="7529937"/>
            <a:ext cx="1272980" cy="1272980"/>
          </a:xfrm>
          <a:custGeom>
            <a:avLst/>
            <a:gdLst>
              <a:gd name="T0" fmla="*/ 384 w 400"/>
              <a:gd name="T1" fmla="*/ 200 h 400"/>
              <a:gd name="T2" fmla="*/ 330 w 400"/>
              <a:gd name="T3" fmla="*/ 70 h 400"/>
              <a:gd name="T4" fmla="*/ 200 w 400"/>
              <a:gd name="T5" fmla="*/ 17 h 400"/>
              <a:gd name="T6" fmla="*/ 100 w 400"/>
              <a:gd name="T7" fmla="*/ 0 h 400"/>
              <a:gd name="T8" fmla="*/ 0 w 400"/>
              <a:gd name="T9" fmla="*/ 100 h 400"/>
              <a:gd name="T10" fmla="*/ 17 w 400"/>
              <a:gd name="T11" fmla="*/ 200 h 400"/>
              <a:gd name="T12" fmla="*/ 70 w 400"/>
              <a:gd name="T13" fmla="*/ 330 h 400"/>
              <a:gd name="T14" fmla="*/ 200 w 400"/>
              <a:gd name="T15" fmla="*/ 384 h 400"/>
              <a:gd name="T16" fmla="*/ 300 w 400"/>
              <a:gd name="T17" fmla="*/ 400 h 400"/>
              <a:gd name="T18" fmla="*/ 400 w 400"/>
              <a:gd name="T19" fmla="*/ 300 h 400"/>
              <a:gd name="T20" fmla="*/ 297 w 400"/>
              <a:gd name="T21" fmla="*/ 278 h 400"/>
              <a:gd name="T22" fmla="*/ 242 w 400"/>
              <a:gd name="T23" fmla="*/ 316 h 400"/>
              <a:gd name="T24" fmla="*/ 130 w 400"/>
              <a:gd name="T25" fmla="*/ 304 h 400"/>
              <a:gd name="T26" fmla="*/ 105 w 400"/>
              <a:gd name="T27" fmla="*/ 243 h 400"/>
              <a:gd name="T28" fmla="*/ 138 w 400"/>
              <a:gd name="T29" fmla="*/ 240 h 400"/>
              <a:gd name="T30" fmla="*/ 162 w 400"/>
              <a:gd name="T31" fmla="*/ 262 h 400"/>
              <a:gd name="T32" fmla="*/ 203 w 400"/>
              <a:gd name="T33" fmla="*/ 276 h 400"/>
              <a:gd name="T34" fmla="*/ 241 w 400"/>
              <a:gd name="T35" fmla="*/ 252 h 400"/>
              <a:gd name="T36" fmla="*/ 203 w 400"/>
              <a:gd name="T37" fmla="*/ 227 h 400"/>
              <a:gd name="T38" fmla="*/ 138 w 400"/>
              <a:gd name="T39" fmla="*/ 209 h 400"/>
              <a:gd name="T40" fmla="*/ 103 w 400"/>
              <a:gd name="T41" fmla="*/ 177 h 400"/>
              <a:gd name="T42" fmla="*/ 107 w 400"/>
              <a:gd name="T43" fmla="*/ 116 h 400"/>
              <a:gd name="T44" fmla="*/ 161 w 400"/>
              <a:gd name="T45" fmla="*/ 81 h 400"/>
              <a:gd name="T46" fmla="*/ 243 w 400"/>
              <a:gd name="T47" fmla="*/ 83 h 400"/>
              <a:gd name="T48" fmla="*/ 295 w 400"/>
              <a:gd name="T49" fmla="*/ 126 h 400"/>
              <a:gd name="T50" fmla="*/ 267 w 400"/>
              <a:gd name="T51" fmla="*/ 155 h 400"/>
              <a:gd name="T52" fmla="*/ 245 w 400"/>
              <a:gd name="T53" fmla="*/ 144 h 400"/>
              <a:gd name="T54" fmla="*/ 221 w 400"/>
              <a:gd name="T55" fmla="*/ 128 h 400"/>
              <a:gd name="T56" fmla="*/ 163 w 400"/>
              <a:gd name="T57" fmla="*/ 145 h 400"/>
              <a:gd name="T58" fmla="*/ 169 w 400"/>
              <a:gd name="T59" fmla="*/ 158 h 400"/>
              <a:gd name="T60" fmla="*/ 186 w 400"/>
              <a:gd name="T61" fmla="*/ 165 h 400"/>
              <a:gd name="T62" fmla="*/ 225 w 400"/>
              <a:gd name="T63" fmla="*/ 174 h 400"/>
              <a:gd name="T64" fmla="*/ 269 w 400"/>
              <a:gd name="T65" fmla="*/ 189 h 400"/>
              <a:gd name="T66" fmla="*/ 301 w 400"/>
              <a:gd name="T67" fmla="*/ 220 h 400"/>
              <a:gd name="T68" fmla="*/ 297 w 400"/>
              <a:gd name="T69" fmla="*/ 278 h 400"/>
              <a:gd name="T70" fmla="*/ 297 w 400"/>
              <a:gd name="T71" fmla="*/ 27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400">
                <a:moveTo>
                  <a:pt x="380" y="239"/>
                </a:moveTo>
                <a:cubicBezTo>
                  <a:pt x="382" y="226"/>
                  <a:pt x="384" y="213"/>
                  <a:pt x="384" y="200"/>
                </a:cubicBezTo>
                <a:cubicBezTo>
                  <a:pt x="384" y="175"/>
                  <a:pt x="379" y="152"/>
                  <a:pt x="369" y="129"/>
                </a:cubicBezTo>
                <a:cubicBezTo>
                  <a:pt x="360" y="106"/>
                  <a:pt x="347" y="87"/>
                  <a:pt x="330" y="70"/>
                </a:cubicBezTo>
                <a:cubicBezTo>
                  <a:pt x="314" y="54"/>
                  <a:pt x="294" y="41"/>
                  <a:pt x="272" y="31"/>
                </a:cubicBezTo>
                <a:cubicBezTo>
                  <a:pt x="249" y="22"/>
                  <a:pt x="225" y="17"/>
                  <a:pt x="200" y="17"/>
                </a:cubicBezTo>
                <a:cubicBezTo>
                  <a:pt x="188" y="17"/>
                  <a:pt x="175" y="18"/>
                  <a:pt x="161" y="21"/>
                </a:cubicBezTo>
                <a:cubicBezTo>
                  <a:pt x="143" y="7"/>
                  <a:pt x="123" y="0"/>
                  <a:pt x="100" y="0"/>
                </a:cubicBezTo>
                <a:cubicBezTo>
                  <a:pt x="72" y="0"/>
                  <a:pt x="49" y="10"/>
                  <a:pt x="29" y="29"/>
                </a:cubicBezTo>
                <a:cubicBezTo>
                  <a:pt x="10" y="49"/>
                  <a:pt x="0" y="72"/>
                  <a:pt x="0" y="100"/>
                </a:cubicBezTo>
                <a:cubicBezTo>
                  <a:pt x="0" y="123"/>
                  <a:pt x="7" y="143"/>
                  <a:pt x="21" y="161"/>
                </a:cubicBezTo>
                <a:cubicBezTo>
                  <a:pt x="18" y="174"/>
                  <a:pt x="17" y="188"/>
                  <a:pt x="17" y="200"/>
                </a:cubicBezTo>
                <a:cubicBezTo>
                  <a:pt x="17" y="225"/>
                  <a:pt x="22" y="249"/>
                  <a:pt x="31" y="272"/>
                </a:cubicBezTo>
                <a:cubicBezTo>
                  <a:pt x="41" y="294"/>
                  <a:pt x="54" y="314"/>
                  <a:pt x="70" y="330"/>
                </a:cubicBezTo>
                <a:cubicBezTo>
                  <a:pt x="87" y="347"/>
                  <a:pt x="106" y="360"/>
                  <a:pt x="129" y="369"/>
                </a:cubicBezTo>
                <a:cubicBezTo>
                  <a:pt x="152" y="379"/>
                  <a:pt x="175" y="384"/>
                  <a:pt x="200" y="384"/>
                </a:cubicBezTo>
                <a:cubicBezTo>
                  <a:pt x="213" y="384"/>
                  <a:pt x="226" y="382"/>
                  <a:pt x="239" y="380"/>
                </a:cubicBezTo>
                <a:cubicBezTo>
                  <a:pt x="257" y="393"/>
                  <a:pt x="278" y="400"/>
                  <a:pt x="300" y="400"/>
                </a:cubicBezTo>
                <a:cubicBezTo>
                  <a:pt x="328" y="400"/>
                  <a:pt x="352" y="391"/>
                  <a:pt x="371" y="371"/>
                </a:cubicBezTo>
                <a:cubicBezTo>
                  <a:pt x="391" y="352"/>
                  <a:pt x="400" y="328"/>
                  <a:pt x="400" y="300"/>
                </a:cubicBezTo>
                <a:cubicBezTo>
                  <a:pt x="400" y="278"/>
                  <a:pt x="394" y="257"/>
                  <a:pt x="380" y="239"/>
                </a:cubicBezTo>
                <a:close/>
                <a:moveTo>
                  <a:pt x="297" y="278"/>
                </a:moveTo>
                <a:cubicBezTo>
                  <a:pt x="291" y="288"/>
                  <a:pt x="284" y="296"/>
                  <a:pt x="274" y="302"/>
                </a:cubicBezTo>
                <a:cubicBezTo>
                  <a:pt x="264" y="309"/>
                  <a:pt x="254" y="313"/>
                  <a:pt x="242" y="316"/>
                </a:cubicBezTo>
                <a:cubicBezTo>
                  <a:pt x="231" y="320"/>
                  <a:pt x="218" y="321"/>
                  <a:pt x="206" y="321"/>
                </a:cubicBezTo>
                <a:cubicBezTo>
                  <a:pt x="176" y="321"/>
                  <a:pt x="151" y="315"/>
                  <a:pt x="130" y="304"/>
                </a:cubicBezTo>
                <a:cubicBezTo>
                  <a:pt x="109" y="293"/>
                  <a:pt x="98" y="279"/>
                  <a:pt x="98" y="263"/>
                </a:cubicBezTo>
                <a:cubicBezTo>
                  <a:pt x="98" y="255"/>
                  <a:pt x="100" y="249"/>
                  <a:pt x="105" y="243"/>
                </a:cubicBezTo>
                <a:cubicBezTo>
                  <a:pt x="109" y="238"/>
                  <a:pt x="116" y="236"/>
                  <a:pt x="124" y="236"/>
                </a:cubicBezTo>
                <a:cubicBezTo>
                  <a:pt x="129" y="236"/>
                  <a:pt x="134" y="237"/>
                  <a:pt x="138" y="240"/>
                </a:cubicBezTo>
                <a:cubicBezTo>
                  <a:pt x="143" y="243"/>
                  <a:pt x="147" y="246"/>
                  <a:pt x="150" y="250"/>
                </a:cubicBezTo>
                <a:cubicBezTo>
                  <a:pt x="154" y="254"/>
                  <a:pt x="158" y="258"/>
                  <a:pt x="162" y="262"/>
                </a:cubicBezTo>
                <a:cubicBezTo>
                  <a:pt x="167" y="266"/>
                  <a:pt x="172" y="269"/>
                  <a:pt x="179" y="272"/>
                </a:cubicBezTo>
                <a:cubicBezTo>
                  <a:pt x="186" y="274"/>
                  <a:pt x="194" y="276"/>
                  <a:pt x="203" y="276"/>
                </a:cubicBezTo>
                <a:cubicBezTo>
                  <a:pt x="214" y="276"/>
                  <a:pt x="224" y="274"/>
                  <a:pt x="230" y="269"/>
                </a:cubicBezTo>
                <a:cubicBezTo>
                  <a:pt x="237" y="265"/>
                  <a:pt x="241" y="259"/>
                  <a:pt x="241" y="252"/>
                </a:cubicBezTo>
                <a:cubicBezTo>
                  <a:pt x="241" y="245"/>
                  <a:pt x="238" y="240"/>
                  <a:pt x="233" y="237"/>
                </a:cubicBezTo>
                <a:cubicBezTo>
                  <a:pt x="229" y="234"/>
                  <a:pt x="219" y="231"/>
                  <a:pt x="203" y="227"/>
                </a:cubicBezTo>
                <a:cubicBezTo>
                  <a:pt x="165" y="218"/>
                  <a:pt x="165" y="218"/>
                  <a:pt x="165" y="218"/>
                </a:cubicBezTo>
                <a:cubicBezTo>
                  <a:pt x="155" y="216"/>
                  <a:pt x="146" y="213"/>
                  <a:pt x="138" y="209"/>
                </a:cubicBezTo>
                <a:cubicBezTo>
                  <a:pt x="131" y="206"/>
                  <a:pt x="124" y="202"/>
                  <a:pt x="118" y="197"/>
                </a:cubicBezTo>
                <a:cubicBezTo>
                  <a:pt x="111" y="192"/>
                  <a:pt x="106" y="185"/>
                  <a:pt x="103" y="177"/>
                </a:cubicBezTo>
                <a:cubicBezTo>
                  <a:pt x="100" y="169"/>
                  <a:pt x="98" y="160"/>
                  <a:pt x="98" y="149"/>
                </a:cubicBezTo>
                <a:cubicBezTo>
                  <a:pt x="98" y="137"/>
                  <a:pt x="101" y="126"/>
                  <a:pt x="107" y="116"/>
                </a:cubicBezTo>
                <a:cubicBezTo>
                  <a:pt x="113" y="106"/>
                  <a:pt x="120" y="99"/>
                  <a:pt x="130" y="93"/>
                </a:cubicBezTo>
                <a:cubicBezTo>
                  <a:pt x="140" y="88"/>
                  <a:pt x="150" y="84"/>
                  <a:pt x="161" y="81"/>
                </a:cubicBezTo>
                <a:cubicBezTo>
                  <a:pt x="172" y="78"/>
                  <a:pt x="184" y="77"/>
                  <a:pt x="196" y="77"/>
                </a:cubicBezTo>
                <a:cubicBezTo>
                  <a:pt x="212" y="77"/>
                  <a:pt x="228" y="79"/>
                  <a:pt x="243" y="83"/>
                </a:cubicBezTo>
                <a:cubicBezTo>
                  <a:pt x="258" y="87"/>
                  <a:pt x="270" y="93"/>
                  <a:pt x="280" y="101"/>
                </a:cubicBezTo>
                <a:cubicBezTo>
                  <a:pt x="290" y="108"/>
                  <a:pt x="295" y="117"/>
                  <a:pt x="295" y="126"/>
                </a:cubicBezTo>
                <a:cubicBezTo>
                  <a:pt x="295" y="134"/>
                  <a:pt x="292" y="141"/>
                  <a:pt x="287" y="147"/>
                </a:cubicBezTo>
                <a:cubicBezTo>
                  <a:pt x="282" y="152"/>
                  <a:pt x="276" y="155"/>
                  <a:pt x="267" y="155"/>
                </a:cubicBezTo>
                <a:cubicBezTo>
                  <a:pt x="263" y="155"/>
                  <a:pt x="259" y="154"/>
                  <a:pt x="255" y="152"/>
                </a:cubicBezTo>
                <a:cubicBezTo>
                  <a:pt x="251" y="150"/>
                  <a:pt x="248" y="147"/>
                  <a:pt x="245" y="144"/>
                </a:cubicBezTo>
                <a:cubicBezTo>
                  <a:pt x="241" y="141"/>
                  <a:pt x="238" y="138"/>
                  <a:pt x="235" y="135"/>
                </a:cubicBezTo>
                <a:cubicBezTo>
                  <a:pt x="231" y="133"/>
                  <a:pt x="226" y="130"/>
                  <a:pt x="221" y="128"/>
                </a:cubicBezTo>
                <a:cubicBezTo>
                  <a:pt x="215" y="126"/>
                  <a:pt x="208" y="125"/>
                  <a:pt x="200" y="125"/>
                </a:cubicBezTo>
                <a:cubicBezTo>
                  <a:pt x="175" y="125"/>
                  <a:pt x="163" y="132"/>
                  <a:pt x="163" y="145"/>
                </a:cubicBezTo>
                <a:cubicBezTo>
                  <a:pt x="163" y="148"/>
                  <a:pt x="164" y="151"/>
                  <a:pt x="165" y="153"/>
                </a:cubicBezTo>
                <a:cubicBezTo>
                  <a:pt x="166" y="155"/>
                  <a:pt x="168" y="157"/>
                  <a:pt x="169" y="158"/>
                </a:cubicBezTo>
                <a:cubicBezTo>
                  <a:pt x="171" y="160"/>
                  <a:pt x="173" y="161"/>
                  <a:pt x="177" y="162"/>
                </a:cubicBezTo>
                <a:cubicBezTo>
                  <a:pt x="181" y="164"/>
                  <a:pt x="184" y="165"/>
                  <a:pt x="186" y="165"/>
                </a:cubicBezTo>
                <a:cubicBezTo>
                  <a:pt x="189" y="166"/>
                  <a:pt x="192" y="167"/>
                  <a:pt x="198" y="168"/>
                </a:cubicBezTo>
                <a:cubicBezTo>
                  <a:pt x="225" y="174"/>
                  <a:pt x="225" y="174"/>
                  <a:pt x="225" y="174"/>
                </a:cubicBezTo>
                <a:cubicBezTo>
                  <a:pt x="233" y="176"/>
                  <a:pt x="241" y="178"/>
                  <a:pt x="248" y="180"/>
                </a:cubicBezTo>
                <a:cubicBezTo>
                  <a:pt x="254" y="182"/>
                  <a:pt x="261" y="185"/>
                  <a:pt x="269" y="189"/>
                </a:cubicBezTo>
                <a:cubicBezTo>
                  <a:pt x="277" y="193"/>
                  <a:pt x="283" y="197"/>
                  <a:pt x="288" y="202"/>
                </a:cubicBezTo>
                <a:cubicBezTo>
                  <a:pt x="293" y="207"/>
                  <a:pt x="297" y="213"/>
                  <a:pt x="301" y="220"/>
                </a:cubicBezTo>
                <a:cubicBezTo>
                  <a:pt x="304" y="227"/>
                  <a:pt x="306" y="235"/>
                  <a:pt x="306" y="244"/>
                </a:cubicBezTo>
                <a:cubicBezTo>
                  <a:pt x="306" y="256"/>
                  <a:pt x="303" y="268"/>
                  <a:pt x="297" y="278"/>
                </a:cubicBezTo>
                <a:close/>
                <a:moveTo>
                  <a:pt x="297" y="278"/>
                </a:moveTo>
                <a:cubicBezTo>
                  <a:pt x="297" y="278"/>
                  <a:pt x="297" y="278"/>
                  <a:pt x="297" y="27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6" name="Freeform 86"/>
          <p:cNvSpPr>
            <a:spLocks noEditPoints="1"/>
          </p:cNvSpPr>
          <p:nvPr/>
        </p:nvSpPr>
        <p:spPr bwMode="auto">
          <a:xfrm>
            <a:off x="15743807" y="7529938"/>
            <a:ext cx="1272980" cy="1266631"/>
          </a:xfrm>
          <a:custGeom>
            <a:avLst/>
            <a:gdLst>
              <a:gd name="T0" fmla="*/ 424 w 427"/>
              <a:gd name="T1" fmla="*/ 2 h 425"/>
              <a:gd name="T2" fmla="*/ 418 w 427"/>
              <a:gd name="T3" fmla="*/ 0 h 425"/>
              <a:gd name="T4" fmla="*/ 306 w 427"/>
              <a:gd name="T5" fmla="*/ 19 h 425"/>
              <a:gd name="T6" fmla="*/ 212 w 427"/>
              <a:gd name="T7" fmla="*/ 86 h 425"/>
              <a:gd name="T8" fmla="*/ 166 w 427"/>
              <a:gd name="T9" fmla="*/ 137 h 425"/>
              <a:gd name="T10" fmla="*/ 67 w 427"/>
              <a:gd name="T11" fmla="*/ 142 h 425"/>
              <a:gd name="T12" fmla="*/ 61 w 427"/>
              <a:gd name="T13" fmla="*/ 146 h 425"/>
              <a:gd name="T14" fmla="*/ 2 w 427"/>
              <a:gd name="T15" fmla="*/ 246 h 425"/>
              <a:gd name="T16" fmla="*/ 4 w 427"/>
              <a:gd name="T17" fmla="*/ 256 h 425"/>
              <a:gd name="T18" fmla="*/ 20 w 427"/>
              <a:gd name="T19" fmla="*/ 273 h 425"/>
              <a:gd name="T20" fmla="*/ 26 w 427"/>
              <a:gd name="T21" fmla="*/ 275 h 425"/>
              <a:gd name="T22" fmla="*/ 29 w 427"/>
              <a:gd name="T23" fmla="*/ 275 h 425"/>
              <a:gd name="T24" fmla="*/ 101 w 427"/>
              <a:gd name="T25" fmla="*/ 253 h 425"/>
              <a:gd name="T26" fmla="*/ 174 w 427"/>
              <a:gd name="T27" fmla="*/ 326 h 425"/>
              <a:gd name="T28" fmla="*/ 152 w 427"/>
              <a:gd name="T29" fmla="*/ 398 h 425"/>
              <a:gd name="T30" fmla="*/ 154 w 427"/>
              <a:gd name="T31" fmla="*/ 406 h 425"/>
              <a:gd name="T32" fmla="*/ 170 w 427"/>
              <a:gd name="T33" fmla="*/ 423 h 425"/>
              <a:gd name="T34" fmla="*/ 176 w 427"/>
              <a:gd name="T35" fmla="*/ 425 h 425"/>
              <a:gd name="T36" fmla="*/ 181 w 427"/>
              <a:gd name="T37" fmla="*/ 424 h 425"/>
              <a:gd name="T38" fmla="*/ 281 w 427"/>
              <a:gd name="T39" fmla="*/ 366 h 425"/>
              <a:gd name="T40" fmla="*/ 285 w 427"/>
              <a:gd name="T41" fmla="*/ 359 h 425"/>
              <a:gd name="T42" fmla="*/ 290 w 427"/>
              <a:gd name="T43" fmla="*/ 260 h 425"/>
              <a:gd name="T44" fmla="*/ 341 w 427"/>
              <a:gd name="T45" fmla="*/ 215 h 425"/>
              <a:gd name="T46" fmla="*/ 407 w 427"/>
              <a:gd name="T47" fmla="*/ 121 h 425"/>
              <a:gd name="T48" fmla="*/ 427 w 427"/>
              <a:gd name="T49" fmla="*/ 8 h 425"/>
              <a:gd name="T50" fmla="*/ 424 w 427"/>
              <a:gd name="T51" fmla="*/ 2 h 425"/>
              <a:gd name="T52" fmla="*/ 361 w 427"/>
              <a:gd name="T53" fmla="*/ 101 h 425"/>
              <a:gd name="T54" fmla="*/ 343 w 427"/>
              <a:gd name="T55" fmla="*/ 108 h 425"/>
              <a:gd name="T56" fmla="*/ 326 w 427"/>
              <a:gd name="T57" fmla="*/ 101 h 425"/>
              <a:gd name="T58" fmla="*/ 318 w 427"/>
              <a:gd name="T59" fmla="*/ 83 h 425"/>
              <a:gd name="T60" fmla="*/ 326 w 427"/>
              <a:gd name="T61" fmla="*/ 66 h 425"/>
              <a:gd name="T62" fmla="*/ 343 w 427"/>
              <a:gd name="T63" fmla="*/ 58 h 425"/>
              <a:gd name="T64" fmla="*/ 361 w 427"/>
              <a:gd name="T65" fmla="*/ 66 h 425"/>
              <a:gd name="T66" fmla="*/ 368 w 427"/>
              <a:gd name="T67" fmla="*/ 83 h 425"/>
              <a:gd name="T68" fmla="*/ 361 w 427"/>
              <a:gd name="T69" fmla="*/ 101 h 425"/>
              <a:gd name="T70" fmla="*/ 361 w 427"/>
              <a:gd name="T71" fmla="*/ 101 h 425"/>
              <a:gd name="T72" fmla="*/ 361 w 427"/>
              <a:gd name="T73" fmla="*/ 101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7" h="425">
                <a:moveTo>
                  <a:pt x="424" y="2"/>
                </a:moveTo>
                <a:cubicBezTo>
                  <a:pt x="422" y="1"/>
                  <a:pt x="420" y="0"/>
                  <a:pt x="418" y="0"/>
                </a:cubicBezTo>
                <a:cubicBezTo>
                  <a:pt x="373" y="0"/>
                  <a:pt x="335" y="6"/>
                  <a:pt x="306" y="19"/>
                </a:cubicBezTo>
                <a:cubicBezTo>
                  <a:pt x="276" y="31"/>
                  <a:pt x="245" y="53"/>
                  <a:pt x="212" y="86"/>
                </a:cubicBezTo>
                <a:cubicBezTo>
                  <a:pt x="198" y="100"/>
                  <a:pt x="183" y="117"/>
                  <a:pt x="166" y="137"/>
                </a:cubicBezTo>
                <a:cubicBezTo>
                  <a:pt x="67" y="142"/>
                  <a:pt x="67" y="142"/>
                  <a:pt x="67" y="142"/>
                </a:cubicBezTo>
                <a:cubicBezTo>
                  <a:pt x="65" y="142"/>
                  <a:pt x="62" y="144"/>
                  <a:pt x="61" y="146"/>
                </a:cubicBezTo>
                <a:cubicBezTo>
                  <a:pt x="2" y="246"/>
                  <a:pt x="2" y="246"/>
                  <a:pt x="2" y="246"/>
                </a:cubicBezTo>
                <a:cubicBezTo>
                  <a:pt x="0" y="250"/>
                  <a:pt x="1" y="253"/>
                  <a:pt x="4" y="256"/>
                </a:cubicBezTo>
                <a:cubicBezTo>
                  <a:pt x="20" y="273"/>
                  <a:pt x="20" y="273"/>
                  <a:pt x="20" y="273"/>
                </a:cubicBezTo>
                <a:cubicBezTo>
                  <a:pt x="22" y="275"/>
                  <a:pt x="24" y="275"/>
                  <a:pt x="26" y="275"/>
                </a:cubicBezTo>
                <a:cubicBezTo>
                  <a:pt x="27" y="275"/>
                  <a:pt x="28" y="275"/>
                  <a:pt x="29" y="275"/>
                </a:cubicBezTo>
                <a:cubicBezTo>
                  <a:pt x="101" y="253"/>
                  <a:pt x="101" y="253"/>
                  <a:pt x="101" y="253"/>
                </a:cubicBezTo>
                <a:cubicBezTo>
                  <a:pt x="174" y="326"/>
                  <a:pt x="174" y="326"/>
                  <a:pt x="174" y="326"/>
                </a:cubicBezTo>
                <a:cubicBezTo>
                  <a:pt x="152" y="398"/>
                  <a:pt x="152" y="398"/>
                  <a:pt x="152" y="398"/>
                </a:cubicBezTo>
                <a:cubicBezTo>
                  <a:pt x="151" y="401"/>
                  <a:pt x="152" y="404"/>
                  <a:pt x="154" y="406"/>
                </a:cubicBezTo>
                <a:cubicBezTo>
                  <a:pt x="170" y="423"/>
                  <a:pt x="170" y="423"/>
                  <a:pt x="170" y="423"/>
                </a:cubicBezTo>
                <a:cubicBezTo>
                  <a:pt x="172" y="425"/>
                  <a:pt x="174" y="425"/>
                  <a:pt x="176" y="425"/>
                </a:cubicBezTo>
                <a:cubicBezTo>
                  <a:pt x="178" y="425"/>
                  <a:pt x="179" y="425"/>
                  <a:pt x="181" y="424"/>
                </a:cubicBezTo>
                <a:cubicBezTo>
                  <a:pt x="281" y="366"/>
                  <a:pt x="281" y="366"/>
                  <a:pt x="281" y="366"/>
                </a:cubicBezTo>
                <a:cubicBezTo>
                  <a:pt x="283" y="364"/>
                  <a:pt x="285" y="362"/>
                  <a:pt x="285" y="359"/>
                </a:cubicBezTo>
                <a:cubicBezTo>
                  <a:pt x="290" y="260"/>
                  <a:pt x="290" y="260"/>
                  <a:pt x="290" y="260"/>
                </a:cubicBezTo>
                <a:cubicBezTo>
                  <a:pt x="310" y="244"/>
                  <a:pt x="327" y="228"/>
                  <a:pt x="341" y="215"/>
                </a:cubicBezTo>
                <a:cubicBezTo>
                  <a:pt x="372" y="183"/>
                  <a:pt x="394" y="152"/>
                  <a:pt x="407" y="121"/>
                </a:cubicBezTo>
                <a:cubicBezTo>
                  <a:pt x="420" y="89"/>
                  <a:pt x="427" y="52"/>
                  <a:pt x="427" y="8"/>
                </a:cubicBezTo>
                <a:cubicBezTo>
                  <a:pt x="427" y="6"/>
                  <a:pt x="426" y="4"/>
                  <a:pt x="424" y="2"/>
                </a:cubicBezTo>
                <a:close/>
                <a:moveTo>
                  <a:pt x="361" y="101"/>
                </a:moveTo>
                <a:cubicBezTo>
                  <a:pt x="356" y="106"/>
                  <a:pt x="350" y="108"/>
                  <a:pt x="343" y="108"/>
                </a:cubicBezTo>
                <a:cubicBezTo>
                  <a:pt x="336" y="108"/>
                  <a:pt x="330" y="106"/>
                  <a:pt x="326" y="101"/>
                </a:cubicBezTo>
                <a:cubicBezTo>
                  <a:pt x="321" y="96"/>
                  <a:pt x="318" y="90"/>
                  <a:pt x="318" y="83"/>
                </a:cubicBezTo>
                <a:cubicBezTo>
                  <a:pt x="318" y="76"/>
                  <a:pt x="321" y="71"/>
                  <a:pt x="326" y="66"/>
                </a:cubicBezTo>
                <a:cubicBezTo>
                  <a:pt x="330" y="61"/>
                  <a:pt x="336" y="58"/>
                  <a:pt x="343" y="58"/>
                </a:cubicBezTo>
                <a:cubicBezTo>
                  <a:pt x="350" y="58"/>
                  <a:pt x="356" y="61"/>
                  <a:pt x="361" y="66"/>
                </a:cubicBezTo>
                <a:cubicBezTo>
                  <a:pt x="366" y="71"/>
                  <a:pt x="368" y="76"/>
                  <a:pt x="368" y="83"/>
                </a:cubicBezTo>
                <a:cubicBezTo>
                  <a:pt x="368" y="90"/>
                  <a:pt x="366" y="96"/>
                  <a:pt x="361" y="101"/>
                </a:cubicBezTo>
                <a:close/>
                <a:moveTo>
                  <a:pt x="361" y="101"/>
                </a:moveTo>
                <a:cubicBezTo>
                  <a:pt x="361" y="101"/>
                  <a:pt x="361" y="101"/>
                  <a:pt x="361" y="10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130229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442814"/>
            <a:ext cx="1269804" cy="1342819"/>
          </a:xfrm>
          <a:custGeom>
            <a:avLst/>
            <a:gdLst>
              <a:gd name="T0" fmla="*/ 374 w 384"/>
              <a:gd name="T1" fmla="*/ 180 h 406"/>
              <a:gd name="T2" fmla="*/ 204 w 384"/>
              <a:gd name="T3" fmla="*/ 10 h 406"/>
              <a:gd name="T4" fmla="*/ 181 w 384"/>
              <a:gd name="T5" fmla="*/ 0 h 406"/>
              <a:gd name="T6" fmla="*/ 157 w 384"/>
              <a:gd name="T7" fmla="*/ 10 h 406"/>
              <a:gd name="T8" fmla="*/ 138 w 384"/>
              <a:gd name="T9" fmla="*/ 29 h 406"/>
              <a:gd name="T10" fmla="*/ 128 w 384"/>
              <a:gd name="T11" fmla="*/ 53 h 406"/>
              <a:gd name="T12" fmla="*/ 138 w 384"/>
              <a:gd name="T13" fmla="*/ 76 h 406"/>
              <a:gd name="T14" fmla="*/ 214 w 384"/>
              <a:gd name="T15" fmla="*/ 153 h 406"/>
              <a:gd name="T16" fmla="*/ 31 w 384"/>
              <a:gd name="T17" fmla="*/ 153 h 406"/>
              <a:gd name="T18" fmla="*/ 8 w 384"/>
              <a:gd name="T19" fmla="*/ 163 h 406"/>
              <a:gd name="T20" fmla="*/ 0 w 384"/>
              <a:gd name="T21" fmla="*/ 186 h 406"/>
              <a:gd name="T22" fmla="*/ 0 w 384"/>
              <a:gd name="T23" fmla="*/ 220 h 406"/>
              <a:gd name="T24" fmla="*/ 8 w 384"/>
              <a:gd name="T25" fmla="*/ 243 h 406"/>
              <a:gd name="T26" fmla="*/ 31 w 384"/>
              <a:gd name="T27" fmla="*/ 253 h 406"/>
              <a:gd name="T28" fmla="*/ 214 w 384"/>
              <a:gd name="T29" fmla="*/ 253 h 406"/>
              <a:gd name="T30" fmla="*/ 138 w 384"/>
              <a:gd name="T31" fmla="*/ 330 h 406"/>
              <a:gd name="T32" fmla="*/ 128 w 384"/>
              <a:gd name="T33" fmla="*/ 353 h 406"/>
              <a:gd name="T34" fmla="*/ 138 w 384"/>
              <a:gd name="T35" fmla="*/ 377 h 406"/>
              <a:gd name="T36" fmla="*/ 157 w 384"/>
              <a:gd name="T37" fmla="*/ 397 h 406"/>
              <a:gd name="T38" fmla="*/ 181 w 384"/>
              <a:gd name="T39" fmla="*/ 406 h 406"/>
              <a:gd name="T40" fmla="*/ 204 w 384"/>
              <a:gd name="T41" fmla="*/ 397 h 406"/>
              <a:gd name="T42" fmla="*/ 374 w 384"/>
              <a:gd name="T43" fmla="*/ 227 h 406"/>
              <a:gd name="T44" fmla="*/ 384 w 384"/>
              <a:gd name="T45" fmla="*/ 203 h 406"/>
              <a:gd name="T46" fmla="*/ 374 w 384"/>
              <a:gd name="T47" fmla="*/ 180 h 406"/>
              <a:gd name="T48" fmla="*/ 374 w 384"/>
              <a:gd name="T49" fmla="*/ 180 h 406"/>
              <a:gd name="T50" fmla="*/ 374 w 384"/>
              <a:gd name="T51" fmla="*/ 18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4" h="406">
                <a:moveTo>
                  <a:pt x="374" y="180"/>
                </a:moveTo>
                <a:cubicBezTo>
                  <a:pt x="204" y="10"/>
                  <a:pt x="204" y="10"/>
                  <a:pt x="204" y="10"/>
                </a:cubicBezTo>
                <a:cubicBezTo>
                  <a:pt x="198" y="3"/>
                  <a:pt x="190" y="0"/>
                  <a:pt x="181" y="0"/>
                </a:cubicBezTo>
                <a:cubicBezTo>
                  <a:pt x="172" y="0"/>
                  <a:pt x="164" y="3"/>
                  <a:pt x="157" y="10"/>
                </a:cubicBezTo>
                <a:cubicBezTo>
                  <a:pt x="138" y="29"/>
                  <a:pt x="138" y="29"/>
                  <a:pt x="138" y="29"/>
                </a:cubicBezTo>
                <a:cubicBezTo>
                  <a:pt x="131" y="36"/>
                  <a:pt x="128" y="44"/>
                  <a:pt x="128" y="53"/>
                </a:cubicBezTo>
                <a:cubicBezTo>
                  <a:pt x="128" y="62"/>
                  <a:pt x="131" y="70"/>
                  <a:pt x="138" y="76"/>
                </a:cubicBezTo>
                <a:cubicBezTo>
                  <a:pt x="214" y="153"/>
                  <a:pt x="214" y="153"/>
                  <a:pt x="214" y="153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21" y="153"/>
                  <a:pt x="14" y="156"/>
                  <a:pt x="8" y="163"/>
                </a:cubicBezTo>
                <a:cubicBezTo>
                  <a:pt x="3" y="169"/>
                  <a:pt x="0" y="177"/>
                  <a:pt x="0" y="186"/>
                </a:cubicBezTo>
                <a:cubicBezTo>
                  <a:pt x="0" y="220"/>
                  <a:pt x="0" y="220"/>
                  <a:pt x="0" y="220"/>
                </a:cubicBezTo>
                <a:cubicBezTo>
                  <a:pt x="0" y="229"/>
                  <a:pt x="3" y="237"/>
                  <a:pt x="8" y="243"/>
                </a:cubicBezTo>
                <a:cubicBezTo>
                  <a:pt x="14" y="250"/>
                  <a:pt x="21" y="253"/>
                  <a:pt x="31" y="253"/>
                </a:cubicBezTo>
                <a:cubicBezTo>
                  <a:pt x="214" y="253"/>
                  <a:pt x="214" y="253"/>
                  <a:pt x="214" y="253"/>
                </a:cubicBezTo>
                <a:cubicBezTo>
                  <a:pt x="138" y="330"/>
                  <a:pt x="138" y="330"/>
                  <a:pt x="138" y="330"/>
                </a:cubicBezTo>
                <a:cubicBezTo>
                  <a:pt x="131" y="336"/>
                  <a:pt x="128" y="344"/>
                  <a:pt x="128" y="353"/>
                </a:cubicBezTo>
                <a:cubicBezTo>
                  <a:pt x="128" y="362"/>
                  <a:pt x="131" y="370"/>
                  <a:pt x="138" y="377"/>
                </a:cubicBezTo>
                <a:cubicBezTo>
                  <a:pt x="157" y="397"/>
                  <a:pt x="157" y="397"/>
                  <a:pt x="157" y="397"/>
                </a:cubicBezTo>
                <a:cubicBezTo>
                  <a:pt x="164" y="403"/>
                  <a:pt x="172" y="406"/>
                  <a:pt x="181" y="406"/>
                </a:cubicBezTo>
                <a:cubicBezTo>
                  <a:pt x="190" y="406"/>
                  <a:pt x="198" y="403"/>
                  <a:pt x="204" y="397"/>
                </a:cubicBezTo>
                <a:cubicBezTo>
                  <a:pt x="374" y="227"/>
                  <a:pt x="374" y="227"/>
                  <a:pt x="374" y="227"/>
                </a:cubicBezTo>
                <a:cubicBezTo>
                  <a:pt x="381" y="220"/>
                  <a:pt x="384" y="212"/>
                  <a:pt x="384" y="203"/>
                </a:cubicBezTo>
                <a:cubicBezTo>
                  <a:pt x="384" y="194"/>
                  <a:pt x="381" y="186"/>
                  <a:pt x="374" y="180"/>
                </a:cubicBezTo>
                <a:close/>
                <a:moveTo>
                  <a:pt x="374" y="180"/>
                </a:moveTo>
                <a:cubicBezTo>
                  <a:pt x="374" y="180"/>
                  <a:pt x="374" y="180"/>
                  <a:pt x="374" y="18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3963199" y="1477731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212 h 400"/>
              <a:gd name="T28" fmla="*/ 306 w 400"/>
              <a:gd name="T29" fmla="*/ 235 h 400"/>
              <a:gd name="T30" fmla="*/ 295 w 400"/>
              <a:gd name="T31" fmla="*/ 240 h 400"/>
              <a:gd name="T32" fmla="*/ 283 w 400"/>
              <a:gd name="T33" fmla="*/ 235 h 400"/>
              <a:gd name="T34" fmla="*/ 234 w 400"/>
              <a:gd name="T35" fmla="*/ 186 h 400"/>
              <a:gd name="T36" fmla="*/ 234 w 400"/>
              <a:gd name="T37" fmla="*/ 317 h 400"/>
              <a:gd name="T38" fmla="*/ 229 w 400"/>
              <a:gd name="T39" fmla="*/ 329 h 400"/>
              <a:gd name="T40" fmla="*/ 217 w 400"/>
              <a:gd name="T41" fmla="*/ 334 h 400"/>
              <a:gd name="T42" fmla="*/ 184 w 400"/>
              <a:gd name="T43" fmla="*/ 334 h 400"/>
              <a:gd name="T44" fmla="*/ 172 w 400"/>
              <a:gd name="T45" fmla="*/ 329 h 400"/>
              <a:gd name="T46" fmla="*/ 167 w 400"/>
              <a:gd name="T47" fmla="*/ 317 h 400"/>
              <a:gd name="T48" fmla="*/ 167 w 400"/>
              <a:gd name="T49" fmla="*/ 186 h 400"/>
              <a:gd name="T50" fmla="*/ 118 w 400"/>
              <a:gd name="T51" fmla="*/ 235 h 400"/>
              <a:gd name="T52" fmla="*/ 106 w 400"/>
              <a:gd name="T53" fmla="*/ 240 h 400"/>
              <a:gd name="T54" fmla="*/ 94 w 400"/>
              <a:gd name="T55" fmla="*/ 235 h 400"/>
              <a:gd name="T56" fmla="*/ 70 w 400"/>
              <a:gd name="T57" fmla="*/ 212 h 400"/>
              <a:gd name="T58" fmla="*/ 66 w 400"/>
              <a:gd name="T59" fmla="*/ 200 h 400"/>
              <a:gd name="T60" fmla="*/ 70 w 400"/>
              <a:gd name="T61" fmla="*/ 188 h 400"/>
              <a:gd name="T62" fmla="*/ 165 w 400"/>
              <a:gd name="T63" fmla="*/ 94 h 400"/>
              <a:gd name="T64" fmla="*/ 189 w 400"/>
              <a:gd name="T65" fmla="*/ 70 h 400"/>
              <a:gd name="T66" fmla="*/ 200 w 400"/>
              <a:gd name="T67" fmla="*/ 65 h 400"/>
              <a:gd name="T68" fmla="*/ 212 w 400"/>
              <a:gd name="T69" fmla="*/ 70 h 400"/>
              <a:gd name="T70" fmla="*/ 236 w 400"/>
              <a:gd name="T71" fmla="*/ 94 h 400"/>
              <a:gd name="T72" fmla="*/ 330 w 400"/>
              <a:gd name="T73" fmla="*/ 188 h 400"/>
              <a:gd name="T74" fmla="*/ 335 w 400"/>
              <a:gd name="T75" fmla="*/ 200 h 400"/>
              <a:gd name="T76" fmla="*/ 330 w 400"/>
              <a:gd name="T77" fmla="*/ 212 h 400"/>
              <a:gd name="T78" fmla="*/ 330 w 400"/>
              <a:gd name="T79" fmla="*/ 212 h 400"/>
              <a:gd name="T80" fmla="*/ 330 w 400"/>
              <a:gd name="T81" fmla="*/ 21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212"/>
                </a:moveTo>
                <a:cubicBezTo>
                  <a:pt x="306" y="235"/>
                  <a:pt x="306" y="235"/>
                  <a:pt x="306" y="235"/>
                </a:cubicBezTo>
                <a:cubicBezTo>
                  <a:pt x="303" y="239"/>
                  <a:pt x="299" y="240"/>
                  <a:pt x="295" y="240"/>
                </a:cubicBezTo>
                <a:cubicBezTo>
                  <a:pt x="290" y="240"/>
                  <a:pt x="286" y="239"/>
                  <a:pt x="283" y="235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34" y="317"/>
                  <a:pt x="234" y="317"/>
                  <a:pt x="234" y="317"/>
                </a:cubicBezTo>
                <a:cubicBezTo>
                  <a:pt x="234" y="322"/>
                  <a:pt x="232" y="325"/>
                  <a:pt x="229" y="329"/>
                </a:cubicBezTo>
                <a:cubicBezTo>
                  <a:pt x="225" y="332"/>
                  <a:pt x="221" y="334"/>
                  <a:pt x="217" y="334"/>
                </a:cubicBezTo>
                <a:cubicBezTo>
                  <a:pt x="184" y="334"/>
                  <a:pt x="184" y="334"/>
                  <a:pt x="184" y="334"/>
                </a:cubicBezTo>
                <a:cubicBezTo>
                  <a:pt x="179" y="334"/>
                  <a:pt x="175" y="332"/>
                  <a:pt x="172" y="329"/>
                </a:cubicBezTo>
                <a:cubicBezTo>
                  <a:pt x="169" y="325"/>
                  <a:pt x="167" y="322"/>
                  <a:pt x="167" y="317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18" y="235"/>
                  <a:pt x="118" y="235"/>
                  <a:pt x="118" y="235"/>
                </a:cubicBezTo>
                <a:cubicBezTo>
                  <a:pt x="114" y="239"/>
                  <a:pt x="111" y="240"/>
                  <a:pt x="106" y="240"/>
                </a:cubicBezTo>
                <a:cubicBezTo>
                  <a:pt x="101" y="240"/>
                  <a:pt x="97" y="239"/>
                  <a:pt x="94" y="235"/>
                </a:cubicBezTo>
                <a:cubicBezTo>
                  <a:pt x="70" y="212"/>
                  <a:pt x="70" y="212"/>
                  <a:pt x="70" y="212"/>
                </a:cubicBezTo>
                <a:cubicBezTo>
                  <a:pt x="67" y="209"/>
                  <a:pt x="66" y="205"/>
                  <a:pt x="66" y="200"/>
                </a:cubicBezTo>
                <a:cubicBezTo>
                  <a:pt x="66" y="195"/>
                  <a:pt x="67" y="191"/>
                  <a:pt x="70" y="188"/>
                </a:cubicBezTo>
                <a:cubicBezTo>
                  <a:pt x="165" y="94"/>
                  <a:pt x="165" y="94"/>
                  <a:pt x="165" y="94"/>
                </a:cubicBezTo>
                <a:cubicBezTo>
                  <a:pt x="189" y="70"/>
                  <a:pt x="189" y="70"/>
                  <a:pt x="189" y="70"/>
                </a:cubicBezTo>
                <a:cubicBezTo>
                  <a:pt x="192" y="67"/>
                  <a:pt x="196" y="65"/>
                  <a:pt x="200" y="65"/>
                </a:cubicBezTo>
                <a:cubicBezTo>
                  <a:pt x="205" y="65"/>
                  <a:pt x="209" y="67"/>
                  <a:pt x="212" y="70"/>
                </a:cubicBezTo>
                <a:cubicBezTo>
                  <a:pt x="236" y="94"/>
                  <a:pt x="236" y="94"/>
                  <a:pt x="236" y="94"/>
                </a:cubicBezTo>
                <a:cubicBezTo>
                  <a:pt x="330" y="188"/>
                  <a:pt x="330" y="188"/>
                  <a:pt x="330" y="188"/>
                </a:cubicBezTo>
                <a:cubicBezTo>
                  <a:pt x="333" y="191"/>
                  <a:pt x="335" y="195"/>
                  <a:pt x="335" y="200"/>
                </a:cubicBezTo>
                <a:cubicBezTo>
                  <a:pt x="335" y="205"/>
                  <a:pt x="333" y="209"/>
                  <a:pt x="330" y="212"/>
                </a:cubicBezTo>
                <a:close/>
                <a:moveTo>
                  <a:pt x="330" y="212"/>
                </a:moveTo>
                <a:cubicBezTo>
                  <a:pt x="330" y="212"/>
                  <a:pt x="330" y="212"/>
                  <a:pt x="330" y="21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8" name="Freeform 13"/>
          <p:cNvSpPr>
            <a:spLocks noEditPoints="1"/>
          </p:cNvSpPr>
          <p:nvPr/>
        </p:nvSpPr>
        <p:spPr bwMode="auto">
          <a:xfrm>
            <a:off x="6909145" y="1512653"/>
            <a:ext cx="1272980" cy="1203140"/>
          </a:xfrm>
          <a:custGeom>
            <a:avLst/>
            <a:gdLst>
              <a:gd name="T0" fmla="*/ 397 w 406"/>
              <a:gd name="T1" fmla="*/ 179 h 384"/>
              <a:gd name="T2" fmla="*/ 227 w 406"/>
              <a:gd name="T3" fmla="*/ 10 h 384"/>
              <a:gd name="T4" fmla="*/ 203 w 406"/>
              <a:gd name="T5" fmla="*/ 0 h 384"/>
              <a:gd name="T6" fmla="*/ 180 w 406"/>
              <a:gd name="T7" fmla="*/ 10 h 384"/>
              <a:gd name="T8" fmla="*/ 10 w 406"/>
              <a:gd name="T9" fmla="*/ 179 h 384"/>
              <a:gd name="T10" fmla="*/ 0 w 406"/>
              <a:gd name="T11" fmla="*/ 203 h 384"/>
              <a:gd name="T12" fmla="*/ 10 w 406"/>
              <a:gd name="T13" fmla="*/ 227 h 384"/>
              <a:gd name="T14" fmla="*/ 29 w 406"/>
              <a:gd name="T15" fmla="*/ 246 h 384"/>
              <a:gd name="T16" fmla="*/ 53 w 406"/>
              <a:gd name="T17" fmla="*/ 256 h 384"/>
              <a:gd name="T18" fmla="*/ 76 w 406"/>
              <a:gd name="T19" fmla="*/ 246 h 384"/>
              <a:gd name="T20" fmla="*/ 153 w 406"/>
              <a:gd name="T21" fmla="*/ 170 h 384"/>
              <a:gd name="T22" fmla="*/ 153 w 406"/>
              <a:gd name="T23" fmla="*/ 353 h 384"/>
              <a:gd name="T24" fmla="*/ 163 w 406"/>
              <a:gd name="T25" fmla="*/ 375 h 384"/>
              <a:gd name="T26" fmla="*/ 186 w 406"/>
              <a:gd name="T27" fmla="*/ 384 h 384"/>
              <a:gd name="T28" fmla="*/ 220 w 406"/>
              <a:gd name="T29" fmla="*/ 384 h 384"/>
              <a:gd name="T30" fmla="*/ 243 w 406"/>
              <a:gd name="T31" fmla="*/ 375 h 384"/>
              <a:gd name="T32" fmla="*/ 253 w 406"/>
              <a:gd name="T33" fmla="*/ 353 h 384"/>
              <a:gd name="T34" fmla="*/ 253 w 406"/>
              <a:gd name="T35" fmla="*/ 170 h 384"/>
              <a:gd name="T36" fmla="*/ 330 w 406"/>
              <a:gd name="T37" fmla="*/ 246 h 384"/>
              <a:gd name="T38" fmla="*/ 353 w 406"/>
              <a:gd name="T39" fmla="*/ 256 h 384"/>
              <a:gd name="T40" fmla="*/ 377 w 406"/>
              <a:gd name="T41" fmla="*/ 246 h 384"/>
              <a:gd name="T42" fmla="*/ 397 w 406"/>
              <a:gd name="T43" fmla="*/ 227 h 384"/>
              <a:gd name="T44" fmla="*/ 406 w 406"/>
              <a:gd name="T45" fmla="*/ 203 h 384"/>
              <a:gd name="T46" fmla="*/ 397 w 406"/>
              <a:gd name="T47" fmla="*/ 179 h 384"/>
              <a:gd name="T48" fmla="*/ 397 w 406"/>
              <a:gd name="T49" fmla="*/ 179 h 384"/>
              <a:gd name="T50" fmla="*/ 397 w 406"/>
              <a:gd name="T51" fmla="*/ 17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6" h="384">
                <a:moveTo>
                  <a:pt x="397" y="179"/>
                </a:moveTo>
                <a:cubicBezTo>
                  <a:pt x="227" y="10"/>
                  <a:pt x="227" y="10"/>
                  <a:pt x="227" y="10"/>
                </a:cubicBezTo>
                <a:cubicBezTo>
                  <a:pt x="220" y="3"/>
                  <a:pt x="212" y="0"/>
                  <a:pt x="203" y="0"/>
                </a:cubicBezTo>
                <a:cubicBezTo>
                  <a:pt x="194" y="0"/>
                  <a:pt x="186" y="3"/>
                  <a:pt x="180" y="10"/>
                </a:cubicBezTo>
                <a:cubicBezTo>
                  <a:pt x="10" y="179"/>
                  <a:pt x="10" y="179"/>
                  <a:pt x="10" y="179"/>
                </a:cubicBezTo>
                <a:cubicBezTo>
                  <a:pt x="3" y="186"/>
                  <a:pt x="0" y="194"/>
                  <a:pt x="0" y="203"/>
                </a:cubicBezTo>
                <a:cubicBezTo>
                  <a:pt x="0" y="212"/>
                  <a:pt x="3" y="220"/>
                  <a:pt x="10" y="227"/>
                </a:cubicBezTo>
                <a:cubicBezTo>
                  <a:pt x="29" y="246"/>
                  <a:pt x="29" y="246"/>
                  <a:pt x="29" y="246"/>
                </a:cubicBezTo>
                <a:cubicBezTo>
                  <a:pt x="36" y="253"/>
                  <a:pt x="44" y="256"/>
                  <a:pt x="53" y="256"/>
                </a:cubicBezTo>
                <a:cubicBezTo>
                  <a:pt x="62" y="256"/>
                  <a:pt x="70" y="253"/>
                  <a:pt x="76" y="246"/>
                </a:cubicBezTo>
                <a:cubicBezTo>
                  <a:pt x="153" y="170"/>
                  <a:pt x="153" y="170"/>
                  <a:pt x="153" y="170"/>
                </a:cubicBezTo>
                <a:cubicBezTo>
                  <a:pt x="153" y="353"/>
                  <a:pt x="153" y="353"/>
                  <a:pt x="153" y="353"/>
                </a:cubicBezTo>
                <a:cubicBezTo>
                  <a:pt x="153" y="362"/>
                  <a:pt x="156" y="370"/>
                  <a:pt x="163" y="375"/>
                </a:cubicBezTo>
                <a:cubicBezTo>
                  <a:pt x="169" y="381"/>
                  <a:pt x="177" y="384"/>
                  <a:pt x="186" y="384"/>
                </a:cubicBezTo>
                <a:cubicBezTo>
                  <a:pt x="220" y="384"/>
                  <a:pt x="220" y="384"/>
                  <a:pt x="220" y="384"/>
                </a:cubicBezTo>
                <a:cubicBezTo>
                  <a:pt x="229" y="384"/>
                  <a:pt x="237" y="381"/>
                  <a:pt x="243" y="375"/>
                </a:cubicBezTo>
                <a:cubicBezTo>
                  <a:pt x="250" y="370"/>
                  <a:pt x="253" y="362"/>
                  <a:pt x="253" y="353"/>
                </a:cubicBezTo>
                <a:cubicBezTo>
                  <a:pt x="253" y="170"/>
                  <a:pt x="253" y="170"/>
                  <a:pt x="253" y="170"/>
                </a:cubicBezTo>
                <a:cubicBezTo>
                  <a:pt x="330" y="246"/>
                  <a:pt x="330" y="246"/>
                  <a:pt x="330" y="246"/>
                </a:cubicBezTo>
                <a:cubicBezTo>
                  <a:pt x="336" y="253"/>
                  <a:pt x="344" y="256"/>
                  <a:pt x="353" y="256"/>
                </a:cubicBezTo>
                <a:cubicBezTo>
                  <a:pt x="362" y="256"/>
                  <a:pt x="370" y="253"/>
                  <a:pt x="377" y="246"/>
                </a:cubicBezTo>
                <a:cubicBezTo>
                  <a:pt x="397" y="227"/>
                  <a:pt x="397" y="227"/>
                  <a:pt x="397" y="227"/>
                </a:cubicBezTo>
                <a:cubicBezTo>
                  <a:pt x="403" y="220"/>
                  <a:pt x="406" y="212"/>
                  <a:pt x="406" y="203"/>
                </a:cubicBezTo>
                <a:cubicBezTo>
                  <a:pt x="406" y="194"/>
                  <a:pt x="403" y="186"/>
                  <a:pt x="397" y="179"/>
                </a:cubicBezTo>
                <a:close/>
                <a:moveTo>
                  <a:pt x="397" y="179"/>
                </a:moveTo>
                <a:cubicBezTo>
                  <a:pt x="397" y="179"/>
                  <a:pt x="397" y="179"/>
                  <a:pt x="397" y="17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1" name="Freeform 17"/>
          <p:cNvSpPr>
            <a:spLocks noEditPoints="1"/>
          </p:cNvSpPr>
          <p:nvPr/>
        </p:nvSpPr>
        <p:spPr bwMode="auto">
          <a:xfrm>
            <a:off x="10354566" y="1442814"/>
            <a:ext cx="760805" cy="1342819"/>
          </a:xfrm>
          <a:custGeom>
            <a:avLst/>
            <a:gdLst>
              <a:gd name="T0" fmla="*/ 145 w 150"/>
              <a:gd name="T1" fmla="*/ 122 h 267"/>
              <a:gd name="T2" fmla="*/ 28 w 150"/>
              <a:gd name="T3" fmla="*/ 5 h 267"/>
              <a:gd name="T4" fmla="*/ 17 w 150"/>
              <a:gd name="T5" fmla="*/ 0 h 267"/>
              <a:gd name="T6" fmla="*/ 5 w 150"/>
              <a:gd name="T7" fmla="*/ 5 h 267"/>
              <a:gd name="T8" fmla="*/ 0 w 150"/>
              <a:gd name="T9" fmla="*/ 17 h 267"/>
              <a:gd name="T10" fmla="*/ 0 w 150"/>
              <a:gd name="T11" fmla="*/ 250 h 267"/>
              <a:gd name="T12" fmla="*/ 5 w 150"/>
              <a:gd name="T13" fmla="*/ 262 h 267"/>
              <a:gd name="T14" fmla="*/ 17 w 150"/>
              <a:gd name="T15" fmla="*/ 267 h 267"/>
              <a:gd name="T16" fmla="*/ 28 w 150"/>
              <a:gd name="T17" fmla="*/ 262 h 267"/>
              <a:gd name="T18" fmla="*/ 145 w 150"/>
              <a:gd name="T19" fmla="*/ 145 h 267"/>
              <a:gd name="T20" fmla="*/ 150 w 150"/>
              <a:gd name="T21" fmla="*/ 133 h 267"/>
              <a:gd name="T22" fmla="*/ 145 w 150"/>
              <a:gd name="T23" fmla="*/ 122 h 267"/>
              <a:gd name="T24" fmla="*/ 145 w 150"/>
              <a:gd name="T25" fmla="*/ 122 h 267"/>
              <a:gd name="T26" fmla="*/ 145 w 150"/>
              <a:gd name="T27" fmla="*/ 122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0" h="267">
                <a:moveTo>
                  <a:pt x="145" y="122"/>
                </a:moveTo>
                <a:cubicBezTo>
                  <a:pt x="28" y="5"/>
                  <a:pt x="28" y="5"/>
                  <a:pt x="28" y="5"/>
                </a:cubicBezTo>
                <a:cubicBezTo>
                  <a:pt x="25" y="2"/>
                  <a:pt x="21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55"/>
                  <a:pt x="2" y="259"/>
                  <a:pt x="5" y="262"/>
                </a:cubicBezTo>
                <a:cubicBezTo>
                  <a:pt x="8" y="265"/>
                  <a:pt x="12" y="267"/>
                  <a:pt x="17" y="267"/>
                </a:cubicBezTo>
                <a:cubicBezTo>
                  <a:pt x="21" y="267"/>
                  <a:pt x="25" y="265"/>
                  <a:pt x="28" y="262"/>
                </a:cubicBezTo>
                <a:cubicBezTo>
                  <a:pt x="145" y="145"/>
                  <a:pt x="145" y="145"/>
                  <a:pt x="145" y="145"/>
                </a:cubicBezTo>
                <a:cubicBezTo>
                  <a:pt x="149" y="142"/>
                  <a:pt x="150" y="138"/>
                  <a:pt x="150" y="133"/>
                </a:cubicBezTo>
                <a:cubicBezTo>
                  <a:pt x="150" y="129"/>
                  <a:pt x="149" y="125"/>
                  <a:pt x="145" y="122"/>
                </a:cubicBezTo>
                <a:close/>
                <a:moveTo>
                  <a:pt x="145" y="122"/>
                </a:moveTo>
                <a:cubicBezTo>
                  <a:pt x="145" y="122"/>
                  <a:pt x="145" y="122"/>
                  <a:pt x="145" y="12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8" name="グループ化 97"/>
          <p:cNvGrpSpPr/>
          <p:nvPr/>
        </p:nvGrpSpPr>
        <p:grpSpPr>
          <a:xfrm>
            <a:off x="12801035" y="1477731"/>
            <a:ext cx="1272980" cy="1272980"/>
            <a:chOff x="6400800" y="509588"/>
            <a:chExt cx="636588" cy="636588"/>
          </a:xfrm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6400800" y="5095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334 w 400"/>
                <a:gd name="T27" fmla="*/ 325 h 400"/>
                <a:gd name="T28" fmla="*/ 331 w 400"/>
                <a:gd name="T29" fmla="*/ 331 h 400"/>
                <a:gd name="T30" fmla="*/ 325 w 400"/>
                <a:gd name="T31" fmla="*/ 334 h 400"/>
                <a:gd name="T32" fmla="*/ 75 w 400"/>
                <a:gd name="T33" fmla="*/ 334 h 400"/>
                <a:gd name="T34" fmla="*/ 69 w 400"/>
                <a:gd name="T35" fmla="*/ 331 h 400"/>
                <a:gd name="T36" fmla="*/ 67 w 400"/>
                <a:gd name="T37" fmla="*/ 325 h 400"/>
                <a:gd name="T38" fmla="*/ 67 w 400"/>
                <a:gd name="T39" fmla="*/ 75 h 400"/>
                <a:gd name="T40" fmla="*/ 69 w 400"/>
                <a:gd name="T41" fmla="*/ 69 h 400"/>
                <a:gd name="T42" fmla="*/ 75 w 400"/>
                <a:gd name="T43" fmla="*/ 67 h 400"/>
                <a:gd name="T44" fmla="*/ 325 w 400"/>
                <a:gd name="T45" fmla="*/ 67 h 400"/>
                <a:gd name="T46" fmla="*/ 331 w 400"/>
                <a:gd name="T47" fmla="*/ 69 h 400"/>
                <a:gd name="T48" fmla="*/ 334 w 400"/>
                <a:gd name="T49" fmla="*/ 75 h 400"/>
                <a:gd name="T50" fmla="*/ 334 w 400"/>
                <a:gd name="T51" fmla="*/ 325 h 400"/>
                <a:gd name="T52" fmla="*/ 334 w 400"/>
                <a:gd name="T53" fmla="*/ 325 h 400"/>
                <a:gd name="T54" fmla="*/ 334 w 400"/>
                <a:gd name="T55" fmla="*/ 32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334" y="325"/>
                  </a:moveTo>
                  <a:cubicBezTo>
                    <a:pt x="334" y="328"/>
                    <a:pt x="333" y="330"/>
                    <a:pt x="331" y="331"/>
                  </a:cubicBezTo>
                  <a:cubicBezTo>
                    <a:pt x="330" y="333"/>
                    <a:pt x="328" y="334"/>
                    <a:pt x="325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3"/>
                    <a:pt x="68" y="71"/>
                    <a:pt x="69" y="69"/>
                  </a:cubicBezTo>
                  <a:cubicBezTo>
                    <a:pt x="71" y="68"/>
                    <a:pt x="73" y="67"/>
                    <a:pt x="75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8" y="67"/>
                    <a:pt x="330" y="68"/>
                    <a:pt x="331" y="69"/>
                  </a:cubicBezTo>
                  <a:cubicBezTo>
                    <a:pt x="333" y="71"/>
                    <a:pt x="334" y="73"/>
                    <a:pt x="334" y="75"/>
                  </a:cubicBezTo>
                  <a:cubicBezTo>
                    <a:pt x="334" y="325"/>
                    <a:pt x="334" y="325"/>
                    <a:pt x="334" y="325"/>
                  </a:cubicBezTo>
                  <a:close/>
                  <a:moveTo>
                    <a:pt x="334" y="325"/>
                  </a:moveTo>
                  <a:cubicBezTo>
                    <a:pt x="334" y="325"/>
                    <a:pt x="334" y="325"/>
                    <a:pt x="334" y="3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>
              <a:off x="6557963" y="695325"/>
              <a:ext cx="323850" cy="239713"/>
            </a:xfrm>
            <a:custGeom>
              <a:avLst/>
              <a:gdLst>
                <a:gd name="T0" fmla="*/ 115 w 203"/>
                <a:gd name="T1" fmla="*/ 7 h 150"/>
                <a:gd name="T2" fmla="*/ 101 w 203"/>
                <a:gd name="T3" fmla="*/ 0 h 150"/>
                <a:gd name="T4" fmla="*/ 88 w 203"/>
                <a:gd name="T5" fmla="*/ 7 h 150"/>
                <a:gd name="T6" fmla="*/ 4 w 203"/>
                <a:gd name="T7" fmla="*/ 124 h 150"/>
                <a:gd name="T8" fmla="*/ 3 w 203"/>
                <a:gd name="T9" fmla="*/ 141 h 150"/>
                <a:gd name="T10" fmla="*/ 18 w 203"/>
                <a:gd name="T11" fmla="*/ 150 h 150"/>
                <a:gd name="T12" fmla="*/ 185 w 203"/>
                <a:gd name="T13" fmla="*/ 150 h 150"/>
                <a:gd name="T14" fmla="*/ 200 w 203"/>
                <a:gd name="T15" fmla="*/ 141 h 150"/>
                <a:gd name="T16" fmla="*/ 198 w 203"/>
                <a:gd name="T17" fmla="*/ 124 h 150"/>
                <a:gd name="T18" fmla="*/ 115 w 203"/>
                <a:gd name="T19" fmla="*/ 7 h 150"/>
                <a:gd name="T20" fmla="*/ 115 w 203"/>
                <a:gd name="T21" fmla="*/ 7 h 150"/>
                <a:gd name="T22" fmla="*/ 115 w 203"/>
                <a:gd name="T23" fmla="*/ 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150">
                  <a:moveTo>
                    <a:pt x="115" y="7"/>
                  </a:moveTo>
                  <a:cubicBezTo>
                    <a:pt x="111" y="2"/>
                    <a:pt x="107" y="0"/>
                    <a:pt x="101" y="0"/>
                  </a:cubicBezTo>
                  <a:cubicBezTo>
                    <a:pt x="96" y="0"/>
                    <a:pt x="91" y="2"/>
                    <a:pt x="88" y="7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0" y="129"/>
                    <a:pt x="0" y="135"/>
                    <a:pt x="3" y="141"/>
                  </a:cubicBezTo>
                  <a:cubicBezTo>
                    <a:pt x="6" y="147"/>
                    <a:pt x="11" y="150"/>
                    <a:pt x="18" y="150"/>
                  </a:cubicBezTo>
                  <a:cubicBezTo>
                    <a:pt x="185" y="150"/>
                    <a:pt x="185" y="150"/>
                    <a:pt x="185" y="150"/>
                  </a:cubicBezTo>
                  <a:cubicBezTo>
                    <a:pt x="192" y="150"/>
                    <a:pt x="197" y="147"/>
                    <a:pt x="200" y="141"/>
                  </a:cubicBezTo>
                  <a:cubicBezTo>
                    <a:pt x="203" y="135"/>
                    <a:pt x="202" y="129"/>
                    <a:pt x="198" y="124"/>
                  </a:cubicBezTo>
                  <a:lnTo>
                    <a:pt x="115" y="7"/>
                  </a:lnTo>
                  <a:close/>
                  <a:moveTo>
                    <a:pt x="115" y="7"/>
                  </a:moveTo>
                  <a:cubicBezTo>
                    <a:pt x="115" y="7"/>
                    <a:pt x="115" y="7"/>
                    <a:pt x="115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8" name="Freeform 26"/>
          <p:cNvSpPr>
            <a:spLocks noEditPoints="1"/>
          </p:cNvSpPr>
          <p:nvPr/>
        </p:nvSpPr>
        <p:spPr bwMode="auto">
          <a:xfrm>
            <a:off x="15746981" y="1477731"/>
            <a:ext cx="1269804" cy="1272980"/>
          </a:xfrm>
          <a:custGeom>
            <a:avLst/>
            <a:gdLst>
              <a:gd name="T0" fmla="*/ 399 w 402"/>
              <a:gd name="T1" fmla="*/ 1 h 403"/>
              <a:gd name="T2" fmla="*/ 390 w 402"/>
              <a:gd name="T3" fmla="*/ 5 h 403"/>
              <a:gd name="T4" fmla="*/ 205 w 402"/>
              <a:gd name="T5" fmla="*/ 190 h 403"/>
              <a:gd name="T6" fmla="*/ 202 w 402"/>
              <a:gd name="T7" fmla="*/ 195 h 403"/>
              <a:gd name="T8" fmla="*/ 202 w 402"/>
              <a:gd name="T9" fmla="*/ 10 h 403"/>
              <a:gd name="T10" fmla="*/ 198 w 402"/>
              <a:gd name="T11" fmla="*/ 1 h 403"/>
              <a:gd name="T12" fmla="*/ 190 w 402"/>
              <a:gd name="T13" fmla="*/ 5 h 403"/>
              <a:gd name="T14" fmla="*/ 5 w 402"/>
              <a:gd name="T15" fmla="*/ 190 h 403"/>
              <a:gd name="T16" fmla="*/ 0 w 402"/>
              <a:gd name="T17" fmla="*/ 202 h 403"/>
              <a:gd name="T18" fmla="*/ 5 w 402"/>
              <a:gd name="T19" fmla="*/ 213 h 403"/>
              <a:gd name="T20" fmla="*/ 190 w 402"/>
              <a:gd name="T21" fmla="*/ 398 h 403"/>
              <a:gd name="T22" fmla="*/ 198 w 402"/>
              <a:gd name="T23" fmla="*/ 402 h 403"/>
              <a:gd name="T24" fmla="*/ 202 w 402"/>
              <a:gd name="T25" fmla="*/ 393 h 403"/>
              <a:gd name="T26" fmla="*/ 202 w 402"/>
              <a:gd name="T27" fmla="*/ 208 h 403"/>
              <a:gd name="T28" fmla="*/ 205 w 402"/>
              <a:gd name="T29" fmla="*/ 213 h 403"/>
              <a:gd name="T30" fmla="*/ 390 w 402"/>
              <a:gd name="T31" fmla="*/ 398 h 403"/>
              <a:gd name="T32" fmla="*/ 399 w 402"/>
              <a:gd name="T33" fmla="*/ 402 h 403"/>
              <a:gd name="T34" fmla="*/ 402 w 402"/>
              <a:gd name="T35" fmla="*/ 393 h 403"/>
              <a:gd name="T36" fmla="*/ 402 w 402"/>
              <a:gd name="T37" fmla="*/ 10 h 403"/>
              <a:gd name="T38" fmla="*/ 399 w 402"/>
              <a:gd name="T39" fmla="*/ 1 h 403"/>
              <a:gd name="T40" fmla="*/ 399 w 402"/>
              <a:gd name="T41" fmla="*/ 1 h 403"/>
              <a:gd name="T42" fmla="*/ 399 w 402"/>
              <a:gd name="T43" fmla="*/ 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2" h="403">
                <a:moveTo>
                  <a:pt x="399" y="1"/>
                </a:moveTo>
                <a:cubicBezTo>
                  <a:pt x="396" y="0"/>
                  <a:pt x="394" y="1"/>
                  <a:pt x="390" y="5"/>
                </a:cubicBezTo>
                <a:cubicBezTo>
                  <a:pt x="205" y="190"/>
                  <a:pt x="205" y="190"/>
                  <a:pt x="205" y="190"/>
                </a:cubicBezTo>
                <a:cubicBezTo>
                  <a:pt x="204" y="191"/>
                  <a:pt x="203" y="193"/>
                  <a:pt x="202" y="195"/>
                </a:cubicBezTo>
                <a:cubicBezTo>
                  <a:pt x="202" y="10"/>
                  <a:pt x="202" y="10"/>
                  <a:pt x="202" y="10"/>
                </a:cubicBezTo>
                <a:cubicBezTo>
                  <a:pt x="202" y="5"/>
                  <a:pt x="201" y="2"/>
                  <a:pt x="198" y="1"/>
                </a:cubicBezTo>
                <a:cubicBezTo>
                  <a:pt x="196" y="0"/>
                  <a:pt x="193" y="1"/>
                  <a:pt x="190" y="5"/>
                </a:cubicBezTo>
                <a:cubicBezTo>
                  <a:pt x="5" y="190"/>
                  <a:pt x="5" y="190"/>
                  <a:pt x="5" y="190"/>
                </a:cubicBezTo>
                <a:cubicBezTo>
                  <a:pt x="2" y="193"/>
                  <a:pt x="0" y="197"/>
                  <a:pt x="0" y="202"/>
                </a:cubicBezTo>
                <a:cubicBezTo>
                  <a:pt x="0" y="206"/>
                  <a:pt x="2" y="210"/>
                  <a:pt x="5" y="213"/>
                </a:cubicBezTo>
                <a:cubicBezTo>
                  <a:pt x="190" y="398"/>
                  <a:pt x="190" y="398"/>
                  <a:pt x="190" y="398"/>
                </a:cubicBezTo>
                <a:cubicBezTo>
                  <a:pt x="193" y="402"/>
                  <a:pt x="196" y="403"/>
                  <a:pt x="198" y="402"/>
                </a:cubicBezTo>
                <a:cubicBezTo>
                  <a:pt x="201" y="401"/>
                  <a:pt x="202" y="398"/>
                  <a:pt x="202" y="393"/>
                </a:cubicBezTo>
                <a:cubicBezTo>
                  <a:pt x="202" y="208"/>
                  <a:pt x="202" y="208"/>
                  <a:pt x="202" y="208"/>
                </a:cubicBezTo>
                <a:cubicBezTo>
                  <a:pt x="203" y="210"/>
                  <a:pt x="204" y="212"/>
                  <a:pt x="205" y="213"/>
                </a:cubicBezTo>
                <a:cubicBezTo>
                  <a:pt x="390" y="398"/>
                  <a:pt x="390" y="398"/>
                  <a:pt x="390" y="398"/>
                </a:cubicBezTo>
                <a:cubicBezTo>
                  <a:pt x="394" y="402"/>
                  <a:pt x="396" y="403"/>
                  <a:pt x="399" y="402"/>
                </a:cubicBezTo>
                <a:cubicBezTo>
                  <a:pt x="401" y="401"/>
                  <a:pt x="402" y="398"/>
                  <a:pt x="402" y="393"/>
                </a:cubicBezTo>
                <a:cubicBezTo>
                  <a:pt x="402" y="10"/>
                  <a:pt x="402" y="10"/>
                  <a:pt x="402" y="10"/>
                </a:cubicBezTo>
                <a:cubicBezTo>
                  <a:pt x="402" y="5"/>
                  <a:pt x="401" y="2"/>
                  <a:pt x="399" y="1"/>
                </a:cubicBezTo>
                <a:close/>
                <a:moveTo>
                  <a:pt x="399" y="1"/>
                </a:moveTo>
                <a:cubicBezTo>
                  <a:pt x="399" y="1"/>
                  <a:pt x="399" y="1"/>
                  <a:pt x="399" y="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1" name="Freeform 30"/>
          <p:cNvSpPr>
            <a:spLocks noEditPoints="1"/>
          </p:cNvSpPr>
          <p:nvPr/>
        </p:nvSpPr>
        <p:spPr bwMode="auto">
          <a:xfrm>
            <a:off x="1017254" y="4464948"/>
            <a:ext cx="1269804" cy="1355517"/>
          </a:xfrm>
          <a:custGeom>
            <a:avLst/>
            <a:gdLst>
              <a:gd name="T0" fmla="*/ 372 w 375"/>
              <a:gd name="T1" fmla="*/ 261 h 400"/>
              <a:gd name="T2" fmla="*/ 357 w 375"/>
              <a:gd name="T3" fmla="*/ 240 h 400"/>
              <a:gd name="T4" fmla="*/ 287 w 375"/>
              <a:gd name="T5" fmla="*/ 200 h 400"/>
              <a:gd name="T6" fmla="*/ 357 w 375"/>
              <a:gd name="T7" fmla="*/ 160 h 400"/>
              <a:gd name="T8" fmla="*/ 372 w 375"/>
              <a:gd name="T9" fmla="*/ 140 h 400"/>
              <a:gd name="T10" fmla="*/ 369 w 375"/>
              <a:gd name="T11" fmla="*/ 114 h 400"/>
              <a:gd name="T12" fmla="*/ 352 w 375"/>
              <a:gd name="T13" fmla="*/ 86 h 400"/>
              <a:gd name="T14" fmla="*/ 332 w 375"/>
              <a:gd name="T15" fmla="*/ 70 h 400"/>
              <a:gd name="T16" fmla="*/ 307 w 375"/>
              <a:gd name="T17" fmla="*/ 74 h 400"/>
              <a:gd name="T18" fmla="*/ 237 w 375"/>
              <a:gd name="T19" fmla="*/ 113 h 400"/>
              <a:gd name="T20" fmla="*/ 237 w 375"/>
              <a:gd name="T21" fmla="*/ 33 h 400"/>
              <a:gd name="T22" fmla="*/ 227 w 375"/>
              <a:gd name="T23" fmla="*/ 10 h 400"/>
              <a:gd name="T24" fmla="*/ 204 w 375"/>
              <a:gd name="T25" fmla="*/ 0 h 400"/>
              <a:gd name="T26" fmla="*/ 171 w 375"/>
              <a:gd name="T27" fmla="*/ 0 h 400"/>
              <a:gd name="T28" fmla="*/ 147 w 375"/>
              <a:gd name="T29" fmla="*/ 10 h 400"/>
              <a:gd name="T30" fmla="*/ 137 w 375"/>
              <a:gd name="T31" fmla="*/ 33 h 400"/>
              <a:gd name="T32" fmla="*/ 137 w 375"/>
              <a:gd name="T33" fmla="*/ 113 h 400"/>
              <a:gd name="T34" fmla="*/ 68 w 375"/>
              <a:gd name="T35" fmla="*/ 74 h 400"/>
              <a:gd name="T36" fmla="*/ 42 w 375"/>
              <a:gd name="T37" fmla="*/ 70 h 400"/>
              <a:gd name="T38" fmla="*/ 22 w 375"/>
              <a:gd name="T39" fmla="*/ 86 h 400"/>
              <a:gd name="T40" fmla="*/ 5 w 375"/>
              <a:gd name="T41" fmla="*/ 114 h 400"/>
              <a:gd name="T42" fmla="*/ 2 w 375"/>
              <a:gd name="T43" fmla="*/ 140 h 400"/>
              <a:gd name="T44" fmla="*/ 18 w 375"/>
              <a:gd name="T45" fmla="*/ 160 h 400"/>
              <a:gd name="T46" fmla="*/ 87 w 375"/>
              <a:gd name="T47" fmla="*/ 200 h 400"/>
              <a:gd name="T48" fmla="*/ 18 w 375"/>
              <a:gd name="T49" fmla="*/ 240 h 400"/>
              <a:gd name="T50" fmla="*/ 2 w 375"/>
              <a:gd name="T51" fmla="*/ 261 h 400"/>
              <a:gd name="T52" fmla="*/ 5 w 375"/>
              <a:gd name="T53" fmla="*/ 286 h 400"/>
              <a:gd name="T54" fmla="*/ 22 w 375"/>
              <a:gd name="T55" fmla="*/ 315 h 400"/>
              <a:gd name="T56" fmla="*/ 42 w 375"/>
              <a:gd name="T57" fmla="*/ 330 h 400"/>
              <a:gd name="T58" fmla="*/ 68 w 375"/>
              <a:gd name="T59" fmla="*/ 327 h 400"/>
              <a:gd name="T60" fmla="*/ 137 w 375"/>
              <a:gd name="T61" fmla="*/ 287 h 400"/>
              <a:gd name="T62" fmla="*/ 137 w 375"/>
              <a:gd name="T63" fmla="*/ 367 h 400"/>
              <a:gd name="T64" fmla="*/ 147 w 375"/>
              <a:gd name="T65" fmla="*/ 391 h 400"/>
              <a:gd name="T66" fmla="*/ 171 w 375"/>
              <a:gd name="T67" fmla="*/ 400 h 400"/>
              <a:gd name="T68" fmla="*/ 204 w 375"/>
              <a:gd name="T69" fmla="*/ 400 h 400"/>
              <a:gd name="T70" fmla="*/ 227 w 375"/>
              <a:gd name="T71" fmla="*/ 391 h 400"/>
              <a:gd name="T72" fmla="*/ 237 w 375"/>
              <a:gd name="T73" fmla="*/ 367 h 400"/>
              <a:gd name="T74" fmla="*/ 237 w 375"/>
              <a:gd name="T75" fmla="*/ 287 h 400"/>
              <a:gd name="T76" fmla="*/ 307 w 375"/>
              <a:gd name="T77" fmla="*/ 327 h 400"/>
              <a:gd name="T78" fmla="*/ 332 w 375"/>
              <a:gd name="T79" fmla="*/ 330 h 400"/>
              <a:gd name="T80" fmla="*/ 352 w 375"/>
              <a:gd name="T81" fmla="*/ 315 h 400"/>
              <a:gd name="T82" fmla="*/ 369 w 375"/>
              <a:gd name="T83" fmla="*/ 286 h 400"/>
              <a:gd name="T84" fmla="*/ 372 w 375"/>
              <a:gd name="T85" fmla="*/ 261 h 400"/>
              <a:gd name="T86" fmla="*/ 372 w 375"/>
              <a:gd name="T87" fmla="*/ 261 h 400"/>
              <a:gd name="T88" fmla="*/ 372 w 375"/>
              <a:gd name="T89" fmla="*/ 26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75" h="400">
                <a:moveTo>
                  <a:pt x="372" y="261"/>
                </a:moveTo>
                <a:cubicBezTo>
                  <a:pt x="370" y="252"/>
                  <a:pt x="365" y="245"/>
                  <a:pt x="357" y="240"/>
                </a:cubicBezTo>
                <a:cubicBezTo>
                  <a:pt x="287" y="200"/>
                  <a:pt x="287" y="200"/>
                  <a:pt x="287" y="200"/>
                </a:cubicBezTo>
                <a:cubicBezTo>
                  <a:pt x="357" y="160"/>
                  <a:pt x="357" y="160"/>
                  <a:pt x="357" y="160"/>
                </a:cubicBezTo>
                <a:cubicBezTo>
                  <a:pt x="365" y="156"/>
                  <a:pt x="370" y="149"/>
                  <a:pt x="372" y="140"/>
                </a:cubicBezTo>
                <a:cubicBezTo>
                  <a:pt x="375" y="131"/>
                  <a:pt x="373" y="122"/>
                  <a:pt x="369" y="114"/>
                </a:cubicBezTo>
                <a:cubicBezTo>
                  <a:pt x="352" y="86"/>
                  <a:pt x="352" y="86"/>
                  <a:pt x="352" y="86"/>
                </a:cubicBezTo>
                <a:cubicBezTo>
                  <a:pt x="348" y="78"/>
                  <a:pt x="341" y="73"/>
                  <a:pt x="332" y="70"/>
                </a:cubicBezTo>
                <a:cubicBezTo>
                  <a:pt x="323" y="68"/>
                  <a:pt x="315" y="69"/>
                  <a:pt x="307" y="74"/>
                </a:cubicBezTo>
                <a:cubicBezTo>
                  <a:pt x="237" y="113"/>
                  <a:pt x="237" y="113"/>
                  <a:pt x="237" y="113"/>
                </a:cubicBezTo>
                <a:cubicBezTo>
                  <a:pt x="237" y="33"/>
                  <a:pt x="237" y="33"/>
                  <a:pt x="237" y="33"/>
                </a:cubicBezTo>
                <a:cubicBezTo>
                  <a:pt x="237" y="24"/>
                  <a:pt x="234" y="17"/>
                  <a:pt x="227" y="10"/>
                </a:cubicBezTo>
                <a:cubicBezTo>
                  <a:pt x="221" y="3"/>
                  <a:pt x="213" y="0"/>
                  <a:pt x="204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1" y="0"/>
                  <a:pt x="154" y="3"/>
                  <a:pt x="147" y="10"/>
                </a:cubicBezTo>
                <a:cubicBezTo>
                  <a:pt x="140" y="17"/>
                  <a:pt x="137" y="24"/>
                  <a:pt x="137" y="33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68" y="74"/>
                  <a:pt x="68" y="74"/>
                  <a:pt x="68" y="74"/>
                </a:cubicBezTo>
                <a:cubicBezTo>
                  <a:pt x="60" y="69"/>
                  <a:pt x="51" y="68"/>
                  <a:pt x="42" y="70"/>
                </a:cubicBezTo>
                <a:cubicBezTo>
                  <a:pt x="33" y="73"/>
                  <a:pt x="27" y="78"/>
                  <a:pt x="22" y="86"/>
                </a:cubicBezTo>
                <a:cubicBezTo>
                  <a:pt x="5" y="114"/>
                  <a:pt x="5" y="114"/>
                  <a:pt x="5" y="114"/>
                </a:cubicBezTo>
                <a:cubicBezTo>
                  <a:pt x="1" y="122"/>
                  <a:pt x="0" y="131"/>
                  <a:pt x="2" y="140"/>
                </a:cubicBezTo>
                <a:cubicBezTo>
                  <a:pt x="5" y="149"/>
                  <a:pt x="10" y="156"/>
                  <a:pt x="18" y="160"/>
                </a:cubicBezTo>
                <a:cubicBezTo>
                  <a:pt x="87" y="200"/>
                  <a:pt x="87" y="200"/>
                  <a:pt x="87" y="200"/>
                </a:cubicBezTo>
                <a:cubicBezTo>
                  <a:pt x="18" y="240"/>
                  <a:pt x="18" y="240"/>
                  <a:pt x="18" y="240"/>
                </a:cubicBezTo>
                <a:cubicBezTo>
                  <a:pt x="10" y="245"/>
                  <a:pt x="5" y="252"/>
                  <a:pt x="2" y="261"/>
                </a:cubicBezTo>
                <a:cubicBezTo>
                  <a:pt x="0" y="270"/>
                  <a:pt x="1" y="278"/>
                  <a:pt x="5" y="286"/>
                </a:cubicBezTo>
                <a:cubicBezTo>
                  <a:pt x="22" y="315"/>
                  <a:pt x="22" y="315"/>
                  <a:pt x="22" y="315"/>
                </a:cubicBezTo>
                <a:cubicBezTo>
                  <a:pt x="27" y="323"/>
                  <a:pt x="33" y="328"/>
                  <a:pt x="42" y="330"/>
                </a:cubicBezTo>
                <a:cubicBezTo>
                  <a:pt x="51" y="333"/>
                  <a:pt x="60" y="331"/>
                  <a:pt x="68" y="327"/>
                </a:cubicBezTo>
                <a:cubicBezTo>
                  <a:pt x="137" y="287"/>
                  <a:pt x="137" y="287"/>
                  <a:pt x="137" y="287"/>
                </a:cubicBezTo>
                <a:cubicBezTo>
                  <a:pt x="137" y="367"/>
                  <a:pt x="137" y="367"/>
                  <a:pt x="137" y="367"/>
                </a:cubicBezTo>
                <a:cubicBezTo>
                  <a:pt x="137" y="376"/>
                  <a:pt x="140" y="384"/>
                  <a:pt x="147" y="391"/>
                </a:cubicBezTo>
                <a:cubicBezTo>
                  <a:pt x="154" y="397"/>
                  <a:pt x="161" y="400"/>
                  <a:pt x="171" y="400"/>
                </a:cubicBezTo>
                <a:cubicBezTo>
                  <a:pt x="204" y="400"/>
                  <a:pt x="204" y="400"/>
                  <a:pt x="204" y="400"/>
                </a:cubicBezTo>
                <a:cubicBezTo>
                  <a:pt x="213" y="400"/>
                  <a:pt x="221" y="397"/>
                  <a:pt x="227" y="391"/>
                </a:cubicBezTo>
                <a:cubicBezTo>
                  <a:pt x="234" y="384"/>
                  <a:pt x="237" y="376"/>
                  <a:pt x="237" y="367"/>
                </a:cubicBezTo>
                <a:cubicBezTo>
                  <a:pt x="237" y="287"/>
                  <a:pt x="237" y="287"/>
                  <a:pt x="237" y="287"/>
                </a:cubicBezTo>
                <a:cubicBezTo>
                  <a:pt x="307" y="327"/>
                  <a:pt x="307" y="327"/>
                  <a:pt x="307" y="327"/>
                </a:cubicBezTo>
                <a:cubicBezTo>
                  <a:pt x="315" y="331"/>
                  <a:pt x="323" y="333"/>
                  <a:pt x="332" y="330"/>
                </a:cubicBezTo>
                <a:cubicBezTo>
                  <a:pt x="341" y="328"/>
                  <a:pt x="348" y="323"/>
                  <a:pt x="352" y="315"/>
                </a:cubicBezTo>
                <a:cubicBezTo>
                  <a:pt x="369" y="286"/>
                  <a:pt x="369" y="286"/>
                  <a:pt x="369" y="286"/>
                </a:cubicBezTo>
                <a:cubicBezTo>
                  <a:pt x="373" y="278"/>
                  <a:pt x="375" y="270"/>
                  <a:pt x="372" y="261"/>
                </a:cubicBezTo>
                <a:close/>
                <a:moveTo>
                  <a:pt x="372" y="261"/>
                </a:moveTo>
                <a:cubicBezTo>
                  <a:pt x="372" y="261"/>
                  <a:pt x="372" y="261"/>
                  <a:pt x="372" y="26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4" name="Freeform 34"/>
          <p:cNvSpPr>
            <a:spLocks noEditPoints="1"/>
          </p:cNvSpPr>
          <p:nvPr/>
        </p:nvSpPr>
        <p:spPr bwMode="auto">
          <a:xfrm>
            <a:off x="3963199" y="4503042"/>
            <a:ext cx="1272980" cy="1279329"/>
          </a:xfrm>
          <a:custGeom>
            <a:avLst/>
            <a:gdLst>
              <a:gd name="T0" fmla="*/ 385 w 400"/>
              <a:gd name="T1" fmla="*/ 123 h 402"/>
              <a:gd name="T2" fmla="*/ 342 w 400"/>
              <a:gd name="T3" fmla="*/ 59 h 402"/>
              <a:gd name="T4" fmla="*/ 278 w 400"/>
              <a:gd name="T5" fmla="*/ 16 h 402"/>
              <a:gd name="T6" fmla="*/ 200 w 400"/>
              <a:gd name="T7" fmla="*/ 0 h 402"/>
              <a:gd name="T8" fmla="*/ 122 w 400"/>
              <a:gd name="T9" fmla="*/ 16 h 402"/>
              <a:gd name="T10" fmla="*/ 59 w 400"/>
              <a:gd name="T11" fmla="*/ 59 h 402"/>
              <a:gd name="T12" fmla="*/ 16 w 400"/>
              <a:gd name="T13" fmla="*/ 123 h 402"/>
              <a:gd name="T14" fmla="*/ 0 w 400"/>
              <a:gd name="T15" fmla="*/ 201 h 402"/>
              <a:gd name="T16" fmla="*/ 16 w 400"/>
              <a:gd name="T17" fmla="*/ 279 h 402"/>
              <a:gd name="T18" fmla="*/ 59 w 400"/>
              <a:gd name="T19" fmla="*/ 343 h 402"/>
              <a:gd name="T20" fmla="*/ 122 w 400"/>
              <a:gd name="T21" fmla="*/ 386 h 402"/>
              <a:gd name="T22" fmla="*/ 200 w 400"/>
              <a:gd name="T23" fmla="*/ 402 h 402"/>
              <a:gd name="T24" fmla="*/ 278 w 400"/>
              <a:gd name="T25" fmla="*/ 386 h 402"/>
              <a:gd name="T26" fmla="*/ 342 w 400"/>
              <a:gd name="T27" fmla="*/ 343 h 402"/>
              <a:gd name="T28" fmla="*/ 385 w 400"/>
              <a:gd name="T29" fmla="*/ 279 h 402"/>
              <a:gd name="T30" fmla="*/ 400 w 400"/>
              <a:gd name="T31" fmla="*/ 201 h 402"/>
              <a:gd name="T32" fmla="*/ 385 w 400"/>
              <a:gd name="T33" fmla="*/ 123 h 402"/>
              <a:gd name="T34" fmla="*/ 82 w 400"/>
              <a:gd name="T35" fmla="*/ 279 h 402"/>
              <a:gd name="T36" fmla="*/ 58 w 400"/>
              <a:gd name="T37" fmla="*/ 201 h 402"/>
              <a:gd name="T38" fmla="*/ 77 w 400"/>
              <a:gd name="T39" fmla="*/ 129 h 402"/>
              <a:gd name="T40" fmla="*/ 129 w 400"/>
              <a:gd name="T41" fmla="*/ 77 h 402"/>
              <a:gd name="T42" fmla="*/ 200 w 400"/>
              <a:gd name="T43" fmla="*/ 58 h 402"/>
              <a:gd name="T44" fmla="*/ 278 w 400"/>
              <a:gd name="T45" fmla="*/ 82 h 402"/>
              <a:gd name="T46" fmla="*/ 82 w 400"/>
              <a:gd name="T47" fmla="*/ 279 h 402"/>
              <a:gd name="T48" fmla="*/ 331 w 400"/>
              <a:gd name="T49" fmla="*/ 256 h 402"/>
              <a:gd name="T50" fmla="*/ 301 w 400"/>
              <a:gd name="T51" fmla="*/ 302 h 402"/>
              <a:gd name="T52" fmla="*/ 255 w 400"/>
              <a:gd name="T53" fmla="*/ 332 h 402"/>
              <a:gd name="T54" fmla="*/ 200 w 400"/>
              <a:gd name="T55" fmla="*/ 343 h 402"/>
              <a:gd name="T56" fmla="*/ 123 w 400"/>
              <a:gd name="T57" fmla="*/ 320 h 402"/>
              <a:gd name="T58" fmla="*/ 319 w 400"/>
              <a:gd name="T59" fmla="*/ 124 h 402"/>
              <a:gd name="T60" fmla="*/ 342 w 400"/>
              <a:gd name="T61" fmla="*/ 201 h 402"/>
              <a:gd name="T62" fmla="*/ 331 w 400"/>
              <a:gd name="T63" fmla="*/ 256 h 402"/>
              <a:gd name="T64" fmla="*/ 331 w 400"/>
              <a:gd name="T65" fmla="*/ 256 h 402"/>
              <a:gd name="T66" fmla="*/ 331 w 400"/>
              <a:gd name="T67" fmla="*/ 256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0" h="402">
                <a:moveTo>
                  <a:pt x="385" y="123"/>
                </a:moveTo>
                <a:cubicBezTo>
                  <a:pt x="374" y="98"/>
                  <a:pt x="360" y="77"/>
                  <a:pt x="342" y="59"/>
                </a:cubicBezTo>
                <a:cubicBezTo>
                  <a:pt x="324" y="41"/>
                  <a:pt x="303" y="26"/>
                  <a:pt x="278" y="16"/>
                </a:cubicBezTo>
                <a:cubicBezTo>
                  <a:pt x="253" y="5"/>
                  <a:pt x="227" y="0"/>
                  <a:pt x="200" y="0"/>
                </a:cubicBezTo>
                <a:cubicBezTo>
                  <a:pt x="173" y="0"/>
                  <a:pt x="147" y="5"/>
                  <a:pt x="122" y="16"/>
                </a:cubicBezTo>
                <a:cubicBezTo>
                  <a:pt x="98" y="26"/>
                  <a:pt x="76" y="41"/>
                  <a:pt x="59" y="59"/>
                </a:cubicBezTo>
                <a:cubicBezTo>
                  <a:pt x="41" y="77"/>
                  <a:pt x="27" y="98"/>
                  <a:pt x="16" y="123"/>
                </a:cubicBezTo>
                <a:cubicBezTo>
                  <a:pt x="5" y="147"/>
                  <a:pt x="0" y="173"/>
                  <a:pt x="0" y="201"/>
                </a:cubicBezTo>
                <a:cubicBezTo>
                  <a:pt x="0" y="228"/>
                  <a:pt x="5" y="254"/>
                  <a:pt x="16" y="279"/>
                </a:cubicBezTo>
                <a:cubicBezTo>
                  <a:pt x="27" y="304"/>
                  <a:pt x="41" y="325"/>
                  <a:pt x="59" y="343"/>
                </a:cubicBezTo>
                <a:cubicBezTo>
                  <a:pt x="76" y="361"/>
                  <a:pt x="98" y="375"/>
                  <a:pt x="122" y="386"/>
                </a:cubicBezTo>
                <a:cubicBezTo>
                  <a:pt x="147" y="396"/>
                  <a:pt x="173" y="402"/>
                  <a:pt x="200" y="402"/>
                </a:cubicBezTo>
                <a:cubicBezTo>
                  <a:pt x="227" y="402"/>
                  <a:pt x="253" y="396"/>
                  <a:pt x="278" y="386"/>
                </a:cubicBezTo>
                <a:cubicBezTo>
                  <a:pt x="303" y="375"/>
                  <a:pt x="324" y="361"/>
                  <a:pt x="342" y="343"/>
                </a:cubicBezTo>
                <a:cubicBezTo>
                  <a:pt x="360" y="325"/>
                  <a:pt x="374" y="304"/>
                  <a:pt x="385" y="279"/>
                </a:cubicBezTo>
                <a:cubicBezTo>
                  <a:pt x="395" y="254"/>
                  <a:pt x="400" y="228"/>
                  <a:pt x="400" y="201"/>
                </a:cubicBezTo>
                <a:cubicBezTo>
                  <a:pt x="400" y="173"/>
                  <a:pt x="395" y="147"/>
                  <a:pt x="385" y="123"/>
                </a:cubicBezTo>
                <a:close/>
                <a:moveTo>
                  <a:pt x="82" y="279"/>
                </a:moveTo>
                <a:cubicBezTo>
                  <a:pt x="66" y="255"/>
                  <a:pt x="58" y="229"/>
                  <a:pt x="58" y="201"/>
                </a:cubicBezTo>
                <a:cubicBezTo>
                  <a:pt x="58" y="175"/>
                  <a:pt x="65" y="151"/>
                  <a:pt x="77" y="129"/>
                </a:cubicBezTo>
                <a:cubicBezTo>
                  <a:pt x="90" y="107"/>
                  <a:pt x="107" y="90"/>
                  <a:pt x="129" y="77"/>
                </a:cubicBezTo>
                <a:cubicBezTo>
                  <a:pt x="151" y="65"/>
                  <a:pt x="175" y="58"/>
                  <a:pt x="200" y="58"/>
                </a:cubicBezTo>
                <a:cubicBezTo>
                  <a:pt x="229" y="58"/>
                  <a:pt x="255" y="66"/>
                  <a:pt x="278" y="82"/>
                </a:cubicBezTo>
                <a:lnTo>
                  <a:pt x="82" y="279"/>
                </a:lnTo>
                <a:close/>
                <a:moveTo>
                  <a:pt x="331" y="256"/>
                </a:moveTo>
                <a:cubicBezTo>
                  <a:pt x="323" y="274"/>
                  <a:pt x="313" y="289"/>
                  <a:pt x="301" y="302"/>
                </a:cubicBezTo>
                <a:cubicBezTo>
                  <a:pt x="288" y="314"/>
                  <a:pt x="273" y="324"/>
                  <a:pt x="255" y="332"/>
                </a:cubicBezTo>
                <a:cubicBezTo>
                  <a:pt x="238" y="340"/>
                  <a:pt x="220" y="343"/>
                  <a:pt x="200" y="343"/>
                </a:cubicBezTo>
                <a:cubicBezTo>
                  <a:pt x="172" y="343"/>
                  <a:pt x="147" y="336"/>
                  <a:pt x="123" y="320"/>
                </a:cubicBezTo>
                <a:cubicBezTo>
                  <a:pt x="319" y="124"/>
                  <a:pt x="319" y="124"/>
                  <a:pt x="319" y="124"/>
                </a:cubicBezTo>
                <a:cubicBezTo>
                  <a:pt x="335" y="147"/>
                  <a:pt x="342" y="173"/>
                  <a:pt x="342" y="201"/>
                </a:cubicBezTo>
                <a:cubicBezTo>
                  <a:pt x="342" y="220"/>
                  <a:pt x="338" y="239"/>
                  <a:pt x="331" y="256"/>
                </a:cubicBezTo>
                <a:close/>
                <a:moveTo>
                  <a:pt x="331" y="256"/>
                </a:moveTo>
                <a:cubicBezTo>
                  <a:pt x="331" y="256"/>
                  <a:pt x="331" y="256"/>
                  <a:pt x="331" y="25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6909145" y="4636371"/>
            <a:ext cx="1269804" cy="1012670"/>
            <a:chOff x="3454400" y="2020888"/>
            <a:chExt cx="635000" cy="506413"/>
          </a:xfrm>
        </p:grpSpPr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3454400" y="2020888"/>
              <a:ext cx="635000" cy="506413"/>
            </a:xfrm>
            <a:custGeom>
              <a:avLst/>
              <a:gdLst>
                <a:gd name="T0" fmla="*/ 488 w 501"/>
                <a:gd name="T1" fmla="*/ 12 h 400"/>
                <a:gd name="T2" fmla="*/ 459 w 501"/>
                <a:gd name="T3" fmla="*/ 0 h 400"/>
                <a:gd name="T4" fmla="*/ 42 w 501"/>
                <a:gd name="T5" fmla="*/ 0 h 400"/>
                <a:gd name="T6" fmla="*/ 12 w 501"/>
                <a:gd name="T7" fmla="*/ 12 h 400"/>
                <a:gd name="T8" fmla="*/ 0 w 501"/>
                <a:gd name="T9" fmla="*/ 42 h 400"/>
                <a:gd name="T10" fmla="*/ 0 w 501"/>
                <a:gd name="T11" fmla="*/ 359 h 400"/>
                <a:gd name="T12" fmla="*/ 12 w 501"/>
                <a:gd name="T13" fmla="*/ 388 h 400"/>
                <a:gd name="T14" fmla="*/ 42 w 501"/>
                <a:gd name="T15" fmla="*/ 400 h 400"/>
                <a:gd name="T16" fmla="*/ 459 w 501"/>
                <a:gd name="T17" fmla="*/ 400 h 400"/>
                <a:gd name="T18" fmla="*/ 488 w 501"/>
                <a:gd name="T19" fmla="*/ 388 h 400"/>
                <a:gd name="T20" fmla="*/ 501 w 501"/>
                <a:gd name="T21" fmla="*/ 359 h 400"/>
                <a:gd name="T22" fmla="*/ 501 w 501"/>
                <a:gd name="T23" fmla="*/ 42 h 400"/>
                <a:gd name="T24" fmla="*/ 488 w 501"/>
                <a:gd name="T25" fmla="*/ 12 h 400"/>
                <a:gd name="T26" fmla="*/ 467 w 501"/>
                <a:gd name="T27" fmla="*/ 359 h 400"/>
                <a:gd name="T28" fmla="*/ 465 w 501"/>
                <a:gd name="T29" fmla="*/ 365 h 400"/>
                <a:gd name="T30" fmla="*/ 459 w 501"/>
                <a:gd name="T31" fmla="*/ 367 h 400"/>
                <a:gd name="T32" fmla="*/ 42 w 501"/>
                <a:gd name="T33" fmla="*/ 367 h 400"/>
                <a:gd name="T34" fmla="*/ 36 w 501"/>
                <a:gd name="T35" fmla="*/ 365 h 400"/>
                <a:gd name="T36" fmla="*/ 33 w 501"/>
                <a:gd name="T37" fmla="*/ 359 h 400"/>
                <a:gd name="T38" fmla="*/ 33 w 501"/>
                <a:gd name="T39" fmla="*/ 42 h 400"/>
                <a:gd name="T40" fmla="*/ 36 w 501"/>
                <a:gd name="T41" fmla="*/ 36 h 400"/>
                <a:gd name="T42" fmla="*/ 42 w 501"/>
                <a:gd name="T43" fmla="*/ 33 h 400"/>
                <a:gd name="T44" fmla="*/ 459 w 501"/>
                <a:gd name="T45" fmla="*/ 33 h 400"/>
                <a:gd name="T46" fmla="*/ 465 w 501"/>
                <a:gd name="T47" fmla="*/ 36 h 400"/>
                <a:gd name="T48" fmla="*/ 467 w 501"/>
                <a:gd name="T49" fmla="*/ 42 h 400"/>
                <a:gd name="T50" fmla="*/ 467 w 501"/>
                <a:gd name="T51" fmla="*/ 359 h 400"/>
                <a:gd name="T52" fmla="*/ 467 w 501"/>
                <a:gd name="T53" fmla="*/ 359 h 400"/>
                <a:gd name="T54" fmla="*/ 467 w 501"/>
                <a:gd name="T55" fmla="*/ 35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1" h="400">
                  <a:moveTo>
                    <a:pt x="488" y="12"/>
                  </a:moveTo>
                  <a:cubicBezTo>
                    <a:pt x="480" y="4"/>
                    <a:pt x="470" y="0"/>
                    <a:pt x="45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70"/>
                    <a:pt x="4" y="380"/>
                    <a:pt x="12" y="388"/>
                  </a:cubicBezTo>
                  <a:cubicBezTo>
                    <a:pt x="20" y="396"/>
                    <a:pt x="30" y="400"/>
                    <a:pt x="42" y="400"/>
                  </a:cubicBezTo>
                  <a:cubicBezTo>
                    <a:pt x="459" y="400"/>
                    <a:pt x="459" y="400"/>
                    <a:pt x="459" y="400"/>
                  </a:cubicBezTo>
                  <a:cubicBezTo>
                    <a:pt x="470" y="400"/>
                    <a:pt x="480" y="396"/>
                    <a:pt x="488" y="388"/>
                  </a:cubicBezTo>
                  <a:cubicBezTo>
                    <a:pt x="496" y="380"/>
                    <a:pt x="501" y="370"/>
                    <a:pt x="501" y="359"/>
                  </a:cubicBezTo>
                  <a:cubicBezTo>
                    <a:pt x="501" y="42"/>
                    <a:pt x="501" y="42"/>
                    <a:pt x="501" y="42"/>
                  </a:cubicBezTo>
                  <a:cubicBezTo>
                    <a:pt x="501" y="30"/>
                    <a:pt x="496" y="20"/>
                    <a:pt x="488" y="12"/>
                  </a:cubicBezTo>
                  <a:close/>
                  <a:moveTo>
                    <a:pt x="467" y="359"/>
                  </a:moveTo>
                  <a:cubicBezTo>
                    <a:pt x="467" y="361"/>
                    <a:pt x="466" y="363"/>
                    <a:pt x="465" y="365"/>
                  </a:cubicBezTo>
                  <a:cubicBezTo>
                    <a:pt x="463" y="366"/>
                    <a:pt x="461" y="367"/>
                    <a:pt x="459" y="367"/>
                  </a:cubicBezTo>
                  <a:cubicBezTo>
                    <a:pt x="42" y="367"/>
                    <a:pt x="42" y="367"/>
                    <a:pt x="42" y="367"/>
                  </a:cubicBezTo>
                  <a:cubicBezTo>
                    <a:pt x="39" y="367"/>
                    <a:pt x="38" y="366"/>
                    <a:pt x="36" y="365"/>
                  </a:cubicBezTo>
                  <a:cubicBezTo>
                    <a:pt x="34" y="363"/>
                    <a:pt x="33" y="361"/>
                    <a:pt x="33" y="359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39"/>
                    <a:pt x="34" y="37"/>
                    <a:pt x="36" y="36"/>
                  </a:cubicBezTo>
                  <a:cubicBezTo>
                    <a:pt x="38" y="34"/>
                    <a:pt x="39" y="33"/>
                    <a:pt x="42" y="33"/>
                  </a:cubicBezTo>
                  <a:cubicBezTo>
                    <a:pt x="459" y="33"/>
                    <a:pt x="459" y="33"/>
                    <a:pt x="459" y="33"/>
                  </a:cubicBezTo>
                  <a:cubicBezTo>
                    <a:pt x="461" y="33"/>
                    <a:pt x="463" y="34"/>
                    <a:pt x="465" y="36"/>
                  </a:cubicBezTo>
                  <a:cubicBezTo>
                    <a:pt x="466" y="37"/>
                    <a:pt x="467" y="39"/>
                    <a:pt x="467" y="42"/>
                  </a:cubicBezTo>
                  <a:lnTo>
                    <a:pt x="467" y="359"/>
                  </a:lnTo>
                  <a:close/>
                  <a:moveTo>
                    <a:pt x="467" y="359"/>
                  </a:moveTo>
                  <a:cubicBezTo>
                    <a:pt x="467" y="359"/>
                    <a:pt x="467" y="359"/>
                    <a:pt x="467" y="35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3540125" y="2317750"/>
              <a:ext cx="82550" cy="127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Rectangle 40"/>
            <p:cNvSpPr>
              <a:spLocks noChangeArrowheads="1"/>
            </p:cNvSpPr>
            <p:nvPr/>
          </p:nvSpPr>
          <p:spPr bwMode="auto">
            <a:xfrm>
              <a:off x="3665538" y="2147888"/>
              <a:ext cx="85725" cy="2968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Rectangle 41"/>
            <p:cNvSpPr>
              <a:spLocks noChangeArrowheads="1"/>
            </p:cNvSpPr>
            <p:nvPr/>
          </p:nvSpPr>
          <p:spPr bwMode="auto">
            <a:xfrm>
              <a:off x="3792538" y="2232025"/>
              <a:ext cx="85725" cy="2127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Rectangle 42"/>
            <p:cNvSpPr>
              <a:spLocks noChangeArrowheads="1"/>
            </p:cNvSpPr>
            <p:nvPr/>
          </p:nvSpPr>
          <p:spPr bwMode="auto">
            <a:xfrm>
              <a:off x="3919538" y="2105025"/>
              <a:ext cx="85725" cy="3397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9858266" y="4644305"/>
            <a:ext cx="1266629" cy="996798"/>
            <a:chOff x="4929188" y="2017712"/>
            <a:chExt cx="633412" cy="498476"/>
          </a:xfrm>
        </p:grpSpPr>
        <p:sp>
          <p:nvSpPr>
            <p:cNvPr id="54" name="Rectangle 46"/>
            <p:cNvSpPr>
              <a:spLocks noChangeArrowheads="1"/>
            </p:cNvSpPr>
            <p:nvPr/>
          </p:nvSpPr>
          <p:spPr bwMode="auto">
            <a:xfrm>
              <a:off x="5095875" y="2017712"/>
              <a:ext cx="22225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Rectangle 47"/>
            <p:cNvSpPr>
              <a:spLocks noChangeArrowheads="1"/>
            </p:cNvSpPr>
            <p:nvPr/>
          </p:nvSpPr>
          <p:spPr bwMode="auto">
            <a:xfrm>
              <a:off x="5051425" y="2017712"/>
              <a:ext cx="11113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Rectangle 48"/>
            <p:cNvSpPr>
              <a:spLocks noChangeArrowheads="1"/>
            </p:cNvSpPr>
            <p:nvPr/>
          </p:nvSpPr>
          <p:spPr bwMode="auto">
            <a:xfrm>
              <a:off x="5173663" y="2017712"/>
              <a:ext cx="11113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Rectangle 49"/>
            <p:cNvSpPr>
              <a:spLocks noChangeArrowheads="1"/>
            </p:cNvSpPr>
            <p:nvPr/>
          </p:nvSpPr>
          <p:spPr bwMode="auto">
            <a:xfrm>
              <a:off x="5151438" y="2017712"/>
              <a:ext cx="11113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Rectangle 50"/>
            <p:cNvSpPr>
              <a:spLocks noChangeArrowheads="1"/>
            </p:cNvSpPr>
            <p:nvPr/>
          </p:nvSpPr>
          <p:spPr bwMode="auto">
            <a:xfrm>
              <a:off x="4962525" y="2017712"/>
              <a:ext cx="11113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Rectangle 51"/>
            <p:cNvSpPr>
              <a:spLocks noChangeArrowheads="1"/>
            </p:cNvSpPr>
            <p:nvPr/>
          </p:nvSpPr>
          <p:spPr bwMode="auto">
            <a:xfrm>
              <a:off x="4995863" y="2017712"/>
              <a:ext cx="11113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Rectangle 52"/>
            <p:cNvSpPr>
              <a:spLocks noChangeArrowheads="1"/>
            </p:cNvSpPr>
            <p:nvPr/>
          </p:nvSpPr>
          <p:spPr bwMode="auto">
            <a:xfrm>
              <a:off x="4929188" y="2017712"/>
              <a:ext cx="22225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Rectangle 53"/>
            <p:cNvSpPr>
              <a:spLocks noChangeArrowheads="1"/>
            </p:cNvSpPr>
            <p:nvPr/>
          </p:nvSpPr>
          <p:spPr bwMode="auto">
            <a:xfrm>
              <a:off x="5195888" y="2017712"/>
              <a:ext cx="11113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Rectangle 54"/>
            <p:cNvSpPr>
              <a:spLocks noChangeArrowheads="1"/>
            </p:cNvSpPr>
            <p:nvPr/>
          </p:nvSpPr>
          <p:spPr bwMode="auto">
            <a:xfrm>
              <a:off x="5418138" y="2017712"/>
              <a:ext cx="22225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Rectangle 55"/>
            <p:cNvSpPr>
              <a:spLocks noChangeArrowheads="1"/>
            </p:cNvSpPr>
            <p:nvPr/>
          </p:nvSpPr>
          <p:spPr bwMode="auto">
            <a:xfrm>
              <a:off x="5473700" y="2017712"/>
              <a:ext cx="33338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Rectangle 56"/>
            <p:cNvSpPr>
              <a:spLocks noChangeArrowheads="1"/>
            </p:cNvSpPr>
            <p:nvPr/>
          </p:nvSpPr>
          <p:spPr bwMode="auto">
            <a:xfrm>
              <a:off x="5518150" y="2017712"/>
              <a:ext cx="12700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Rectangle 57"/>
            <p:cNvSpPr>
              <a:spLocks noChangeArrowheads="1"/>
            </p:cNvSpPr>
            <p:nvPr/>
          </p:nvSpPr>
          <p:spPr bwMode="auto">
            <a:xfrm>
              <a:off x="5540375" y="2017712"/>
              <a:ext cx="22225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Rectangle 58"/>
            <p:cNvSpPr>
              <a:spLocks noChangeArrowheads="1"/>
            </p:cNvSpPr>
            <p:nvPr/>
          </p:nvSpPr>
          <p:spPr bwMode="auto">
            <a:xfrm>
              <a:off x="5340350" y="2017712"/>
              <a:ext cx="22225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7" name="Rectangle 59"/>
            <p:cNvSpPr>
              <a:spLocks noChangeArrowheads="1"/>
            </p:cNvSpPr>
            <p:nvPr/>
          </p:nvSpPr>
          <p:spPr bwMode="auto">
            <a:xfrm>
              <a:off x="5384800" y="2017712"/>
              <a:ext cx="22225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Rectangle 60"/>
            <p:cNvSpPr>
              <a:spLocks noChangeArrowheads="1"/>
            </p:cNvSpPr>
            <p:nvPr/>
          </p:nvSpPr>
          <p:spPr bwMode="auto">
            <a:xfrm>
              <a:off x="5295900" y="2017712"/>
              <a:ext cx="22225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Rectangle 61"/>
            <p:cNvSpPr>
              <a:spLocks noChangeArrowheads="1"/>
            </p:cNvSpPr>
            <p:nvPr/>
          </p:nvSpPr>
          <p:spPr bwMode="auto">
            <a:xfrm>
              <a:off x="5240338" y="2017712"/>
              <a:ext cx="22225" cy="49847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2" name="Freeform 65"/>
          <p:cNvSpPr>
            <a:spLocks noEditPoints="1"/>
          </p:cNvSpPr>
          <p:nvPr/>
        </p:nvSpPr>
        <p:spPr bwMode="auto">
          <a:xfrm>
            <a:off x="12791514" y="4480818"/>
            <a:ext cx="1276153" cy="1323772"/>
          </a:xfrm>
          <a:custGeom>
            <a:avLst/>
            <a:gdLst>
              <a:gd name="T0" fmla="*/ 374 w 386"/>
              <a:gd name="T1" fmla="*/ 344 h 400"/>
              <a:gd name="T2" fmla="*/ 243 w 386"/>
              <a:gd name="T3" fmla="*/ 137 h 400"/>
              <a:gd name="T4" fmla="*/ 243 w 386"/>
              <a:gd name="T5" fmla="*/ 33 h 400"/>
              <a:gd name="T6" fmla="*/ 260 w 386"/>
              <a:gd name="T7" fmla="*/ 33 h 400"/>
              <a:gd name="T8" fmla="*/ 272 w 386"/>
              <a:gd name="T9" fmla="*/ 28 h 400"/>
              <a:gd name="T10" fmla="*/ 277 w 386"/>
              <a:gd name="T11" fmla="*/ 17 h 400"/>
              <a:gd name="T12" fmla="*/ 272 w 386"/>
              <a:gd name="T13" fmla="*/ 5 h 400"/>
              <a:gd name="T14" fmla="*/ 260 w 386"/>
              <a:gd name="T15" fmla="*/ 0 h 400"/>
              <a:gd name="T16" fmla="*/ 126 w 386"/>
              <a:gd name="T17" fmla="*/ 0 h 400"/>
              <a:gd name="T18" fmla="*/ 115 w 386"/>
              <a:gd name="T19" fmla="*/ 5 h 400"/>
              <a:gd name="T20" fmla="*/ 110 w 386"/>
              <a:gd name="T21" fmla="*/ 17 h 400"/>
              <a:gd name="T22" fmla="*/ 115 w 386"/>
              <a:gd name="T23" fmla="*/ 28 h 400"/>
              <a:gd name="T24" fmla="*/ 126 w 386"/>
              <a:gd name="T25" fmla="*/ 33 h 400"/>
              <a:gd name="T26" fmla="*/ 143 w 386"/>
              <a:gd name="T27" fmla="*/ 33 h 400"/>
              <a:gd name="T28" fmla="*/ 143 w 386"/>
              <a:gd name="T29" fmla="*/ 137 h 400"/>
              <a:gd name="T30" fmla="*/ 12 w 386"/>
              <a:gd name="T31" fmla="*/ 344 h 400"/>
              <a:gd name="T32" fmla="*/ 6 w 386"/>
              <a:gd name="T33" fmla="*/ 384 h 400"/>
              <a:gd name="T34" fmla="*/ 43 w 386"/>
              <a:gd name="T35" fmla="*/ 400 h 400"/>
              <a:gd name="T36" fmla="*/ 343 w 386"/>
              <a:gd name="T37" fmla="*/ 400 h 400"/>
              <a:gd name="T38" fmla="*/ 380 w 386"/>
              <a:gd name="T39" fmla="*/ 384 h 400"/>
              <a:gd name="T40" fmla="*/ 374 w 386"/>
              <a:gd name="T41" fmla="*/ 344 h 400"/>
              <a:gd name="T42" fmla="*/ 100 w 386"/>
              <a:gd name="T43" fmla="*/ 267 h 400"/>
              <a:gd name="T44" fmla="*/ 171 w 386"/>
              <a:gd name="T45" fmla="*/ 155 h 400"/>
              <a:gd name="T46" fmla="*/ 177 w 386"/>
              <a:gd name="T47" fmla="*/ 147 h 400"/>
              <a:gd name="T48" fmla="*/ 177 w 386"/>
              <a:gd name="T49" fmla="*/ 33 h 400"/>
              <a:gd name="T50" fmla="*/ 210 w 386"/>
              <a:gd name="T51" fmla="*/ 33 h 400"/>
              <a:gd name="T52" fmla="*/ 210 w 386"/>
              <a:gd name="T53" fmla="*/ 147 h 400"/>
              <a:gd name="T54" fmla="*/ 215 w 386"/>
              <a:gd name="T55" fmla="*/ 155 h 400"/>
              <a:gd name="T56" fmla="*/ 286 w 386"/>
              <a:gd name="T57" fmla="*/ 267 h 400"/>
              <a:gd name="T58" fmla="*/ 100 w 386"/>
              <a:gd name="T59" fmla="*/ 267 h 400"/>
              <a:gd name="T60" fmla="*/ 100 w 386"/>
              <a:gd name="T61" fmla="*/ 267 h 400"/>
              <a:gd name="T62" fmla="*/ 100 w 386"/>
              <a:gd name="T63" fmla="*/ 2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6" h="400">
                <a:moveTo>
                  <a:pt x="374" y="344"/>
                </a:moveTo>
                <a:cubicBezTo>
                  <a:pt x="243" y="137"/>
                  <a:pt x="243" y="137"/>
                  <a:pt x="243" y="137"/>
                </a:cubicBezTo>
                <a:cubicBezTo>
                  <a:pt x="243" y="33"/>
                  <a:pt x="243" y="33"/>
                  <a:pt x="243" y="33"/>
                </a:cubicBezTo>
                <a:cubicBezTo>
                  <a:pt x="260" y="33"/>
                  <a:pt x="260" y="33"/>
                  <a:pt x="260" y="33"/>
                </a:cubicBezTo>
                <a:cubicBezTo>
                  <a:pt x="264" y="33"/>
                  <a:pt x="268" y="32"/>
                  <a:pt x="272" y="28"/>
                </a:cubicBezTo>
                <a:cubicBezTo>
                  <a:pt x="275" y="25"/>
                  <a:pt x="277" y="21"/>
                  <a:pt x="277" y="17"/>
                </a:cubicBezTo>
                <a:cubicBezTo>
                  <a:pt x="277" y="12"/>
                  <a:pt x="275" y="8"/>
                  <a:pt x="272" y="5"/>
                </a:cubicBezTo>
                <a:cubicBezTo>
                  <a:pt x="268" y="2"/>
                  <a:pt x="264" y="0"/>
                  <a:pt x="260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2" y="0"/>
                  <a:pt x="118" y="2"/>
                  <a:pt x="115" y="5"/>
                </a:cubicBezTo>
                <a:cubicBezTo>
                  <a:pt x="111" y="8"/>
                  <a:pt x="110" y="12"/>
                  <a:pt x="110" y="17"/>
                </a:cubicBezTo>
                <a:cubicBezTo>
                  <a:pt x="110" y="21"/>
                  <a:pt x="111" y="25"/>
                  <a:pt x="115" y="28"/>
                </a:cubicBezTo>
                <a:cubicBezTo>
                  <a:pt x="118" y="32"/>
                  <a:pt x="122" y="33"/>
                  <a:pt x="126" y="33"/>
                </a:cubicBezTo>
                <a:cubicBezTo>
                  <a:pt x="143" y="33"/>
                  <a:pt x="143" y="33"/>
                  <a:pt x="143" y="33"/>
                </a:cubicBezTo>
                <a:cubicBezTo>
                  <a:pt x="143" y="137"/>
                  <a:pt x="143" y="137"/>
                  <a:pt x="143" y="137"/>
                </a:cubicBezTo>
                <a:cubicBezTo>
                  <a:pt x="12" y="344"/>
                  <a:pt x="12" y="344"/>
                  <a:pt x="12" y="344"/>
                </a:cubicBezTo>
                <a:cubicBezTo>
                  <a:pt x="2" y="360"/>
                  <a:pt x="0" y="373"/>
                  <a:pt x="6" y="384"/>
                </a:cubicBezTo>
                <a:cubicBezTo>
                  <a:pt x="12" y="395"/>
                  <a:pt x="25" y="400"/>
                  <a:pt x="43" y="400"/>
                </a:cubicBezTo>
                <a:cubicBezTo>
                  <a:pt x="343" y="400"/>
                  <a:pt x="343" y="400"/>
                  <a:pt x="343" y="400"/>
                </a:cubicBezTo>
                <a:cubicBezTo>
                  <a:pt x="362" y="400"/>
                  <a:pt x="374" y="395"/>
                  <a:pt x="380" y="384"/>
                </a:cubicBezTo>
                <a:cubicBezTo>
                  <a:pt x="386" y="373"/>
                  <a:pt x="384" y="360"/>
                  <a:pt x="374" y="344"/>
                </a:cubicBezTo>
                <a:close/>
                <a:moveTo>
                  <a:pt x="100" y="267"/>
                </a:moveTo>
                <a:cubicBezTo>
                  <a:pt x="171" y="155"/>
                  <a:pt x="171" y="155"/>
                  <a:pt x="171" y="155"/>
                </a:cubicBezTo>
                <a:cubicBezTo>
                  <a:pt x="177" y="147"/>
                  <a:pt x="177" y="147"/>
                  <a:pt x="177" y="147"/>
                </a:cubicBezTo>
                <a:cubicBezTo>
                  <a:pt x="177" y="33"/>
                  <a:pt x="177" y="33"/>
                  <a:pt x="177" y="33"/>
                </a:cubicBezTo>
                <a:cubicBezTo>
                  <a:pt x="210" y="33"/>
                  <a:pt x="210" y="33"/>
                  <a:pt x="210" y="33"/>
                </a:cubicBezTo>
                <a:cubicBezTo>
                  <a:pt x="210" y="147"/>
                  <a:pt x="210" y="147"/>
                  <a:pt x="210" y="147"/>
                </a:cubicBezTo>
                <a:cubicBezTo>
                  <a:pt x="215" y="155"/>
                  <a:pt x="215" y="155"/>
                  <a:pt x="215" y="155"/>
                </a:cubicBezTo>
                <a:cubicBezTo>
                  <a:pt x="286" y="267"/>
                  <a:pt x="286" y="267"/>
                  <a:pt x="286" y="267"/>
                </a:cubicBezTo>
                <a:lnTo>
                  <a:pt x="100" y="267"/>
                </a:lnTo>
                <a:close/>
                <a:moveTo>
                  <a:pt x="100" y="267"/>
                </a:moveTo>
                <a:cubicBezTo>
                  <a:pt x="100" y="267"/>
                  <a:pt x="100" y="267"/>
                  <a:pt x="100" y="2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5" name="Freeform 69"/>
          <p:cNvSpPr>
            <a:spLocks noEditPoints="1"/>
          </p:cNvSpPr>
          <p:nvPr/>
        </p:nvSpPr>
        <p:spPr bwMode="auto">
          <a:xfrm>
            <a:off x="15750156" y="4583991"/>
            <a:ext cx="1269804" cy="1117430"/>
          </a:xfrm>
          <a:custGeom>
            <a:avLst/>
            <a:gdLst>
              <a:gd name="T0" fmla="*/ 384 w 417"/>
              <a:gd name="T1" fmla="*/ 267 h 367"/>
              <a:gd name="T2" fmla="*/ 384 w 417"/>
              <a:gd name="T3" fmla="*/ 58 h 367"/>
              <a:gd name="T4" fmla="*/ 400 w 417"/>
              <a:gd name="T5" fmla="*/ 50 h 367"/>
              <a:gd name="T6" fmla="*/ 392 w 417"/>
              <a:gd name="T7" fmla="*/ 0 h 367"/>
              <a:gd name="T8" fmla="*/ 142 w 417"/>
              <a:gd name="T9" fmla="*/ 0 h 367"/>
              <a:gd name="T10" fmla="*/ 133 w 417"/>
              <a:gd name="T11" fmla="*/ 33 h 367"/>
              <a:gd name="T12" fmla="*/ 8 w 417"/>
              <a:gd name="T13" fmla="*/ 33 h 367"/>
              <a:gd name="T14" fmla="*/ 0 w 417"/>
              <a:gd name="T15" fmla="*/ 67 h 367"/>
              <a:gd name="T16" fmla="*/ 17 w 417"/>
              <a:gd name="T17" fmla="*/ 83 h 367"/>
              <a:gd name="T18" fmla="*/ 17 w 417"/>
              <a:gd name="T19" fmla="*/ 167 h 367"/>
              <a:gd name="T20" fmla="*/ 46 w 417"/>
              <a:gd name="T21" fmla="*/ 238 h 367"/>
              <a:gd name="T22" fmla="*/ 117 w 417"/>
              <a:gd name="T23" fmla="*/ 267 h 367"/>
              <a:gd name="T24" fmla="*/ 150 w 417"/>
              <a:gd name="T25" fmla="*/ 267 h 367"/>
              <a:gd name="T26" fmla="*/ 117 w 417"/>
              <a:gd name="T27" fmla="*/ 317 h 367"/>
              <a:gd name="T28" fmla="*/ 117 w 417"/>
              <a:gd name="T29" fmla="*/ 367 h 367"/>
              <a:gd name="T30" fmla="*/ 417 w 417"/>
              <a:gd name="T31" fmla="*/ 367 h 367"/>
              <a:gd name="T32" fmla="*/ 417 w 417"/>
              <a:gd name="T33" fmla="*/ 317 h 367"/>
              <a:gd name="T34" fmla="*/ 384 w 417"/>
              <a:gd name="T35" fmla="*/ 267 h 367"/>
              <a:gd name="T36" fmla="*/ 150 w 417"/>
              <a:gd name="T37" fmla="*/ 200 h 367"/>
              <a:gd name="T38" fmla="*/ 117 w 417"/>
              <a:gd name="T39" fmla="*/ 200 h 367"/>
              <a:gd name="T40" fmla="*/ 93 w 417"/>
              <a:gd name="T41" fmla="*/ 190 h 367"/>
              <a:gd name="T42" fmla="*/ 83 w 417"/>
              <a:gd name="T43" fmla="*/ 167 h 367"/>
              <a:gd name="T44" fmla="*/ 83 w 417"/>
              <a:gd name="T45" fmla="*/ 100 h 367"/>
              <a:gd name="T46" fmla="*/ 150 w 417"/>
              <a:gd name="T47" fmla="*/ 100 h 367"/>
              <a:gd name="T48" fmla="*/ 150 w 417"/>
              <a:gd name="T49" fmla="*/ 200 h 367"/>
              <a:gd name="T50" fmla="*/ 150 w 417"/>
              <a:gd name="T51" fmla="*/ 200 h 367"/>
              <a:gd name="T52" fmla="*/ 150 w 417"/>
              <a:gd name="T53" fmla="*/ 20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7" h="367">
                <a:moveTo>
                  <a:pt x="384" y="267"/>
                </a:moveTo>
                <a:cubicBezTo>
                  <a:pt x="384" y="58"/>
                  <a:pt x="384" y="58"/>
                  <a:pt x="384" y="58"/>
                </a:cubicBezTo>
                <a:cubicBezTo>
                  <a:pt x="400" y="50"/>
                  <a:pt x="400" y="50"/>
                  <a:pt x="400" y="50"/>
                </a:cubicBezTo>
                <a:cubicBezTo>
                  <a:pt x="392" y="0"/>
                  <a:pt x="392" y="0"/>
                  <a:pt x="39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33" y="33"/>
                  <a:pt x="133" y="33"/>
                  <a:pt x="133" y="33"/>
                </a:cubicBezTo>
                <a:cubicBezTo>
                  <a:pt x="8" y="33"/>
                  <a:pt x="8" y="33"/>
                  <a:pt x="8" y="33"/>
                </a:cubicBezTo>
                <a:cubicBezTo>
                  <a:pt x="0" y="67"/>
                  <a:pt x="0" y="67"/>
                  <a:pt x="0" y="67"/>
                </a:cubicBezTo>
                <a:cubicBezTo>
                  <a:pt x="17" y="83"/>
                  <a:pt x="17" y="83"/>
                  <a:pt x="17" y="83"/>
                </a:cubicBezTo>
                <a:cubicBezTo>
                  <a:pt x="17" y="167"/>
                  <a:pt x="17" y="167"/>
                  <a:pt x="17" y="167"/>
                </a:cubicBezTo>
                <a:cubicBezTo>
                  <a:pt x="17" y="194"/>
                  <a:pt x="26" y="218"/>
                  <a:pt x="46" y="238"/>
                </a:cubicBezTo>
                <a:cubicBezTo>
                  <a:pt x="66" y="257"/>
                  <a:pt x="89" y="267"/>
                  <a:pt x="117" y="267"/>
                </a:cubicBezTo>
                <a:cubicBezTo>
                  <a:pt x="150" y="267"/>
                  <a:pt x="150" y="267"/>
                  <a:pt x="150" y="267"/>
                </a:cubicBezTo>
                <a:cubicBezTo>
                  <a:pt x="117" y="317"/>
                  <a:pt x="117" y="317"/>
                  <a:pt x="117" y="317"/>
                </a:cubicBezTo>
                <a:cubicBezTo>
                  <a:pt x="117" y="367"/>
                  <a:pt x="117" y="367"/>
                  <a:pt x="117" y="367"/>
                </a:cubicBezTo>
                <a:cubicBezTo>
                  <a:pt x="417" y="367"/>
                  <a:pt x="417" y="367"/>
                  <a:pt x="417" y="367"/>
                </a:cubicBezTo>
                <a:cubicBezTo>
                  <a:pt x="417" y="317"/>
                  <a:pt x="417" y="317"/>
                  <a:pt x="417" y="317"/>
                </a:cubicBezTo>
                <a:lnTo>
                  <a:pt x="384" y="267"/>
                </a:lnTo>
                <a:close/>
                <a:moveTo>
                  <a:pt x="150" y="200"/>
                </a:moveTo>
                <a:cubicBezTo>
                  <a:pt x="117" y="200"/>
                  <a:pt x="117" y="200"/>
                  <a:pt x="117" y="200"/>
                </a:cubicBezTo>
                <a:cubicBezTo>
                  <a:pt x="108" y="200"/>
                  <a:pt x="100" y="197"/>
                  <a:pt x="93" y="190"/>
                </a:cubicBezTo>
                <a:cubicBezTo>
                  <a:pt x="87" y="184"/>
                  <a:pt x="83" y="176"/>
                  <a:pt x="83" y="167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150" y="100"/>
                  <a:pt x="150" y="100"/>
                  <a:pt x="150" y="100"/>
                </a:cubicBezTo>
                <a:lnTo>
                  <a:pt x="150" y="200"/>
                </a:lnTo>
                <a:close/>
                <a:moveTo>
                  <a:pt x="150" y="200"/>
                </a:moveTo>
                <a:cubicBezTo>
                  <a:pt x="150" y="200"/>
                  <a:pt x="150" y="200"/>
                  <a:pt x="150" y="2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8" name="Freeform 73"/>
          <p:cNvSpPr>
            <a:spLocks noEditPoints="1"/>
          </p:cNvSpPr>
          <p:nvPr/>
        </p:nvSpPr>
        <p:spPr bwMode="auto">
          <a:xfrm>
            <a:off x="1014082" y="7568526"/>
            <a:ext cx="1276153" cy="1371388"/>
          </a:xfrm>
          <a:custGeom>
            <a:avLst/>
            <a:gdLst>
              <a:gd name="T0" fmla="*/ 359 w 434"/>
              <a:gd name="T1" fmla="*/ 263 h 467"/>
              <a:gd name="T2" fmla="*/ 334 w 434"/>
              <a:gd name="T3" fmla="*/ 133 h 467"/>
              <a:gd name="T4" fmla="*/ 309 w 434"/>
              <a:gd name="T5" fmla="*/ 65 h 467"/>
              <a:gd name="T6" fmla="*/ 240 w 434"/>
              <a:gd name="T7" fmla="*/ 35 h 467"/>
              <a:gd name="T8" fmla="*/ 242 w 434"/>
              <a:gd name="T9" fmla="*/ 25 h 467"/>
              <a:gd name="T10" fmla="*/ 235 w 434"/>
              <a:gd name="T11" fmla="*/ 7 h 467"/>
              <a:gd name="T12" fmla="*/ 217 w 434"/>
              <a:gd name="T13" fmla="*/ 0 h 467"/>
              <a:gd name="T14" fmla="*/ 199 w 434"/>
              <a:gd name="T15" fmla="*/ 7 h 467"/>
              <a:gd name="T16" fmla="*/ 192 w 434"/>
              <a:gd name="T17" fmla="*/ 25 h 467"/>
              <a:gd name="T18" fmla="*/ 194 w 434"/>
              <a:gd name="T19" fmla="*/ 35 h 467"/>
              <a:gd name="T20" fmla="*/ 125 w 434"/>
              <a:gd name="T21" fmla="*/ 65 h 467"/>
              <a:gd name="T22" fmla="*/ 100 w 434"/>
              <a:gd name="T23" fmla="*/ 133 h 467"/>
              <a:gd name="T24" fmla="*/ 75 w 434"/>
              <a:gd name="T25" fmla="*/ 263 h 467"/>
              <a:gd name="T26" fmla="*/ 0 w 434"/>
              <a:gd name="T27" fmla="*/ 367 h 467"/>
              <a:gd name="T28" fmla="*/ 10 w 434"/>
              <a:gd name="T29" fmla="*/ 391 h 467"/>
              <a:gd name="T30" fmla="*/ 33 w 434"/>
              <a:gd name="T31" fmla="*/ 400 h 467"/>
              <a:gd name="T32" fmla="*/ 150 w 434"/>
              <a:gd name="T33" fmla="*/ 400 h 467"/>
              <a:gd name="T34" fmla="*/ 170 w 434"/>
              <a:gd name="T35" fmla="*/ 448 h 467"/>
              <a:gd name="T36" fmla="*/ 217 w 434"/>
              <a:gd name="T37" fmla="*/ 467 h 467"/>
              <a:gd name="T38" fmla="*/ 264 w 434"/>
              <a:gd name="T39" fmla="*/ 448 h 467"/>
              <a:gd name="T40" fmla="*/ 284 w 434"/>
              <a:gd name="T41" fmla="*/ 400 h 467"/>
              <a:gd name="T42" fmla="*/ 400 w 434"/>
              <a:gd name="T43" fmla="*/ 400 h 467"/>
              <a:gd name="T44" fmla="*/ 424 w 434"/>
              <a:gd name="T45" fmla="*/ 391 h 467"/>
              <a:gd name="T46" fmla="*/ 434 w 434"/>
              <a:gd name="T47" fmla="*/ 367 h 467"/>
              <a:gd name="T48" fmla="*/ 359 w 434"/>
              <a:gd name="T49" fmla="*/ 263 h 467"/>
              <a:gd name="T50" fmla="*/ 217 w 434"/>
              <a:gd name="T51" fmla="*/ 446 h 467"/>
              <a:gd name="T52" fmla="*/ 184 w 434"/>
              <a:gd name="T53" fmla="*/ 433 h 467"/>
              <a:gd name="T54" fmla="*/ 171 w 434"/>
              <a:gd name="T55" fmla="*/ 400 h 467"/>
              <a:gd name="T56" fmla="*/ 175 w 434"/>
              <a:gd name="T57" fmla="*/ 396 h 467"/>
              <a:gd name="T58" fmla="*/ 179 w 434"/>
              <a:gd name="T59" fmla="*/ 400 h 467"/>
              <a:gd name="T60" fmla="*/ 190 w 434"/>
              <a:gd name="T61" fmla="*/ 427 h 467"/>
              <a:gd name="T62" fmla="*/ 217 w 434"/>
              <a:gd name="T63" fmla="*/ 438 h 467"/>
              <a:gd name="T64" fmla="*/ 221 w 434"/>
              <a:gd name="T65" fmla="*/ 442 h 467"/>
              <a:gd name="T66" fmla="*/ 217 w 434"/>
              <a:gd name="T67" fmla="*/ 446 h 467"/>
              <a:gd name="T68" fmla="*/ 217 w 434"/>
              <a:gd name="T69" fmla="*/ 446 h 467"/>
              <a:gd name="T70" fmla="*/ 217 w 434"/>
              <a:gd name="T71" fmla="*/ 446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4" h="467">
                <a:moveTo>
                  <a:pt x="359" y="263"/>
                </a:moveTo>
                <a:cubicBezTo>
                  <a:pt x="342" y="222"/>
                  <a:pt x="334" y="179"/>
                  <a:pt x="334" y="133"/>
                </a:cubicBezTo>
                <a:cubicBezTo>
                  <a:pt x="334" y="105"/>
                  <a:pt x="325" y="82"/>
                  <a:pt x="309" y="65"/>
                </a:cubicBezTo>
                <a:cubicBezTo>
                  <a:pt x="292" y="48"/>
                  <a:pt x="269" y="38"/>
                  <a:pt x="240" y="35"/>
                </a:cubicBezTo>
                <a:cubicBezTo>
                  <a:pt x="241" y="32"/>
                  <a:pt x="242" y="28"/>
                  <a:pt x="242" y="25"/>
                </a:cubicBezTo>
                <a:cubicBezTo>
                  <a:pt x="242" y="18"/>
                  <a:pt x="240" y="12"/>
                  <a:pt x="235" y="7"/>
                </a:cubicBezTo>
                <a:cubicBezTo>
                  <a:pt x="230" y="2"/>
                  <a:pt x="224" y="0"/>
                  <a:pt x="217" y="0"/>
                </a:cubicBezTo>
                <a:cubicBezTo>
                  <a:pt x="210" y="0"/>
                  <a:pt x="204" y="2"/>
                  <a:pt x="199" y="7"/>
                </a:cubicBezTo>
                <a:cubicBezTo>
                  <a:pt x="194" y="12"/>
                  <a:pt x="192" y="18"/>
                  <a:pt x="192" y="25"/>
                </a:cubicBezTo>
                <a:cubicBezTo>
                  <a:pt x="192" y="28"/>
                  <a:pt x="193" y="32"/>
                  <a:pt x="194" y="35"/>
                </a:cubicBezTo>
                <a:cubicBezTo>
                  <a:pt x="165" y="38"/>
                  <a:pt x="142" y="48"/>
                  <a:pt x="125" y="65"/>
                </a:cubicBezTo>
                <a:cubicBezTo>
                  <a:pt x="108" y="82"/>
                  <a:pt x="100" y="105"/>
                  <a:pt x="100" y="133"/>
                </a:cubicBezTo>
                <a:cubicBezTo>
                  <a:pt x="100" y="179"/>
                  <a:pt x="92" y="222"/>
                  <a:pt x="75" y="263"/>
                </a:cubicBezTo>
                <a:cubicBezTo>
                  <a:pt x="58" y="305"/>
                  <a:pt x="33" y="339"/>
                  <a:pt x="0" y="367"/>
                </a:cubicBezTo>
                <a:cubicBezTo>
                  <a:pt x="0" y="376"/>
                  <a:pt x="3" y="384"/>
                  <a:pt x="10" y="391"/>
                </a:cubicBezTo>
                <a:cubicBezTo>
                  <a:pt x="17" y="397"/>
                  <a:pt x="24" y="400"/>
                  <a:pt x="33" y="400"/>
                </a:cubicBezTo>
                <a:cubicBezTo>
                  <a:pt x="150" y="400"/>
                  <a:pt x="150" y="400"/>
                  <a:pt x="150" y="400"/>
                </a:cubicBezTo>
                <a:cubicBezTo>
                  <a:pt x="150" y="419"/>
                  <a:pt x="157" y="435"/>
                  <a:pt x="170" y="448"/>
                </a:cubicBezTo>
                <a:cubicBezTo>
                  <a:pt x="183" y="461"/>
                  <a:pt x="199" y="467"/>
                  <a:pt x="217" y="467"/>
                </a:cubicBezTo>
                <a:cubicBezTo>
                  <a:pt x="235" y="467"/>
                  <a:pt x="251" y="461"/>
                  <a:pt x="264" y="448"/>
                </a:cubicBezTo>
                <a:cubicBezTo>
                  <a:pt x="277" y="435"/>
                  <a:pt x="284" y="419"/>
                  <a:pt x="284" y="400"/>
                </a:cubicBezTo>
                <a:cubicBezTo>
                  <a:pt x="400" y="400"/>
                  <a:pt x="400" y="400"/>
                  <a:pt x="400" y="400"/>
                </a:cubicBezTo>
                <a:cubicBezTo>
                  <a:pt x="410" y="400"/>
                  <a:pt x="417" y="397"/>
                  <a:pt x="424" y="391"/>
                </a:cubicBezTo>
                <a:cubicBezTo>
                  <a:pt x="431" y="384"/>
                  <a:pt x="434" y="376"/>
                  <a:pt x="434" y="367"/>
                </a:cubicBezTo>
                <a:cubicBezTo>
                  <a:pt x="401" y="339"/>
                  <a:pt x="376" y="305"/>
                  <a:pt x="359" y="263"/>
                </a:cubicBezTo>
                <a:close/>
                <a:moveTo>
                  <a:pt x="217" y="446"/>
                </a:moveTo>
                <a:cubicBezTo>
                  <a:pt x="204" y="446"/>
                  <a:pt x="193" y="442"/>
                  <a:pt x="184" y="433"/>
                </a:cubicBezTo>
                <a:cubicBezTo>
                  <a:pt x="176" y="424"/>
                  <a:pt x="171" y="413"/>
                  <a:pt x="171" y="400"/>
                </a:cubicBezTo>
                <a:cubicBezTo>
                  <a:pt x="171" y="398"/>
                  <a:pt x="172" y="396"/>
                  <a:pt x="175" y="396"/>
                </a:cubicBezTo>
                <a:cubicBezTo>
                  <a:pt x="178" y="396"/>
                  <a:pt x="179" y="398"/>
                  <a:pt x="179" y="400"/>
                </a:cubicBezTo>
                <a:cubicBezTo>
                  <a:pt x="179" y="411"/>
                  <a:pt x="183" y="420"/>
                  <a:pt x="190" y="427"/>
                </a:cubicBezTo>
                <a:cubicBezTo>
                  <a:pt x="198" y="434"/>
                  <a:pt x="207" y="438"/>
                  <a:pt x="217" y="438"/>
                </a:cubicBezTo>
                <a:cubicBezTo>
                  <a:pt x="220" y="438"/>
                  <a:pt x="221" y="439"/>
                  <a:pt x="221" y="442"/>
                </a:cubicBezTo>
                <a:cubicBezTo>
                  <a:pt x="221" y="445"/>
                  <a:pt x="220" y="446"/>
                  <a:pt x="217" y="446"/>
                </a:cubicBezTo>
                <a:close/>
                <a:moveTo>
                  <a:pt x="217" y="446"/>
                </a:moveTo>
                <a:cubicBezTo>
                  <a:pt x="217" y="446"/>
                  <a:pt x="217" y="446"/>
                  <a:pt x="217" y="44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1" name="グループ化 100"/>
          <p:cNvGrpSpPr/>
          <p:nvPr/>
        </p:nvGrpSpPr>
        <p:grpSpPr>
          <a:xfrm>
            <a:off x="3960026" y="7511384"/>
            <a:ext cx="1272980" cy="1485671"/>
            <a:chOff x="1979613" y="3525838"/>
            <a:chExt cx="636588" cy="742950"/>
          </a:xfrm>
        </p:grpSpPr>
        <p:sp>
          <p:nvSpPr>
            <p:cNvPr id="81" name="Freeform 77"/>
            <p:cNvSpPr>
              <a:spLocks noEditPoints="1"/>
            </p:cNvSpPr>
            <p:nvPr/>
          </p:nvSpPr>
          <p:spPr bwMode="auto">
            <a:xfrm>
              <a:off x="2057400" y="4048125"/>
              <a:ext cx="482600" cy="220663"/>
            </a:xfrm>
            <a:custGeom>
              <a:avLst/>
              <a:gdLst>
                <a:gd name="T0" fmla="*/ 271 w 278"/>
                <a:gd name="T1" fmla="*/ 0 h 127"/>
                <a:gd name="T2" fmla="*/ 138 w 278"/>
                <a:gd name="T3" fmla="*/ 39 h 127"/>
                <a:gd name="T4" fmla="*/ 6 w 278"/>
                <a:gd name="T5" fmla="*/ 0 h 127"/>
                <a:gd name="T6" fmla="*/ 2 w 278"/>
                <a:gd name="T7" fmla="*/ 3 h 127"/>
                <a:gd name="T8" fmla="*/ 0 w 278"/>
                <a:gd name="T9" fmla="*/ 7 h 127"/>
                <a:gd name="T10" fmla="*/ 15 w 278"/>
                <a:gd name="T11" fmla="*/ 83 h 127"/>
                <a:gd name="T12" fmla="*/ 29 w 278"/>
                <a:gd name="T13" fmla="*/ 99 h 127"/>
                <a:gd name="T14" fmla="*/ 48 w 278"/>
                <a:gd name="T15" fmla="*/ 110 h 127"/>
                <a:gd name="T16" fmla="*/ 68 w 278"/>
                <a:gd name="T17" fmla="*/ 117 h 127"/>
                <a:gd name="T18" fmla="*/ 89 w 278"/>
                <a:gd name="T19" fmla="*/ 122 h 127"/>
                <a:gd name="T20" fmla="*/ 141 w 278"/>
                <a:gd name="T21" fmla="*/ 127 h 127"/>
                <a:gd name="T22" fmla="*/ 194 w 278"/>
                <a:gd name="T23" fmla="*/ 121 h 127"/>
                <a:gd name="T24" fmla="*/ 243 w 278"/>
                <a:gd name="T25" fmla="*/ 102 h 127"/>
                <a:gd name="T26" fmla="*/ 258 w 278"/>
                <a:gd name="T27" fmla="*/ 88 h 127"/>
                <a:gd name="T28" fmla="*/ 266 w 278"/>
                <a:gd name="T29" fmla="*/ 69 h 127"/>
                <a:gd name="T30" fmla="*/ 270 w 278"/>
                <a:gd name="T31" fmla="*/ 48 h 127"/>
                <a:gd name="T32" fmla="*/ 274 w 278"/>
                <a:gd name="T33" fmla="*/ 28 h 127"/>
                <a:gd name="T34" fmla="*/ 276 w 278"/>
                <a:gd name="T35" fmla="*/ 18 h 127"/>
                <a:gd name="T36" fmla="*/ 277 w 278"/>
                <a:gd name="T37" fmla="*/ 6 h 127"/>
                <a:gd name="T38" fmla="*/ 271 w 278"/>
                <a:gd name="T39" fmla="*/ 0 h 127"/>
                <a:gd name="T40" fmla="*/ 271 w 278"/>
                <a:gd name="T41" fmla="*/ 0 h 127"/>
                <a:gd name="T42" fmla="*/ 271 w 278"/>
                <a:gd name="T43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8" h="127">
                  <a:moveTo>
                    <a:pt x="271" y="0"/>
                  </a:moveTo>
                  <a:cubicBezTo>
                    <a:pt x="232" y="26"/>
                    <a:pt x="188" y="39"/>
                    <a:pt x="138" y="39"/>
                  </a:cubicBezTo>
                  <a:cubicBezTo>
                    <a:pt x="89" y="39"/>
                    <a:pt x="45" y="26"/>
                    <a:pt x="6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6" y="41"/>
                    <a:pt x="11" y="66"/>
                    <a:pt x="15" y="83"/>
                  </a:cubicBezTo>
                  <a:cubicBezTo>
                    <a:pt x="18" y="89"/>
                    <a:pt x="23" y="94"/>
                    <a:pt x="29" y="99"/>
                  </a:cubicBezTo>
                  <a:cubicBezTo>
                    <a:pt x="34" y="104"/>
                    <a:pt x="40" y="107"/>
                    <a:pt x="48" y="110"/>
                  </a:cubicBezTo>
                  <a:cubicBezTo>
                    <a:pt x="55" y="113"/>
                    <a:pt x="61" y="116"/>
                    <a:pt x="68" y="117"/>
                  </a:cubicBezTo>
                  <a:cubicBezTo>
                    <a:pt x="74" y="119"/>
                    <a:pt x="81" y="121"/>
                    <a:pt x="89" y="122"/>
                  </a:cubicBezTo>
                  <a:cubicBezTo>
                    <a:pt x="107" y="125"/>
                    <a:pt x="124" y="127"/>
                    <a:pt x="141" y="127"/>
                  </a:cubicBezTo>
                  <a:cubicBezTo>
                    <a:pt x="158" y="127"/>
                    <a:pt x="176" y="125"/>
                    <a:pt x="194" y="121"/>
                  </a:cubicBezTo>
                  <a:cubicBezTo>
                    <a:pt x="212" y="117"/>
                    <a:pt x="228" y="111"/>
                    <a:pt x="243" y="102"/>
                  </a:cubicBezTo>
                  <a:cubicBezTo>
                    <a:pt x="250" y="99"/>
                    <a:pt x="255" y="94"/>
                    <a:pt x="258" y="88"/>
                  </a:cubicBezTo>
                  <a:cubicBezTo>
                    <a:pt x="262" y="81"/>
                    <a:pt x="265" y="75"/>
                    <a:pt x="266" y="69"/>
                  </a:cubicBezTo>
                  <a:cubicBezTo>
                    <a:pt x="267" y="64"/>
                    <a:pt x="268" y="56"/>
                    <a:pt x="270" y="48"/>
                  </a:cubicBezTo>
                  <a:cubicBezTo>
                    <a:pt x="271" y="39"/>
                    <a:pt x="272" y="32"/>
                    <a:pt x="274" y="28"/>
                  </a:cubicBezTo>
                  <a:cubicBezTo>
                    <a:pt x="274" y="26"/>
                    <a:pt x="274" y="23"/>
                    <a:pt x="276" y="18"/>
                  </a:cubicBezTo>
                  <a:cubicBezTo>
                    <a:pt x="277" y="13"/>
                    <a:pt x="278" y="9"/>
                    <a:pt x="277" y="6"/>
                  </a:cubicBezTo>
                  <a:cubicBezTo>
                    <a:pt x="276" y="3"/>
                    <a:pt x="274" y="1"/>
                    <a:pt x="271" y="0"/>
                  </a:cubicBezTo>
                  <a:close/>
                  <a:moveTo>
                    <a:pt x="271" y="0"/>
                  </a:moveTo>
                  <a:cubicBezTo>
                    <a:pt x="271" y="0"/>
                    <a:pt x="271" y="0"/>
                    <a:pt x="27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8"/>
            <p:cNvSpPr>
              <a:spLocks noEditPoints="1"/>
            </p:cNvSpPr>
            <p:nvPr/>
          </p:nvSpPr>
          <p:spPr bwMode="auto">
            <a:xfrm>
              <a:off x="1979613" y="3525838"/>
              <a:ext cx="636588" cy="541338"/>
            </a:xfrm>
            <a:custGeom>
              <a:avLst/>
              <a:gdLst>
                <a:gd name="T0" fmla="*/ 363 w 367"/>
                <a:gd name="T1" fmla="*/ 52 h 313"/>
                <a:gd name="T2" fmla="*/ 307 w 367"/>
                <a:gd name="T3" fmla="*/ 20 h 313"/>
                <a:gd name="T4" fmla="*/ 131 w 367"/>
                <a:gd name="T5" fmla="*/ 7 h 313"/>
                <a:gd name="T6" fmla="*/ 49 w 367"/>
                <a:gd name="T7" fmla="*/ 24 h 313"/>
                <a:gd name="T8" fmla="*/ 37 w 367"/>
                <a:gd name="T9" fmla="*/ 28 h 313"/>
                <a:gd name="T10" fmla="*/ 25 w 367"/>
                <a:gd name="T11" fmla="*/ 34 h 313"/>
                <a:gd name="T12" fmla="*/ 13 w 367"/>
                <a:gd name="T13" fmla="*/ 42 h 313"/>
                <a:gd name="T14" fmla="*/ 5 w 367"/>
                <a:gd name="T15" fmla="*/ 52 h 313"/>
                <a:gd name="T16" fmla="*/ 0 w 367"/>
                <a:gd name="T17" fmla="*/ 64 h 313"/>
                <a:gd name="T18" fmla="*/ 6 w 367"/>
                <a:gd name="T19" fmla="*/ 106 h 313"/>
                <a:gd name="T20" fmla="*/ 12 w 367"/>
                <a:gd name="T21" fmla="*/ 144 h 313"/>
                <a:gd name="T22" fmla="*/ 19 w 367"/>
                <a:gd name="T23" fmla="*/ 186 h 313"/>
                <a:gd name="T24" fmla="*/ 26 w 367"/>
                <a:gd name="T25" fmla="*/ 225 h 313"/>
                <a:gd name="T26" fmla="*/ 28 w 367"/>
                <a:gd name="T27" fmla="*/ 234 h 313"/>
                <a:gd name="T28" fmla="*/ 29 w 367"/>
                <a:gd name="T29" fmla="*/ 245 h 313"/>
                <a:gd name="T30" fmla="*/ 31 w 367"/>
                <a:gd name="T31" fmla="*/ 254 h 313"/>
                <a:gd name="T32" fmla="*/ 36 w 367"/>
                <a:gd name="T33" fmla="*/ 263 h 313"/>
                <a:gd name="T34" fmla="*/ 43 w 367"/>
                <a:gd name="T35" fmla="*/ 270 h 313"/>
                <a:gd name="T36" fmla="*/ 145 w 367"/>
                <a:gd name="T37" fmla="*/ 306 h 313"/>
                <a:gd name="T38" fmla="*/ 304 w 367"/>
                <a:gd name="T39" fmla="*/ 283 h 313"/>
                <a:gd name="T40" fmla="*/ 318 w 367"/>
                <a:gd name="T41" fmla="*/ 275 h 313"/>
                <a:gd name="T42" fmla="*/ 330 w 367"/>
                <a:gd name="T43" fmla="*/ 264 h 313"/>
                <a:gd name="T44" fmla="*/ 337 w 367"/>
                <a:gd name="T45" fmla="*/ 250 h 313"/>
                <a:gd name="T46" fmla="*/ 366 w 367"/>
                <a:gd name="T47" fmla="*/ 79 h 313"/>
                <a:gd name="T48" fmla="*/ 367 w 367"/>
                <a:gd name="T49" fmla="*/ 65 h 313"/>
                <a:gd name="T50" fmla="*/ 363 w 367"/>
                <a:gd name="T51" fmla="*/ 52 h 313"/>
                <a:gd name="T52" fmla="*/ 228 w 367"/>
                <a:gd name="T53" fmla="*/ 245 h 313"/>
                <a:gd name="T54" fmla="*/ 189 w 367"/>
                <a:gd name="T55" fmla="*/ 267 h 313"/>
                <a:gd name="T56" fmla="*/ 146 w 367"/>
                <a:gd name="T57" fmla="*/ 252 h 313"/>
                <a:gd name="T58" fmla="*/ 125 w 367"/>
                <a:gd name="T59" fmla="*/ 212 h 313"/>
                <a:gd name="T60" fmla="*/ 134 w 367"/>
                <a:gd name="T61" fmla="*/ 178 h 313"/>
                <a:gd name="T62" fmla="*/ 161 w 367"/>
                <a:gd name="T63" fmla="*/ 155 h 313"/>
                <a:gd name="T64" fmla="*/ 212 w 367"/>
                <a:gd name="T65" fmla="*/ 158 h 313"/>
                <a:gd name="T66" fmla="*/ 241 w 367"/>
                <a:gd name="T67" fmla="*/ 201 h 313"/>
                <a:gd name="T68" fmla="*/ 228 w 367"/>
                <a:gd name="T69" fmla="*/ 245 h 313"/>
                <a:gd name="T70" fmla="*/ 284 w 367"/>
                <a:gd name="T71" fmla="*/ 72 h 313"/>
                <a:gd name="T72" fmla="*/ 265 w 367"/>
                <a:gd name="T73" fmla="*/ 78 h 313"/>
                <a:gd name="T74" fmla="*/ 242 w 367"/>
                <a:gd name="T75" fmla="*/ 81 h 313"/>
                <a:gd name="T76" fmla="*/ 125 w 367"/>
                <a:gd name="T77" fmla="*/ 80 h 313"/>
                <a:gd name="T78" fmla="*/ 102 w 367"/>
                <a:gd name="T79" fmla="*/ 77 h 313"/>
                <a:gd name="T80" fmla="*/ 83 w 367"/>
                <a:gd name="T81" fmla="*/ 72 h 313"/>
                <a:gd name="T82" fmla="*/ 63 w 367"/>
                <a:gd name="T83" fmla="*/ 60 h 313"/>
                <a:gd name="T84" fmla="*/ 76 w 367"/>
                <a:gd name="T85" fmla="*/ 49 h 313"/>
                <a:gd name="T86" fmla="*/ 91 w 367"/>
                <a:gd name="T87" fmla="*/ 43 h 313"/>
                <a:gd name="T88" fmla="*/ 108 w 367"/>
                <a:gd name="T89" fmla="*/ 40 h 313"/>
                <a:gd name="T90" fmla="*/ 256 w 367"/>
                <a:gd name="T91" fmla="*/ 39 h 313"/>
                <a:gd name="T92" fmla="*/ 274 w 367"/>
                <a:gd name="T93" fmla="*/ 42 h 313"/>
                <a:gd name="T94" fmla="*/ 289 w 367"/>
                <a:gd name="T95" fmla="*/ 48 h 313"/>
                <a:gd name="T96" fmla="*/ 304 w 367"/>
                <a:gd name="T97" fmla="*/ 60 h 313"/>
                <a:gd name="T98" fmla="*/ 284 w 367"/>
                <a:gd name="T99" fmla="*/ 72 h 313"/>
                <a:gd name="T100" fmla="*/ 284 w 367"/>
                <a:gd name="T101" fmla="*/ 72 h 313"/>
                <a:gd name="T102" fmla="*/ 284 w 367"/>
                <a:gd name="T103" fmla="*/ 7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7" h="313">
                  <a:moveTo>
                    <a:pt x="363" y="52"/>
                  </a:moveTo>
                  <a:cubicBezTo>
                    <a:pt x="352" y="39"/>
                    <a:pt x="334" y="28"/>
                    <a:pt x="307" y="20"/>
                  </a:cubicBezTo>
                  <a:cubicBezTo>
                    <a:pt x="255" y="5"/>
                    <a:pt x="196" y="0"/>
                    <a:pt x="131" y="7"/>
                  </a:cubicBezTo>
                  <a:cubicBezTo>
                    <a:pt x="98" y="10"/>
                    <a:pt x="71" y="16"/>
                    <a:pt x="49" y="24"/>
                  </a:cubicBezTo>
                  <a:cubicBezTo>
                    <a:pt x="44" y="25"/>
                    <a:pt x="40" y="27"/>
                    <a:pt x="37" y="28"/>
                  </a:cubicBezTo>
                  <a:cubicBezTo>
                    <a:pt x="33" y="30"/>
                    <a:pt x="29" y="32"/>
                    <a:pt x="25" y="34"/>
                  </a:cubicBezTo>
                  <a:cubicBezTo>
                    <a:pt x="20" y="37"/>
                    <a:pt x="16" y="39"/>
                    <a:pt x="13" y="42"/>
                  </a:cubicBezTo>
                  <a:cubicBezTo>
                    <a:pt x="10" y="45"/>
                    <a:pt x="7" y="48"/>
                    <a:pt x="5" y="52"/>
                  </a:cubicBezTo>
                  <a:cubicBezTo>
                    <a:pt x="2" y="56"/>
                    <a:pt x="1" y="60"/>
                    <a:pt x="0" y="64"/>
                  </a:cubicBezTo>
                  <a:cubicBezTo>
                    <a:pt x="2" y="77"/>
                    <a:pt x="3" y="91"/>
                    <a:pt x="6" y="106"/>
                  </a:cubicBezTo>
                  <a:cubicBezTo>
                    <a:pt x="8" y="121"/>
                    <a:pt x="10" y="133"/>
                    <a:pt x="12" y="144"/>
                  </a:cubicBezTo>
                  <a:cubicBezTo>
                    <a:pt x="14" y="155"/>
                    <a:pt x="16" y="169"/>
                    <a:pt x="19" y="186"/>
                  </a:cubicBezTo>
                  <a:cubicBezTo>
                    <a:pt x="22" y="204"/>
                    <a:pt x="25" y="217"/>
                    <a:pt x="26" y="225"/>
                  </a:cubicBezTo>
                  <a:cubicBezTo>
                    <a:pt x="26" y="227"/>
                    <a:pt x="27" y="230"/>
                    <a:pt x="28" y="234"/>
                  </a:cubicBezTo>
                  <a:cubicBezTo>
                    <a:pt x="28" y="239"/>
                    <a:pt x="29" y="242"/>
                    <a:pt x="29" y="245"/>
                  </a:cubicBezTo>
                  <a:cubicBezTo>
                    <a:pt x="30" y="247"/>
                    <a:pt x="30" y="250"/>
                    <a:pt x="31" y="254"/>
                  </a:cubicBezTo>
                  <a:cubicBezTo>
                    <a:pt x="33" y="257"/>
                    <a:pt x="34" y="260"/>
                    <a:pt x="36" y="263"/>
                  </a:cubicBezTo>
                  <a:cubicBezTo>
                    <a:pt x="38" y="265"/>
                    <a:pt x="40" y="268"/>
                    <a:pt x="43" y="270"/>
                  </a:cubicBezTo>
                  <a:cubicBezTo>
                    <a:pt x="68" y="289"/>
                    <a:pt x="102" y="301"/>
                    <a:pt x="145" y="306"/>
                  </a:cubicBezTo>
                  <a:cubicBezTo>
                    <a:pt x="207" y="313"/>
                    <a:pt x="260" y="305"/>
                    <a:pt x="304" y="283"/>
                  </a:cubicBezTo>
                  <a:cubicBezTo>
                    <a:pt x="310" y="280"/>
                    <a:pt x="315" y="277"/>
                    <a:pt x="318" y="275"/>
                  </a:cubicBezTo>
                  <a:cubicBezTo>
                    <a:pt x="322" y="272"/>
                    <a:pt x="326" y="269"/>
                    <a:pt x="330" y="264"/>
                  </a:cubicBezTo>
                  <a:cubicBezTo>
                    <a:pt x="334" y="260"/>
                    <a:pt x="336" y="255"/>
                    <a:pt x="337" y="250"/>
                  </a:cubicBezTo>
                  <a:cubicBezTo>
                    <a:pt x="352" y="165"/>
                    <a:pt x="361" y="108"/>
                    <a:pt x="366" y="79"/>
                  </a:cubicBezTo>
                  <a:cubicBezTo>
                    <a:pt x="367" y="75"/>
                    <a:pt x="367" y="70"/>
                    <a:pt x="367" y="65"/>
                  </a:cubicBezTo>
                  <a:cubicBezTo>
                    <a:pt x="367" y="60"/>
                    <a:pt x="366" y="55"/>
                    <a:pt x="363" y="52"/>
                  </a:cubicBezTo>
                  <a:close/>
                  <a:moveTo>
                    <a:pt x="228" y="245"/>
                  </a:moveTo>
                  <a:cubicBezTo>
                    <a:pt x="218" y="258"/>
                    <a:pt x="205" y="265"/>
                    <a:pt x="189" y="267"/>
                  </a:cubicBezTo>
                  <a:cubicBezTo>
                    <a:pt x="173" y="268"/>
                    <a:pt x="158" y="263"/>
                    <a:pt x="146" y="252"/>
                  </a:cubicBezTo>
                  <a:cubicBezTo>
                    <a:pt x="133" y="241"/>
                    <a:pt x="126" y="228"/>
                    <a:pt x="125" y="212"/>
                  </a:cubicBezTo>
                  <a:cubicBezTo>
                    <a:pt x="125" y="200"/>
                    <a:pt x="128" y="189"/>
                    <a:pt x="134" y="178"/>
                  </a:cubicBezTo>
                  <a:cubicBezTo>
                    <a:pt x="141" y="168"/>
                    <a:pt x="150" y="160"/>
                    <a:pt x="161" y="155"/>
                  </a:cubicBezTo>
                  <a:cubicBezTo>
                    <a:pt x="178" y="147"/>
                    <a:pt x="195" y="148"/>
                    <a:pt x="212" y="158"/>
                  </a:cubicBezTo>
                  <a:cubicBezTo>
                    <a:pt x="229" y="168"/>
                    <a:pt x="239" y="183"/>
                    <a:pt x="241" y="201"/>
                  </a:cubicBezTo>
                  <a:cubicBezTo>
                    <a:pt x="243" y="217"/>
                    <a:pt x="239" y="232"/>
                    <a:pt x="228" y="245"/>
                  </a:cubicBezTo>
                  <a:close/>
                  <a:moveTo>
                    <a:pt x="284" y="72"/>
                  </a:moveTo>
                  <a:cubicBezTo>
                    <a:pt x="276" y="75"/>
                    <a:pt x="270" y="77"/>
                    <a:pt x="265" y="78"/>
                  </a:cubicBezTo>
                  <a:cubicBezTo>
                    <a:pt x="261" y="78"/>
                    <a:pt x="253" y="79"/>
                    <a:pt x="242" y="81"/>
                  </a:cubicBezTo>
                  <a:cubicBezTo>
                    <a:pt x="204" y="86"/>
                    <a:pt x="165" y="85"/>
                    <a:pt x="125" y="80"/>
                  </a:cubicBezTo>
                  <a:cubicBezTo>
                    <a:pt x="115" y="79"/>
                    <a:pt x="107" y="78"/>
                    <a:pt x="102" y="77"/>
                  </a:cubicBezTo>
                  <a:cubicBezTo>
                    <a:pt x="98" y="77"/>
                    <a:pt x="91" y="75"/>
                    <a:pt x="83" y="72"/>
                  </a:cubicBezTo>
                  <a:cubicBezTo>
                    <a:pt x="75" y="69"/>
                    <a:pt x="69" y="65"/>
                    <a:pt x="63" y="60"/>
                  </a:cubicBezTo>
                  <a:cubicBezTo>
                    <a:pt x="66" y="55"/>
                    <a:pt x="71" y="52"/>
                    <a:pt x="76" y="49"/>
                  </a:cubicBezTo>
                  <a:cubicBezTo>
                    <a:pt x="82" y="46"/>
                    <a:pt x="87" y="44"/>
                    <a:pt x="91" y="43"/>
                  </a:cubicBezTo>
                  <a:cubicBezTo>
                    <a:pt x="95" y="42"/>
                    <a:pt x="100" y="41"/>
                    <a:pt x="108" y="40"/>
                  </a:cubicBezTo>
                  <a:cubicBezTo>
                    <a:pt x="156" y="31"/>
                    <a:pt x="205" y="31"/>
                    <a:pt x="256" y="39"/>
                  </a:cubicBezTo>
                  <a:cubicBezTo>
                    <a:pt x="264" y="41"/>
                    <a:pt x="270" y="42"/>
                    <a:pt x="274" y="42"/>
                  </a:cubicBezTo>
                  <a:cubicBezTo>
                    <a:pt x="278" y="43"/>
                    <a:pt x="283" y="45"/>
                    <a:pt x="289" y="48"/>
                  </a:cubicBezTo>
                  <a:cubicBezTo>
                    <a:pt x="295" y="51"/>
                    <a:pt x="300" y="55"/>
                    <a:pt x="304" y="60"/>
                  </a:cubicBezTo>
                  <a:cubicBezTo>
                    <a:pt x="299" y="65"/>
                    <a:pt x="292" y="69"/>
                    <a:pt x="284" y="72"/>
                  </a:cubicBezTo>
                  <a:close/>
                  <a:moveTo>
                    <a:pt x="284" y="72"/>
                  </a:moveTo>
                  <a:cubicBezTo>
                    <a:pt x="284" y="72"/>
                    <a:pt x="284" y="72"/>
                    <a:pt x="284" y="7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3" name="Freeform 79"/>
            <p:cNvSpPr>
              <a:spLocks noEditPoints="1"/>
            </p:cNvSpPr>
            <p:nvPr/>
          </p:nvSpPr>
          <p:spPr bwMode="auto">
            <a:xfrm>
              <a:off x="2246313" y="3835400"/>
              <a:ext cx="104775" cy="106363"/>
            </a:xfrm>
            <a:custGeom>
              <a:avLst/>
              <a:gdLst>
                <a:gd name="T0" fmla="*/ 51 w 60"/>
                <a:gd name="T1" fmla="*/ 10 h 61"/>
                <a:gd name="T2" fmla="*/ 35 w 60"/>
                <a:gd name="T3" fmla="*/ 1 h 61"/>
                <a:gd name="T4" fmla="*/ 16 w 60"/>
                <a:gd name="T5" fmla="*/ 4 h 61"/>
                <a:gd name="T6" fmla="*/ 2 w 60"/>
                <a:gd name="T7" fmla="*/ 19 h 61"/>
                <a:gd name="T8" fmla="*/ 2 w 60"/>
                <a:gd name="T9" fmla="*/ 40 h 61"/>
                <a:gd name="T10" fmla="*/ 16 w 60"/>
                <a:gd name="T11" fmla="*/ 55 h 61"/>
                <a:gd name="T12" fmla="*/ 45 w 60"/>
                <a:gd name="T13" fmla="*/ 54 h 61"/>
                <a:gd name="T14" fmla="*/ 58 w 60"/>
                <a:gd name="T15" fmla="*/ 28 h 61"/>
                <a:gd name="T16" fmla="*/ 51 w 60"/>
                <a:gd name="T17" fmla="*/ 10 h 61"/>
                <a:gd name="T18" fmla="*/ 51 w 60"/>
                <a:gd name="T19" fmla="*/ 10 h 61"/>
                <a:gd name="T20" fmla="*/ 51 w 60"/>
                <a:gd name="T21" fmla="*/ 1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1">
                  <a:moveTo>
                    <a:pt x="51" y="10"/>
                  </a:moveTo>
                  <a:cubicBezTo>
                    <a:pt x="47" y="5"/>
                    <a:pt x="41" y="2"/>
                    <a:pt x="35" y="1"/>
                  </a:cubicBezTo>
                  <a:cubicBezTo>
                    <a:pt x="28" y="0"/>
                    <a:pt x="22" y="1"/>
                    <a:pt x="16" y="4"/>
                  </a:cubicBezTo>
                  <a:cubicBezTo>
                    <a:pt x="9" y="7"/>
                    <a:pt x="5" y="12"/>
                    <a:pt x="2" y="19"/>
                  </a:cubicBezTo>
                  <a:cubicBezTo>
                    <a:pt x="0" y="26"/>
                    <a:pt x="0" y="33"/>
                    <a:pt x="2" y="40"/>
                  </a:cubicBezTo>
                  <a:cubicBezTo>
                    <a:pt x="5" y="47"/>
                    <a:pt x="9" y="53"/>
                    <a:pt x="16" y="55"/>
                  </a:cubicBezTo>
                  <a:cubicBezTo>
                    <a:pt x="25" y="61"/>
                    <a:pt x="35" y="61"/>
                    <a:pt x="45" y="54"/>
                  </a:cubicBezTo>
                  <a:cubicBezTo>
                    <a:pt x="55" y="47"/>
                    <a:pt x="60" y="39"/>
                    <a:pt x="58" y="28"/>
                  </a:cubicBezTo>
                  <a:cubicBezTo>
                    <a:pt x="58" y="21"/>
                    <a:pt x="56" y="15"/>
                    <a:pt x="51" y="10"/>
                  </a:cubicBezTo>
                  <a:close/>
                  <a:moveTo>
                    <a:pt x="51" y="10"/>
                  </a:moveTo>
                  <a:cubicBezTo>
                    <a:pt x="51" y="10"/>
                    <a:pt x="51" y="10"/>
                    <a:pt x="51" y="1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6909145" y="7617730"/>
            <a:ext cx="1272980" cy="1272980"/>
            <a:chOff x="3454400" y="3532188"/>
            <a:chExt cx="636588" cy="636588"/>
          </a:xfrm>
        </p:grpSpPr>
        <p:sp>
          <p:nvSpPr>
            <p:cNvPr id="86" name="Freeform 83"/>
            <p:cNvSpPr>
              <a:spLocks noEditPoints="1"/>
            </p:cNvSpPr>
            <p:nvPr/>
          </p:nvSpPr>
          <p:spPr bwMode="auto">
            <a:xfrm>
              <a:off x="3454400" y="35321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299 w 400"/>
                <a:gd name="T27" fmla="*/ 275 h 400"/>
                <a:gd name="T28" fmla="*/ 298 w 400"/>
                <a:gd name="T29" fmla="*/ 282 h 400"/>
                <a:gd name="T30" fmla="*/ 294 w 400"/>
                <a:gd name="T31" fmla="*/ 300 h 400"/>
                <a:gd name="T32" fmla="*/ 289 w 400"/>
                <a:gd name="T33" fmla="*/ 323 h 400"/>
                <a:gd name="T34" fmla="*/ 276 w 400"/>
                <a:gd name="T35" fmla="*/ 336 h 400"/>
                <a:gd name="T36" fmla="*/ 164 w 400"/>
                <a:gd name="T37" fmla="*/ 350 h 400"/>
                <a:gd name="T38" fmla="*/ 111 w 400"/>
                <a:gd name="T39" fmla="*/ 322 h 400"/>
                <a:gd name="T40" fmla="*/ 100 w 400"/>
                <a:gd name="T41" fmla="*/ 267 h 400"/>
                <a:gd name="T42" fmla="*/ 102 w 400"/>
                <a:gd name="T43" fmla="*/ 264 h 400"/>
                <a:gd name="T44" fmla="*/ 105 w 400"/>
                <a:gd name="T45" fmla="*/ 262 h 400"/>
                <a:gd name="T46" fmla="*/ 200 w 400"/>
                <a:gd name="T47" fmla="*/ 290 h 400"/>
                <a:gd name="T48" fmla="*/ 295 w 400"/>
                <a:gd name="T49" fmla="*/ 262 h 400"/>
                <a:gd name="T50" fmla="*/ 300 w 400"/>
                <a:gd name="T51" fmla="*/ 267 h 400"/>
                <a:gd name="T52" fmla="*/ 299 w 400"/>
                <a:gd name="T53" fmla="*/ 275 h 400"/>
                <a:gd name="T54" fmla="*/ 332 w 400"/>
                <a:gd name="T55" fmla="*/ 101 h 400"/>
                <a:gd name="T56" fmla="*/ 311 w 400"/>
                <a:gd name="T57" fmla="*/ 224 h 400"/>
                <a:gd name="T58" fmla="*/ 306 w 400"/>
                <a:gd name="T59" fmla="*/ 235 h 400"/>
                <a:gd name="T60" fmla="*/ 298 w 400"/>
                <a:gd name="T61" fmla="*/ 242 h 400"/>
                <a:gd name="T62" fmla="*/ 287 w 400"/>
                <a:gd name="T63" fmla="*/ 248 h 400"/>
                <a:gd name="T64" fmla="*/ 173 w 400"/>
                <a:gd name="T65" fmla="*/ 265 h 400"/>
                <a:gd name="T66" fmla="*/ 99 w 400"/>
                <a:gd name="T67" fmla="*/ 239 h 400"/>
                <a:gd name="T68" fmla="*/ 93 w 400"/>
                <a:gd name="T69" fmla="*/ 232 h 400"/>
                <a:gd name="T70" fmla="*/ 90 w 400"/>
                <a:gd name="T71" fmla="*/ 224 h 400"/>
                <a:gd name="T72" fmla="*/ 88 w 400"/>
                <a:gd name="T73" fmla="*/ 215 h 400"/>
                <a:gd name="T74" fmla="*/ 87 w 400"/>
                <a:gd name="T75" fmla="*/ 207 h 400"/>
                <a:gd name="T76" fmla="*/ 80 w 400"/>
                <a:gd name="T77" fmla="*/ 171 h 400"/>
                <a:gd name="T78" fmla="*/ 73 w 400"/>
                <a:gd name="T79" fmla="*/ 127 h 400"/>
                <a:gd name="T80" fmla="*/ 68 w 400"/>
                <a:gd name="T81" fmla="*/ 91 h 400"/>
                <a:gd name="T82" fmla="*/ 75 w 400"/>
                <a:gd name="T83" fmla="*/ 77 h 400"/>
                <a:gd name="T84" fmla="*/ 88 w 400"/>
                <a:gd name="T85" fmla="*/ 68 h 400"/>
                <a:gd name="T86" fmla="*/ 103 w 400"/>
                <a:gd name="T87" fmla="*/ 61 h 400"/>
                <a:gd name="T88" fmla="*/ 162 w 400"/>
                <a:gd name="T89" fmla="*/ 49 h 400"/>
                <a:gd name="T90" fmla="*/ 289 w 400"/>
                <a:gd name="T91" fmla="*/ 59 h 400"/>
                <a:gd name="T92" fmla="*/ 330 w 400"/>
                <a:gd name="T93" fmla="*/ 82 h 400"/>
                <a:gd name="T94" fmla="*/ 332 w 400"/>
                <a:gd name="T95" fmla="*/ 101 h 400"/>
                <a:gd name="T96" fmla="*/ 332 w 400"/>
                <a:gd name="T97" fmla="*/ 101 h 400"/>
                <a:gd name="T98" fmla="*/ 332 w 400"/>
                <a:gd name="T99" fmla="*/ 10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299" y="275"/>
                  </a:moveTo>
                  <a:cubicBezTo>
                    <a:pt x="298" y="278"/>
                    <a:pt x="298" y="281"/>
                    <a:pt x="298" y="282"/>
                  </a:cubicBezTo>
                  <a:cubicBezTo>
                    <a:pt x="297" y="285"/>
                    <a:pt x="296" y="291"/>
                    <a:pt x="294" y="300"/>
                  </a:cubicBezTo>
                  <a:cubicBezTo>
                    <a:pt x="293" y="310"/>
                    <a:pt x="291" y="317"/>
                    <a:pt x="289" y="323"/>
                  </a:cubicBezTo>
                  <a:cubicBezTo>
                    <a:pt x="286" y="328"/>
                    <a:pt x="282" y="333"/>
                    <a:pt x="276" y="336"/>
                  </a:cubicBezTo>
                  <a:cubicBezTo>
                    <a:pt x="245" y="353"/>
                    <a:pt x="208" y="358"/>
                    <a:pt x="164" y="350"/>
                  </a:cubicBezTo>
                  <a:cubicBezTo>
                    <a:pt x="137" y="345"/>
                    <a:pt x="119" y="336"/>
                    <a:pt x="111" y="322"/>
                  </a:cubicBezTo>
                  <a:cubicBezTo>
                    <a:pt x="108" y="312"/>
                    <a:pt x="105" y="294"/>
                    <a:pt x="100" y="267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33" y="281"/>
                    <a:pt x="165" y="290"/>
                    <a:pt x="200" y="290"/>
                  </a:cubicBezTo>
                  <a:cubicBezTo>
                    <a:pt x="236" y="290"/>
                    <a:pt x="267" y="281"/>
                    <a:pt x="295" y="262"/>
                  </a:cubicBezTo>
                  <a:cubicBezTo>
                    <a:pt x="298" y="263"/>
                    <a:pt x="300" y="264"/>
                    <a:pt x="300" y="267"/>
                  </a:cubicBezTo>
                  <a:cubicBezTo>
                    <a:pt x="300" y="269"/>
                    <a:pt x="300" y="272"/>
                    <a:pt x="299" y="275"/>
                  </a:cubicBezTo>
                  <a:close/>
                  <a:moveTo>
                    <a:pt x="332" y="101"/>
                  </a:moveTo>
                  <a:cubicBezTo>
                    <a:pt x="326" y="137"/>
                    <a:pt x="319" y="178"/>
                    <a:pt x="311" y="224"/>
                  </a:cubicBezTo>
                  <a:cubicBezTo>
                    <a:pt x="310" y="228"/>
                    <a:pt x="308" y="232"/>
                    <a:pt x="306" y="235"/>
                  </a:cubicBezTo>
                  <a:cubicBezTo>
                    <a:pt x="303" y="238"/>
                    <a:pt x="300" y="241"/>
                    <a:pt x="298" y="242"/>
                  </a:cubicBezTo>
                  <a:cubicBezTo>
                    <a:pt x="295" y="244"/>
                    <a:pt x="291" y="246"/>
                    <a:pt x="287" y="248"/>
                  </a:cubicBezTo>
                  <a:cubicBezTo>
                    <a:pt x="256" y="264"/>
                    <a:pt x="218" y="270"/>
                    <a:pt x="173" y="265"/>
                  </a:cubicBezTo>
                  <a:cubicBezTo>
                    <a:pt x="141" y="261"/>
                    <a:pt x="117" y="253"/>
                    <a:pt x="99" y="239"/>
                  </a:cubicBezTo>
                  <a:cubicBezTo>
                    <a:pt x="96" y="237"/>
                    <a:pt x="94" y="234"/>
                    <a:pt x="93" y="232"/>
                  </a:cubicBezTo>
                  <a:cubicBezTo>
                    <a:pt x="91" y="229"/>
                    <a:pt x="90" y="226"/>
                    <a:pt x="90" y="224"/>
                  </a:cubicBezTo>
                  <a:cubicBezTo>
                    <a:pt x="89" y="223"/>
                    <a:pt x="89" y="220"/>
                    <a:pt x="88" y="215"/>
                  </a:cubicBezTo>
                  <a:cubicBezTo>
                    <a:pt x="87" y="211"/>
                    <a:pt x="87" y="208"/>
                    <a:pt x="87" y="207"/>
                  </a:cubicBezTo>
                  <a:cubicBezTo>
                    <a:pt x="86" y="201"/>
                    <a:pt x="83" y="189"/>
                    <a:pt x="80" y="171"/>
                  </a:cubicBezTo>
                  <a:cubicBezTo>
                    <a:pt x="77" y="154"/>
                    <a:pt x="75" y="139"/>
                    <a:pt x="73" y="127"/>
                  </a:cubicBezTo>
                  <a:cubicBezTo>
                    <a:pt x="71" y="115"/>
                    <a:pt x="69" y="103"/>
                    <a:pt x="68" y="91"/>
                  </a:cubicBezTo>
                  <a:cubicBezTo>
                    <a:pt x="68" y="86"/>
                    <a:pt x="71" y="81"/>
                    <a:pt x="75" y="77"/>
                  </a:cubicBezTo>
                  <a:cubicBezTo>
                    <a:pt x="80" y="72"/>
                    <a:pt x="84" y="70"/>
                    <a:pt x="88" y="68"/>
                  </a:cubicBezTo>
                  <a:cubicBezTo>
                    <a:pt x="91" y="66"/>
                    <a:pt x="97" y="64"/>
                    <a:pt x="103" y="61"/>
                  </a:cubicBezTo>
                  <a:cubicBezTo>
                    <a:pt x="120" y="55"/>
                    <a:pt x="139" y="51"/>
                    <a:pt x="162" y="49"/>
                  </a:cubicBezTo>
                  <a:cubicBezTo>
                    <a:pt x="209" y="45"/>
                    <a:pt x="252" y="48"/>
                    <a:pt x="289" y="59"/>
                  </a:cubicBezTo>
                  <a:cubicBezTo>
                    <a:pt x="309" y="64"/>
                    <a:pt x="322" y="72"/>
                    <a:pt x="330" y="82"/>
                  </a:cubicBezTo>
                  <a:cubicBezTo>
                    <a:pt x="333" y="85"/>
                    <a:pt x="333" y="92"/>
                    <a:pt x="332" y="101"/>
                  </a:cubicBezTo>
                  <a:close/>
                  <a:moveTo>
                    <a:pt x="332" y="101"/>
                  </a:moveTo>
                  <a:cubicBezTo>
                    <a:pt x="332" y="101"/>
                    <a:pt x="332" y="101"/>
                    <a:pt x="332" y="1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7" name="Freeform 84"/>
            <p:cNvSpPr>
              <a:spLocks noEditPoints="1"/>
            </p:cNvSpPr>
            <p:nvPr/>
          </p:nvSpPr>
          <p:spPr bwMode="auto">
            <a:xfrm>
              <a:off x="3705225" y="3771900"/>
              <a:ext cx="136525" cy="139700"/>
            </a:xfrm>
            <a:custGeom>
              <a:avLst/>
              <a:gdLst>
                <a:gd name="T0" fmla="*/ 63 w 85"/>
                <a:gd name="T1" fmla="*/ 8 h 87"/>
                <a:gd name="T2" fmla="*/ 26 w 85"/>
                <a:gd name="T3" fmla="*/ 5 h 87"/>
                <a:gd name="T4" fmla="*/ 7 w 85"/>
                <a:gd name="T5" fmla="*/ 22 h 87"/>
                <a:gd name="T6" fmla="*/ 0 w 85"/>
                <a:gd name="T7" fmla="*/ 46 h 87"/>
                <a:gd name="T8" fmla="*/ 15 w 85"/>
                <a:gd name="T9" fmla="*/ 75 h 87"/>
                <a:gd name="T10" fmla="*/ 46 w 85"/>
                <a:gd name="T11" fmla="*/ 86 h 87"/>
                <a:gd name="T12" fmla="*/ 75 w 85"/>
                <a:gd name="T13" fmla="*/ 70 h 87"/>
                <a:gd name="T14" fmla="*/ 84 w 85"/>
                <a:gd name="T15" fmla="*/ 38 h 87"/>
                <a:gd name="T16" fmla="*/ 63 w 85"/>
                <a:gd name="T17" fmla="*/ 8 h 87"/>
                <a:gd name="T18" fmla="*/ 54 w 85"/>
                <a:gd name="T19" fmla="*/ 61 h 87"/>
                <a:gd name="T20" fmla="*/ 33 w 85"/>
                <a:gd name="T21" fmla="*/ 62 h 87"/>
                <a:gd name="T22" fmla="*/ 21 w 85"/>
                <a:gd name="T23" fmla="*/ 44 h 87"/>
                <a:gd name="T24" fmla="*/ 32 w 85"/>
                <a:gd name="T25" fmla="*/ 25 h 87"/>
                <a:gd name="T26" fmla="*/ 52 w 85"/>
                <a:gd name="T27" fmla="*/ 25 h 87"/>
                <a:gd name="T28" fmla="*/ 63 w 85"/>
                <a:gd name="T29" fmla="*/ 42 h 87"/>
                <a:gd name="T30" fmla="*/ 54 w 85"/>
                <a:gd name="T31" fmla="*/ 61 h 87"/>
                <a:gd name="T32" fmla="*/ 54 w 85"/>
                <a:gd name="T33" fmla="*/ 61 h 87"/>
                <a:gd name="T34" fmla="*/ 54 w 85"/>
                <a:gd name="T35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87">
                  <a:moveTo>
                    <a:pt x="63" y="8"/>
                  </a:moveTo>
                  <a:cubicBezTo>
                    <a:pt x="50" y="0"/>
                    <a:pt x="38" y="0"/>
                    <a:pt x="26" y="5"/>
                  </a:cubicBezTo>
                  <a:cubicBezTo>
                    <a:pt x="18" y="8"/>
                    <a:pt x="12" y="14"/>
                    <a:pt x="7" y="22"/>
                  </a:cubicBezTo>
                  <a:cubicBezTo>
                    <a:pt x="2" y="29"/>
                    <a:pt x="0" y="37"/>
                    <a:pt x="0" y="46"/>
                  </a:cubicBezTo>
                  <a:cubicBezTo>
                    <a:pt x="1" y="57"/>
                    <a:pt x="6" y="67"/>
                    <a:pt x="15" y="75"/>
                  </a:cubicBezTo>
                  <a:cubicBezTo>
                    <a:pt x="24" y="83"/>
                    <a:pt x="34" y="87"/>
                    <a:pt x="46" y="86"/>
                  </a:cubicBezTo>
                  <a:cubicBezTo>
                    <a:pt x="57" y="85"/>
                    <a:pt x="67" y="79"/>
                    <a:pt x="75" y="70"/>
                  </a:cubicBezTo>
                  <a:cubicBezTo>
                    <a:pt x="82" y="60"/>
                    <a:pt x="85" y="50"/>
                    <a:pt x="84" y="38"/>
                  </a:cubicBezTo>
                  <a:cubicBezTo>
                    <a:pt x="82" y="25"/>
                    <a:pt x="75" y="15"/>
                    <a:pt x="63" y="8"/>
                  </a:cubicBezTo>
                  <a:close/>
                  <a:moveTo>
                    <a:pt x="54" y="61"/>
                  </a:moveTo>
                  <a:cubicBezTo>
                    <a:pt x="46" y="66"/>
                    <a:pt x="39" y="66"/>
                    <a:pt x="33" y="62"/>
                  </a:cubicBezTo>
                  <a:cubicBezTo>
                    <a:pt x="25" y="59"/>
                    <a:pt x="21" y="53"/>
                    <a:pt x="21" y="44"/>
                  </a:cubicBezTo>
                  <a:cubicBezTo>
                    <a:pt x="21" y="35"/>
                    <a:pt x="25" y="28"/>
                    <a:pt x="32" y="25"/>
                  </a:cubicBezTo>
                  <a:cubicBezTo>
                    <a:pt x="39" y="21"/>
                    <a:pt x="45" y="21"/>
                    <a:pt x="52" y="25"/>
                  </a:cubicBezTo>
                  <a:cubicBezTo>
                    <a:pt x="60" y="29"/>
                    <a:pt x="63" y="35"/>
                    <a:pt x="63" y="42"/>
                  </a:cubicBezTo>
                  <a:cubicBezTo>
                    <a:pt x="64" y="50"/>
                    <a:pt x="61" y="57"/>
                    <a:pt x="54" y="61"/>
                  </a:cubicBezTo>
                  <a:close/>
                  <a:moveTo>
                    <a:pt x="54" y="61"/>
                  </a:moveTo>
                  <a:cubicBezTo>
                    <a:pt x="54" y="61"/>
                    <a:pt x="54" y="61"/>
                    <a:pt x="54" y="6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8" name="Freeform 85"/>
            <p:cNvSpPr>
              <a:spLocks noEditPoints="1"/>
            </p:cNvSpPr>
            <p:nvPr/>
          </p:nvSpPr>
          <p:spPr bwMode="auto">
            <a:xfrm>
              <a:off x="3635375" y="3638550"/>
              <a:ext cx="276225" cy="61913"/>
            </a:xfrm>
            <a:custGeom>
              <a:avLst/>
              <a:gdLst>
                <a:gd name="T0" fmla="*/ 163 w 173"/>
                <a:gd name="T1" fmla="*/ 12 h 39"/>
                <a:gd name="T2" fmla="*/ 151 w 173"/>
                <a:gd name="T3" fmla="*/ 8 h 39"/>
                <a:gd name="T4" fmla="*/ 138 w 173"/>
                <a:gd name="T5" fmla="*/ 6 h 39"/>
                <a:gd name="T6" fmla="*/ 32 w 173"/>
                <a:gd name="T7" fmla="*/ 6 h 39"/>
                <a:gd name="T8" fmla="*/ 19 w 173"/>
                <a:gd name="T9" fmla="*/ 8 h 39"/>
                <a:gd name="T10" fmla="*/ 9 w 173"/>
                <a:gd name="T11" fmla="*/ 12 h 39"/>
                <a:gd name="T12" fmla="*/ 0 w 173"/>
                <a:gd name="T13" fmla="*/ 20 h 39"/>
                <a:gd name="T14" fmla="*/ 14 w 173"/>
                <a:gd name="T15" fmla="*/ 29 h 39"/>
                <a:gd name="T16" fmla="*/ 28 w 173"/>
                <a:gd name="T17" fmla="*/ 33 h 39"/>
                <a:gd name="T18" fmla="*/ 44 w 173"/>
                <a:gd name="T19" fmla="*/ 35 h 39"/>
                <a:gd name="T20" fmla="*/ 128 w 173"/>
                <a:gd name="T21" fmla="*/ 35 h 39"/>
                <a:gd name="T22" fmla="*/ 145 w 173"/>
                <a:gd name="T23" fmla="*/ 33 h 39"/>
                <a:gd name="T24" fmla="*/ 159 w 173"/>
                <a:gd name="T25" fmla="*/ 29 h 39"/>
                <a:gd name="T26" fmla="*/ 173 w 173"/>
                <a:gd name="T27" fmla="*/ 20 h 39"/>
                <a:gd name="T28" fmla="*/ 163 w 173"/>
                <a:gd name="T29" fmla="*/ 12 h 39"/>
                <a:gd name="T30" fmla="*/ 163 w 173"/>
                <a:gd name="T31" fmla="*/ 12 h 39"/>
                <a:gd name="T32" fmla="*/ 163 w 173"/>
                <a:gd name="T33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" h="39">
                  <a:moveTo>
                    <a:pt x="163" y="12"/>
                  </a:moveTo>
                  <a:cubicBezTo>
                    <a:pt x="158" y="10"/>
                    <a:pt x="155" y="9"/>
                    <a:pt x="151" y="8"/>
                  </a:cubicBezTo>
                  <a:cubicBezTo>
                    <a:pt x="148" y="7"/>
                    <a:pt x="144" y="7"/>
                    <a:pt x="138" y="6"/>
                  </a:cubicBezTo>
                  <a:cubicBezTo>
                    <a:pt x="102" y="0"/>
                    <a:pt x="66" y="0"/>
                    <a:pt x="32" y="6"/>
                  </a:cubicBezTo>
                  <a:cubicBezTo>
                    <a:pt x="27" y="7"/>
                    <a:pt x="22" y="8"/>
                    <a:pt x="19" y="8"/>
                  </a:cubicBezTo>
                  <a:cubicBezTo>
                    <a:pt x="17" y="9"/>
                    <a:pt x="13" y="10"/>
                    <a:pt x="9" y="12"/>
                  </a:cubicBezTo>
                  <a:cubicBezTo>
                    <a:pt x="5" y="14"/>
                    <a:pt x="2" y="17"/>
                    <a:pt x="0" y="20"/>
                  </a:cubicBezTo>
                  <a:cubicBezTo>
                    <a:pt x="3" y="24"/>
                    <a:pt x="8" y="27"/>
                    <a:pt x="14" y="29"/>
                  </a:cubicBezTo>
                  <a:cubicBezTo>
                    <a:pt x="20" y="31"/>
                    <a:pt x="24" y="32"/>
                    <a:pt x="28" y="33"/>
                  </a:cubicBezTo>
                  <a:cubicBezTo>
                    <a:pt x="31" y="34"/>
                    <a:pt x="36" y="34"/>
                    <a:pt x="44" y="35"/>
                  </a:cubicBezTo>
                  <a:cubicBezTo>
                    <a:pt x="73" y="39"/>
                    <a:pt x="102" y="39"/>
                    <a:pt x="128" y="35"/>
                  </a:cubicBezTo>
                  <a:cubicBezTo>
                    <a:pt x="136" y="35"/>
                    <a:pt x="142" y="34"/>
                    <a:pt x="145" y="33"/>
                  </a:cubicBezTo>
                  <a:cubicBezTo>
                    <a:pt x="148" y="33"/>
                    <a:pt x="153" y="31"/>
                    <a:pt x="159" y="29"/>
                  </a:cubicBezTo>
                  <a:cubicBezTo>
                    <a:pt x="165" y="27"/>
                    <a:pt x="169" y="24"/>
                    <a:pt x="173" y="20"/>
                  </a:cubicBezTo>
                  <a:cubicBezTo>
                    <a:pt x="170" y="17"/>
                    <a:pt x="167" y="14"/>
                    <a:pt x="163" y="12"/>
                  </a:cubicBezTo>
                  <a:close/>
                  <a:moveTo>
                    <a:pt x="163" y="12"/>
                  </a:moveTo>
                  <a:cubicBezTo>
                    <a:pt x="163" y="12"/>
                    <a:pt x="163" y="12"/>
                    <a:pt x="163" y="1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1" name="Freeform 89"/>
          <p:cNvSpPr>
            <a:spLocks noEditPoints="1"/>
          </p:cNvSpPr>
          <p:nvPr/>
        </p:nvSpPr>
        <p:spPr bwMode="auto">
          <a:xfrm>
            <a:off x="10010641" y="7482320"/>
            <a:ext cx="1123777" cy="1543804"/>
          </a:xfrm>
          <a:custGeom>
            <a:avLst/>
            <a:gdLst>
              <a:gd name="T0" fmla="*/ 256 w 315"/>
              <a:gd name="T1" fmla="*/ 201 h 434"/>
              <a:gd name="T2" fmla="*/ 280 w 315"/>
              <a:gd name="T3" fmla="*/ 104 h 434"/>
              <a:gd name="T4" fmla="*/ 229 w 315"/>
              <a:gd name="T5" fmla="*/ 72 h 434"/>
              <a:gd name="T6" fmla="*/ 193 w 315"/>
              <a:gd name="T7" fmla="*/ 0 h 434"/>
              <a:gd name="T8" fmla="*/ 153 w 315"/>
              <a:gd name="T9" fmla="*/ 64 h 434"/>
              <a:gd name="T10" fmla="*/ 121 w 315"/>
              <a:gd name="T11" fmla="*/ 0 h 434"/>
              <a:gd name="T12" fmla="*/ 81 w 315"/>
              <a:gd name="T13" fmla="*/ 66 h 434"/>
              <a:gd name="T14" fmla="*/ 0 w 315"/>
              <a:gd name="T15" fmla="*/ 66 h 434"/>
              <a:gd name="T16" fmla="*/ 29 w 315"/>
              <a:gd name="T17" fmla="*/ 108 h 434"/>
              <a:gd name="T18" fmla="*/ 52 w 315"/>
              <a:gd name="T19" fmla="*/ 201 h 434"/>
              <a:gd name="T20" fmla="*/ 52 w 315"/>
              <a:gd name="T21" fmla="*/ 201 h 434"/>
              <a:gd name="T22" fmla="*/ 37 w 315"/>
              <a:gd name="T23" fmla="*/ 319 h 434"/>
              <a:gd name="T24" fmla="*/ 0 w 315"/>
              <a:gd name="T25" fmla="*/ 367 h 434"/>
              <a:gd name="T26" fmla="*/ 66 w 315"/>
              <a:gd name="T27" fmla="*/ 367 h 434"/>
              <a:gd name="T28" fmla="*/ 81 w 315"/>
              <a:gd name="T29" fmla="*/ 434 h 434"/>
              <a:gd name="T30" fmla="*/ 121 w 315"/>
              <a:gd name="T31" fmla="*/ 368 h 434"/>
              <a:gd name="T32" fmla="*/ 153 w 315"/>
              <a:gd name="T33" fmla="*/ 434 h 434"/>
              <a:gd name="T34" fmla="*/ 193 w 315"/>
              <a:gd name="T35" fmla="*/ 367 h 434"/>
              <a:gd name="T36" fmla="*/ 262 w 315"/>
              <a:gd name="T37" fmla="*/ 354 h 434"/>
              <a:gd name="T38" fmla="*/ 304 w 315"/>
              <a:gd name="T39" fmla="*/ 316 h 434"/>
              <a:gd name="T40" fmla="*/ 301 w 315"/>
              <a:gd name="T41" fmla="*/ 228 h 434"/>
              <a:gd name="T42" fmla="*/ 132 w 315"/>
              <a:gd name="T43" fmla="*/ 111 h 434"/>
              <a:gd name="T44" fmla="*/ 161 w 315"/>
              <a:gd name="T45" fmla="*/ 112 h 434"/>
              <a:gd name="T46" fmla="*/ 191 w 315"/>
              <a:gd name="T47" fmla="*/ 118 h 434"/>
              <a:gd name="T48" fmla="*/ 212 w 315"/>
              <a:gd name="T49" fmla="*/ 136 h 434"/>
              <a:gd name="T50" fmla="*/ 213 w 315"/>
              <a:gd name="T51" fmla="*/ 165 h 434"/>
              <a:gd name="T52" fmla="*/ 196 w 315"/>
              <a:gd name="T53" fmla="*/ 182 h 434"/>
              <a:gd name="T54" fmla="*/ 170 w 315"/>
              <a:gd name="T55" fmla="*/ 190 h 434"/>
              <a:gd name="T56" fmla="*/ 143 w 315"/>
              <a:gd name="T57" fmla="*/ 191 h 434"/>
              <a:gd name="T58" fmla="*/ 122 w 315"/>
              <a:gd name="T59" fmla="*/ 191 h 434"/>
              <a:gd name="T60" fmla="*/ 121 w 315"/>
              <a:gd name="T61" fmla="*/ 111 h 434"/>
              <a:gd name="T62" fmla="*/ 225 w 315"/>
              <a:gd name="T63" fmla="*/ 299 h 434"/>
              <a:gd name="T64" fmla="*/ 202 w 315"/>
              <a:gd name="T65" fmla="*/ 313 h 434"/>
              <a:gd name="T66" fmla="*/ 173 w 315"/>
              <a:gd name="T67" fmla="*/ 318 h 434"/>
              <a:gd name="T68" fmla="*/ 144 w 315"/>
              <a:gd name="T69" fmla="*/ 320 h 434"/>
              <a:gd name="T70" fmla="*/ 121 w 315"/>
              <a:gd name="T71" fmla="*/ 320 h 434"/>
              <a:gd name="T72" fmla="*/ 134 w 315"/>
              <a:gd name="T73" fmla="*/ 231 h 434"/>
              <a:gd name="T74" fmla="*/ 169 w 315"/>
              <a:gd name="T75" fmla="*/ 232 h 434"/>
              <a:gd name="T76" fmla="*/ 205 w 315"/>
              <a:gd name="T77" fmla="*/ 239 h 434"/>
              <a:gd name="T78" fmla="*/ 230 w 315"/>
              <a:gd name="T79" fmla="*/ 259 h 434"/>
              <a:gd name="T80" fmla="*/ 231 w 315"/>
              <a:gd name="T81" fmla="*/ 289 h 434"/>
              <a:gd name="T82" fmla="*/ 231 w 315"/>
              <a:gd name="T83" fmla="*/ 28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5" h="434">
                <a:moveTo>
                  <a:pt x="301" y="228"/>
                </a:moveTo>
                <a:cubicBezTo>
                  <a:pt x="291" y="215"/>
                  <a:pt x="276" y="206"/>
                  <a:pt x="256" y="201"/>
                </a:cubicBezTo>
                <a:cubicBezTo>
                  <a:pt x="281" y="188"/>
                  <a:pt x="293" y="165"/>
                  <a:pt x="290" y="133"/>
                </a:cubicBezTo>
                <a:cubicBezTo>
                  <a:pt x="289" y="122"/>
                  <a:pt x="285" y="112"/>
                  <a:pt x="280" y="104"/>
                </a:cubicBezTo>
                <a:cubicBezTo>
                  <a:pt x="275" y="95"/>
                  <a:pt x="268" y="88"/>
                  <a:pt x="259" y="83"/>
                </a:cubicBezTo>
                <a:cubicBezTo>
                  <a:pt x="250" y="78"/>
                  <a:pt x="240" y="74"/>
                  <a:pt x="229" y="72"/>
                </a:cubicBezTo>
                <a:cubicBezTo>
                  <a:pt x="219" y="69"/>
                  <a:pt x="206" y="67"/>
                  <a:pt x="193" y="66"/>
                </a:cubicBezTo>
                <a:cubicBezTo>
                  <a:pt x="193" y="0"/>
                  <a:pt x="193" y="0"/>
                  <a:pt x="193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64"/>
                  <a:pt x="153" y="64"/>
                  <a:pt x="153" y="64"/>
                </a:cubicBezTo>
                <a:cubicBezTo>
                  <a:pt x="146" y="64"/>
                  <a:pt x="135" y="64"/>
                  <a:pt x="121" y="64"/>
                </a:cubicBezTo>
                <a:cubicBezTo>
                  <a:pt x="121" y="0"/>
                  <a:pt x="121" y="0"/>
                  <a:pt x="12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75" y="66"/>
                  <a:pt x="66" y="66"/>
                  <a:pt x="55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08"/>
                  <a:pt x="0" y="108"/>
                  <a:pt x="0" y="108"/>
                </a:cubicBezTo>
                <a:cubicBezTo>
                  <a:pt x="29" y="108"/>
                  <a:pt x="29" y="108"/>
                  <a:pt x="29" y="108"/>
                </a:cubicBezTo>
                <a:cubicBezTo>
                  <a:pt x="42" y="108"/>
                  <a:pt x="50" y="114"/>
                  <a:pt x="52" y="126"/>
                </a:cubicBezTo>
                <a:cubicBezTo>
                  <a:pt x="52" y="201"/>
                  <a:pt x="52" y="201"/>
                  <a:pt x="52" y="201"/>
                </a:cubicBezTo>
                <a:cubicBezTo>
                  <a:pt x="54" y="201"/>
                  <a:pt x="55" y="201"/>
                  <a:pt x="56" y="201"/>
                </a:cubicBezTo>
                <a:cubicBezTo>
                  <a:pt x="52" y="201"/>
                  <a:pt x="52" y="201"/>
                  <a:pt x="52" y="201"/>
                </a:cubicBezTo>
                <a:cubicBezTo>
                  <a:pt x="52" y="306"/>
                  <a:pt x="52" y="306"/>
                  <a:pt x="52" y="306"/>
                </a:cubicBezTo>
                <a:cubicBezTo>
                  <a:pt x="51" y="315"/>
                  <a:pt x="46" y="319"/>
                  <a:pt x="37" y="319"/>
                </a:cubicBezTo>
                <a:cubicBezTo>
                  <a:pt x="8" y="319"/>
                  <a:pt x="8" y="319"/>
                  <a:pt x="8" y="319"/>
                </a:cubicBezTo>
                <a:cubicBezTo>
                  <a:pt x="0" y="367"/>
                  <a:pt x="0" y="367"/>
                  <a:pt x="0" y="367"/>
                </a:cubicBezTo>
                <a:cubicBezTo>
                  <a:pt x="52" y="367"/>
                  <a:pt x="52" y="367"/>
                  <a:pt x="52" y="367"/>
                </a:cubicBezTo>
                <a:cubicBezTo>
                  <a:pt x="55" y="367"/>
                  <a:pt x="60" y="367"/>
                  <a:pt x="66" y="367"/>
                </a:cubicBezTo>
                <a:cubicBezTo>
                  <a:pt x="73" y="367"/>
                  <a:pt x="77" y="367"/>
                  <a:pt x="81" y="367"/>
                </a:cubicBezTo>
                <a:cubicBezTo>
                  <a:pt x="81" y="434"/>
                  <a:pt x="81" y="434"/>
                  <a:pt x="81" y="434"/>
                </a:cubicBezTo>
                <a:cubicBezTo>
                  <a:pt x="121" y="434"/>
                  <a:pt x="121" y="434"/>
                  <a:pt x="121" y="434"/>
                </a:cubicBezTo>
                <a:cubicBezTo>
                  <a:pt x="121" y="368"/>
                  <a:pt x="121" y="368"/>
                  <a:pt x="121" y="368"/>
                </a:cubicBezTo>
                <a:cubicBezTo>
                  <a:pt x="128" y="368"/>
                  <a:pt x="139" y="368"/>
                  <a:pt x="153" y="368"/>
                </a:cubicBezTo>
                <a:cubicBezTo>
                  <a:pt x="153" y="434"/>
                  <a:pt x="153" y="434"/>
                  <a:pt x="153" y="434"/>
                </a:cubicBezTo>
                <a:cubicBezTo>
                  <a:pt x="193" y="434"/>
                  <a:pt x="193" y="434"/>
                  <a:pt x="193" y="434"/>
                </a:cubicBezTo>
                <a:cubicBezTo>
                  <a:pt x="193" y="367"/>
                  <a:pt x="193" y="367"/>
                  <a:pt x="193" y="367"/>
                </a:cubicBezTo>
                <a:cubicBezTo>
                  <a:pt x="207" y="367"/>
                  <a:pt x="220" y="365"/>
                  <a:pt x="231" y="363"/>
                </a:cubicBezTo>
                <a:cubicBezTo>
                  <a:pt x="242" y="362"/>
                  <a:pt x="252" y="359"/>
                  <a:pt x="262" y="354"/>
                </a:cubicBezTo>
                <a:cubicBezTo>
                  <a:pt x="272" y="350"/>
                  <a:pt x="281" y="345"/>
                  <a:pt x="288" y="339"/>
                </a:cubicBezTo>
                <a:cubicBezTo>
                  <a:pt x="294" y="333"/>
                  <a:pt x="300" y="325"/>
                  <a:pt x="304" y="316"/>
                </a:cubicBezTo>
                <a:cubicBezTo>
                  <a:pt x="309" y="307"/>
                  <a:pt x="312" y="296"/>
                  <a:pt x="313" y="283"/>
                </a:cubicBezTo>
                <a:cubicBezTo>
                  <a:pt x="315" y="259"/>
                  <a:pt x="311" y="241"/>
                  <a:pt x="301" y="228"/>
                </a:cubicBezTo>
                <a:close/>
                <a:moveTo>
                  <a:pt x="121" y="111"/>
                </a:moveTo>
                <a:cubicBezTo>
                  <a:pt x="123" y="111"/>
                  <a:pt x="126" y="111"/>
                  <a:pt x="132" y="111"/>
                </a:cubicBezTo>
                <a:cubicBezTo>
                  <a:pt x="137" y="111"/>
                  <a:pt x="142" y="111"/>
                  <a:pt x="146" y="111"/>
                </a:cubicBezTo>
                <a:cubicBezTo>
                  <a:pt x="150" y="111"/>
                  <a:pt x="155" y="111"/>
                  <a:pt x="161" y="112"/>
                </a:cubicBezTo>
                <a:cubicBezTo>
                  <a:pt x="167" y="112"/>
                  <a:pt x="173" y="113"/>
                  <a:pt x="177" y="114"/>
                </a:cubicBezTo>
                <a:cubicBezTo>
                  <a:pt x="181" y="115"/>
                  <a:pt x="186" y="116"/>
                  <a:pt x="191" y="118"/>
                </a:cubicBezTo>
                <a:cubicBezTo>
                  <a:pt x="197" y="120"/>
                  <a:pt x="201" y="122"/>
                  <a:pt x="204" y="125"/>
                </a:cubicBezTo>
                <a:cubicBezTo>
                  <a:pt x="207" y="128"/>
                  <a:pt x="210" y="132"/>
                  <a:pt x="212" y="136"/>
                </a:cubicBezTo>
                <a:cubicBezTo>
                  <a:pt x="214" y="141"/>
                  <a:pt x="215" y="146"/>
                  <a:pt x="215" y="151"/>
                </a:cubicBezTo>
                <a:cubicBezTo>
                  <a:pt x="215" y="156"/>
                  <a:pt x="214" y="161"/>
                  <a:pt x="213" y="165"/>
                </a:cubicBezTo>
                <a:cubicBezTo>
                  <a:pt x="211" y="169"/>
                  <a:pt x="209" y="172"/>
                  <a:pt x="206" y="175"/>
                </a:cubicBezTo>
                <a:cubicBezTo>
                  <a:pt x="203" y="177"/>
                  <a:pt x="199" y="180"/>
                  <a:pt x="196" y="182"/>
                </a:cubicBezTo>
                <a:cubicBezTo>
                  <a:pt x="193" y="184"/>
                  <a:pt x="189" y="185"/>
                  <a:pt x="183" y="187"/>
                </a:cubicBezTo>
                <a:cubicBezTo>
                  <a:pt x="178" y="188"/>
                  <a:pt x="174" y="189"/>
                  <a:pt x="170" y="190"/>
                </a:cubicBezTo>
                <a:cubicBezTo>
                  <a:pt x="166" y="190"/>
                  <a:pt x="161" y="191"/>
                  <a:pt x="156" y="191"/>
                </a:cubicBezTo>
                <a:cubicBezTo>
                  <a:pt x="150" y="191"/>
                  <a:pt x="146" y="191"/>
                  <a:pt x="143" y="191"/>
                </a:cubicBezTo>
                <a:cubicBezTo>
                  <a:pt x="140" y="192"/>
                  <a:pt x="136" y="192"/>
                  <a:pt x="130" y="191"/>
                </a:cubicBezTo>
                <a:cubicBezTo>
                  <a:pt x="125" y="191"/>
                  <a:pt x="122" y="191"/>
                  <a:pt x="122" y="191"/>
                </a:cubicBezTo>
                <a:cubicBezTo>
                  <a:pt x="122" y="111"/>
                  <a:pt x="122" y="111"/>
                  <a:pt x="122" y="111"/>
                </a:cubicBezTo>
                <a:lnTo>
                  <a:pt x="121" y="111"/>
                </a:lnTo>
                <a:close/>
                <a:moveTo>
                  <a:pt x="231" y="289"/>
                </a:moveTo>
                <a:cubicBezTo>
                  <a:pt x="229" y="293"/>
                  <a:pt x="227" y="296"/>
                  <a:pt x="225" y="299"/>
                </a:cubicBezTo>
                <a:cubicBezTo>
                  <a:pt x="222" y="302"/>
                  <a:pt x="219" y="305"/>
                  <a:pt x="214" y="307"/>
                </a:cubicBezTo>
                <a:cubicBezTo>
                  <a:pt x="210" y="309"/>
                  <a:pt x="206" y="311"/>
                  <a:pt x="202" y="313"/>
                </a:cubicBezTo>
                <a:cubicBezTo>
                  <a:pt x="198" y="314"/>
                  <a:pt x="193" y="315"/>
                  <a:pt x="188" y="316"/>
                </a:cubicBezTo>
                <a:cubicBezTo>
                  <a:pt x="182" y="317"/>
                  <a:pt x="177" y="318"/>
                  <a:pt x="173" y="318"/>
                </a:cubicBezTo>
                <a:cubicBezTo>
                  <a:pt x="168" y="319"/>
                  <a:pt x="163" y="319"/>
                  <a:pt x="157" y="319"/>
                </a:cubicBezTo>
                <a:cubicBezTo>
                  <a:pt x="152" y="320"/>
                  <a:pt x="147" y="320"/>
                  <a:pt x="144" y="320"/>
                </a:cubicBezTo>
                <a:cubicBezTo>
                  <a:pt x="140" y="320"/>
                  <a:pt x="136" y="320"/>
                  <a:pt x="131" y="320"/>
                </a:cubicBezTo>
                <a:cubicBezTo>
                  <a:pt x="126" y="320"/>
                  <a:pt x="123" y="320"/>
                  <a:pt x="121" y="320"/>
                </a:cubicBezTo>
                <a:cubicBezTo>
                  <a:pt x="121" y="231"/>
                  <a:pt x="121" y="231"/>
                  <a:pt x="121" y="231"/>
                </a:cubicBezTo>
                <a:cubicBezTo>
                  <a:pt x="123" y="231"/>
                  <a:pt x="127" y="231"/>
                  <a:pt x="134" y="231"/>
                </a:cubicBezTo>
                <a:cubicBezTo>
                  <a:pt x="141" y="231"/>
                  <a:pt x="146" y="231"/>
                  <a:pt x="151" y="231"/>
                </a:cubicBezTo>
                <a:cubicBezTo>
                  <a:pt x="155" y="231"/>
                  <a:pt x="161" y="231"/>
                  <a:pt x="169" y="232"/>
                </a:cubicBezTo>
                <a:cubicBezTo>
                  <a:pt x="176" y="232"/>
                  <a:pt x="183" y="233"/>
                  <a:pt x="188" y="234"/>
                </a:cubicBezTo>
                <a:cubicBezTo>
                  <a:pt x="193" y="235"/>
                  <a:pt x="199" y="237"/>
                  <a:pt x="205" y="239"/>
                </a:cubicBezTo>
                <a:cubicBezTo>
                  <a:pt x="211" y="241"/>
                  <a:pt x="216" y="244"/>
                  <a:pt x="220" y="247"/>
                </a:cubicBezTo>
                <a:cubicBezTo>
                  <a:pt x="224" y="250"/>
                  <a:pt x="227" y="254"/>
                  <a:pt x="230" y="259"/>
                </a:cubicBezTo>
                <a:cubicBezTo>
                  <a:pt x="232" y="264"/>
                  <a:pt x="234" y="269"/>
                  <a:pt x="234" y="276"/>
                </a:cubicBezTo>
                <a:cubicBezTo>
                  <a:pt x="234" y="280"/>
                  <a:pt x="233" y="285"/>
                  <a:pt x="231" y="289"/>
                </a:cubicBezTo>
                <a:close/>
                <a:moveTo>
                  <a:pt x="231" y="289"/>
                </a:moveTo>
                <a:cubicBezTo>
                  <a:pt x="231" y="289"/>
                  <a:pt x="231" y="289"/>
                  <a:pt x="231" y="28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12958583" y="7586632"/>
            <a:ext cx="1115432" cy="1335180"/>
          </a:xfrm>
          <a:custGeom>
            <a:avLst/>
            <a:gdLst>
              <a:gd name="T0" fmla="*/ 329 w 334"/>
              <a:gd name="T1" fmla="*/ 119 h 400"/>
              <a:gd name="T2" fmla="*/ 316 w 334"/>
              <a:gd name="T3" fmla="*/ 99 h 400"/>
              <a:gd name="T4" fmla="*/ 235 w 334"/>
              <a:gd name="T5" fmla="*/ 18 h 400"/>
              <a:gd name="T6" fmla="*/ 215 w 334"/>
              <a:gd name="T7" fmla="*/ 5 h 400"/>
              <a:gd name="T8" fmla="*/ 192 w 334"/>
              <a:gd name="T9" fmla="*/ 0 h 400"/>
              <a:gd name="T10" fmla="*/ 25 w 334"/>
              <a:gd name="T11" fmla="*/ 0 h 400"/>
              <a:gd name="T12" fmla="*/ 7 w 334"/>
              <a:gd name="T13" fmla="*/ 7 h 400"/>
              <a:gd name="T14" fmla="*/ 0 w 334"/>
              <a:gd name="T15" fmla="*/ 25 h 400"/>
              <a:gd name="T16" fmla="*/ 0 w 334"/>
              <a:gd name="T17" fmla="*/ 375 h 400"/>
              <a:gd name="T18" fmla="*/ 7 w 334"/>
              <a:gd name="T19" fmla="*/ 393 h 400"/>
              <a:gd name="T20" fmla="*/ 25 w 334"/>
              <a:gd name="T21" fmla="*/ 400 h 400"/>
              <a:gd name="T22" fmla="*/ 309 w 334"/>
              <a:gd name="T23" fmla="*/ 400 h 400"/>
              <a:gd name="T24" fmla="*/ 326 w 334"/>
              <a:gd name="T25" fmla="*/ 393 h 400"/>
              <a:gd name="T26" fmla="*/ 334 w 334"/>
              <a:gd name="T27" fmla="*/ 375 h 400"/>
              <a:gd name="T28" fmla="*/ 334 w 334"/>
              <a:gd name="T29" fmla="*/ 142 h 400"/>
              <a:gd name="T30" fmla="*/ 329 w 334"/>
              <a:gd name="T31" fmla="*/ 119 h 400"/>
              <a:gd name="T32" fmla="*/ 200 w 334"/>
              <a:gd name="T33" fmla="*/ 35 h 400"/>
              <a:gd name="T34" fmla="*/ 211 w 334"/>
              <a:gd name="T35" fmla="*/ 41 h 400"/>
              <a:gd name="T36" fmla="*/ 293 w 334"/>
              <a:gd name="T37" fmla="*/ 123 h 400"/>
              <a:gd name="T38" fmla="*/ 298 w 334"/>
              <a:gd name="T39" fmla="*/ 133 h 400"/>
              <a:gd name="T40" fmla="*/ 200 w 334"/>
              <a:gd name="T41" fmla="*/ 133 h 400"/>
              <a:gd name="T42" fmla="*/ 200 w 334"/>
              <a:gd name="T43" fmla="*/ 35 h 400"/>
              <a:gd name="T44" fmla="*/ 300 w 334"/>
              <a:gd name="T45" fmla="*/ 367 h 400"/>
              <a:gd name="T46" fmla="*/ 33 w 334"/>
              <a:gd name="T47" fmla="*/ 367 h 400"/>
              <a:gd name="T48" fmla="*/ 33 w 334"/>
              <a:gd name="T49" fmla="*/ 33 h 400"/>
              <a:gd name="T50" fmla="*/ 167 w 334"/>
              <a:gd name="T51" fmla="*/ 33 h 400"/>
              <a:gd name="T52" fmla="*/ 167 w 334"/>
              <a:gd name="T53" fmla="*/ 142 h 400"/>
              <a:gd name="T54" fmla="*/ 174 w 334"/>
              <a:gd name="T55" fmla="*/ 160 h 400"/>
              <a:gd name="T56" fmla="*/ 192 w 334"/>
              <a:gd name="T57" fmla="*/ 167 h 400"/>
              <a:gd name="T58" fmla="*/ 300 w 334"/>
              <a:gd name="T59" fmla="*/ 167 h 400"/>
              <a:gd name="T60" fmla="*/ 300 w 334"/>
              <a:gd name="T61" fmla="*/ 367 h 400"/>
              <a:gd name="T62" fmla="*/ 300 w 334"/>
              <a:gd name="T63" fmla="*/ 367 h 400"/>
              <a:gd name="T64" fmla="*/ 300 w 334"/>
              <a:gd name="T65" fmla="*/ 3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4" h="400">
                <a:moveTo>
                  <a:pt x="329" y="119"/>
                </a:moveTo>
                <a:cubicBezTo>
                  <a:pt x="325" y="111"/>
                  <a:pt x="321" y="104"/>
                  <a:pt x="316" y="99"/>
                </a:cubicBezTo>
                <a:cubicBezTo>
                  <a:pt x="235" y="18"/>
                  <a:pt x="235" y="18"/>
                  <a:pt x="235" y="18"/>
                </a:cubicBezTo>
                <a:cubicBezTo>
                  <a:pt x="230" y="13"/>
                  <a:pt x="223" y="9"/>
                  <a:pt x="215" y="5"/>
                </a:cubicBezTo>
                <a:cubicBezTo>
                  <a:pt x="206" y="2"/>
                  <a:pt x="199" y="0"/>
                  <a:pt x="19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309" y="400"/>
                  <a:pt x="309" y="400"/>
                  <a:pt x="309" y="400"/>
                </a:cubicBezTo>
                <a:cubicBezTo>
                  <a:pt x="316" y="400"/>
                  <a:pt x="322" y="398"/>
                  <a:pt x="326" y="393"/>
                </a:cubicBezTo>
                <a:cubicBezTo>
                  <a:pt x="331" y="388"/>
                  <a:pt x="334" y="382"/>
                  <a:pt x="334" y="375"/>
                </a:cubicBezTo>
                <a:cubicBezTo>
                  <a:pt x="334" y="142"/>
                  <a:pt x="334" y="142"/>
                  <a:pt x="334" y="142"/>
                </a:cubicBezTo>
                <a:cubicBezTo>
                  <a:pt x="334" y="135"/>
                  <a:pt x="332" y="127"/>
                  <a:pt x="329" y="119"/>
                </a:cubicBezTo>
                <a:close/>
                <a:moveTo>
                  <a:pt x="200" y="35"/>
                </a:moveTo>
                <a:cubicBezTo>
                  <a:pt x="205" y="37"/>
                  <a:pt x="209" y="39"/>
                  <a:pt x="211" y="41"/>
                </a:cubicBezTo>
                <a:cubicBezTo>
                  <a:pt x="293" y="123"/>
                  <a:pt x="293" y="123"/>
                  <a:pt x="293" y="123"/>
                </a:cubicBezTo>
                <a:cubicBezTo>
                  <a:pt x="295" y="125"/>
                  <a:pt x="297" y="128"/>
                  <a:pt x="298" y="133"/>
                </a:cubicBezTo>
                <a:cubicBezTo>
                  <a:pt x="200" y="133"/>
                  <a:pt x="200" y="133"/>
                  <a:pt x="200" y="133"/>
                </a:cubicBezTo>
                <a:lnTo>
                  <a:pt x="200" y="35"/>
                </a:lnTo>
                <a:close/>
                <a:moveTo>
                  <a:pt x="300" y="367"/>
                </a:moveTo>
                <a:cubicBezTo>
                  <a:pt x="33" y="367"/>
                  <a:pt x="33" y="367"/>
                  <a:pt x="33" y="367"/>
                </a:cubicBezTo>
                <a:cubicBezTo>
                  <a:pt x="33" y="33"/>
                  <a:pt x="33" y="33"/>
                  <a:pt x="33" y="33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167" y="142"/>
                  <a:pt x="167" y="142"/>
                  <a:pt x="167" y="142"/>
                </a:cubicBezTo>
                <a:cubicBezTo>
                  <a:pt x="167" y="149"/>
                  <a:pt x="169" y="155"/>
                  <a:pt x="174" y="160"/>
                </a:cubicBezTo>
                <a:cubicBezTo>
                  <a:pt x="179" y="164"/>
                  <a:pt x="185" y="167"/>
                  <a:pt x="192" y="167"/>
                </a:cubicBezTo>
                <a:cubicBezTo>
                  <a:pt x="300" y="167"/>
                  <a:pt x="300" y="167"/>
                  <a:pt x="300" y="167"/>
                </a:cubicBezTo>
                <a:lnTo>
                  <a:pt x="300" y="367"/>
                </a:lnTo>
                <a:close/>
                <a:moveTo>
                  <a:pt x="300" y="367"/>
                </a:moveTo>
                <a:cubicBezTo>
                  <a:pt x="300" y="367"/>
                  <a:pt x="300" y="367"/>
                  <a:pt x="300" y="3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7" name="Freeform 97"/>
          <p:cNvSpPr>
            <a:spLocks noEditPoints="1"/>
          </p:cNvSpPr>
          <p:nvPr/>
        </p:nvSpPr>
        <p:spPr bwMode="auto">
          <a:xfrm>
            <a:off x="15901355" y="7646437"/>
            <a:ext cx="1115432" cy="1215570"/>
          </a:xfrm>
          <a:custGeom>
            <a:avLst/>
            <a:gdLst>
              <a:gd name="T0" fmla="*/ 273 w 367"/>
              <a:gd name="T1" fmla="*/ 177 h 400"/>
              <a:gd name="T2" fmla="*/ 337 w 367"/>
              <a:gd name="T3" fmla="*/ 130 h 400"/>
              <a:gd name="T4" fmla="*/ 340 w 367"/>
              <a:gd name="T5" fmla="*/ 64 h 400"/>
              <a:gd name="T6" fmla="*/ 297 w 367"/>
              <a:gd name="T7" fmla="*/ 17 h 400"/>
              <a:gd name="T8" fmla="*/ 222 w 367"/>
              <a:gd name="T9" fmla="*/ 0 h 400"/>
              <a:gd name="T10" fmla="*/ 192 w 367"/>
              <a:gd name="T11" fmla="*/ 0 h 400"/>
              <a:gd name="T12" fmla="*/ 183 w 367"/>
              <a:gd name="T13" fmla="*/ 0 h 400"/>
              <a:gd name="T14" fmla="*/ 167 w 367"/>
              <a:gd name="T15" fmla="*/ 1 h 400"/>
              <a:gd name="T16" fmla="*/ 1 w 367"/>
              <a:gd name="T17" fmla="*/ 5 h 400"/>
              <a:gd name="T18" fmla="*/ 31 w 367"/>
              <a:gd name="T19" fmla="*/ 30 h 400"/>
              <a:gd name="T20" fmla="*/ 52 w 367"/>
              <a:gd name="T21" fmla="*/ 38 h 400"/>
              <a:gd name="T22" fmla="*/ 58 w 367"/>
              <a:gd name="T23" fmla="*/ 171 h 400"/>
              <a:gd name="T24" fmla="*/ 56 w 367"/>
              <a:gd name="T25" fmla="*/ 351 h 400"/>
              <a:gd name="T26" fmla="*/ 18 w 367"/>
              <a:gd name="T27" fmla="*/ 373 h 400"/>
              <a:gd name="T28" fmla="*/ 0 w 367"/>
              <a:gd name="T29" fmla="*/ 400 h 400"/>
              <a:gd name="T30" fmla="*/ 149 w 367"/>
              <a:gd name="T31" fmla="*/ 395 h 400"/>
              <a:gd name="T32" fmla="*/ 252 w 367"/>
              <a:gd name="T33" fmla="*/ 393 h 400"/>
              <a:gd name="T34" fmla="*/ 341 w 367"/>
              <a:gd name="T35" fmla="*/ 349 h 400"/>
              <a:gd name="T36" fmla="*/ 367 w 367"/>
              <a:gd name="T37" fmla="*/ 277 h 400"/>
              <a:gd name="T38" fmla="*/ 139 w 367"/>
              <a:gd name="T39" fmla="*/ 30 h 400"/>
              <a:gd name="T40" fmla="*/ 239 w 367"/>
              <a:gd name="T41" fmla="*/ 46 h 400"/>
              <a:gd name="T42" fmla="*/ 238 w 367"/>
              <a:gd name="T43" fmla="*/ 154 h 400"/>
              <a:gd name="T44" fmla="*/ 141 w 367"/>
              <a:gd name="T45" fmla="*/ 169 h 400"/>
              <a:gd name="T46" fmla="*/ 141 w 367"/>
              <a:gd name="T47" fmla="*/ 123 h 400"/>
              <a:gd name="T48" fmla="*/ 139 w 367"/>
              <a:gd name="T49" fmla="*/ 30 h 400"/>
              <a:gd name="T50" fmla="*/ 238 w 367"/>
              <a:gd name="T51" fmla="*/ 361 h 400"/>
              <a:gd name="T52" fmla="*/ 145 w 367"/>
              <a:gd name="T53" fmla="*/ 363 h 400"/>
              <a:gd name="T54" fmla="*/ 141 w 367"/>
              <a:gd name="T55" fmla="*/ 281 h 400"/>
              <a:gd name="T56" fmla="*/ 141 w 367"/>
              <a:gd name="T57" fmla="*/ 199 h 400"/>
              <a:gd name="T58" fmla="*/ 232 w 367"/>
              <a:gd name="T59" fmla="*/ 204 h 400"/>
              <a:gd name="T60" fmla="*/ 279 w 367"/>
              <a:gd name="T61" fmla="*/ 284 h 400"/>
              <a:gd name="T62" fmla="*/ 269 w 367"/>
              <a:gd name="T63" fmla="*/ 33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7" h="400">
                <a:moveTo>
                  <a:pt x="343" y="215"/>
                </a:moveTo>
                <a:cubicBezTo>
                  <a:pt x="327" y="197"/>
                  <a:pt x="304" y="184"/>
                  <a:pt x="273" y="177"/>
                </a:cubicBezTo>
                <a:cubicBezTo>
                  <a:pt x="295" y="167"/>
                  <a:pt x="308" y="160"/>
                  <a:pt x="313" y="157"/>
                </a:cubicBezTo>
                <a:cubicBezTo>
                  <a:pt x="324" y="149"/>
                  <a:pt x="332" y="140"/>
                  <a:pt x="337" y="130"/>
                </a:cubicBezTo>
                <a:cubicBezTo>
                  <a:pt x="343" y="119"/>
                  <a:pt x="346" y="108"/>
                  <a:pt x="346" y="96"/>
                </a:cubicBezTo>
                <a:cubicBezTo>
                  <a:pt x="346" y="85"/>
                  <a:pt x="344" y="74"/>
                  <a:pt x="340" y="64"/>
                </a:cubicBezTo>
                <a:cubicBezTo>
                  <a:pt x="337" y="54"/>
                  <a:pt x="331" y="45"/>
                  <a:pt x="323" y="37"/>
                </a:cubicBezTo>
                <a:cubicBezTo>
                  <a:pt x="315" y="29"/>
                  <a:pt x="307" y="22"/>
                  <a:pt x="297" y="17"/>
                </a:cubicBezTo>
                <a:cubicBezTo>
                  <a:pt x="287" y="13"/>
                  <a:pt x="279" y="10"/>
                  <a:pt x="272" y="7"/>
                </a:cubicBezTo>
                <a:cubicBezTo>
                  <a:pt x="254" y="3"/>
                  <a:pt x="237" y="0"/>
                  <a:pt x="222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199" y="0"/>
                  <a:pt x="196" y="0"/>
                  <a:pt x="192" y="0"/>
                </a:cubicBezTo>
                <a:cubicBezTo>
                  <a:pt x="188" y="0"/>
                  <a:pt x="187" y="0"/>
                  <a:pt x="186" y="0"/>
                </a:cubicBezTo>
                <a:cubicBezTo>
                  <a:pt x="186" y="0"/>
                  <a:pt x="184" y="0"/>
                  <a:pt x="183" y="0"/>
                </a:cubicBezTo>
                <a:cubicBezTo>
                  <a:pt x="181" y="0"/>
                  <a:pt x="180" y="0"/>
                  <a:pt x="179" y="0"/>
                </a:cubicBezTo>
                <a:cubicBezTo>
                  <a:pt x="167" y="1"/>
                  <a:pt x="167" y="1"/>
                  <a:pt x="167" y="1"/>
                </a:cubicBezTo>
                <a:cubicBezTo>
                  <a:pt x="68" y="4"/>
                  <a:pt x="68" y="4"/>
                  <a:pt x="68" y="4"/>
                </a:cubicBezTo>
                <a:cubicBezTo>
                  <a:pt x="1" y="5"/>
                  <a:pt x="1" y="5"/>
                  <a:pt x="1" y="5"/>
                </a:cubicBezTo>
                <a:cubicBezTo>
                  <a:pt x="2" y="27"/>
                  <a:pt x="2" y="27"/>
                  <a:pt x="2" y="27"/>
                </a:cubicBezTo>
                <a:cubicBezTo>
                  <a:pt x="16" y="29"/>
                  <a:pt x="26" y="30"/>
                  <a:pt x="31" y="30"/>
                </a:cubicBezTo>
                <a:cubicBezTo>
                  <a:pt x="40" y="31"/>
                  <a:pt x="46" y="32"/>
                  <a:pt x="49" y="34"/>
                </a:cubicBezTo>
                <a:cubicBezTo>
                  <a:pt x="51" y="36"/>
                  <a:pt x="52" y="37"/>
                  <a:pt x="52" y="38"/>
                </a:cubicBezTo>
                <a:cubicBezTo>
                  <a:pt x="54" y="41"/>
                  <a:pt x="55" y="51"/>
                  <a:pt x="55" y="66"/>
                </a:cubicBezTo>
                <a:cubicBezTo>
                  <a:pt x="56" y="92"/>
                  <a:pt x="57" y="127"/>
                  <a:pt x="58" y="171"/>
                </a:cubicBezTo>
                <a:cubicBezTo>
                  <a:pt x="58" y="301"/>
                  <a:pt x="58" y="301"/>
                  <a:pt x="58" y="301"/>
                </a:cubicBezTo>
                <a:cubicBezTo>
                  <a:pt x="58" y="323"/>
                  <a:pt x="57" y="340"/>
                  <a:pt x="56" y="351"/>
                </a:cubicBezTo>
                <a:cubicBezTo>
                  <a:pt x="55" y="356"/>
                  <a:pt x="53" y="360"/>
                  <a:pt x="50" y="365"/>
                </a:cubicBezTo>
                <a:cubicBezTo>
                  <a:pt x="42" y="368"/>
                  <a:pt x="32" y="371"/>
                  <a:pt x="18" y="373"/>
                </a:cubicBezTo>
                <a:cubicBezTo>
                  <a:pt x="14" y="373"/>
                  <a:pt x="8" y="374"/>
                  <a:pt x="1" y="376"/>
                </a:cubicBezTo>
                <a:cubicBezTo>
                  <a:pt x="0" y="400"/>
                  <a:pt x="0" y="400"/>
                  <a:pt x="0" y="400"/>
                </a:cubicBezTo>
                <a:cubicBezTo>
                  <a:pt x="42" y="399"/>
                  <a:pt x="65" y="398"/>
                  <a:pt x="71" y="398"/>
                </a:cubicBezTo>
                <a:cubicBezTo>
                  <a:pt x="108" y="395"/>
                  <a:pt x="134" y="394"/>
                  <a:pt x="149" y="395"/>
                </a:cubicBezTo>
                <a:cubicBezTo>
                  <a:pt x="200" y="396"/>
                  <a:pt x="200" y="396"/>
                  <a:pt x="200" y="396"/>
                </a:cubicBezTo>
                <a:cubicBezTo>
                  <a:pt x="220" y="396"/>
                  <a:pt x="237" y="395"/>
                  <a:pt x="252" y="393"/>
                </a:cubicBezTo>
                <a:cubicBezTo>
                  <a:pt x="274" y="389"/>
                  <a:pt x="292" y="383"/>
                  <a:pt x="305" y="377"/>
                </a:cubicBezTo>
                <a:cubicBezTo>
                  <a:pt x="317" y="371"/>
                  <a:pt x="330" y="362"/>
                  <a:pt x="341" y="349"/>
                </a:cubicBezTo>
                <a:cubicBezTo>
                  <a:pt x="350" y="340"/>
                  <a:pt x="356" y="329"/>
                  <a:pt x="360" y="319"/>
                </a:cubicBezTo>
                <a:cubicBezTo>
                  <a:pt x="365" y="304"/>
                  <a:pt x="367" y="290"/>
                  <a:pt x="367" y="277"/>
                </a:cubicBezTo>
                <a:cubicBezTo>
                  <a:pt x="367" y="254"/>
                  <a:pt x="359" y="234"/>
                  <a:pt x="343" y="215"/>
                </a:cubicBezTo>
                <a:close/>
                <a:moveTo>
                  <a:pt x="139" y="30"/>
                </a:moveTo>
                <a:cubicBezTo>
                  <a:pt x="153" y="28"/>
                  <a:pt x="164" y="27"/>
                  <a:pt x="173" y="27"/>
                </a:cubicBezTo>
                <a:cubicBezTo>
                  <a:pt x="203" y="27"/>
                  <a:pt x="225" y="33"/>
                  <a:pt x="239" y="46"/>
                </a:cubicBezTo>
                <a:cubicBezTo>
                  <a:pt x="254" y="59"/>
                  <a:pt x="262" y="76"/>
                  <a:pt x="262" y="95"/>
                </a:cubicBezTo>
                <a:cubicBezTo>
                  <a:pt x="262" y="123"/>
                  <a:pt x="254" y="142"/>
                  <a:pt x="238" y="154"/>
                </a:cubicBezTo>
                <a:cubicBezTo>
                  <a:pt x="223" y="165"/>
                  <a:pt x="200" y="171"/>
                  <a:pt x="169" y="171"/>
                </a:cubicBezTo>
                <a:cubicBezTo>
                  <a:pt x="158" y="171"/>
                  <a:pt x="149" y="170"/>
                  <a:pt x="141" y="169"/>
                </a:cubicBezTo>
                <a:cubicBezTo>
                  <a:pt x="141" y="163"/>
                  <a:pt x="141" y="156"/>
                  <a:pt x="141" y="149"/>
                </a:cubicBezTo>
                <a:cubicBezTo>
                  <a:pt x="141" y="123"/>
                  <a:pt x="141" y="123"/>
                  <a:pt x="141" y="123"/>
                </a:cubicBezTo>
                <a:cubicBezTo>
                  <a:pt x="141" y="96"/>
                  <a:pt x="141" y="72"/>
                  <a:pt x="139" y="50"/>
                </a:cubicBezTo>
                <a:cubicBezTo>
                  <a:pt x="139" y="45"/>
                  <a:pt x="139" y="38"/>
                  <a:pt x="139" y="30"/>
                </a:cubicBezTo>
                <a:close/>
                <a:moveTo>
                  <a:pt x="269" y="331"/>
                </a:moveTo>
                <a:cubicBezTo>
                  <a:pt x="263" y="344"/>
                  <a:pt x="252" y="354"/>
                  <a:pt x="238" y="361"/>
                </a:cubicBezTo>
                <a:cubicBezTo>
                  <a:pt x="223" y="368"/>
                  <a:pt x="204" y="372"/>
                  <a:pt x="181" y="372"/>
                </a:cubicBezTo>
                <a:cubicBezTo>
                  <a:pt x="170" y="372"/>
                  <a:pt x="158" y="369"/>
                  <a:pt x="145" y="363"/>
                </a:cubicBezTo>
                <a:cubicBezTo>
                  <a:pt x="143" y="358"/>
                  <a:pt x="142" y="354"/>
                  <a:pt x="142" y="352"/>
                </a:cubicBezTo>
                <a:cubicBezTo>
                  <a:pt x="141" y="281"/>
                  <a:pt x="141" y="281"/>
                  <a:pt x="141" y="281"/>
                </a:cubicBezTo>
                <a:cubicBezTo>
                  <a:pt x="141" y="236"/>
                  <a:pt x="141" y="236"/>
                  <a:pt x="141" y="236"/>
                </a:cubicBezTo>
                <a:cubicBezTo>
                  <a:pt x="141" y="199"/>
                  <a:pt x="141" y="199"/>
                  <a:pt x="141" y="199"/>
                </a:cubicBezTo>
                <a:cubicBezTo>
                  <a:pt x="146" y="197"/>
                  <a:pt x="155" y="196"/>
                  <a:pt x="167" y="196"/>
                </a:cubicBezTo>
                <a:cubicBezTo>
                  <a:pt x="196" y="196"/>
                  <a:pt x="218" y="199"/>
                  <a:pt x="232" y="204"/>
                </a:cubicBezTo>
                <a:cubicBezTo>
                  <a:pt x="246" y="210"/>
                  <a:pt x="258" y="221"/>
                  <a:pt x="269" y="237"/>
                </a:cubicBezTo>
                <a:cubicBezTo>
                  <a:pt x="276" y="249"/>
                  <a:pt x="279" y="264"/>
                  <a:pt x="279" y="284"/>
                </a:cubicBezTo>
                <a:cubicBezTo>
                  <a:pt x="279" y="303"/>
                  <a:pt x="276" y="319"/>
                  <a:pt x="269" y="331"/>
                </a:cubicBezTo>
                <a:close/>
                <a:moveTo>
                  <a:pt x="269" y="331"/>
                </a:moveTo>
                <a:cubicBezTo>
                  <a:pt x="269" y="331"/>
                  <a:pt x="269" y="331"/>
                  <a:pt x="269" y="33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30903482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グループ化 117"/>
          <p:cNvGrpSpPr/>
          <p:nvPr/>
        </p:nvGrpSpPr>
        <p:grpSpPr>
          <a:xfrm>
            <a:off x="1017254" y="1292026"/>
            <a:ext cx="1272980" cy="1272980"/>
            <a:chOff x="508000" y="509588"/>
            <a:chExt cx="636588" cy="636588"/>
          </a:xfrm>
          <a:solidFill>
            <a:schemeClr val="bg1"/>
          </a:solidFill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508000" y="5095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54 w 400"/>
                <a:gd name="T27" fmla="*/ 265 h 400"/>
                <a:gd name="T28" fmla="*/ 318 w 400"/>
                <a:gd name="T29" fmla="*/ 318 h 400"/>
                <a:gd name="T30" fmla="*/ 265 w 400"/>
                <a:gd name="T31" fmla="*/ 354 h 400"/>
                <a:gd name="T32" fmla="*/ 200 w 400"/>
                <a:gd name="T33" fmla="*/ 367 h 400"/>
                <a:gd name="T34" fmla="*/ 135 w 400"/>
                <a:gd name="T35" fmla="*/ 354 h 400"/>
                <a:gd name="T36" fmla="*/ 82 w 400"/>
                <a:gd name="T37" fmla="*/ 318 h 400"/>
                <a:gd name="T38" fmla="*/ 47 w 400"/>
                <a:gd name="T39" fmla="*/ 265 h 400"/>
                <a:gd name="T40" fmla="*/ 33 w 400"/>
                <a:gd name="T41" fmla="*/ 200 h 400"/>
                <a:gd name="T42" fmla="*/ 47 w 400"/>
                <a:gd name="T43" fmla="*/ 135 h 400"/>
                <a:gd name="T44" fmla="*/ 82 w 400"/>
                <a:gd name="T45" fmla="*/ 82 h 400"/>
                <a:gd name="T46" fmla="*/ 135 w 400"/>
                <a:gd name="T47" fmla="*/ 47 h 400"/>
                <a:gd name="T48" fmla="*/ 200 w 400"/>
                <a:gd name="T49" fmla="*/ 33 h 400"/>
                <a:gd name="T50" fmla="*/ 265 w 400"/>
                <a:gd name="T51" fmla="*/ 47 h 400"/>
                <a:gd name="T52" fmla="*/ 318 w 400"/>
                <a:gd name="T53" fmla="*/ 82 h 400"/>
                <a:gd name="T54" fmla="*/ 354 w 400"/>
                <a:gd name="T55" fmla="*/ 135 h 400"/>
                <a:gd name="T56" fmla="*/ 367 w 400"/>
                <a:gd name="T57" fmla="*/ 200 h 400"/>
                <a:gd name="T58" fmla="*/ 354 w 400"/>
                <a:gd name="T59" fmla="*/ 265 h 400"/>
                <a:gd name="T60" fmla="*/ 354 w 400"/>
                <a:gd name="T61" fmla="*/ 265 h 400"/>
                <a:gd name="T62" fmla="*/ 354 w 400"/>
                <a:gd name="T63" fmla="*/ 26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54" y="265"/>
                  </a:moveTo>
                  <a:cubicBezTo>
                    <a:pt x="345" y="286"/>
                    <a:pt x="333" y="303"/>
                    <a:pt x="318" y="318"/>
                  </a:cubicBezTo>
                  <a:cubicBezTo>
                    <a:pt x="303" y="333"/>
                    <a:pt x="286" y="345"/>
                    <a:pt x="265" y="354"/>
                  </a:cubicBezTo>
                  <a:cubicBezTo>
                    <a:pt x="244" y="363"/>
                    <a:pt x="223" y="367"/>
                    <a:pt x="200" y="367"/>
                  </a:cubicBezTo>
                  <a:cubicBezTo>
                    <a:pt x="178" y="367"/>
                    <a:pt x="156" y="363"/>
                    <a:pt x="135" y="354"/>
                  </a:cubicBezTo>
                  <a:cubicBezTo>
                    <a:pt x="115" y="345"/>
                    <a:pt x="97" y="333"/>
                    <a:pt x="82" y="318"/>
                  </a:cubicBezTo>
                  <a:cubicBezTo>
                    <a:pt x="67" y="303"/>
                    <a:pt x="56" y="286"/>
                    <a:pt x="47" y="265"/>
                  </a:cubicBezTo>
                  <a:cubicBezTo>
                    <a:pt x="38" y="244"/>
                    <a:pt x="33" y="223"/>
                    <a:pt x="33" y="200"/>
                  </a:cubicBezTo>
                  <a:cubicBezTo>
                    <a:pt x="33" y="178"/>
                    <a:pt x="38" y="156"/>
                    <a:pt x="47" y="135"/>
                  </a:cubicBezTo>
                  <a:cubicBezTo>
                    <a:pt x="56" y="115"/>
                    <a:pt x="67" y="97"/>
                    <a:pt x="82" y="82"/>
                  </a:cubicBezTo>
                  <a:cubicBezTo>
                    <a:pt x="97" y="67"/>
                    <a:pt x="115" y="56"/>
                    <a:pt x="135" y="47"/>
                  </a:cubicBezTo>
                  <a:cubicBezTo>
                    <a:pt x="156" y="38"/>
                    <a:pt x="178" y="33"/>
                    <a:pt x="200" y="33"/>
                  </a:cubicBezTo>
                  <a:cubicBezTo>
                    <a:pt x="223" y="33"/>
                    <a:pt x="244" y="38"/>
                    <a:pt x="265" y="47"/>
                  </a:cubicBezTo>
                  <a:cubicBezTo>
                    <a:pt x="286" y="56"/>
                    <a:pt x="303" y="67"/>
                    <a:pt x="318" y="82"/>
                  </a:cubicBezTo>
                  <a:cubicBezTo>
                    <a:pt x="333" y="97"/>
                    <a:pt x="345" y="115"/>
                    <a:pt x="354" y="135"/>
                  </a:cubicBezTo>
                  <a:cubicBezTo>
                    <a:pt x="363" y="156"/>
                    <a:pt x="367" y="178"/>
                    <a:pt x="367" y="200"/>
                  </a:cubicBezTo>
                  <a:cubicBezTo>
                    <a:pt x="367" y="223"/>
                    <a:pt x="363" y="244"/>
                    <a:pt x="354" y="265"/>
                  </a:cubicBezTo>
                  <a:close/>
                  <a:moveTo>
                    <a:pt x="354" y="265"/>
                  </a:moveTo>
                  <a:cubicBezTo>
                    <a:pt x="354" y="265"/>
                    <a:pt x="354" y="265"/>
                    <a:pt x="354" y="2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671513" y="868363"/>
              <a:ext cx="309563" cy="146050"/>
            </a:xfrm>
            <a:custGeom>
              <a:avLst/>
              <a:gdLst>
                <a:gd name="T0" fmla="*/ 182 w 194"/>
                <a:gd name="T1" fmla="*/ 1 h 92"/>
                <a:gd name="T2" fmla="*/ 169 w 194"/>
                <a:gd name="T3" fmla="*/ 2 h 92"/>
                <a:gd name="T4" fmla="*/ 161 w 194"/>
                <a:gd name="T5" fmla="*/ 12 h 92"/>
                <a:gd name="T6" fmla="*/ 137 w 194"/>
                <a:gd name="T7" fmla="*/ 46 h 92"/>
                <a:gd name="T8" fmla="*/ 97 w 194"/>
                <a:gd name="T9" fmla="*/ 59 h 92"/>
                <a:gd name="T10" fmla="*/ 58 w 194"/>
                <a:gd name="T11" fmla="*/ 46 h 92"/>
                <a:gd name="T12" fmla="*/ 34 w 194"/>
                <a:gd name="T13" fmla="*/ 12 h 92"/>
                <a:gd name="T14" fmla="*/ 25 w 194"/>
                <a:gd name="T15" fmla="*/ 2 h 92"/>
                <a:gd name="T16" fmla="*/ 13 w 194"/>
                <a:gd name="T17" fmla="*/ 1 h 92"/>
                <a:gd name="T18" fmla="*/ 3 w 194"/>
                <a:gd name="T19" fmla="*/ 9 h 92"/>
                <a:gd name="T20" fmla="*/ 2 w 194"/>
                <a:gd name="T21" fmla="*/ 22 h 92"/>
                <a:gd name="T22" fmla="*/ 38 w 194"/>
                <a:gd name="T23" fmla="*/ 73 h 92"/>
                <a:gd name="T24" fmla="*/ 97 w 194"/>
                <a:gd name="T25" fmla="*/ 92 h 92"/>
                <a:gd name="T26" fmla="*/ 157 w 194"/>
                <a:gd name="T27" fmla="*/ 73 h 92"/>
                <a:gd name="T28" fmla="*/ 193 w 194"/>
                <a:gd name="T29" fmla="*/ 22 h 92"/>
                <a:gd name="T30" fmla="*/ 192 w 194"/>
                <a:gd name="T31" fmla="*/ 9 h 92"/>
                <a:gd name="T32" fmla="*/ 182 w 194"/>
                <a:gd name="T33" fmla="*/ 1 h 92"/>
                <a:gd name="T34" fmla="*/ 182 w 194"/>
                <a:gd name="T35" fmla="*/ 1 h 92"/>
                <a:gd name="T36" fmla="*/ 182 w 194"/>
                <a:gd name="T37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4" h="92">
                  <a:moveTo>
                    <a:pt x="182" y="1"/>
                  </a:moveTo>
                  <a:cubicBezTo>
                    <a:pt x="178" y="0"/>
                    <a:pt x="173" y="0"/>
                    <a:pt x="169" y="2"/>
                  </a:cubicBezTo>
                  <a:cubicBezTo>
                    <a:pt x="165" y="4"/>
                    <a:pt x="162" y="7"/>
                    <a:pt x="161" y="12"/>
                  </a:cubicBezTo>
                  <a:cubicBezTo>
                    <a:pt x="157" y="26"/>
                    <a:pt x="148" y="37"/>
                    <a:pt x="137" y="46"/>
                  </a:cubicBezTo>
                  <a:cubicBezTo>
                    <a:pt x="125" y="54"/>
                    <a:pt x="112" y="59"/>
                    <a:pt x="97" y="59"/>
                  </a:cubicBezTo>
                  <a:cubicBezTo>
                    <a:pt x="83" y="59"/>
                    <a:pt x="69" y="54"/>
                    <a:pt x="58" y="46"/>
                  </a:cubicBezTo>
                  <a:cubicBezTo>
                    <a:pt x="46" y="37"/>
                    <a:pt x="38" y="26"/>
                    <a:pt x="34" y="12"/>
                  </a:cubicBezTo>
                  <a:cubicBezTo>
                    <a:pt x="32" y="7"/>
                    <a:pt x="30" y="4"/>
                    <a:pt x="25" y="2"/>
                  </a:cubicBezTo>
                  <a:cubicBezTo>
                    <a:pt x="21" y="0"/>
                    <a:pt x="17" y="0"/>
                    <a:pt x="13" y="1"/>
                  </a:cubicBezTo>
                  <a:cubicBezTo>
                    <a:pt x="8" y="2"/>
                    <a:pt x="5" y="5"/>
                    <a:pt x="3" y="9"/>
                  </a:cubicBezTo>
                  <a:cubicBezTo>
                    <a:pt x="1" y="13"/>
                    <a:pt x="0" y="18"/>
                    <a:pt x="2" y="22"/>
                  </a:cubicBezTo>
                  <a:cubicBezTo>
                    <a:pt x="8" y="43"/>
                    <a:pt x="20" y="60"/>
                    <a:pt x="38" y="73"/>
                  </a:cubicBezTo>
                  <a:cubicBezTo>
                    <a:pt x="55" y="86"/>
                    <a:pt x="75" y="92"/>
                    <a:pt x="97" y="92"/>
                  </a:cubicBezTo>
                  <a:cubicBezTo>
                    <a:pt x="119" y="92"/>
                    <a:pt x="139" y="86"/>
                    <a:pt x="157" y="73"/>
                  </a:cubicBezTo>
                  <a:cubicBezTo>
                    <a:pt x="174" y="60"/>
                    <a:pt x="186" y="43"/>
                    <a:pt x="193" y="22"/>
                  </a:cubicBezTo>
                  <a:cubicBezTo>
                    <a:pt x="194" y="18"/>
                    <a:pt x="194" y="13"/>
                    <a:pt x="192" y="9"/>
                  </a:cubicBezTo>
                  <a:cubicBezTo>
                    <a:pt x="190" y="5"/>
                    <a:pt x="186" y="2"/>
                    <a:pt x="182" y="1"/>
                  </a:cubicBezTo>
                  <a:close/>
                  <a:moveTo>
                    <a:pt x="182" y="1"/>
                  </a:moveTo>
                  <a:cubicBezTo>
                    <a:pt x="182" y="1"/>
                    <a:pt x="182" y="1"/>
                    <a:pt x="18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4" name="Freeform 7"/>
            <p:cNvSpPr>
              <a:spLocks noEditPoints="1"/>
            </p:cNvSpPr>
            <p:nvPr/>
          </p:nvSpPr>
          <p:spPr bwMode="auto">
            <a:xfrm>
              <a:off x="666750" y="668338"/>
              <a:ext cx="106363" cy="106363"/>
            </a:xfrm>
            <a:custGeom>
              <a:avLst/>
              <a:gdLst>
                <a:gd name="T0" fmla="*/ 33 w 67"/>
                <a:gd name="T1" fmla="*/ 67 h 67"/>
                <a:gd name="T2" fmla="*/ 57 w 67"/>
                <a:gd name="T3" fmla="*/ 57 h 67"/>
                <a:gd name="T4" fmla="*/ 67 w 67"/>
                <a:gd name="T5" fmla="*/ 33 h 67"/>
                <a:gd name="T6" fmla="*/ 57 w 67"/>
                <a:gd name="T7" fmla="*/ 10 h 67"/>
                <a:gd name="T8" fmla="*/ 33 w 67"/>
                <a:gd name="T9" fmla="*/ 0 h 67"/>
                <a:gd name="T10" fmla="*/ 10 w 67"/>
                <a:gd name="T11" fmla="*/ 10 h 67"/>
                <a:gd name="T12" fmla="*/ 0 w 67"/>
                <a:gd name="T13" fmla="*/ 33 h 67"/>
                <a:gd name="T14" fmla="*/ 10 w 67"/>
                <a:gd name="T15" fmla="*/ 57 h 67"/>
                <a:gd name="T16" fmla="*/ 33 w 67"/>
                <a:gd name="T17" fmla="*/ 67 h 67"/>
                <a:gd name="T18" fmla="*/ 33 w 67"/>
                <a:gd name="T19" fmla="*/ 67 h 67"/>
                <a:gd name="T20" fmla="*/ 33 w 67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33" y="67"/>
                  </a:moveTo>
                  <a:cubicBezTo>
                    <a:pt x="43" y="67"/>
                    <a:pt x="51" y="64"/>
                    <a:pt x="57" y="57"/>
                  </a:cubicBezTo>
                  <a:cubicBezTo>
                    <a:pt x="64" y="51"/>
                    <a:pt x="67" y="43"/>
                    <a:pt x="67" y="33"/>
                  </a:cubicBezTo>
                  <a:cubicBezTo>
                    <a:pt x="67" y="24"/>
                    <a:pt x="64" y="16"/>
                    <a:pt x="57" y="10"/>
                  </a:cubicBezTo>
                  <a:cubicBezTo>
                    <a:pt x="51" y="3"/>
                    <a:pt x="4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10" y="57"/>
                  </a:cubicBezTo>
                  <a:cubicBezTo>
                    <a:pt x="16" y="64"/>
                    <a:pt x="24" y="67"/>
                    <a:pt x="33" y="67"/>
                  </a:cubicBezTo>
                  <a:close/>
                  <a:moveTo>
                    <a:pt x="33" y="67"/>
                  </a:moveTo>
                  <a:cubicBezTo>
                    <a:pt x="33" y="67"/>
                    <a:pt x="33" y="67"/>
                    <a:pt x="33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881063" y="668338"/>
              <a:ext cx="104775" cy="106363"/>
            </a:xfrm>
            <a:custGeom>
              <a:avLst/>
              <a:gdLst>
                <a:gd name="T0" fmla="*/ 33 w 66"/>
                <a:gd name="T1" fmla="*/ 0 h 67"/>
                <a:gd name="T2" fmla="*/ 9 w 66"/>
                <a:gd name="T3" fmla="*/ 10 h 67"/>
                <a:gd name="T4" fmla="*/ 0 w 66"/>
                <a:gd name="T5" fmla="*/ 33 h 67"/>
                <a:gd name="T6" fmla="*/ 9 w 66"/>
                <a:gd name="T7" fmla="*/ 57 h 67"/>
                <a:gd name="T8" fmla="*/ 33 w 66"/>
                <a:gd name="T9" fmla="*/ 67 h 67"/>
                <a:gd name="T10" fmla="*/ 57 w 66"/>
                <a:gd name="T11" fmla="*/ 57 h 67"/>
                <a:gd name="T12" fmla="*/ 66 w 66"/>
                <a:gd name="T13" fmla="*/ 33 h 67"/>
                <a:gd name="T14" fmla="*/ 57 w 66"/>
                <a:gd name="T15" fmla="*/ 10 h 67"/>
                <a:gd name="T16" fmla="*/ 33 w 66"/>
                <a:gd name="T17" fmla="*/ 0 h 67"/>
                <a:gd name="T18" fmla="*/ 33 w 66"/>
                <a:gd name="T19" fmla="*/ 0 h 67"/>
                <a:gd name="T20" fmla="*/ 33 w 66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67">
                  <a:moveTo>
                    <a:pt x="33" y="0"/>
                  </a:moveTo>
                  <a:cubicBezTo>
                    <a:pt x="24" y="0"/>
                    <a:pt x="16" y="3"/>
                    <a:pt x="9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3"/>
                    <a:pt x="3" y="51"/>
                    <a:pt x="9" y="57"/>
                  </a:cubicBezTo>
                  <a:cubicBezTo>
                    <a:pt x="16" y="64"/>
                    <a:pt x="24" y="67"/>
                    <a:pt x="33" y="67"/>
                  </a:cubicBezTo>
                  <a:cubicBezTo>
                    <a:pt x="42" y="67"/>
                    <a:pt x="50" y="64"/>
                    <a:pt x="57" y="57"/>
                  </a:cubicBezTo>
                  <a:cubicBezTo>
                    <a:pt x="63" y="51"/>
                    <a:pt x="66" y="43"/>
                    <a:pt x="66" y="33"/>
                  </a:cubicBezTo>
                  <a:cubicBezTo>
                    <a:pt x="66" y="24"/>
                    <a:pt x="63" y="16"/>
                    <a:pt x="57" y="10"/>
                  </a:cubicBezTo>
                  <a:cubicBezTo>
                    <a:pt x="50" y="3"/>
                    <a:pt x="42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3956850" y="1285677"/>
            <a:ext cx="1272980" cy="1739633"/>
            <a:chOff x="1978025" y="506412"/>
            <a:chExt cx="636588" cy="869951"/>
          </a:xfrm>
          <a:solidFill>
            <a:schemeClr val="bg1"/>
          </a:solidFill>
        </p:grpSpPr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1978025" y="506412"/>
              <a:ext cx="636588" cy="355600"/>
            </a:xfrm>
            <a:custGeom>
              <a:avLst/>
              <a:gdLst>
                <a:gd name="T0" fmla="*/ 17 w 267"/>
                <a:gd name="T1" fmla="*/ 150 h 150"/>
                <a:gd name="T2" fmla="*/ 250 w 267"/>
                <a:gd name="T3" fmla="*/ 150 h 150"/>
                <a:gd name="T4" fmla="*/ 262 w 267"/>
                <a:gd name="T5" fmla="*/ 145 h 150"/>
                <a:gd name="T6" fmla="*/ 267 w 267"/>
                <a:gd name="T7" fmla="*/ 133 h 150"/>
                <a:gd name="T8" fmla="*/ 262 w 267"/>
                <a:gd name="T9" fmla="*/ 122 h 150"/>
                <a:gd name="T10" fmla="*/ 145 w 267"/>
                <a:gd name="T11" fmla="*/ 5 h 150"/>
                <a:gd name="T12" fmla="*/ 133 w 267"/>
                <a:gd name="T13" fmla="*/ 0 h 150"/>
                <a:gd name="T14" fmla="*/ 122 w 267"/>
                <a:gd name="T15" fmla="*/ 5 h 150"/>
                <a:gd name="T16" fmla="*/ 5 w 267"/>
                <a:gd name="T17" fmla="*/ 122 h 150"/>
                <a:gd name="T18" fmla="*/ 0 w 267"/>
                <a:gd name="T19" fmla="*/ 133 h 150"/>
                <a:gd name="T20" fmla="*/ 5 w 267"/>
                <a:gd name="T21" fmla="*/ 145 h 150"/>
                <a:gd name="T22" fmla="*/ 17 w 267"/>
                <a:gd name="T23" fmla="*/ 150 h 150"/>
                <a:gd name="T24" fmla="*/ 17 w 267"/>
                <a:gd name="T25" fmla="*/ 150 h 150"/>
                <a:gd name="T26" fmla="*/ 17 w 267"/>
                <a:gd name="T2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7" h="150">
                  <a:moveTo>
                    <a:pt x="17" y="150"/>
                  </a:moveTo>
                  <a:cubicBezTo>
                    <a:pt x="250" y="150"/>
                    <a:pt x="250" y="150"/>
                    <a:pt x="250" y="150"/>
                  </a:cubicBezTo>
                  <a:cubicBezTo>
                    <a:pt x="255" y="150"/>
                    <a:pt x="259" y="149"/>
                    <a:pt x="262" y="145"/>
                  </a:cubicBezTo>
                  <a:cubicBezTo>
                    <a:pt x="265" y="142"/>
                    <a:pt x="267" y="138"/>
                    <a:pt x="267" y="133"/>
                  </a:cubicBezTo>
                  <a:cubicBezTo>
                    <a:pt x="267" y="129"/>
                    <a:pt x="265" y="125"/>
                    <a:pt x="262" y="122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2" y="2"/>
                    <a:pt x="138" y="0"/>
                    <a:pt x="133" y="0"/>
                  </a:cubicBezTo>
                  <a:cubicBezTo>
                    <a:pt x="129" y="0"/>
                    <a:pt x="125" y="2"/>
                    <a:pt x="122" y="5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2" y="125"/>
                    <a:pt x="0" y="129"/>
                    <a:pt x="0" y="133"/>
                  </a:cubicBezTo>
                  <a:cubicBezTo>
                    <a:pt x="0" y="138"/>
                    <a:pt x="2" y="142"/>
                    <a:pt x="5" y="145"/>
                  </a:cubicBezTo>
                  <a:cubicBezTo>
                    <a:pt x="8" y="149"/>
                    <a:pt x="12" y="150"/>
                    <a:pt x="17" y="150"/>
                  </a:cubicBezTo>
                  <a:close/>
                  <a:moveTo>
                    <a:pt x="17" y="150"/>
                  </a:moveTo>
                  <a:cubicBezTo>
                    <a:pt x="17" y="150"/>
                    <a:pt x="17" y="150"/>
                    <a:pt x="17" y="1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1978025" y="1020763"/>
              <a:ext cx="636588" cy="355600"/>
            </a:xfrm>
            <a:custGeom>
              <a:avLst/>
              <a:gdLst>
                <a:gd name="T0" fmla="*/ 250 w 267"/>
                <a:gd name="T1" fmla="*/ 0 h 150"/>
                <a:gd name="T2" fmla="*/ 17 w 267"/>
                <a:gd name="T3" fmla="*/ 0 h 150"/>
                <a:gd name="T4" fmla="*/ 5 w 267"/>
                <a:gd name="T5" fmla="*/ 5 h 150"/>
                <a:gd name="T6" fmla="*/ 0 w 267"/>
                <a:gd name="T7" fmla="*/ 17 h 150"/>
                <a:gd name="T8" fmla="*/ 5 w 267"/>
                <a:gd name="T9" fmla="*/ 28 h 150"/>
                <a:gd name="T10" fmla="*/ 122 w 267"/>
                <a:gd name="T11" fmla="*/ 145 h 150"/>
                <a:gd name="T12" fmla="*/ 133 w 267"/>
                <a:gd name="T13" fmla="*/ 150 h 150"/>
                <a:gd name="T14" fmla="*/ 145 w 267"/>
                <a:gd name="T15" fmla="*/ 145 h 150"/>
                <a:gd name="T16" fmla="*/ 262 w 267"/>
                <a:gd name="T17" fmla="*/ 28 h 150"/>
                <a:gd name="T18" fmla="*/ 267 w 267"/>
                <a:gd name="T19" fmla="*/ 17 h 150"/>
                <a:gd name="T20" fmla="*/ 262 w 267"/>
                <a:gd name="T21" fmla="*/ 5 h 150"/>
                <a:gd name="T22" fmla="*/ 250 w 267"/>
                <a:gd name="T23" fmla="*/ 0 h 150"/>
                <a:gd name="T24" fmla="*/ 250 w 267"/>
                <a:gd name="T25" fmla="*/ 0 h 150"/>
                <a:gd name="T26" fmla="*/ 250 w 267"/>
                <a:gd name="T2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7" h="150">
                  <a:moveTo>
                    <a:pt x="25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21"/>
                    <a:pt x="2" y="25"/>
                    <a:pt x="5" y="28"/>
                  </a:cubicBezTo>
                  <a:cubicBezTo>
                    <a:pt x="122" y="145"/>
                    <a:pt x="122" y="145"/>
                    <a:pt x="122" y="145"/>
                  </a:cubicBezTo>
                  <a:cubicBezTo>
                    <a:pt x="125" y="148"/>
                    <a:pt x="129" y="150"/>
                    <a:pt x="133" y="150"/>
                  </a:cubicBezTo>
                  <a:cubicBezTo>
                    <a:pt x="138" y="150"/>
                    <a:pt x="142" y="148"/>
                    <a:pt x="145" y="145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5" y="25"/>
                    <a:pt x="267" y="21"/>
                    <a:pt x="267" y="17"/>
                  </a:cubicBezTo>
                  <a:cubicBezTo>
                    <a:pt x="267" y="12"/>
                    <a:pt x="265" y="8"/>
                    <a:pt x="262" y="5"/>
                  </a:cubicBezTo>
                  <a:cubicBezTo>
                    <a:pt x="259" y="2"/>
                    <a:pt x="255" y="0"/>
                    <a:pt x="250" y="0"/>
                  </a:cubicBezTo>
                  <a:close/>
                  <a:moveTo>
                    <a:pt x="250" y="0"/>
                  </a:move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6905971" y="1285676"/>
            <a:ext cx="1269804" cy="1390437"/>
            <a:chOff x="3452813" y="506412"/>
            <a:chExt cx="635000" cy="695326"/>
          </a:xfrm>
          <a:solidFill>
            <a:schemeClr val="bg1"/>
          </a:solidFill>
        </p:grpSpPr>
        <p:sp>
          <p:nvSpPr>
            <p:cNvPr id="32" name="Freeform 17"/>
            <p:cNvSpPr>
              <a:spLocks noEditPoints="1"/>
            </p:cNvSpPr>
            <p:nvPr/>
          </p:nvSpPr>
          <p:spPr bwMode="auto">
            <a:xfrm>
              <a:off x="3452813" y="506412"/>
              <a:ext cx="276225" cy="695325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3" name="Freeform 18"/>
            <p:cNvSpPr>
              <a:spLocks noEditPoints="1"/>
            </p:cNvSpPr>
            <p:nvPr/>
          </p:nvSpPr>
          <p:spPr bwMode="auto">
            <a:xfrm>
              <a:off x="3825875" y="904875"/>
              <a:ext cx="227013" cy="296863"/>
            </a:xfrm>
            <a:custGeom>
              <a:avLst/>
              <a:gdLst>
                <a:gd name="T0" fmla="*/ 121 w 153"/>
                <a:gd name="T1" fmla="*/ 170 h 200"/>
                <a:gd name="T2" fmla="*/ 57 w 153"/>
                <a:gd name="T3" fmla="*/ 170 h 200"/>
                <a:gd name="T4" fmla="*/ 49 w 153"/>
                <a:gd name="T5" fmla="*/ 171 h 200"/>
                <a:gd name="T6" fmla="*/ 45 w 153"/>
                <a:gd name="T7" fmla="*/ 172 h 200"/>
                <a:gd name="T8" fmla="*/ 45 w 153"/>
                <a:gd name="T9" fmla="*/ 171 h 200"/>
                <a:gd name="T10" fmla="*/ 48 w 153"/>
                <a:gd name="T11" fmla="*/ 168 h 200"/>
                <a:gd name="T12" fmla="*/ 53 w 153"/>
                <a:gd name="T13" fmla="*/ 161 h 200"/>
                <a:gd name="T14" fmla="*/ 150 w 153"/>
                <a:gd name="T15" fmla="*/ 23 h 200"/>
                <a:gd name="T16" fmla="*/ 150 w 153"/>
                <a:gd name="T17" fmla="*/ 0 h 200"/>
                <a:gd name="T18" fmla="*/ 2 w 153"/>
                <a:gd name="T19" fmla="*/ 0 h 200"/>
                <a:gd name="T20" fmla="*/ 2 w 153"/>
                <a:gd name="T21" fmla="*/ 60 h 200"/>
                <a:gd name="T22" fmla="*/ 33 w 153"/>
                <a:gd name="T23" fmla="*/ 60 h 200"/>
                <a:gd name="T24" fmla="*/ 33 w 153"/>
                <a:gd name="T25" fmla="*/ 30 h 200"/>
                <a:gd name="T26" fmla="*/ 94 w 153"/>
                <a:gd name="T27" fmla="*/ 30 h 200"/>
                <a:gd name="T28" fmla="*/ 101 w 153"/>
                <a:gd name="T29" fmla="*/ 29 h 200"/>
                <a:gd name="T30" fmla="*/ 103 w 153"/>
                <a:gd name="T31" fmla="*/ 29 h 200"/>
                <a:gd name="T32" fmla="*/ 105 w 153"/>
                <a:gd name="T33" fmla="*/ 29 h 200"/>
                <a:gd name="T34" fmla="*/ 105 w 153"/>
                <a:gd name="T35" fmla="*/ 29 h 200"/>
                <a:gd name="T36" fmla="*/ 102 w 153"/>
                <a:gd name="T37" fmla="*/ 32 h 200"/>
                <a:gd name="T38" fmla="*/ 97 w 153"/>
                <a:gd name="T39" fmla="*/ 39 h 200"/>
                <a:gd name="T40" fmla="*/ 0 w 153"/>
                <a:gd name="T41" fmla="*/ 177 h 200"/>
                <a:gd name="T42" fmla="*/ 0 w 153"/>
                <a:gd name="T43" fmla="*/ 200 h 200"/>
                <a:gd name="T44" fmla="*/ 153 w 153"/>
                <a:gd name="T45" fmla="*/ 200 h 200"/>
                <a:gd name="T46" fmla="*/ 153 w 153"/>
                <a:gd name="T47" fmla="*/ 139 h 200"/>
                <a:gd name="T48" fmla="*/ 121 w 153"/>
                <a:gd name="T49" fmla="*/ 139 h 200"/>
                <a:gd name="T50" fmla="*/ 121 w 153"/>
                <a:gd name="T51" fmla="*/ 170 h 200"/>
                <a:gd name="T52" fmla="*/ 121 w 153"/>
                <a:gd name="T53" fmla="*/ 170 h 200"/>
                <a:gd name="T54" fmla="*/ 121 w 153"/>
                <a:gd name="T55" fmla="*/ 17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" h="200">
                  <a:moveTo>
                    <a:pt x="121" y="170"/>
                  </a:moveTo>
                  <a:cubicBezTo>
                    <a:pt x="57" y="170"/>
                    <a:pt x="57" y="170"/>
                    <a:pt x="57" y="170"/>
                  </a:cubicBezTo>
                  <a:cubicBezTo>
                    <a:pt x="53" y="170"/>
                    <a:pt x="50" y="171"/>
                    <a:pt x="49" y="171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48" y="168"/>
                    <a:pt x="48" y="168"/>
                    <a:pt x="48" y="168"/>
                  </a:cubicBezTo>
                  <a:cubicBezTo>
                    <a:pt x="51" y="165"/>
                    <a:pt x="52" y="163"/>
                    <a:pt x="53" y="161"/>
                  </a:cubicBezTo>
                  <a:cubicBezTo>
                    <a:pt x="150" y="23"/>
                    <a:pt x="150" y="23"/>
                    <a:pt x="150" y="23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7" y="30"/>
                    <a:pt x="99" y="29"/>
                    <a:pt x="101" y="29"/>
                  </a:cubicBezTo>
                  <a:cubicBezTo>
                    <a:pt x="102" y="29"/>
                    <a:pt x="103" y="29"/>
                    <a:pt x="103" y="29"/>
                  </a:cubicBezTo>
                  <a:cubicBezTo>
                    <a:pt x="104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6"/>
                    <a:pt x="97" y="39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53" y="200"/>
                    <a:pt x="153" y="200"/>
                    <a:pt x="153" y="200"/>
                  </a:cubicBezTo>
                  <a:cubicBezTo>
                    <a:pt x="153" y="139"/>
                    <a:pt x="153" y="139"/>
                    <a:pt x="153" y="139"/>
                  </a:cubicBezTo>
                  <a:cubicBezTo>
                    <a:pt x="121" y="139"/>
                    <a:pt x="121" y="139"/>
                    <a:pt x="121" y="139"/>
                  </a:cubicBezTo>
                  <a:lnTo>
                    <a:pt x="121" y="170"/>
                  </a:lnTo>
                  <a:close/>
                  <a:moveTo>
                    <a:pt x="121" y="170"/>
                  </a:moveTo>
                  <a:cubicBezTo>
                    <a:pt x="121" y="170"/>
                    <a:pt x="121" y="170"/>
                    <a:pt x="121" y="1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4" name="Freeform 19"/>
            <p:cNvSpPr>
              <a:spLocks noEditPoints="1"/>
            </p:cNvSpPr>
            <p:nvPr/>
          </p:nvSpPr>
          <p:spPr bwMode="auto">
            <a:xfrm>
              <a:off x="3790950" y="506412"/>
              <a:ext cx="296863" cy="298450"/>
            </a:xfrm>
            <a:custGeom>
              <a:avLst/>
              <a:gdLst>
                <a:gd name="T0" fmla="*/ 181 w 199"/>
                <a:gd name="T1" fmla="*/ 173 h 200"/>
                <a:gd name="T2" fmla="*/ 121 w 199"/>
                <a:gd name="T3" fmla="*/ 0 h 200"/>
                <a:gd name="T4" fmla="*/ 78 w 199"/>
                <a:gd name="T5" fmla="*/ 0 h 200"/>
                <a:gd name="T6" fmla="*/ 19 w 199"/>
                <a:gd name="T7" fmla="*/ 173 h 200"/>
                <a:gd name="T8" fmla="*/ 0 w 199"/>
                <a:gd name="T9" fmla="*/ 173 h 200"/>
                <a:gd name="T10" fmla="*/ 0 w 199"/>
                <a:gd name="T11" fmla="*/ 200 h 200"/>
                <a:gd name="T12" fmla="*/ 75 w 199"/>
                <a:gd name="T13" fmla="*/ 200 h 200"/>
                <a:gd name="T14" fmla="*/ 75 w 199"/>
                <a:gd name="T15" fmla="*/ 173 h 200"/>
                <a:gd name="T16" fmla="*/ 56 w 199"/>
                <a:gd name="T17" fmla="*/ 173 h 200"/>
                <a:gd name="T18" fmla="*/ 68 w 199"/>
                <a:gd name="T19" fmla="*/ 135 h 200"/>
                <a:gd name="T20" fmla="*/ 131 w 199"/>
                <a:gd name="T21" fmla="*/ 135 h 200"/>
                <a:gd name="T22" fmla="*/ 143 w 199"/>
                <a:gd name="T23" fmla="*/ 173 h 200"/>
                <a:gd name="T24" fmla="*/ 124 w 199"/>
                <a:gd name="T25" fmla="*/ 173 h 200"/>
                <a:gd name="T26" fmla="*/ 124 w 199"/>
                <a:gd name="T27" fmla="*/ 200 h 200"/>
                <a:gd name="T28" fmla="*/ 199 w 199"/>
                <a:gd name="T29" fmla="*/ 200 h 200"/>
                <a:gd name="T30" fmla="*/ 199 w 199"/>
                <a:gd name="T31" fmla="*/ 173 h 200"/>
                <a:gd name="T32" fmla="*/ 181 w 199"/>
                <a:gd name="T33" fmla="*/ 173 h 200"/>
                <a:gd name="T34" fmla="*/ 76 w 199"/>
                <a:gd name="T35" fmla="*/ 106 h 200"/>
                <a:gd name="T36" fmla="*/ 95 w 199"/>
                <a:gd name="T37" fmla="*/ 50 h 200"/>
                <a:gd name="T38" fmla="*/ 97 w 199"/>
                <a:gd name="T39" fmla="*/ 42 h 200"/>
                <a:gd name="T40" fmla="*/ 98 w 199"/>
                <a:gd name="T41" fmla="*/ 37 h 200"/>
                <a:gd name="T42" fmla="*/ 99 w 199"/>
                <a:gd name="T43" fmla="*/ 32 h 200"/>
                <a:gd name="T44" fmla="*/ 100 w 199"/>
                <a:gd name="T45" fmla="*/ 32 h 200"/>
                <a:gd name="T46" fmla="*/ 101 w 199"/>
                <a:gd name="T47" fmla="*/ 37 h 200"/>
                <a:gd name="T48" fmla="*/ 104 w 199"/>
                <a:gd name="T49" fmla="*/ 50 h 200"/>
                <a:gd name="T50" fmla="*/ 123 w 199"/>
                <a:gd name="T51" fmla="*/ 106 h 200"/>
                <a:gd name="T52" fmla="*/ 76 w 199"/>
                <a:gd name="T53" fmla="*/ 106 h 200"/>
                <a:gd name="T54" fmla="*/ 76 w 199"/>
                <a:gd name="T55" fmla="*/ 106 h 200"/>
                <a:gd name="T56" fmla="*/ 76 w 199"/>
                <a:gd name="T57" fmla="*/ 10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200">
                  <a:moveTo>
                    <a:pt x="181" y="173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5" y="200"/>
                    <a:pt x="75" y="200"/>
                    <a:pt x="75" y="200"/>
                  </a:cubicBezTo>
                  <a:cubicBezTo>
                    <a:pt x="75" y="173"/>
                    <a:pt x="75" y="173"/>
                    <a:pt x="75" y="173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131" y="135"/>
                    <a:pt x="131" y="135"/>
                    <a:pt x="131" y="135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24" y="173"/>
                    <a:pt x="124" y="173"/>
                    <a:pt x="124" y="173"/>
                  </a:cubicBezTo>
                  <a:cubicBezTo>
                    <a:pt x="124" y="200"/>
                    <a:pt x="124" y="200"/>
                    <a:pt x="124" y="200"/>
                  </a:cubicBezTo>
                  <a:cubicBezTo>
                    <a:pt x="199" y="200"/>
                    <a:pt x="199" y="200"/>
                    <a:pt x="199" y="200"/>
                  </a:cubicBezTo>
                  <a:cubicBezTo>
                    <a:pt x="199" y="173"/>
                    <a:pt x="199" y="173"/>
                    <a:pt x="199" y="173"/>
                  </a:cubicBezTo>
                  <a:lnTo>
                    <a:pt x="181" y="173"/>
                  </a:lnTo>
                  <a:close/>
                  <a:moveTo>
                    <a:pt x="76" y="106"/>
                  </a:moveTo>
                  <a:cubicBezTo>
                    <a:pt x="95" y="50"/>
                    <a:pt x="95" y="50"/>
                    <a:pt x="95" y="50"/>
                  </a:cubicBezTo>
                  <a:cubicBezTo>
                    <a:pt x="96" y="47"/>
                    <a:pt x="97" y="45"/>
                    <a:pt x="97" y="42"/>
                  </a:cubicBezTo>
                  <a:cubicBezTo>
                    <a:pt x="98" y="39"/>
                    <a:pt x="98" y="37"/>
                    <a:pt x="98" y="37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3"/>
                    <a:pt x="100" y="34"/>
                    <a:pt x="101" y="37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23" y="106"/>
                    <a:pt x="123" y="106"/>
                    <a:pt x="123" y="106"/>
                  </a:cubicBezTo>
                  <a:lnTo>
                    <a:pt x="76" y="106"/>
                  </a:lnTo>
                  <a:close/>
                  <a:moveTo>
                    <a:pt x="76" y="106"/>
                  </a:moveTo>
                  <a:cubicBezTo>
                    <a:pt x="76" y="106"/>
                    <a:pt x="76" y="106"/>
                    <a:pt x="76" y="1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9848741" y="1285678"/>
            <a:ext cx="1272980" cy="1292027"/>
            <a:chOff x="4924425" y="506413"/>
            <a:chExt cx="636588" cy="646113"/>
          </a:xfrm>
          <a:solidFill>
            <a:schemeClr val="bg1"/>
          </a:solidFill>
        </p:grpSpPr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5237163" y="690563"/>
              <a:ext cx="185738" cy="93663"/>
            </a:xfrm>
            <a:custGeom>
              <a:avLst/>
              <a:gdLst>
                <a:gd name="T0" fmla="*/ 9 w 134"/>
                <a:gd name="T1" fmla="*/ 67 h 67"/>
                <a:gd name="T2" fmla="*/ 126 w 134"/>
                <a:gd name="T3" fmla="*/ 67 h 67"/>
                <a:gd name="T4" fmla="*/ 132 w 134"/>
                <a:gd name="T5" fmla="*/ 65 h 67"/>
                <a:gd name="T6" fmla="*/ 134 w 134"/>
                <a:gd name="T7" fmla="*/ 59 h 67"/>
                <a:gd name="T8" fmla="*/ 134 w 134"/>
                <a:gd name="T9" fmla="*/ 9 h 67"/>
                <a:gd name="T10" fmla="*/ 132 w 134"/>
                <a:gd name="T11" fmla="*/ 3 h 67"/>
                <a:gd name="T12" fmla="*/ 126 w 134"/>
                <a:gd name="T13" fmla="*/ 0 h 67"/>
                <a:gd name="T14" fmla="*/ 9 w 134"/>
                <a:gd name="T15" fmla="*/ 0 h 67"/>
                <a:gd name="T16" fmla="*/ 3 w 134"/>
                <a:gd name="T17" fmla="*/ 3 h 67"/>
                <a:gd name="T18" fmla="*/ 0 w 134"/>
                <a:gd name="T19" fmla="*/ 9 h 67"/>
                <a:gd name="T20" fmla="*/ 0 w 134"/>
                <a:gd name="T21" fmla="*/ 59 h 67"/>
                <a:gd name="T22" fmla="*/ 3 w 134"/>
                <a:gd name="T23" fmla="*/ 65 h 67"/>
                <a:gd name="T24" fmla="*/ 9 w 134"/>
                <a:gd name="T25" fmla="*/ 67 h 67"/>
                <a:gd name="T26" fmla="*/ 9 w 134"/>
                <a:gd name="T27" fmla="*/ 67 h 67"/>
                <a:gd name="T28" fmla="*/ 9 w 13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67">
                  <a:moveTo>
                    <a:pt x="9" y="67"/>
                  </a:moveTo>
                  <a:cubicBezTo>
                    <a:pt x="126" y="67"/>
                    <a:pt x="126" y="67"/>
                    <a:pt x="126" y="67"/>
                  </a:cubicBezTo>
                  <a:cubicBezTo>
                    <a:pt x="128" y="67"/>
                    <a:pt x="130" y="66"/>
                    <a:pt x="132" y="65"/>
                  </a:cubicBezTo>
                  <a:cubicBezTo>
                    <a:pt x="133" y="63"/>
                    <a:pt x="134" y="61"/>
                    <a:pt x="134" y="5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6"/>
                    <a:pt x="133" y="4"/>
                    <a:pt x="132" y="3"/>
                  </a:cubicBezTo>
                  <a:cubicBezTo>
                    <a:pt x="130" y="1"/>
                    <a:pt x="128" y="0"/>
                    <a:pt x="1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9" y="67"/>
                  </a:cubicBezTo>
                  <a:close/>
                  <a:moveTo>
                    <a:pt x="9" y="67"/>
                  </a:moveTo>
                  <a:cubicBezTo>
                    <a:pt x="9" y="67"/>
                    <a:pt x="9" y="67"/>
                    <a:pt x="9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5237163" y="506413"/>
              <a:ext cx="115888" cy="93663"/>
            </a:xfrm>
            <a:custGeom>
              <a:avLst/>
              <a:gdLst>
                <a:gd name="T0" fmla="*/ 9 w 84"/>
                <a:gd name="T1" fmla="*/ 67 h 67"/>
                <a:gd name="T2" fmla="*/ 76 w 84"/>
                <a:gd name="T3" fmla="*/ 67 h 67"/>
                <a:gd name="T4" fmla="*/ 82 w 84"/>
                <a:gd name="T5" fmla="*/ 64 h 67"/>
                <a:gd name="T6" fmla="*/ 84 w 84"/>
                <a:gd name="T7" fmla="*/ 58 h 67"/>
                <a:gd name="T8" fmla="*/ 84 w 84"/>
                <a:gd name="T9" fmla="*/ 8 h 67"/>
                <a:gd name="T10" fmla="*/ 82 w 84"/>
                <a:gd name="T11" fmla="*/ 2 h 67"/>
                <a:gd name="T12" fmla="*/ 76 w 84"/>
                <a:gd name="T13" fmla="*/ 0 h 67"/>
                <a:gd name="T14" fmla="*/ 9 w 84"/>
                <a:gd name="T15" fmla="*/ 0 h 67"/>
                <a:gd name="T16" fmla="*/ 3 w 84"/>
                <a:gd name="T17" fmla="*/ 2 h 67"/>
                <a:gd name="T18" fmla="*/ 0 w 84"/>
                <a:gd name="T19" fmla="*/ 8 h 67"/>
                <a:gd name="T20" fmla="*/ 0 w 84"/>
                <a:gd name="T21" fmla="*/ 58 h 67"/>
                <a:gd name="T22" fmla="*/ 3 w 84"/>
                <a:gd name="T23" fmla="*/ 64 h 67"/>
                <a:gd name="T24" fmla="*/ 9 w 84"/>
                <a:gd name="T25" fmla="*/ 67 h 67"/>
                <a:gd name="T26" fmla="*/ 9 w 84"/>
                <a:gd name="T27" fmla="*/ 67 h 67"/>
                <a:gd name="T28" fmla="*/ 9 w 8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67">
                  <a:moveTo>
                    <a:pt x="9" y="67"/>
                  </a:moveTo>
                  <a:cubicBezTo>
                    <a:pt x="76" y="67"/>
                    <a:pt x="76" y="67"/>
                    <a:pt x="76" y="67"/>
                  </a:cubicBezTo>
                  <a:cubicBezTo>
                    <a:pt x="78" y="67"/>
                    <a:pt x="80" y="66"/>
                    <a:pt x="82" y="64"/>
                  </a:cubicBezTo>
                  <a:cubicBezTo>
                    <a:pt x="83" y="63"/>
                    <a:pt x="84" y="61"/>
                    <a:pt x="84" y="5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4" y="6"/>
                    <a:pt x="83" y="4"/>
                    <a:pt x="82" y="2"/>
                  </a:cubicBezTo>
                  <a:cubicBezTo>
                    <a:pt x="80" y="1"/>
                    <a:pt x="78" y="0"/>
                    <a:pt x="7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9" y="67"/>
                  </a:cubicBezTo>
                  <a:close/>
                  <a:moveTo>
                    <a:pt x="9" y="67"/>
                  </a:moveTo>
                  <a:cubicBezTo>
                    <a:pt x="9" y="67"/>
                    <a:pt x="9" y="67"/>
                    <a:pt x="9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4924425" y="506413"/>
              <a:ext cx="255588" cy="646113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5237163" y="1060450"/>
              <a:ext cx="323850" cy="92075"/>
            </a:xfrm>
            <a:custGeom>
              <a:avLst/>
              <a:gdLst>
                <a:gd name="T0" fmla="*/ 232 w 234"/>
                <a:gd name="T1" fmla="*/ 3 h 67"/>
                <a:gd name="T2" fmla="*/ 226 w 234"/>
                <a:gd name="T3" fmla="*/ 0 h 67"/>
                <a:gd name="T4" fmla="*/ 9 w 234"/>
                <a:gd name="T5" fmla="*/ 0 h 67"/>
                <a:gd name="T6" fmla="*/ 3 w 234"/>
                <a:gd name="T7" fmla="*/ 3 h 67"/>
                <a:gd name="T8" fmla="*/ 0 w 234"/>
                <a:gd name="T9" fmla="*/ 9 h 67"/>
                <a:gd name="T10" fmla="*/ 0 w 234"/>
                <a:gd name="T11" fmla="*/ 59 h 67"/>
                <a:gd name="T12" fmla="*/ 3 w 234"/>
                <a:gd name="T13" fmla="*/ 65 h 67"/>
                <a:gd name="T14" fmla="*/ 9 w 234"/>
                <a:gd name="T15" fmla="*/ 67 h 67"/>
                <a:gd name="T16" fmla="*/ 226 w 234"/>
                <a:gd name="T17" fmla="*/ 67 h 67"/>
                <a:gd name="T18" fmla="*/ 232 w 234"/>
                <a:gd name="T19" fmla="*/ 65 h 67"/>
                <a:gd name="T20" fmla="*/ 234 w 234"/>
                <a:gd name="T21" fmla="*/ 59 h 67"/>
                <a:gd name="T22" fmla="*/ 234 w 234"/>
                <a:gd name="T23" fmla="*/ 9 h 67"/>
                <a:gd name="T24" fmla="*/ 232 w 234"/>
                <a:gd name="T25" fmla="*/ 3 h 67"/>
                <a:gd name="T26" fmla="*/ 232 w 234"/>
                <a:gd name="T27" fmla="*/ 3 h 67"/>
                <a:gd name="T28" fmla="*/ 232 w 234"/>
                <a:gd name="T29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4" h="67">
                  <a:moveTo>
                    <a:pt x="232" y="3"/>
                  </a:moveTo>
                  <a:cubicBezTo>
                    <a:pt x="230" y="1"/>
                    <a:pt x="228" y="0"/>
                    <a:pt x="2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8" y="67"/>
                    <a:pt x="230" y="66"/>
                    <a:pt x="232" y="65"/>
                  </a:cubicBezTo>
                  <a:cubicBezTo>
                    <a:pt x="233" y="63"/>
                    <a:pt x="234" y="61"/>
                    <a:pt x="234" y="59"/>
                  </a:cubicBezTo>
                  <a:cubicBezTo>
                    <a:pt x="234" y="9"/>
                    <a:pt x="234" y="9"/>
                    <a:pt x="234" y="9"/>
                  </a:cubicBezTo>
                  <a:cubicBezTo>
                    <a:pt x="234" y="6"/>
                    <a:pt x="233" y="4"/>
                    <a:pt x="232" y="3"/>
                  </a:cubicBezTo>
                  <a:close/>
                  <a:moveTo>
                    <a:pt x="232" y="3"/>
                  </a:moveTo>
                  <a:cubicBezTo>
                    <a:pt x="232" y="3"/>
                    <a:pt x="232" y="3"/>
                    <a:pt x="23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1" name="Freeform 27"/>
            <p:cNvSpPr>
              <a:spLocks noEditPoints="1"/>
            </p:cNvSpPr>
            <p:nvPr/>
          </p:nvSpPr>
          <p:spPr bwMode="auto">
            <a:xfrm>
              <a:off x="5237163" y="876300"/>
              <a:ext cx="255588" cy="92075"/>
            </a:xfrm>
            <a:custGeom>
              <a:avLst/>
              <a:gdLst>
                <a:gd name="T0" fmla="*/ 9 w 184"/>
                <a:gd name="T1" fmla="*/ 67 h 67"/>
                <a:gd name="T2" fmla="*/ 176 w 184"/>
                <a:gd name="T3" fmla="*/ 67 h 67"/>
                <a:gd name="T4" fmla="*/ 182 w 184"/>
                <a:gd name="T5" fmla="*/ 64 h 67"/>
                <a:gd name="T6" fmla="*/ 184 w 184"/>
                <a:gd name="T7" fmla="*/ 58 h 67"/>
                <a:gd name="T8" fmla="*/ 184 w 184"/>
                <a:gd name="T9" fmla="*/ 8 h 67"/>
                <a:gd name="T10" fmla="*/ 182 w 184"/>
                <a:gd name="T11" fmla="*/ 2 h 67"/>
                <a:gd name="T12" fmla="*/ 176 w 184"/>
                <a:gd name="T13" fmla="*/ 0 h 67"/>
                <a:gd name="T14" fmla="*/ 9 w 184"/>
                <a:gd name="T15" fmla="*/ 0 h 67"/>
                <a:gd name="T16" fmla="*/ 3 w 184"/>
                <a:gd name="T17" fmla="*/ 2 h 67"/>
                <a:gd name="T18" fmla="*/ 0 w 184"/>
                <a:gd name="T19" fmla="*/ 8 h 67"/>
                <a:gd name="T20" fmla="*/ 0 w 184"/>
                <a:gd name="T21" fmla="*/ 58 h 67"/>
                <a:gd name="T22" fmla="*/ 3 w 184"/>
                <a:gd name="T23" fmla="*/ 64 h 67"/>
                <a:gd name="T24" fmla="*/ 9 w 184"/>
                <a:gd name="T25" fmla="*/ 67 h 67"/>
                <a:gd name="T26" fmla="*/ 9 w 184"/>
                <a:gd name="T27" fmla="*/ 67 h 67"/>
                <a:gd name="T28" fmla="*/ 9 w 184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67">
                  <a:moveTo>
                    <a:pt x="9" y="67"/>
                  </a:moveTo>
                  <a:cubicBezTo>
                    <a:pt x="176" y="67"/>
                    <a:pt x="176" y="67"/>
                    <a:pt x="176" y="67"/>
                  </a:cubicBezTo>
                  <a:cubicBezTo>
                    <a:pt x="178" y="67"/>
                    <a:pt x="180" y="66"/>
                    <a:pt x="182" y="64"/>
                  </a:cubicBezTo>
                  <a:cubicBezTo>
                    <a:pt x="183" y="63"/>
                    <a:pt x="184" y="61"/>
                    <a:pt x="184" y="58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4" y="6"/>
                    <a:pt x="183" y="4"/>
                    <a:pt x="182" y="2"/>
                  </a:cubicBezTo>
                  <a:cubicBezTo>
                    <a:pt x="180" y="1"/>
                    <a:pt x="178" y="0"/>
                    <a:pt x="17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9" y="67"/>
                  </a:cubicBezTo>
                  <a:close/>
                  <a:moveTo>
                    <a:pt x="9" y="67"/>
                  </a:moveTo>
                  <a:cubicBezTo>
                    <a:pt x="9" y="67"/>
                    <a:pt x="9" y="67"/>
                    <a:pt x="9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2" name="グループ化 121"/>
          <p:cNvGrpSpPr/>
          <p:nvPr/>
        </p:nvGrpSpPr>
        <p:grpSpPr>
          <a:xfrm>
            <a:off x="12794686" y="1285678"/>
            <a:ext cx="1272980" cy="1292027"/>
            <a:chOff x="6397625" y="506413"/>
            <a:chExt cx="636588" cy="646113"/>
          </a:xfrm>
          <a:solidFill>
            <a:schemeClr val="bg1"/>
          </a:solidFill>
        </p:grpSpPr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6710363" y="1060450"/>
              <a:ext cx="115888" cy="92075"/>
            </a:xfrm>
            <a:custGeom>
              <a:avLst/>
              <a:gdLst>
                <a:gd name="T0" fmla="*/ 76 w 84"/>
                <a:gd name="T1" fmla="*/ 0 h 67"/>
                <a:gd name="T2" fmla="*/ 9 w 84"/>
                <a:gd name="T3" fmla="*/ 0 h 67"/>
                <a:gd name="T4" fmla="*/ 3 w 84"/>
                <a:gd name="T5" fmla="*/ 3 h 67"/>
                <a:gd name="T6" fmla="*/ 0 w 84"/>
                <a:gd name="T7" fmla="*/ 9 h 67"/>
                <a:gd name="T8" fmla="*/ 0 w 84"/>
                <a:gd name="T9" fmla="*/ 59 h 67"/>
                <a:gd name="T10" fmla="*/ 3 w 84"/>
                <a:gd name="T11" fmla="*/ 65 h 67"/>
                <a:gd name="T12" fmla="*/ 9 w 84"/>
                <a:gd name="T13" fmla="*/ 67 h 67"/>
                <a:gd name="T14" fmla="*/ 76 w 84"/>
                <a:gd name="T15" fmla="*/ 67 h 67"/>
                <a:gd name="T16" fmla="*/ 82 w 84"/>
                <a:gd name="T17" fmla="*/ 65 h 67"/>
                <a:gd name="T18" fmla="*/ 84 w 84"/>
                <a:gd name="T19" fmla="*/ 59 h 67"/>
                <a:gd name="T20" fmla="*/ 84 w 84"/>
                <a:gd name="T21" fmla="*/ 9 h 67"/>
                <a:gd name="T22" fmla="*/ 82 w 84"/>
                <a:gd name="T23" fmla="*/ 3 h 67"/>
                <a:gd name="T24" fmla="*/ 76 w 84"/>
                <a:gd name="T25" fmla="*/ 0 h 67"/>
                <a:gd name="T26" fmla="*/ 76 w 84"/>
                <a:gd name="T27" fmla="*/ 0 h 67"/>
                <a:gd name="T28" fmla="*/ 76 w 8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67">
                  <a:moveTo>
                    <a:pt x="7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8" y="67"/>
                    <a:pt x="80" y="66"/>
                    <a:pt x="82" y="65"/>
                  </a:cubicBezTo>
                  <a:cubicBezTo>
                    <a:pt x="83" y="63"/>
                    <a:pt x="84" y="61"/>
                    <a:pt x="84" y="5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6"/>
                    <a:pt x="83" y="4"/>
                    <a:pt x="82" y="3"/>
                  </a:cubicBezTo>
                  <a:cubicBezTo>
                    <a:pt x="80" y="1"/>
                    <a:pt x="78" y="0"/>
                    <a:pt x="76" y="0"/>
                  </a:cubicBezTo>
                  <a:close/>
                  <a:moveTo>
                    <a:pt x="76" y="0"/>
                  </a:moveTo>
                  <a:cubicBezTo>
                    <a:pt x="76" y="0"/>
                    <a:pt x="76" y="0"/>
                    <a:pt x="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6397625" y="506413"/>
              <a:ext cx="255588" cy="646113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33"/>
            <p:cNvSpPr>
              <a:spLocks noEditPoints="1"/>
            </p:cNvSpPr>
            <p:nvPr/>
          </p:nvSpPr>
          <p:spPr bwMode="auto">
            <a:xfrm>
              <a:off x="6710363" y="876300"/>
              <a:ext cx="185738" cy="92075"/>
            </a:xfrm>
            <a:custGeom>
              <a:avLst/>
              <a:gdLst>
                <a:gd name="T0" fmla="*/ 126 w 134"/>
                <a:gd name="T1" fmla="*/ 0 h 67"/>
                <a:gd name="T2" fmla="*/ 9 w 134"/>
                <a:gd name="T3" fmla="*/ 0 h 67"/>
                <a:gd name="T4" fmla="*/ 3 w 134"/>
                <a:gd name="T5" fmla="*/ 2 h 67"/>
                <a:gd name="T6" fmla="*/ 0 w 134"/>
                <a:gd name="T7" fmla="*/ 8 h 67"/>
                <a:gd name="T8" fmla="*/ 0 w 134"/>
                <a:gd name="T9" fmla="*/ 58 h 67"/>
                <a:gd name="T10" fmla="*/ 3 w 134"/>
                <a:gd name="T11" fmla="*/ 64 h 67"/>
                <a:gd name="T12" fmla="*/ 9 w 134"/>
                <a:gd name="T13" fmla="*/ 67 h 67"/>
                <a:gd name="T14" fmla="*/ 126 w 134"/>
                <a:gd name="T15" fmla="*/ 67 h 67"/>
                <a:gd name="T16" fmla="*/ 132 w 134"/>
                <a:gd name="T17" fmla="*/ 64 h 67"/>
                <a:gd name="T18" fmla="*/ 134 w 134"/>
                <a:gd name="T19" fmla="*/ 58 h 67"/>
                <a:gd name="T20" fmla="*/ 134 w 134"/>
                <a:gd name="T21" fmla="*/ 8 h 67"/>
                <a:gd name="T22" fmla="*/ 132 w 134"/>
                <a:gd name="T23" fmla="*/ 2 h 67"/>
                <a:gd name="T24" fmla="*/ 126 w 134"/>
                <a:gd name="T25" fmla="*/ 0 h 67"/>
                <a:gd name="T26" fmla="*/ 126 w 134"/>
                <a:gd name="T27" fmla="*/ 0 h 67"/>
                <a:gd name="T28" fmla="*/ 126 w 13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67">
                  <a:moveTo>
                    <a:pt x="12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8" y="67"/>
                    <a:pt x="130" y="66"/>
                    <a:pt x="132" y="64"/>
                  </a:cubicBezTo>
                  <a:cubicBezTo>
                    <a:pt x="133" y="63"/>
                    <a:pt x="134" y="61"/>
                    <a:pt x="134" y="58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4" y="6"/>
                    <a:pt x="133" y="4"/>
                    <a:pt x="132" y="2"/>
                  </a:cubicBezTo>
                  <a:cubicBezTo>
                    <a:pt x="130" y="1"/>
                    <a:pt x="128" y="0"/>
                    <a:pt x="126" y="0"/>
                  </a:cubicBezTo>
                  <a:close/>
                  <a:moveTo>
                    <a:pt x="126" y="0"/>
                  </a:moveTo>
                  <a:cubicBezTo>
                    <a:pt x="126" y="0"/>
                    <a:pt x="126" y="0"/>
                    <a:pt x="1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4"/>
            <p:cNvSpPr>
              <a:spLocks noEditPoints="1"/>
            </p:cNvSpPr>
            <p:nvPr/>
          </p:nvSpPr>
          <p:spPr bwMode="auto">
            <a:xfrm>
              <a:off x="6710363" y="506413"/>
              <a:ext cx="323850" cy="93663"/>
            </a:xfrm>
            <a:custGeom>
              <a:avLst/>
              <a:gdLst>
                <a:gd name="T0" fmla="*/ 232 w 234"/>
                <a:gd name="T1" fmla="*/ 2 h 67"/>
                <a:gd name="T2" fmla="*/ 226 w 234"/>
                <a:gd name="T3" fmla="*/ 0 h 67"/>
                <a:gd name="T4" fmla="*/ 9 w 234"/>
                <a:gd name="T5" fmla="*/ 0 h 67"/>
                <a:gd name="T6" fmla="*/ 3 w 234"/>
                <a:gd name="T7" fmla="*/ 2 h 67"/>
                <a:gd name="T8" fmla="*/ 0 w 234"/>
                <a:gd name="T9" fmla="*/ 8 h 67"/>
                <a:gd name="T10" fmla="*/ 0 w 234"/>
                <a:gd name="T11" fmla="*/ 58 h 67"/>
                <a:gd name="T12" fmla="*/ 3 w 234"/>
                <a:gd name="T13" fmla="*/ 64 h 67"/>
                <a:gd name="T14" fmla="*/ 9 w 234"/>
                <a:gd name="T15" fmla="*/ 67 h 67"/>
                <a:gd name="T16" fmla="*/ 226 w 234"/>
                <a:gd name="T17" fmla="*/ 67 h 67"/>
                <a:gd name="T18" fmla="*/ 232 w 234"/>
                <a:gd name="T19" fmla="*/ 64 h 67"/>
                <a:gd name="T20" fmla="*/ 234 w 234"/>
                <a:gd name="T21" fmla="*/ 58 h 67"/>
                <a:gd name="T22" fmla="*/ 234 w 234"/>
                <a:gd name="T23" fmla="*/ 8 h 67"/>
                <a:gd name="T24" fmla="*/ 232 w 234"/>
                <a:gd name="T25" fmla="*/ 2 h 67"/>
                <a:gd name="T26" fmla="*/ 232 w 234"/>
                <a:gd name="T27" fmla="*/ 2 h 67"/>
                <a:gd name="T28" fmla="*/ 232 w 234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4" h="67">
                  <a:moveTo>
                    <a:pt x="232" y="2"/>
                  </a:moveTo>
                  <a:cubicBezTo>
                    <a:pt x="230" y="1"/>
                    <a:pt x="228" y="0"/>
                    <a:pt x="2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1" y="63"/>
                    <a:pt x="3" y="64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8" y="67"/>
                    <a:pt x="230" y="66"/>
                    <a:pt x="232" y="64"/>
                  </a:cubicBezTo>
                  <a:cubicBezTo>
                    <a:pt x="233" y="63"/>
                    <a:pt x="234" y="61"/>
                    <a:pt x="234" y="58"/>
                  </a:cubicBezTo>
                  <a:cubicBezTo>
                    <a:pt x="234" y="8"/>
                    <a:pt x="234" y="8"/>
                    <a:pt x="234" y="8"/>
                  </a:cubicBezTo>
                  <a:cubicBezTo>
                    <a:pt x="234" y="6"/>
                    <a:pt x="233" y="4"/>
                    <a:pt x="232" y="2"/>
                  </a:cubicBezTo>
                  <a:close/>
                  <a:moveTo>
                    <a:pt x="232" y="2"/>
                  </a:moveTo>
                  <a:cubicBezTo>
                    <a:pt x="232" y="2"/>
                    <a:pt x="232" y="2"/>
                    <a:pt x="23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8" name="Freeform 35"/>
            <p:cNvSpPr>
              <a:spLocks noEditPoints="1"/>
            </p:cNvSpPr>
            <p:nvPr/>
          </p:nvSpPr>
          <p:spPr bwMode="auto">
            <a:xfrm>
              <a:off x="6710363" y="690563"/>
              <a:ext cx="255588" cy="93663"/>
            </a:xfrm>
            <a:custGeom>
              <a:avLst/>
              <a:gdLst>
                <a:gd name="T0" fmla="*/ 176 w 184"/>
                <a:gd name="T1" fmla="*/ 0 h 67"/>
                <a:gd name="T2" fmla="*/ 9 w 184"/>
                <a:gd name="T3" fmla="*/ 0 h 67"/>
                <a:gd name="T4" fmla="*/ 3 w 184"/>
                <a:gd name="T5" fmla="*/ 3 h 67"/>
                <a:gd name="T6" fmla="*/ 0 w 184"/>
                <a:gd name="T7" fmla="*/ 9 h 67"/>
                <a:gd name="T8" fmla="*/ 0 w 184"/>
                <a:gd name="T9" fmla="*/ 59 h 67"/>
                <a:gd name="T10" fmla="*/ 3 w 184"/>
                <a:gd name="T11" fmla="*/ 65 h 67"/>
                <a:gd name="T12" fmla="*/ 9 w 184"/>
                <a:gd name="T13" fmla="*/ 67 h 67"/>
                <a:gd name="T14" fmla="*/ 176 w 184"/>
                <a:gd name="T15" fmla="*/ 67 h 67"/>
                <a:gd name="T16" fmla="*/ 182 w 184"/>
                <a:gd name="T17" fmla="*/ 65 h 67"/>
                <a:gd name="T18" fmla="*/ 184 w 184"/>
                <a:gd name="T19" fmla="*/ 59 h 67"/>
                <a:gd name="T20" fmla="*/ 184 w 184"/>
                <a:gd name="T21" fmla="*/ 9 h 67"/>
                <a:gd name="T22" fmla="*/ 182 w 184"/>
                <a:gd name="T23" fmla="*/ 3 h 67"/>
                <a:gd name="T24" fmla="*/ 176 w 184"/>
                <a:gd name="T25" fmla="*/ 0 h 67"/>
                <a:gd name="T26" fmla="*/ 176 w 184"/>
                <a:gd name="T27" fmla="*/ 0 h 67"/>
                <a:gd name="T28" fmla="*/ 176 w 184"/>
                <a:gd name="T2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4" h="67">
                  <a:moveTo>
                    <a:pt x="17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3" y="65"/>
                  </a:cubicBezTo>
                  <a:cubicBezTo>
                    <a:pt x="4" y="66"/>
                    <a:pt x="6" y="67"/>
                    <a:pt x="9" y="67"/>
                  </a:cubicBezTo>
                  <a:cubicBezTo>
                    <a:pt x="176" y="67"/>
                    <a:pt x="176" y="67"/>
                    <a:pt x="176" y="67"/>
                  </a:cubicBezTo>
                  <a:cubicBezTo>
                    <a:pt x="178" y="67"/>
                    <a:pt x="180" y="66"/>
                    <a:pt x="182" y="65"/>
                  </a:cubicBezTo>
                  <a:cubicBezTo>
                    <a:pt x="183" y="63"/>
                    <a:pt x="184" y="61"/>
                    <a:pt x="184" y="59"/>
                  </a:cubicBezTo>
                  <a:cubicBezTo>
                    <a:pt x="184" y="9"/>
                    <a:pt x="184" y="9"/>
                    <a:pt x="184" y="9"/>
                  </a:cubicBezTo>
                  <a:cubicBezTo>
                    <a:pt x="184" y="6"/>
                    <a:pt x="183" y="4"/>
                    <a:pt x="182" y="3"/>
                  </a:cubicBezTo>
                  <a:cubicBezTo>
                    <a:pt x="180" y="1"/>
                    <a:pt x="178" y="0"/>
                    <a:pt x="176" y="0"/>
                  </a:cubicBezTo>
                  <a:close/>
                  <a:moveTo>
                    <a:pt x="176" y="0"/>
                  </a:moveTo>
                  <a:cubicBezTo>
                    <a:pt x="176" y="0"/>
                    <a:pt x="176" y="0"/>
                    <a:pt x="1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15743808" y="1285678"/>
            <a:ext cx="1276153" cy="1565034"/>
            <a:chOff x="7872413" y="506413"/>
            <a:chExt cx="638175" cy="782638"/>
          </a:xfrm>
          <a:solidFill>
            <a:schemeClr val="bg1"/>
          </a:solidFill>
        </p:grpSpPr>
        <p:sp>
          <p:nvSpPr>
            <p:cNvPr id="51" name="Freeform 39"/>
            <p:cNvSpPr>
              <a:spLocks noEditPoints="1"/>
            </p:cNvSpPr>
            <p:nvPr/>
          </p:nvSpPr>
          <p:spPr bwMode="auto">
            <a:xfrm>
              <a:off x="7872413" y="506413"/>
              <a:ext cx="311150" cy="782638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0"/>
            <p:cNvSpPr>
              <a:spLocks noEditPoints="1"/>
            </p:cNvSpPr>
            <p:nvPr/>
          </p:nvSpPr>
          <p:spPr bwMode="auto">
            <a:xfrm>
              <a:off x="8275638" y="954088"/>
              <a:ext cx="234950" cy="334963"/>
            </a:xfrm>
            <a:custGeom>
              <a:avLst/>
              <a:gdLst>
                <a:gd name="T0" fmla="*/ 119 w 140"/>
                <a:gd name="T1" fmla="*/ 25 h 200"/>
                <a:gd name="T2" fmla="*/ 65 w 140"/>
                <a:gd name="T3" fmla="*/ 0 h 200"/>
                <a:gd name="T4" fmla="*/ 18 w 140"/>
                <a:gd name="T5" fmla="*/ 19 h 200"/>
                <a:gd name="T6" fmla="*/ 0 w 140"/>
                <a:gd name="T7" fmla="*/ 65 h 200"/>
                <a:gd name="T8" fmla="*/ 17 w 140"/>
                <a:gd name="T9" fmla="*/ 110 h 200"/>
                <a:gd name="T10" fmla="*/ 62 w 140"/>
                <a:gd name="T11" fmla="*/ 129 h 200"/>
                <a:gd name="T12" fmla="*/ 84 w 140"/>
                <a:gd name="T13" fmla="*/ 125 h 200"/>
                <a:gd name="T14" fmla="*/ 100 w 140"/>
                <a:gd name="T15" fmla="*/ 116 h 200"/>
                <a:gd name="T16" fmla="*/ 101 w 140"/>
                <a:gd name="T17" fmla="*/ 116 h 200"/>
                <a:gd name="T18" fmla="*/ 83 w 140"/>
                <a:gd name="T19" fmla="*/ 154 h 200"/>
                <a:gd name="T20" fmla="*/ 48 w 140"/>
                <a:gd name="T21" fmla="*/ 169 h 200"/>
                <a:gd name="T22" fmla="*/ 29 w 140"/>
                <a:gd name="T23" fmla="*/ 166 h 200"/>
                <a:gd name="T24" fmla="*/ 21 w 140"/>
                <a:gd name="T25" fmla="*/ 163 h 200"/>
                <a:gd name="T26" fmla="*/ 10 w 140"/>
                <a:gd name="T27" fmla="*/ 192 h 200"/>
                <a:gd name="T28" fmla="*/ 21 w 140"/>
                <a:gd name="T29" fmla="*/ 196 h 200"/>
                <a:gd name="T30" fmla="*/ 50 w 140"/>
                <a:gd name="T31" fmla="*/ 200 h 200"/>
                <a:gd name="T32" fmla="*/ 83 w 140"/>
                <a:gd name="T33" fmla="*/ 194 h 200"/>
                <a:gd name="T34" fmla="*/ 108 w 140"/>
                <a:gd name="T35" fmla="*/ 177 h 200"/>
                <a:gd name="T36" fmla="*/ 126 w 140"/>
                <a:gd name="T37" fmla="*/ 152 h 200"/>
                <a:gd name="T38" fmla="*/ 137 w 140"/>
                <a:gd name="T39" fmla="*/ 122 h 200"/>
                <a:gd name="T40" fmla="*/ 140 w 140"/>
                <a:gd name="T41" fmla="*/ 90 h 200"/>
                <a:gd name="T42" fmla="*/ 119 w 140"/>
                <a:gd name="T43" fmla="*/ 25 h 200"/>
                <a:gd name="T44" fmla="*/ 95 w 140"/>
                <a:gd name="T45" fmla="*/ 93 h 200"/>
                <a:gd name="T46" fmla="*/ 73 w 140"/>
                <a:gd name="T47" fmla="*/ 100 h 200"/>
                <a:gd name="T48" fmla="*/ 45 w 140"/>
                <a:gd name="T49" fmla="*/ 90 h 200"/>
                <a:gd name="T50" fmla="*/ 36 w 140"/>
                <a:gd name="T51" fmla="*/ 65 h 200"/>
                <a:gd name="T52" fmla="*/ 44 w 140"/>
                <a:gd name="T53" fmla="*/ 41 h 200"/>
                <a:gd name="T54" fmla="*/ 65 w 140"/>
                <a:gd name="T55" fmla="*/ 31 h 200"/>
                <a:gd name="T56" fmla="*/ 92 w 140"/>
                <a:gd name="T57" fmla="*/ 45 h 200"/>
                <a:gd name="T58" fmla="*/ 104 w 140"/>
                <a:gd name="T59" fmla="*/ 75 h 200"/>
                <a:gd name="T60" fmla="*/ 95 w 140"/>
                <a:gd name="T61" fmla="*/ 93 h 200"/>
                <a:gd name="T62" fmla="*/ 95 w 140"/>
                <a:gd name="T63" fmla="*/ 93 h 200"/>
                <a:gd name="T64" fmla="*/ 95 w 140"/>
                <a:gd name="T65" fmla="*/ 9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0" h="200">
                  <a:moveTo>
                    <a:pt x="119" y="25"/>
                  </a:moveTo>
                  <a:cubicBezTo>
                    <a:pt x="105" y="8"/>
                    <a:pt x="87" y="0"/>
                    <a:pt x="65" y="0"/>
                  </a:cubicBezTo>
                  <a:cubicBezTo>
                    <a:pt x="47" y="0"/>
                    <a:pt x="31" y="6"/>
                    <a:pt x="18" y="19"/>
                  </a:cubicBezTo>
                  <a:cubicBezTo>
                    <a:pt x="6" y="32"/>
                    <a:pt x="0" y="47"/>
                    <a:pt x="0" y="65"/>
                  </a:cubicBezTo>
                  <a:cubicBezTo>
                    <a:pt x="0" y="83"/>
                    <a:pt x="5" y="98"/>
                    <a:pt x="17" y="110"/>
                  </a:cubicBezTo>
                  <a:cubicBezTo>
                    <a:pt x="29" y="123"/>
                    <a:pt x="44" y="129"/>
                    <a:pt x="62" y="129"/>
                  </a:cubicBezTo>
                  <a:cubicBezTo>
                    <a:pt x="70" y="129"/>
                    <a:pt x="77" y="128"/>
                    <a:pt x="84" y="125"/>
                  </a:cubicBezTo>
                  <a:cubicBezTo>
                    <a:pt x="91" y="123"/>
                    <a:pt x="96" y="120"/>
                    <a:pt x="100" y="116"/>
                  </a:cubicBezTo>
                  <a:cubicBezTo>
                    <a:pt x="101" y="116"/>
                    <a:pt x="101" y="116"/>
                    <a:pt x="101" y="116"/>
                  </a:cubicBezTo>
                  <a:cubicBezTo>
                    <a:pt x="98" y="131"/>
                    <a:pt x="92" y="143"/>
                    <a:pt x="83" y="154"/>
                  </a:cubicBezTo>
                  <a:cubicBezTo>
                    <a:pt x="75" y="164"/>
                    <a:pt x="63" y="169"/>
                    <a:pt x="48" y="169"/>
                  </a:cubicBezTo>
                  <a:cubicBezTo>
                    <a:pt x="42" y="169"/>
                    <a:pt x="35" y="168"/>
                    <a:pt x="29" y="166"/>
                  </a:cubicBezTo>
                  <a:cubicBezTo>
                    <a:pt x="26" y="165"/>
                    <a:pt x="23" y="164"/>
                    <a:pt x="21" y="163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14" y="193"/>
                    <a:pt x="17" y="195"/>
                    <a:pt x="21" y="196"/>
                  </a:cubicBezTo>
                  <a:cubicBezTo>
                    <a:pt x="29" y="199"/>
                    <a:pt x="39" y="200"/>
                    <a:pt x="50" y="200"/>
                  </a:cubicBezTo>
                  <a:cubicBezTo>
                    <a:pt x="62" y="200"/>
                    <a:pt x="73" y="198"/>
                    <a:pt x="83" y="194"/>
                  </a:cubicBezTo>
                  <a:cubicBezTo>
                    <a:pt x="93" y="190"/>
                    <a:pt x="102" y="184"/>
                    <a:pt x="108" y="177"/>
                  </a:cubicBezTo>
                  <a:cubicBezTo>
                    <a:pt x="115" y="170"/>
                    <a:pt x="121" y="161"/>
                    <a:pt x="126" y="152"/>
                  </a:cubicBezTo>
                  <a:cubicBezTo>
                    <a:pt x="131" y="142"/>
                    <a:pt x="135" y="132"/>
                    <a:pt x="137" y="122"/>
                  </a:cubicBezTo>
                  <a:cubicBezTo>
                    <a:pt x="139" y="112"/>
                    <a:pt x="140" y="101"/>
                    <a:pt x="140" y="90"/>
                  </a:cubicBezTo>
                  <a:cubicBezTo>
                    <a:pt x="140" y="63"/>
                    <a:pt x="133" y="41"/>
                    <a:pt x="119" y="25"/>
                  </a:cubicBezTo>
                  <a:close/>
                  <a:moveTo>
                    <a:pt x="95" y="93"/>
                  </a:moveTo>
                  <a:cubicBezTo>
                    <a:pt x="89" y="98"/>
                    <a:pt x="81" y="100"/>
                    <a:pt x="73" y="100"/>
                  </a:cubicBezTo>
                  <a:cubicBezTo>
                    <a:pt x="61" y="100"/>
                    <a:pt x="52" y="97"/>
                    <a:pt x="45" y="90"/>
                  </a:cubicBezTo>
                  <a:cubicBezTo>
                    <a:pt x="39" y="84"/>
                    <a:pt x="36" y="75"/>
                    <a:pt x="36" y="65"/>
                  </a:cubicBezTo>
                  <a:cubicBezTo>
                    <a:pt x="36" y="56"/>
                    <a:pt x="38" y="47"/>
                    <a:pt x="44" y="41"/>
                  </a:cubicBezTo>
                  <a:cubicBezTo>
                    <a:pt x="49" y="34"/>
                    <a:pt x="56" y="31"/>
                    <a:pt x="65" y="31"/>
                  </a:cubicBezTo>
                  <a:cubicBezTo>
                    <a:pt x="76" y="31"/>
                    <a:pt x="85" y="36"/>
                    <a:pt x="92" y="45"/>
                  </a:cubicBezTo>
                  <a:cubicBezTo>
                    <a:pt x="100" y="54"/>
                    <a:pt x="104" y="64"/>
                    <a:pt x="104" y="75"/>
                  </a:cubicBezTo>
                  <a:cubicBezTo>
                    <a:pt x="104" y="82"/>
                    <a:pt x="101" y="88"/>
                    <a:pt x="95" y="93"/>
                  </a:cubicBezTo>
                  <a:close/>
                  <a:moveTo>
                    <a:pt x="95" y="93"/>
                  </a:moveTo>
                  <a:cubicBezTo>
                    <a:pt x="95" y="93"/>
                    <a:pt x="95" y="93"/>
                    <a:pt x="95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1"/>
            <p:cNvSpPr>
              <a:spLocks noEditPoints="1"/>
            </p:cNvSpPr>
            <p:nvPr/>
          </p:nvSpPr>
          <p:spPr bwMode="auto">
            <a:xfrm>
              <a:off x="8286750" y="506413"/>
              <a:ext cx="211138" cy="334963"/>
            </a:xfrm>
            <a:custGeom>
              <a:avLst/>
              <a:gdLst>
                <a:gd name="T0" fmla="*/ 38 w 125"/>
                <a:gd name="T1" fmla="*/ 56 h 200"/>
                <a:gd name="T2" fmla="*/ 45 w 125"/>
                <a:gd name="T3" fmla="*/ 47 h 200"/>
                <a:gd name="T4" fmla="*/ 46 w 125"/>
                <a:gd name="T5" fmla="*/ 44 h 200"/>
                <a:gd name="T6" fmla="*/ 47 w 125"/>
                <a:gd name="T7" fmla="*/ 44 h 200"/>
                <a:gd name="T8" fmla="*/ 47 w 125"/>
                <a:gd name="T9" fmla="*/ 48 h 200"/>
                <a:gd name="T10" fmla="*/ 47 w 125"/>
                <a:gd name="T11" fmla="*/ 53 h 200"/>
                <a:gd name="T12" fmla="*/ 47 w 125"/>
                <a:gd name="T13" fmla="*/ 58 h 200"/>
                <a:gd name="T14" fmla="*/ 47 w 125"/>
                <a:gd name="T15" fmla="*/ 171 h 200"/>
                <a:gd name="T16" fmla="*/ 3 w 125"/>
                <a:gd name="T17" fmla="*/ 171 h 200"/>
                <a:gd name="T18" fmla="*/ 3 w 125"/>
                <a:gd name="T19" fmla="*/ 200 h 200"/>
                <a:gd name="T20" fmla="*/ 125 w 125"/>
                <a:gd name="T21" fmla="*/ 200 h 200"/>
                <a:gd name="T22" fmla="*/ 125 w 125"/>
                <a:gd name="T23" fmla="*/ 171 h 200"/>
                <a:gd name="T24" fmla="*/ 82 w 125"/>
                <a:gd name="T25" fmla="*/ 171 h 200"/>
                <a:gd name="T26" fmla="*/ 82 w 125"/>
                <a:gd name="T27" fmla="*/ 0 h 200"/>
                <a:gd name="T28" fmla="*/ 50 w 125"/>
                <a:gd name="T29" fmla="*/ 0 h 200"/>
                <a:gd name="T30" fmla="*/ 0 w 125"/>
                <a:gd name="T31" fmla="*/ 48 h 200"/>
                <a:gd name="T32" fmla="*/ 22 w 125"/>
                <a:gd name="T33" fmla="*/ 71 h 200"/>
                <a:gd name="T34" fmla="*/ 38 w 125"/>
                <a:gd name="T35" fmla="*/ 56 h 200"/>
                <a:gd name="T36" fmla="*/ 38 w 125"/>
                <a:gd name="T37" fmla="*/ 56 h 200"/>
                <a:gd name="T38" fmla="*/ 38 w 125"/>
                <a:gd name="T39" fmla="*/ 5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5" h="200">
                  <a:moveTo>
                    <a:pt x="38" y="56"/>
                  </a:moveTo>
                  <a:cubicBezTo>
                    <a:pt x="41" y="52"/>
                    <a:pt x="43" y="50"/>
                    <a:pt x="45" y="47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9"/>
                    <a:pt x="47" y="51"/>
                    <a:pt x="47" y="53"/>
                  </a:cubicBezTo>
                  <a:cubicBezTo>
                    <a:pt x="47" y="55"/>
                    <a:pt x="47" y="57"/>
                    <a:pt x="47" y="58"/>
                  </a:cubicBezTo>
                  <a:cubicBezTo>
                    <a:pt x="47" y="171"/>
                    <a:pt x="47" y="171"/>
                    <a:pt x="47" y="171"/>
                  </a:cubicBezTo>
                  <a:cubicBezTo>
                    <a:pt x="3" y="171"/>
                    <a:pt x="3" y="171"/>
                    <a:pt x="3" y="171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125" y="200"/>
                    <a:pt x="125" y="200"/>
                    <a:pt x="125" y="200"/>
                  </a:cubicBezTo>
                  <a:cubicBezTo>
                    <a:pt x="125" y="171"/>
                    <a:pt x="125" y="171"/>
                    <a:pt x="125" y="171"/>
                  </a:cubicBezTo>
                  <a:cubicBezTo>
                    <a:pt x="82" y="171"/>
                    <a:pt x="82" y="171"/>
                    <a:pt x="82" y="17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2" y="71"/>
                    <a:pt x="22" y="71"/>
                    <a:pt x="22" y="71"/>
                  </a:cubicBezTo>
                  <a:lnTo>
                    <a:pt x="38" y="56"/>
                  </a:lnTo>
                  <a:close/>
                  <a:moveTo>
                    <a:pt x="38" y="56"/>
                  </a:moveTo>
                  <a:cubicBezTo>
                    <a:pt x="38" y="56"/>
                    <a:pt x="38" y="56"/>
                    <a:pt x="38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1014082" y="4230035"/>
            <a:ext cx="1276153" cy="1565034"/>
            <a:chOff x="506413" y="1979613"/>
            <a:chExt cx="638175" cy="782638"/>
          </a:xfrm>
          <a:solidFill>
            <a:schemeClr val="bg1"/>
          </a:solidFill>
        </p:grpSpPr>
        <p:sp>
          <p:nvSpPr>
            <p:cNvPr id="56" name="Freeform 45"/>
            <p:cNvSpPr>
              <a:spLocks noEditPoints="1"/>
            </p:cNvSpPr>
            <p:nvPr/>
          </p:nvSpPr>
          <p:spPr bwMode="auto">
            <a:xfrm>
              <a:off x="506413" y="1979613"/>
              <a:ext cx="311150" cy="782638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46"/>
            <p:cNvSpPr>
              <a:spLocks noEditPoints="1"/>
            </p:cNvSpPr>
            <p:nvPr/>
          </p:nvSpPr>
          <p:spPr bwMode="auto">
            <a:xfrm>
              <a:off x="920750" y="2427288"/>
              <a:ext cx="211138" cy="334963"/>
            </a:xfrm>
            <a:custGeom>
              <a:avLst/>
              <a:gdLst>
                <a:gd name="T0" fmla="*/ 82 w 125"/>
                <a:gd name="T1" fmla="*/ 0 h 200"/>
                <a:gd name="T2" fmla="*/ 50 w 125"/>
                <a:gd name="T3" fmla="*/ 0 h 200"/>
                <a:gd name="T4" fmla="*/ 0 w 125"/>
                <a:gd name="T5" fmla="*/ 48 h 200"/>
                <a:gd name="T6" fmla="*/ 22 w 125"/>
                <a:gd name="T7" fmla="*/ 71 h 200"/>
                <a:gd name="T8" fmla="*/ 38 w 125"/>
                <a:gd name="T9" fmla="*/ 56 h 200"/>
                <a:gd name="T10" fmla="*/ 45 w 125"/>
                <a:gd name="T11" fmla="*/ 47 h 200"/>
                <a:gd name="T12" fmla="*/ 46 w 125"/>
                <a:gd name="T13" fmla="*/ 44 h 200"/>
                <a:gd name="T14" fmla="*/ 47 w 125"/>
                <a:gd name="T15" fmla="*/ 44 h 200"/>
                <a:gd name="T16" fmla="*/ 47 w 125"/>
                <a:gd name="T17" fmla="*/ 48 h 200"/>
                <a:gd name="T18" fmla="*/ 47 w 125"/>
                <a:gd name="T19" fmla="*/ 53 h 200"/>
                <a:gd name="T20" fmla="*/ 47 w 125"/>
                <a:gd name="T21" fmla="*/ 58 h 200"/>
                <a:gd name="T22" fmla="*/ 47 w 125"/>
                <a:gd name="T23" fmla="*/ 170 h 200"/>
                <a:gd name="T24" fmla="*/ 3 w 125"/>
                <a:gd name="T25" fmla="*/ 170 h 200"/>
                <a:gd name="T26" fmla="*/ 3 w 125"/>
                <a:gd name="T27" fmla="*/ 200 h 200"/>
                <a:gd name="T28" fmla="*/ 125 w 125"/>
                <a:gd name="T29" fmla="*/ 200 h 200"/>
                <a:gd name="T30" fmla="*/ 125 w 125"/>
                <a:gd name="T31" fmla="*/ 170 h 200"/>
                <a:gd name="T32" fmla="*/ 82 w 125"/>
                <a:gd name="T33" fmla="*/ 170 h 200"/>
                <a:gd name="T34" fmla="*/ 82 w 125"/>
                <a:gd name="T35" fmla="*/ 0 h 200"/>
                <a:gd name="T36" fmla="*/ 82 w 125"/>
                <a:gd name="T37" fmla="*/ 0 h 200"/>
                <a:gd name="T38" fmla="*/ 82 w 125"/>
                <a:gd name="T39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5" h="200">
                  <a:moveTo>
                    <a:pt x="82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41" y="52"/>
                    <a:pt x="43" y="50"/>
                    <a:pt x="45" y="47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9"/>
                    <a:pt x="47" y="51"/>
                    <a:pt x="47" y="53"/>
                  </a:cubicBezTo>
                  <a:cubicBezTo>
                    <a:pt x="47" y="55"/>
                    <a:pt x="47" y="57"/>
                    <a:pt x="47" y="58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3" y="170"/>
                    <a:pt x="3" y="170"/>
                    <a:pt x="3" y="170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125" y="200"/>
                    <a:pt x="125" y="200"/>
                    <a:pt x="125" y="200"/>
                  </a:cubicBezTo>
                  <a:cubicBezTo>
                    <a:pt x="125" y="170"/>
                    <a:pt x="125" y="170"/>
                    <a:pt x="125" y="170"/>
                  </a:cubicBezTo>
                  <a:cubicBezTo>
                    <a:pt x="82" y="170"/>
                    <a:pt x="82" y="170"/>
                    <a:pt x="82" y="170"/>
                  </a:cubicBezTo>
                  <a:lnTo>
                    <a:pt x="82" y="0"/>
                  </a:lnTo>
                  <a:close/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47"/>
            <p:cNvSpPr>
              <a:spLocks noEditPoints="1"/>
            </p:cNvSpPr>
            <p:nvPr/>
          </p:nvSpPr>
          <p:spPr bwMode="auto">
            <a:xfrm>
              <a:off x="909638" y="1979613"/>
              <a:ext cx="234950" cy="334963"/>
            </a:xfrm>
            <a:custGeom>
              <a:avLst/>
              <a:gdLst>
                <a:gd name="T0" fmla="*/ 119 w 140"/>
                <a:gd name="T1" fmla="*/ 25 h 200"/>
                <a:gd name="T2" fmla="*/ 65 w 140"/>
                <a:gd name="T3" fmla="*/ 0 h 200"/>
                <a:gd name="T4" fmla="*/ 18 w 140"/>
                <a:gd name="T5" fmla="*/ 19 h 200"/>
                <a:gd name="T6" fmla="*/ 0 w 140"/>
                <a:gd name="T7" fmla="*/ 65 h 200"/>
                <a:gd name="T8" fmla="*/ 17 w 140"/>
                <a:gd name="T9" fmla="*/ 110 h 200"/>
                <a:gd name="T10" fmla="*/ 62 w 140"/>
                <a:gd name="T11" fmla="*/ 129 h 200"/>
                <a:gd name="T12" fmla="*/ 84 w 140"/>
                <a:gd name="T13" fmla="*/ 125 h 200"/>
                <a:gd name="T14" fmla="*/ 100 w 140"/>
                <a:gd name="T15" fmla="*/ 116 h 200"/>
                <a:gd name="T16" fmla="*/ 101 w 140"/>
                <a:gd name="T17" fmla="*/ 116 h 200"/>
                <a:gd name="T18" fmla="*/ 83 w 140"/>
                <a:gd name="T19" fmla="*/ 154 h 200"/>
                <a:gd name="T20" fmla="*/ 48 w 140"/>
                <a:gd name="T21" fmla="*/ 169 h 200"/>
                <a:gd name="T22" fmla="*/ 29 w 140"/>
                <a:gd name="T23" fmla="*/ 166 h 200"/>
                <a:gd name="T24" fmla="*/ 21 w 140"/>
                <a:gd name="T25" fmla="*/ 163 h 200"/>
                <a:gd name="T26" fmla="*/ 10 w 140"/>
                <a:gd name="T27" fmla="*/ 192 h 200"/>
                <a:gd name="T28" fmla="*/ 21 w 140"/>
                <a:gd name="T29" fmla="*/ 196 h 200"/>
                <a:gd name="T30" fmla="*/ 50 w 140"/>
                <a:gd name="T31" fmla="*/ 200 h 200"/>
                <a:gd name="T32" fmla="*/ 83 w 140"/>
                <a:gd name="T33" fmla="*/ 194 h 200"/>
                <a:gd name="T34" fmla="*/ 108 w 140"/>
                <a:gd name="T35" fmla="*/ 177 h 200"/>
                <a:gd name="T36" fmla="*/ 126 w 140"/>
                <a:gd name="T37" fmla="*/ 152 h 200"/>
                <a:gd name="T38" fmla="*/ 137 w 140"/>
                <a:gd name="T39" fmla="*/ 122 h 200"/>
                <a:gd name="T40" fmla="*/ 140 w 140"/>
                <a:gd name="T41" fmla="*/ 90 h 200"/>
                <a:gd name="T42" fmla="*/ 119 w 140"/>
                <a:gd name="T43" fmla="*/ 25 h 200"/>
                <a:gd name="T44" fmla="*/ 95 w 140"/>
                <a:gd name="T45" fmla="*/ 93 h 200"/>
                <a:gd name="T46" fmla="*/ 73 w 140"/>
                <a:gd name="T47" fmla="*/ 100 h 200"/>
                <a:gd name="T48" fmla="*/ 45 w 140"/>
                <a:gd name="T49" fmla="*/ 90 h 200"/>
                <a:gd name="T50" fmla="*/ 36 w 140"/>
                <a:gd name="T51" fmla="*/ 65 h 200"/>
                <a:gd name="T52" fmla="*/ 44 w 140"/>
                <a:gd name="T53" fmla="*/ 41 h 200"/>
                <a:gd name="T54" fmla="*/ 65 w 140"/>
                <a:gd name="T55" fmla="*/ 31 h 200"/>
                <a:gd name="T56" fmla="*/ 92 w 140"/>
                <a:gd name="T57" fmla="*/ 45 h 200"/>
                <a:gd name="T58" fmla="*/ 104 w 140"/>
                <a:gd name="T59" fmla="*/ 75 h 200"/>
                <a:gd name="T60" fmla="*/ 95 w 140"/>
                <a:gd name="T61" fmla="*/ 93 h 200"/>
                <a:gd name="T62" fmla="*/ 95 w 140"/>
                <a:gd name="T63" fmla="*/ 93 h 200"/>
                <a:gd name="T64" fmla="*/ 95 w 140"/>
                <a:gd name="T65" fmla="*/ 9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0" h="200">
                  <a:moveTo>
                    <a:pt x="119" y="25"/>
                  </a:moveTo>
                  <a:cubicBezTo>
                    <a:pt x="105" y="8"/>
                    <a:pt x="87" y="0"/>
                    <a:pt x="65" y="0"/>
                  </a:cubicBezTo>
                  <a:cubicBezTo>
                    <a:pt x="47" y="0"/>
                    <a:pt x="31" y="6"/>
                    <a:pt x="18" y="19"/>
                  </a:cubicBezTo>
                  <a:cubicBezTo>
                    <a:pt x="6" y="32"/>
                    <a:pt x="0" y="47"/>
                    <a:pt x="0" y="65"/>
                  </a:cubicBezTo>
                  <a:cubicBezTo>
                    <a:pt x="0" y="83"/>
                    <a:pt x="5" y="98"/>
                    <a:pt x="17" y="110"/>
                  </a:cubicBezTo>
                  <a:cubicBezTo>
                    <a:pt x="29" y="123"/>
                    <a:pt x="44" y="129"/>
                    <a:pt x="62" y="129"/>
                  </a:cubicBezTo>
                  <a:cubicBezTo>
                    <a:pt x="70" y="129"/>
                    <a:pt x="77" y="128"/>
                    <a:pt x="84" y="125"/>
                  </a:cubicBezTo>
                  <a:cubicBezTo>
                    <a:pt x="91" y="123"/>
                    <a:pt x="96" y="120"/>
                    <a:pt x="100" y="116"/>
                  </a:cubicBezTo>
                  <a:cubicBezTo>
                    <a:pt x="101" y="116"/>
                    <a:pt x="101" y="116"/>
                    <a:pt x="101" y="116"/>
                  </a:cubicBezTo>
                  <a:cubicBezTo>
                    <a:pt x="98" y="131"/>
                    <a:pt x="92" y="144"/>
                    <a:pt x="83" y="154"/>
                  </a:cubicBezTo>
                  <a:cubicBezTo>
                    <a:pt x="75" y="164"/>
                    <a:pt x="63" y="169"/>
                    <a:pt x="48" y="169"/>
                  </a:cubicBezTo>
                  <a:cubicBezTo>
                    <a:pt x="42" y="169"/>
                    <a:pt x="35" y="168"/>
                    <a:pt x="29" y="166"/>
                  </a:cubicBezTo>
                  <a:cubicBezTo>
                    <a:pt x="26" y="165"/>
                    <a:pt x="23" y="164"/>
                    <a:pt x="21" y="163"/>
                  </a:cubicBezTo>
                  <a:cubicBezTo>
                    <a:pt x="10" y="192"/>
                    <a:pt x="10" y="192"/>
                    <a:pt x="10" y="192"/>
                  </a:cubicBezTo>
                  <a:cubicBezTo>
                    <a:pt x="14" y="193"/>
                    <a:pt x="17" y="195"/>
                    <a:pt x="21" y="196"/>
                  </a:cubicBezTo>
                  <a:cubicBezTo>
                    <a:pt x="29" y="199"/>
                    <a:pt x="39" y="200"/>
                    <a:pt x="50" y="200"/>
                  </a:cubicBezTo>
                  <a:cubicBezTo>
                    <a:pt x="62" y="200"/>
                    <a:pt x="73" y="198"/>
                    <a:pt x="83" y="194"/>
                  </a:cubicBezTo>
                  <a:cubicBezTo>
                    <a:pt x="93" y="190"/>
                    <a:pt x="102" y="184"/>
                    <a:pt x="108" y="177"/>
                  </a:cubicBezTo>
                  <a:cubicBezTo>
                    <a:pt x="115" y="170"/>
                    <a:pt x="121" y="161"/>
                    <a:pt x="126" y="152"/>
                  </a:cubicBezTo>
                  <a:cubicBezTo>
                    <a:pt x="131" y="142"/>
                    <a:pt x="135" y="132"/>
                    <a:pt x="137" y="122"/>
                  </a:cubicBezTo>
                  <a:cubicBezTo>
                    <a:pt x="139" y="112"/>
                    <a:pt x="140" y="101"/>
                    <a:pt x="140" y="90"/>
                  </a:cubicBezTo>
                  <a:cubicBezTo>
                    <a:pt x="140" y="63"/>
                    <a:pt x="133" y="41"/>
                    <a:pt x="119" y="25"/>
                  </a:cubicBezTo>
                  <a:close/>
                  <a:moveTo>
                    <a:pt x="95" y="93"/>
                  </a:moveTo>
                  <a:cubicBezTo>
                    <a:pt x="89" y="98"/>
                    <a:pt x="81" y="100"/>
                    <a:pt x="73" y="100"/>
                  </a:cubicBezTo>
                  <a:cubicBezTo>
                    <a:pt x="61" y="100"/>
                    <a:pt x="52" y="97"/>
                    <a:pt x="45" y="90"/>
                  </a:cubicBezTo>
                  <a:cubicBezTo>
                    <a:pt x="39" y="84"/>
                    <a:pt x="36" y="75"/>
                    <a:pt x="36" y="65"/>
                  </a:cubicBezTo>
                  <a:cubicBezTo>
                    <a:pt x="36" y="56"/>
                    <a:pt x="38" y="47"/>
                    <a:pt x="44" y="41"/>
                  </a:cubicBezTo>
                  <a:cubicBezTo>
                    <a:pt x="49" y="34"/>
                    <a:pt x="56" y="31"/>
                    <a:pt x="65" y="31"/>
                  </a:cubicBezTo>
                  <a:cubicBezTo>
                    <a:pt x="76" y="31"/>
                    <a:pt x="85" y="36"/>
                    <a:pt x="92" y="45"/>
                  </a:cubicBezTo>
                  <a:cubicBezTo>
                    <a:pt x="100" y="54"/>
                    <a:pt x="104" y="64"/>
                    <a:pt x="104" y="75"/>
                  </a:cubicBezTo>
                  <a:cubicBezTo>
                    <a:pt x="104" y="82"/>
                    <a:pt x="101" y="88"/>
                    <a:pt x="95" y="93"/>
                  </a:cubicBezTo>
                  <a:close/>
                  <a:moveTo>
                    <a:pt x="95" y="93"/>
                  </a:moveTo>
                  <a:cubicBezTo>
                    <a:pt x="95" y="93"/>
                    <a:pt x="95" y="93"/>
                    <a:pt x="95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1" name="Freeform 51"/>
          <p:cNvSpPr>
            <a:spLocks noEditPoints="1"/>
          </p:cNvSpPr>
          <p:nvPr/>
        </p:nvSpPr>
        <p:spPr bwMode="auto">
          <a:xfrm>
            <a:off x="3956850" y="4650659"/>
            <a:ext cx="1272980" cy="723790"/>
          </a:xfrm>
          <a:custGeom>
            <a:avLst/>
            <a:gdLst>
              <a:gd name="T0" fmla="*/ 262 w 267"/>
              <a:gd name="T1" fmla="*/ 5 h 150"/>
              <a:gd name="T2" fmla="*/ 250 w 267"/>
              <a:gd name="T3" fmla="*/ 0 h 150"/>
              <a:gd name="T4" fmla="*/ 17 w 267"/>
              <a:gd name="T5" fmla="*/ 0 h 150"/>
              <a:gd name="T6" fmla="*/ 5 w 267"/>
              <a:gd name="T7" fmla="*/ 5 h 150"/>
              <a:gd name="T8" fmla="*/ 0 w 267"/>
              <a:gd name="T9" fmla="*/ 17 h 150"/>
              <a:gd name="T10" fmla="*/ 5 w 267"/>
              <a:gd name="T11" fmla="*/ 28 h 150"/>
              <a:gd name="T12" fmla="*/ 122 w 267"/>
              <a:gd name="T13" fmla="*/ 145 h 150"/>
              <a:gd name="T14" fmla="*/ 133 w 267"/>
              <a:gd name="T15" fmla="*/ 150 h 150"/>
              <a:gd name="T16" fmla="*/ 145 w 267"/>
              <a:gd name="T17" fmla="*/ 145 h 150"/>
              <a:gd name="T18" fmla="*/ 262 w 267"/>
              <a:gd name="T19" fmla="*/ 28 h 150"/>
              <a:gd name="T20" fmla="*/ 267 w 267"/>
              <a:gd name="T21" fmla="*/ 17 h 150"/>
              <a:gd name="T22" fmla="*/ 262 w 267"/>
              <a:gd name="T23" fmla="*/ 5 h 150"/>
              <a:gd name="T24" fmla="*/ 262 w 267"/>
              <a:gd name="T25" fmla="*/ 5 h 150"/>
              <a:gd name="T26" fmla="*/ 262 w 267"/>
              <a:gd name="T27" fmla="*/ 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7" h="150">
                <a:moveTo>
                  <a:pt x="262" y="5"/>
                </a:moveTo>
                <a:cubicBezTo>
                  <a:pt x="259" y="2"/>
                  <a:pt x="255" y="0"/>
                  <a:pt x="25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1"/>
                  <a:pt x="2" y="25"/>
                  <a:pt x="5" y="28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5" y="149"/>
                  <a:pt x="129" y="150"/>
                  <a:pt x="133" y="150"/>
                </a:cubicBezTo>
                <a:cubicBezTo>
                  <a:pt x="138" y="150"/>
                  <a:pt x="142" y="149"/>
                  <a:pt x="145" y="145"/>
                </a:cubicBezTo>
                <a:cubicBezTo>
                  <a:pt x="262" y="28"/>
                  <a:pt x="262" y="28"/>
                  <a:pt x="262" y="28"/>
                </a:cubicBezTo>
                <a:cubicBezTo>
                  <a:pt x="265" y="25"/>
                  <a:pt x="267" y="21"/>
                  <a:pt x="267" y="17"/>
                </a:cubicBezTo>
                <a:cubicBezTo>
                  <a:pt x="267" y="12"/>
                  <a:pt x="265" y="8"/>
                  <a:pt x="262" y="5"/>
                </a:cubicBezTo>
                <a:close/>
                <a:moveTo>
                  <a:pt x="262" y="5"/>
                </a:moveTo>
                <a:cubicBezTo>
                  <a:pt x="262" y="5"/>
                  <a:pt x="262" y="5"/>
                  <a:pt x="262" y="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6" name="グループ化 125"/>
          <p:cNvGrpSpPr/>
          <p:nvPr/>
        </p:nvGrpSpPr>
        <p:grpSpPr>
          <a:xfrm>
            <a:off x="6905971" y="4317334"/>
            <a:ext cx="1269804" cy="1390437"/>
            <a:chOff x="3452813" y="1979612"/>
            <a:chExt cx="635000" cy="695326"/>
          </a:xfrm>
          <a:solidFill>
            <a:schemeClr val="bg1"/>
          </a:solidFill>
        </p:grpSpPr>
        <p:sp>
          <p:nvSpPr>
            <p:cNvPr id="64" name="Freeform 55"/>
            <p:cNvSpPr>
              <a:spLocks noEditPoints="1"/>
            </p:cNvSpPr>
            <p:nvPr/>
          </p:nvSpPr>
          <p:spPr bwMode="auto">
            <a:xfrm>
              <a:off x="3452813" y="1979612"/>
              <a:ext cx="276225" cy="695325"/>
            </a:xfrm>
            <a:custGeom>
              <a:avLst/>
              <a:gdLst>
                <a:gd name="T0" fmla="*/ 176 w 185"/>
                <a:gd name="T1" fmla="*/ 367 h 467"/>
                <a:gd name="T2" fmla="*/ 126 w 185"/>
                <a:gd name="T3" fmla="*/ 367 h 467"/>
                <a:gd name="T4" fmla="*/ 126 w 185"/>
                <a:gd name="T5" fmla="*/ 8 h 467"/>
                <a:gd name="T6" fmla="*/ 124 w 185"/>
                <a:gd name="T7" fmla="*/ 2 h 467"/>
                <a:gd name="T8" fmla="*/ 118 w 185"/>
                <a:gd name="T9" fmla="*/ 0 h 467"/>
                <a:gd name="T10" fmla="*/ 68 w 185"/>
                <a:gd name="T11" fmla="*/ 0 h 467"/>
                <a:gd name="T12" fmla="*/ 62 w 185"/>
                <a:gd name="T13" fmla="*/ 2 h 467"/>
                <a:gd name="T14" fmla="*/ 60 w 185"/>
                <a:gd name="T15" fmla="*/ 8 h 467"/>
                <a:gd name="T16" fmla="*/ 60 w 185"/>
                <a:gd name="T17" fmla="*/ 367 h 467"/>
                <a:gd name="T18" fmla="*/ 10 w 185"/>
                <a:gd name="T19" fmla="*/ 367 h 467"/>
                <a:gd name="T20" fmla="*/ 2 w 185"/>
                <a:gd name="T21" fmla="*/ 372 h 467"/>
                <a:gd name="T22" fmla="*/ 4 w 185"/>
                <a:gd name="T23" fmla="*/ 381 h 467"/>
                <a:gd name="T24" fmla="*/ 87 w 185"/>
                <a:gd name="T25" fmla="*/ 465 h 467"/>
                <a:gd name="T26" fmla="*/ 93 w 185"/>
                <a:gd name="T27" fmla="*/ 467 h 467"/>
                <a:gd name="T28" fmla="*/ 99 w 185"/>
                <a:gd name="T29" fmla="*/ 465 h 467"/>
                <a:gd name="T30" fmla="*/ 182 w 185"/>
                <a:gd name="T31" fmla="*/ 382 h 467"/>
                <a:gd name="T32" fmla="*/ 185 w 185"/>
                <a:gd name="T33" fmla="*/ 375 h 467"/>
                <a:gd name="T34" fmla="*/ 182 w 185"/>
                <a:gd name="T35" fmla="*/ 369 h 467"/>
                <a:gd name="T36" fmla="*/ 176 w 185"/>
                <a:gd name="T37" fmla="*/ 367 h 467"/>
                <a:gd name="T38" fmla="*/ 176 w 185"/>
                <a:gd name="T39" fmla="*/ 367 h 467"/>
                <a:gd name="T40" fmla="*/ 176 w 185"/>
                <a:gd name="T41" fmla="*/ 36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467">
                  <a:moveTo>
                    <a:pt x="176" y="367"/>
                  </a:moveTo>
                  <a:cubicBezTo>
                    <a:pt x="126" y="367"/>
                    <a:pt x="126" y="367"/>
                    <a:pt x="126" y="367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6" y="4"/>
                    <a:pt x="124" y="2"/>
                  </a:cubicBezTo>
                  <a:cubicBezTo>
                    <a:pt x="122" y="1"/>
                    <a:pt x="120" y="0"/>
                    <a:pt x="11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4" y="1"/>
                    <a:pt x="62" y="2"/>
                  </a:cubicBezTo>
                  <a:cubicBezTo>
                    <a:pt x="60" y="4"/>
                    <a:pt x="60" y="6"/>
                    <a:pt x="60" y="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10" y="367"/>
                    <a:pt x="10" y="367"/>
                    <a:pt x="10" y="367"/>
                  </a:cubicBezTo>
                  <a:cubicBezTo>
                    <a:pt x="6" y="367"/>
                    <a:pt x="3" y="369"/>
                    <a:pt x="2" y="372"/>
                  </a:cubicBezTo>
                  <a:cubicBezTo>
                    <a:pt x="0" y="376"/>
                    <a:pt x="1" y="379"/>
                    <a:pt x="4" y="381"/>
                  </a:cubicBezTo>
                  <a:cubicBezTo>
                    <a:pt x="87" y="465"/>
                    <a:pt x="87" y="465"/>
                    <a:pt x="87" y="465"/>
                  </a:cubicBezTo>
                  <a:cubicBezTo>
                    <a:pt x="89" y="466"/>
                    <a:pt x="91" y="467"/>
                    <a:pt x="93" y="467"/>
                  </a:cubicBezTo>
                  <a:cubicBezTo>
                    <a:pt x="95" y="467"/>
                    <a:pt x="97" y="466"/>
                    <a:pt x="99" y="465"/>
                  </a:cubicBezTo>
                  <a:cubicBezTo>
                    <a:pt x="182" y="382"/>
                    <a:pt x="182" y="382"/>
                    <a:pt x="182" y="382"/>
                  </a:cubicBezTo>
                  <a:cubicBezTo>
                    <a:pt x="184" y="380"/>
                    <a:pt x="185" y="378"/>
                    <a:pt x="185" y="375"/>
                  </a:cubicBezTo>
                  <a:cubicBezTo>
                    <a:pt x="185" y="373"/>
                    <a:pt x="184" y="371"/>
                    <a:pt x="182" y="369"/>
                  </a:cubicBezTo>
                  <a:cubicBezTo>
                    <a:pt x="181" y="368"/>
                    <a:pt x="179" y="367"/>
                    <a:pt x="176" y="367"/>
                  </a:cubicBezTo>
                  <a:close/>
                  <a:moveTo>
                    <a:pt x="176" y="367"/>
                  </a:moveTo>
                  <a:cubicBezTo>
                    <a:pt x="176" y="367"/>
                    <a:pt x="176" y="367"/>
                    <a:pt x="176" y="3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5" name="Freeform 56"/>
            <p:cNvSpPr>
              <a:spLocks noEditPoints="1"/>
            </p:cNvSpPr>
            <p:nvPr/>
          </p:nvSpPr>
          <p:spPr bwMode="auto">
            <a:xfrm>
              <a:off x="3790950" y="2378075"/>
              <a:ext cx="296863" cy="296863"/>
            </a:xfrm>
            <a:custGeom>
              <a:avLst/>
              <a:gdLst>
                <a:gd name="T0" fmla="*/ 181 w 199"/>
                <a:gd name="T1" fmla="*/ 173 h 200"/>
                <a:gd name="T2" fmla="*/ 121 w 199"/>
                <a:gd name="T3" fmla="*/ 0 h 200"/>
                <a:gd name="T4" fmla="*/ 78 w 199"/>
                <a:gd name="T5" fmla="*/ 0 h 200"/>
                <a:gd name="T6" fmla="*/ 19 w 199"/>
                <a:gd name="T7" fmla="*/ 173 h 200"/>
                <a:gd name="T8" fmla="*/ 0 w 199"/>
                <a:gd name="T9" fmla="*/ 173 h 200"/>
                <a:gd name="T10" fmla="*/ 0 w 199"/>
                <a:gd name="T11" fmla="*/ 200 h 200"/>
                <a:gd name="T12" fmla="*/ 75 w 199"/>
                <a:gd name="T13" fmla="*/ 200 h 200"/>
                <a:gd name="T14" fmla="*/ 75 w 199"/>
                <a:gd name="T15" fmla="*/ 173 h 200"/>
                <a:gd name="T16" fmla="*/ 56 w 199"/>
                <a:gd name="T17" fmla="*/ 173 h 200"/>
                <a:gd name="T18" fmla="*/ 68 w 199"/>
                <a:gd name="T19" fmla="*/ 135 h 200"/>
                <a:gd name="T20" fmla="*/ 131 w 199"/>
                <a:gd name="T21" fmla="*/ 135 h 200"/>
                <a:gd name="T22" fmla="*/ 143 w 199"/>
                <a:gd name="T23" fmla="*/ 173 h 200"/>
                <a:gd name="T24" fmla="*/ 124 w 199"/>
                <a:gd name="T25" fmla="*/ 173 h 200"/>
                <a:gd name="T26" fmla="*/ 124 w 199"/>
                <a:gd name="T27" fmla="*/ 200 h 200"/>
                <a:gd name="T28" fmla="*/ 199 w 199"/>
                <a:gd name="T29" fmla="*/ 200 h 200"/>
                <a:gd name="T30" fmla="*/ 199 w 199"/>
                <a:gd name="T31" fmla="*/ 173 h 200"/>
                <a:gd name="T32" fmla="*/ 181 w 199"/>
                <a:gd name="T33" fmla="*/ 173 h 200"/>
                <a:gd name="T34" fmla="*/ 76 w 199"/>
                <a:gd name="T35" fmla="*/ 106 h 200"/>
                <a:gd name="T36" fmla="*/ 95 w 199"/>
                <a:gd name="T37" fmla="*/ 49 h 200"/>
                <a:gd name="T38" fmla="*/ 97 w 199"/>
                <a:gd name="T39" fmla="*/ 42 h 200"/>
                <a:gd name="T40" fmla="*/ 98 w 199"/>
                <a:gd name="T41" fmla="*/ 37 h 200"/>
                <a:gd name="T42" fmla="*/ 99 w 199"/>
                <a:gd name="T43" fmla="*/ 32 h 200"/>
                <a:gd name="T44" fmla="*/ 100 w 199"/>
                <a:gd name="T45" fmla="*/ 32 h 200"/>
                <a:gd name="T46" fmla="*/ 101 w 199"/>
                <a:gd name="T47" fmla="*/ 37 h 200"/>
                <a:gd name="T48" fmla="*/ 104 w 199"/>
                <a:gd name="T49" fmla="*/ 49 h 200"/>
                <a:gd name="T50" fmla="*/ 123 w 199"/>
                <a:gd name="T51" fmla="*/ 106 h 200"/>
                <a:gd name="T52" fmla="*/ 76 w 199"/>
                <a:gd name="T53" fmla="*/ 106 h 200"/>
                <a:gd name="T54" fmla="*/ 76 w 199"/>
                <a:gd name="T55" fmla="*/ 106 h 200"/>
                <a:gd name="T56" fmla="*/ 76 w 199"/>
                <a:gd name="T57" fmla="*/ 10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200">
                  <a:moveTo>
                    <a:pt x="181" y="173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5" y="200"/>
                    <a:pt x="75" y="200"/>
                    <a:pt x="75" y="200"/>
                  </a:cubicBezTo>
                  <a:cubicBezTo>
                    <a:pt x="75" y="173"/>
                    <a:pt x="75" y="173"/>
                    <a:pt x="75" y="173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131" y="135"/>
                    <a:pt x="131" y="135"/>
                    <a:pt x="131" y="135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24" y="173"/>
                    <a:pt x="124" y="173"/>
                    <a:pt x="124" y="173"/>
                  </a:cubicBezTo>
                  <a:cubicBezTo>
                    <a:pt x="124" y="200"/>
                    <a:pt x="124" y="200"/>
                    <a:pt x="124" y="200"/>
                  </a:cubicBezTo>
                  <a:cubicBezTo>
                    <a:pt x="199" y="200"/>
                    <a:pt x="199" y="200"/>
                    <a:pt x="199" y="200"/>
                  </a:cubicBezTo>
                  <a:cubicBezTo>
                    <a:pt x="199" y="173"/>
                    <a:pt x="199" y="173"/>
                    <a:pt x="199" y="173"/>
                  </a:cubicBezTo>
                  <a:lnTo>
                    <a:pt x="181" y="173"/>
                  </a:lnTo>
                  <a:close/>
                  <a:moveTo>
                    <a:pt x="76" y="106"/>
                  </a:moveTo>
                  <a:cubicBezTo>
                    <a:pt x="95" y="49"/>
                    <a:pt x="95" y="49"/>
                    <a:pt x="95" y="49"/>
                  </a:cubicBezTo>
                  <a:cubicBezTo>
                    <a:pt x="96" y="47"/>
                    <a:pt x="97" y="45"/>
                    <a:pt x="97" y="42"/>
                  </a:cubicBezTo>
                  <a:cubicBezTo>
                    <a:pt x="98" y="39"/>
                    <a:pt x="98" y="37"/>
                    <a:pt x="98" y="37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3"/>
                    <a:pt x="100" y="34"/>
                    <a:pt x="101" y="37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23" y="106"/>
                    <a:pt x="123" y="106"/>
                    <a:pt x="123" y="106"/>
                  </a:cubicBezTo>
                  <a:lnTo>
                    <a:pt x="76" y="106"/>
                  </a:lnTo>
                  <a:close/>
                  <a:moveTo>
                    <a:pt x="76" y="106"/>
                  </a:moveTo>
                  <a:cubicBezTo>
                    <a:pt x="76" y="106"/>
                    <a:pt x="76" y="106"/>
                    <a:pt x="76" y="1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6" name="Freeform 57"/>
            <p:cNvSpPr>
              <a:spLocks noEditPoints="1"/>
            </p:cNvSpPr>
            <p:nvPr/>
          </p:nvSpPr>
          <p:spPr bwMode="auto">
            <a:xfrm>
              <a:off x="3825875" y="1979612"/>
              <a:ext cx="227013" cy="298450"/>
            </a:xfrm>
            <a:custGeom>
              <a:avLst/>
              <a:gdLst>
                <a:gd name="T0" fmla="*/ 153 w 153"/>
                <a:gd name="T1" fmla="*/ 139 h 200"/>
                <a:gd name="T2" fmla="*/ 121 w 153"/>
                <a:gd name="T3" fmla="*/ 139 h 200"/>
                <a:gd name="T4" fmla="*/ 121 w 153"/>
                <a:gd name="T5" fmla="*/ 170 h 200"/>
                <a:gd name="T6" fmla="*/ 57 w 153"/>
                <a:gd name="T7" fmla="*/ 170 h 200"/>
                <a:gd name="T8" fmla="*/ 49 w 153"/>
                <a:gd name="T9" fmla="*/ 171 h 200"/>
                <a:gd name="T10" fmla="*/ 45 w 153"/>
                <a:gd name="T11" fmla="*/ 172 h 200"/>
                <a:gd name="T12" fmla="*/ 45 w 153"/>
                <a:gd name="T13" fmla="*/ 171 h 200"/>
                <a:gd name="T14" fmla="*/ 48 w 153"/>
                <a:gd name="T15" fmla="*/ 168 h 200"/>
                <a:gd name="T16" fmla="*/ 53 w 153"/>
                <a:gd name="T17" fmla="*/ 161 h 200"/>
                <a:gd name="T18" fmla="*/ 150 w 153"/>
                <a:gd name="T19" fmla="*/ 23 h 200"/>
                <a:gd name="T20" fmla="*/ 150 w 153"/>
                <a:gd name="T21" fmla="*/ 0 h 200"/>
                <a:gd name="T22" fmla="*/ 2 w 153"/>
                <a:gd name="T23" fmla="*/ 0 h 200"/>
                <a:gd name="T24" fmla="*/ 2 w 153"/>
                <a:gd name="T25" fmla="*/ 60 h 200"/>
                <a:gd name="T26" fmla="*/ 33 w 153"/>
                <a:gd name="T27" fmla="*/ 60 h 200"/>
                <a:gd name="T28" fmla="*/ 33 w 153"/>
                <a:gd name="T29" fmla="*/ 30 h 200"/>
                <a:gd name="T30" fmla="*/ 94 w 153"/>
                <a:gd name="T31" fmla="*/ 30 h 200"/>
                <a:gd name="T32" fmla="*/ 101 w 153"/>
                <a:gd name="T33" fmla="*/ 29 h 200"/>
                <a:gd name="T34" fmla="*/ 103 w 153"/>
                <a:gd name="T35" fmla="*/ 29 h 200"/>
                <a:gd name="T36" fmla="*/ 105 w 153"/>
                <a:gd name="T37" fmla="*/ 29 h 200"/>
                <a:gd name="T38" fmla="*/ 105 w 153"/>
                <a:gd name="T39" fmla="*/ 29 h 200"/>
                <a:gd name="T40" fmla="*/ 102 w 153"/>
                <a:gd name="T41" fmla="*/ 32 h 200"/>
                <a:gd name="T42" fmla="*/ 97 w 153"/>
                <a:gd name="T43" fmla="*/ 39 h 200"/>
                <a:gd name="T44" fmla="*/ 0 w 153"/>
                <a:gd name="T45" fmla="*/ 177 h 200"/>
                <a:gd name="T46" fmla="*/ 0 w 153"/>
                <a:gd name="T47" fmla="*/ 200 h 200"/>
                <a:gd name="T48" fmla="*/ 153 w 153"/>
                <a:gd name="T49" fmla="*/ 200 h 200"/>
                <a:gd name="T50" fmla="*/ 153 w 153"/>
                <a:gd name="T51" fmla="*/ 139 h 200"/>
                <a:gd name="T52" fmla="*/ 153 w 153"/>
                <a:gd name="T53" fmla="*/ 139 h 200"/>
                <a:gd name="T54" fmla="*/ 153 w 153"/>
                <a:gd name="T55" fmla="*/ 13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" h="200">
                  <a:moveTo>
                    <a:pt x="153" y="139"/>
                  </a:moveTo>
                  <a:cubicBezTo>
                    <a:pt x="121" y="139"/>
                    <a:pt x="121" y="139"/>
                    <a:pt x="121" y="139"/>
                  </a:cubicBezTo>
                  <a:cubicBezTo>
                    <a:pt x="121" y="170"/>
                    <a:pt x="121" y="170"/>
                    <a:pt x="121" y="170"/>
                  </a:cubicBezTo>
                  <a:cubicBezTo>
                    <a:pt x="57" y="170"/>
                    <a:pt x="57" y="170"/>
                    <a:pt x="57" y="170"/>
                  </a:cubicBezTo>
                  <a:cubicBezTo>
                    <a:pt x="53" y="170"/>
                    <a:pt x="50" y="171"/>
                    <a:pt x="49" y="171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48" y="168"/>
                    <a:pt x="48" y="168"/>
                    <a:pt x="48" y="168"/>
                  </a:cubicBezTo>
                  <a:cubicBezTo>
                    <a:pt x="51" y="165"/>
                    <a:pt x="52" y="163"/>
                    <a:pt x="53" y="161"/>
                  </a:cubicBezTo>
                  <a:cubicBezTo>
                    <a:pt x="150" y="23"/>
                    <a:pt x="150" y="23"/>
                    <a:pt x="150" y="23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7" y="30"/>
                    <a:pt x="99" y="29"/>
                    <a:pt x="101" y="29"/>
                  </a:cubicBezTo>
                  <a:cubicBezTo>
                    <a:pt x="102" y="29"/>
                    <a:pt x="103" y="29"/>
                    <a:pt x="103" y="29"/>
                  </a:cubicBezTo>
                  <a:cubicBezTo>
                    <a:pt x="104" y="29"/>
                    <a:pt x="105" y="29"/>
                    <a:pt x="105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6"/>
                    <a:pt x="97" y="39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53" y="200"/>
                    <a:pt x="153" y="200"/>
                    <a:pt x="153" y="200"/>
                  </a:cubicBezTo>
                  <a:lnTo>
                    <a:pt x="153" y="139"/>
                  </a:lnTo>
                  <a:close/>
                  <a:moveTo>
                    <a:pt x="153" y="139"/>
                  </a:moveTo>
                  <a:cubicBezTo>
                    <a:pt x="153" y="139"/>
                    <a:pt x="153" y="139"/>
                    <a:pt x="153" y="1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9" name="Freeform 61"/>
          <p:cNvSpPr>
            <a:spLocks noEditPoints="1"/>
          </p:cNvSpPr>
          <p:nvPr/>
        </p:nvSpPr>
        <p:spPr bwMode="auto">
          <a:xfrm>
            <a:off x="9848741" y="4650659"/>
            <a:ext cx="1272980" cy="723790"/>
          </a:xfrm>
          <a:custGeom>
            <a:avLst/>
            <a:gdLst>
              <a:gd name="T0" fmla="*/ 262 w 267"/>
              <a:gd name="T1" fmla="*/ 122 h 150"/>
              <a:gd name="T2" fmla="*/ 145 w 267"/>
              <a:gd name="T3" fmla="*/ 5 h 150"/>
              <a:gd name="T4" fmla="*/ 133 w 267"/>
              <a:gd name="T5" fmla="*/ 0 h 150"/>
              <a:gd name="T6" fmla="*/ 122 w 267"/>
              <a:gd name="T7" fmla="*/ 5 h 150"/>
              <a:gd name="T8" fmla="*/ 5 w 267"/>
              <a:gd name="T9" fmla="*/ 122 h 150"/>
              <a:gd name="T10" fmla="*/ 0 w 267"/>
              <a:gd name="T11" fmla="*/ 133 h 150"/>
              <a:gd name="T12" fmla="*/ 5 w 267"/>
              <a:gd name="T13" fmla="*/ 145 h 150"/>
              <a:gd name="T14" fmla="*/ 17 w 267"/>
              <a:gd name="T15" fmla="*/ 150 h 150"/>
              <a:gd name="T16" fmla="*/ 250 w 267"/>
              <a:gd name="T17" fmla="*/ 150 h 150"/>
              <a:gd name="T18" fmla="*/ 262 w 267"/>
              <a:gd name="T19" fmla="*/ 145 h 150"/>
              <a:gd name="T20" fmla="*/ 267 w 267"/>
              <a:gd name="T21" fmla="*/ 133 h 150"/>
              <a:gd name="T22" fmla="*/ 262 w 267"/>
              <a:gd name="T23" fmla="*/ 122 h 150"/>
              <a:gd name="T24" fmla="*/ 262 w 267"/>
              <a:gd name="T25" fmla="*/ 122 h 150"/>
              <a:gd name="T26" fmla="*/ 262 w 267"/>
              <a:gd name="T27" fmla="*/ 12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7" h="150">
                <a:moveTo>
                  <a:pt x="262" y="122"/>
                </a:moveTo>
                <a:cubicBezTo>
                  <a:pt x="145" y="5"/>
                  <a:pt x="145" y="5"/>
                  <a:pt x="145" y="5"/>
                </a:cubicBezTo>
                <a:cubicBezTo>
                  <a:pt x="142" y="2"/>
                  <a:pt x="138" y="0"/>
                  <a:pt x="133" y="0"/>
                </a:cubicBezTo>
                <a:cubicBezTo>
                  <a:pt x="129" y="0"/>
                  <a:pt x="125" y="2"/>
                  <a:pt x="122" y="5"/>
                </a:cubicBezTo>
                <a:cubicBezTo>
                  <a:pt x="5" y="122"/>
                  <a:pt x="5" y="122"/>
                  <a:pt x="5" y="122"/>
                </a:cubicBezTo>
                <a:cubicBezTo>
                  <a:pt x="2" y="125"/>
                  <a:pt x="0" y="129"/>
                  <a:pt x="0" y="133"/>
                </a:cubicBezTo>
                <a:cubicBezTo>
                  <a:pt x="0" y="138"/>
                  <a:pt x="2" y="142"/>
                  <a:pt x="5" y="145"/>
                </a:cubicBezTo>
                <a:cubicBezTo>
                  <a:pt x="8" y="149"/>
                  <a:pt x="12" y="150"/>
                  <a:pt x="17" y="150"/>
                </a:cubicBezTo>
                <a:cubicBezTo>
                  <a:pt x="250" y="150"/>
                  <a:pt x="250" y="150"/>
                  <a:pt x="250" y="150"/>
                </a:cubicBezTo>
                <a:cubicBezTo>
                  <a:pt x="255" y="150"/>
                  <a:pt x="259" y="149"/>
                  <a:pt x="262" y="145"/>
                </a:cubicBezTo>
                <a:cubicBezTo>
                  <a:pt x="265" y="142"/>
                  <a:pt x="267" y="138"/>
                  <a:pt x="267" y="133"/>
                </a:cubicBezTo>
                <a:cubicBezTo>
                  <a:pt x="267" y="129"/>
                  <a:pt x="265" y="125"/>
                  <a:pt x="262" y="122"/>
                </a:cubicBezTo>
                <a:close/>
                <a:moveTo>
                  <a:pt x="262" y="122"/>
                </a:moveTo>
                <a:cubicBezTo>
                  <a:pt x="262" y="122"/>
                  <a:pt x="262" y="122"/>
                  <a:pt x="262" y="12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5" name="グループ化 124"/>
          <p:cNvGrpSpPr/>
          <p:nvPr/>
        </p:nvGrpSpPr>
        <p:grpSpPr>
          <a:xfrm>
            <a:off x="12804211" y="4514153"/>
            <a:ext cx="1266629" cy="996798"/>
            <a:chOff x="6402388" y="1979612"/>
            <a:chExt cx="633412" cy="498476"/>
          </a:xfrm>
          <a:solidFill>
            <a:schemeClr val="bg1"/>
          </a:solidFill>
        </p:grpSpPr>
        <p:sp>
          <p:nvSpPr>
            <p:cNvPr id="72" name="Freeform 65"/>
            <p:cNvSpPr>
              <a:spLocks noEditPoints="1"/>
            </p:cNvSpPr>
            <p:nvPr/>
          </p:nvSpPr>
          <p:spPr bwMode="auto">
            <a:xfrm>
              <a:off x="6402388" y="1979612"/>
              <a:ext cx="498475" cy="407988"/>
            </a:xfrm>
            <a:custGeom>
              <a:avLst/>
              <a:gdLst>
                <a:gd name="T0" fmla="*/ 276 w 367"/>
                <a:gd name="T1" fmla="*/ 249 h 300"/>
                <a:gd name="T2" fmla="*/ 343 w 367"/>
                <a:gd name="T3" fmla="*/ 200 h 300"/>
                <a:gd name="T4" fmla="*/ 367 w 367"/>
                <a:gd name="T5" fmla="*/ 133 h 300"/>
                <a:gd name="T6" fmla="*/ 343 w 367"/>
                <a:gd name="T7" fmla="*/ 66 h 300"/>
                <a:gd name="T8" fmla="*/ 276 w 367"/>
                <a:gd name="T9" fmla="*/ 18 h 300"/>
                <a:gd name="T10" fmla="*/ 184 w 367"/>
                <a:gd name="T11" fmla="*/ 0 h 300"/>
                <a:gd name="T12" fmla="*/ 91 w 367"/>
                <a:gd name="T13" fmla="*/ 18 h 300"/>
                <a:gd name="T14" fmla="*/ 25 w 367"/>
                <a:gd name="T15" fmla="*/ 66 h 300"/>
                <a:gd name="T16" fmla="*/ 0 w 367"/>
                <a:gd name="T17" fmla="*/ 133 h 300"/>
                <a:gd name="T18" fmla="*/ 19 w 367"/>
                <a:gd name="T19" fmla="*/ 192 h 300"/>
                <a:gd name="T20" fmla="*/ 69 w 367"/>
                <a:gd name="T21" fmla="*/ 238 h 300"/>
                <a:gd name="T22" fmla="*/ 64 w 367"/>
                <a:gd name="T23" fmla="*/ 250 h 300"/>
                <a:gd name="T24" fmla="*/ 58 w 367"/>
                <a:gd name="T25" fmla="*/ 260 h 300"/>
                <a:gd name="T26" fmla="*/ 52 w 367"/>
                <a:gd name="T27" fmla="*/ 267 h 300"/>
                <a:gd name="T28" fmla="*/ 45 w 367"/>
                <a:gd name="T29" fmla="*/ 275 h 300"/>
                <a:gd name="T30" fmla="*/ 39 w 367"/>
                <a:gd name="T31" fmla="*/ 281 h 300"/>
                <a:gd name="T32" fmla="*/ 38 w 367"/>
                <a:gd name="T33" fmla="*/ 282 h 300"/>
                <a:gd name="T34" fmla="*/ 37 w 367"/>
                <a:gd name="T35" fmla="*/ 284 h 300"/>
                <a:gd name="T36" fmla="*/ 36 w 367"/>
                <a:gd name="T37" fmla="*/ 285 h 300"/>
                <a:gd name="T38" fmla="*/ 35 w 367"/>
                <a:gd name="T39" fmla="*/ 287 h 300"/>
                <a:gd name="T40" fmla="*/ 34 w 367"/>
                <a:gd name="T41" fmla="*/ 288 h 300"/>
                <a:gd name="T42" fmla="*/ 34 w 367"/>
                <a:gd name="T43" fmla="*/ 289 h 300"/>
                <a:gd name="T44" fmla="*/ 33 w 367"/>
                <a:gd name="T45" fmla="*/ 291 h 300"/>
                <a:gd name="T46" fmla="*/ 34 w 367"/>
                <a:gd name="T47" fmla="*/ 293 h 300"/>
                <a:gd name="T48" fmla="*/ 37 w 367"/>
                <a:gd name="T49" fmla="*/ 298 h 300"/>
                <a:gd name="T50" fmla="*/ 42 w 367"/>
                <a:gd name="T51" fmla="*/ 300 h 300"/>
                <a:gd name="T52" fmla="*/ 43 w 367"/>
                <a:gd name="T53" fmla="*/ 300 h 300"/>
                <a:gd name="T54" fmla="*/ 65 w 367"/>
                <a:gd name="T55" fmla="*/ 296 h 300"/>
                <a:gd name="T56" fmla="*/ 138 w 367"/>
                <a:gd name="T57" fmla="*/ 263 h 300"/>
                <a:gd name="T58" fmla="*/ 184 w 367"/>
                <a:gd name="T59" fmla="*/ 267 h 300"/>
                <a:gd name="T60" fmla="*/ 276 w 367"/>
                <a:gd name="T61" fmla="*/ 249 h 300"/>
                <a:gd name="T62" fmla="*/ 276 w 367"/>
                <a:gd name="T63" fmla="*/ 249 h 300"/>
                <a:gd name="T64" fmla="*/ 276 w 367"/>
                <a:gd name="T65" fmla="*/ 249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7" h="300">
                  <a:moveTo>
                    <a:pt x="276" y="249"/>
                  </a:moveTo>
                  <a:cubicBezTo>
                    <a:pt x="304" y="237"/>
                    <a:pt x="326" y="221"/>
                    <a:pt x="343" y="200"/>
                  </a:cubicBezTo>
                  <a:cubicBezTo>
                    <a:pt x="359" y="180"/>
                    <a:pt x="367" y="158"/>
                    <a:pt x="367" y="133"/>
                  </a:cubicBezTo>
                  <a:cubicBezTo>
                    <a:pt x="367" y="109"/>
                    <a:pt x="359" y="87"/>
                    <a:pt x="343" y="66"/>
                  </a:cubicBezTo>
                  <a:cubicBezTo>
                    <a:pt x="326" y="46"/>
                    <a:pt x="304" y="30"/>
                    <a:pt x="276" y="18"/>
                  </a:cubicBezTo>
                  <a:cubicBezTo>
                    <a:pt x="247" y="6"/>
                    <a:pt x="217" y="0"/>
                    <a:pt x="184" y="0"/>
                  </a:cubicBezTo>
                  <a:cubicBezTo>
                    <a:pt x="150" y="0"/>
                    <a:pt x="120" y="6"/>
                    <a:pt x="91" y="18"/>
                  </a:cubicBezTo>
                  <a:cubicBezTo>
                    <a:pt x="63" y="30"/>
                    <a:pt x="41" y="46"/>
                    <a:pt x="25" y="66"/>
                  </a:cubicBezTo>
                  <a:cubicBezTo>
                    <a:pt x="8" y="87"/>
                    <a:pt x="0" y="109"/>
                    <a:pt x="0" y="133"/>
                  </a:cubicBezTo>
                  <a:cubicBezTo>
                    <a:pt x="0" y="154"/>
                    <a:pt x="6" y="174"/>
                    <a:pt x="19" y="192"/>
                  </a:cubicBezTo>
                  <a:cubicBezTo>
                    <a:pt x="31" y="210"/>
                    <a:pt x="48" y="226"/>
                    <a:pt x="69" y="238"/>
                  </a:cubicBezTo>
                  <a:cubicBezTo>
                    <a:pt x="68" y="242"/>
                    <a:pt x="66" y="246"/>
                    <a:pt x="64" y="250"/>
                  </a:cubicBezTo>
                  <a:cubicBezTo>
                    <a:pt x="62" y="253"/>
                    <a:pt x="60" y="256"/>
                    <a:pt x="58" y="260"/>
                  </a:cubicBezTo>
                  <a:cubicBezTo>
                    <a:pt x="55" y="263"/>
                    <a:pt x="53" y="265"/>
                    <a:pt x="52" y="267"/>
                  </a:cubicBezTo>
                  <a:cubicBezTo>
                    <a:pt x="50" y="269"/>
                    <a:pt x="48" y="271"/>
                    <a:pt x="45" y="275"/>
                  </a:cubicBezTo>
                  <a:cubicBezTo>
                    <a:pt x="42" y="278"/>
                    <a:pt x="40" y="280"/>
                    <a:pt x="39" y="281"/>
                  </a:cubicBezTo>
                  <a:cubicBezTo>
                    <a:pt x="39" y="281"/>
                    <a:pt x="39" y="282"/>
                    <a:pt x="38" y="282"/>
                  </a:cubicBezTo>
                  <a:cubicBezTo>
                    <a:pt x="37" y="283"/>
                    <a:pt x="37" y="284"/>
                    <a:pt x="37" y="284"/>
                  </a:cubicBezTo>
                  <a:cubicBezTo>
                    <a:pt x="37" y="284"/>
                    <a:pt x="36" y="284"/>
                    <a:pt x="36" y="285"/>
                  </a:cubicBezTo>
                  <a:cubicBezTo>
                    <a:pt x="35" y="286"/>
                    <a:pt x="35" y="287"/>
                    <a:pt x="35" y="287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34" y="288"/>
                    <a:pt x="34" y="289"/>
                    <a:pt x="34" y="289"/>
                  </a:cubicBezTo>
                  <a:cubicBezTo>
                    <a:pt x="33" y="290"/>
                    <a:pt x="33" y="290"/>
                    <a:pt x="33" y="291"/>
                  </a:cubicBezTo>
                  <a:cubicBezTo>
                    <a:pt x="33" y="292"/>
                    <a:pt x="33" y="292"/>
                    <a:pt x="34" y="293"/>
                  </a:cubicBezTo>
                  <a:cubicBezTo>
                    <a:pt x="34" y="295"/>
                    <a:pt x="35" y="297"/>
                    <a:pt x="37" y="298"/>
                  </a:cubicBezTo>
                  <a:cubicBezTo>
                    <a:pt x="38" y="300"/>
                    <a:pt x="40" y="300"/>
                    <a:pt x="42" y="300"/>
                  </a:cubicBezTo>
                  <a:cubicBezTo>
                    <a:pt x="43" y="300"/>
                    <a:pt x="43" y="300"/>
                    <a:pt x="43" y="300"/>
                  </a:cubicBezTo>
                  <a:cubicBezTo>
                    <a:pt x="51" y="299"/>
                    <a:pt x="59" y="298"/>
                    <a:pt x="65" y="296"/>
                  </a:cubicBezTo>
                  <a:cubicBezTo>
                    <a:pt x="92" y="289"/>
                    <a:pt x="116" y="278"/>
                    <a:pt x="138" y="263"/>
                  </a:cubicBezTo>
                  <a:cubicBezTo>
                    <a:pt x="153" y="266"/>
                    <a:pt x="169" y="267"/>
                    <a:pt x="184" y="267"/>
                  </a:cubicBezTo>
                  <a:cubicBezTo>
                    <a:pt x="217" y="267"/>
                    <a:pt x="247" y="261"/>
                    <a:pt x="276" y="249"/>
                  </a:cubicBezTo>
                  <a:close/>
                  <a:moveTo>
                    <a:pt x="276" y="249"/>
                  </a:moveTo>
                  <a:cubicBezTo>
                    <a:pt x="276" y="249"/>
                    <a:pt x="276" y="249"/>
                    <a:pt x="276" y="2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66"/>
            <p:cNvSpPr>
              <a:spLocks noEditPoints="1"/>
            </p:cNvSpPr>
            <p:nvPr/>
          </p:nvSpPr>
          <p:spPr bwMode="auto">
            <a:xfrm>
              <a:off x="6619875" y="2108200"/>
              <a:ext cx="415925" cy="369888"/>
            </a:xfrm>
            <a:custGeom>
              <a:avLst/>
              <a:gdLst>
                <a:gd name="T0" fmla="*/ 288 w 306"/>
                <a:gd name="T1" fmla="*/ 165 h 273"/>
                <a:gd name="T2" fmla="*/ 306 w 306"/>
                <a:gd name="T3" fmla="*/ 106 h 273"/>
                <a:gd name="T4" fmla="*/ 287 w 306"/>
                <a:gd name="T5" fmla="*/ 46 h 273"/>
                <a:gd name="T6" fmla="*/ 233 w 306"/>
                <a:gd name="T7" fmla="*/ 0 h 273"/>
                <a:gd name="T8" fmla="*/ 239 w 306"/>
                <a:gd name="T9" fmla="*/ 39 h 273"/>
                <a:gd name="T10" fmla="*/ 222 w 306"/>
                <a:gd name="T11" fmla="*/ 106 h 273"/>
                <a:gd name="T12" fmla="*/ 172 w 306"/>
                <a:gd name="T13" fmla="*/ 161 h 273"/>
                <a:gd name="T14" fmla="*/ 103 w 306"/>
                <a:gd name="T15" fmla="*/ 195 h 273"/>
                <a:gd name="T16" fmla="*/ 23 w 306"/>
                <a:gd name="T17" fmla="*/ 206 h 273"/>
                <a:gd name="T18" fmla="*/ 0 w 306"/>
                <a:gd name="T19" fmla="*/ 205 h 273"/>
                <a:gd name="T20" fmla="*/ 123 w 306"/>
                <a:gd name="T21" fmla="*/ 240 h 273"/>
                <a:gd name="T22" fmla="*/ 169 w 306"/>
                <a:gd name="T23" fmla="*/ 236 h 273"/>
                <a:gd name="T24" fmla="*/ 241 w 306"/>
                <a:gd name="T25" fmla="*/ 269 h 273"/>
                <a:gd name="T26" fmla="*/ 263 w 306"/>
                <a:gd name="T27" fmla="*/ 273 h 273"/>
                <a:gd name="T28" fmla="*/ 269 w 306"/>
                <a:gd name="T29" fmla="*/ 271 h 273"/>
                <a:gd name="T30" fmla="*/ 273 w 306"/>
                <a:gd name="T31" fmla="*/ 266 h 273"/>
                <a:gd name="T32" fmla="*/ 273 w 306"/>
                <a:gd name="T33" fmla="*/ 264 h 273"/>
                <a:gd name="T34" fmla="*/ 273 w 306"/>
                <a:gd name="T35" fmla="*/ 262 h 273"/>
                <a:gd name="T36" fmla="*/ 272 w 306"/>
                <a:gd name="T37" fmla="*/ 261 h 273"/>
                <a:gd name="T38" fmla="*/ 272 w 306"/>
                <a:gd name="T39" fmla="*/ 259 h 273"/>
                <a:gd name="T40" fmla="*/ 271 w 306"/>
                <a:gd name="T41" fmla="*/ 258 h 273"/>
                <a:gd name="T42" fmla="*/ 270 w 306"/>
                <a:gd name="T43" fmla="*/ 257 h 273"/>
                <a:gd name="T44" fmla="*/ 268 w 306"/>
                <a:gd name="T45" fmla="*/ 255 h 273"/>
                <a:gd name="T46" fmla="*/ 267 w 306"/>
                <a:gd name="T47" fmla="*/ 254 h 273"/>
                <a:gd name="T48" fmla="*/ 261 w 306"/>
                <a:gd name="T49" fmla="*/ 248 h 273"/>
                <a:gd name="T50" fmla="*/ 255 w 306"/>
                <a:gd name="T51" fmla="*/ 240 h 273"/>
                <a:gd name="T52" fmla="*/ 249 w 306"/>
                <a:gd name="T53" fmla="*/ 232 h 273"/>
                <a:gd name="T54" fmla="*/ 242 w 306"/>
                <a:gd name="T55" fmla="*/ 222 h 273"/>
                <a:gd name="T56" fmla="*/ 237 w 306"/>
                <a:gd name="T57" fmla="*/ 211 h 273"/>
                <a:gd name="T58" fmla="*/ 288 w 306"/>
                <a:gd name="T59" fmla="*/ 165 h 273"/>
                <a:gd name="T60" fmla="*/ 288 w 306"/>
                <a:gd name="T61" fmla="*/ 165 h 273"/>
                <a:gd name="T62" fmla="*/ 288 w 306"/>
                <a:gd name="T63" fmla="*/ 16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6" h="273">
                  <a:moveTo>
                    <a:pt x="288" y="165"/>
                  </a:moveTo>
                  <a:cubicBezTo>
                    <a:pt x="300" y="147"/>
                    <a:pt x="306" y="127"/>
                    <a:pt x="306" y="106"/>
                  </a:cubicBezTo>
                  <a:cubicBezTo>
                    <a:pt x="306" y="85"/>
                    <a:pt x="300" y="65"/>
                    <a:pt x="287" y="46"/>
                  </a:cubicBezTo>
                  <a:cubicBezTo>
                    <a:pt x="274" y="28"/>
                    <a:pt x="256" y="12"/>
                    <a:pt x="233" y="0"/>
                  </a:cubicBezTo>
                  <a:cubicBezTo>
                    <a:pt x="237" y="13"/>
                    <a:pt x="239" y="26"/>
                    <a:pt x="239" y="39"/>
                  </a:cubicBezTo>
                  <a:cubicBezTo>
                    <a:pt x="239" y="63"/>
                    <a:pt x="234" y="85"/>
                    <a:pt x="222" y="106"/>
                  </a:cubicBezTo>
                  <a:cubicBezTo>
                    <a:pt x="210" y="127"/>
                    <a:pt x="194" y="145"/>
                    <a:pt x="172" y="161"/>
                  </a:cubicBezTo>
                  <a:cubicBezTo>
                    <a:pt x="152" y="176"/>
                    <a:pt x="129" y="187"/>
                    <a:pt x="103" y="195"/>
                  </a:cubicBezTo>
                  <a:cubicBezTo>
                    <a:pt x="77" y="202"/>
                    <a:pt x="51" y="206"/>
                    <a:pt x="23" y="206"/>
                  </a:cubicBezTo>
                  <a:cubicBezTo>
                    <a:pt x="17" y="206"/>
                    <a:pt x="10" y="206"/>
                    <a:pt x="0" y="205"/>
                  </a:cubicBezTo>
                  <a:cubicBezTo>
                    <a:pt x="35" y="228"/>
                    <a:pt x="76" y="240"/>
                    <a:pt x="123" y="240"/>
                  </a:cubicBezTo>
                  <a:cubicBezTo>
                    <a:pt x="138" y="240"/>
                    <a:pt x="153" y="238"/>
                    <a:pt x="169" y="236"/>
                  </a:cubicBezTo>
                  <a:cubicBezTo>
                    <a:pt x="190" y="251"/>
                    <a:pt x="214" y="262"/>
                    <a:pt x="241" y="269"/>
                  </a:cubicBezTo>
                  <a:cubicBezTo>
                    <a:pt x="247" y="270"/>
                    <a:pt x="255" y="272"/>
                    <a:pt x="263" y="273"/>
                  </a:cubicBezTo>
                  <a:cubicBezTo>
                    <a:pt x="266" y="273"/>
                    <a:pt x="267" y="273"/>
                    <a:pt x="269" y="271"/>
                  </a:cubicBezTo>
                  <a:cubicBezTo>
                    <a:pt x="271" y="270"/>
                    <a:pt x="272" y="268"/>
                    <a:pt x="273" y="266"/>
                  </a:cubicBezTo>
                  <a:cubicBezTo>
                    <a:pt x="272" y="264"/>
                    <a:pt x="273" y="264"/>
                    <a:pt x="273" y="264"/>
                  </a:cubicBezTo>
                  <a:cubicBezTo>
                    <a:pt x="273" y="264"/>
                    <a:pt x="273" y="263"/>
                    <a:pt x="273" y="262"/>
                  </a:cubicBezTo>
                  <a:cubicBezTo>
                    <a:pt x="272" y="261"/>
                    <a:pt x="272" y="261"/>
                    <a:pt x="272" y="261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8"/>
                    <a:pt x="271" y="258"/>
                  </a:cubicBezTo>
                  <a:cubicBezTo>
                    <a:pt x="270" y="257"/>
                    <a:pt x="270" y="257"/>
                    <a:pt x="270" y="257"/>
                  </a:cubicBezTo>
                  <a:cubicBezTo>
                    <a:pt x="269" y="256"/>
                    <a:pt x="269" y="256"/>
                    <a:pt x="268" y="255"/>
                  </a:cubicBezTo>
                  <a:cubicBezTo>
                    <a:pt x="268" y="255"/>
                    <a:pt x="268" y="254"/>
                    <a:pt x="267" y="254"/>
                  </a:cubicBezTo>
                  <a:cubicBezTo>
                    <a:pt x="266" y="253"/>
                    <a:pt x="264" y="251"/>
                    <a:pt x="261" y="248"/>
                  </a:cubicBezTo>
                  <a:cubicBezTo>
                    <a:pt x="258" y="244"/>
                    <a:pt x="256" y="242"/>
                    <a:pt x="255" y="240"/>
                  </a:cubicBezTo>
                  <a:cubicBezTo>
                    <a:pt x="253" y="238"/>
                    <a:pt x="251" y="236"/>
                    <a:pt x="249" y="232"/>
                  </a:cubicBezTo>
                  <a:cubicBezTo>
                    <a:pt x="246" y="229"/>
                    <a:pt x="244" y="226"/>
                    <a:pt x="242" y="222"/>
                  </a:cubicBezTo>
                  <a:cubicBezTo>
                    <a:pt x="240" y="219"/>
                    <a:pt x="239" y="215"/>
                    <a:pt x="237" y="211"/>
                  </a:cubicBezTo>
                  <a:cubicBezTo>
                    <a:pt x="258" y="198"/>
                    <a:pt x="275" y="183"/>
                    <a:pt x="288" y="165"/>
                  </a:cubicBezTo>
                  <a:close/>
                  <a:moveTo>
                    <a:pt x="288" y="165"/>
                  </a:moveTo>
                  <a:cubicBezTo>
                    <a:pt x="288" y="165"/>
                    <a:pt x="288" y="165"/>
                    <a:pt x="288" y="16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15746981" y="4349082"/>
            <a:ext cx="1272980" cy="1326945"/>
            <a:chOff x="7874000" y="1979613"/>
            <a:chExt cx="636588" cy="663575"/>
          </a:xfrm>
          <a:solidFill>
            <a:schemeClr val="bg1"/>
          </a:solidFill>
        </p:grpSpPr>
        <p:sp>
          <p:nvSpPr>
            <p:cNvPr id="76" name="Freeform 70"/>
            <p:cNvSpPr>
              <a:spLocks noEditPoints="1"/>
            </p:cNvSpPr>
            <p:nvPr/>
          </p:nvSpPr>
          <p:spPr bwMode="auto">
            <a:xfrm>
              <a:off x="7959725" y="2451100"/>
              <a:ext cx="119063" cy="119063"/>
            </a:xfrm>
            <a:custGeom>
              <a:avLst/>
              <a:gdLst>
                <a:gd name="T0" fmla="*/ 38 w 75"/>
                <a:gd name="T1" fmla="*/ 0 h 75"/>
                <a:gd name="T2" fmla="*/ 11 w 75"/>
                <a:gd name="T3" fmla="*/ 11 h 75"/>
                <a:gd name="T4" fmla="*/ 0 w 75"/>
                <a:gd name="T5" fmla="*/ 38 h 75"/>
                <a:gd name="T6" fmla="*/ 11 w 75"/>
                <a:gd name="T7" fmla="*/ 64 h 75"/>
                <a:gd name="T8" fmla="*/ 38 w 75"/>
                <a:gd name="T9" fmla="*/ 75 h 75"/>
                <a:gd name="T10" fmla="*/ 64 w 75"/>
                <a:gd name="T11" fmla="*/ 64 h 75"/>
                <a:gd name="T12" fmla="*/ 75 w 75"/>
                <a:gd name="T13" fmla="*/ 38 h 75"/>
                <a:gd name="T14" fmla="*/ 64 w 75"/>
                <a:gd name="T15" fmla="*/ 11 h 75"/>
                <a:gd name="T16" fmla="*/ 38 w 75"/>
                <a:gd name="T17" fmla="*/ 0 h 75"/>
                <a:gd name="T18" fmla="*/ 38 w 75"/>
                <a:gd name="T19" fmla="*/ 0 h 75"/>
                <a:gd name="T20" fmla="*/ 38 w 75"/>
                <a:gd name="T2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5">
                  <a:moveTo>
                    <a:pt x="38" y="0"/>
                  </a:moveTo>
                  <a:cubicBezTo>
                    <a:pt x="27" y="0"/>
                    <a:pt x="18" y="4"/>
                    <a:pt x="11" y="11"/>
                  </a:cubicBezTo>
                  <a:cubicBezTo>
                    <a:pt x="4" y="18"/>
                    <a:pt x="0" y="27"/>
                    <a:pt x="0" y="38"/>
                  </a:cubicBezTo>
                  <a:cubicBezTo>
                    <a:pt x="0" y="48"/>
                    <a:pt x="4" y="57"/>
                    <a:pt x="11" y="64"/>
                  </a:cubicBezTo>
                  <a:cubicBezTo>
                    <a:pt x="18" y="72"/>
                    <a:pt x="27" y="75"/>
                    <a:pt x="38" y="75"/>
                  </a:cubicBezTo>
                  <a:cubicBezTo>
                    <a:pt x="48" y="75"/>
                    <a:pt x="57" y="72"/>
                    <a:pt x="64" y="64"/>
                  </a:cubicBezTo>
                  <a:cubicBezTo>
                    <a:pt x="72" y="57"/>
                    <a:pt x="75" y="48"/>
                    <a:pt x="75" y="38"/>
                  </a:cubicBezTo>
                  <a:cubicBezTo>
                    <a:pt x="75" y="27"/>
                    <a:pt x="72" y="18"/>
                    <a:pt x="64" y="11"/>
                  </a:cubicBezTo>
                  <a:cubicBezTo>
                    <a:pt x="57" y="4"/>
                    <a:pt x="48" y="0"/>
                    <a:pt x="38" y="0"/>
                  </a:cubicBezTo>
                  <a:close/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7" name="Freeform 71"/>
            <p:cNvSpPr>
              <a:spLocks noEditPoints="1"/>
            </p:cNvSpPr>
            <p:nvPr/>
          </p:nvSpPr>
          <p:spPr bwMode="auto">
            <a:xfrm>
              <a:off x="7874000" y="2257425"/>
              <a:ext cx="131763" cy="134938"/>
            </a:xfrm>
            <a:custGeom>
              <a:avLst/>
              <a:gdLst>
                <a:gd name="T0" fmla="*/ 83 w 83"/>
                <a:gd name="T1" fmla="*/ 42 h 84"/>
                <a:gd name="T2" fmla="*/ 71 w 83"/>
                <a:gd name="T3" fmla="*/ 12 h 84"/>
                <a:gd name="T4" fmla="*/ 42 w 83"/>
                <a:gd name="T5" fmla="*/ 0 h 84"/>
                <a:gd name="T6" fmla="*/ 12 w 83"/>
                <a:gd name="T7" fmla="*/ 12 h 84"/>
                <a:gd name="T8" fmla="*/ 0 w 83"/>
                <a:gd name="T9" fmla="*/ 42 h 84"/>
                <a:gd name="T10" fmla="*/ 12 w 83"/>
                <a:gd name="T11" fmla="*/ 71 h 84"/>
                <a:gd name="T12" fmla="*/ 42 w 83"/>
                <a:gd name="T13" fmla="*/ 84 h 84"/>
                <a:gd name="T14" fmla="*/ 71 w 83"/>
                <a:gd name="T15" fmla="*/ 71 h 84"/>
                <a:gd name="T16" fmla="*/ 83 w 83"/>
                <a:gd name="T17" fmla="*/ 42 h 84"/>
                <a:gd name="T18" fmla="*/ 83 w 83"/>
                <a:gd name="T19" fmla="*/ 42 h 84"/>
                <a:gd name="T20" fmla="*/ 83 w 83"/>
                <a:gd name="T21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84">
                  <a:moveTo>
                    <a:pt x="83" y="42"/>
                  </a:moveTo>
                  <a:cubicBezTo>
                    <a:pt x="83" y="30"/>
                    <a:pt x="79" y="21"/>
                    <a:pt x="71" y="12"/>
                  </a:cubicBezTo>
                  <a:cubicBezTo>
                    <a:pt x="63" y="4"/>
                    <a:pt x="53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1"/>
                    <a:pt x="0" y="30"/>
                    <a:pt x="0" y="42"/>
                  </a:cubicBezTo>
                  <a:cubicBezTo>
                    <a:pt x="0" y="53"/>
                    <a:pt x="4" y="63"/>
                    <a:pt x="12" y="71"/>
                  </a:cubicBezTo>
                  <a:cubicBezTo>
                    <a:pt x="20" y="80"/>
                    <a:pt x="30" y="84"/>
                    <a:pt x="42" y="84"/>
                  </a:cubicBezTo>
                  <a:cubicBezTo>
                    <a:pt x="53" y="84"/>
                    <a:pt x="63" y="80"/>
                    <a:pt x="71" y="71"/>
                  </a:cubicBezTo>
                  <a:cubicBezTo>
                    <a:pt x="79" y="63"/>
                    <a:pt x="83" y="53"/>
                    <a:pt x="83" y="42"/>
                  </a:cubicBezTo>
                  <a:close/>
                  <a:moveTo>
                    <a:pt x="83" y="42"/>
                  </a:moveTo>
                  <a:cubicBezTo>
                    <a:pt x="83" y="42"/>
                    <a:pt x="83" y="42"/>
                    <a:pt x="83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8" name="Freeform 72"/>
            <p:cNvSpPr>
              <a:spLocks noEditPoints="1"/>
            </p:cNvSpPr>
            <p:nvPr/>
          </p:nvSpPr>
          <p:spPr bwMode="auto">
            <a:xfrm>
              <a:off x="8359775" y="2105025"/>
              <a:ext cx="65088" cy="66675"/>
            </a:xfrm>
            <a:custGeom>
              <a:avLst/>
              <a:gdLst>
                <a:gd name="T0" fmla="*/ 20 w 41"/>
                <a:gd name="T1" fmla="*/ 42 h 42"/>
                <a:gd name="T2" fmla="*/ 35 w 41"/>
                <a:gd name="T3" fmla="*/ 36 h 42"/>
                <a:gd name="T4" fmla="*/ 41 w 41"/>
                <a:gd name="T5" fmla="*/ 21 h 42"/>
                <a:gd name="T6" fmla="*/ 35 w 41"/>
                <a:gd name="T7" fmla="*/ 6 h 42"/>
                <a:gd name="T8" fmla="*/ 20 w 41"/>
                <a:gd name="T9" fmla="*/ 0 h 42"/>
                <a:gd name="T10" fmla="*/ 6 w 41"/>
                <a:gd name="T11" fmla="*/ 6 h 42"/>
                <a:gd name="T12" fmla="*/ 0 w 41"/>
                <a:gd name="T13" fmla="*/ 21 h 42"/>
                <a:gd name="T14" fmla="*/ 6 w 41"/>
                <a:gd name="T15" fmla="*/ 36 h 42"/>
                <a:gd name="T16" fmla="*/ 20 w 41"/>
                <a:gd name="T17" fmla="*/ 42 h 42"/>
                <a:gd name="T18" fmla="*/ 20 w 41"/>
                <a:gd name="T19" fmla="*/ 42 h 42"/>
                <a:gd name="T20" fmla="*/ 20 w 41"/>
                <a:gd name="T2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2">
                  <a:moveTo>
                    <a:pt x="20" y="42"/>
                  </a:moveTo>
                  <a:cubicBezTo>
                    <a:pt x="26" y="42"/>
                    <a:pt x="31" y="40"/>
                    <a:pt x="35" y="36"/>
                  </a:cubicBezTo>
                  <a:cubicBezTo>
                    <a:pt x="39" y="32"/>
                    <a:pt x="41" y="27"/>
                    <a:pt x="41" y="21"/>
                  </a:cubicBezTo>
                  <a:cubicBezTo>
                    <a:pt x="41" y="15"/>
                    <a:pt x="39" y="10"/>
                    <a:pt x="35" y="6"/>
                  </a:cubicBezTo>
                  <a:cubicBezTo>
                    <a:pt x="31" y="2"/>
                    <a:pt x="26" y="0"/>
                    <a:pt x="20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2" y="10"/>
                    <a:pt x="0" y="15"/>
                    <a:pt x="0" y="21"/>
                  </a:cubicBezTo>
                  <a:cubicBezTo>
                    <a:pt x="0" y="27"/>
                    <a:pt x="2" y="32"/>
                    <a:pt x="6" y="36"/>
                  </a:cubicBezTo>
                  <a:cubicBezTo>
                    <a:pt x="10" y="40"/>
                    <a:pt x="15" y="42"/>
                    <a:pt x="20" y="42"/>
                  </a:cubicBezTo>
                  <a:close/>
                  <a:moveTo>
                    <a:pt x="20" y="42"/>
                  </a:moveTo>
                  <a:cubicBezTo>
                    <a:pt x="20" y="42"/>
                    <a:pt x="20" y="42"/>
                    <a:pt x="20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7947025" y="2065338"/>
              <a:ext cx="146050" cy="146050"/>
            </a:xfrm>
            <a:custGeom>
              <a:avLst/>
              <a:gdLst>
                <a:gd name="T0" fmla="*/ 46 w 92"/>
                <a:gd name="T1" fmla="*/ 0 h 92"/>
                <a:gd name="T2" fmla="*/ 13 w 92"/>
                <a:gd name="T3" fmla="*/ 14 h 92"/>
                <a:gd name="T4" fmla="*/ 0 w 92"/>
                <a:gd name="T5" fmla="*/ 46 h 92"/>
                <a:gd name="T6" fmla="*/ 13 w 92"/>
                <a:gd name="T7" fmla="*/ 79 h 92"/>
                <a:gd name="T8" fmla="*/ 46 w 92"/>
                <a:gd name="T9" fmla="*/ 92 h 92"/>
                <a:gd name="T10" fmla="*/ 78 w 92"/>
                <a:gd name="T11" fmla="*/ 79 h 92"/>
                <a:gd name="T12" fmla="*/ 92 w 92"/>
                <a:gd name="T13" fmla="*/ 46 h 92"/>
                <a:gd name="T14" fmla="*/ 78 w 92"/>
                <a:gd name="T15" fmla="*/ 14 h 92"/>
                <a:gd name="T16" fmla="*/ 46 w 92"/>
                <a:gd name="T17" fmla="*/ 0 h 92"/>
                <a:gd name="T18" fmla="*/ 46 w 92"/>
                <a:gd name="T19" fmla="*/ 0 h 92"/>
                <a:gd name="T20" fmla="*/ 46 w 92"/>
                <a:gd name="T2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33" y="0"/>
                    <a:pt x="22" y="5"/>
                    <a:pt x="13" y="14"/>
                  </a:cubicBezTo>
                  <a:cubicBezTo>
                    <a:pt x="4" y="23"/>
                    <a:pt x="0" y="33"/>
                    <a:pt x="0" y="46"/>
                  </a:cubicBezTo>
                  <a:cubicBezTo>
                    <a:pt x="0" y="59"/>
                    <a:pt x="4" y="70"/>
                    <a:pt x="13" y="79"/>
                  </a:cubicBezTo>
                  <a:cubicBezTo>
                    <a:pt x="22" y="88"/>
                    <a:pt x="33" y="92"/>
                    <a:pt x="46" y="92"/>
                  </a:cubicBezTo>
                  <a:cubicBezTo>
                    <a:pt x="58" y="92"/>
                    <a:pt x="69" y="88"/>
                    <a:pt x="78" y="79"/>
                  </a:cubicBezTo>
                  <a:cubicBezTo>
                    <a:pt x="87" y="70"/>
                    <a:pt x="92" y="59"/>
                    <a:pt x="92" y="46"/>
                  </a:cubicBezTo>
                  <a:cubicBezTo>
                    <a:pt x="92" y="33"/>
                    <a:pt x="87" y="23"/>
                    <a:pt x="78" y="14"/>
                  </a:cubicBezTo>
                  <a:cubicBezTo>
                    <a:pt x="69" y="5"/>
                    <a:pt x="58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0" name="Freeform 74"/>
            <p:cNvSpPr>
              <a:spLocks noEditPoints="1"/>
            </p:cNvSpPr>
            <p:nvPr/>
          </p:nvSpPr>
          <p:spPr bwMode="auto">
            <a:xfrm>
              <a:off x="8431213" y="2286000"/>
              <a:ext cx="79375" cy="79375"/>
            </a:xfrm>
            <a:custGeom>
              <a:avLst/>
              <a:gdLst>
                <a:gd name="T0" fmla="*/ 43 w 50"/>
                <a:gd name="T1" fmla="*/ 7 h 50"/>
                <a:gd name="T2" fmla="*/ 25 w 50"/>
                <a:gd name="T3" fmla="*/ 0 h 50"/>
                <a:gd name="T4" fmla="*/ 8 w 50"/>
                <a:gd name="T5" fmla="*/ 7 h 50"/>
                <a:gd name="T6" fmla="*/ 0 w 50"/>
                <a:gd name="T7" fmla="*/ 25 h 50"/>
                <a:gd name="T8" fmla="*/ 8 w 50"/>
                <a:gd name="T9" fmla="*/ 43 h 50"/>
                <a:gd name="T10" fmla="*/ 25 w 50"/>
                <a:gd name="T11" fmla="*/ 50 h 50"/>
                <a:gd name="T12" fmla="*/ 43 w 50"/>
                <a:gd name="T13" fmla="*/ 43 h 50"/>
                <a:gd name="T14" fmla="*/ 50 w 50"/>
                <a:gd name="T15" fmla="*/ 25 h 50"/>
                <a:gd name="T16" fmla="*/ 43 w 50"/>
                <a:gd name="T17" fmla="*/ 7 h 50"/>
                <a:gd name="T18" fmla="*/ 43 w 50"/>
                <a:gd name="T19" fmla="*/ 7 h 50"/>
                <a:gd name="T20" fmla="*/ 43 w 50"/>
                <a:gd name="T2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0">
                  <a:moveTo>
                    <a:pt x="43" y="7"/>
                  </a:moveTo>
                  <a:cubicBezTo>
                    <a:pt x="38" y="2"/>
                    <a:pt x="32" y="0"/>
                    <a:pt x="25" y="0"/>
                  </a:cubicBezTo>
                  <a:cubicBezTo>
                    <a:pt x="18" y="0"/>
                    <a:pt x="13" y="2"/>
                    <a:pt x="8" y="7"/>
                  </a:cubicBezTo>
                  <a:cubicBezTo>
                    <a:pt x="3" y="12"/>
                    <a:pt x="0" y="18"/>
                    <a:pt x="0" y="25"/>
                  </a:cubicBezTo>
                  <a:cubicBezTo>
                    <a:pt x="0" y="32"/>
                    <a:pt x="3" y="38"/>
                    <a:pt x="8" y="43"/>
                  </a:cubicBezTo>
                  <a:cubicBezTo>
                    <a:pt x="13" y="48"/>
                    <a:pt x="18" y="50"/>
                    <a:pt x="25" y="50"/>
                  </a:cubicBezTo>
                  <a:cubicBezTo>
                    <a:pt x="32" y="50"/>
                    <a:pt x="38" y="48"/>
                    <a:pt x="43" y="43"/>
                  </a:cubicBezTo>
                  <a:cubicBezTo>
                    <a:pt x="48" y="38"/>
                    <a:pt x="50" y="32"/>
                    <a:pt x="50" y="25"/>
                  </a:cubicBezTo>
                  <a:cubicBezTo>
                    <a:pt x="50" y="18"/>
                    <a:pt x="48" y="12"/>
                    <a:pt x="43" y="7"/>
                  </a:cubicBezTo>
                  <a:close/>
                  <a:moveTo>
                    <a:pt x="43" y="7"/>
                  </a:moveTo>
                  <a:cubicBezTo>
                    <a:pt x="43" y="7"/>
                    <a:pt x="43" y="7"/>
                    <a:pt x="4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1" name="Freeform 75"/>
            <p:cNvSpPr>
              <a:spLocks noEditPoints="1"/>
            </p:cNvSpPr>
            <p:nvPr/>
          </p:nvSpPr>
          <p:spPr bwMode="auto">
            <a:xfrm>
              <a:off x="8345488" y="2465388"/>
              <a:ext cx="93663" cy="92075"/>
            </a:xfrm>
            <a:custGeom>
              <a:avLst/>
              <a:gdLst>
                <a:gd name="T0" fmla="*/ 29 w 59"/>
                <a:gd name="T1" fmla="*/ 0 h 58"/>
                <a:gd name="T2" fmla="*/ 9 w 59"/>
                <a:gd name="T3" fmla="*/ 8 h 58"/>
                <a:gd name="T4" fmla="*/ 0 w 59"/>
                <a:gd name="T5" fmla="*/ 29 h 58"/>
                <a:gd name="T6" fmla="*/ 9 w 59"/>
                <a:gd name="T7" fmla="*/ 49 h 58"/>
                <a:gd name="T8" fmla="*/ 29 w 59"/>
                <a:gd name="T9" fmla="*/ 58 h 58"/>
                <a:gd name="T10" fmla="*/ 50 w 59"/>
                <a:gd name="T11" fmla="*/ 49 h 58"/>
                <a:gd name="T12" fmla="*/ 59 w 59"/>
                <a:gd name="T13" fmla="*/ 29 h 58"/>
                <a:gd name="T14" fmla="*/ 50 w 59"/>
                <a:gd name="T15" fmla="*/ 8 h 58"/>
                <a:gd name="T16" fmla="*/ 29 w 59"/>
                <a:gd name="T17" fmla="*/ 0 h 58"/>
                <a:gd name="T18" fmla="*/ 29 w 59"/>
                <a:gd name="T19" fmla="*/ 0 h 58"/>
                <a:gd name="T20" fmla="*/ 29 w 59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58">
                  <a:moveTo>
                    <a:pt x="29" y="0"/>
                  </a:moveTo>
                  <a:cubicBezTo>
                    <a:pt x="21" y="0"/>
                    <a:pt x="15" y="2"/>
                    <a:pt x="9" y="8"/>
                  </a:cubicBezTo>
                  <a:cubicBezTo>
                    <a:pt x="3" y="14"/>
                    <a:pt x="0" y="21"/>
                    <a:pt x="0" y="29"/>
                  </a:cubicBezTo>
                  <a:cubicBezTo>
                    <a:pt x="0" y="37"/>
                    <a:pt x="3" y="44"/>
                    <a:pt x="9" y="49"/>
                  </a:cubicBezTo>
                  <a:cubicBezTo>
                    <a:pt x="15" y="55"/>
                    <a:pt x="21" y="58"/>
                    <a:pt x="29" y="58"/>
                  </a:cubicBezTo>
                  <a:cubicBezTo>
                    <a:pt x="37" y="58"/>
                    <a:pt x="44" y="55"/>
                    <a:pt x="50" y="49"/>
                  </a:cubicBezTo>
                  <a:cubicBezTo>
                    <a:pt x="56" y="44"/>
                    <a:pt x="59" y="37"/>
                    <a:pt x="59" y="29"/>
                  </a:cubicBezTo>
                  <a:cubicBezTo>
                    <a:pt x="59" y="21"/>
                    <a:pt x="56" y="14"/>
                    <a:pt x="50" y="8"/>
                  </a:cubicBezTo>
                  <a:cubicBezTo>
                    <a:pt x="44" y="2"/>
                    <a:pt x="37" y="0"/>
                    <a:pt x="29" y="0"/>
                  </a:cubicBezTo>
                  <a:close/>
                  <a:moveTo>
                    <a:pt x="29" y="0"/>
                  </a:move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6"/>
            <p:cNvSpPr>
              <a:spLocks noEditPoints="1"/>
            </p:cNvSpPr>
            <p:nvPr/>
          </p:nvSpPr>
          <p:spPr bwMode="auto">
            <a:xfrm>
              <a:off x="8151813" y="2536825"/>
              <a:ext cx="107950" cy="106363"/>
            </a:xfrm>
            <a:custGeom>
              <a:avLst/>
              <a:gdLst>
                <a:gd name="T0" fmla="*/ 34 w 67"/>
                <a:gd name="T1" fmla="*/ 0 h 67"/>
                <a:gd name="T2" fmla="*/ 10 w 67"/>
                <a:gd name="T3" fmla="*/ 10 h 67"/>
                <a:gd name="T4" fmla="*/ 0 w 67"/>
                <a:gd name="T5" fmla="*/ 34 h 67"/>
                <a:gd name="T6" fmla="*/ 10 w 67"/>
                <a:gd name="T7" fmla="*/ 57 h 67"/>
                <a:gd name="T8" fmla="*/ 34 w 67"/>
                <a:gd name="T9" fmla="*/ 67 h 67"/>
                <a:gd name="T10" fmla="*/ 57 w 67"/>
                <a:gd name="T11" fmla="*/ 57 h 67"/>
                <a:gd name="T12" fmla="*/ 67 w 67"/>
                <a:gd name="T13" fmla="*/ 34 h 67"/>
                <a:gd name="T14" fmla="*/ 57 w 67"/>
                <a:gd name="T15" fmla="*/ 10 h 67"/>
                <a:gd name="T16" fmla="*/ 34 w 67"/>
                <a:gd name="T17" fmla="*/ 0 h 67"/>
                <a:gd name="T18" fmla="*/ 34 w 67"/>
                <a:gd name="T19" fmla="*/ 0 h 67"/>
                <a:gd name="T20" fmla="*/ 34 w 67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67">
                  <a:moveTo>
                    <a:pt x="34" y="0"/>
                  </a:moveTo>
                  <a:cubicBezTo>
                    <a:pt x="24" y="0"/>
                    <a:pt x="17" y="4"/>
                    <a:pt x="10" y="10"/>
                  </a:cubicBezTo>
                  <a:cubicBezTo>
                    <a:pt x="3" y="17"/>
                    <a:pt x="0" y="25"/>
                    <a:pt x="0" y="34"/>
                  </a:cubicBezTo>
                  <a:cubicBezTo>
                    <a:pt x="0" y="43"/>
                    <a:pt x="3" y="51"/>
                    <a:pt x="10" y="57"/>
                  </a:cubicBezTo>
                  <a:cubicBezTo>
                    <a:pt x="17" y="64"/>
                    <a:pt x="24" y="67"/>
                    <a:pt x="34" y="67"/>
                  </a:cubicBezTo>
                  <a:cubicBezTo>
                    <a:pt x="43" y="67"/>
                    <a:pt x="51" y="64"/>
                    <a:pt x="57" y="57"/>
                  </a:cubicBezTo>
                  <a:cubicBezTo>
                    <a:pt x="64" y="51"/>
                    <a:pt x="67" y="43"/>
                    <a:pt x="67" y="34"/>
                  </a:cubicBezTo>
                  <a:cubicBezTo>
                    <a:pt x="67" y="25"/>
                    <a:pt x="64" y="17"/>
                    <a:pt x="57" y="10"/>
                  </a:cubicBezTo>
                  <a:cubicBezTo>
                    <a:pt x="51" y="4"/>
                    <a:pt x="43" y="0"/>
                    <a:pt x="34" y="0"/>
                  </a:cubicBezTo>
                  <a:close/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3" name="Freeform 77"/>
            <p:cNvSpPr>
              <a:spLocks noEditPoints="1"/>
            </p:cNvSpPr>
            <p:nvPr/>
          </p:nvSpPr>
          <p:spPr bwMode="auto">
            <a:xfrm>
              <a:off x="8126413" y="1979613"/>
              <a:ext cx="160338" cy="158750"/>
            </a:xfrm>
            <a:custGeom>
              <a:avLst/>
              <a:gdLst>
                <a:gd name="T0" fmla="*/ 50 w 100"/>
                <a:gd name="T1" fmla="*/ 0 h 100"/>
                <a:gd name="T2" fmla="*/ 14 w 100"/>
                <a:gd name="T3" fmla="*/ 15 h 100"/>
                <a:gd name="T4" fmla="*/ 0 w 100"/>
                <a:gd name="T5" fmla="*/ 50 h 100"/>
                <a:gd name="T6" fmla="*/ 14 w 100"/>
                <a:gd name="T7" fmla="*/ 86 h 100"/>
                <a:gd name="T8" fmla="*/ 50 w 100"/>
                <a:gd name="T9" fmla="*/ 100 h 100"/>
                <a:gd name="T10" fmla="*/ 85 w 100"/>
                <a:gd name="T11" fmla="*/ 86 h 100"/>
                <a:gd name="T12" fmla="*/ 100 w 100"/>
                <a:gd name="T13" fmla="*/ 50 h 100"/>
                <a:gd name="T14" fmla="*/ 85 w 100"/>
                <a:gd name="T15" fmla="*/ 15 h 100"/>
                <a:gd name="T16" fmla="*/ 50 w 100"/>
                <a:gd name="T17" fmla="*/ 0 h 100"/>
                <a:gd name="T18" fmla="*/ 50 w 100"/>
                <a:gd name="T19" fmla="*/ 0 h 100"/>
                <a:gd name="T20" fmla="*/ 50 w 100"/>
                <a:gd name="T2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00">
                  <a:moveTo>
                    <a:pt x="50" y="0"/>
                  </a:moveTo>
                  <a:cubicBezTo>
                    <a:pt x="36" y="0"/>
                    <a:pt x="24" y="5"/>
                    <a:pt x="14" y="15"/>
                  </a:cubicBezTo>
                  <a:cubicBezTo>
                    <a:pt x="4" y="24"/>
                    <a:pt x="0" y="36"/>
                    <a:pt x="0" y="50"/>
                  </a:cubicBezTo>
                  <a:cubicBezTo>
                    <a:pt x="0" y="64"/>
                    <a:pt x="4" y="76"/>
                    <a:pt x="14" y="86"/>
                  </a:cubicBezTo>
                  <a:cubicBezTo>
                    <a:pt x="24" y="95"/>
                    <a:pt x="36" y="100"/>
                    <a:pt x="50" y="100"/>
                  </a:cubicBezTo>
                  <a:cubicBezTo>
                    <a:pt x="63" y="100"/>
                    <a:pt x="75" y="95"/>
                    <a:pt x="85" y="86"/>
                  </a:cubicBezTo>
                  <a:cubicBezTo>
                    <a:pt x="95" y="76"/>
                    <a:pt x="100" y="64"/>
                    <a:pt x="100" y="50"/>
                  </a:cubicBezTo>
                  <a:cubicBezTo>
                    <a:pt x="100" y="36"/>
                    <a:pt x="95" y="24"/>
                    <a:pt x="85" y="15"/>
                  </a:cubicBezTo>
                  <a:cubicBezTo>
                    <a:pt x="75" y="5"/>
                    <a:pt x="63" y="0"/>
                    <a:pt x="50" y="0"/>
                  </a:cubicBezTo>
                  <a:close/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6" name="Freeform 81"/>
          <p:cNvSpPr>
            <a:spLocks noEditPoints="1"/>
          </p:cNvSpPr>
          <p:nvPr/>
        </p:nvSpPr>
        <p:spPr bwMode="auto">
          <a:xfrm>
            <a:off x="1017254" y="7348989"/>
            <a:ext cx="1272980" cy="1272980"/>
          </a:xfrm>
          <a:custGeom>
            <a:avLst/>
            <a:gdLst>
              <a:gd name="T0" fmla="*/ 396 w 400"/>
              <a:gd name="T1" fmla="*/ 5 h 400"/>
              <a:gd name="T2" fmla="*/ 384 w 400"/>
              <a:gd name="T3" fmla="*/ 0 h 400"/>
              <a:gd name="T4" fmla="*/ 17 w 400"/>
              <a:gd name="T5" fmla="*/ 0 h 400"/>
              <a:gd name="T6" fmla="*/ 5 w 400"/>
              <a:gd name="T7" fmla="*/ 5 h 400"/>
              <a:gd name="T8" fmla="*/ 0 w 400"/>
              <a:gd name="T9" fmla="*/ 17 h 400"/>
              <a:gd name="T10" fmla="*/ 0 w 400"/>
              <a:gd name="T11" fmla="*/ 384 h 400"/>
              <a:gd name="T12" fmla="*/ 5 w 400"/>
              <a:gd name="T13" fmla="*/ 395 h 400"/>
              <a:gd name="T14" fmla="*/ 17 w 400"/>
              <a:gd name="T15" fmla="*/ 400 h 400"/>
              <a:gd name="T16" fmla="*/ 384 w 400"/>
              <a:gd name="T17" fmla="*/ 400 h 400"/>
              <a:gd name="T18" fmla="*/ 396 w 400"/>
              <a:gd name="T19" fmla="*/ 395 h 400"/>
              <a:gd name="T20" fmla="*/ 400 w 400"/>
              <a:gd name="T21" fmla="*/ 384 h 400"/>
              <a:gd name="T22" fmla="*/ 400 w 400"/>
              <a:gd name="T23" fmla="*/ 17 h 400"/>
              <a:gd name="T24" fmla="*/ 396 w 400"/>
              <a:gd name="T25" fmla="*/ 5 h 400"/>
              <a:gd name="T26" fmla="*/ 396 w 400"/>
              <a:gd name="T27" fmla="*/ 5 h 400"/>
              <a:gd name="T28" fmla="*/ 396 w 400"/>
              <a:gd name="T29" fmla="*/ 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0" h="400">
                <a:moveTo>
                  <a:pt x="396" y="5"/>
                </a:moveTo>
                <a:cubicBezTo>
                  <a:pt x="392" y="2"/>
                  <a:pt x="388" y="0"/>
                  <a:pt x="384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388"/>
                  <a:pt x="2" y="392"/>
                  <a:pt x="5" y="395"/>
                </a:cubicBezTo>
                <a:cubicBezTo>
                  <a:pt x="8" y="399"/>
                  <a:pt x="12" y="400"/>
                  <a:pt x="17" y="400"/>
                </a:cubicBezTo>
                <a:cubicBezTo>
                  <a:pt x="384" y="400"/>
                  <a:pt x="384" y="400"/>
                  <a:pt x="384" y="400"/>
                </a:cubicBezTo>
                <a:cubicBezTo>
                  <a:pt x="388" y="400"/>
                  <a:pt x="392" y="399"/>
                  <a:pt x="396" y="395"/>
                </a:cubicBezTo>
                <a:cubicBezTo>
                  <a:pt x="399" y="392"/>
                  <a:pt x="400" y="388"/>
                  <a:pt x="400" y="384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400" y="12"/>
                  <a:pt x="399" y="8"/>
                  <a:pt x="396" y="5"/>
                </a:cubicBezTo>
                <a:close/>
                <a:moveTo>
                  <a:pt x="396" y="5"/>
                </a:moveTo>
                <a:cubicBezTo>
                  <a:pt x="396" y="5"/>
                  <a:pt x="396" y="5"/>
                  <a:pt x="396" y="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28" name="グループ化 127"/>
          <p:cNvGrpSpPr/>
          <p:nvPr/>
        </p:nvGrpSpPr>
        <p:grpSpPr>
          <a:xfrm>
            <a:off x="3966376" y="7202962"/>
            <a:ext cx="1266631" cy="1565034"/>
            <a:chOff x="1982788" y="3455988"/>
            <a:chExt cx="633413" cy="782638"/>
          </a:xfrm>
          <a:solidFill>
            <a:schemeClr val="bg1"/>
          </a:solidFill>
        </p:grpSpPr>
        <p:sp>
          <p:nvSpPr>
            <p:cNvPr id="89" name="Rectangle 85"/>
            <p:cNvSpPr>
              <a:spLocks noChangeArrowheads="1"/>
            </p:cNvSpPr>
            <p:nvPr/>
          </p:nvSpPr>
          <p:spPr bwMode="auto">
            <a:xfrm>
              <a:off x="1982788" y="3798888"/>
              <a:ext cx="633413" cy="128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0" name="Freeform 86"/>
            <p:cNvSpPr>
              <a:spLocks noEditPoints="1"/>
            </p:cNvSpPr>
            <p:nvPr/>
          </p:nvSpPr>
          <p:spPr bwMode="auto">
            <a:xfrm>
              <a:off x="1982788" y="3963988"/>
              <a:ext cx="633413" cy="274638"/>
            </a:xfrm>
            <a:custGeom>
              <a:avLst/>
              <a:gdLst>
                <a:gd name="T0" fmla="*/ 0 w 323"/>
                <a:gd name="T1" fmla="*/ 0 h 140"/>
                <a:gd name="T2" fmla="*/ 0 w 323"/>
                <a:gd name="T3" fmla="*/ 17 h 140"/>
                <a:gd name="T4" fmla="*/ 15 w 323"/>
                <a:gd name="T5" fmla="*/ 55 h 140"/>
                <a:gd name="T6" fmla="*/ 51 w 323"/>
                <a:gd name="T7" fmla="*/ 70 h 140"/>
                <a:gd name="T8" fmla="*/ 189 w 323"/>
                <a:gd name="T9" fmla="*/ 70 h 140"/>
                <a:gd name="T10" fmla="*/ 189 w 323"/>
                <a:gd name="T11" fmla="*/ 140 h 140"/>
                <a:gd name="T12" fmla="*/ 257 w 323"/>
                <a:gd name="T13" fmla="*/ 70 h 140"/>
                <a:gd name="T14" fmla="*/ 272 w 323"/>
                <a:gd name="T15" fmla="*/ 70 h 140"/>
                <a:gd name="T16" fmla="*/ 308 w 323"/>
                <a:gd name="T17" fmla="*/ 55 h 140"/>
                <a:gd name="T18" fmla="*/ 323 w 323"/>
                <a:gd name="T19" fmla="*/ 17 h 140"/>
                <a:gd name="T20" fmla="*/ 323 w 323"/>
                <a:gd name="T21" fmla="*/ 0 h 140"/>
                <a:gd name="T22" fmla="*/ 0 w 323"/>
                <a:gd name="T23" fmla="*/ 0 h 140"/>
                <a:gd name="T24" fmla="*/ 0 w 323"/>
                <a:gd name="T25" fmla="*/ 0 h 140"/>
                <a:gd name="T26" fmla="*/ 0 w 323"/>
                <a:gd name="T2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140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32"/>
                    <a:pt x="5" y="44"/>
                    <a:pt x="15" y="55"/>
                  </a:cubicBezTo>
                  <a:cubicBezTo>
                    <a:pt x="25" y="65"/>
                    <a:pt x="37" y="70"/>
                    <a:pt x="51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72" y="70"/>
                    <a:pt x="272" y="70"/>
                    <a:pt x="272" y="70"/>
                  </a:cubicBezTo>
                  <a:cubicBezTo>
                    <a:pt x="286" y="70"/>
                    <a:pt x="298" y="65"/>
                    <a:pt x="308" y="55"/>
                  </a:cubicBezTo>
                  <a:cubicBezTo>
                    <a:pt x="318" y="44"/>
                    <a:pt x="323" y="32"/>
                    <a:pt x="323" y="17"/>
                  </a:cubicBezTo>
                  <a:cubicBezTo>
                    <a:pt x="323" y="0"/>
                    <a:pt x="323" y="0"/>
                    <a:pt x="323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Rectangle 87"/>
            <p:cNvSpPr>
              <a:spLocks noChangeArrowheads="1"/>
            </p:cNvSpPr>
            <p:nvPr/>
          </p:nvSpPr>
          <p:spPr bwMode="auto">
            <a:xfrm>
              <a:off x="1982788" y="3630613"/>
              <a:ext cx="633413" cy="130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88"/>
            <p:cNvSpPr>
              <a:spLocks noEditPoints="1"/>
            </p:cNvSpPr>
            <p:nvPr/>
          </p:nvSpPr>
          <p:spPr bwMode="auto">
            <a:xfrm>
              <a:off x="1982788" y="3455988"/>
              <a:ext cx="633413" cy="136525"/>
            </a:xfrm>
            <a:custGeom>
              <a:avLst/>
              <a:gdLst>
                <a:gd name="T0" fmla="*/ 323 w 323"/>
                <a:gd name="T1" fmla="*/ 53 h 70"/>
                <a:gd name="T2" fmla="*/ 308 w 323"/>
                <a:gd name="T3" fmla="*/ 16 h 70"/>
                <a:gd name="T4" fmla="*/ 272 w 323"/>
                <a:gd name="T5" fmla="*/ 0 h 70"/>
                <a:gd name="T6" fmla="*/ 51 w 323"/>
                <a:gd name="T7" fmla="*/ 0 h 70"/>
                <a:gd name="T8" fmla="*/ 15 w 323"/>
                <a:gd name="T9" fmla="*/ 16 h 70"/>
                <a:gd name="T10" fmla="*/ 0 w 323"/>
                <a:gd name="T11" fmla="*/ 53 h 70"/>
                <a:gd name="T12" fmla="*/ 0 w 323"/>
                <a:gd name="T13" fmla="*/ 70 h 70"/>
                <a:gd name="T14" fmla="*/ 323 w 323"/>
                <a:gd name="T15" fmla="*/ 70 h 70"/>
                <a:gd name="T16" fmla="*/ 323 w 323"/>
                <a:gd name="T17" fmla="*/ 53 h 70"/>
                <a:gd name="T18" fmla="*/ 323 w 323"/>
                <a:gd name="T19" fmla="*/ 53 h 70"/>
                <a:gd name="T20" fmla="*/ 323 w 323"/>
                <a:gd name="T21" fmla="*/ 5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70">
                  <a:moveTo>
                    <a:pt x="323" y="53"/>
                  </a:moveTo>
                  <a:cubicBezTo>
                    <a:pt x="323" y="38"/>
                    <a:pt x="318" y="26"/>
                    <a:pt x="308" y="16"/>
                  </a:cubicBezTo>
                  <a:cubicBezTo>
                    <a:pt x="298" y="5"/>
                    <a:pt x="286" y="0"/>
                    <a:pt x="27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7" y="0"/>
                    <a:pt x="25" y="5"/>
                    <a:pt x="15" y="16"/>
                  </a:cubicBezTo>
                  <a:cubicBezTo>
                    <a:pt x="5" y="26"/>
                    <a:pt x="0" y="38"/>
                    <a:pt x="0" y="53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23" y="70"/>
                    <a:pt x="323" y="70"/>
                    <a:pt x="323" y="70"/>
                  </a:cubicBezTo>
                  <a:lnTo>
                    <a:pt x="323" y="53"/>
                  </a:lnTo>
                  <a:close/>
                  <a:moveTo>
                    <a:pt x="323" y="53"/>
                  </a:moveTo>
                  <a:cubicBezTo>
                    <a:pt x="323" y="53"/>
                    <a:pt x="323" y="53"/>
                    <a:pt x="32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9" name="グループ化 128"/>
          <p:cNvGrpSpPr/>
          <p:nvPr/>
        </p:nvGrpSpPr>
        <p:grpSpPr>
          <a:xfrm>
            <a:off x="6905972" y="7177567"/>
            <a:ext cx="1272978" cy="1615829"/>
            <a:chOff x="3452813" y="3452812"/>
            <a:chExt cx="636587" cy="808039"/>
          </a:xfrm>
          <a:solidFill>
            <a:schemeClr val="bg1"/>
          </a:solidFill>
        </p:grpSpPr>
        <p:sp>
          <p:nvSpPr>
            <p:cNvPr id="95" name="Freeform 92"/>
            <p:cNvSpPr>
              <a:spLocks noEditPoints="1"/>
            </p:cNvSpPr>
            <p:nvPr/>
          </p:nvSpPr>
          <p:spPr bwMode="auto">
            <a:xfrm>
              <a:off x="3554413" y="3968750"/>
              <a:ext cx="325438" cy="96838"/>
            </a:xfrm>
            <a:custGeom>
              <a:avLst/>
              <a:gdLst>
                <a:gd name="T0" fmla="*/ 205 w 205"/>
                <a:gd name="T1" fmla="*/ 18 h 61"/>
                <a:gd name="T2" fmla="*/ 5 w 205"/>
                <a:gd name="T3" fmla="*/ 0 h 61"/>
                <a:gd name="T4" fmla="*/ 0 w 205"/>
                <a:gd name="T5" fmla="*/ 42 h 61"/>
                <a:gd name="T6" fmla="*/ 201 w 205"/>
                <a:gd name="T7" fmla="*/ 61 h 61"/>
                <a:gd name="T8" fmla="*/ 205 w 205"/>
                <a:gd name="T9" fmla="*/ 18 h 61"/>
                <a:gd name="T10" fmla="*/ 205 w 205"/>
                <a:gd name="T11" fmla="*/ 18 h 61"/>
                <a:gd name="T12" fmla="*/ 205 w 205"/>
                <a:gd name="T13" fmla="*/ 1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61">
                  <a:moveTo>
                    <a:pt x="205" y="18"/>
                  </a:moveTo>
                  <a:lnTo>
                    <a:pt x="5" y="0"/>
                  </a:lnTo>
                  <a:lnTo>
                    <a:pt x="0" y="42"/>
                  </a:lnTo>
                  <a:lnTo>
                    <a:pt x="201" y="61"/>
                  </a:lnTo>
                  <a:lnTo>
                    <a:pt x="205" y="18"/>
                  </a:lnTo>
                  <a:close/>
                  <a:moveTo>
                    <a:pt x="205" y="18"/>
                  </a:moveTo>
                  <a:lnTo>
                    <a:pt x="205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7" name="Freeform 94"/>
            <p:cNvSpPr>
              <a:spLocks noEditPoints="1"/>
            </p:cNvSpPr>
            <p:nvPr/>
          </p:nvSpPr>
          <p:spPr bwMode="auto">
            <a:xfrm>
              <a:off x="3552825" y="4084638"/>
              <a:ext cx="319088" cy="69850"/>
            </a:xfrm>
            <a:custGeom>
              <a:avLst/>
              <a:gdLst>
                <a:gd name="T0" fmla="*/ 201 w 201"/>
                <a:gd name="T1" fmla="*/ 0 h 44"/>
                <a:gd name="T2" fmla="*/ 0 w 201"/>
                <a:gd name="T3" fmla="*/ 1 h 44"/>
                <a:gd name="T4" fmla="*/ 0 w 201"/>
                <a:gd name="T5" fmla="*/ 44 h 44"/>
                <a:gd name="T6" fmla="*/ 201 w 201"/>
                <a:gd name="T7" fmla="*/ 44 h 44"/>
                <a:gd name="T8" fmla="*/ 201 w 201"/>
                <a:gd name="T9" fmla="*/ 0 h 44"/>
                <a:gd name="T10" fmla="*/ 201 w 201"/>
                <a:gd name="T11" fmla="*/ 0 h 44"/>
                <a:gd name="T12" fmla="*/ 201 w 201"/>
                <a:gd name="T1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44">
                  <a:moveTo>
                    <a:pt x="201" y="0"/>
                  </a:moveTo>
                  <a:lnTo>
                    <a:pt x="0" y="1"/>
                  </a:lnTo>
                  <a:lnTo>
                    <a:pt x="0" y="44"/>
                  </a:lnTo>
                  <a:lnTo>
                    <a:pt x="201" y="44"/>
                  </a:lnTo>
                  <a:lnTo>
                    <a:pt x="201" y="0"/>
                  </a:lnTo>
                  <a:close/>
                  <a:moveTo>
                    <a:pt x="201" y="0"/>
                  </a:moveTo>
                  <a:lnTo>
                    <a:pt x="2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9" name="Freeform 96"/>
            <p:cNvSpPr>
              <a:spLocks noEditPoints="1"/>
            </p:cNvSpPr>
            <p:nvPr/>
          </p:nvSpPr>
          <p:spPr bwMode="auto">
            <a:xfrm>
              <a:off x="3630613" y="3668713"/>
              <a:ext cx="311150" cy="220663"/>
            </a:xfrm>
            <a:custGeom>
              <a:avLst/>
              <a:gdLst>
                <a:gd name="T0" fmla="*/ 196 w 196"/>
                <a:gd name="T1" fmla="*/ 102 h 139"/>
                <a:gd name="T2" fmla="*/ 22 w 196"/>
                <a:gd name="T3" fmla="*/ 0 h 139"/>
                <a:gd name="T4" fmla="*/ 0 w 196"/>
                <a:gd name="T5" fmla="*/ 37 h 139"/>
                <a:gd name="T6" fmla="*/ 174 w 196"/>
                <a:gd name="T7" fmla="*/ 139 h 139"/>
                <a:gd name="T8" fmla="*/ 196 w 196"/>
                <a:gd name="T9" fmla="*/ 102 h 139"/>
                <a:gd name="T10" fmla="*/ 196 w 196"/>
                <a:gd name="T11" fmla="*/ 102 h 139"/>
                <a:gd name="T12" fmla="*/ 196 w 196"/>
                <a:gd name="T13" fmla="*/ 10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139">
                  <a:moveTo>
                    <a:pt x="196" y="102"/>
                  </a:moveTo>
                  <a:lnTo>
                    <a:pt x="22" y="0"/>
                  </a:lnTo>
                  <a:lnTo>
                    <a:pt x="0" y="37"/>
                  </a:lnTo>
                  <a:lnTo>
                    <a:pt x="174" y="139"/>
                  </a:lnTo>
                  <a:lnTo>
                    <a:pt x="196" y="102"/>
                  </a:lnTo>
                  <a:close/>
                  <a:moveTo>
                    <a:pt x="196" y="102"/>
                  </a:moveTo>
                  <a:lnTo>
                    <a:pt x="196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1" name="Freeform 98"/>
            <p:cNvSpPr>
              <a:spLocks noEditPoints="1"/>
            </p:cNvSpPr>
            <p:nvPr/>
          </p:nvSpPr>
          <p:spPr bwMode="auto">
            <a:xfrm>
              <a:off x="3573463" y="3825875"/>
              <a:ext cx="328613" cy="147638"/>
            </a:xfrm>
            <a:custGeom>
              <a:avLst/>
              <a:gdLst>
                <a:gd name="T0" fmla="*/ 207 w 207"/>
                <a:gd name="T1" fmla="*/ 52 h 93"/>
                <a:gd name="T2" fmla="*/ 12 w 207"/>
                <a:gd name="T3" fmla="*/ 0 h 93"/>
                <a:gd name="T4" fmla="*/ 0 w 207"/>
                <a:gd name="T5" fmla="*/ 42 h 93"/>
                <a:gd name="T6" fmla="*/ 195 w 207"/>
                <a:gd name="T7" fmla="*/ 93 h 93"/>
                <a:gd name="T8" fmla="*/ 207 w 207"/>
                <a:gd name="T9" fmla="*/ 52 h 93"/>
                <a:gd name="T10" fmla="*/ 207 w 207"/>
                <a:gd name="T11" fmla="*/ 52 h 93"/>
                <a:gd name="T12" fmla="*/ 207 w 207"/>
                <a:gd name="T13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93">
                  <a:moveTo>
                    <a:pt x="207" y="52"/>
                  </a:moveTo>
                  <a:lnTo>
                    <a:pt x="12" y="0"/>
                  </a:lnTo>
                  <a:lnTo>
                    <a:pt x="0" y="42"/>
                  </a:lnTo>
                  <a:lnTo>
                    <a:pt x="195" y="93"/>
                  </a:lnTo>
                  <a:lnTo>
                    <a:pt x="207" y="52"/>
                  </a:lnTo>
                  <a:close/>
                  <a:moveTo>
                    <a:pt x="207" y="52"/>
                  </a:moveTo>
                  <a:lnTo>
                    <a:pt x="207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3" name="Freeform 100"/>
            <p:cNvSpPr>
              <a:spLocks noEditPoints="1"/>
            </p:cNvSpPr>
            <p:nvPr/>
          </p:nvSpPr>
          <p:spPr bwMode="auto">
            <a:xfrm>
              <a:off x="3452813" y="3929063"/>
              <a:ext cx="528638" cy="331788"/>
            </a:xfrm>
            <a:custGeom>
              <a:avLst/>
              <a:gdLst>
                <a:gd name="T0" fmla="*/ 298 w 333"/>
                <a:gd name="T1" fmla="*/ 175 h 209"/>
                <a:gd name="T2" fmla="*/ 35 w 333"/>
                <a:gd name="T3" fmla="*/ 175 h 209"/>
                <a:gd name="T4" fmla="*/ 35 w 333"/>
                <a:gd name="T5" fmla="*/ 0 h 209"/>
                <a:gd name="T6" fmla="*/ 0 w 333"/>
                <a:gd name="T7" fmla="*/ 0 h 209"/>
                <a:gd name="T8" fmla="*/ 0 w 333"/>
                <a:gd name="T9" fmla="*/ 209 h 209"/>
                <a:gd name="T10" fmla="*/ 0 w 333"/>
                <a:gd name="T11" fmla="*/ 209 h 209"/>
                <a:gd name="T12" fmla="*/ 10 w 333"/>
                <a:gd name="T13" fmla="*/ 209 h 209"/>
                <a:gd name="T14" fmla="*/ 333 w 333"/>
                <a:gd name="T15" fmla="*/ 209 h 209"/>
                <a:gd name="T16" fmla="*/ 333 w 333"/>
                <a:gd name="T17" fmla="*/ 209 h 209"/>
                <a:gd name="T18" fmla="*/ 333 w 333"/>
                <a:gd name="T19" fmla="*/ 199 h 209"/>
                <a:gd name="T20" fmla="*/ 333 w 333"/>
                <a:gd name="T21" fmla="*/ 0 h 209"/>
                <a:gd name="T22" fmla="*/ 298 w 333"/>
                <a:gd name="T23" fmla="*/ 0 h 209"/>
                <a:gd name="T24" fmla="*/ 298 w 333"/>
                <a:gd name="T25" fmla="*/ 175 h 209"/>
                <a:gd name="T26" fmla="*/ 298 w 333"/>
                <a:gd name="T27" fmla="*/ 175 h 209"/>
                <a:gd name="T28" fmla="*/ 298 w 333"/>
                <a:gd name="T29" fmla="*/ 17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3" h="209">
                  <a:moveTo>
                    <a:pt x="298" y="175"/>
                  </a:moveTo>
                  <a:lnTo>
                    <a:pt x="35" y="175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10" y="209"/>
                  </a:lnTo>
                  <a:lnTo>
                    <a:pt x="333" y="209"/>
                  </a:lnTo>
                  <a:lnTo>
                    <a:pt x="333" y="209"/>
                  </a:lnTo>
                  <a:lnTo>
                    <a:pt x="333" y="199"/>
                  </a:lnTo>
                  <a:lnTo>
                    <a:pt x="333" y="0"/>
                  </a:lnTo>
                  <a:lnTo>
                    <a:pt x="298" y="0"/>
                  </a:lnTo>
                  <a:lnTo>
                    <a:pt x="298" y="175"/>
                  </a:lnTo>
                  <a:close/>
                  <a:moveTo>
                    <a:pt x="298" y="175"/>
                  </a:moveTo>
                  <a:lnTo>
                    <a:pt x="298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5" name="Freeform 102"/>
            <p:cNvSpPr>
              <a:spLocks noEditPoints="1"/>
            </p:cNvSpPr>
            <p:nvPr/>
          </p:nvSpPr>
          <p:spPr bwMode="auto">
            <a:xfrm>
              <a:off x="3965575" y="3452812"/>
              <a:ext cx="123825" cy="325438"/>
            </a:xfrm>
            <a:custGeom>
              <a:avLst/>
              <a:gdLst>
                <a:gd name="T0" fmla="*/ 43 w 78"/>
                <a:gd name="T1" fmla="*/ 0 h 205"/>
                <a:gd name="T2" fmla="*/ 0 w 78"/>
                <a:gd name="T3" fmla="*/ 8 h 205"/>
                <a:gd name="T4" fmla="*/ 35 w 78"/>
                <a:gd name="T5" fmla="*/ 205 h 205"/>
                <a:gd name="T6" fmla="*/ 78 w 78"/>
                <a:gd name="T7" fmla="*/ 198 h 205"/>
                <a:gd name="T8" fmla="*/ 43 w 78"/>
                <a:gd name="T9" fmla="*/ 0 h 205"/>
                <a:gd name="T10" fmla="*/ 43 w 78"/>
                <a:gd name="T11" fmla="*/ 0 h 205"/>
                <a:gd name="T12" fmla="*/ 43 w 78"/>
                <a:gd name="T13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205">
                  <a:moveTo>
                    <a:pt x="43" y="0"/>
                  </a:moveTo>
                  <a:lnTo>
                    <a:pt x="0" y="8"/>
                  </a:lnTo>
                  <a:lnTo>
                    <a:pt x="35" y="205"/>
                  </a:lnTo>
                  <a:lnTo>
                    <a:pt x="78" y="198"/>
                  </a:lnTo>
                  <a:lnTo>
                    <a:pt x="43" y="0"/>
                  </a:lnTo>
                  <a:close/>
                  <a:moveTo>
                    <a:pt x="43" y="0"/>
                  </a:move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107" name="Freeform 104"/>
            <p:cNvSpPr>
              <a:spLocks noEditPoints="1"/>
            </p:cNvSpPr>
            <p:nvPr/>
          </p:nvSpPr>
          <p:spPr bwMode="auto">
            <a:xfrm>
              <a:off x="3771900" y="3517900"/>
              <a:ext cx="238125" cy="303213"/>
            </a:xfrm>
            <a:custGeom>
              <a:avLst/>
              <a:gdLst>
                <a:gd name="T0" fmla="*/ 0 w 150"/>
                <a:gd name="T1" fmla="*/ 25 h 191"/>
                <a:gd name="T2" fmla="*/ 114 w 150"/>
                <a:gd name="T3" fmla="*/ 191 h 191"/>
                <a:gd name="T4" fmla="*/ 150 w 150"/>
                <a:gd name="T5" fmla="*/ 167 h 191"/>
                <a:gd name="T6" fmla="*/ 36 w 150"/>
                <a:gd name="T7" fmla="*/ 0 h 191"/>
                <a:gd name="T8" fmla="*/ 0 w 150"/>
                <a:gd name="T9" fmla="*/ 25 h 191"/>
                <a:gd name="T10" fmla="*/ 0 w 150"/>
                <a:gd name="T11" fmla="*/ 25 h 191"/>
                <a:gd name="T12" fmla="*/ 0 w 150"/>
                <a:gd name="T13" fmla="*/ 2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91">
                  <a:moveTo>
                    <a:pt x="0" y="25"/>
                  </a:moveTo>
                  <a:lnTo>
                    <a:pt x="114" y="191"/>
                  </a:lnTo>
                  <a:lnTo>
                    <a:pt x="150" y="167"/>
                  </a:lnTo>
                  <a:lnTo>
                    <a:pt x="36" y="0"/>
                  </a:lnTo>
                  <a:lnTo>
                    <a:pt x="0" y="25"/>
                  </a:lnTo>
                  <a:close/>
                  <a:moveTo>
                    <a:pt x="0" y="25"/>
                  </a:moveTo>
                  <a:lnTo>
                    <a:pt x="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110" name="AutoShape 107"/>
          <p:cNvSpPr>
            <a:spLocks noChangeAspect="1" noChangeArrowheads="1" noTextEdit="1"/>
          </p:cNvSpPr>
          <p:nvPr/>
        </p:nvSpPr>
        <p:spPr bwMode="auto">
          <a:xfrm>
            <a:off x="9855090" y="7377562"/>
            <a:ext cx="1269804" cy="121583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11" name="Freeform 109"/>
          <p:cNvSpPr>
            <a:spLocks noEditPoints="1"/>
          </p:cNvSpPr>
          <p:nvPr/>
        </p:nvSpPr>
        <p:spPr bwMode="auto">
          <a:xfrm>
            <a:off x="9851918" y="7377562"/>
            <a:ext cx="1276153" cy="1215838"/>
          </a:xfrm>
          <a:custGeom>
            <a:avLst/>
            <a:gdLst>
              <a:gd name="T0" fmla="*/ 434 w 434"/>
              <a:gd name="T1" fmla="*/ 160 h 414"/>
              <a:gd name="T2" fmla="*/ 419 w 434"/>
              <a:gd name="T3" fmla="*/ 148 h 414"/>
              <a:gd name="T4" fmla="*/ 288 w 434"/>
              <a:gd name="T5" fmla="*/ 129 h 414"/>
              <a:gd name="T6" fmla="*/ 230 w 434"/>
              <a:gd name="T7" fmla="*/ 11 h 414"/>
              <a:gd name="T8" fmla="*/ 217 w 434"/>
              <a:gd name="T9" fmla="*/ 0 h 414"/>
              <a:gd name="T10" fmla="*/ 204 w 434"/>
              <a:gd name="T11" fmla="*/ 11 h 414"/>
              <a:gd name="T12" fmla="*/ 145 w 434"/>
              <a:gd name="T13" fmla="*/ 129 h 414"/>
              <a:gd name="T14" fmla="*/ 15 w 434"/>
              <a:gd name="T15" fmla="*/ 148 h 414"/>
              <a:gd name="T16" fmla="*/ 0 w 434"/>
              <a:gd name="T17" fmla="*/ 160 h 414"/>
              <a:gd name="T18" fmla="*/ 7 w 434"/>
              <a:gd name="T19" fmla="*/ 173 h 414"/>
              <a:gd name="T20" fmla="*/ 101 w 434"/>
              <a:gd name="T21" fmla="*/ 265 h 414"/>
              <a:gd name="T22" fmla="*/ 79 w 434"/>
              <a:gd name="T23" fmla="*/ 395 h 414"/>
              <a:gd name="T24" fmla="*/ 78 w 434"/>
              <a:gd name="T25" fmla="*/ 401 h 414"/>
              <a:gd name="T26" fmla="*/ 81 w 434"/>
              <a:gd name="T27" fmla="*/ 410 h 414"/>
              <a:gd name="T28" fmla="*/ 89 w 434"/>
              <a:gd name="T29" fmla="*/ 414 h 414"/>
              <a:gd name="T30" fmla="*/ 100 w 434"/>
              <a:gd name="T31" fmla="*/ 411 h 414"/>
              <a:gd name="T32" fmla="*/ 217 w 434"/>
              <a:gd name="T33" fmla="*/ 349 h 414"/>
              <a:gd name="T34" fmla="*/ 334 w 434"/>
              <a:gd name="T35" fmla="*/ 411 h 414"/>
              <a:gd name="T36" fmla="*/ 344 w 434"/>
              <a:gd name="T37" fmla="*/ 414 h 414"/>
              <a:gd name="T38" fmla="*/ 355 w 434"/>
              <a:gd name="T39" fmla="*/ 401 h 414"/>
              <a:gd name="T40" fmla="*/ 355 w 434"/>
              <a:gd name="T41" fmla="*/ 395 h 414"/>
              <a:gd name="T42" fmla="*/ 332 w 434"/>
              <a:gd name="T43" fmla="*/ 265 h 414"/>
              <a:gd name="T44" fmla="*/ 427 w 434"/>
              <a:gd name="T45" fmla="*/ 173 h 414"/>
              <a:gd name="T46" fmla="*/ 434 w 434"/>
              <a:gd name="T47" fmla="*/ 160 h 414"/>
              <a:gd name="T48" fmla="*/ 296 w 434"/>
              <a:gd name="T49" fmla="*/ 253 h 414"/>
              <a:gd name="T50" fmla="*/ 315 w 434"/>
              <a:gd name="T51" fmla="*/ 363 h 414"/>
              <a:gd name="T52" fmla="*/ 217 w 434"/>
              <a:gd name="T53" fmla="*/ 311 h 414"/>
              <a:gd name="T54" fmla="*/ 118 w 434"/>
              <a:gd name="T55" fmla="*/ 363 h 414"/>
              <a:gd name="T56" fmla="*/ 137 w 434"/>
              <a:gd name="T57" fmla="*/ 253 h 414"/>
              <a:gd name="T58" fmla="*/ 58 w 434"/>
              <a:gd name="T59" fmla="*/ 176 h 414"/>
              <a:gd name="T60" fmla="*/ 168 w 434"/>
              <a:gd name="T61" fmla="*/ 160 h 414"/>
              <a:gd name="T62" fmla="*/ 217 w 434"/>
              <a:gd name="T63" fmla="*/ 60 h 414"/>
              <a:gd name="T64" fmla="*/ 266 w 434"/>
              <a:gd name="T65" fmla="*/ 160 h 414"/>
              <a:gd name="T66" fmla="*/ 376 w 434"/>
              <a:gd name="T67" fmla="*/ 176 h 414"/>
              <a:gd name="T68" fmla="*/ 296 w 434"/>
              <a:gd name="T69" fmla="*/ 253 h 414"/>
              <a:gd name="T70" fmla="*/ 296 w 434"/>
              <a:gd name="T71" fmla="*/ 253 h 414"/>
              <a:gd name="T72" fmla="*/ 296 w 434"/>
              <a:gd name="T73" fmla="*/ 253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34" h="414">
                <a:moveTo>
                  <a:pt x="434" y="160"/>
                </a:moveTo>
                <a:cubicBezTo>
                  <a:pt x="434" y="154"/>
                  <a:pt x="429" y="150"/>
                  <a:pt x="419" y="148"/>
                </a:cubicBezTo>
                <a:cubicBezTo>
                  <a:pt x="288" y="129"/>
                  <a:pt x="288" y="129"/>
                  <a:pt x="288" y="129"/>
                </a:cubicBezTo>
                <a:cubicBezTo>
                  <a:pt x="230" y="11"/>
                  <a:pt x="230" y="11"/>
                  <a:pt x="230" y="11"/>
                </a:cubicBezTo>
                <a:cubicBezTo>
                  <a:pt x="226" y="4"/>
                  <a:pt x="222" y="0"/>
                  <a:pt x="217" y="0"/>
                </a:cubicBezTo>
                <a:cubicBezTo>
                  <a:pt x="212" y="0"/>
                  <a:pt x="207" y="4"/>
                  <a:pt x="204" y="11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5" y="148"/>
                  <a:pt x="15" y="148"/>
                  <a:pt x="15" y="148"/>
                </a:cubicBezTo>
                <a:cubicBezTo>
                  <a:pt x="5" y="150"/>
                  <a:pt x="0" y="154"/>
                  <a:pt x="0" y="160"/>
                </a:cubicBezTo>
                <a:cubicBezTo>
                  <a:pt x="0" y="164"/>
                  <a:pt x="2" y="168"/>
                  <a:pt x="7" y="173"/>
                </a:cubicBezTo>
                <a:cubicBezTo>
                  <a:pt x="101" y="265"/>
                  <a:pt x="101" y="265"/>
                  <a:pt x="101" y="265"/>
                </a:cubicBezTo>
                <a:cubicBezTo>
                  <a:pt x="79" y="395"/>
                  <a:pt x="79" y="395"/>
                  <a:pt x="79" y="395"/>
                </a:cubicBezTo>
                <a:cubicBezTo>
                  <a:pt x="79" y="398"/>
                  <a:pt x="78" y="400"/>
                  <a:pt x="78" y="401"/>
                </a:cubicBezTo>
                <a:cubicBezTo>
                  <a:pt x="78" y="404"/>
                  <a:pt x="79" y="407"/>
                  <a:pt x="81" y="410"/>
                </a:cubicBezTo>
                <a:cubicBezTo>
                  <a:pt x="83" y="412"/>
                  <a:pt x="86" y="414"/>
                  <a:pt x="89" y="414"/>
                </a:cubicBezTo>
                <a:cubicBezTo>
                  <a:pt x="93" y="414"/>
                  <a:pt x="96" y="413"/>
                  <a:pt x="100" y="411"/>
                </a:cubicBezTo>
                <a:cubicBezTo>
                  <a:pt x="217" y="349"/>
                  <a:pt x="217" y="349"/>
                  <a:pt x="217" y="349"/>
                </a:cubicBezTo>
                <a:cubicBezTo>
                  <a:pt x="334" y="411"/>
                  <a:pt x="334" y="411"/>
                  <a:pt x="334" y="411"/>
                </a:cubicBezTo>
                <a:cubicBezTo>
                  <a:pt x="338" y="413"/>
                  <a:pt x="341" y="414"/>
                  <a:pt x="344" y="414"/>
                </a:cubicBezTo>
                <a:cubicBezTo>
                  <a:pt x="352" y="414"/>
                  <a:pt x="355" y="409"/>
                  <a:pt x="355" y="401"/>
                </a:cubicBezTo>
                <a:cubicBezTo>
                  <a:pt x="355" y="398"/>
                  <a:pt x="355" y="397"/>
                  <a:pt x="355" y="395"/>
                </a:cubicBezTo>
                <a:cubicBezTo>
                  <a:pt x="332" y="265"/>
                  <a:pt x="332" y="265"/>
                  <a:pt x="332" y="265"/>
                </a:cubicBezTo>
                <a:cubicBezTo>
                  <a:pt x="427" y="173"/>
                  <a:pt x="427" y="173"/>
                  <a:pt x="427" y="173"/>
                </a:cubicBezTo>
                <a:cubicBezTo>
                  <a:pt x="432" y="168"/>
                  <a:pt x="434" y="164"/>
                  <a:pt x="434" y="160"/>
                </a:cubicBezTo>
                <a:close/>
                <a:moveTo>
                  <a:pt x="296" y="253"/>
                </a:moveTo>
                <a:cubicBezTo>
                  <a:pt x="315" y="363"/>
                  <a:pt x="315" y="363"/>
                  <a:pt x="315" y="363"/>
                </a:cubicBezTo>
                <a:cubicBezTo>
                  <a:pt x="217" y="311"/>
                  <a:pt x="217" y="311"/>
                  <a:pt x="217" y="311"/>
                </a:cubicBezTo>
                <a:cubicBezTo>
                  <a:pt x="118" y="363"/>
                  <a:pt x="118" y="363"/>
                  <a:pt x="118" y="363"/>
                </a:cubicBezTo>
                <a:cubicBezTo>
                  <a:pt x="137" y="253"/>
                  <a:pt x="137" y="253"/>
                  <a:pt x="137" y="253"/>
                </a:cubicBezTo>
                <a:cubicBezTo>
                  <a:pt x="58" y="176"/>
                  <a:pt x="58" y="176"/>
                  <a:pt x="58" y="176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217" y="60"/>
                  <a:pt x="217" y="60"/>
                  <a:pt x="217" y="60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376" y="176"/>
                  <a:pt x="376" y="176"/>
                  <a:pt x="376" y="176"/>
                </a:cubicBezTo>
                <a:lnTo>
                  <a:pt x="296" y="253"/>
                </a:lnTo>
                <a:close/>
                <a:moveTo>
                  <a:pt x="296" y="253"/>
                </a:moveTo>
                <a:cubicBezTo>
                  <a:pt x="296" y="253"/>
                  <a:pt x="296" y="253"/>
                  <a:pt x="296" y="25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14" name="Freeform 113"/>
          <p:cNvSpPr>
            <a:spLocks noEditPoints="1"/>
          </p:cNvSpPr>
          <p:nvPr/>
        </p:nvSpPr>
        <p:spPr bwMode="auto">
          <a:xfrm>
            <a:off x="12794686" y="7380735"/>
            <a:ext cx="1272980" cy="1209489"/>
          </a:xfrm>
          <a:custGeom>
            <a:avLst/>
            <a:gdLst>
              <a:gd name="T0" fmla="*/ 434 w 436"/>
              <a:gd name="T1" fmla="*/ 157 h 414"/>
              <a:gd name="T2" fmla="*/ 420 w 436"/>
              <a:gd name="T3" fmla="*/ 148 h 414"/>
              <a:gd name="T4" fmla="*/ 289 w 436"/>
              <a:gd name="T5" fmla="*/ 129 h 414"/>
              <a:gd name="T6" fmla="*/ 231 w 436"/>
              <a:gd name="T7" fmla="*/ 11 h 414"/>
              <a:gd name="T8" fmla="*/ 218 w 436"/>
              <a:gd name="T9" fmla="*/ 0 h 414"/>
              <a:gd name="T10" fmla="*/ 205 w 436"/>
              <a:gd name="T11" fmla="*/ 11 h 414"/>
              <a:gd name="T12" fmla="*/ 146 w 436"/>
              <a:gd name="T13" fmla="*/ 129 h 414"/>
              <a:gd name="T14" fmla="*/ 16 w 436"/>
              <a:gd name="T15" fmla="*/ 148 h 414"/>
              <a:gd name="T16" fmla="*/ 2 w 436"/>
              <a:gd name="T17" fmla="*/ 157 h 414"/>
              <a:gd name="T18" fmla="*/ 8 w 436"/>
              <a:gd name="T19" fmla="*/ 173 h 414"/>
              <a:gd name="T20" fmla="*/ 102 w 436"/>
              <a:gd name="T21" fmla="*/ 265 h 414"/>
              <a:gd name="T22" fmla="*/ 80 w 436"/>
              <a:gd name="T23" fmla="*/ 395 h 414"/>
              <a:gd name="T24" fmla="*/ 82 w 436"/>
              <a:gd name="T25" fmla="*/ 409 h 414"/>
              <a:gd name="T26" fmla="*/ 90 w 436"/>
              <a:gd name="T27" fmla="*/ 414 h 414"/>
              <a:gd name="T28" fmla="*/ 101 w 436"/>
              <a:gd name="T29" fmla="*/ 411 h 414"/>
              <a:gd name="T30" fmla="*/ 218 w 436"/>
              <a:gd name="T31" fmla="*/ 349 h 414"/>
              <a:gd name="T32" fmla="*/ 335 w 436"/>
              <a:gd name="T33" fmla="*/ 411 h 414"/>
              <a:gd name="T34" fmla="*/ 345 w 436"/>
              <a:gd name="T35" fmla="*/ 414 h 414"/>
              <a:gd name="T36" fmla="*/ 354 w 436"/>
              <a:gd name="T37" fmla="*/ 409 h 414"/>
              <a:gd name="T38" fmla="*/ 356 w 436"/>
              <a:gd name="T39" fmla="*/ 395 h 414"/>
              <a:gd name="T40" fmla="*/ 333 w 436"/>
              <a:gd name="T41" fmla="*/ 265 h 414"/>
              <a:gd name="T42" fmla="*/ 428 w 436"/>
              <a:gd name="T43" fmla="*/ 173 h 414"/>
              <a:gd name="T44" fmla="*/ 434 w 436"/>
              <a:gd name="T45" fmla="*/ 157 h 414"/>
              <a:gd name="T46" fmla="*/ 310 w 436"/>
              <a:gd name="T47" fmla="*/ 241 h 414"/>
              <a:gd name="T48" fmla="*/ 297 w 436"/>
              <a:gd name="T49" fmla="*/ 253 h 414"/>
              <a:gd name="T50" fmla="*/ 301 w 436"/>
              <a:gd name="T51" fmla="*/ 271 h 414"/>
              <a:gd name="T52" fmla="*/ 316 w 436"/>
              <a:gd name="T53" fmla="*/ 363 h 414"/>
              <a:gd name="T54" fmla="*/ 233 w 436"/>
              <a:gd name="T55" fmla="*/ 319 h 414"/>
              <a:gd name="T56" fmla="*/ 218 w 436"/>
              <a:gd name="T57" fmla="*/ 311 h 414"/>
              <a:gd name="T58" fmla="*/ 218 w 436"/>
              <a:gd name="T59" fmla="*/ 60 h 414"/>
              <a:gd name="T60" fmla="*/ 259 w 436"/>
              <a:gd name="T61" fmla="*/ 144 h 414"/>
              <a:gd name="T62" fmla="*/ 267 w 436"/>
              <a:gd name="T63" fmla="*/ 160 h 414"/>
              <a:gd name="T64" fmla="*/ 284 w 436"/>
              <a:gd name="T65" fmla="*/ 162 h 414"/>
              <a:gd name="T66" fmla="*/ 377 w 436"/>
              <a:gd name="T67" fmla="*/ 176 h 414"/>
              <a:gd name="T68" fmla="*/ 310 w 436"/>
              <a:gd name="T69" fmla="*/ 241 h 414"/>
              <a:gd name="T70" fmla="*/ 310 w 436"/>
              <a:gd name="T71" fmla="*/ 241 h 414"/>
              <a:gd name="T72" fmla="*/ 310 w 436"/>
              <a:gd name="T73" fmla="*/ 241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36" h="414">
                <a:moveTo>
                  <a:pt x="434" y="157"/>
                </a:moveTo>
                <a:cubicBezTo>
                  <a:pt x="433" y="153"/>
                  <a:pt x="428" y="150"/>
                  <a:pt x="420" y="148"/>
                </a:cubicBezTo>
                <a:cubicBezTo>
                  <a:pt x="289" y="129"/>
                  <a:pt x="289" y="129"/>
                  <a:pt x="289" y="129"/>
                </a:cubicBezTo>
                <a:cubicBezTo>
                  <a:pt x="231" y="11"/>
                  <a:pt x="231" y="11"/>
                  <a:pt x="231" y="11"/>
                </a:cubicBezTo>
                <a:cubicBezTo>
                  <a:pt x="227" y="4"/>
                  <a:pt x="223" y="0"/>
                  <a:pt x="218" y="0"/>
                </a:cubicBezTo>
                <a:cubicBezTo>
                  <a:pt x="213" y="0"/>
                  <a:pt x="209" y="4"/>
                  <a:pt x="205" y="11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8" y="150"/>
                  <a:pt x="3" y="153"/>
                  <a:pt x="2" y="157"/>
                </a:cubicBezTo>
                <a:cubicBezTo>
                  <a:pt x="0" y="162"/>
                  <a:pt x="2" y="167"/>
                  <a:pt x="8" y="173"/>
                </a:cubicBezTo>
                <a:cubicBezTo>
                  <a:pt x="102" y="265"/>
                  <a:pt x="102" y="265"/>
                  <a:pt x="102" y="265"/>
                </a:cubicBezTo>
                <a:cubicBezTo>
                  <a:pt x="80" y="395"/>
                  <a:pt x="80" y="395"/>
                  <a:pt x="80" y="395"/>
                </a:cubicBezTo>
                <a:cubicBezTo>
                  <a:pt x="79" y="401"/>
                  <a:pt x="80" y="406"/>
                  <a:pt x="82" y="409"/>
                </a:cubicBezTo>
                <a:cubicBezTo>
                  <a:pt x="83" y="412"/>
                  <a:pt x="86" y="414"/>
                  <a:pt x="90" y="414"/>
                </a:cubicBezTo>
                <a:cubicBezTo>
                  <a:pt x="93" y="414"/>
                  <a:pt x="97" y="413"/>
                  <a:pt x="101" y="411"/>
                </a:cubicBezTo>
                <a:cubicBezTo>
                  <a:pt x="218" y="349"/>
                  <a:pt x="218" y="349"/>
                  <a:pt x="218" y="349"/>
                </a:cubicBezTo>
                <a:cubicBezTo>
                  <a:pt x="335" y="411"/>
                  <a:pt x="335" y="411"/>
                  <a:pt x="335" y="411"/>
                </a:cubicBezTo>
                <a:cubicBezTo>
                  <a:pt x="339" y="413"/>
                  <a:pt x="342" y="414"/>
                  <a:pt x="345" y="414"/>
                </a:cubicBezTo>
                <a:cubicBezTo>
                  <a:pt x="349" y="414"/>
                  <a:pt x="352" y="412"/>
                  <a:pt x="354" y="409"/>
                </a:cubicBezTo>
                <a:cubicBezTo>
                  <a:pt x="356" y="406"/>
                  <a:pt x="357" y="401"/>
                  <a:pt x="356" y="395"/>
                </a:cubicBezTo>
                <a:cubicBezTo>
                  <a:pt x="333" y="265"/>
                  <a:pt x="333" y="265"/>
                  <a:pt x="333" y="265"/>
                </a:cubicBezTo>
                <a:cubicBezTo>
                  <a:pt x="428" y="173"/>
                  <a:pt x="428" y="173"/>
                  <a:pt x="428" y="173"/>
                </a:cubicBezTo>
                <a:cubicBezTo>
                  <a:pt x="434" y="167"/>
                  <a:pt x="436" y="162"/>
                  <a:pt x="434" y="157"/>
                </a:cubicBezTo>
                <a:close/>
                <a:moveTo>
                  <a:pt x="310" y="241"/>
                </a:moveTo>
                <a:cubicBezTo>
                  <a:pt x="297" y="253"/>
                  <a:pt x="297" y="253"/>
                  <a:pt x="297" y="253"/>
                </a:cubicBezTo>
                <a:cubicBezTo>
                  <a:pt x="301" y="271"/>
                  <a:pt x="301" y="271"/>
                  <a:pt x="301" y="271"/>
                </a:cubicBezTo>
                <a:cubicBezTo>
                  <a:pt x="316" y="363"/>
                  <a:pt x="316" y="363"/>
                  <a:pt x="316" y="363"/>
                </a:cubicBezTo>
                <a:cubicBezTo>
                  <a:pt x="233" y="319"/>
                  <a:pt x="233" y="319"/>
                  <a:pt x="233" y="319"/>
                </a:cubicBezTo>
                <a:cubicBezTo>
                  <a:pt x="218" y="311"/>
                  <a:pt x="218" y="311"/>
                  <a:pt x="218" y="311"/>
                </a:cubicBezTo>
                <a:cubicBezTo>
                  <a:pt x="218" y="60"/>
                  <a:pt x="218" y="60"/>
                  <a:pt x="218" y="60"/>
                </a:cubicBezTo>
                <a:cubicBezTo>
                  <a:pt x="259" y="144"/>
                  <a:pt x="259" y="144"/>
                  <a:pt x="259" y="144"/>
                </a:cubicBezTo>
                <a:cubicBezTo>
                  <a:pt x="267" y="160"/>
                  <a:pt x="267" y="160"/>
                  <a:pt x="267" y="160"/>
                </a:cubicBezTo>
                <a:cubicBezTo>
                  <a:pt x="284" y="162"/>
                  <a:pt x="284" y="162"/>
                  <a:pt x="284" y="162"/>
                </a:cubicBezTo>
                <a:cubicBezTo>
                  <a:pt x="377" y="176"/>
                  <a:pt x="377" y="176"/>
                  <a:pt x="377" y="176"/>
                </a:cubicBezTo>
                <a:lnTo>
                  <a:pt x="310" y="241"/>
                </a:lnTo>
                <a:close/>
                <a:moveTo>
                  <a:pt x="310" y="241"/>
                </a:moveTo>
                <a:cubicBezTo>
                  <a:pt x="310" y="241"/>
                  <a:pt x="310" y="241"/>
                  <a:pt x="310" y="24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17" name="Freeform 117"/>
          <p:cNvSpPr>
            <a:spLocks noEditPoints="1"/>
          </p:cNvSpPr>
          <p:nvPr/>
        </p:nvSpPr>
        <p:spPr bwMode="auto">
          <a:xfrm>
            <a:off x="15743808" y="7377562"/>
            <a:ext cx="1276153" cy="1215838"/>
          </a:xfrm>
          <a:custGeom>
            <a:avLst/>
            <a:gdLst>
              <a:gd name="T0" fmla="*/ 434 w 434"/>
              <a:gd name="T1" fmla="*/ 160 h 414"/>
              <a:gd name="T2" fmla="*/ 419 w 434"/>
              <a:gd name="T3" fmla="*/ 148 h 414"/>
              <a:gd name="T4" fmla="*/ 288 w 434"/>
              <a:gd name="T5" fmla="*/ 129 h 414"/>
              <a:gd name="T6" fmla="*/ 230 w 434"/>
              <a:gd name="T7" fmla="*/ 11 h 414"/>
              <a:gd name="T8" fmla="*/ 217 w 434"/>
              <a:gd name="T9" fmla="*/ 0 h 414"/>
              <a:gd name="T10" fmla="*/ 204 w 434"/>
              <a:gd name="T11" fmla="*/ 11 h 414"/>
              <a:gd name="T12" fmla="*/ 145 w 434"/>
              <a:gd name="T13" fmla="*/ 129 h 414"/>
              <a:gd name="T14" fmla="*/ 15 w 434"/>
              <a:gd name="T15" fmla="*/ 148 h 414"/>
              <a:gd name="T16" fmla="*/ 0 w 434"/>
              <a:gd name="T17" fmla="*/ 160 h 414"/>
              <a:gd name="T18" fmla="*/ 7 w 434"/>
              <a:gd name="T19" fmla="*/ 173 h 414"/>
              <a:gd name="T20" fmla="*/ 101 w 434"/>
              <a:gd name="T21" fmla="*/ 265 h 414"/>
              <a:gd name="T22" fmla="*/ 79 w 434"/>
              <a:gd name="T23" fmla="*/ 395 h 414"/>
              <a:gd name="T24" fmla="*/ 78 w 434"/>
              <a:gd name="T25" fmla="*/ 401 h 414"/>
              <a:gd name="T26" fmla="*/ 81 w 434"/>
              <a:gd name="T27" fmla="*/ 410 h 414"/>
              <a:gd name="T28" fmla="*/ 89 w 434"/>
              <a:gd name="T29" fmla="*/ 414 h 414"/>
              <a:gd name="T30" fmla="*/ 100 w 434"/>
              <a:gd name="T31" fmla="*/ 411 h 414"/>
              <a:gd name="T32" fmla="*/ 217 w 434"/>
              <a:gd name="T33" fmla="*/ 349 h 414"/>
              <a:gd name="T34" fmla="*/ 334 w 434"/>
              <a:gd name="T35" fmla="*/ 411 h 414"/>
              <a:gd name="T36" fmla="*/ 344 w 434"/>
              <a:gd name="T37" fmla="*/ 414 h 414"/>
              <a:gd name="T38" fmla="*/ 352 w 434"/>
              <a:gd name="T39" fmla="*/ 410 h 414"/>
              <a:gd name="T40" fmla="*/ 355 w 434"/>
              <a:gd name="T41" fmla="*/ 401 h 414"/>
              <a:gd name="T42" fmla="*/ 355 w 434"/>
              <a:gd name="T43" fmla="*/ 395 h 414"/>
              <a:gd name="T44" fmla="*/ 332 w 434"/>
              <a:gd name="T45" fmla="*/ 265 h 414"/>
              <a:gd name="T46" fmla="*/ 427 w 434"/>
              <a:gd name="T47" fmla="*/ 173 h 414"/>
              <a:gd name="T48" fmla="*/ 434 w 434"/>
              <a:gd name="T49" fmla="*/ 160 h 414"/>
              <a:gd name="T50" fmla="*/ 434 w 434"/>
              <a:gd name="T51" fmla="*/ 160 h 414"/>
              <a:gd name="T52" fmla="*/ 434 w 434"/>
              <a:gd name="T53" fmla="*/ 16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4" h="414">
                <a:moveTo>
                  <a:pt x="434" y="160"/>
                </a:moveTo>
                <a:cubicBezTo>
                  <a:pt x="434" y="154"/>
                  <a:pt x="429" y="150"/>
                  <a:pt x="419" y="148"/>
                </a:cubicBezTo>
                <a:cubicBezTo>
                  <a:pt x="288" y="129"/>
                  <a:pt x="288" y="129"/>
                  <a:pt x="288" y="129"/>
                </a:cubicBezTo>
                <a:cubicBezTo>
                  <a:pt x="230" y="11"/>
                  <a:pt x="230" y="11"/>
                  <a:pt x="230" y="11"/>
                </a:cubicBezTo>
                <a:cubicBezTo>
                  <a:pt x="226" y="4"/>
                  <a:pt x="222" y="0"/>
                  <a:pt x="217" y="0"/>
                </a:cubicBezTo>
                <a:cubicBezTo>
                  <a:pt x="212" y="0"/>
                  <a:pt x="207" y="4"/>
                  <a:pt x="204" y="11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5" y="148"/>
                  <a:pt x="15" y="148"/>
                  <a:pt x="15" y="148"/>
                </a:cubicBezTo>
                <a:cubicBezTo>
                  <a:pt x="5" y="150"/>
                  <a:pt x="0" y="154"/>
                  <a:pt x="0" y="160"/>
                </a:cubicBezTo>
                <a:cubicBezTo>
                  <a:pt x="0" y="164"/>
                  <a:pt x="2" y="168"/>
                  <a:pt x="7" y="173"/>
                </a:cubicBezTo>
                <a:cubicBezTo>
                  <a:pt x="101" y="265"/>
                  <a:pt x="101" y="265"/>
                  <a:pt x="101" y="265"/>
                </a:cubicBezTo>
                <a:cubicBezTo>
                  <a:pt x="79" y="395"/>
                  <a:pt x="79" y="395"/>
                  <a:pt x="79" y="395"/>
                </a:cubicBezTo>
                <a:cubicBezTo>
                  <a:pt x="79" y="398"/>
                  <a:pt x="78" y="400"/>
                  <a:pt x="78" y="401"/>
                </a:cubicBezTo>
                <a:cubicBezTo>
                  <a:pt x="78" y="404"/>
                  <a:pt x="79" y="407"/>
                  <a:pt x="81" y="410"/>
                </a:cubicBezTo>
                <a:cubicBezTo>
                  <a:pt x="83" y="412"/>
                  <a:pt x="86" y="414"/>
                  <a:pt x="89" y="414"/>
                </a:cubicBezTo>
                <a:cubicBezTo>
                  <a:pt x="93" y="414"/>
                  <a:pt x="96" y="413"/>
                  <a:pt x="100" y="411"/>
                </a:cubicBezTo>
                <a:cubicBezTo>
                  <a:pt x="217" y="349"/>
                  <a:pt x="217" y="349"/>
                  <a:pt x="217" y="349"/>
                </a:cubicBezTo>
                <a:cubicBezTo>
                  <a:pt x="334" y="411"/>
                  <a:pt x="334" y="411"/>
                  <a:pt x="334" y="411"/>
                </a:cubicBezTo>
                <a:cubicBezTo>
                  <a:pt x="338" y="413"/>
                  <a:pt x="341" y="414"/>
                  <a:pt x="344" y="414"/>
                </a:cubicBezTo>
                <a:cubicBezTo>
                  <a:pt x="348" y="414"/>
                  <a:pt x="351" y="412"/>
                  <a:pt x="352" y="410"/>
                </a:cubicBezTo>
                <a:cubicBezTo>
                  <a:pt x="354" y="407"/>
                  <a:pt x="355" y="404"/>
                  <a:pt x="355" y="401"/>
                </a:cubicBezTo>
                <a:cubicBezTo>
                  <a:pt x="355" y="398"/>
                  <a:pt x="355" y="397"/>
                  <a:pt x="355" y="395"/>
                </a:cubicBezTo>
                <a:cubicBezTo>
                  <a:pt x="332" y="265"/>
                  <a:pt x="332" y="265"/>
                  <a:pt x="332" y="265"/>
                </a:cubicBezTo>
                <a:cubicBezTo>
                  <a:pt x="427" y="173"/>
                  <a:pt x="427" y="173"/>
                  <a:pt x="427" y="173"/>
                </a:cubicBezTo>
                <a:cubicBezTo>
                  <a:pt x="432" y="168"/>
                  <a:pt x="434" y="164"/>
                  <a:pt x="434" y="160"/>
                </a:cubicBezTo>
                <a:close/>
                <a:moveTo>
                  <a:pt x="434" y="160"/>
                </a:moveTo>
                <a:cubicBezTo>
                  <a:pt x="434" y="160"/>
                  <a:pt x="434" y="160"/>
                  <a:pt x="434" y="16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403452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1356156" y="1447581"/>
            <a:ext cx="927729" cy="1390437"/>
          </a:xfrm>
          <a:custGeom>
            <a:avLst/>
            <a:gdLst>
              <a:gd name="T0" fmla="*/ 264 w 267"/>
              <a:gd name="T1" fmla="*/ 1 h 403"/>
              <a:gd name="T2" fmla="*/ 255 w 267"/>
              <a:gd name="T3" fmla="*/ 5 h 403"/>
              <a:gd name="T4" fmla="*/ 70 w 267"/>
              <a:gd name="T5" fmla="*/ 190 h 403"/>
              <a:gd name="T6" fmla="*/ 67 w 267"/>
              <a:gd name="T7" fmla="*/ 195 h 403"/>
              <a:gd name="T8" fmla="*/ 67 w 267"/>
              <a:gd name="T9" fmla="*/ 18 h 403"/>
              <a:gd name="T10" fmla="*/ 62 w 267"/>
              <a:gd name="T11" fmla="*/ 6 h 403"/>
              <a:gd name="T12" fmla="*/ 50 w 267"/>
              <a:gd name="T13" fmla="*/ 1 h 403"/>
              <a:gd name="T14" fmla="*/ 17 w 267"/>
              <a:gd name="T15" fmla="*/ 1 h 403"/>
              <a:gd name="T16" fmla="*/ 5 w 267"/>
              <a:gd name="T17" fmla="*/ 6 h 403"/>
              <a:gd name="T18" fmla="*/ 0 w 267"/>
              <a:gd name="T19" fmla="*/ 18 h 403"/>
              <a:gd name="T20" fmla="*/ 0 w 267"/>
              <a:gd name="T21" fmla="*/ 385 h 403"/>
              <a:gd name="T22" fmla="*/ 5 w 267"/>
              <a:gd name="T23" fmla="*/ 397 h 403"/>
              <a:gd name="T24" fmla="*/ 17 w 267"/>
              <a:gd name="T25" fmla="*/ 402 h 403"/>
              <a:gd name="T26" fmla="*/ 50 w 267"/>
              <a:gd name="T27" fmla="*/ 402 h 403"/>
              <a:gd name="T28" fmla="*/ 62 w 267"/>
              <a:gd name="T29" fmla="*/ 397 h 403"/>
              <a:gd name="T30" fmla="*/ 67 w 267"/>
              <a:gd name="T31" fmla="*/ 385 h 403"/>
              <a:gd name="T32" fmla="*/ 67 w 267"/>
              <a:gd name="T33" fmla="*/ 208 h 403"/>
              <a:gd name="T34" fmla="*/ 70 w 267"/>
              <a:gd name="T35" fmla="*/ 213 h 403"/>
              <a:gd name="T36" fmla="*/ 255 w 267"/>
              <a:gd name="T37" fmla="*/ 398 h 403"/>
              <a:gd name="T38" fmla="*/ 264 w 267"/>
              <a:gd name="T39" fmla="*/ 402 h 403"/>
              <a:gd name="T40" fmla="*/ 267 w 267"/>
              <a:gd name="T41" fmla="*/ 393 h 403"/>
              <a:gd name="T42" fmla="*/ 267 w 267"/>
              <a:gd name="T43" fmla="*/ 10 h 403"/>
              <a:gd name="T44" fmla="*/ 264 w 267"/>
              <a:gd name="T45" fmla="*/ 1 h 403"/>
              <a:gd name="T46" fmla="*/ 264 w 267"/>
              <a:gd name="T47" fmla="*/ 1 h 403"/>
              <a:gd name="T48" fmla="*/ 264 w 267"/>
              <a:gd name="T49" fmla="*/ 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7" h="403">
                <a:moveTo>
                  <a:pt x="264" y="1"/>
                </a:moveTo>
                <a:cubicBezTo>
                  <a:pt x="261" y="0"/>
                  <a:pt x="259" y="1"/>
                  <a:pt x="255" y="5"/>
                </a:cubicBezTo>
                <a:cubicBezTo>
                  <a:pt x="70" y="190"/>
                  <a:pt x="70" y="190"/>
                  <a:pt x="70" y="190"/>
                </a:cubicBezTo>
                <a:cubicBezTo>
                  <a:pt x="69" y="191"/>
                  <a:pt x="67" y="193"/>
                  <a:pt x="67" y="195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14"/>
                  <a:pt x="65" y="10"/>
                  <a:pt x="62" y="6"/>
                </a:cubicBezTo>
                <a:cubicBezTo>
                  <a:pt x="58" y="3"/>
                  <a:pt x="55" y="1"/>
                  <a:pt x="50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2" y="1"/>
                  <a:pt x="8" y="3"/>
                  <a:pt x="5" y="6"/>
                </a:cubicBezTo>
                <a:cubicBezTo>
                  <a:pt x="2" y="10"/>
                  <a:pt x="0" y="14"/>
                  <a:pt x="0" y="18"/>
                </a:cubicBezTo>
                <a:cubicBezTo>
                  <a:pt x="0" y="385"/>
                  <a:pt x="0" y="385"/>
                  <a:pt x="0" y="385"/>
                </a:cubicBezTo>
                <a:cubicBezTo>
                  <a:pt x="0" y="390"/>
                  <a:pt x="2" y="394"/>
                  <a:pt x="5" y="397"/>
                </a:cubicBezTo>
                <a:cubicBezTo>
                  <a:pt x="8" y="400"/>
                  <a:pt x="12" y="402"/>
                  <a:pt x="17" y="402"/>
                </a:cubicBezTo>
                <a:cubicBezTo>
                  <a:pt x="50" y="402"/>
                  <a:pt x="50" y="402"/>
                  <a:pt x="50" y="402"/>
                </a:cubicBezTo>
                <a:cubicBezTo>
                  <a:pt x="55" y="402"/>
                  <a:pt x="58" y="400"/>
                  <a:pt x="62" y="397"/>
                </a:cubicBezTo>
                <a:cubicBezTo>
                  <a:pt x="65" y="394"/>
                  <a:pt x="67" y="390"/>
                  <a:pt x="67" y="385"/>
                </a:cubicBezTo>
                <a:cubicBezTo>
                  <a:pt x="67" y="208"/>
                  <a:pt x="67" y="208"/>
                  <a:pt x="67" y="208"/>
                </a:cubicBezTo>
                <a:cubicBezTo>
                  <a:pt x="67" y="210"/>
                  <a:pt x="69" y="212"/>
                  <a:pt x="70" y="213"/>
                </a:cubicBezTo>
                <a:cubicBezTo>
                  <a:pt x="255" y="398"/>
                  <a:pt x="255" y="398"/>
                  <a:pt x="255" y="398"/>
                </a:cubicBezTo>
                <a:cubicBezTo>
                  <a:pt x="259" y="402"/>
                  <a:pt x="261" y="403"/>
                  <a:pt x="264" y="402"/>
                </a:cubicBezTo>
                <a:cubicBezTo>
                  <a:pt x="266" y="401"/>
                  <a:pt x="267" y="398"/>
                  <a:pt x="267" y="393"/>
                </a:cubicBezTo>
                <a:cubicBezTo>
                  <a:pt x="267" y="10"/>
                  <a:pt x="267" y="10"/>
                  <a:pt x="267" y="10"/>
                </a:cubicBezTo>
                <a:cubicBezTo>
                  <a:pt x="267" y="5"/>
                  <a:pt x="266" y="2"/>
                  <a:pt x="264" y="1"/>
                </a:cubicBezTo>
                <a:close/>
                <a:moveTo>
                  <a:pt x="264" y="1"/>
                </a:moveTo>
                <a:cubicBezTo>
                  <a:pt x="264" y="1"/>
                  <a:pt x="264" y="1"/>
                  <a:pt x="264" y="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19" name="Freeform 9"/>
          <p:cNvSpPr>
            <a:spLocks noEditPoints="1"/>
          </p:cNvSpPr>
          <p:nvPr/>
        </p:nvSpPr>
        <p:spPr bwMode="auto">
          <a:xfrm>
            <a:off x="4302101" y="1447581"/>
            <a:ext cx="927729" cy="1390437"/>
          </a:xfrm>
          <a:custGeom>
            <a:avLst/>
            <a:gdLst>
              <a:gd name="T0" fmla="*/ 262 w 267"/>
              <a:gd name="T1" fmla="*/ 6 h 403"/>
              <a:gd name="T2" fmla="*/ 250 w 267"/>
              <a:gd name="T3" fmla="*/ 1 h 403"/>
              <a:gd name="T4" fmla="*/ 217 w 267"/>
              <a:gd name="T5" fmla="*/ 1 h 403"/>
              <a:gd name="T6" fmla="*/ 205 w 267"/>
              <a:gd name="T7" fmla="*/ 6 h 403"/>
              <a:gd name="T8" fmla="*/ 200 w 267"/>
              <a:gd name="T9" fmla="*/ 18 h 403"/>
              <a:gd name="T10" fmla="*/ 200 w 267"/>
              <a:gd name="T11" fmla="*/ 195 h 403"/>
              <a:gd name="T12" fmla="*/ 197 w 267"/>
              <a:gd name="T13" fmla="*/ 190 h 403"/>
              <a:gd name="T14" fmla="*/ 12 w 267"/>
              <a:gd name="T15" fmla="*/ 5 h 403"/>
              <a:gd name="T16" fmla="*/ 3 w 267"/>
              <a:gd name="T17" fmla="*/ 1 h 403"/>
              <a:gd name="T18" fmla="*/ 0 w 267"/>
              <a:gd name="T19" fmla="*/ 10 h 403"/>
              <a:gd name="T20" fmla="*/ 0 w 267"/>
              <a:gd name="T21" fmla="*/ 393 h 403"/>
              <a:gd name="T22" fmla="*/ 3 w 267"/>
              <a:gd name="T23" fmla="*/ 402 h 403"/>
              <a:gd name="T24" fmla="*/ 12 w 267"/>
              <a:gd name="T25" fmla="*/ 398 h 403"/>
              <a:gd name="T26" fmla="*/ 197 w 267"/>
              <a:gd name="T27" fmla="*/ 213 h 403"/>
              <a:gd name="T28" fmla="*/ 200 w 267"/>
              <a:gd name="T29" fmla="*/ 208 h 403"/>
              <a:gd name="T30" fmla="*/ 200 w 267"/>
              <a:gd name="T31" fmla="*/ 385 h 403"/>
              <a:gd name="T32" fmla="*/ 205 w 267"/>
              <a:gd name="T33" fmla="*/ 397 h 403"/>
              <a:gd name="T34" fmla="*/ 217 w 267"/>
              <a:gd name="T35" fmla="*/ 402 h 403"/>
              <a:gd name="T36" fmla="*/ 250 w 267"/>
              <a:gd name="T37" fmla="*/ 402 h 403"/>
              <a:gd name="T38" fmla="*/ 262 w 267"/>
              <a:gd name="T39" fmla="*/ 397 h 403"/>
              <a:gd name="T40" fmla="*/ 267 w 267"/>
              <a:gd name="T41" fmla="*/ 385 h 403"/>
              <a:gd name="T42" fmla="*/ 267 w 267"/>
              <a:gd name="T43" fmla="*/ 18 h 403"/>
              <a:gd name="T44" fmla="*/ 262 w 267"/>
              <a:gd name="T45" fmla="*/ 6 h 403"/>
              <a:gd name="T46" fmla="*/ 262 w 267"/>
              <a:gd name="T47" fmla="*/ 6 h 403"/>
              <a:gd name="T48" fmla="*/ 262 w 267"/>
              <a:gd name="T49" fmla="*/ 6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7" h="403">
                <a:moveTo>
                  <a:pt x="262" y="6"/>
                </a:moveTo>
                <a:cubicBezTo>
                  <a:pt x="259" y="3"/>
                  <a:pt x="255" y="1"/>
                  <a:pt x="250" y="1"/>
                </a:cubicBezTo>
                <a:cubicBezTo>
                  <a:pt x="217" y="1"/>
                  <a:pt x="217" y="1"/>
                  <a:pt x="217" y="1"/>
                </a:cubicBezTo>
                <a:cubicBezTo>
                  <a:pt x="212" y="1"/>
                  <a:pt x="208" y="3"/>
                  <a:pt x="205" y="6"/>
                </a:cubicBezTo>
                <a:cubicBezTo>
                  <a:pt x="202" y="10"/>
                  <a:pt x="200" y="14"/>
                  <a:pt x="200" y="18"/>
                </a:cubicBezTo>
                <a:cubicBezTo>
                  <a:pt x="200" y="195"/>
                  <a:pt x="200" y="195"/>
                  <a:pt x="200" y="195"/>
                </a:cubicBezTo>
                <a:cubicBezTo>
                  <a:pt x="199" y="193"/>
                  <a:pt x="198" y="191"/>
                  <a:pt x="197" y="190"/>
                </a:cubicBezTo>
                <a:cubicBezTo>
                  <a:pt x="12" y="5"/>
                  <a:pt x="12" y="5"/>
                  <a:pt x="12" y="5"/>
                </a:cubicBezTo>
                <a:cubicBezTo>
                  <a:pt x="8" y="1"/>
                  <a:pt x="6" y="0"/>
                  <a:pt x="3" y="1"/>
                </a:cubicBezTo>
                <a:cubicBezTo>
                  <a:pt x="1" y="2"/>
                  <a:pt x="0" y="5"/>
                  <a:pt x="0" y="10"/>
                </a:cubicBezTo>
                <a:cubicBezTo>
                  <a:pt x="0" y="393"/>
                  <a:pt x="0" y="393"/>
                  <a:pt x="0" y="393"/>
                </a:cubicBezTo>
                <a:cubicBezTo>
                  <a:pt x="0" y="398"/>
                  <a:pt x="1" y="401"/>
                  <a:pt x="3" y="402"/>
                </a:cubicBezTo>
                <a:cubicBezTo>
                  <a:pt x="6" y="403"/>
                  <a:pt x="8" y="402"/>
                  <a:pt x="12" y="398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8" y="212"/>
                  <a:pt x="199" y="210"/>
                  <a:pt x="200" y="208"/>
                </a:cubicBezTo>
                <a:cubicBezTo>
                  <a:pt x="200" y="385"/>
                  <a:pt x="200" y="385"/>
                  <a:pt x="200" y="385"/>
                </a:cubicBezTo>
                <a:cubicBezTo>
                  <a:pt x="200" y="390"/>
                  <a:pt x="202" y="394"/>
                  <a:pt x="205" y="397"/>
                </a:cubicBezTo>
                <a:cubicBezTo>
                  <a:pt x="208" y="400"/>
                  <a:pt x="212" y="402"/>
                  <a:pt x="217" y="402"/>
                </a:cubicBezTo>
                <a:cubicBezTo>
                  <a:pt x="250" y="402"/>
                  <a:pt x="250" y="402"/>
                  <a:pt x="250" y="402"/>
                </a:cubicBezTo>
                <a:cubicBezTo>
                  <a:pt x="255" y="402"/>
                  <a:pt x="259" y="400"/>
                  <a:pt x="262" y="397"/>
                </a:cubicBezTo>
                <a:cubicBezTo>
                  <a:pt x="265" y="394"/>
                  <a:pt x="267" y="390"/>
                  <a:pt x="267" y="385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4"/>
                  <a:pt x="265" y="10"/>
                  <a:pt x="262" y="6"/>
                </a:cubicBezTo>
                <a:close/>
                <a:moveTo>
                  <a:pt x="262" y="6"/>
                </a:moveTo>
                <a:cubicBezTo>
                  <a:pt x="262" y="6"/>
                  <a:pt x="262" y="6"/>
                  <a:pt x="262" y="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2" name="Freeform 13"/>
          <p:cNvSpPr>
            <a:spLocks noEditPoints="1"/>
          </p:cNvSpPr>
          <p:nvPr/>
        </p:nvSpPr>
        <p:spPr bwMode="auto">
          <a:xfrm>
            <a:off x="6905971" y="1449168"/>
            <a:ext cx="1272980" cy="1387262"/>
          </a:xfrm>
          <a:custGeom>
            <a:avLst/>
            <a:gdLst>
              <a:gd name="T0" fmla="*/ 317 w 367"/>
              <a:gd name="T1" fmla="*/ 100 h 400"/>
              <a:gd name="T2" fmla="*/ 267 w 367"/>
              <a:gd name="T3" fmla="*/ 150 h 400"/>
              <a:gd name="T4" fmla="*/ 300 w 367"/>
              <a:gd name="T5" fmla="*/ 197 h 400"/>
              <a:gd name="T6" fmla="*/ 276 w 367"/>
              <a:gd name="T7" fmla="*/ 348 h 400"/>
              <a:gd name="T8" fmla="*/ 158 w 367"/>
              <a:gd name="T9" fmla="*/ 348 h 400"/>
              <a:gd name="T10" fmla="*/ 133 w 367"/>
              <a:gd name="T11" fmla="*/ 266 h 400"/>
              <a:gd name="T12" fmla="*/ 234 w 367"/>
              <a:gd name="T13" fmla="*/ 167 h 400"/>
              <a:gd name="T14" fmla="*/ 229 w 367"/>
              <a:gd name="T15" fmla="*/ 22 h 400"/>
              <a:gd name="T16" fmla="*/ 213 w 367"/>
              <a:gd name="T17" fmla="*/ 17 h 400"/>
              <a:gd name="T18" fmla="*/ 184 w 367"/>
              <a:gd name="T19" fmla="*/ 0 h 400"/>
              <a:gd name="T20" fmla="*/ 150 w 367"/>
              <a:gd name="T21" fmla="*/ 33 h 400"/>
              <a:gd name="T22" fmla="*/ 184 w 367"/>
              <a:gd name="T23" fmla="*/ 67 h 400"/>
              <a:gd name="T24" fmla="*/ 200 w 367"/>
              <a:gd name="T25" fmla="*/ 167 h 400"/>
              <a:gd name="T26" fmla="*/ 117 w 367"/>
              <a:gd name="T27" fmla="*/ 234 h 400"/>
              <a:gd name="T28" fmla="*/ 33 w 367"/>
              <a:gd name="T29" fmla="*/ 167 h 400"/>
              <a:gd name="T30" fmla="*/ 50 w 367"/>
              <a:gd name="T31" fmla="*/ 67 h 400"/>
              <a:gd name="T32" fmla="*/ 83 w 367"/>
              <a:gd name="T33" fmla="*/ 33 h 400"/>
              <a:gd name="T34" fmla="*/ 50 w 367"/>
              <a:gd name="T35" fmla="*/ 0 h 400"/>
              <a:gd name="T36" fmla="*/ 21 w 367"/>
              <a:gd name="T37" fmla="*/ 17 h 400"/>
              <a:gd name="T38" fmla="*/ 5 w 367"/>
              <a:gd name="T39" fmla="*/ 22 h 400"/>
              <a:gd name="T40" fmla="*/ 0 w 367"/>
              <a:gd name="T41" fmla="*/ 167 h 400"/>
              <a:gd name="T42" fmla="*/ 100 w 367"/>
              <a:gd name="T43" fmla="*/ 266 h 400"/>
              <a:gd name="T44" fmla="*/ 134 w 367"/>
              <a:gd name="T45" fmla="*/ 371 h 400"/>
              <a:gd name="T46" fmla="*/ 299 w 367"/>
              <a:gd name="T47" fmla="*/ 371 h 400"/>
              <a:gd name="T48" fmla="*/ 334 w 367"/>
              <a:gd name="T49" fmla="*/ 197 h 400"/>
              <a:gd name="T50" fmla="*/ 367 w 367"/>
              <a:gd name="T51" fmla="*/ 150 h 400"/>
              <a:gd name="T52" fmla="*/ 329 w 367"/>
              <a:gd name="T53" fmla="*/ 162 h 400"/>
              <a:gd name="T54" fmla="*/ 305 w 367"/>
              <a:gd name="T55" fmla="*/ 162 h 400"/>
              <a:gd name="T56" fmla="*/ 305 w 367"/>
              <a:gd name="T57" fmla="*/ 138 h 400"/>
              <a:gd name="T58" fmla="*/ 329 w 367"/>
              <a:gd name="T59" fmla="*/ 138 h 400"/>
              <a:gd name="T60" fmla="*/ 329 w 367"/>
              <a:gd name="T61" fmla="*/ 162 h 400"/>
              <a:gd name="T62" fmla="*/ 329 w 367"/>
              <a:gd name="T63" fmla="*/ 16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7" h="400">
                <a:moveTo>
                  <a:pt x="352" y="115"/>
                </a:moveTo>
                <a:cubicBezTo>
                  <a:pt x="343" y="105"/>
                  <a:pt x="331" y="100"/>
                  <a:pt x="317" y="100"/>
                </a:cubicBezTo>
                <a:cubicBezTo>
                  <a:pt x="303" y="100"/>
                  <a:pt x="291" y="105"/>
                  <a:pt x="282" y="115"/>
                </a:cubicBezTo>
                <a:cubicBezTo>
                  <a:pt x="272" y="124"/>
                  <a:pt x="267" y="136"/>
                  <a:pt x="267" y="150"/>
                </a:cubicBezTo>
                <a:cubicBezTo>
                  <a:pt x="267" y="161"/>
                  <a:pt x="270" y="171"/>
                  <a:pt x="276" y="179"/>
                </a:cubicBezTo>
                <a:cubicBezTo>
                  <a:pt x="282" y="188"/>
                  <a:pt x="290" y="194"/>
                  <a:pt x="300" y="197"/>
                </a:cubicBezTo>
                <a:cubicBezTo>
                  <a:pt x="300" y="300"/>
                  <a:pt x="300" y="300"/>
                  <a:pt x="300" y="300"/>
                </a:cubicBezTo>
                <a:cubicBezTo>
                  <a:pt x="300" y="319"/>
                  <a:pt x="292" y="334"/>
                  <a:pt x="276" y="348"/>
                </a:cubicBezTo>
                <a:cubicBezTo>
                  <a:pt x="260" y="361"/>
                  <a:pt x="240" y="367"/>
                  <a:pt x="217" y="367"/>
                </a:cubicBezTo>
                <a:cubicBezTo>
                  <a:pt x="194" y="367"/>
                  <a:pt x="174" y="361"/>
                  <a:pt x="158" y="348"/>
                </a:cubicBezTo>
                <a:cubicBezTo>
                  <a:pt x="142" y="334"/>
                  <a:pt x="133" y="319"/>
                  <a:pt x="133" y="300"/>
                </a:cubicBezTo>
                <a:cubicBezTo>
                  <a:pt x="133" y="266"/>
                  <a:pt x="133" y="266"/>
                  <a:pt x="133" y="266"/>
                </a:cubicBezTo>
                <a:cubicBezTo>
                  <a:pt x="162" y="262"/>
                  <a:pt x="186" y="251"/>
                  <a:pt x="205" y="233"/>
                </a:cubicBezTo>
                <a:cubicBezTo>
                  <a:pt x="224" y="214"/>
                  <a:pt x="234" y="192"/>
                  <a:pt x="234" y="167"/>
                </a:cubicBezTo>
                <a:cubicBezTo>
                  <a:pt x="234" y="33"/>
                  <a:pt x="234" y="33"/>
                  <a:pt x="234" y="33"/>
                </a:cubicBezTo>
                <a:cubicBezTo>
                  <a:pt x="234" y="29"/>
                  <a:pt x="232" y="25"/>
                  <a:pt x="229" y="22"/>
                </a:cubicBezTo>
                <a:cubicBezTo>
                  <a:pt x="225" y="18"/>
                  <a:pt x="221" y="17"/>
                  <a:pt x="217" y="17"/>
                </a:cubicBezTo>
                <a:cubicBezTo>
                  <a:pt x="216" y="17"/>
                  <a:pt x="214" y="17"/>
                  <a:pt x="213" y="17"/>
                </a:cubicBezTo>
                <a:cubicBezTo>
                  <a:pt x="210" y="12"/>
                  <a:pt x="206" y="8"/>
                  <a:pt x="200" y="5"/>
                </a:cubicBezTo>
                <a:cubicBezTo>
                  <a:pt x="195" y="2"/>
                  <a:pt x="190" y="0"/>
                  <a:pt x="184" y="0"/>
                </a:cubicBezTo>
                <a:cubicBezTo>
                  <a:pt x="174" y="0"/>
                  <a:pt x="166" y="3"/>
                  <a:pt x="160" y="10"/>
                </a:cubicBezTo>
                <a:cubicBezTo>
                  <a:pt x="153" y="16"/>
                  <a:pt x="150" y="24"/>
                  <a:pt x="150" y="33"/>
                </a:cubicBezTo>
                <a:cubicBezTo>
                  <a:pt x="150" y="43"/>
                  <a:pt x="153" y="50"/>
                  <a:pt x="160" y="57"/>
                </a:cubicBezTo>
                <a:cubicBezTo>
                  <a:pt x="166" y="63"/>
                  <a:pt x="174" y="67"/>
                  <a:pt x="184" y="67"/>
                </a:cubicBezTo>
                <a:cubicBezTo>
                  <a:pt x="189" y="67"/>
                  <a:pt x="195" y="65"/>
                  <a:pt x="200" y="62"/>
                </a:cubicBezTo>
                <a:cubicBezTo>
                  <a:pt x="200" y="167"/>
                  <a:pt x="200" y="167"/>
                  <a:pt x="200" y="167"/>
                </a:cubicBezTo>
                <a:cubicBezTo>
                  <a:pt x="200" y="185"/>
                  <a:pt x="192" y="201"/>
                  <a:pt x="176" y="214"/>
                </a:cubicBezTo>
                <a:cubicBezTo>
                  <a:pt x="159" y="227"/>
                  <a:pt x="140" y="234"/>
                  <a:pt x="117" y="234"/>
                </a:cubicBezTo>
                <a:cubicBezTo>
                  <a:pt x="94" y="234"/>
                  <a:pt x="74" y="227"/>
                  <a:pt x="58" y="214"/>
                </a:cubicBezTo>
                <a:cubicBezTo>
                  <a:pt x="42" y="201"/>
                  <a:pt x="33" y="185"/>
                  <a:pt x="33" y="167"/>
                </a:cubicBezTo>
                <a:cubicBezTo>
                  <a:pt x="33" y="62"/>
                  <a:pt x="33" y="62"/>
                  <a:pt x="33" y="62"/>
                </a:cubicBezTo>
                <a:cubicBezTo>
                  <a:pt x="39" y="65"/>
                  <a:pt x="44" y="67"/>
                  <a:pt x="50" y="67"/>
                </a:cubicBezTo>
                <a:cubicBezTo>
                  <a:pt x="59" y="67"/>
                  <a:pt x="67" y="63"/>
                  <a:pt x="74" y="57"/>
                </a:cubicBezTo>
                <a:cubicBezTo>
                  <a:pt x="80" y="50"/>
                  <a:pt x="83" y="43"/>
                  <a:pt x="83" y="33"/>
                </a:cubicBezTo>
                <a:cubicBezTo>
                  <a:pt x="83" y="24"/>
                  <a:pt x="80" y="16"/>
                  <a:pt x="74" y="10"/>
                </a:cubicBezTo>
                <a:cubicBezTo>
                  <a:pt x="67" y="3"/>
                  <a:pt x="59" y="0"/>
                  <a:pt x="50" y="0"/>
                </a:cubicBezTo>
                <a:cubicBezTo>
                  <a:pt x="44" y="0"/>
                  <a:pt x="38" y="2"/>
                  <a:pt x="33" y="5"/>
                </a:cubicBezTo>
                <a:cubicBezTo>
                  <a:pt x="28" y="8"/>
                  <a:pt x="24" y="12"/>
                  <a:pt x="21" y="17"/>
                </a:cubicBezTo>
                <a:cubicBezTo>
                  <a:pt x="19" y="17"/>
                  <a:pt x="18" y="17"/>
                  <a:pt x="17" y="17"/>
                </a:cubicBezTo>
                <a:cubicBezTo>
                  <a:pt x="12" y="17"/>
                  <a:pt x="8" y="18"/>
                  <a:pt x="5" y="22"/>
                </a:cubicBezTo>
                <a:cubicBezTo>
                  <a:pt x="2" y="25"/>
                  <a:pt x="0" y="29"/>
                  <a:pt x="0" y="33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92"/>
                  <a:pt x="10" y="214"/>
                  <a:pt x="29" y="233"/>
                </a:cubicBezTo>
                <a:cubicBezTo>
                  <a:pt x="48" y="251"/>
                  <a:pt x="72" y="262"/>
                  <a:pt x="100" y="266"/>
                </a:cubicBezTo>
                <a:cubicBezTo>
                  <a:pt x="100" y="300"/>
                  <a:pt x="100" y="300"/>
                  <a:pt x="100" y="300"/>
                </a:cubicBezTo>
                <a:cubicBezTo>
                  <a:pt x="100" y="328"/>
                  <a:pt x="112" y="352"/>
                  <a:pt x="134" y="371"/>
                </a:cubicBezTo>
                <a:cubicBezTo>
                  <a:pt x="157" y="391"/>
                  <a:pt x="185" y="400"/>
                  <a:pt x="217" y="400"/>
                </a:cubicBezTo>
                <a:cubicBezTo>
                  <a:pt x="249" y="400"/>
                  <a:pt x="277" y="391"/>
                  <a:pt x="299" y="371"/>
                </a:cubicBezTo>
                <a:cubicBezTo>
                  <a:pt x="322" y="352"/>
                  <a:pt x="334" y="328"/>
                  <a:pt x="334" y="300"/>
                </a:cubicBezTo>
                <a:cubicBezTo>
                  <a:pt x="334" y="197"/>
                  <a:pt x="334" y="197"/>
                  <a:pt x="334" y="197"/>
                </a:cubicBezTo>
                <a:cubicBezTo>
                  <a:pt x="344" y="194"/>
                  <a:pt x="352" y="188"/>
                  <a:pt x="358" y="179"/>
                </a:cubicBezTo>
                <a:cubicBezTo>
                  <a:pt x="364" y="171"/>
                  <a:pt x="367" y="161"/>
                  <a:pt x="367" y="150"/>
                </a:cubicBezTo>
                <a:cubicBezTo>
                  <a:pt x="367" y="136"/>
                  <a:pt x="362" y="124"/>
                  <a:pt x="352" y="115"/>
                </a:cubicBezTo>
                <a:close/>
                <a:moveTo>
                  <a:pt x="329" y="162"/>
                </a:moveTo>
                <a:cubicBezTo>
                  <a:pt x="325" y="165"/>
                  <a:pt x="322" y="167"/>
                  <a:pt x="317" y="167"/>
                </a:cubicBezTo>
                <a:cubicBezTo>
                  <a:pt x="313" y="167"/>
                  <a:pt x="309" y="165"/>
                  <a:pt x="305" y="162"/>
                </a:cubicBezTo>
                <a:cubicBezTo>
                  <a:pt x="302" y="159"/>
                  <a:pt x="300" y="155"/>
                  <a:pt x="300" y="150"/>
                </a:cubicBezTo>
                <a:cubicBezTo>
                  <a:pt x="300" y="146"/>
                  <a:pt x="302" y="142"/>
                  <a:pt x="305" y="138"/>
                </a:cubicBezTo>
                <a:cubicBezTo>
                  <a:pt x="309" y="135"/>
                  <a:pt x="313" y="133"/>
                  <a:pt x="317" y="133"/>
                </a:cubicBezTo>
                <a:cubicBezTo>
                  <a:pt x="322" y="133"/>
                  <a:pt x="325" y="135"/>
                  <a:pt x="329" y="138"/>
                </a:cubicBezTo>
                <a:cubicBezTo>
                  <a:pt x="332" y="142"/>
                  <a:pt x="334" y="146"/>
                  <a:pt x="334" y="150"/>
                </a:cubicBezTo>
                <a:cubicBezTo>
                  <a:pt x="334" y="155"/>
                  <a:pt x="332" y="159"/>
                  <a:pt x="329" y="162"/>
                </a:cubicBezTo>
                <a:close/>
                <a:moveTo>
                  <a:pt x="329" y="162"/>
                </a:moveTo>
                <a:cubicBezTo>
                  <a:pt x="329" y="162"/>
                  <a:pt x="329" y="162"/>
                  <a:pt x="329" y="16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58" name="グループ化 57"/>
          <p:cNvGrpSpPr/>
          <p:nvPr/>
        </p:nvGrpSpPr>
        <p:grpSpPr>
          <a:xfrm>
            <a:off x="9858267" y="1599960"/>
            <a:ext cx="1266631" cy="1085682"/>
            <a:chOff x="4929188" y="509588"/>
            <a:chExt cx="633413" cy="542925"/>
          </a:xfrm>
          <a:solidFill>
            <a:schemeClr val="bg1"/>
          </a:solidFill>
        </p:grpSpPr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5064125" y="509588"/>
              <a:ext cx="320675" cy="249238"/>
            </a:xfrm>
            <a:custGeom>
              <a:avLst/>
              <a:gdLst>
                <a:gd name="T0" fmla="*/ 26 w 236"/>
                <a:gd name="T1" fmla="*/ 184 h 184"/>
                <a:gd name="T2" fmla="*/ 220 w 236"/>
                <a:gd name="T3" fmla="*/ 184 h 184"/>
                <a:gd name="T4" fmla="*/ 195 w 236"/>
                <a:gd name="T5" fmla="*/ 170 h 184"/>
                <a:gd name="T6" fmla="*/ 150 w 236"/>
                <a:gd name="T7" fmla="*/ 153 h 184"/>
                <a:gd name="T8" fmla="*/ 77 w 236"/>
                <a:gd name="T9" fmla="*/ 119 h 184"/>
                <a:gd name="T10" fmla="*/ 60 w 236"/>
                <a:gd name="T11" fmla="*/ 83 h 184"/>
                <a:gd name="T12" fmla="*/ 77 w 236"/>
                <a:gd name="T13" fmla="*/ 45 h 184"/>
                <a:gd name="T14" fmla="*/ 125 w 236"/>
                <a:gd name="T15" fmla="*/ 29 h 184"/>
                <a:gd name="T16" fmla="*/ 179 w 236"/>
                <a:gd name="T17" fmla="*/ 53 h 184"/>
                <a:gd name="T18" fmla="*/ 206 w 236"/>
                <a:gd name="T19" fmla="*/ 106 h 184"/>
                <a:gd name="T20" fmla="*/ 210 w 236"/>
                <a:gd name="T21" fmla="*/ 107 h 184"/>
                <a:gd name="T22" fmla="*/ 232 w 236"/>
                <a:gd name="T23" fmla="*/ 108 h 184"/>
                <a:gd name="T24" fmla="*/ 235 w 236"/>
                <a:gd name="T25" fmla="*/ 108 h 184"/>
                <a:gd name="T26" fmla="*/ 236 w 236"/>
                <a:gd name="T27" fmla="*/ 96 h 184"/>
                <a:gd name="T28" fmla="*/ 233 w 236"/>
                <a:gd name="T29" fmla="*/ 48 h 184"/>
                <a:gd name="T30" fmla="*/ 227 w 236"/>
                <a:gd name="T31" fmla="*/ 17 h 184"/>
                <a:gd name="T32" fmla="*/ 181 w 236"/>
                <a:gd name="T33" fmla="*/ 5 h 184"/>
                <a:gd name="T34" fmla="*/ 138 w 236"/>
                <a:gd name="T35" fmla="*/ 0 h 184"/>
                <a:gd name="T36" fmla="*/ 35 w 236"/>
                <a:gd name="T37" fmla="*/ 33 h 184"/>
                <a:gd name="T38" fmla="*/ 0 w 236"/>
                <a:gd name="T39" fmla="*/ 114 h 184"/>
                <a:gd name="T40" fmla="*/ 13 w 236"/>
                <a:gd name="T41" fmla="*/ 163 h 184"/>
                <a:gd name="T42" fmla="*/ 26 w 236"/>
                <a:gd name="T43" fmla="*/ 184 h 184"/>
                <a:gd name="T44" fmla="*/ 26 w 236"/>
                <a:gd name="T45" fmla="*/ 184 h 184"/>
                <a:gd name="T46" fmla="*/ 26 w 236"/>
                <a:gd name="T47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6" h="184">
                  <a:moveTo>
                    <a:pt x="26" y="184"/>
                  </a:moveTo>
                  <a:cubicBezTo>
                    <a:pt x="220" y="184"/>
                    <a:pt x="220" y="184"/>
                    <a:pt x="220" y="184"/>
                  </a:cubicBezTo>
                  <a:cubicBezTo>
                    <a:pt x="213" y="179"/>
                    <a:pt x="205" y="175"/>
                    <a:pt x="195" y="170"/>
                  </a:cubicBezTo>
                  <a:cubicBezTo>
                    <a:pt x="177" y="162"/>
                    <a:pt x="162" y="156"/>
                    <a:pt x="150" y="153"/>
                  </a:cubicBezTo>
                  <a:cubicBezTo>
                    <a:pt x="113" y="142"/>
                    <a:pt x="89" y="131"/>
                    <a:pt x="77" y="119"/>
                  </a:cubicBezTo>
                  <a:cubicBezTo>
                    <a:pt x="66" y="107"/>
                    <a:pt x="60" y="95"/>
                    <a:pt x="60" y="83"/>
                  </a:cubicBezTo>
                  <a:cubicBezTo>
                    <a:pt x="60" y="67"/>
                    <a:pt x="66" y="55"/>
                    <a:pt x="77" y="45"/>
                  </a:cubicBezTo>
                  <a:cubicBezTo>
                    <a:pt x="89" y="34"/>
                    <a:pt x="105" y="29"/>
                    <a:pt x="125" y="29"/>
                  </a:cubicBezTo>
                  <a:cubicBezTo>
                    <a:pt x="146" y="29"/>
                    <a:pt x="164" y="37"/>
                    <a:pt x="179" y="53"/>
                  </a:cubicBezTo>
                  <a:cubicBezTo>
                    <a:pt x="189" y="63"/>
                    <a:pt x="198" y="80"/>
                    <a:pt x="206" y="106"/>
                  </a:cubicBezTo>
                  <a:cubicBezTo>
                    <a:pt x="210" y="107"/>
                    <a:pt x="210" y="107"/>
                    <a:pt x="210" y="107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5" y="108"/>
                    <a:pt x="235" y="108"/>
                    <a:pt x="235" y="108"/>
                  </a:cubicBezTo>
                  <a:cubicBezTo>
                    <a:pt x="236" y="103"/>
                    <a:pt x="236" y="99"/>
                    <a:pt x="236" y="96"/>
                  </a:cubicBezTo>
                  <a:cubicBezTo>
                    <a:pt x="236" y="86"/>
                    <a:pt x="235" y="70"/>
                    <a:pt x="233" y="48"/>
                  </a:cubicBezTo>
                  <a:cubicBezTo>
                    <a:pt x="231" y="34"/>
                    <a:pt x="229" y="24"/>
                    <a:pt x="227" y="17"/>
                  </a:cubicBezTo>
                  <a:cubicBezTo>
                    <a:pt x="208" y="11"/>
                    <a:pt x="193" y="7"/>
                    <a:pt x="181" y="5"/>
                  </a:cubicBezTo>
                  <a:cubicBezTo>
                    <a:pt x="161" y="2"/>
                    <a:pt x="146" y="0"/>
                    <a:pt x="138" y="0"/>
                  </a:cubicBezTo>
                  <a:cubicBezTo>
                    <a:pt x="92" y="0"/>
                    <a:pt x="58" y="11"/>
                    <a:pt x="35" y="33"/>
                  </a:cubicBezTo>
                  <a:cubicBezTo>
                    <a:pt x="12" y="55"/>
                    <a:pt x="0" y="82"/>
                    <a:pt x="0" y="114"/>
                  </a:cubicBezTo>
                  <a:cubicBezTo>
                    <a:pt x="0" y="129"/>
                    <a:pt x="4" y="146"/>
                    <a:pt x="13" y="163"/>
                  </a:cubicBezTo>
                  <a:cubicBezTo>
                    <a:pt x="17" y="171"/>
                    <a:pt x="21" y="177"/>
                    <a:pt x="26" y="184"/>
                  </a:cubicBezTo>
                  <a:close/>
                  <a:moveTo>
                    <a:pt x="26" y="184"/>
                  </a:moveTo>
                  <a:cubicBezTo>
                    <a:pt x="26" y="184"/>
                    <a:pt x="26" y="184"/>
                    <a:pt x="26" y="1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8"/>
            <p:cNvSpPr>
              <a:spLocks noEditPoints="1"/>
            </p:cNvSpPr>
            <p:nvPr/>
          </p:nvSpPr>
          <p:spPr bwMode="auto">
            <a:xfrm>
              <a:off x="5075238" y="849313"/>
              <a:ext cx="352425" cy="203200"/>
            </a:xfrm>
            <a:custGeom>
              <a:avLst/>
              <a:gdLst>
                <a:gd name="T0" fmla="*/ 150 w 259"/>
                <a:gd name="T1" fmla="*/ 0 h 150"/>
                <a:gd name="T2" fmla="*/ 186 w 259"/>
                <a:gd name="T3" fmla="*/ 19 h 150"/>
                <a:gd name="T4" fmla="*/ 207 w 259"/>
                <a:gd name="T5" fmla="*/ 60 h 150"/>
                <a:gd name="T6" fmla="*/ 195 w 259"/>
                <a:gd name="T7" fmla="*/ 93 h 150"/>
                <a:gd name="T8" fmla="*/ 163 w 259"/>
                <a:gd name="T9" fmla="*/ 116 h 150"/>
                <a:gd name="T10" fmla="*/ 127 w 259"/>
                <a:gd name="T11" fmla="*/ 123 h 150"/>
                <a:gd name="T12" fmla="*/ 92 w 259"/>
                <a:gd name="T13" fmla="*/ 117 h 150"/>
                <a:gd name="T14" fmla="*/ 65 w 259"/>
                <a:gd name="T15" fmla="*/ 102 h 150"/>
                <a:gd name="T16" fmla="*/ 44 w 259"/>
                <a:gd name="T17" fmla="*/ 78 h 150"/>
                <a:gd name="T18" fmla="*/ 41 w 259"/>
                <a:gd name="T19" fmla="*/ 71 h 150"/>
                <a:gd name="T20" fmla="*/ 35 w 259"/>
                <a:gd name="T21" fmla="*/ 56 h 150"/>
                <a:gd name="T22" fmla="*/ 27 w 259"/>
                <a:gd name="T23" fmla="*/ 38 h 150"/>
                <a:gd name="T24" fmla="*/ 0 w 259"/>
                <a:gd name="T25" fmla="*/ 38 h 150"/>
                <a:gd name="T26" fmla="*/ 0 w 259"/>
                <a:gd name="T27" fmla="*/ 50 h 150"/>
                <a:gd name="T28" fmla="*/ 0 w 259"/>
                <a:gd name="T29" fmla="*/ 59 h 150"/>
                <a:gd name="T30" fmla="*/ 0 w 259"/>
                <a:gd name="T31" fmla="*/ 77 h 150"/>
                <a:gd name="T32" fmla="*/ 0 w 259"/>
                <a:gd name="T33" fmla="*/ 118 h 150"/>
                <a:gd name="T34" fmla="*/ 0 w 259"/>
                <a:gd name="T35" fmla="*/ 121 h 150"/>
                <a:gd name="T36" fmla="*/ 3 w 259"/>
                <a:gd name="T37" fmla="*/ 127 h 150"/>
                <a:gd name="T38" fmla="*/ 21 w 259"/>
                <a:gd name="T39" fmla="*/ 134 h 150"/>
                <a:gd name="T40" fmla="*/ 58 w 259"/>
                <a:gd name="T41" fmla="*/ 144 h 150"/>
                <a:gd name="T42" fmla="*/ 109 w 259"/>
                <a:gd name="T43" fmla="*/ 150 h 150"/>
                <a:gd name="T44" fmla="*/ 162 w 259"/>
                <a:gd name="T45" fmla="*/ 145 h 150"/>
                <a:gd name="T46" fmla="*/ 201 w 259"/>
                <a:gd name="T47" fmla="*/ 128 h 150"/>
                <a:gd name="T48" fmla="*/ 230 w 259"/>
                <a:gd name="T49" fmla="*/ 107 h 150"/>
                <a:gd name="T50" fmla="*/ 248 w 259"/>
                <a:gd name="T51" fmla="*/ 80 h 150"/>
                <a:gd name="T52" fmla="*/ 259 w 259"/>
                <a:gd name="T53" fmla="*/ 24 h 150"/>
                <a:gd name="T54" fmla="*/ 257 w 259"/>
                <a:gd name="T55" fmla="*/ 0 h 150"/>
                <a:gd name="T56" fmla="*/ 150 w 259"/>
                <a:gd name="T57" fmla="*/ 0 h 150"/>
                <a:gd name="T58" fmla="*/ 150 w 259"/>
                <a:gd name="T59" fmla="*/ 0 h 150"/>
                <a:gd name="T60" fmla="*/ 150 w 259"/>
                <a:gd name="T6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9" h="150">
                  <a:moveTo>
                    <a:pt x="150" y="0"/>
                  </a:moveTo>
                  <a:cubicBezTo>
                    <a:pt x="168" y="8"/>
                    <a:pt x="180" y="14"/>
                    <a:pt x="186" y="19"/>
                  </a:cubicBezTo>
                  <a:cubicBezTo>
                    <a:pt x="200" y="31"/>
                    <a:pt x="207" y="45"/>
                    <a:pt x="207" y="60"/>
                  </a:cubicBezTo>
                  <a:cubicBezTo>
                    <a:pt x="207" y="72"/>
                    <a:pt x="203" y="83"/>
                    <a:pt x="195" y="93"/>
                  </a:cubicBezTo>
                  <a:cubicBezTo>
                    <a:pt x="187" y="104"/>
                    <a:pt x="176" y="111"/>
                    <a:pt x="163" y="116"/>
                  </a:cubicBezTo>
                  <a:cubicBezTo>
                    <a:pt x="150" y="120"/>
                    <a:pt x="138" y="123"/>
                    <a:pt x="127" y="123"/>
                  </a:cubicBezTo>
                  <a:cubicBezTo>
                    <a:pt x="114" y="123"/>
                    <a:pt x="103" y="121"/>
                    <a:pt x="92" y="117"/>
                  </a:cubicBezTo>
                  <a:cubicBezTo>
                    <a:pt x="81" y="113"/>
                    <a:pt x="72" y="108"/>
                    <a:pt x="65" y="102"/>
                  </a:cubicBezTo>
                  <a:cubicBezTo>
                    <a:pt x="57" y="96"/>
                    <a:pt x="50" y="88"/>
                    <a:pt x="44" y="78"/>
                  </a:cubicBezTo>
                  <a:cubicBezTo>
                    <a:pt x="43" y="76"/>
                    <a:pt x="42" y="74"/>
                    <a:pt x="41" y="71"/>
                  </a:cubicBezTo>
                  <a:cubicBezTo>
                    <a:pt x="39" y="67"/>
                    <a:pt x="37" y="63"/>
                    <a:pt x="35" y="56"/>
                  </a:cubicBezTo>
                  <a:cubicBezTo>
                    <a:pt x="32" y="50"/>
                    <a:pt x="30" y="43"/>
                    <a:pt x="27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6"/>
                    <a:pt x="0" y="72"/>
                    <a:pt x="0" y="77"/>
                  </a:cubicBezTo>
                  <a:cubicBezTo>
                    <a:pt x="0" y="85"/>
                    <a:pt x="0" y="99"/>
                    <a:pt x="0" y="118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3"/>
                    <a:pt x="1" y="125"/>
                    <a:pt x="3" y="127"/>
                  </a:cubicBezTo>
                  <a:cubicBezTo>
                    <a:pt x="5" y="129"/>
                    <a:pt x="11" y="131"/>
                    <a:pt x="21" y="134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72" y="148"/>
                    <a:pt x="89" y="150"/>
                    <a:pt x="109" y="150"/>
                  </a:cubicBezTo>
                  <a:cubicBezTo>
                    <a:pt x="130" y="150"/>
                    <a:pt x="148" y="149"/>
                    <a:pt x="162" y="145"/>
                  </a:cubicBezTo>
                  <a:cubicBezTo>
                    <a:pt x="174" y="142"/>
                    <a:pt x="188" y="136"/>
                    <a:pt x="201" y="128"/>
                  </a:cubicBezTo>
                  <a:cubicBezTo>
                    <a:pt x="214" y="120"/>
                    <a:pt x="223" y="113"/>
                    <a:pt x="230" y="107"/>
                  </a:cubicBezTo>
                  <a:cubicBezTo>
                    <a:pt x="238" y="98"/>
                    <a:pt x="244" y="89"/>
                    <a:pt x="248" y="80"/>
                  </a:cubicBezTo>
                  <a:cubicBezTo>
                    <a:pt x="256" y="62"/>
                    <a:pt x="259" y="44"/>
                    <a:pt x="259" y="24"/>
                  </a:cubicBezTo>
                  <a:cubicBezTo>
                    <a:pt x="259" y="15"/>
                    <a:pt x="258" y="7"/>
                    <a:pt x="257" y="0"/>
                  </a:cubicBezTo>
                  <a:cubicBezTo>
                    <a:pt x="150" y="0"/>
                    <a:pt x="150" y="0"/>
                    <a:pt x="150" y="0"/>
                  </a:cubicBezTo>
                  <a:close/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7" name="Freeform 19"/>
            <p:cNvSpPr>
              <a:spLocks noEditPoints="1"/>
            </p:cNvSpPr>
            <p:nvPr/>
          </p:nvSpPr>
          <p:spPr bwMode="auto">
            <a:xfrm>
              <a:off x="4929188" y="781050"/>
              <a:ext cx="633413" cy="46038"/>
            </a:xfrm>
            <a:custGeom>
              <a:avLst/>
              <a:gdLst>
                <a:gd name="T0" fmla="*/ 465 w 467"/>
                <a:gd name="T1" fmla="*/ 3 h 34"/>
                <a:gd name="T2" fmla="*/ 459 w 467"/>
                <a:gd name="T3" fmla="*/ 0 h 34"/>
                <a:gd name="T4" fmla="*/ 8 w 467"/>
                <a:gd name="T5" fmla="*/ 0 h 34"/>
                <a:gd name="T6" fmla="*/ 2 w 467"/>
                <a:gd name="T7" fmla="*/ 3 h 34"/>
                <a:gd name="T8" fmla="*/ 0 w 467"/>
                <a:gd name="T9" fmla="*/ 9 h 34"/>
                <a:gd name="T10" fmla="*/ 0 w 467"/>
                <a:gd name="T11" fmla="*/ 25 h 34"/>
                <a:gd name="T12" fmla="*/ 2 w 467"/>
                <a:gd name="T13" fmla="*/ 31 h 34"/>
                <a:gd name="T14" fmla="*/ 8 w 467"/>
                <a:gd name="T15" fmla="*/ 34 h 34"/>
                <a:gd name="T16" fmla="*/ 459 w 467"/>
                <a:gd name="T17" fmla="*/ 34 h 34"/>
                <a:gd name="T18" fmla="*/ 465 w 467"/>
                <a:gd name="T19" fmla="*/ 31 h 34"/>
                <a:gd name="T20" fmla="*/ 467 w 467"/>
                <a:gd name="T21" fmla="*/ 25 h 34"/>
                <a:gd name="T22" fmla="*/ 467 w 467"/>
                <a:gd name="T23" fmla="*/ 9 h 34"/>
                <a:gd name="T24" fmla="*/ 465 w 467"/>
                <a:gd name="T25" fmla="*/ 3 h 34"/>
                <a:gd name="T26" fmla="*/ 465 w 467"/>
                <a:gd name="T27" fmla="*/ 3 h 34"/>
                <a:gd name="T28" fmla="*/ 465 w 467"/>
                <a:gd name="T2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7" h="34">
                  <a:moveTo>
                    <a:pt x="465" y="3"/>
                  </a:moveTo>
                  <a:cubicBezTo>
                    <a:pt x="463" y="1"/>
                    <a:pt x="461" y="0"/>
                    <a:pt x="4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ubicBezTo>
                    <a:pt x="459" y="34"/>
                    <a:pt x="459" y="34"/>
                    <a:pt x="459" y="34"/>
                  </a:cubicBezTo>
                  <a:cubicBezTo>
                    <a:pt x="461" y="34"/>
                    <a:pt x="463" y="33"/>
                    <a:pt x="465" y="31"/>
                  </a:cubicBezTo>
                  <a:cubicBezTo>
                    <a:pt x="466" y="30"/>
                    <a:pt x="467" y="28"/>
                    <a:pt x="467" y="25"/>
                  </a:cubicBezTo>
                  <a:cubicBezTo>
                    <a:pt x="467" y="9"/>
                    <a:pt x="467" y="9"/>
                    <a:pt x="467" y="9"/>
                  </a:cubicBezTo>
                  <a:cubicBezTo>
                    <a:pt x="467" y="6"/>
                    <a:pt x="466" y="4"/>
                    <a:pt x="465" y="3"/>
                  </a:cubicBezTo>
                  <a:close/>
                  <a:moveTo>
                    <a:pt x="465" y="3"/>
                  </a:moveTo>
                  <a:cubicBezTo>
                    <a:pt x="465" y="3"/>
                    <a:pt x="465" y="3"/>
                    <a:pt x="465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12804211" y="1599960"/>
            <a:ext cx="1266629" cy="1085682"/>
            <a:chOff x="6402388" y="509588"/>
            <a:chExt cx="633412" cy="542925"/>
          </a:xfrm>
          <a:solidFill>
            <a:schemeClr val="bg1"/>
          </a:solidFill>
        </p:grpSpPr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02388" y="600075"/>
              <a:ext cx="101600" cy="452438"/>
            </a:xfrm>
            <a:custGeom>
              <a:avLst/>
              <a:gdLst>
                <a:gd name="T0" fmla="*/ 17 w 75"/>
                <a:gd name="T1" fmla="*/ 17 h 333"/>
                <a:gd name="T2" fmla="*/ 0 w 75"/>
                <a:gd name="T3" fmla="*/ 58 h 333"/>
                <a:gd name="T4" fmla="*/ 0 w 75"/>
                <a:gd name="T5" fmla="*/ 275 h 333"/>
                <a:gd name="T6" fmla="*/ 17 w 75"/>
                <a:gd name="T7" fmla="*/ 316 h 333"/>
                <a:gd name="T8" fmla="*/ 58 w 75"/>
                <a:gd name="T9" fmla="*/ 333 h 333"/>
                <a:gd name="T10" fmla="*/ 75 w 75"/>
                <a:gd name="T11" fmla="*/ 333 h 333"/>
                <a:gd name="T12" fmla="*/ 75 w 75"/>
                <a:gd name="T13" fmla="*/ 0 h 333"/>
                <a:gd name="T14" fmla="*/ 58 w 75"/>
                <a:gd name="T15" fmla="*/ 0 h 333"/>
                <a:gd name="T16" fmla="*/ 17 w 75"/>
                <a:gd name="T17" fmla="*/ 17 h 333"/>
                <a:gd name="T18" fmla="*/ 17 w 75"/>
                <a:gd name="T19" fmla="*/ 17 h 333"/>
                <a:gd name="T20" fmla="*/ 17 w 75"/>
                <a:gd name="T21" fmla="*/ 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333">
                  <a:moveTo>
                    <a:pt x="17" y="17"/>
                  </a:moveTo>
                  <a:cubicBezTo>
                    <a:pt x="6" y="28"/>
                    <a:pt x="0" y="42"/>
                    <a:pt x="0" y="58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291"/>
                    <a:pt x="6" y="305"/>
                    <a:pt x="17" y="316"/>
                  </a:cubicBezTo>
                  <a:cubicBezTo>
                    <a:pt x="29" y="328"/>
                    <a:pt x="42" y="333"/>
                    <a:pt x="58" y="333"/>
                  </a:cubicBezTo>
                  <a:cubicBezTo>
                    <a:pt x="75" y="333"/>
                    <a:pt x="75" y="333"/>
                    <a:pt x="75" y="333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0"/>
                    <a:pt x="29" y="5"/>
                    <a:pt x="17" y="17"/>
                  </a:cubicBezTo>
                  <a:close/>
                  <a:moveTo>
                    <a:pt x="17" y="17"/>
                  </a:moveTo>
                  <a:cubicBezTo>
                    <a:pt x="17" y="17"/>
                    <a:pt x="17" y="17"/>
                    <a:pt x="17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537325" y="509588"/>
              <a:ext cx="363538" cy="542925"/>
            </a:xfrm>
            <a:custGeom>
              <a:avLst/>
              <a:gdLst>
                <a:gd name="T0" fmla="*/ 234 w 267"/>
                <a:gd name="T1" fmla="*/ 25 h 400"/>
                <a:gd name="T2" fmla="*/ 226 w 267"/>
                <a:gd name="T3" fmla="*/ 7 h 400"/>
                <a:gd name="T4" fmla="*/ 209 w 267"/>
                <a:gd name="T5" fmla="*/ 0 h 400"/>
                <a:gd name="T6" fmla="*/ 59 w 267"/>
                <a:gd name="T7" fmla="*/ 0 h 400"/>
                <a:gd name="T8" fmla="*/ 41 w 267"/>
                <a:gd name="T9" fmla="*/ 7 h 400"/>
                <a:gd name="T10" fmla="*/ 33 w 267"/>
                <a:gd name="T11" fmla="*/ 25 h 400"/>
                <a:gd name="T12" fmla="*/ 33 w 267"/>
                <a:gd name="T13" fmla="*/ 67 h 400"/>
                <a:gd name="T14" fmla="*/ 0 w 267"/>
                <a:gd name="T15" fmla="*/ 67 h 400"/>
                <a:gd name="T16" fmla="*/ 0 w 267"/>
                <a:gd name="T17" fmla="*/ 400 h 400"/>
                <a:gd name="T18" fmla="*/ 267 w 267"/>
                <a:gd name="T19" fmla="*/ 400 h 400"/>
                <a:gd name="T20" fmla="*/ 267 w 267"/>
                <a:gd name="T21" fmla="*/ 67 h 400"/>
                <a:gd name="T22" fmla="*/ 234 w 267"/>
                <a:gd name="T23" fmla="*/ 67 h 400"/>
                <a:gd name="T24" fmla="*/ 234 w 267"/>
                <a:gd name="T25" fmla="*/ 25 h 400"/>
                <a:gd name="T26" fmla="*/ 200 w 267"/>
                <a:gd name="T27" fmla="*/ 67 h 400"/>
                <a:gd name="T28" fmla="*/ 67 w 267"/>
                <a:gd name="T29" fmla="*/ 67 h 400"/>
                <a:gd name="T30" fmla="*/ 67 w 267"/>
                <a:gd name="T31" fmla="*/ 33 h 400"/>
                <a:gd name="T32" fmla="*/ 200 w 267"/>
                <a:gd name="T33" fmla="*/ 33 h 400"/>
                <a:gd name="T34" fmla="*/ 200 w 267"/>
                <a:gd name="T35" fmla="*/ 67 h 400"/>
                <a:gd name="T36" fmla="*/ 200 w 267"/>
                <a:gd name="T37" fmla="*/ 67 h 400"/>
                <a:gd name="T38" fmla="*/ 200 w 267"/>
                <a:gd name="T39" fmla="*/ 6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7" h="400">
                  <a:moveTo>
                    <a:pt x="234" y="25"/>
                  </a:moveTo>
                  <a:cubicBezTo>
                    <a:pt x="234" y="18"/>
                    <a:pt x="231" y="12"/>
                    <a:pt x="226" y="7"/>
                  </a:cubicBezTo>
                  <a:cubicBezTo>
                    <a:pt x="222" y="2"/>
                    <a:pt x="216" y="0"/>
                    <a:pt x="20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2" y="0"/>
                    <a:pt x="46" y="2"/>
                    <a:pt x="41" y="7"/>
                  </a:cubicBezTo>
                  <a:cubicBezTo>
                    <a:pt x="36" y="12"/>
                    <a:pt x="33" y="18"/>
                    <a:pt x="33" y="25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267" y="400"/>
                    <a:pt x="267" y="400"/>
                    <a:pt x="267" y="400"/>
                  </a:cubicBezTo>
                  <a:cubicBezTo>
                    <a:pt x="267" y="67"/>
                    <a:pt x="267" y="67"/>
                    <a:pt x="267" y="67"/>
                  </a:cubicBezTo>
                  <a:cubicBezTo>
                    <a:pt x="234" y="67"/>
                    <a:pt x="234" y="67"/>
                    <a:pt x="234" y="67"/>
                  </a:cubicBezTo>
                  <a:lnTo>
                    <a:pt x="234" y="25"/>
                  </a:lnTo>
                  <a:close/>
                  <a:moveTo>
                    <a:pt x="200" y="67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200" y="33"/>
                    <a:pt x="200" y="33"/>
                    <a:pt x="200" y="33"/>
                  </a:cubicBezTo>
                  <a:lnTo>
                    <a:pt x="200" y="67"/>
                  </a:lnTo>
                  <a:close/>
                  <a:moveTo>
                    <a:pt x="200" y="67"/>
                  </a:moveTo>
                  <a:cubicBezTo>
                    <a:pt x="200" y="67"/>
                    <a:pt x="200" y="67"/>
                    <a:pt x="200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2" name="Freeform 25"/>
            <p:cNvSpPr>
              <a:spLocks noEditPoints="1"/>
            </p:cNvSpPr>
            <p:nvPr/>
          </p:nvSpPr>
          <p:spPr bwMode="auto">
            <a:xfrm>
              <a:off x="6934200" y="600075"/>
              <a:ext cx="101600" cy="452438"/>
            </a:xfrm>
            <a:custGeom>
              <a:avLst/>
              <a:gdLst>
                <a:gd name="T0" fmla="*/ 58 w 75"/>
                <a:gd name="T1" fmla="*/ 17 h 333"/>
                <a:gd name="T2" fmla="*/ 17 w 75"/>
                <a:gd name="T3" fmla="*/ 0 h 333"/>
                <a:gd name="T4" fmla="*/ 0 w 75"/>
                <a:gd name="T5" fmla="*/ 0 h 333"/>
                <a:gd name="T6" fmla="*/ 0 w 75"/>
                <a:gd name="T7" fmla="*/ 333 h 333"/>
                <a:gd name="T8" fmla="*/ 17 w 75"/>
                <a:gd name="T9" fmla="*/ 333 h 333"/>
                <a:gd name="T10" fmla="*/ 58 w 75"/>
                <a:gd name="T11" fmla="*/ 316 h 333"/>
                <a:gd name="T12" fmla="*/ 75 w 75"/>
                <a:gd name="T13" fmla="*/ 275 h 333"/>
                <a:gd name="T14" fmla="*/ 75 w 75"/>
                <a:gd name="T15" fmla="*/ 58 h 333"/>
                <a:gd name="T16" fmla="*/ 58 w 75"/>
                <a:gd name="T17" fmla="*/ 17 h 333"/>
                <a:gd name="T18" fmla="*/ 58 w 75"/>
                <a:gd name="T19" fmla="*/ 17 h 333"/>
                <a:gd name="T20" fmla="*/ 58 w 75"/>
                <a:gd name="T21" fmla="*/ 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333">
                  <a:moveTo>
                    <a:pt x="58" y="17"/>
                  </a:moveTo>
                  <a:cubicBezTo>
                    <a:pt x="47" y="5"/>
                    <a:pt x="33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17" y="333"/>
                    <a:pt x="17" y="333"/>
                    <a:pt x="17" y="333"/>
                  </a:cubicBezTo>
                  <a:cubicBezTo>
                    <a:pt x="33" y="333"/>
                    <a:pt x="47" y="328"/>
                    <a:pt x="58" y="316"/>
                  </a:cubicBezTo>
                  <a:cubicBezTo>
                    <a:pt x="69" y="305"/>
                    <a:pt x="75" y="291"/>
                    <a:pt x="75" y="275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5" y="42"/>
                    <a:pt x="69" y="28"/>
                    <a:pt x="58" y="17"/>
                  </a:cubicBezTo>
                  <a:close/>
                  <a:moveTo>
                    <a:pt x="58" y="17"/>
                  </a:moveTo>
                  <a:cubicBezTo>
                    <a:pt x="58" y="17"/>
                    <a:pt x="58" y="17"/>
                    <a:pt x="58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5" name="Freeform 29"/>
          <p:cNvSpPr>
            <a:spLocks noEditPoints="1"/>
          </p:cNvSpPr>
          <p:nvPr/>
        </p:nvSpPr>
        <p:spPr bwMode="auto">
          <a:xfrm>
            <a:off x="15750157" y="1479329"/>
            <a:ext cx="1266631" cy="1326945"/>
          </a:xfrm>
          <a:custGeom>
            <a:avLst/>
            <a:gdLst>
              <a:gd name="T0" fmla="*/ 444 w 446"/>
              <a:gd name="T1" fmla="*/ 298 h 467"/>
              <a:gd name="T2" fmla="*/ 397 w 446"/>
              <a:gd name="T3" fmla="*/ 233 h 467"/>
              <a:gd name="T4" fmla="*/ 444 w 446"/>
              <a:gd name="T5" fmla="*/ 169 h 467"/>
              <a:gd name="T6" fmla="*/ 445 w 446"/>
              <a:gd name="T7" fmla="*/ 161 h 467"/>
              <a:gd name="T8" fmla="*/ 440 w 446"/>
              <a:gd name="T9" fmla="*/ 156 h 467"/>
              <a:gd name="T10" fmla="*/ 363 w 446"/>
              <a:gd name="T11" fmla="*/ 131 h 467"/>
              <a:gd name="T12" fmla="*/ 363 w 446"/>
              <a:gd name="T13" fmla="*/ 51 h 467"/>
              <a:gd name="T14" fmla="*/ 360 w 446"/>
              <a:gd name="T15" fmla="*/ 44 h 467"/>
              <a:gd name="T16" fmla="*/ 352 w 446"/>
              <a:gd name="T17" fmla="*/ 43 h 467"/>
              <a:gd name="T18" fmla="*/ 276 w 446"/>
              <a:gd name="T19" fmla="*/ 68 h 467"/>
              <a:gd name="T20" fmla="*/ 229 w 446"/>
              <a:gd name="T21" fmla="*/ 3 h 467"/>
              <a:gd name="T22" fmla="*/ 223 w 446"/>
              <a:gd name="T23" fmla="*/ 0 h 467"/>
              <a:gd name="T24" fmla="*/ 216 w 446"/>
              <a:gd name="T25" fmla="*/ 3 h 467"/>
              <a:gd name="T26" fmla="*/ 169 w 446"/>
              <a:gd name="T27" fmla="*/ 68 h 467"/>
              <a:gd name="T28" fmla="*/ 93 w 446"/>
              <a:gd name="T29" fmla="*/ 43 h 467"/>
              <a:gd name="T30" fmla="*/ 85 w 446"/>
              <a:gd name="T31" fmla="*/ 44 h 467"/>
              <a:gd name="T32" fmla="*/ 82 w 446"/>
              <a:gd name="T33" fmla="*/ 51 h 467"/>
              <a:gd name="T34" fmla="*/ 82 w 446"/>
              <a:gd name="T35" fmla="*/ 131 h 467"/>
              <a:gd name="T36" fmla="*/ 6 w 446"/>
              <a:gd name="T37" fmla="*/ 156 h 467"/>
              <a:gd name="T38" fmla="*/ 0 w 446"/>
              <a:gd name="T39" fmla="*/ 161 h 467"/>
              <a:gd name="T40" fmla="*/ 2 w 446"/>
              <a:gd name="T41" fmla="*/ 169 h 467"/>
              <a:gd name="T42" fmla="*/ 48 w 446"/>
              <a:gd name="T43" fmla="*/ 233 h 467"/>
              <a:gd name="T44" fmla="*/ 2 w 446"/>
              <a:gd name="T45" fmla="*/ 298 h 467"/>
              <a:gd name="T46" fmla="*/ 0 w 446"/>
              <a:gd name="T47" fmla="*/ 306 h 467"/>
              <a:gd name="T48" fmla="*/ 6 w 446"/>
              <a:gd name="T49" fmla="*/ 311 h 467"/>
              <a:gd name="T50" fmla="*/ 82 w 446"/>
              <a:gd name="T51" fmla="*/ 336 h 467"/>
              <a:gd name="T52" fmla="*/ 82 w 446"/>
              <a:gd name="T53" fmla="*/ 416 h 467"/>
              <a:gd name="T54" fmla="*/ 85 w 446"/>
              <a:gd name="T55" fmla="*/ 422 h 467"/>
              <a:gd name="T56" fmla="*/ 93 w 446"/>
              <a:gd name="T57" fmla="*/ 423 h 467"/>
              <a:gd name="T58" fmla="*/ 169 w 446"/>
              <a:gd name="T59" fmla="*/ 399 h 467"/>
              <a:gd name="T60" fmla="*/ 216 w 446"/>
              <a:gd name="T61" fmla="*/ 464 h 467"/>
              <a:gd name="T62" fmla="*/ 223 w 446"/>
              <a:gd name="T63" fmla="*/ 467 h 467"/>
              <a:gd name="T64" fmla="*/ 229 w 446"/>
              <a:gd name="T65" fmla="*/ 464 h 467"/>
              <a:gd name="T66" fmla="*/ 276 w 446"/>
              <a:gd name="T67" fmla="*/ 399 h 467"/>
              <a:gd name="T68" fmla="*/ 352 w 446"/>
              <a:gd name="T69" fmla="*/ 423 h 467"/>
              <a:gd name="T70" fmla="*/ 360 w 446"/>
              <a:gd name="T71" fmla="*/ 422 h 467"/>
              <a:gd name="T72" fmla="*/ 363 w 446"/>
              <a:gd name="T73" fmla="*/ 416 h 467"/>
              <a:gd name="T74" fmla="*/ 363 w 446"/>
              <a:gd name="T75" fmla="*/ 336 h 467"/>
              <a:gd name="T76" fmla="*/ 440 w 446"/>
              <a:gd name="T77" fmla="*/ 311 h 467"/>
              <a:gd name="T78" fmla="*/ 445 w 446"/>
              <a:gd name="T79" fmla="*/ 306 h 467"/>
              <a:gd name="T80" fmla="*/ 444 w 446"/>
              <a:gd name="T81" fmla="*/ 298 h 467"/>
              <a:gd name="T82" fmla="*/ 361 w 446"/>
              <a:gd name="T83" fmla="*/ 292 h 467"/>
              <a:gd name="T84" fmla="*/ 329 w 446"/>
              <a:gd name="T85" fmla="*/ 340 h 467"/>
              <a:gd name="T86" fmla="*/ 281 w 446"/>
              <a:gd name="T87" fmla="*/ 372 h 467"/>
              <a:gd name="T88" fmla="*/ 223 w 446"/>
              <a:gd name="T89" fmla="*/ 384 h 467"/>
              <a:gd name="T90" fmla="*/ 164 w 446"/>
              <a:gd name="T91" fmla="*/ 372 h 467"/>
              <a:gd name="T92" fmla="*/ 116 w 446"/>
              <a:gd name="T93" fmla="*/ 340 h 467"/>
              <a:gd name="T94" fmla="*/ 84 w 446"/>
              <a:gd name="T95" fmla="*/ 292 h 467"/>
              <a:gd name="T96" fmla="*/ 72 w 446"/>
              <a:gd name="T97" fmla="*/ 233 h 467"/>
              <a:gd name="T98" fmla="*/ 84 w 446"/>
              <a:gd name="T99" fmla="*/ 175 h 467"/>
              <a:gd name="T100" fmla="*/ 116 w 446"/>
              <a:gd name="T101" fmla="*/ 127 h 467"/>
              <a:gd name="T102" fmla="*/ 164 w 446"/>
              <a:gd name="T103" fmla="*/ 95 h 467"/>
              <a:gd name="T104" fmla="*/ 223 w 446"/>
              <a:gd name="T105" fmla="*/ 83 h 467"/>
              <a:gd name="T106" fmla="*/ 281 w 446"/>
              <a:gd name="T107" fmla="*/ 95 h 467"/>
              <a:gd name="T108" fmla="*/ 329 w 446"/>
              <a:gd name="T109" fmla="*/ 127 h 467"/>
              <a:gd name="T110" fmla="*/ 361 w 446"/>
              <a:gd name="T111" fmla="*/ 175 h 467"/>
              <a:gd name="T112" fmla="*/ 373 w 446"/>
              <a:gd name="T113" fmla="*/ 233 h 467"/>
              <a:gd name="T114" fmla="*/ 361 w 446"/>
              <a:gd name="T115" fmla="*/ 292 h 467"/>
              <a:gd name="T116" fmla="*/ 361 w 446"/>
              <a:gd name="T117" fmla="*/ 292 h 467"/>
              <a:gd name="T118" fmla="*/ 361 w 446"/>
              <a:gd name="T119" fmla="*/ 29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46" h="467">
                <a:moveTo>
                  <a:pt x="444" y="298"/>
                </a:moveTo>
                <a:cubicBezTo>
                  <a:pt x="397" y="233"/>
                  <a:pt x="397" y="233"/>
                  <a:pt x="397" y="233"/>
                </a:cubicBezTo>
                <a:cubicBezTo>
                  <a:pt x="444" y="169"/>
                  <a:pt x="444" y="169"/>
                  <a:pt x="444" y="169"/>
                </a:cubicBezTo>
                <a:cubicBezTo>
                  <a:pt x="445" y="166"/>
                  <a:pt x="446" y="164"/>
                  <a:pt x="445" y="161"/>
                </a:cubicBezTo>
                <a:cubicBezTo>
                  <a:pt x="444" y="159"/>
                  <a:pt x="442" y="157"/>
                  <a:pt x="440" y="156"/>
                </a:cubicBezTo>
                <a:cubicBezTo>
                  <a:pt x="363" y="131"/>
                  <a:pt x="363" y="131"/>
                  <a:pt x="363" y="131"/>
                </a:cubicBezTo>
                <a:cubicBezTo>
                  <a:pt x="363" y="51"/>
                  <a:pt x="363" y="51"/>
                  <a:pt x="363" y="51"/>
                </a:cubicBezTo>
                <a:cubicBezTo>
                  <a:pt x="363" y="48"/>
                  <a:pt x="362" y="46"/>
                  <a:pt x="360" y="44"/>
                </a:cubicBezTo>
                <a:cubicBezTo>
                  <a:pt x="357" y="43"/>
                  <a:pt x="355" y="42"/>
                  <a:pt x="352" y="43"/>
                </a:cubicBezTo>
                <a:cubicBezTo>
                  <a:pt x="276" y="68"/>
                  <a:pt x="276" y="68"/>
                  <a:pt x="276" y="68"/>
                </a:cubicBezTo>
                <a:cubicBezTo>
                  <a:pt x="229" y="3"/>
                  <a:pt x="229" y="3"/>
                  <a:pt x="229" y="3"/>
                </a:cubicBezTo>
                <a:cubicBezTo>
                  <a:pt x="228" y="1"/>
                  <a:pt x="226" y="0"/>
                  <a:pt x="223" y="0"/>
                </a:cubicBezTo>
                <a:cubicBezTo>
                  <a:pt x="220" y="0"/>
                  <a:pt x="217" y="1"/>
                  <a:pt x="216" y="3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93" y="43"/>
                  <a:pt x="93" y="43"/>
                  <a:pt x="93" y="43"/>
                </a:cubicBezTo>
                <a:cubicBezTo>
                  <a:pt x="90" y="42"/>
                  <a:pt x="88" y="43"/>
                  <a:pt x="85" y="44"/>
                </a:cubicBezTo>
                <a:cubicBezTo>
                  <a:pt x="83" y="46"/>
                  <a:pt x="82" y="48"/>
                  <a:pt x="82" y="51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6" y="156"/>
                  <a:pt x="6" y="156"/>
                  <a:pt x="6" y="156"/>
                </a:cubicBezTo>
                <a:cubicBezTo>
                  <a:pt x="3" y="157"/>
                  <a:pt x="1" y="159"/>
                  <a:pt x="0" y="161"/>
                </a:cubicBezTo>
                <a:cubicBezTo>
                  <a:pt x="0" y="164"/>
                  <a:pt x="0" y="166"/>
                  <a:pt x="2" y="169"/>
                </a:cubicBezTo>
                <a:cubicBezTo>
                  <a:pt x="48" y="233"/>
                  <a:pt x="48" y="233"/>
                  <a:pt x="48" y="233"/>
                </a:cubicBezTo>
                <a:cubicBezTo>
                  <a:pt x="2" y="298"/>
                  <a:pt x="2" y="298"/>
                  <a:pt x="2" y="298"/>
                </a:cubicBezTo>
                <a:cubicBezTo>
                  <a:pt x="0" y="300"/>
                  <a:pt x="0" y="303"/>
                  <a:pt x="0" y="306"/>
                </a:cubicBezTo>
                <a:cubicBezTo>
                  <a:pt x="1" y="308"/>
                  <a:pt x="3" y="310"/>
                  <a:pt x="6" y="311"/>
                </a:cubicBezTo>
                <a:cubicBezTo>
                  <a:pt x="82" y="336"/>
                  <a:pt x="82" y="336"/>
                  <a:pt x="82" y="336"/>
                </a:cubicBezTo>
                <a:cubicBezTo>
                  <a:pt x="82" y="416"/>
                  <a:pt x="82" y="416"/>
                  <a:pt x="82" y="416"/>
                </a:cubicBezTo>
                <a:cubicBezTo>
                  <a:pt x="82" y="418"/>
                  <a:pt x="83" y="421"/>
                  <a:pt x="85" y="422"/>
                </a:cubicBezTo>
                <a:cubicBezTo>
                  <a:pt x="88" y="424"/>
                  <a:pt x="90" y="424"/>
                  <a:pt x="93" y="423"/>
                </a:cubicBezTo>
                <a:cubicBezTo>
                  <a:pt x="169" y="399"/>
                  <a:pt x="169" y="399"/>
                  <a:pt x="169" y="399"/>
                </a:cubicBezTo>
                <a:cubicBezTo>
                  <a:pt x="216" y="464"/>
                  <a:pt x="216" y="464"/>
                  <a:pt x="216" y="464"/>
                </a:cubicBezTo>
                <a:cubicBezTo>
                  <a:pt x="218" y="466"/>
                  <a:pt x="220" y="467"/>
                  <a:pt x="223" y="467"/>
                </a:cubicBezTo>
                <a:cubicBezTo>
                  <a:pt x="225" y="467"/>
                  <a:pt x="228" y="466"/>
                  <a:pt x="229" y="464"/>
                </a:cubicBezTo>
                <a:cubicBezTo>
                  <a:pt x="276" y="399"/>
                  <a:pt x="276" y="399"/>
                  <a:pt x="276" y="399"/>
                </a:cubicBezTo>
                <a:cubicBezTo>
                  <a:pt x="352" y="423"/>
                  <a:pt x="352" y="423"/>
                  <a:pt x="352" y="423"/>
                </a:cubicBezTo>
                <a:cubicBezTo>
                  <a:pt x="355" y="424"/>
                  <a:pt x="357" y="424"/>
                  <a:pt x="360" y="422"/>
                </a:cubicBezTo>
                <a:cubicBezTo>
                  <a:pt x="362" y="421"/>
                  <a:pt x="363" y="418"/>
                  <a:pt x="363" y="416"/>
                </a:cubicBezTo>
                <a:cubicBezTo>
                  <a:pt x="363" y="336"/>
                  <a:pt x="363" y="336"/>
                  <a:pt x="363" y="336"/>
                </a:cubicBezTo>
                <a:cubicBezTo>
                  <a:pt x="440" y="311"/>
                  <a:pt x="440" y="311"/>
                  <a:pt x="440" y="311"/>
                </a:cubicBezTo>
                <a:cubicBezTo>
                  <a:pt x="442" y="310"/>
                  <a:pt x="444" y="308"/>
                  <a:pt x="445" y="306"/>
                </a:cubicBezTo>
                <a:cubicBezTo>
                  <a:pt x="446" y="303"/>
                  <a:pt x="445" y="300"/>
                  <a:pt x="444" y="298"/>
                </a:cubicBezTo>
                <a:close/>
                <a:moveTo>
                  <a:pt x="361" y="292"/>
                </a:moveTo>
                <a:cubicBezTo>
                  <a:pt x="353" y="310"/>
                  <a:pt x="342" y="326"/>
                  <a:pt x="329" y="340"/>
                </a:cubicBezTo>
                <a:cubicBezTo>
                  <a:pt x="315" y="353"/>
                  <a:pt x="299" y="364"/>
                  <a:pt x="281" y="372"/>
                </a:cubicBezTo>
                <a:cubicBezTo>
                  <a:pt x="262" y="380"/>
                  <a:pt x="243" y="384"/>
                  <a:pt x="223" y="384"/>
                </a:cubicBezTo>
                <a:cubicBezTo>
                  <a:pt x="202" y="384"/>
                  <a:pt x="183" y="380"/>
                  <a:pt x="164" y="372"/>
                </a:cubicBezTo>
                <a:cubicBezTo>
                  <a:pt x="146" y="364"/>
                  <a:pt x="130" y="353"/>
                  <a:pt x="116" y="340"/>
                </a:cubicBezTo>
                <a:cubicBezTo>
                  <a:pt x="103" y="326"/>
                  <a:pt x="92" y="310"/>
                  <a:pt x="84" y="292"/>
                </a:cubicBezTo>
                <a:cubicBezTo>
                  <a:pt x="76" y="273"/>
                  <a:pt x="72" y="254"/>
                  <a:pt x="72" y="233"/>
                </a:cubicBezTo>
                <a:cubicBezTo>
                  <a:pt x="72" y="213"/>
                  <a:pt x="76" y="194"/>
                  <a:pt x="84" y="175"/>
                </a:cubicBezTo>
                <a:cubicBezTo>
                  <a:pt x="92" y="157"/>
                  <a:pt x="103" y="141"/>
                  <a:pt x="116" y="127"/>
                </a:cubicBezTo>
                <a:cubicBezTo>
                  <a:pt x="130" y="114"/>
                  <a:pt x="146" y="103"/>
                  <a:pt x="164" y="95"/>
                </a:cubicBezTo>
                <a:cubicBezTo>
                  <a:pt x="183" y="87"/>
                  <a:pt x="202" y="83"/>
                  <a:pt x="223" y="83"/>
                </a:cubicBezTo>
                <a:cubicBezTo>
                  <a:pt x="243" y="83"/>
                  <a:pt x="262" y="87"/>
                  <a:pt x="281" y="95"/>
                </a:cubicBezTo>
                <a:cubicBezTo>
                  <a:pt x="299" y="103"/>
                  <a:pt x="315" y="114"/>
                  <a:pt x="329" y="127"/>
                </a:cubicBezTo>
                <a:cubicBezTo>
                  <a:pt x="342" y="141"/>
                  <a:pt x="353" y="157"/>
                  <a:pt x="361" y="175"/>
                </a:cubicBezTo>
                <a:cubicBezTo>
                  <a:pt x="369" y="194"/>
                  <a:pt x="373" y="213"/>
                  <a:pt x="373" y="233"/>
                </a:cubicBezTo>
                <a:cubicBezTo>
                  <a:pt x="373" y="254"/>
                  <a:pt x="369" y="273"/>
                  <a:pt x="361" y="292"/>
                </a:cubicBezTo>
                <a:close/>
                <a:moveTo>
                  <a:pt x="361" y="292"/>
                </a:moveTo>
                <a:cubicBezTo>
                  <a:pt x="361" y="292"/>
                  <a:pt x="361" y="292"/>
                  <a:pt x="361" y="29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62" name="グループ化 61"/>
          <p:cNvGrpSpPr/>
          <p:nvPr/>
        </p:nvGrpSpPr>
        <p:grpSpPr>
          <a:xfrm>
            <a:off x="1020430" y="4755417"/>
            <a:ext cx="1269804" cy="1152348"/>
            <a:chOff x="509588" y="2349500"/>
            <a:chExt cx="635000" cy="576263"/>
          </a:xfrm>
          <a:solidFill>
            <a:schemeClr val="bg1"/>
          </a:solidFill>
        </p:grpSpPr>
        <p:sp>
          <p:nvSpPr>
            <p:cNvPr id="38" name="Freeform 33"/>
            <p:cNvSpPr>
              <a:spLocks noEditPoints="1"/>
            </p:cNvSpPr>
            <p:nvPr/>
          </p:nvSpPr>
          <p:spPr bwMode="auto">
            <a:xfrm>
              <a:off x="509588" y="2551113"/>
              <a:ext cx="371475" cy="374650"/>
            </a:xfrm>
            <a:custGeom>
              <a:avLst/>
              <a:gdLst>
                <a:gd name="T0" fmla="*/ 151 w 233"/>
                <a:gd name="T1" fmla="*/ 114 h 235"/>
                <a:gd name="T2" fmla="*/ 199 w 233"/>
                <a:gd name="T3" fmla="*/ 44 h 235"/>
                <a:gd name="T4" fmla="*/ 232 w 233"/>
                <a:gd name="T5" fmla="*/ 44 h 235"/>
                <a:gd name="T6" fmla="*/ 232 w 233"/>
                <a:gd name="T7" fmla="*/ 0 h 235"/>
                <a:gd name="T8" fmla="*/ 165 w 233"/>
                <a:gd name="T9" fmla="*/ 0 h 235"/>
                <a:gd name="T10" fmla="*/ 128 w 233"/>
                <a:gd name="T11" fmla="*/ 60 h 235"/>
                <a:gd name="T12" fmla="*/ 121 w 233"/>
                <a:gd name="T13" fmla="*/ 71 h 235"/>
                <a:gd name="T14" fmla="*/ 119 w 233"/>
                <a:gd name="T15" fmla="*/ 76 h 235"/>
                <a:gd name="T16" fmla="*/ 118 w 233"/>
                <a:gd name="T17" fmla="*/ 76 h 235"/>
                <a:gd name="T18" fmla="*/ 115 w 233"/>
                <a:gd name="T19" fmla="*/ 71 h 235"/>
                <a:gd name="T20" fmla="*/ 109 w 233"/>
                <a:gd name="T21" fmla="*/ 60 h 235"/>
                <a:gd name="T22" fmla="*/ 73 w 233"/>
                <a:gd name="T23" fmla="*/ 0 h 235"/>
                <a:gd name="T24" fmla="*/ 1 w 233"/>
                <a:gd name="T25" fmla="*/ 0 h 235"/>
                <a:gd name="T26" fmla="*/ 1 w 233"/>
                <a:gd name="T27" fmla="*/ 44 h 235"/>
                <a:gd name="T28" fmla="*/ 37 w 233"/>
                <a:gd name="T29" fmla="*/ 44 h 235"/>
                <a:gd name="T30" fmla="*/ 85 w 233"/>
                <a:gd name="T31" fmla="*/ 115 h 235"/>
                <a:gd name="T32" fmla="*/ 33 w 233"/>
                <a:gd name="T33" fmla="*/ 191 h 235"/>
                <a:gd name="T34" fmla="*/ 0 w 233"/>
                <a:gd name="T35" fmla="*/ 191 h 235"/>
                <a:gd name="T36" fmla="*/ 0 w 233"/>
                <a:gd name="T37" fmla="*/ 235 h 235"/>
                <a:gd name="T38" fmla="*/ 67 w 233"/>
                <a:gd name="T39" fmla="*/ 235 h 235"/>
                <a:gd name="T40" fmla="*/ 108 w 233"/>
                <a:gd name="T41" fmla="*/ 169 h 235"/>
                <a:gd name="T42" fmla="*/ 114 w 233"/>
                <a:gd name="T43" fmla="*/ 158 h 235"/>
                <a:gd name="T44" fmla="*/ 117 w 233"/>
                <a:gd name="T45" fmla="*/ 152 h 235"/>
                <a:gd name="T46" fmla="*/ 117 w 233"/>
                <a:gd name="T47" fmla="*/ 152 h 235"/>
                <a:gd name="T48" fmla="*/ 120 w 233"/>
                <a:gd name="T49" fmla="*/ 158 h 235"/>
                <a:gd name="T50" fmla="*/ 126 w 233"/>
                <a:gd name="T51" fmla="*/ 169 h 235"/>
                <a:gd name="T52" fmla="*/ 168 w 233"/>
                <a:gd name="T53" fmla="*/ 235 h 235"/>
                <a:gd name="T54" fmla="*/ 233 w 233"/>
                <a:gd name="T55" fmla="*/ 235 h 235"/>
                <a:gd name="T56" fmla="*/ 233 w 233"/>
                <a:gd name="T57" fmla="*/ 191 h 235"/>
                <a:gd name="T58" fmla="*/ 204 w 233"/>
                <a:gd name="T59" fmla="*/ 191 h 235"/>
                <a:gd name="T60" fmla="*/ 151 w 233"/>
                <a:gd name="T61" fmla="*/ 114 h 235"/>
                <a:gd name="T62" fmla="*/ 151 w 233"/>
                <a:gd name="T63" fmla="*/ 114 h 235"/>
                <a:gd name="T64" fmla="*/ 151 w 233"/>
                <a:gd name="T65" fmla="*/ 1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35">
                  <a:moveTo>
                    <a:pt x="151" y="114"/>
                  </a:moveTo>
                  <a:cubicBezTo>
                    <a:pt x="199" y="44"/>
                    <a:pt x="199" y="44"/>
                    <a:pt x="199" y="44"/>
                  </a:cubicBezTo>
                  <a:cubicBezTo>
                    <a:pt x="232" y="44"/>
                    <a:pt x="232" y="44"/>
                    <a:pt x="232" y="44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3"/>
                    <a:pt x="119" y="75"/>
                    <a:pt x="119" y="76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117" y="74"/>
                    <a:pt x="116" y="72"/>
                    <a:pt x="115" y="71"/>
                  </a:cubicBezTo>
                  <a:cubicBezTo>
                    <a:pt x="111" y="64"/>
                    <a:pt x="109" y="61"/>
                    <a:pt x="109" y="6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67" y="235"/>
                    <a:pt x="67" y="235"/>
                    <a:pt x="67" y="235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10" y="165"/>
                    <a:pt x="112" y="161"/>
                    <a:pt x="114" y="158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8" y="155"/>
                    <a:pt x="119" y="156"/>
                    <a:pt x="120" y="158"/>
                  </a:cubicBezTo>
                  <a:cubicBezTo>
                    <a:pt x="126" y="169"/>
                    <a:pt x="126" y="169"/>
                    <a:pt x="126" y="169"/>
                  </a:cubicBezTo>
                  <a:cubicBezTo>
                    <a:pt x="168" y="235"/>
                    <a:pt x="168" y="235"/>
                    <a:pt x="168" y="235"/>
                  </a:cubicBezTo>
                  <a:cubicBezTo>
                    <a:pt x="233" y="235"/>
                    <a:pt x="233" y="235"/>
                    <a:pt x="233" y="235"/>
                  </a:cubicBezTo>
                  <a:cubicBezTo>
                    <a:pt x="233" y="191"/>
                    <a:pt x="233" y="191"/>
                    <a:pt x="233" y="191"/>
                  </a:cubicBezTo>
                  <a:cubicBezTo>
                    <a:pt x="204" y="191"/>
                    <a:pt x="204" y="191"/>
                    <a:pt x="204" y="191"/>
                  </a:cubicBezTo>
                  <a:lnTo>
                    <a:pt x="151" y="114"/>
                  </a:lnTo>
                  <a:close/>
                  <a:moveTo>
                    <a:pt x="151" y="114"/>
                  </a:moveTo>
                  <a:cubicBezTo>
                    <a:pt x="151" y="114"/>
                    <a:pt x="151" y="114"/>
                    <a:pt x="151" y="1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928688" y="2349500"/>
              <a:ext cx="215900" cy="311150"/>
            </a:xfrm>
            <a:custGeom>
              <a:avLst/>
              <a:gdLst>
                <a:gd name="T0" fmla="*/ 103 w 136"/>
                <a:gd name="T1" fmla="*/ 141 h 195"/>
                <a:gd name="T2" fmla="*/ 103 w 136"/>
                <a:gd name="T3" fmla="*/ 162 h 195"/>
                <a:gd name="T4" fmla="*/ 42 w 136"/>
                <a:gd name="T5" fmla="*/ 162 h 195"/>
                <a:gd name="T6" fmla="*/ 50 w 136"/>
                <a:gd name="T7" fmla="*/ 145 h 195"/>
                <a:gd name="T8" fmla="*/ 67 w 136"/>
                <a:gd name="T9" fmla="*/ 132 h 195"/>
                <a:gd name="T10" fmla="*/ 89 w 136"/>
                <a:gd name="T11" fmla="*/ 119 h 195"/>
                <a:gd name="T12" fmla="*/ 110 w 136"/>
                <a:gd name="T13" fmla="*/ 104 h 195"/>
                <a:gd name="T14" fmla="*/ 126 w 136"/>
                <a:gd name="T15" fmla="*/ 84 h 195"/>
                <a:gd name="T16" fmla="*/ 133 w 136"/>
                <a:gd name="T17" fmla="*/ 57 h 195"/>
                <a:gd name="T18" fmla="*/ 115 w 136"/>
                <a:gd name="T19" fmla="*/ 16 h 195"/>
                <a:gd name="T20" fmla="*/ 68 w 136"/>
                <a:gd name="T21" fmla="*/ 0 h 195"/>
                <a:gd name="T22" fmla="*/ 19 w 136"/>
                <a:gd name="T23" fmla="*/ 17 h 195"/>
                <a:gd name="T24" fmla="*/ 3 w 136"/>
                <a:gd name="T25" fmla="*/ 34 h 195"/>
                <a:gd name="T26" fmla="*/ 30 w 136"/>
                <a:gd name="T27" fmla="*/ 58 h 195"/>
                <a:gd name="T28" fmla="*/ 40 w 136"/>
                <a:gd name="T29" fmla="*/ 48 h 195"/>
                <a:gd name="T30" fmla="*/ 65 w 136"/>
                <a:gd name="T31" fmla="*/ 38 h 195"/>
                <a:gd name="T32" fmla="*/ 83 w 136"/>
                <a:gd name="T33" fmla="*/ 44 h 195"/>
                <a:gd name="T34" fmla="*/ 91 w 136"/>
                <a:gd name="T35" fmla="*/ 61 h 195"/>
                <a:gd name="T36" fmla="*/ 84 w 136"/>
                <a:gd name="T37" fmla="*/ 77 h 195"/>
                <a:gd name="T38" fmla="*/ 67 w 136"/>
                <a:gd name="T39" fmla="*/ 92 h 195"/>
                <a:gd name="T40" fmla="*/ 45 w 136"/>
                <a:gd name="T41" fmla="*/ 106 h 195"/>
                <a:gd name="T42" fmla="*/ 24 w 136"/>
                <a:gd name="T43" fmla="*/ 123 h 195"/>
                <a:gd name="T44" fmla="*/ 7 w 136"/>
                <a:gd name="T45" fmla="*/ 145 h 195"/>
                <a:gd name="T46" fmla="*/ 0 w 136"/>
                <a:gd name="T47" fmla="*/ 176 h 195"/>
                <a:gd name="T48" fmla="*/ 1 w 136"/>
                <a:gd name="T49" fmla="*/ 188 h 195"/>
                <a:gd name="T50" fmla="*/ 2 w 136"/>
                <a:gd name="T51" fmla="*/ 195 h 195"/>
                <a:gd name="T52" fmla="*/ 136 w 136"/>
                <a:gd name="T53" fmla="*/ 195 h 195"/>
                <a:gd name="T54" fmla="*/ 136 w 136"/>
                <a:gd name="T55" fmla="*/ 141 h 195"/>
                <a:gd name="T56" fmla="*/ 103 w 136"/>
                <a:gd name="T57" fmla="*/ 141 h 195"/>
                <a:gd name="T58" fmla="*/ 103 w 136"/>
                <a:gd name="T59" fmla="*/ 141 h 195"/>
                <a:gd name="T60" fmla="*/ 103 w 136"/>
                <a:gd name="T61" fmla="*/ 14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6" h="195">
                  <a:moveTo>
                    <a:pt x="103" y="141"/>
                  </a:moveTo>
                  <a:cubicBezTo>
                    <a:pt x="103" y="162"/>
                    <a:pt x="103" y="162"/>
                    <a:pt x="103" y="162"/>
                  </a:cubicBezTo>
                  <a:cubicBezTo>
                    <a:pt x="42" y="162"/>
                    <a:pt x="42" y="162"/>
                    <a:pt x="42" y="162"/>
                  </a:cubicBezTo>
                  <a:cubicBezTo>
                    <a:pt x="43" y="156"/>
                    <a:pt x="45" y="151"/>
                    <a:pt x="50" y="145"/>
                  </a:cubicBezTo>
                  <a:cubicBezTo>
                    <a:pt x="55" y="140"/>
                    <a:pt x="61" y="136"/>
                    <a:pt x="67" y="132"/>
                  </a:cubicBezTo>
                  <a:cubicBezTo>
                    <a:pt x="74" y="128"/>
                    <a:pt x="81" y="124"/>
                    <a:pt x="89" y="119"/>
                  </a:cubicBezTo>
                  <a:cubicBezTo>
                    <a:pt x="96" y="114"/>
                    <a:pt x="103" y="109"/>
                    <a:pt x="110" y="104"/>
                  </a:cubicBezTo>
                  <a:cubicBezTo>
                    <a:pt x="116" y="99"/>
                    <a:pt x="122" y="92"/>
                    <a:pt x="126" y="84"/>
                  </a:cubicBezTo>
                  <a:cubicBezTo>
                    <a:pt x="130" y="76"/>
                    <a:pt x="133" y="67"/>
                    <a:pt x="133" y="57"/>
                  </a:cubicBezTo>
                  <a:cubicBezTo>
                    <a:pt x="133" y="40"/>
                    <a:pt x="127" y="26"/>
                    <a:pt x="115" y="16"/>
                  </a:cubicBezTo>
                  <a:cubicBezTo>
                    <a:pt x="103" y="5"/>
                    <a:pt x="88" y="0"/>
                    <a:pt x="68" y="0"/>
                  </a:cubicBezTo>
                  <a:cubicBezTo>
                    <a:pt x="50" y="0"/>
                    <a:pt x="34" y="6"/>
                    <a:pt x="19" y="17"/>
                  </a:cubicBezTo>
                  <a:cubicBezTo>
                    <a:pt x="13" y="22"/>
                    <a:pt x="7" y="28"/>
                    <a:pt x="3" y="34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4" y="53"/>
                    <a:pt x="37" y="50"/>
                    <a:pt x="40" y="48"/>
                  </a:cubicBezTo>
                  <a:cubicBezTo>
                    <a:pt x="48" y="41"/>
                    <a:pt x="56" y="38"/>
                    <a:pt x="65" y="38"/>
                  </a:cubicBezTo>
                  <a:cubicBezTo>
                    <a:pt x="72" y="38"/>
                    <a:pt x="78" y="40"/>
                    <a:pt x="83" y="44"/>
                  </a:cubicBezTo>
                  <a:cubicBezTo>
                    <a:pt x="89" y="49"/>
                    <a:pt x="91" y="54"/>
                    <a:pt x="91" y="61"/>
                  </a:cubicBezTo>
                  <a:cubicBezTo>
                    <a:pt x="91" y="66"/>
                    <a:pt x="89" y="72"/>
                    <a:pt x="84" y="77"/>
                  </a:cubicBezTo>
                  <a:cubicBezTo>
                    <a:pt x="80" y="83"/>
                    <a:pt x="74" y="88"/>
                    <a:pt x="67" y="92"/>
                  </a:cubicBezTo>
                  <a:cubicBezTo>
                    <a:pt x="61" y="95"/>
                    <a:pt x="53" y="100"/>
                    <a:pt x="45" y="106"/>
                  </a:cubicBezTo>
                  <a:cubicBezTo>
                    <a:pt x="38" y="111"/>
                    <a:pt x="30" y="117"/>
                    <a:pt x="24" y="123"/>
                  </a:cubicBezTo>
                  <a:cubicBezTo>
                    <a:pt x="17" y="128"/>
                    <a:pt x="11" y="136"/>
                    <a:pt x="7" y="145"/>
                  </a:cubicBezTo>
                  <a:cubicBezTo>
                    <a:pt x="2" y="154"/>
                    <a:pt x="0" y="165"/>
                    <a:pt x="0" y="176"/>
                  </a:cubicBezTo>
                  <a:cubicBezTo>
                    <a:pt x="0" y="179"/>
                    <a:pt x="0" y="183"/>
                    <a:pt x="1" y="188"/>
                  </a:cubicBezTo>
                  <a:cubicBezTo>
                    <a:pt x="2" y="195"/>
                    <a:pt x="2" y="195"/>
                    <a:pt x="2" y="195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6" y="141"/>
                    <a:pt x="136" y="141"/>
                    <a:pt x="136" y="141"/>
                  </a:cubicBezTo>
                  <a:lnTo>
                    <a:pt x="103" y="141"/>
                  </a:lnTo>
                  <a:close/>
                  <a:moveTo>
                    <a:pt x="103" y="141"/>
                  </a:moveTo>
                  <a:cubicBezTo>
                    <a:pt x="103" y="141"/>
                    <a:pt x="103" y="141"/>
                    <a:pt x="103" y="1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2" name="Freeform 38"/>
          <p:cNvSpPr>
            <a:spLocks noEditPoints="1"/>
          </p:cNvSpPr>
          <p:nvPr/>
        </p:nvSpPr>
        <p:spPr bwMode="auto">
          <a:xfrm>
            <a:off x="3960027" y="4791923"/>
            <a:ext cx="1276153" cy="1079335"/>
          </a:xfrm>
          <a:custGeom>
            <a:avLst/>
            <a:gdLst>
              <a:gd name="T0" fmla="*/ 42 w 434"/>
              <a:gd name="T1" fmla="*/ 0 h 367"/>
              <a:gd name="T2" fmla="*/ 0 w 434"/>
              <a:gd name="T3" fmla="*/ 325 h 367"/>
              <a:gd name="T4" fmla="*/ 392 w 434"/>
              <a:gd name="T5" fmla="*/ 367 h 367"/>
              <a:gd name="T6" fmla="*/ 434 w 434"/>
              <a:gd name="T7" fmla="*/ 42 h 367"/>
              <a:gd name="T8" fmla="*/ 131 w 434"/>
              <a:gd name="T9" fmla="*/ 331 h 367"/>
              <a:gd name="T10" fmla="*/ 36 w 434"/>
              <a:gd name="T11" fmla="*/ 331 h 367"/>
              <a:gd name="T12" fmla="*/ 36 w 434"/>
              <a:gd name="T13" fmla="*/ 269 h 367"/>
              <a:gd name="T14" fmla="*/ 131 w 434"/>
              <a:gd name="T15" fmla="*/ 269 h 367"/>
              <a:gd name="T16" fmla="*/ 133 w 434"/>
              <a:gd name="T17" fmla="*/ 225 h 367"/>
              <a:gd name="T18" fmla="*/ 42 w 434"/>
              <a:gd name="T19" fmla="*/ 234 h 367"/>
              <a:gd name="T20" fmla="*/ 33 w 434"/>
              <a:gd name="T21" fmla="*/ 175 h 367"/>
              <a:gd name="T22" fmla="*/ 125 w 434"/>
              <a:gd name="T23" fmla="*/ 167 h 367"/>
              <a:gd name="T24" fmla="*/ 133 w 434"/>
              <a:gd name="T25" fmla="*/ 225 h 367"/>
              <a:gd name="T26" fmla="*/ 125 w 434"/>
              <a:gd name="T27" fmla="*/ 133 h 367"/>
              <a:gd name="T28" fmla="*/ 33 w 434"/>
              <a:gd name="T29" fmla="*/ 125 h 367"/>
              <a:gd name="T30" fmla="*/ 42 w 434"/>
              <a:gd name="T31" fmla="*/ 67 h 367"/>
              <a:gd name="T32" fmla="*/ 133 w 434"/>
              <a:gd name="T33" fmla="*/ 75 h 367"/>
              <a:gd name="T34" fmla="*/ 265 w 434"/>
              <a:gd name="T35" fmla="*/ 331 h 367"/>
              <a:gd name="T36" fmla="*/ 169 w 434"/>
              <a:gd name="T37" fmla="*/ 331 h 367"/>
              <a:gd name="T38" fmla="*/ 169 w 434"/>
              <a:gd name="T39" fmla="*/ 269 h 367"/>
              <a:gd name="T40" fmla="*/ 265 w 434"/>
              <a:gd name="T41" fmla="*/ 269 h 367"/>
              <a:gd name="T42" fmla="*/ 267 w 434"/>
              <a:gd name="T43" fmla="*/ 225 h 367"/>
              <a:gd name="T44" fmla="*/ 175 w 434"/>
              <a:gd name="T45" fmla="*/ 234 h 367"/>
              <a:gd name="T46" fmla="*/ 167 w 434"/>
              <a:gd name="T47" fmla="*/ 175 h 367"/>
              <a:gd name="T48" fmla="*/ 259 w 434"/>
              <a:gd name="T49" fmla="*/ 167 h 367"/>
              <a:gd name="T50" fmla="*/ 267 w 434"/>
              <a:gd name="T51" fmla="*/ 225 h 367"/>
              <a:gd name="T52" fmla="*/ 259 w 434"/>
              <a:gd name="T53" fmla="*/ 133 h 367"/>
              <a:gd name="T54" fmla="*/ 167 w 434"/>
              <a:gd name="T55" fmla="*/ 125 h 367"/>
              <a:gd name="T56" fmla="*/ 175 w 434"/>
              <a:gd name="T57" fmla="*/ 67 h 367"/>
              <a:gd name="T58" fmla="*/ 267 w 434"/>
              <a:gd name="T59" fmla="*/ 75 h 367"/>
              <a:gd name="T60" fmla="*/ 398 w 434"/>
              <a:gd name="T61" fmla="*/ 331 h 367"/>
              <a:gd name="T62" fmla="*/ 303 w 434"/>
              <a:gd name="T63" fmla="*/ 331 h 367"/>
              <a:gd name="T64" fmla="*/ 303 w 434"/>
              <a:gd name="T65" fmla="*/ 269 h 367"/>
              <a:gd name="T66" fmla="*/ 398 w 434"/>
              <a:gd name="T67" fmla="*/ 269 h 367"/>
              <a:gd name="T68" fmla="*/ 400 w 434"/>
              <a:gd name="T69" fmla="*/ 225 h 367"/>
              <a:gd name="T70" fmla="*/ 309 w 434"/>
              <a:gd name="T71" fmla="*/ 234 h 367"/>
              <a:gd name="T72" fmla="*/ 300 w 434"/>
              <a:gd name="T73" fmla="*/ 175 h 367"/>
              <a:gd name="T74" fmla="*/ 392 w 434"/>
              <a:gd name="T75" fmla="*/ 167 h 367"/>
              <a:gd name="T76" fmla="*/ 400 w 434"/>
              <a:gd name="T77" fmla="*/ 225 h 367"/>
              <a:gd name="T78" fmla="*/ 392 w 434"/>
              <a:gd name="T79" fmla="*/ 133 h 367"/>
              <a:gd name="T80" fmla="*/ 300 w 434"/>
              <a:gd name="T81" fmla="*/ 125 h 367"/>
              <a:gd name="T82" fmla="*/ 309 w 434"/>
              <a:gd name="T83" fmla="*/ 67 h 367"/>
              <a:gd name="T84" fmla="*/ 400 w 434"/>
              <a:gd name="T85" fmla="*/ 75 h 367"/>
              <a:gd name="T86" fmla="*/ 400 w 434"/>
              <a:gd name="T87" fmla="*/ 12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4" h="367">
                <a:moveTo>
                  <a:pt x="422" y="12"/>
                </a:moveTo>
                <a:cubicBezTo>
                  <a:pt x="413" y="4"/>
                  <a:pt x="404" y="0"/>
                  <a:pt x="39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392" y="367"/>
                  <a:pt x="392" y="367"/>
                  <a:pt x="392" y="367"/>
                </a:cubicBezTo>
                <a:cubicBezTo>
                  <a:pt x="404" y="367"/>
                  <a:pt x="413" y="363"/>
                  <a:pt x="422" y="355"/>
                </a:cubicBezTo>
                <a:cubicBezTo>
                  <a:pt x="430" y="347"/>
                  <a:pt x="434" y="337"/>
                  <a:pt x="434" y="325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34" y="30"/>
                  <a:pt x="430" y="20"/>
                  <a:pt x="422" y="12"/>
                </a:cubicBezTo>
                <a:close/>
                <a:moveTo>
                  <a:pt x="133" y="325"/>
                </a:moveTo>
                <a:cubicBezTo>
                  <a:pt x="133" y="328"/>
                  <a:pt x="133" y="330"/>
                  <a:pt x="131" y="331"/>
                </a:cubicBezTo>
                <a:cubicBezTo>
                  <a:pt x="130" y="333"/>
                  <a:pt x="128" y="334"/>
                  <a:pt x="125" y="334"/>
                </a:cubicBezTo>
                <a:cubicBezTo>
                  <a:pt x="42" y="334"/>
                  <a:pt x="42" y="334"/>
                  <a:pt x="42" y="334"/>
                </a:cubicBezTo>
                <a:cubicBezTo>
                  <a:pt x="39" y="334"/>
                  <a:pt x="37" y="333"/>
                  <a:pt x="36" y="331"/>
                </a:cubicBezTo>
                <a:cubicBezTo>
                  <a:pt x="34" y="330"/>
                  <a:pt x="33" y="328"/>
                  <a:pt x="33" y="325"/>
                </a:cubicBezTo>
                <a:cubicBezTo>
                  <a:pt x="33" y="275"/>
                  <a:pt x="33" y="275"/>
                  <a:pt x="33" y="275"/>
                </a:cubicBezTo>
                <a:cubicBezTo>
                  <a:pt x="33" y="273"/>
                  <a:pt x="34" y="271"/>
                  <a:pt x="36" y="269"/>
                </a:cubicBezTo>
                <a:cubicBezTo>
                  <a:pt x="37" y="268"/>
                  <a:pt x="39" y="267"/>
                  <a:pt x="42" y="267"/>
                </a:cubicBezTo>
                <a:cubicBezTo>
                  <a:pt x="125" y="267"/>
                  <a:pt x="125" y="267"/>
                  <a:pt x="125" y="267"/>
                </a:cubicBezTo>
                <a:cubicBezTo>
                  <a:pt x="128" y="267"/>
                  <a:pt x="130" y="268"/>
                  <a:pt x="131" y="269"/>
                </a:cubicBezTo>
                <a:cubicBezTo>
                  <a:pt x="133" y="271"/>
                  <a:pt x="133" y="273"/>
                  <a:pt x="133" y="275"/>
                </a:cubicBezTo>
                <a:lnTo>
                  <a:pt x="133" y="325"/>
                </a:lnTo>
                <a:close/>
                <a:moveTo>
                  <a:pt x="133" y="225"/>
                </a:moveTo>
                <a:cubicBezTo>
                  <a:pt x="133" y="228"/>
                  <a:pt x="133" y="230"/>
                  <a:pt x="131" y="231"/>
                </a:cubicBezTo>
                <a:cubicBezTo>
                  <a:pt x="130" y="233"/>
                  <a:pt x="128" y="234"/>
                  <a:pt x="125" y="234"/>
                </a:cubicBezTo>
                <a:cubicBezTo>
                  <a:pt x="42" y="234"/>
                  <a:pt x="42" y="234"/>
                  <a:pt x="42" y="234"/>
                </a:cubicBezTo>
                <a:cubicBezTo>
                  <a:pt x="39" y="234"/>
                  <a:pt x="37" y="233"/>
                  <a:pt x="36" y="231"/>
                </a:cubicBezTo>
                <a:cubicBezTo>
                  <a:pt x="34" y="230"/>
                  <a:pt x="33" y="228"/>
                  <a:pt x="33" y="22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3"/>
                  <a:pt x="34" y="171"/>
                  <a:pt x="36" y="169"/>
                </a:cubicBezTo>
                <a:cubicBezTo>
                  <a:pt x="37" y="168"/>
                  <a:pt x="39" y="167"/>
                  <a:pt x="42" y="167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128" y="167"/>
                  <a:pt x="130" y="168"/>
                  <a:pt x="131" y="169"/>
                </a:cubicBezTo>
                <a:cubicBezTo>
                  <a:pt x="133" y="171"/>
                  <a:pt x="133" y="173"/>
                  <a:pt x="133" y="175"/>
                </a:cubicBezTo>
                <a:lnTo>
                  <a:pt x="133" y="225"/>
                </a:lnTo>
                <a:close/>
                <a:moveTo>
                  <a:pt x="133" y="125"/>
                </a:moveTo>
                <a:cubicBezTo>
                  <a:pt x="133" y="128"/>
                  <a:pt x="133" y="130"/>
                  <a:pt x="131" y="131"/>
                </a:cubicBezTo>
                <a:cubicBezTo>
                  <a:pt x="130" y="133"/>
                  <a:pt x="128" y="133"/>
                  <a:pt x="125" y="133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39" y="133"/>
                  <a:pt x="37" y="133"/>
                  <a:pt x="36" y="131"/>
                </a:cubicBezTo>
                <a:cubicBezTo>
                  <a:pt x="34" y="130"/>
                  <a:pt x="33" y="128"/>
                  <a:pt x="33" y="125"/>
                </a:cubicBezTo>
                <a:cubicBezTo>
                  <a:pt x="33" y="75"/>
                  <a:pt x="33" y="75"/>
                  <a:pt x="33" y="75"/>
                </a:cubicBezTo>
                <a:cubicBezTo>
                  <a:pt x="33" y="73"/>
                  <a:pt x="34" y="71"/>
                  <a:pt x="36" y="69"/>
                </a:cubicBezTo>
                <a:cubicBezTo>
                  <a:pt x="37" y="68"/>
                  <a:pt x="39" y="67"/>
                  <a:pt x="42" y="67"/>
                </a:cubicBezTo>
                <a:cubicBezTo>
                  <a:pt x="125" y="67"/>
                  <a:pt x="125" y="67"/>
                  <a:pt x="125" y="67"/>
                </a:cubicBezTo>
                <a:cubicBezTo>
                  <a:pt x="128" y="67"/>
                  <a:pt x="130" y="68"/>
                  <a:pt x="131" y="69"/>
                </a:cubicBezTo>
                <a:cubicBezTo>
                  <a:pt x="133" y="71"/>
                  <a:pt x="133" y="73"/>
                  <a:pt x="133" y="75"/>
                </a:cubicBezTo>
                <a:lnTo>
                  <a:pt x="133" y="125"/>
                </a:lnTo>
                <a:close/>
                <a:moveTo>
                  <a:pt x="267" y="325"/>
                </a:moveTo>
                <a:cubicBezTo>
                  <a:pt x="267" y="328"/>
                  <a:pt x="266" y="330"/>
                  <a:pt x="265" y="331"/>
                </a:cubicBezTo>
                <a:cubicBezTo>
                  <a:pt x="263" y="333"/>
                  <a:pt x="261" y="334"/>
                  <a:pt x="259" y="334"/>
                </a:cubicBezTo>
                <a:cubicBezTo>
                  <a:pt x="175" y="334"/>
                  <a:pt x="175" y="334"/>
                  <a:pt x="175" y="334"/>
                </a:cubicBezTo>
                <a:cubicBezTo>
                  <a:pt x="173" y="334"/>
                  <a:pt x="171" y="333"/>
                  <a:pt x="169" y="331"/>
                </a:cubicBezTo>
                <a:cubicBezTo>
                  <a:pt x="168" y="330"/>
                  <a:pt x="167" y="328"/>
                  <a:pt x="167" y="325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7" y="273"/>
                  <a:pt x="168" y="271"/>
                  <a:pt x="169" y="269"/>
                </a:cubicBezTo>
                <a:cubicBezTo>
                  <a:pt x="171" y="268"/>
                  <a:pt x="173" y="267"/>
                  <a:pt x="175" y="267"/>
                </a:cubicBezTo>
                <a:cubicBezTo>
                  <a:pt x="259" y="267"/>
                  <a:pt x="259" y="267"/>
                  <a:pt x="259" y="267"/>
                </a:cubicBezTo>
                <a:cubicBezTo>
                  <a:pt x="261" y="267"/>
                  <a:pt x="263" y="268"/>
                  <a:pt x="265" y="269"/>
                </a:cubicBezTo>
                <a:cubicBezTo>
                  <a:pt x="266" y="271"/>
                  <a:pt x="267" y="273"/>
                  <a:pt x="267" y="275"/>
                </a:cubicBezTo>
                <a:lnTo>
                  <a:pt x="267" y="325"/>
                </a:lnTo>
                <a:close/>
                <a:moveTo>
                  <a:pt x="267" y="225"/>
                </a:moveTo>
                <a:cubicBezTo>
                  <a:pt x="267" y="228"/>
                  <a:pt x="266" y="230"/>
                  <a:pt x="265" y="231"/>
                </a:cubicBezTo>
                <a:cubicBezTo>
                  <a:pt x="263" y="233"/>
                  <a:pt x="261" y="234"/>
                  <a:pt x="259" y="234"/>
                </a:cubicBezTo>
                <a:cubicBezTo>
                  <a:pt x="175" y="234"/>
                  <a:pt x="175" y="234"/>
                  <a:pt x="175" y="234"/>
                </a:cubicBezTo>
                <a:cubicBezTo>
                  <a:pt x="173" y="234"/>
                  <a:pt x="171" y="233"/>
                  <a:pt x="169" y="231"/>
                </a:cubicBezTo>
                <a:cubicBezTo>
                  <a:pt x="168" y="230"/>
                  <a:pt x="167" y="228"/>
                  <a:pt x="167" y="225"/>
                </a:cubicBezTo>
                <a:cubicBezTo>
                  <a:pt x="167" y="175"/>
                  <a:pt x="167" y="175"/>
                  <a:pt x="167" y="175"/>
                </a:cubicBezTo>
                <a:cubicBezTo>
                  <a:pt x="167" y="173"/>
                  <a:pt x="168" y="171"/>
                  <a:pt x="169" y="169"/>
                </a:cubicBezTo>
                <a:cubicBezTo>
                  <a:pt x="171" y="168"/>
                  <a:pt x="173" y="167"/>
                  <a:pt x="175" y="167"/>
                </a:cubicBezTo>
                <a:cubicBezTo>
                  <a:pt x="259" y="167"/>
                  <a:pt x="259" y="167"/>
                  <a:pt x="259" y="167"/>
                </a:cubicBezTo>
                <a:cubicBezTo>
                  <a:pt x="261" y="167"/>
                  <a:pt x="263" y="168"/>
                  <a:pt x="265" y="169"/>
                </a:cubicBezTo>
                <a:cubicBezTo>
                  <a:pt x="266" y="171"/>
                  <a:pt x="267" y="173"/>
                  <a:pt x="267" y="175"/>
                </a:cubicBezTo>
                <a:lnTo>
                  <a:pt x="267" y="225"/>
                </a:lnTo>
                <a:close/>
                <a:moveTo>
                  <a:pt x="267" y="125"/>
                </a:moveTo>
                <a:cubicBezTo>
                  <a:pt x="267" y="128"/>
                  <a:pt x="266" y="130"/>
                  <a:pt x="265" y="131"/>
                </a:cubicBezTo>
                <a:cubicBezTo>
                  <a:pt x="263" y="133"/>
                  <a:pt x="261" y="133"/>
                  <a:pt x="259" y="133"/>
                </a:cubicBezTo>
                <a:cubicBezTo>
                  <a:pt x="175" y="133"/>
                  <a:pt x="175" y="133"/>
                  <a:pt x="175" y="133"/>
                </a:cubicBezTo>
                <a:cubicBezTo>
                  <a:pt x="173" y="133"/>
                  <a:pt x="171" y="133"/>
                  <a:pt x="169" y="131"/>
                </a:cubicBezTo>
                <a:cubicBezTo>
                  <a:pt x="168" y="130"/>
                  <a:pt x="167" y="128"/>
                  <a:pt x="167" y="125"/>
                </a:cubicBezTo>
                <a:cubicBezTo>
                  <a:pt x="167" y="75"/>
                  <a:pt x="167" y="75"/>
                  <a:pt x="167" y="75"/>
                </a:cubicBezTo>
                <a:cubicBezTo>
                  <a:pt x="167" y="73"/>
                  <a:pt x="168" y="71"/>
                  <a:pt x="169" y="69"/>
                </a:cubicBezTo>
                <a:cubicBezTo>
                  <a:pt x="171" y="68"/>
                  <a:pt x="173" y="67"/>
                  <a:pt x="175" y="67"/>
                </a:cubicBezTo>
                <a:cubicBezTo>
                  <a:pt x="259" y="67"/>
                  <a:pt x="259" y="67"/>
                  <a:pt x="259" y="67"/>
                </a:cubicBezTo>
                <a:cubicBezTo>
                  <a:pt x="261" y="67"/>
                  <a:pt x="263" y="68"/>
                  <a:pt x="265" y="69"/>
                </a:cubicBezTo>
                <a:cubicBezTo>
                  <a:pt x="266" y="71"/>
                  <a:pt x="267" y="73"/>
                  <a:pt x="267" y="75"/>
                </a:cubicBezTo>
                <a:lnTo>
                  <a:pt x="267" y="125"/>
                </a:lnTo>
                <a:close/>
                <a:moveTo>
                  <a:pt x="400" y="325"/>
                </a:moveTo>
                <a:cubicBezTo>
                  <a:pt x="400" y="328"/>
                  <a:pt x="400" y="330"/>
                  <a:pt x="398" y="331"/>
                </a:cubicBezTo>
                <a:cubicBezTo>
                  <a:pt x="397" y="333"/>
                  <a:pt x="395" y="334"/>
                  <a:pt x="392" y="334"/>
                </a:cubicBezTo>
                <a:cubicBezTo>
                  <a:pt x="309" y="334"/>
                  <a:pt x="309" y="334"/>
                  <a:pt x="309" y="334"/>
                </a:cubicBezTo>
                <a:cubicBezTo>
                  <a:pt x="306" y="334"/>
                  <a:pt x="304" y="333"/>
                  <a:pt x="303" y="331"/>
                </a:cubicBezTo>
                <a:cubicBezTo>
                  <a:pt x="301" y="330"/>
                  <a:pt x="300" y="328"/>
                  <a:pt x="300" y="325"/>
                </a:cubicBezTo>
                <a:cubicBezTo>
                  <a:pt x="300" y="275"/>
                  <a:pt x="300" y="275"/>
                  <a:pt x="300" y="275"/>
                </a:cubicBezTo>
                <a:cubicBezTo>
                  <a:pt x="300" y="273"/>
                  <a:pt x="301" y="271"/>
                  <a:pt x="303" y="269"/>
                </a:cubicBezTo>
                <a:cubicBezTo>
                  <a:pt x="304" y="268"/>
                  <a:pt x="306" y="267"/>
                  <a:pt x="309" y="267"/>
                </a:cubicBezTo>
                <a:cubicBezTo>
                  <a:pt x="392" y="267"/>
                  <a:pt x="392" y="267"/>
                  <a:pt x="392" y="267"/>
                </a:cubicBezTo>
                <a:cubicBezTo>
                  <a:pt x="395" y="267"/>
                  <a:pt x="397" y="268"/>
                  <a:pt x="398" y="269"/>
                </a:cubicBezTo>
                <a:cubicBezTo>
                  <a:pt x="400" y="271"/>
                  <a:pt x="400" y="273"/>
                  <a:pt x="400" y="275"/>
                </a:cubicBezTo>
                <a:lnTo>
                  <a:pt x="400" y="325"/>
                </a:lnTo>
                <a:close/>
                <a:moveTo>
                  <a:pt x="400" y="225"/>
                </a:moveTo>
                <a:cubicBezTo>
                  <a:pt x="400" y="228"/>
                  <a:pt x="400" y="230"/>
                  <a:pt x="398" y="231"/>
                </a:cubicBezTo>
                <a:cubicBezTo>
                  <a:pt x="397" y="233"/>
                  <a:pt x="395" y="234"/>
                  <a:pt x="392" y="234"/>
                </a:cubicBezTo>
                <a:cubicBezTo>
                  <a:pt x="309" y="234"/>
                  <a:pt x="309" y="234"/>
                  <a:pt x="309" y="234"/>
                </a:cubicBezTo>
                <a:cubicBezTo>
                  <a:pt x="306" y="234"/>
                  <a:pt x="304" y="233"/>
                  <a:pt x="303" y="231"/>
                </a:cubicBezTo>
                <a:cubicBezTo>
                  <a:pt x="301" y="230"/>
                  <a:pt x="300" y="228"/>
                  <a:pt x="300" y="225"/>
                </a:cubicBezTo>
                <a:cubicBezTo>
                  <a:pt x="300" y="175"/>
                  <a:pt x="300" y="175"/>
                  <a:pt x="300" y="175"/>
                </a:cubicBezTo>
                <a:cubicBezTo>
                  <a:pt x="300" y="173"/>
                  <a:pt x="301" y="171"/>
                  <a:pt x="303" y="169"/>
                </a:cubicBezTo>
                <a:cubicBezTo>
                  <a:pt x="304" y="168"/>
                  <a:pt x="306" y="167"/>
                  <a:pt x="309" y="167"/>
                </a:cubicBezTo>
                <a:cubicBezTo>
                  <a:pt x="392" y="167"/>
                  <a:pt x="392" y="167"/>
                  <a:pt x="392" y="167"/>
                </a:cubicBezTo>
                <a:cubicBezTo>
                  <a:pt x="395" y="167"/>
                  <a:pt x="397" y="168"/>
                  <a:pt x="398" y="169"/>
                </a:cubicBezTo>
                <a:cubicBezTo>
                  <a:pt x="400" y="171"/>
                  <a:pt x="400" y="173"/>
                  <a:pt x="400" y="175"/>
                </a:cubicBezTo>
                <a:lnTo>
                  <a:pt x="400" y="225"/>
                </a:lnTo>
                <a:close/>
                <a:moveTo>
                  <a:pt x="400" y="125"/>
                </a:moveTo>
                <a:cubicBezTo>
                  <a:pt x="400" y="128"/>
                  <a:pt x="400" y="130"/>
                  <a:pt x="398" y="131"/>
                </a:cubicBezTo>
                <a:cubicBezTo>
                  <a:pt x="397" y="133"/>
                  <a:pt x="395" y="133"/>
                  <a:pt x="392" y="133"/>
                </a:cubicBezTo>
                <a:cubicBezTo>
                  <a:pt x="309" y="133"/>
                  <a:pt x="309" y="133"/>
                  <a:pt x="309" y="133"/>
                </a:cubicBezTo>
                <a:cubicBezTo>
                  <a:pt x="306" y="133"/>
                  <a:pt x="304" y="133"/>
                  <a:pt x="303" y="131"/>
                </a:cubicBezTo>
                <a:cubicBezTo>
                  <a:pt x="301" y="130"/>
                  <a:pt x="300" y="128"/>
                  <a:pt x="300" y="125"/>
                </a:cubicBezTo>
                <a:cubicBezTo>
                  <a:pt x="300" y="75"/>
                  <a:pt x="300" y="75"/>
                  <a:pt x="300" y="75"/>
                </a:cubicBezTo>
                <a:cubicBezTo>
                  <a:pt x="300" y="73"/>
                  <a:pt x="301" y="71"/>
                  <a:pt x="303" y="69"/>
                </a:cubicBezTo>
                <a:cubicBezTo>
                  <a:pt x="304" y="68"/>
                  <a:pt x="306" y="67"/>
                  <a:pt x="309" y="67"/>
                </a:cubicBezTo>
                <a:cubicBezTo>
                  <a:pt x="392" y="67"/>
                  <a:pt x="392" y="67"/>
                  <a:pt x="392" y="67"/>
                </a:cubicBezTo>
                <a:cubicBezTo>
                  <a:pt x="395" y="67"/>
                  <a:pt x="397" y="68"/>
                  <a:pt x="398" y="69"/>
                </a:cubicBezTo>
                <a:cubicBezTo>
                  <a:pt x="400" y="71"/>
                  <a:pt x="400" y="73"/>
                  <a:pt x="400" y="75"/>
                </a:cubicBezTo>
                <a:lnTo>
                  <a:pt x="400" y="125"/>
                </a:lnTo>
                <a:close/>
                <a:moveTo>
                  <a:pt x="400" y="125"/>
                </a:moveTo>
                <a:cubicBezTo>
                  <a:pt x="400" y="125"/>
                  <a:pt x="400" y="125"/>
                  <a:pt x="400" y="12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5" name="Freeform 42"/>
          <p:cNvSpPr>
            <a:spLocks noEditPoints="1"/>
          </p:cNvSpPr>
          <p:nvPr/>
        </p:nvSpPr>
        <p:spPr bwMode="auto">
          <a:xfrm>
            <a:off x="6912321" y="4698275"/>
            <a:ext cx="1266631" cy="1266631"/>
          </a:xfrm>
          <a:custGeom>
            <a:avLst/>
            <a:gdLst>
              <a:gd name="T0" fmla="*/ 385 w 395"/>
              <a:gd name="T1" fmla="*/ 210 h 395"/>
              <a:gd name="T2" fmla="*/ 199 w 395"/>
              <a:gd name="T3" fmla="*/ 24 h 395"/>
              <a:gd name="T4" fmla="*/ 172 w 395"/>
              <a:gd name="T5" fmla="*/ 7 h 395"/>
              <a:gd name="T6" fmla="*/ 142 w 395"/>
              <a:gd name="T7" fmla="*/ 0 h 395"/>
              <a:gd name="T8" fmla="*/ 33 w 395"/>
              <a:gd name="T9" fmla="*/ 0 h 395"/>
              <a:gd name="T10" fmla="*/ 10 w 395"/>
              <a:gd name="T11" fmla="*/ 10 h 395"/>
              <a:gd name="T12" fmla="*/ 0 w 395"/>
              <a:gd name="T13" fmla="*/ 33 h 395"/>
              <a:gd name="T14" fmla="*/ 0 w 395"/>
              <a:gd name="T15" fmla="*/ 142 h 395"/>
              <a:gd name="T16" fmla="*/ 7 w 395"/>
              <a:gd name="T17" fmla="*/ 172 h 395"/>
              <a:gd name="T18" fmla="*/ 24 w 395"/>
              <a:gd name="T19" fmla="*/ 199 h 395"/>
              <a:gd name="T20" fmla="*/ 210 w 395"/>
              <a:gd name="T21" fmla="*/ 385 h 395"/>
              <a:gd name="T22" fmla="*/ 234 w 395"/>
              <a:gd name="T23" fmla="*/ 395 h 395"/>
              <a:gd name="T24" fmla="*/ 257 w 395"/>
              <a:gd name="T25" fmla="*/ 385 h 395"/>
              <a:gd name="T26" fmla="*/ 385 w 395"/>
              <a:gd name="T27" fmla="*/ 257 h 395"/>
              <a:gd name="T28" fmla="*/ 395 w 395"/>
              <a:gd name="T29" fmla="*/ 234 h 395"/>
              <a:gd name="T30" fmla="*/ 385 w 395"/>
              <a:gd name="T31" fmla="*/ 210 h 395"/>
              <a:gd name="T32" fmla="*/ 107 w 395"/>
              <a:gd name="T33" fmla="*/ 107 h 395"/>
              <a:gd name="T34" fmla="*/ 83 w 395"/>
              <a:gd name="T35" fmla="*/ 117 h 395"/>
              <a:gd name="T36" fmla="*/ 60 w 395"/>
              <a:gd name="T37" fmla="*/ 107 h 395"/>
              <a:gd name="T38" fmla="*/ 50 w 395"/>
              <a:gd name="T39" fmla="*/ 83 h 395"/>
              <a:gd name="T40" fmla="*/ 60 w 395"/>
              <a:gd name="T41" fmla="*/ 60 h 395"/>
              <a:gd name="T42" fmla="*/ 83 w 395"/>
              <a:gd name="T43" fmla="*/ 50 h 395"/>
              <a:gd name="T44" fmla="*/ 107 w 395"/>
              <a:gd name="T45" fmla="*/ 60 h 395"/>
              <a:gd name="T46" fmla="*/ 117 w 395"/>
              <a:gd name="T47" fmla="*/ 83 h 395"/>
              <a:gd name="T48" fmla="*/ 107 w 395"/>
              <a:gd name="T49" fmla="*/ 107 h 395"/>
              <a:gd name="T50" fmla="*/ 107 w 395"/>
              <a:gd name="T51" fmla="*/ 107 h 395"/>
              <a:gd name="T52" fmla="*/ 107 w 395"/>
              <a:gd name="T53" fmla="*/ 107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5" h="395">
                <a:moveTo>
                  <a:pt x="385" y="210"/>
                </a:moveTo>
                <a:cubicBezTo>
                  <a:pt x="199" y="24"/>
                  <a:pt x="199" y="24"/>
                  <a:pt x="199" y="24"/>
                </a:cubicBezTo>
                <a:cubicBezTo>
                  <a:pt x="192" y="17"/>
                  <a:pt x="183" y="12"/>
                  <a:pt x="172" y="7"/>
                </a:cubicBezTo>
                <a:cubicBezTo>
                  <a:pt x="161" y="2"/>
                  <a:pt x="151" y="0"/>
                  <a:pt x="14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4" y="0"/>
                  <a:pt x="17" y="3"/>
                  <a:pt x="10" y="10"/>
                </a:cubicBezTo>
                <a:cubicBezTo>
                  <a:pt x="3" y="17"/>
                  <a:pt x="0" y="24"/>
                  <a:pt x="0" y="33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51"/>
                  <a:pt x="2" y="161"/>
                  <a:pt x="7" y="172"/>
                </a:cubicBezTo>
                <a:cubicBezTo>
                  <a:pt x="12" y="183"/>
                  <a:pt x="17" y="192"/>
                  <a:pt x="24" y="199"/>
                </a:cubicBezTo>
                <a:cubicBezTo>
                  <a:pt x="210" y="385"/>
                  <a:pt x="210" y="385"/>
                  <a:pt x="210" y="385"/>
                </a:cubicBezTo>
                <a:cubicBezTo>
                  <a:pt x="217" y="392"/>
                  <a:pt x="224" y="395"/>
                  <a:pt x="234" y="395"/>
                </a:cubicBezTo>
                <a:cubicBezTo>
                  <a:pt x="243" y="395"/>
                  <a:pt x="251" y="392"/>
                  <a:pt x="257" y="385"/>
                </a:cubicBezTo>
                <a:cubicBezTo>
                  <a:pt x="385" y="257"/>
                  <a:pt x="385" y="257"/>
                  <a:pt x="385" y="257"/>
                </a:cubicBezTo>
                <a:cubicBezTo>
                  <a:pt x="392" y="251"/>
                  <a:pt x="395" y="243"/>
                  <a:pt x="395" y="234"/>
                </a:cubicBezTo>
                <a:cubicBezTo>
                  <a:pt x="395" y="225"/>
                  <a:pt x="392" y="217"/>
                  <a:pt x="385" y="210"/>
                </a:cubicBezTo>
                <a:close/>
                <a:moveTo>
                  <a:pt x="107" y="107"/>
                </a:moveTo>
                <a:cubicBezTo>
                  <a:pt x="101" y="114"/>
                  <a:pt x="93" y="117"/>
                  <a:pt x="83" y="117"/>
                </a:cubicBezTo>
                <a:cubicBezTo>
                  <a:pt x="74" y="117"/>
                  <a:pt x="66" y="114"/>
                  <a:pt x="60" y="107"/>
                </a:cubicBezTo>
                <a:cubicBezTo>
                  <a:pt x="53" y="100"/>
                  <a:pt x="50" y="93"/>
                  <a:pt x="50" y="83"/>
                </a:cubicBezTo>
                <a:cubicBezTo>
                  <a:pt x="50" y="74"/>
                  <a:pt x="53" y="66"/>
                  <a:pt x="60" y="60"/>
                </a:cubicBezTo>
                <a:cubicBezTo>
                  <a:pt x="66" y="53"/>
                  <a:pt x="74" y="50"/>
                  <a:pt x="83" y="50"/>
                </a:cubicBezTo>
                <a:cubicBezTo>
                  <a:pt x="93" y="50"/>
                  <a:pt x="101" y="53"/>
                  <a:pt x="107" y="60"/>
                </a:cubicBezTo>
                <a:cubicBezTo>
                  <a:pt x="114" y="66"/>
                  <a:pt x="117" y="74"/>
                  <a:pt x="117" y="83"/>
                </a:cubicBezTo>
                <a:cubicBezTo>
                  <a:pt x="117" y="93"/>
                  <a:pt x="114" y="100"/>
                  <a:pt x="107" y="107"/>
                </a:cubicBezTo>
                <a:close/>
                <a:moveTo>
                  <a:pt x="107" y="107"/>
                </a:moveTo>
                <a:cubicBezTo>
                  <a:pt x="107" y="107"/>
                  <a:pt x="107" y="107"/>
                  <a:pt x="107" y="10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61" name="グループ化 60"/>
          <p:cNvGrpSpPr/>
          <p:nvPr/>
        </p:nvGrpSpPr>
        <p:grpSpPr>
          <a:xfrm>
            <a:off x="9858266" y="4823667"/>
            <a:ext cx="1269804" cy="1015843"/>
            <a:chOff x="4929188" y="2347913"/>
            <a:chExt cx="635000" cy="508000"/>
          </a:xfrm>
          <a:solidFill>
            <a:schemeClr val="bg1"/>
          </a:solidFill>
        </p:grpSpPr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4929188" y="2347913"/>
              <a:ext cx="506413" cy="508000"/>
            </a:xfrm>
            <a:custGeom>
              <a:avLst/>
              <a:gdLst>
                <a:gd name="T0" fmla="*/ 395 w 395"/>
                <a:gd name="T1" fmla="*/ 234 h 395"/>
                <a:gd name="T2" fmla="*/ 385 w 395"/>
                <a:gd name="T3" fmla="*/ 210 h 395"/>
                <a:gd name="T4" fmla="*/ 199 w 395"/>
                <a:gd name="T5" fmla="*/ 24 h 395"/>
                <a:gd name="T6" fmla="*/ 172 w 395"/>
                <a:gd name="T7" fmla="*/ 7 h 395"/>
                <a:gd name="T8" fmla="*/ 142 w 395"/>
                <a:gd name="T9" fmla="*/ 0 h 395"/>
                <a:gd name="T10" fmla="*/ 33 w 395"/>
                <a:gd name="T11" fmla="*/ 0 h 395"/>
                <a:gd name="T12" fmla="*/ 10 w 395"/>
                <a:gd name="T13" fmla="*/ 10 h 395"/>
                <a:gd name="T14" fmla="*/ 0 w 395"/>
                <a:gd name="T15" fmla="*/ 33 h 395"/>
                <a:gd name="T16" fmla="*/ 0 w 395"/>
                <a:gd name="T17" fmla="*/ 142 h 395"/>
                <a:gd name="T18" fmla="*/ 7 w 395"/>
                <a:gd name="T19" fmla="*/ 172 h 395"/>
                <a:gd name="T20" fmla="*/ 24 w 395"/>
                <a:gd name="T21" fmla="*/ 199 h 395"/>
                <a:gd name="T22" fmla="*/ 210 w 395"/>
                <a:gd name="T23" fmla="*/ 385 h 395"/>
                <a:gd name="T24" fmla="*/ 234 w 395"/>
                <a:gd name="T25" fmla="*/ 395 h 395"/>
                <a:gd name="T26" fmla="*/ 257 w 395"/>
                <a:gd name="T27" fmla="*/ 385 h 395"/>
                <a:gd name="T28" fmla="*/ 385 w 395"/>
                <a:gd name="T29" fmla="*/ 257 h 395"/>
                <a:gd name="T30" fmla="*/ 395 w 395"/>
                <a:gd name="T31" fmla="*/ 234 h 395"/>
                <a:gd name="T32" fmla="*/ 107 w 395"/>
                <a:gd name="T33" fmla="*/ 107 h 395"/>
                <a:gd name="T34" fmla="*/ 83 w 395"/>
                <a:gd name="T35" fmla="*/ 117 h 395"/>
                <a:gd name="T36" fmla="*/ 60 w 395"/>
                <a:gd name="T37" fmla="*/ 107 h 395"/>
                <a:gd name="T38" fmla="*/ 50 w 395"/>
                <a:gd name="T39" fmla="*/ 83 h 395"/>
                <a:gd name="T40" fmla="*/ 60 w 395"/>
                <a:gd name="T41" fmla="*/ 60 h 395"/>
                <a:gd name="T42" fmla="*/ 83 w 395"/>
                <a:gd name="T43" fmla="*/ 50 h 395"/>
                <a:gd name="T44" fmla="*/ 107 w 395"/>
                <a:gd name="T45" fmla="*/ 60 h 395"/>
                <a:gd name="T46" fmla="*/ 117 w 395"/>
                <a:gd name="T47" fmla="*/ 83 h 395"/>
                <a:gd name="T48" fmla="*/ 107 w 395"/>
                <a:gd name="T49" fmla="*/ 107 h 395"/>
                <a:gd name="T50" fmla="*/ 107 w 395"/>
                <a:gd name="T51" fmla="*/ 107 h 395"/>
                <a:gd name="T52" fmla="*/ 107 w 395"/>
                <a:gd name="T53" fmla="*/ 107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5" h="395">
                  <a:moveTo>
                    <a:pt x="395" y="234"/>
                  </a:moveTo>
                  <a:cubicBezTo>
                    <a:pt x="395" y="225"/>
                    <a:pt x="392" y="217"/>
                    <a:pt x="385" y="210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2" y="17"/>
                    <a:pt x="183" y="12"/>
                    <a:pt x="172" y="7"/>
                  </a:cubicBezTo>
                  <a:cubicBezTo>
                    <a:pt x="161" y="2"/>
                    <a:pt x="151" y="0"/>
                    <a:pt x="14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7" y="3"/>
                    <a:pt x="10" y="10"/>
                  </a:cubicBezTo>
                  <a:cubicBezTo>
                    <a:pt x="3" y="17"/>
                    <a:pt x="0" y="24"/>
                    <a:pt x="0" y="33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1"/>
                    <a:pt x="2" y="161"/>
                    <a:pt x="7" y="172"/>
                  </a:cubicBezTo>
                  <a:cubicBezTo>
                    <a:pt x="12" y="183"/>
                    <a:pt x="17" y="192"/>
                    <a:pt x="24" y="199"/>
                  </a:cubicBezTo>
                  <a:cubicBezTo>
                    <a:pt x="210" y="385"/>
                    <a:pt x="210" y="385"/>
                    <a:pt x="210" y="385"/>
                  </a:cubicBezTo>
                  <a:cubicBezTo>
                    <a:pt x="217" y="392"/>
                    <a:pt x="224" y="395"/>
                    <a:pt x="234" y="395"/>
                  </a:cubicBezTo>
                  <a:cubicBezTo>
                    <a:pt x="243" y="395"/>
                    <a:pt x="251" y="392"/>
                    <a:pt x="257" y="385"/>
                  </a:cubicBezTo>
                  <a:cubicBezTo>
                    <a:pt x="385" y="257"/>
                    <a:pt x="385" y="257"/>
                    <a:pt x="385" y="257"/>
                  </a:cubicBezTo>
                  <a:cubicBezTo>
                    <a:pt x="392" y="251"/>
                    <a:pt x="395" y="243"/>
                    <a:pt x="395" y="234"/>
                  </a:cubicBezTo>
                  <a:close/>
                  <a:moveTo>
                    <a:pt x="107" y="107"/>
                  </a:moveTo>
                  <a:cubicBezTo>
                    <a:pt x="101" y="114"/>
                    <a:pt x="93" y="117"/>
                    <a:pt x="83" y="117"/>
                  </a:cubicBezTo>
                  <a:cubicBezTo>
                    <a:pt x="74" y="117"/>
                    <a:pt x="66" y="114"/>
                    <a:pt x="60" y="107"/>
                  </a:cubicBezTo>
                  <a:cubicBezTo>
                    <a:pt x="53" y="100"/>
                    <a:pt x="50" y="93"/>
                    <a:pt x="50" y="83"/>
                  </a:cubicBezTo>
                  <a:cubicBezTo>
                    <a:pt x="50" y="74"/>
                    <a:pt x="53" y="66"/>
                    <a:pt x="60" y="60"/>
                  </a:cubicBezTo>
                  <a:cubicBezTo>
                    <a:pt x="66" y="53"/>
                    <a:pt x="74" y="50"/>
                    <a:pt x="83" y="50"/>
                  </a:cubicBezTo>
                  <a:cubicBezTo>
                    <a:pt x="93" y="50"/>
                    <a:pt x="101" y="53"/>
                    <a:pt x="107" y="60"/>
                  </a:cubicBezTo>
                  <a:cubicBezTo>
                    <a:pt x="114" y="66"/>
                    <a:pt x="117" y="74"/>
                    <a:pt x="117" y="83"/>
                  </a:cubicBezTo>
                  <a:cubicBezTo>
                    <a:pt x="117" y="93"/>
                    <a:pt x="114" y="100"/>
                    <a:pt x="107" y="107"/>
                  </a:cubicBezTo>
                  <a:close/>
                  <a:moveTo>
                    <a:pt x="107" y="107"/>
                  </a:moveTo>
                  <a:cubicBezTo>
                    <a:pt x="107" y="107"/>
                    <a:pt x="107" y="107"/>
                    <a:pt x="107" y="10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5164138" y="2347913"/>
              <a:ext cx="400050" cy="508000"/>
            </a:xfrm>
            <a:custGeom>
              <a:avLst/>
              <a:gdLst>
                <a:gd name="T0" fmla="*/ 301 w 311"/>
                <a:gd name="T1" fmla="*/ 210 h 395"/>
                <a:gd name="T2" fmla="*/ 115 w 311"/>
                <a:gd name="T3" fmla="*/ 24 h 395"/>
                <a:gd name="T4" fmla="*/ 88 w 311"/>
                <a:gd name="T5" fmla="*/ 7 h 395"/>
                <a:gd name="T6" fmla="*/ 58 w 311"/>
                <a:gd name="T7" fmla="*/ 0 h 395"/>
                <a:gd name="T8" fmla="*/ 0 w 311"/>
                <a:gd name="T9" fmla="*/ 0 h 395"/>
                <a:gd name="T10" fmla="*/ 30 w 311"/>
                <a:gd name="T11" fmla="*/ 7 h 395"/>
                <a:gd name="T12" fmla="*/ 57 w 311"/>
                <a:gd name="T13" fmla="*/ 24 h 395"/>
                <a:gd name="T14" fmla="*/ 243 w 311"/>
                <a:gd name="T15" fmla="*/ 210 h 395"/>
                <a:gd name="T16" fmla="*/ 253 w 311"/>
                <a:gd name="T17" fmla="*/ 234 h 395"/>
                <a:gd name="T18" fmla="*/ 243 w 311"/>
                <a:gd name="T19" fmla="*/ 257 h 395"/>
                <a:gd name="T20" fmla="*/ 121 w 311"/>
                <a:gd name="T21" fmla="*/ 380 h 395"/>
                <a:gd name="T22" fmla="*/ 134 w 311"/>
                <a:gd name="T23" fmla="*/ 391 h 395"/>
                <a:gd name="T24" fmla="*/ 150 w 311"/>
                <a:gd name="T25" fmla="*/ 395 h 395"/>
                <a:gd name="T26" fmla="*/ 173 w 311"/>
                <a:gd name="T27" fmla="*/ 385 h 395"/>
                <a:gd name="T28" fmla="*/ 301 w 311"/>
                <a:gd name="T29" fmla="*/ 257 h 395"/>
                <a:gd name="T30" fmla="*/ 311 w 311"/>
                <a:gd name="T31" fmla="*/ 234 h 395"/>
                <a:gd name="T32" fmla="*/ 301 w 311"/>
                <a:gd name="T33" fmla="*/ 210 h 395"/>
                <a:gd name="T34" fmla="*/ 301 w 311"/>
                <a:gd name="T35" fmla="*/ 210 h 395"/>
                <a:gd name="T36" fmla="*/ 301 w 311"/>
                <a:gd name="T37" fmla="*/ 21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1" h="395">
                  <a:moveTo>
                    <a:pt x="301" y="210"/>
                  </a:moveTo>
                  <a:cubicBezTo>
                    <a:pt x="115" y="24"/>
                    <a:pt x="115" y="24"/>
                    <a:pt x="115" y="24"/>
                  </a:cubicBezTo>
                  <a:cubicBezTo>
                    <a:pt x="108" y="17"/>
                    <a:pt x="100" y="12"/>
                    <a:pt x="88" y="7"/>
                  </a:cubicBezTo>
                  <a:cubicBezTo>
                    <a:pt x="77" y="2"/>
                    <a:pt x="67" y="0"/>
                    <a:pt x="5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19" y="2"/>
                    <a:pt x="30" y="7"/>
                  </a:cubicBezTo>
                  <a:cubicBezTo>
                    <a:pt x="41" y="12"/>
                    <a:pt x="50" y="17"/>
                    <a:pt x="57" y="24"/>
                  </a:cubicBezTo>
                  <a:cubicBezTo>
                    <a:pt x="243" y="210"/>
                    <a:pt x="243" y="210"/>
                    <a:pt x="243" y="210"/>
                  </a:cubicBezTo>
                  <a:cubicBezTo>
                    <a:pt x="249" y="217"/>
                    <a:pt x="253" y="225"/>
                    <a:pt x="253" y="234"/>
                  </a:cubicBezTo>
                  <a:cubicBezTo>
                    <a:pt x="253" y="243"/>
                    <a:pt x="249" y="251"/>
                    <a:pt x="243" y="257"/>
                  </a:cubicBezTo>
                  <a:cubicBezTo>
                    <a:pt x="121" y="380"/>
                    <a:pt x="121" y="380"/>
                    <a:pt x="121" y="380"/>
                  </a:cubicBezTo>
                  <a:cubicBezTo>
                    <a:pt x="126" y="385"/>
                    <a:pt x="130" y="389"/>
                    <a:pt x="134" y="391"/>
                  </a:cubicBezTo>
                  <a:cubicBezTo>
                    <a:pt x="138" y="394"/>
                    <a:pt x="143" y="395"/>
                    <a:pt x="150" y="395"/>
                  </a:cubicBezTo>
                  <a:cubicBezTo>
                    <a:pt x="159" y="395"/>
                    <a:pt x="167" y="392"/>
                    <a:pt x="173" y="385"/>
                  </a:cubicBezTo>
                  <a:cubicBezTo>
                    <a:pt x="301" y="257"/>
                    <a:pt x="301" y="257"/>
                    <a:pt x="301" y="257"/>
                  </a:cubicBezTo>
                  <a:cubicBezTo>
                    <a:pt x="308" y="251"/>
                    <a:pt x="311" y="243"/>
                    <a:pt x="311" y="234"/>
                  </a:cubicBezTo>
                  <a:cubicBezTo>
                    <a:pt x="311" y="225"/>
                    <a:pt x="308" y="217"/>
                    <a:pt x="301" y="210"/>
                  </a:cubicBezTo>
                  <a:close/>
                  <a:moveTo>
                    <a:pt x="301" y="210"/>
                  </a:moveTo>
                  <a:cubicBezTo>
                    <a:pt x="301" y="210"/>
                    <a:pt x="301" y="210"/>
                    <a:pt x="301" y="2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60" name="グループ化 59"/>
          <p:cNvGrpSpPr/>
          <p:nvPr/>
        </p:nvGrpSpPr>
        <p:grpSpPr>
          <a:xfrm>
            <a:off x="12804212" y="4833190"/>
            <a:ext cx="1266631" cy="996798"/>
            <a:chOff x="6402388" y="2347912"/>
            <a:chExt cx="633413" cy="498476"/>
          </a:xfrm>
          <a:solidFill>
            <a:schemeClr val="bg1"/>
          </a:solidFill>
        </p:grpSpPr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6402388" y="2711450"/>
              <a:ext cx="633413" cy="134938"/>
            </a:xfrm>
            <a:custGeom>
              <a:avLst/>
              <a:gdLst>
                <a:gd name="T0" fmla="*/ 451 w 467"/>
                <a:gd name="T1" fmla="*/ 0 h 100"/>
                <a:gd name="T2" fmla="*/ 17 w 467"/>
                <a:gd name="T3" fmla="*/ 0 h 100"/>
                <a:gd name="T4" fmla="*/ 5 w 467"/>
                <a:gd name="T5" fmla="*/ 5 h 100"/>
                <a:gd name="T6" fmla="*/ 0 w 467"/>
                <a:gd name="T7" fmla="*/ 17 h 100"/>
                <a:gd name="T8" fmla="*/ 0 w 467"/>
                <a:gd name="T9" fmla="*/ 83 h 100"/>
                <a:gd name="T10" fmla="*/ 5 w 467"/>
                <a:gd name="T11" fmla="*/ 95 h 100"/>
                <a:gd name="T12" fmla="*/ 17 w 467"/>
                <a:gd name="T13" fmla="*/ 100 h 100"/>
                <a:gd name="T14" fmla="*/ 451 w 467"/>
                <a:gd name="T15" fmla="*/ 100 h 100"/>
                <a:gd name="T16" fmla="*/ 462 w 467"/>
                <a:gd name="T17" fmla="*/ 95 h 100"/>
                <a:gd name="T18" fmla="*/ 467 w 467"/>
                <a:gd name="T19" fmla="*/ 83 h 100"/>
                <a:gd name="T20" fmla="*/ 467 w 467"/>
                <a:gd name="T21" fmla="*/ 17 h 100"/>
                <a:gd name="T22" fmla="*/ 462 w 467"/>
                <a:gd name="T23" fmla="*/ 5 h 100"/>
                <a:gd name="T24" fmla="*/ 451 w 467"/>
                <a:gd name="T25" fmla="*/ 0 h 100"/>
                <a:gd name="T26" fmla="*/ 434 w 467"/>
                <a:gd name="T27" fmla="*/ 67 h 100"/>
                <a:gd name="T28" fmla="*/ 267 w 467"/>
                <a:gd name="T29" fmla="*/ 67 h 100"/>
                <a:gd name="T30" fmla="*/ 267 w 467"/>
                <a:gd name="T31" fmla="*/ 33 h 100"/>
                <a:gd name="T32" fmla="*/ 434 w 467"/>
                <a:gd name="T33" fmla="*/ 33 h 100"/>
                <a:gd name="T34" fmla="*/ 434 w 467"/>
                <a:gd name="T35" fmla="*/ 67 h 100"/>
                <a:gd name="T36" fmla="*/ 434 w 467"/>
                <a:gd name="T37" fmla="*/ 67 h 100"/>
                <a:gd name="T38" fmla="*/ 434 w 467"/>
                <a:gd name="T39" fmla="*/ 6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7" h="100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2" y="92"/>
                    <a:pt x="5" y="95"/>
                  </a:cubicBezTo>
                  <a:cubicBezTo>
                    <a:pt x="8" y="98"/>
                    <a:pt x="12" y="100"/>
                    <a:pt x="17" y="100"/>
                  </a:cubicBezTo>
                  <a:cubicBezTo>
                    <a:pt x="451" y="100"/>
                    <a:pt x="451" y="100"/>
                    <a:pt x="451" y="100"/>
                  </a:cubicBezTo>
                  <a:cubicBezTo>
                    <a:pt x="455" y="100"/>
                    <a:pt x="459" y="98"/>
                    <a:pt x="462" y="95"/>
                  </a:cubicBezTo>
                  <a:cubicBezTo>
                    <a:pt x="466" y="92"/>
                    <a:pt x="467" y="88"/>
                    <a:pt x="467" y="83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34" y="67"/>
                  </a:moveTo>
                  <a:cubicBezTo>
                    <a:pt x="267" y="67"/>
                    <a:pt x="267" y="67"/>
                    <a:pt x="267" y="67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434" y="33"/>
                    <a:pt x="434" y="33"/>
                    <a:pt x="434" y="33"/>
                  </a:cubicBezTo>
                  <a:cubicBezTo>
                    <a:pt x="434" y="67"/>
                    <a:pt x="434" y="67"/>
                    <a:pt x="434" y="67"/>
                  </a:cubicBezTo>
                  <a:close/>
                  <a:moveTo>
                    <a:pt x="434" y="67"/>
                  </a:moveTo>
                  <a:cubicBezTo>
                    <a:pt x="434" y="67"/>
                    <a:pt x="434" y="67"/>
                    <a:pt x="434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402388" y="2528888"/>
              <a:ext cx="633413" cy="136525"/>
            </a:xfrm>
            <a:custGeom>
              <a:avLst/>
              <a:gdLst>
                <a:gd name="T0" fmla="*/ 451 w 467"/>
                <a:gd name="T1" fmla="*/ 0 h 101"/>
                <a:gd name="T2" fmla="*/ 17 w 467"/>
                <a:gd name="T3" fmla="*/ 0 h 101"/>
                <a:gd name="T4" fmla="*/ 5 w 467"/>
                <a:gd name="T5" fmla="*/ 5 h 101"/>
                <a:gd name="T6" fmla="*/ 0 w 467"/>
                <a:gd name="T7" fmla="*/ 17 h 101"/>
                <a:gd name="T8" fmla="*/ 0 w 467"/>
                <a:gd name="T9" fmla="*/ 84 h 101"/>
                <a:gd name="T10" fmla="*/ 5 w 467"/>
                <a:gd name="T11" fmla="*/ 96 h 101"/>
                <a:gd name="T12" fmla="*/ 17 w 467"/>
                <a:gd name="T13" fmla="*/ 101 h 101"/>
                <a:gd name="T14" fmla="*/ 451 w 467"/>
                <a:gd name="T15" fmla="*/ 101 h 101"/>
                <a:gd name="T16" fmla="*/ 462 w 467"/>
                <a:gd name="T17" fmla="*/ 96 h 101"/>
                <a:gd name="T18" fmla="*/ 467 w 467"/>
                <a:gd name="T19" fmla="*/ 84 h 101"/>
                <a:gd name="T20" fmla="*/ 467 w 467"/>
                <a:gd name="T21" fmla="*/ 17 h 101"/>
                <a:gd name="T22" fmla="*/ 462 w 467"/>
                <a:gd name="T23" fmla="*/ 5 h 101"/>
                <a:gd name="T24" fmla="*/ 451 w 467"/>
                <a:gd name="T25" fmla="*/ 0 h 101"/>
                <a:gd name="T26" fmla="*/ 434 w 467"/>
                <a:gd name="T27" fmla="*/ 67 h 101"/>
                <a:gd name="T28" fmla="*/ 167 w 467"/>
                <a:gd name="T29" fmla="*/ 67 h 101"/>
                <a:gd name="T30" fmla="*/ 167 w 467"/>
                <a:gd name="T31" fmla="*/ 34 h 101"/>
                <a:gd name="T32" fmla="*/ 434 w 467"/>
                <a:gd name="T33" fmla="*/ 34 h 101"/>
                <a:gd name="T34" fmla="*/ 434 w 467"/>
                <a:gd name="T35" fmla="*/ 67 h 101"/>
                <a:gd name="T36" fmla="*/ 434 w 467"/>
                <a:gd name="T37" fmla="*/ 67 h 101"/>
                <a:gd name="T38" fmla="*/ 434 w 467"/>
                <a:gd name="T39" fmla="*/ 6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7" h="101">
                  <a:moveTo>
                    <a:pt x="451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6"/>
                  </a:cubicBezTo>
                  <a:cubicBezTo>
                    <a:pt x="8" y="99"/>
                    <a:pt x="12" y="101"/>
                    <a:pt x="17" y="101"/>
                  </a:cubicBezTo>
                  <a:cubicBezTo>
                    <a:pt x="451" y="101"/>
                    <a:pt x="451" y="101"/>
                    <a:pt x="451" y="101"/>
                  </a:cubicBezTo>
                  <a:cubicBezTo>
                    <a:pt x="455" y="101"/>
                    <a:pt x="459" y="99"/>
                    <a:pt x="462" y="96"/>
                  </a:cubicBezTo>
                  <a:cubicBezTo>
                    <a:pt x="466" y="92"/>
                    <a:pt x="467" y="88"/>
                    <a:pt x="467" y="84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3"/>
                    <a:pt x="466" y="9"/>
                    <a:pt x="462" y="5"/>
                  </a:cubicBezTo>
                  <a:cubicBezTo>
                    <a:pt x="459" y="2"/>
                    <a:pt x="455" y="0"/>
                    <a:pt x="451" y="0"/>
                  </a:cubicBezTo>
                  <a:close/>
                  <a:moveTo>
                    <a:pt x="434" y="67"/>
                  </a:moveTo>
                  <a:cubicBezTo>
                    <a:pt x="167" y="67"/>
                    <a:pt x="167" y="67"/>
                    <a:pt x="167" y="67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434" y="34"/>
                    <a:pt x="434" y="34"/>
                    <a:pt x="434" y="34"/>
                  </a:cubicBezTo>
                  <a:lnTo>
                    <a:pt x="434" y="67"/>
                  </a:lnTo>
                  <a:close/>
                  <a:moveTo>
                    <a:pt x="434" y="67"/>
                  </a:moveTo>
                  <a:cubicBezTo>
                    <a:pt x="434" y="67"/>
                    <a:pt x="434" y="67"/>
                    <a:pt x="434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6402388" y="2347912"/>
              <a:ext cx="633413" cy="136525"/>
            </a:xfrm>
            <a:custGeom>
              <a:avLst/>
              <a:gdLst>
                <a:gd name="T0" fmla="*/ 462 w 467"/>
                <a:gd name="T1" fmla="*/ 5 h 100"/>
                <a:gd name="T2" fmla="*/ 451 w 467"/>
                <a:gd name="T3" fmla="*/ 0 h 100"/>
                <a:gd name="T4" fmla="*/ 17 w 467"/>
                <a:gd name="T5" fmla="*/ 0 h 100"/>
                <a:gd name="T6" fmla="*/ 5 w 467"/>
                <a:gd name="T7" fmla="*/ 5 h 100"/>
                <a:gd name="T8" fmla="*/ 0 w 467"/>
                <a:gd name="T9" fmla="*/ 17 h 100"/>
                <a:gd name="T10" fmla="*/ 0 w 467"/>
                <a:gd name="T11" fmla="*/ 83 h 100"/>
                <a:gd name="T12" fmla="*/ 5 w 467"/>
                <a:gd name="T13" fmla="*/ 95 h 100"/>
                <a:gd name="T14" fmla="*/ 17 w 467"/>
                <a:gd name="T15" fmla="*/ 100 h 100"/>
                <a:gd name="T16" fmla="*/ 451 w 467"/>
                <a:gd name="T17" fmla="*/ 100 h 100"/>
                <a:gd name="T18" fmla="*/ 462 w 467"/>
                <a:gd name="T19" fmla="*/ 95 h 100"/>
                <a:gd name="T20" fmla="*/ 467 w 467"/>
                <a:gd name="T21" fmla="*/ 83 h 100"/>
                <a:gd name="T22" fmla="*/ 467 w 467"/>
                <a:gd name="T23" fmla="*/ 17 h 100"/>
                <a:gd name="T24" fmla="*/ 462 w 467"/>
                <a:gd name="T25" fmla="*/ 5 h 100"/>
                <a:gd name="T26" fmla="*/ 434 w 467"/>
                <a:gd name="T27" fmla="*/ 67 h 100"/>
                <a:gd name="T28" fmla="*/ 334 w 467"/>
                <a:gd name="T29" fmla="*/ 67 h 100"/>
                <a:gd name="T30" fmla="*/ 334 w 467"/>
                <a:gd name="T31" fmla="*/ 33 h 100"/>
                <a:gd name="T32" fmla="*/ 434 w 467"/>
                <a:gd name="T33" fmla="*/ 33 h 100"/>
                <a:gd name="T34" fmla="*/ 434 w 467"/>
                <a:gd name="T35" fmla="*/ 67 h 100"/>
                <a:gd name="T36" fmla="*/ 434 w 467"/>
                <a:gd name="T37" fmla="*/ 67 h 100"/>
                <a:gd name="T38" fmla="*/ 434 w 467"/>
                <a:gd name="T39" fmla="*/ 6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7" h="100">
                  <a:moveTo>
                    <a:pt x="462" y="5"/>
                  </a:moveTo>
                  <a:cubicBezTo>
                    <a:pt x="459" y="2"/>
                    <a:pt x="455" y="0"/>
                    <a:pt x="451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2" y="92"/>
                    <a:pt x="5" y="95"/>
                  </a:cubicBezTo>
                  <a:cubicBezTo>
                    <a:pt x="8" y="98"/>
                    <a:pt x="12" y="100"/>
                    <a:pt x="17" y="100"/>
                  </a:cubicBezTo>
                  <a:cubicBezTo>
                    <a:pt x="451" y="100"/>
                    <a:pt x="451" y="100"/>
                    <a:pt x="451" y="100"/>
                  </a:cubicBezTo>
                  <a:cubicBezTo>
                    <a:pt x="455" y="100"/>
                    <a:pt x="459" y="98"/>
                    <a:pt x="462" y="95"/>
                  </a:cubicBezTo>
                  <a:cubicBezTo>
                    <a:pt x="466" y="92"/>
                    <a:pt x="467" y="88"/>
                    <a:pt x="467" y="83"/>
                  </a:cubicBezTo>
                  <a:cubicBezTo>
                    <a:pt x="467" y="17"/>
                    <a:pt x="467" y="17"/>
                    <a:pt x="467" y="17"/>
                  </a:cubicBezTo>
                  <a:cubicBezTo>
                    <a:pt x="467" y="12"/>
                    <a:pt x="466" y="8"/>
                    <a:pt x="462" y="5"/>
                  </a:cubicBezTo>
                  <a:close/>
                  <a:moveTo>
                    <a:pt x="434" y="67"/>
                  </a:moveTo>
                  <a:cubicBezTo>
                    <a:pt x="334" y="67"/>
                    <a:pt x="334" y="67"/>
                    <a:pt x="334" y="67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434" y="33"/>
                    <a:pt x="434" y="33"/>
                    <a:pt x="434" y="33"/>
                  </a:cubicBezTo>
                  <a:lnTo>
                    <a:pt x="434" y="67"/>
                  </a:lnTo>
                  <a:close/>
                  <a:moveTo>
                    <a:pt x="434" y="67"/>
                  </a:moveTo>
                  <a:cubicBezTo>
                    <a:pt x="434" y="67"/>
                    <a:pt x="434" y="67"/>
                    <a:pt x="434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7" name="Freeform 57"/>
          <p:cNvSpPr>
            <a:spLocks noEditPoints="1"/>
          </p:cNvSpPr>
          <p:nvPr/>
        </p:nvSpPr>
        <p:spPr bwMode="auto">
          <a:xfrm>
            <a:off x="15743807" y="4695099"/>
            <a:ext cx="1272980" cy="1272980"/>
          </a:xfrm>
          <a:custGeom>
            <a:avLst/>
            <a:gdLst>
              <a:gd name="T0" fmla="*/ 366 w 367"/>
              <a:gd name="T1" fmla="*/ 284 h 367"/>
              <a:gd name="T2" fmla="*/ 346 w 367"/>
              <a:gd name="T3" fmla="*/ 271 h 367"/>
              <a:gd name="T4" fmla="*/ 332 w 367"/>
              <a:gd name="T5" fmla="*/ 263 h 367"/>
              <a:gd name="T6" fmla="*/ 316 w 367"/>
              <a:gd name="T7" fmla="*/ 254 h 367"/>
              <a:gd name="T8" fmla="*/ 302 w 367"/>
              <a:gd name="T9" fmla="*/ 246 h 367"/>
              <a:gd name="T10" fmla="*/ 295 w 367"/>
              <a:gd name="T11" fmla="*/ 241 h 367"/>
              <a:gd name="T12" fmla="*/ 286 w 367"/>
              <a:gd name="T13" fmla="*/ 235 h 367"/>
              <a:gd name="T14" fmla="*/ 279 w 367"/>
              <a:gd name="T15" fmla="*/ 234 h 367"/>
              <a:gd name="T16" fmla="*/ 266 w 367"/>
              <a:gd name="T17" fmla="*/ 241 h 367"/>
              <a:gd name="T18" fmla="*/ 251 w 367"/>
              <a:gd name="T19" fmla="*/ 257 h 367"/>
              <a:gd name="T20" fmla="*/ 238 w 367"/>
              <a:gd name="T21" fmla="*/ 273 h 367"/>
              <a:gd name="T22" fmla="*/ 226 w 367"/>
              <a:gd name="T23" fmla="*/ 281 h 367"/>
              <a:gd name="T24" fmla="*/ 220 w 367"/>
              <a:gd name="T25" fmla="*/ 279 h 367"/>
              <a:gd name="T26" fmla="*/ 214 w 367"/>
              <a:gd name="T27" fmla="*/ 277 h 367"/>
              <a:gd name="T28" fmla="*/ 208 w 367"/>
              <a:gd name="T29" fmla="*/ 274 h 367"/>
              <a:gd name="T30" fmla="*/ 203 w 367"/>
              <a:gd name="T31" fmla="*/ 271 h 367"/>
              <a:gd name="T32" fmla="*/ 142 w 367"/>
              <a:gd name="T33" fmla="*/ 225 h 367"/>
              <a:gd name="T34" fmla="*/ 96 w 367"/>
              <a:gd name="T35" fmla="*/ 164 h 367"/>
              <a:gd name="T36" fmla="*/ 93 w 367"/>
              <a:gd name="T37" fmla="*/ 159 h 367"/>
              <a:gd name="T38" fmla="*/ 90 w 367"/>
              <a:gd name="T39" fmla="*/ 153 h 367"/>
              <a:gd name="T40" fmla="*/ 88 w 367"/>
              <a:gd name="T41" fmla="*/ 147 h 367"/>
              <a:gd name="T42" fmla="*/ 86 w 367"/>
              <a:gd name="T43" fmla="*/ 142 h 367"/>
              <a:gd name="T44" fmla="*/ 94 w 367"/>
              <a:gd name="T45" fmla="*/ 130 h 367"/>
              <a:gd name="T46" fmla="*/ 110 w 367"/>
              <a:gd name="T47" fmla="*/ 116 h 367"/>
              <a:gd name="T48" fmla="*/ 126 w 367"/>
              <a:gd name="T49" fmla="*/ 101 h 367"/>
              <a:gd name="T50" fmla="*/ 133 w 367"/>
              <a:gd name="T51" fmla="*/ 88 h 367"/>
              <a:gd name="T52" fmla="*/ 132 w 367"/>
              <a:gd name="T53" fmla="*/ 81 h 367"/>
              <a:gd name="T54" fmla="*/ 126 w 367"/>
              <a:gd name="T55" fmla="*/ 72 h 367"/>
              <a:gd name="T56" fmla="*/ 121 w 367"/>
              <a:gd name="T57" fmla="*/ 65 h 367"/>
              <a:gd name="T58" fmla="*/ 113 w 367"/>
              <a:gd name="T59" fmla="*/ 51 h 367"/>
              <a:gd name="T60" fmla="*/ 104 w 367"/>
              <a:gd name="T61" fmla="*/ 35 h 367"/>
              <a:gd name="T62" fmla="*/ 96 w 367"/>
              <a:gd name="T63" fmla="*/ 21 h 367"/>
              <a:gd name="T64" fmla="*/ 83 w 367"/>
              <a:gd name="T65" fmla="*/ 1 h 367"/>
              <a:gd name="T66" fmla="*/ 77 w 367"/>
              <a:gd name="T67" fmla="*/ 0 h 367"/>
              <a:gd name="T68" fmla="*/ 59 w 367"/>
              <a:gd name="T69" fmla="*/ 3 h 367"/>
              <a:gd name="T70" fmla="*/ 41 w 367"/>
              <a:gd name="T71" fmla="*/ 8 h 367"/>
              <a:gd name="T72" fmla="*/ 13 w 367"/>
              <a:gd name="T73" fmla="*/ 40 h 367"/>
              <a:gd name="T74" fmla="*/ 0 w 367"/>
              <a:gd name="T75" fmla="*/ 88 h 367"/>
              <a:gd name="T76" fmla="*/ 1 w 367"/>
              <a:gd name="T77" fmla="*/ 102 h 367"/>
              <a:gd name="T78" fmla="*/ 4 w 367"/>
              <a:gd name="T79" fmla="*/ 117 h 367"/>
              <a:gd name="T80" fmla="*/ 8 w 367"/>
              <a:gd name="T81" fmla="*/ 129 h 367"/>
              <a:gd name="T82" fmla="*/ 13 w 367"/>
              <a:gd name="T83" fmla="*/ 144 h 367"/>
              <a:gd name="T84" fmla="*/ 18 w 367"/>
              <a:gd name="T85" fmla="*/ 157 h 367"/>
              <a:gd name="T86" fmla="*/ 40 w 367"/>
              <a:gd name="T87" fmla="*/ 202 h 367"/>
              <a:gd name="T88" fmla="*/ 96 w 367"/>
              <a:gd name="T89" fmla="*/ 271 h 367"/>
              <a:gd name="T90" fmla="*/ 165 w 367"/>
              <a:gd name="T91" fmla="*/ 327 h 367"/>
              <a:gd name="T92" fmla="*/ 210 w 367"/>
              <a:gd name="T93" fmla="*/ 349 h 367"/>
              <a:gd name="T94" fmla="*/ 223 w 367"/>
              <a:gd name="T95" fmla="*/ 354 h 367"/>
              <a:gd name="T96" fmla="*/ 238 w 367"/>
              <a:gd name="T97" fmla="*/ 359 h 367"/>
              <a:gd name="T98" fmla="*/ 250 w 367"/>
              <a:gd name="T99" fmla="*/ 363 h 367"/>
              <a:gd name="T100" fmla="*/ 265 w 367"/>
              <a:gd name="T101" fmla="*/ 366 h 367"/>
              <a:gd name="T102" fmla="*/ 279 w 367"/>
              <a:gd name="T103" fmla="*/ 367 h 367"/>
              <a:gd name="T104" fmla="*/ 327 w 367"/>
              <a:gd name="T105" fmla="*/ 354 h 367"/>
              <a:gd name="T106" fmla="*/ 359 w 367"/>
              <a:gd name="T107" fmla="*/ 326 h 367"/>
              <a:gd name="T108" fmla="*/ 364 w 367"/>
              <a:gd name="T109" fmla="*/ 308 h 367"/>
              <a:gd name="T110" fmla="*/ 367 w 367"/>
              <a:gd name="T111" fmla="*/ 290 h 367"/>
              <a:gd name="T112" fmla="*/ 366 w 367"/>
              <a:gd name="T113" fmla="*/ 284 h 367"/>
              <a:gd name="T114" fmla="*/ 366 w 367"/>
              <a:gd name="T115" fmla="*/ 284 h 367"/>
              <a:gd name="T116" fmla="*/ 366 w 367"/>
              <a:gd name="T117" fmla="*/ 28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7" h="367">
                <a:moveTo>
                  <a:pt x="366" y="284"/>
                </a:moveTo>
                <a:cubicBezTo>
                  <a:pt x="365" y="281"/>
                  <a:pt x="359" y="277"/>
                  <a:pt x="346" y="271"/>
                </a:cubicBezTo>
                <a:cubicBezTo>
                  <a:pt x="343" y="269"/>
                  <a:pt x="338" y="266"/>
                  <a:pt x="332" y="263"/>
                </a:cubicBezTo>
                <a:cubicBezTo>
                  <a:pt x="326" y="259"/>
                  <a:pt x="321" y="256"/>
                  <a:pt x="316" y="254"/>
                </a:cubicBezTo>
                <a:cubicBezTo>
                  <a:pt x="311" y="251"/>
                  <a:pt x="306" y="248"/>
                  <a:pt x="302" y="246"/>
                </a:cubicBezTo>
                <a:cubicBezTo>
                  <a:pt x="301" y="245"/>
                  <a:pt x="299" y="244"/>
                  <a:pt x="295" y="241"/>
                </a:cubicBezTo>
                <a:cubicBezTo>
                  <a:pt x="292" y="238"/>
                  <a:pt x="289" y="237"/>
                  <a:pt x="286" y="235"/>
                </a:cubicBezTo>
                <a:cubicBezTo>
                  <a:pt x="284" y="234"/>
                  <a:pt x="281" y="234"/>
                  <a:pt x="279" y="234"/>
                </a:cubicBezTo>
                <a:cubicBezTo>
                  <a:pt x="275" y="234"/>
                  <a:pt x="271" y="236"/>
                  <a:pt x="266" y="241"/>
                </a:cubicBezTo>
                <a:cubicBezTo>
                  <a:pt x="260" y="246"/>
                  <a:pt x="256" y="251"/>
                  <a:pt x="251" y="257"/>
                </a:cubicBezTo>
                <a:cubicBezTo>
                  <a:pt x="247" y="263"/>
                  <a:pt x="242" y="268"/>
                  <a:pt x="238" y="273"/>
                </a:cubicBezTo>
                <a:cubicBezTo>
                  <a:pt x="233" y="278"/>
                  <a:pt x="229" y="281"/>
                  <a:pt x="226" y="281"/>
                </a:cubicBezTo>
                <a:cubicBezTo>
                  <a:pt x="224" y="281"/>
                  <a:pt x="222" y="280"/>
                  <a:pt x="220" y="279"/>
                </a:cubicBezTo>
                <a:cubicBezTo>
                  <a:pt x="217" y="279"/>
                  <a:pt x="216" y="278"/>
                  <a:pt x="214" y="277"/>
                </a:cubicBezTo>
                <a:cubicBezTo>
                  <a:pt x="213" y="277"/>
                  <a:pt x="211" y="275"/>
                  <a:pt x="208" y="274"/>
                </a:cubicBezTo>
                <a:cubicBezTo>
                  <a:pt x="205" y="272"/>
                  <a:pt x="203" y="271"/>
                  <a:pt x="203" y="271"/>
                </a:cubicBezTo>
                <a:cubicBezTo>
                  <a:pt x="179" y="257"/>
                  <a:pt x="159" y="242"/>
                  <a:pt x="142" y="225"/>
                </a:cubicBezTo>
                <a:cubicBezTo>
                  <a:pt x="125" y="208"/>
                  <a:pt x="110" y="188"/>
                  <a:pt x="96" y="164"/>
                </a:cubicBezTo>
                <a:cubicBezTo>
                  <a:pt x="96" y="164"/>
                  <a:pt x="95" y="162"/>
                  <a:pt x="93" y="159"/>
                </a:cubicBezTo>
                <a:cubicBezTo>
                  <a:pt x="92" y="156"/>
                  <a:pt x="90" y="154"/>
                  <a:pt x="90" y="153"/>
                </a:cubicBezTo>
                <a:cubicBezTo>
                  <a:pt x="89" y="152"/>
                  <a:pt x="88" y="150"/>
                  <a:pt x="88" y="147"/>
                </a:cubicBezTo>
                <a:cubicBezTo>
                  <a:pt x="87" y="145"/>
                  <a:pt x="86" y="143"/>
                  <a:pt x="86" y="142"/>
                </a:cubicBezTo>
                <a:cubicBezTo>
                  <a:pt x="86" y="138"/>
                  <a:pt x="89" y="134"/>
                  <a:pt x="94" y="130"/>
                </a:cubicBezTo>
                <a:cubicBezTo>
                  <a:pt x="99" y="125"/>
                  <a:pt x="104" y="120"/>
                  <a:pt x="110" y="116"/>
                </a:cubicBezTo>
                <a:cubicBezTo>
                  <a:pt x="116" y="111"/>
                  <a:pt x="121" y="107"/>
                  <a:pt x="126" y="101"/>
                </a:cubicBezTo>
                <a:cubicBezTo>
                  <a:pt x="131" y="96"/>
                  <a:pt x="133" y="92"/>
                  <a:pt x="133" y="88"/>
                </a:cubicBezTo>
                <a:cubicBezTo>
                  <a:pt x="133" y="86"/>
                  <a:pt x="133" y="83"/>
                  <a:pt x="132" y="81"/>
                </a:cubicBezTo>
                <a:cubicBezTo>
                  <a:pt x="130" y="78"/>
                  <a:pt x="129" y="75"/>
                  <a:pt x="126" y="72"/>
                </a:cubicBezTo>
                <a:cubicBezTo>
                  <a:pt x="124" y="68"/>
                  <a:pt x="122" y="66"/>
                  <a:pt x="121" y="65"/>
                </a:cubicBezTo>
                <a:cubicBezTo>
                  <a:pt x="119" y="61"/>
                  <a:pt x="116" y="56"/>
                  <a:pt x="113" y="51"/>
                </a:cubicBezTo>
                <a:cubicBezTo>
                  <a:pt x="111" y="46"/>
                  <a:pt x="108" y="41"/>
                  <a:pt x="104" y="35"/>
                </a:cubicBezTo>
                <a:cubicBezTo>
                  <a:pt x="101" y="29"/>
                  <a:pt x="98" y="24"/>
                  <a:pt x="96" y="21"/>
                </a:cubicBezTo>
                <a:cubicBezTo>
                  <a:pt x="90" y="8"/>
                  <a:pt x="86" y="2"/>
                  <a:pt x="83" y="1"/>
                </a:cubicBezTo>
                <a:cubicBezTo>
                  <a:pt x="81" y="0"/>
                  <a:pt x="80" y="0"/>
                  <a:pt x="77" y="0"/>
                </a:cubicBezTo>
                <a:cubicBezTo>
                  <a:pt x="72" y="0"/>
                  <a:pt x="66" y="1"/>
                  <a:pt x="59" y="3"/>
                </a:cubicBezTo>
                <a:cubicBezTo>
                  <a:pt x="51" y="4"/>
                  <a:pt x="45" y="6"/>
                  <a:pt x="41" y="8"/>
                </a:cubicBezTo>
                <a:cubicBezTo>
                  <a:pt x="32" y="12"/>
                  <a:pt x="23" y="22"/>
                  <a:pt x="13" y="40"/>
                </a:cubicBezTo>
                <a:cubicBezTo>
                  <a:pt x="4" y="56"/>
                  <a:pt x="0" y="72"/>
                  <a:pt x="0" y="88"/>
                </a:cubicBezTo>
                <a:cubicBezTo>
                  <a:pt x="0" y="93"/>
                  <a:pt x="0" y="98"/>
                  <a:pt x="1" y="102"/>
                </a:cubicBezTo>
                <a:cubicBezTo>
                  <a:pt x="2" y="106"/>
                  <a:pt x="3" y="111"/>
                  <a:pt x="4" y="117"/>
                </a:cubicBezTo>
                <a:cubicBezTo>
                  <a:pt x="6" y="123"/>
                  <a:pt x="7" y="127"/>
                  <a:pt x="8" y="129"/>
                </a:cubicBezTo>
                <a:cubicBezTo>
                  <a:pt x="9" y="132"/>
                  <a:pt x="11" y="137"/>
                  <a:pt x="13" y="144"/>
                </a:cubicBezTo>
                <a:cubicBezTo>
                  <a:pt x="16" y="151"/>
                  <a:pt x="17" y="155"/>
                  <a:pt x="18" y="157"/>
                </a:cubicBezTo>
                <a:cubicBezTo>
                  <a:pt x="24" y="174"/>
                  <a:pt x="31" y="189"/>
                  <a:pt x="40" y="202"/>
                </a:cubicBezTo>
                <a:cubicBezTo>
                  <a:pt x="53" y="225"/>
                  <a:pt x="72" y="248"/>
                  <a:pt x="96" y="271"/>
                </a:cubicBezTo>
                <a:cubicBezTo>
                  <a:pt x="120" y="295"/>
                  <a:pt x="143" y="314"/>
                  <a:pt x="165" y="327"/>
                </a:cubicBezTo>
                <a:cubicBezTo>
                  <a:pt x="178" y="336"/>
                  <a:pt x="193" y="343"/>
                  <a:pt x="210" y="349"/>
                </a:cubicBezTo>
                <a:cubicBezTo>
                  <a:pt x="212" y="350"/>
                  <a:pt x="216" y="351"/>
                  <a:pt x="223" y="354"/>
                </a:cubicBezTo>
                <a:cubicBezTo>
                  <a:pt x="230" y="356"/>
                  <a:pt x="235" y="358"/>
                  <a:pt x="238" y="359"/>
                </a:cubicBezTo>
                <a:cubicBezTo>
                  <a:pt x="240" y="360"/>
                  <a:pt x="244" y="361"/>
                  <a:pt x="250" y="363"/>
                </a:cubicBezTo>
                <a:cubicBezTo>
                  <a:pt x="256" y="364"/>
                  <a:pt x="261" y="366"/>
                  <a:pt x="265" y="366"/>
                </a:cubicBezTo>
                <a:cubicBezTo>
                  <a:pt x="269" y="367"/>
                  <a:pt x="274" y="367"/>
                  <a:pt x="279" y="367"/>
                </a:cubicBezTo>
                <a:cubicBezTo>
                  <a:pt x="295" y="367"/>
                  <a:pt x="311" y="363"/>
                  <a:pt x="327" y="354"/>
                </a:cubicBezTo>
                <a:cubicBezTo>
                  <a:pt x="345" y="344"/>
                  <a:pt x="355" y="335"/>
                  <a:pt x="359" y="326"/>
                </a:cubicBezTo>
                <a:cubicBezTo>
                  <a:pt x="361" y="322"/>
                  <a:pt x="363" y="316"/>
                  <a:pt x="364" y="308"/>
                </a:cubicBezTo>
                <a:cubicBezTo>
                  <a:pt x="366" y="301"/>
                  <a:pt x="367" y="295"/>
                  <a:pt x="367" y="290"/>
                </a:cubicBezTo>
                <a:cubicBezTo>
                  <a:pt x="367" y="287"/>
                  <a:pt x="367" y="286"/>
                  <a:pt x="366" y="284"/>
                </a:cubicBezTo>
                <a:close/>
                <a:moveTo>
                  <a:pt x="366" y="284"/>
                </a:moveTo>
                <a:cubicBezTo>
                  <a:pt x="366" y="284"/>
                  <a:pt x="366" y="284"/>
                  <a:pt x="366" y="28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1569622" y="7622849"/>
            <a:ext cx="450780" cy="1245876"/>
          </a:xfrm>
          <a:custGeom>
            <a:avLst/>
            <a:gdLst>
              <a:gd name="T0" fmla="*/ 150 w 167"/>
              <a:gd name="T1" fmla="*/ 367 h 467"/>
              <a:gd name="T2" fmla="*/ 117 w 167"/>
              <a:gd name="T3" fmla="*/ 367 h 467"/>
              <a:gd name="T4" fmla="*/ 117 w 167"/>
              <a:gd name="T5" fmla="*/ 100 h 467"/>
              <a:gd name="T6" fmla="*/ 150 w 167"/>
              <a:gd name="T7" fmla="*/ 100 h 467"/>
              <a:gd name="T8" fmla="*/ 162 w 167"/>
              <a:gd name="T9" fmla="*/ 95 h 467"/>
              <a:gd name="T10" fmla="*/ 167 w 167"/>
              <a:gd name="T11" fmla="*/ 83 h 467"/>
              <a:gd name="T12" fmla="*/ 162 w 167"/>
              <a:gd name="T13" fmla="*/ 72 h 467"/>
              <a:gd name="T14" fmla="*/ 95 w 167"/>
              <a:gd name="T15" fmla="*/ 5 h 467"/>
              <a:gd name="T16" fmla="*/ 83 w 167"/>
              <a:gd name="T17" fmla="*/ 0 h 467"/>
              <a:gd name="T18" fmla="*/ 72 w 167"/>
              <a:gd name="T19" fmla="*/ 5 h 467"/>
              <a:gd name="T20" fmla="*/ 5 w 167"/>
              <a:gd name="T21" fmla="*/ 72 h 467"/>
              <a:gd name="T22" fmla="*/ 0 w 167"/>
              <a:gd name="T23" fmla="*/ 83 h 467"/>
              <a:gd name="T24" fmla="*/ 5 w 167"/>
              <a:gd name="T25" fmla="*/ 95 h 467"/>
              <a:gd name="T26" fmla="*/ 17 w 167"/>
              <a:gd name="T27" fmla="*/ 100 h 467"/>
              <a:gd name="T28" fmla="*/ 50 w 167"/>
              <a:gd name="T29" fmla="*/ 100 h 467"/>
              <a:gd name="T30" fmla="*/ 50 w 167"/>
              <a:gd name="T31" fmla="*/ 367 h 467"/>
              <a:gd name="T32" fmla="*/ 17 w 167"/>
              <a:gd name="T33" fmla="*/ 367 h 467"/>
              <a:gd name="T34" fmla="*/ 5 w 167"/>
              <a:gd name="T35" fmla="*/ 372 h 467"/>
              <a:gd name="T36" fmla="*/ 0 w 167"/>
              <a:gd name="T37" fmla="*/ 384 h 467"/>
              <a:gd name="T38" fmla="*/ 5 w 167"/>
              <a:gd name="T39" fmla="*/ 395 h 467"/>
              <a:gd name="T40" fmla="*/ 72 w 167"/>
              <a:gd name="T41" fmla="*/ 462 h 467"/>
              <a:gd name="T42" fmla="*/ 83 w 167"/>
              <a:gd name="T43" fmla="*/ 467 h 467"/>
              <a:gd name="T44" fmla="*/ 95 w 167"/>
              <a:gd name="T45" fmla="*/ 462 h 467"/>
              <a:gd name="T46" fmla="*/ 162 w 167"/>
              <a:gd name="T47" fmla="*/ 395 h 467"/>
              <a:gd name="T48" fmla="*/ 167 w 167"/>
              <a:gd name="T49" fmla="*/ 384 h 467"/>
              <a:gd name="T50" fmla="*/ 162 w 167"/>
              <a:gd name="T51" fmla="*/ 372 h 467"/>
              <a:gd name="T52" fmla="*/ 150 w 167"/>
              <a:gd name="T53" fmla="*/ 367 h 467"/>
              <a:gd name="T54" fmla="*/ 150 w 167"/>
              <a:gd name="T55" fmla="*/ 367 h 467"/>
              <a:gd name="T56" fmla="*/ 150 w 167"/>
              <a:gd name="T57" fmla="*/ 3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7" h="467">
                <a:moveTo>
                  <a:pt x="150" y="367"/>
                </a:moveTo>
                <a:cubicBezTo>
                  <a:pt x="117" y="367"/>
                  <a:pt x="117" y="367"/>
                  <a:pt x="117" y="36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50" y="100"/>
                  <a:pt x="150" y="100"/>
                  <a:pt x="150" y="100"/>
                </a:cubicBezTo>
                <a:cubicBezTo>
                  <a:pt x="155" y="100"/>
                  <a:pt x="159" y="98"/>
                  <a:pt x="162" y="95"/>
                </a:cubicBezTo>
                <a:cubicBezTo>
                  <a:pt x="165" y="92"/>
                  <a:pt x="167" y="88"/>
                  <a:pt x="167" y="83"/>
                </a:cubicBezTo>
                <a:cubicBezTo>
                  <a:pt x="167" y="79"/>
                  <a:pt x="165" y="75"/>
                  <a:pt x="162" y="72"/>
                </a:cubicBezTo>
                <a:cubicBezTo>
                  <a:pt x="95" y="5"/>
                  <a:pt x="95" y="5"/>
                  <a:pt x="95" y="5"/>
                </a:cubicBezTo>
                <a:cubicBezTo>
                  <a:pt x="92" y="2"/>
                  <a:pt x="88" y="0"/>
                  <a:pt x="83" y="0"/>
                </a:cubicBezTo>
                <a:cubicBezTo>
                  <a:pt x="79" y="0"/>
                  <a:pt x="75" y="2"/>
                  <a:pt x="72" y="5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5"/>
                  <a:pt x="0" y="79"/>
                  <a:pt x="0" y="83"/>
                </a:cubicBezTo>
                <a:cubicBezTo>
                  <a:pt x="0" y="88"/>
                  <a:pt x="2" y="92"/>
                  <a:pt x="5" y="95"/>
                </a:cubicBezTo>
                <a:cubicBezTo>
                  <a:pt x="8" y="98"/>
                  <a:pt x="12" y="100"/>
                  <a:pt x="17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367"/>
                  <a:pt x="50" y="367"/>
                  <a:pt x="50" y="367"/>
                </a:cubicBezTo>
                <a:cubicBezTo>
                  <a:pt x="17" y="367"/>
                  <a:pt x="17" y="367"/>
                  <a:pt x="17" y="367"/>
                </a:cubicBezTo>
                <a:cubicBezTo>
                  <a:pt x="12" y="367"/>
                  <a:pt x="8" y="369"/>
                  <a:pt x="5" y="372"/>
                </a:cubicBezTo>
                <a:cubicBezTo>
                  <a:pt x="2" y="375"/>
                  <a:pt x="0" y="379"/>
                  <a:pt x="0" y="384"/>
                </a:cubicBezTo>
                <a:cubicBezTo>
                  <a:pt x="0" y="388"/>
                  <a:pt x="2" y="392"/>
                  <a:pt x="5" y="395"/>
                </a:cubicBezTo>
                <a:cubicBezTo>
                  <a:pt x="72" y="462"/>
                  <a:pt x="72" y="462"/>
                  <a:pt x="72" y="462"/>
                </a:cubicBezTo>
                <a:cubicBezTo>
                  <a:pt x="75" y="466"/>
                  <a:pt x="79" y="467"/>
                  <a:pt x="83" y="467"/>
                </a:cubicBezTo>
                <a:cubicBezTo>
                  <a:pt x="88" y="467"/>
                  <a:pt x="92" y="466"/>
                  <a:pt x="95" y="462"/>
                </a:cubicBezTo>
                <a:cubicBezTo>
                  <a:pt x="162" y="395"/>
                  <a:pt x="162" y="395"/>
                  <a:pt x="162" y="395"/>
                </a:cubicBezTo>
                <a:cubicBezTo>
                  <a:pt x="165" y="392"/>
                  <a:pt x="167" y="388"/>
                  <a:pt x="167" y="384"/>
                </a:cubicBezTo>
                <a:cubicBezTo>
                  <a:pt x="167" y="379"/>
                  <a:pt x="165" y="375"/>
                  <a:pt x="162" y="372"/>
                </a:cubicBezTo>
                <a:cubicBezTo>
                  <a:pt x="159" y="369"/>
                  <a:pt x="155" y="367"/>
                  <a:pt x="150" y="367"/>
                </a:cubicBezTo>
                <a:close/>
                <a:moveTo>
                  <a:pt x="150" y="367"/>
                </a:moveTo>
                <a:cubicBezTo>
                  <a:pt x="150" y="367"/>
                  <a:pt x="150" y="367"/>
                  <a:pt x="150" y="3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44" name="グループ化 26"/>
          <p:cNvGrpSpPr/>
          <p:nvPr/>
        </p:nvGrpSpPr>
        <p:grpSpPr>
          <a:xfrm>
            <a:off x="3963199" y="7609297"/>
            <a:ext cx="1272980" cy="1272980"/>
            <a:chOff x="1981200" y="509588"/>
            <a:chExt cx="636588" cy="636588"/>
          </a:xfrm>
          <a:solidFill>
            <a:schemeClr val="bg1"/>
          </a:solidFill>
        </p:grpSpPr>
        <p:sp>
          <p:nvSpPr>
            <p:cNvPr id="46" name="Freeform 9"/>
            <p:cNvSpPr>
              <a:spLocks noEditPoints="1"/>
            </p:cNvSpPr>
            <p:nvPr/>
          </p:nvSpPr>
          <p:spPr bwMode="auto">
            <a:xfrm>
              <a:off x="1981200" y="5095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334 w 400"/>
                <a:gd name="T27" fmla="*/ 325 h 400"/>
                <a:gd name="T28" fmla="*/ 331 w 400"/>
                <a:gd name="T29" fmla="*/ 331 h 400"/>
                <a:gd name="T30" fmla="*/ 325 w 400"/>
                <a:gd name="T31" fmla="*/ 334 h 400"/>
                <a:gd name="T32" fmla="*/ 75 w 400"/>
                <a:gd name="T33" fmla="*/ 334 h 400"/>
                <a:gd name="T34" fmla="*/ 69 w 400"/>
                <a:gd name="T35" fmla="*/ 331 h 400"/>
                <a:gd name="T36" fmla="*/ 67 w 400"/>
                <a:gd name="T37" fmla="*/ 325 h 400"/>
                <a:gd name="T38" fmla="*/ 67 w 400"/>
                <a:gd name="T39" fmla="*/ 75 h 400"/>
                <a:gd name="T40" fmla="*/ 69 w 400"/>
                <a:gd name="T41" fmla="*/ 69 h 400"/>
                <a:gd name="T42" fmla="*/ 75 w 400"/>
                <a:gd name="T43" fmla="*/ 67 h 400"/>
                <a:gd name="T44" fmla="*/ 325 w 400"/>
                <a:gd name="T45" fmla="*/ 67 h 400"/>
                <a:gd name="T46" fmla="*/ 331 w 400"/>
                <a:gd name="T47" fmla="*/ 69 h 400"/>
                <a:gd name="T48" fmla="*/ 334 w 400"/>
                <a:gd name="T49" fmla="*/ 75 h 400"/>
                <a:gd name="T50" fmla="*/ 334 w 400"/>
                <a:gd name="T51" fmla="*/ 325 h 400"/>
                <a:gd name="T52" fmla="*/ 334 w 400"/>
                <a:gd name="T53" fmla="*/ 325 h 400"/>
                <a:gd name="T54" fmla="*/ 334 w 400"/>
                <a:gd name="T55" fmla="*/ 32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334" y="325"/>
                  </a:moveTo>
                  <a:cubicBezTo>
                    <a:pt x="334" y="328"/>
                    <a:pt x="333" y="330"/>
                    <a:pt x="331" y="331"/>
                  </a:cubicBezTo>
                  <a:cubicBezTo>
                    <a:pt x="330" y="333"/>
                    <a:pt x="328" y="334"/>
                    <a:pt x="325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3"/>
                    <a:pt x="68" y="71"/>
                    <a:pt x="69" y="69"/>
                  </a:cubicBezTo>
                  <a:cubicBezTo>
                    <a:pt x="71" y="68"/>
                    <a:pt x="73" y="67"/>
                    <a:pt x="75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8" y="67"/>
                    <a:pt x="330" y="68"/>
                    <a:pt x="331" y="69"/>
                  </a:cubicBezTo>
                  <a:cubicBezTo>
                    <a:pt x="333" y="71"/>
                    <a:pt x="334" y="73"/>
                    <a:pt x="334" y="75"/>
                  </a:cubicBezTo>
                  <a:cubicBezTo>
                    <a:pt x="334" y="325"/>
                    <a:pt x="334" y="325"/>
                    <a:pt x="334" y="325"/>
                  </a:cubicBezTo>
                  <a:close/>
                  <a:moveTo>
                    <a:pt x="334" y="325"/>
                  </a:moveTo>
                  <a:cubicBezTo>
                    <a:pt x="334" y="325"/>
                    <a:pt x="334" y="325"/>
                    <a:pt x="334" y="3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10"/>
            <p:cNvSpPr>
              <a:spLocks noEditPoints="1"/>
            </p:cNvSpPr>
            <p:nvPr/>
          </p:nvSpPr>
          <p:spPr bwMode="auto">
            <a:xfrm>
              <a:off x="2166938" y="668338"/>
              <a:ext cx="239713" cy="319088"/>
            </a:xfrm>
            <a:custGeom>
              <a:avLst/>
              <a:gdLst>
                <a:gd name="T0" fmla="*/ 133 w 150"/>
                <a:gd name="T1" fmla="*/ 0 h 200"/>
                <a:gd name="T2" fmla="*/ 124 w 150"/>
                <a:gd name="T3" fmla="*/ 3 h 200"/>
                <a:gd name="T4" fmla="*/ 7 w 150"/>
                <a:gd name="T5" fmla="*/ 87 h 200"/>
                <a:gd name="T6" fmla="*/ 0 w 150"/>
                <a:gd name="T7" fmla="*/ 100 h 200"/>
                <a:gd name="T8" fmla="*/ 7 w 150"/>
                <a:gd name="T9" fmla="*/ 114 h 200"/>
                <a:gd name="T10" fmla="*/ 124 w 150"/>
                <a:gd name="T11" fmla="*/ 197 h 200"/>
                <a:gd name="T12" fmla="*/ 133 w 150"/>
                <a:gd name="T13" fmla="*/ 200 h 200"/>
                <a:gd name="T14" fmla="*/ 145 w 150"/>
                <a:gd name="T15" fmla="*/ 195 h 200"/>
                <a:gd name="T16" fmla="*/ 150 w 150"/>
                <a:gd name="T17" fmla="*/ 184 h 200"/>
                <a:gd name="T18" fmla="*/ 150 w 150"/>
                <a:gd name="T19" fmla="*/ 17 h 200"/>
                <a:gd name="T20" fmla="*/ 145 w 150"/>
                <a:gd name="T21" fmla="*/ 5 h 200"/>
                <a:gd name="T22" fmla="*/ 133 w 150"/>
                <a:gd name="T23" fmla="*/ 0 h 200"/>
                <a:gd name="T24" fmla="*/ 133 w 150"/>
                <a:gd name="T25" fmla="*/ 0 h 200"/>
                <a:gd name="T26" fmla="*/ 133 w 150"/>
                <a:gd name="T2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0" h="200">
                  <a:moveTo>
                    <a:pt x="133" y="0"/>
                  </a:moveTo>
                  <a:cubicBezTo>
                    <a:pt x="130" y="0"/>
                    <a:pt x="127" y="1"/>
                    <a:pt x="124" y="3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2" y="90"/>
                    <a:pt x="0" y="94"/>
                    <a:pt x="0" y="100"/>
                  </a:cubicBezTo>
                  <a:cubicBezTo>
                    <a:pt x="0" y="106"/>
                    <a:pt x="2" y="110"/>
                    <a:pt x="7" y="114"/>
                  </a:cubicBezTo>
                  <a:cubicBezTo>
                    <a:pt x="124" y="197"/>
                    <a:pt x="124" y="197"/>
                    <a:pt x="124" y="197"/>
                  </a:cubicBezTo>
                  <a:cubicBezTo>
                    <a:pt x="127" y="199"/>
                    <a:pt x="130" y="200"/>
                    <a:pt x="133" y="200"/>
                  </a:cubicBezTo>
                  <a:cubicBezTo>
                    <a:pt x="138" y="200"/>
                    <a:pt x="142" y="199"/>
                    <a:pt x="145" y="195"/>
                  </a:cubicBezTo>
                  <a:cubicBezTo>
                    <a:pt x="148" y="192"/>
                    <a:pt x="150" y="188"/>
                    <a:pt x="150" y="184"/>
                  </a:cubicBezTo>
                  <a:cubicBezTo>
                    <a:pt x="150" y="17"/>
                    <a:pt x="150" y="17"/>
                    <a:pt x="150" y="17"/>
                  </a:cubicBezTo>
                  <a:cubicBezTo>
                    <a:pt x="150" y="12"/>
                    <a:pt x="148" y="8"/>
                    <a:pt x="145" y="5"/>
                  </a:cubicBezTo>
                  <a:cubicBezTo>
                    <a:pt x="142" y="2"/>
                    <a:pt x="138" y="0"/>
                    <a:pt x="133" y="0"/>
                  </a:cubicBezTo>
                  <a:close/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0" name="Freeform 14"/>
          <p:cNvSpPr>
            <a:spLocks noEditPoints="1"/>
          </p:cNvSpPr>
          <p:nvPr/>
        </p:nvSpPr>
        <p:spPr bwMode="auto">
          <a:xfrm>
            <a:off x="6909145" y="7609297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27 w 400"/>
              <a:gd name="T27" fmla="*/ 133 h 400"/>
              <a:gd name="T28" fmla="*/ 305 w 400"/>
              <a:gd name="T29" fmla="*/ 192 h 400"/>
              <a:gd name="T30" fmla="*/ 260 w 400"/>
              <a:gd name="T31" fmla="*/ 268 h 400"/>
              <a:gd name="T32" fmla="*/ 195 w 400"/>
              <a:gd name="T33" fmla="*/ 330 h 400"/>
              <a:gd name="T34" fmla="*/ 175 w 400"/>
              <a:gd name="T35" fmla="*/ 338 h 400"/>
              <a:gd name="T36" fmla="*/ 153 w 400"/>
              <a:gd name="T37" fmla="*/ 338 h 400"/>
              <a:gd name="T38" fmla="*/ 126 w 400"/>
              <a:gd name="T39" fmla="*/ 305 h 400"/>
              <a:gd name="T40" fmla="*/ 112 w 400"/>
              <a:gd name="T41" fmla="*/ 254 h 400"/>
              <a:gd name="T42" fmla="*/ 98 w 400"/>
              <a:gd name="T43" fmla="*/ 205 h 400"/>
              <a:gd name="T44" fmla="*/ 95 w 400"/>
              <a:gd name="T45" fmla="*/ 194 h 400"/>
              <a:gd name="T46" fmla="*/ 91 w 400"/>
              <a:gd name="T47" fmla="*/ 182 h 400"/>
              <a:gd name="T48" fmla="*/ 86 w 400"/>
              <a:gd name="T49" fmla="*/ 172 h 400"/>
              <a:gd name="T50" fmla="*/ 75 w 400"/>
              <a:gd name="T51" fmla="*/ 164 h 400"/>
              <a:gd name="T52" fmla="*/ 60 w 400"/>
              <a:gd name="T53" fmla="*/ 167 h 400"/>
              <a:gd name="T54" fmla="*/ 46 w 400"/>
              <a:gd name="T55" fmla="*/ 169 h 400"/>
              <a:gd name="T56" fmla="*/ 40 w 400"/>
              <a:gd name="T57" fmla="*/ 164 h 400"/>
              <a:gd name="T58" fmla="*/ 33 w 400"/>
              <a:gd name="T59" fmla="*/ 157 h 400"/>
              <a:gd name="T60" fmla="*/ 33 w 400"/>
              <a:gd name="T61" fmla="*/ 155 h 400"/>
              <a:gd name="T62" fmla="*/ 65 w 400"/>
              <a:gd name="T63" fmla="*/ 129 h 400"/>
              <a:gd name="T64" fmla="*/ 101 w 400"/>
              <a:gd name="T65" fmla="*/ 101 h 400"/>
              <a:gd name="T66" fmla="*/ 134 w 400"/>
              <a:gd name="T67" fmla="*/ 94 h 400"/>
              <a:gd name="T68" fmla="*/ 147 w 400"/>
              <a:gd name="T69" fmla="*/ 105 h 400"/>
              <a:gd name="T70" fmla="*/ 156 w 400"/>
              <a:gd name="T71" fmla="*/ 123 h 400"/>
              <a:gd name="T72" fmla="*/ 165 w 400"/>
              <a:gd name="T73" fmla="*/ 166 h 400"/>
              <a:gd name="T74" fmla="*/ 168 w 400"/>
              <a:gd name="T75" fmla="*/ 184 h 400"/>
              <a:gd name="T76" fmla="*/ 170 w 400"/>
              <a:gd name="T77" fmla="*/ 206 h 400"/>
              <a:gd name="T78" fmla="*/ 175 w 400"/>
              <a:gd name="T79" fmla="*/ 225 h 400"/>
              <a:gd name="T80" fmla="*/ 185 w 400"/>
              <a:gd name="T81" fmla="*/ 242 h 400"/>
              <a:gd name="T82" fmla="*/ 208 w 400"/>
              <a:gd name="T83" fmla="*/ 246 h 400"/>
              <a:gd name="T84" fmla="*/ 226 w 400"/>
              <a:gd name="T85" fmla="*/ 220 h 400"/>
              <a:gd name="T86" fmla="*/ 240 w 400"/>
              <a:gd name="T87" fmla="*/ 182 h 400"/>
              <a:gd name="T88" fmla="*/ 233 w 400"/>
              <a:gd name="T89" fmla="*/ 157 h 400"/>
              <a:gd name="T90" fmla="*/ 203 w 400"/>
              <a:gd name="T91" fmla="*/ 153 h 400"/>
              <a:gd name="T92" fmla="*/ 215 w 400"/>
              <a:gd name="T93" fmla="*/ 129 h 400"/>
              <a:gd name="T94" fmla="*/ 230 w 400"/>
              <a:gd name="T95" fmla="*/ 110 h 400"/>
              <a:gd name="T96" fmla="*/ 247 w 400"/>
              <a:gd name="T97" fmla="*/ 98 h 400"/>
              <a:gd name="T98" fmla="*/ 262 w 400"/>
              <a:gd name="T99" fmla="*/ 90 h 400"/>
              <a:gd name="T100" fmla="*/ 273 w 400"/>
              <a:gd name="T101" fmla="*/ 87 h 400"/>
              <a:gd name="T102" fmla="*/ 321 w 400"/>
              <a:gd name="T103" fmla="*/ 98 h 400"/>
              <a:gd name="T104" fmla="*/ 327 w 400"/>
              <a:gd name="T105" fmla="*/ 133 h 400"/>
              <a:gd name="T106" fmla="*/ 327 w 400"/>
              <a:gd name="T107" fmla="*/ 133 h 400"/>
              <a:gd name="T108" fmla="*/ 327 w 400"/>
              <a:gd name="T109" fmla="*/ 1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27" y="133"/>
                </a:moveTo>
                <a:cubicBezTo>
                  <a:pt x="325" y="145"/>
                  <a:pt x="317" y="165"/>
                  <a:pt x="305" y="192"/>
                </a:cubicBezTo>
                <a:cubicBezTo>
                  <a:pt x="294" y="218"/>
                  <a:pt x="279" y="244"/>
                  <a:pt x="260" y="268"/>
                </a:cubicBezTo>
                <a:cubicBezTo>
                  <a:pt x="240" y="296"/>
                  <a:pt x="218" y="316"/>
                  <a:pt x="195" y="330"/>
                </a:cubicBezTo>
                <a:cubicBezTo>
                  <a:pt x="189" y="333"/>
                  <a:pt x="183" y="336"/>
                  <a:pt x="175" y="338"/>
                </a:cubicBezTo>
                <a:cubicBezTo>
                  <a:pt x="168" y="340"/>
                  <a:pt x="161" y="340"/>
                  <a:pt x="153" y="338"/>
                </a:cubicBezTo>
                <a:cubicBezTo>
                  <a:pt x="143" y="333"/>
                  <a:pt x="134" y="322"/>
                  <a:pt x="126" y="305"/>
                </a:cubicBezTo>
                <a:cubicBezTo>
                  <a:pt x="123" y="296"/>
                  <a:pt x="118" y="279"/>
                  <a:pt x="112" y="254"/>
                </a:cubicBezTo>
                <a:cubicBezTo>
                  <a:pt x="105" y="229"/>
                  <a:pt x="101" y="213"/>
                  <a:pt x="98" y="205"/>
                </a:cubicBezTo>
                <a:cubicBezTo>
                  <a:pt x="97" y="203"/>
                  <a:pt x="96" y="199"/>
                  <a:pt x="95" y="194"/>
                </a:cubicBezTo>
                <a:cubicBezTo>
                  <a:pt x="93" y="190"/>
                  <a:pt x="92" y="185"/>
                  <a:pt x="91" y="182"/>
                </a:cubicBezTo>
                <a:cubicBezTo>
                  <a:pt x="89" y="178"/>
                  <a:pt x="88" y="175"/>
                  <a:pt x="86" y="172"/>
                </a:cubicBezTo>
                <a:cubicBezTo>
                  <a:pt x="83" y="167"/>
                  <a:pt x="79" y="164"/>
                  <a:pt x="75" y="164"/>
                </a:cubicBezTo>
                <a:cubicBezTo>
                  <a:pt x="71" y="164"/>
                  <a:pt x="66" y="165"/>
                  <a:pt x="60" y="167"/>
                </a:cubicBezTo>
                <a:cubicBezTo>
                  <a:pt x="54" y="169"/>
                  <a:pt x="49" y="169"/>
                  <a:pt x="46" y="169"/>
                </a:cubicBezTo>
                <a:cubicBezTo>
                  <a:pt x="44" y="169"/>
                  <a:pt x="42" y="167"/>
                  <a:pt x="40" y="164"/>
                </a:cubicBezTo>
                <a:cubicBezTo>
                  <a:pt x="38" y="161"/>
                  <a:pt x="36" y="158"/>
                  <a:pt x="33" y="157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40" y="150"/>
                  <a:pt x="51" y="141"/>
                  <a:pt x="65" y="129"/>
                </a:cubicBezTo>
                <a:cubicBezTo>
                  <a:pt x="80" y="116"/>
                  <a:pt x="92" y="106"/>
                  <a:pt x="101" y="101"/>
                </a:cubicBezTo>
                <a:cubicBezTo>
                  <a:pt x="113" y="94"/>
                  <a:pt x="124" y="92"/>
                  <a:pt x="134" y="94"/>
                </a:cubicBezTo>
                <a:cubicBezTo>
                  <a:pt x="139" y="96"/>
                  <a:pt x="143" y="99"/>
                  <a:pt x="147" y="105"/>
                </a:cubicBezTo>
                <a:cubicBezTo>
                  <a:pt x="151" y="110"/>
                  <a:pt x="154" y="116"/>
                  <a:pt x="156" y="123"/>
                </a:cubicBezTo>
                <a:cubicBezTo>
                  <a:pt x="158" y="129"/>
                  <a:pt x="161" y="143"/>
                  <a:pt x="165" y="166"/>
                </a:cubicBezTo>
                <a:cubicBezTo>
                  <a:pt x="166" y="169"/>
                  <a:pt x="167" y="175"/>
                  <a:pt x="168" y="184"/>
                </a:cubicBezTo>
                <a:cubicBezTo>
                  <a:pt x="168" y="193"/>
                  <a:pt x="169" y="200"/>
                  <a:pt x="170" y="206"/>
                </a:cubicBezTo>
                <a:cubicBezTo>
                  <a:pt x="171" y="212"/>
                  <a:pt x="173" y="218"/>
                  <a:pt x="175" y="225"/>
                </a:cubicBezTo>
                <a:cubicBezTo>
                  <a:pt x="178" y="232"/>
                  <a:pt x="181" y="238"/>
                  <a:pt x="185" y="242"/>
                </a:cubicBezTo>
                <a:cubicBezTo>
                  <a:pt x="192" y="250"/>
                  <a:pt x="200" y="251"/>
                  <a:pt x="208" y="246"/>
                </a:cubicBezTo>
                <a:cubicBezTo>
                  <a:pt x="212" y="242"/>
                  <a:pt x="219" y="233"/>
                  <a:pt x="226" y="220"/>
                </a:cubicBezTo>
                <a:cubicBezTo>
                  <a:pt x="234" y="204"/>
                  <a:pt x="239" y="192"/>
                  <a:pt x="240" y="182"/>
                </a:cubicBezTo>
                <a:cubicBezTo>
                  <a:pt x="241" y="169"/>
                  <a:pt x="239" y="161"/>
                  <a:pt x="233" y="157"/>
                </a:cubicBezTo>
                <a:cubicBezTo>
                  <a:pt x="227" y="153"/>
                  <a:pt x="217" y="151"/>
                  <a:pt x="203" y="153"/>
                </a:cubicBezTo>
                <a:cubicBezTo>
                  <a:pt x="206" y="144"/>
                  <a:pt x="210" y="136"/>
                  <a:pt x="215" y="129"/>
                </a:cubicBezTo>
                <a:cubicBezTo>
                  <a:pt x="220" y="121"/>
                  <a:pt x="225" y="115"/>
                  <a:pt x="230" y="110"/>
                </a:cubicBezTo>
                <a:cubicBezTo>
                  <a:pt x="236" y="106"/>
                  <a:pt x="241" y="101"/>
                  <a:pt x="247" y="98"/>
                </a:cubicBezTo>
                <a:cubicBezTo>
                  <a:pt x="253" y="94"/>
                  <a:pt x="258" y="91"/>
                  <a:pt x="262" y="90"/>
                </a:cubicBezTo>
                <a:cubicBezTo>
                  <a:pt x="266" y="88"/>
                  <a:pt x="270" y="87"/>
                  <a:pt x="273" y="87"/>
                </a:cubicBezTo>
                <a:cubicBezTo>
                  <a:pt x="296" y="83"/>
                  <a:pt x="312" y="87"/>
                  <a:pt x="321" y="98"/>
                </a:cubicBezTo>
                <a:cubicBezTo>
                  <a:pt x="328" y="106"/>
                  <a:pt x="330" y="118"/>
                  <a:pt x="327" y="133"/>
                </a:cubicBezTo>
                <a:close/>
                <a:moveTo>
                  <a:pt x="327" y="133"/>
                </a:moveTo>
                <a:cubicBezTo>
                  <a:pt x="327" y="133"/>
                  <a:pt x="327" y="133"/>
                  <a:pt x="327" y="13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1" name="Freeform 18"/>
          <p:cNvSpPr>
            <a:spLocks noEditPoints="1"/>
          </p:cNvSpPr>
          <p:nvPr/>
        </p:nvSpPr>
        <p:spPr bwMode="auto">
          <a:xfrm>
            <a:off x="9851916" y="7644219"/>
            <a:ext cx="1272980" cy="1203140"/>
          </a:xfrm>
          <a:custGeom>
            <a:avLst/>
            <a:gdLst>
              <a:gd name="T0" fmla="*/ 382 w 439"/>
              <a:gd name="T1" fmla="*/ 290 h 415"/>
              <a:gd name="T2" fmla="*/ 392 w 439"/>
              <a:gd name="T3" fmla="*/ 301 h 415"/>
              <a:gd name="T4" fmla="*/ 401 w 439"/>
              <a:gd name="T5" fmla="*/ 309 h 415"/>
              <a:gd name="T6" fmla="*/ 409 w 439"/>
              <a:gd name="T7" fmla="*/ 314 h 415"/>
              <a:gd name="T8" fmla="*/ 426 w 439"/>
              <a:gd name="T9" fmla="*/ 301 h 415"/>
              <a:gd name="T10" fmla="*/ 439 w 439"/>
              <a:gd name="T11" fmla="*/ 284 h 415"/>
              <a:gd name="T12" fmla="*/ 431 w 439"/>
              <a:gd name="T13" fmla="*/ 273 h 415"/>
              <a:gd name="T14" fmla="*/ 412 w 439"/>
              <a:gd name="T15" fmla="*/ 253 h 415"/>
              <a:gd name="T16" fmla="*/ 390 w 439"/>
              <a:gd name="T17" fmla="*/ 230 h 415"/>
              <a:gd name="T18" fmla="*/ 368 w 439"/>
              <a:gd name="T19" fmla="*/ 209 h 415"/>
              <a:gd name="T20" fmla="*/ 356 w 439"/>
              <a:gd name="T21" fmla="*/ 198 h 415"/>
              <a:gd name="T22" fmla="*/ 350 w 439"/>
              <a:gd name="T23" fmla="*/ 195 h 415"/>
              <a:gd name="T24" fmla="*/ 333 w 439"/>
              <a:gd name="T25" fmla="*/ 208 h 415"/>
              <a:gd name="T26" fmla="*/ 320 w 439"/>
              <a:gd name="T27" fmla="*/ 225 h 415"/>
              <a:gd name="T28" fmla="*/ 325 w 439"/>
              <a:gd name="T29" fmla="*/ 233 h 415"/>
              <a:gd name="T30" fmla="*/ 333 w 439"/>
              <a:gd name="T31" fmla="*/ 242 h 415"/>
              <a:gd name="T32" fmla="*/ 344 w 439"/>
              <a:gd name="T33" fmla="*/ 252 h 415"/>
              <a:gd name="T34" fmla="*/ 350 w 439"/>
              <a:gd name="T35" fmla="*/ 259 h 415"/>
              <a:gd name="T36" fmla="*/ 325 w 439"/>
              <a:gd name="T37" fmla="*/ 284 h 415"/>
              <a:gd name="T38" fmla="*/ 233 w 439"/>
              <a:gd name="T39" fmla="*/ 191 h 415"/>
              <a:gd name="T40" fmla="*/ 267 w 439"/>
              <a:gd name="T41" fmla="*/ 96 h 415"/>
              <a:gd name="T42" fmla="*/ 240 w 439"/>
              <a:gd name="T43" fmla="*/ 27 h 415"/>
              <a:gd name="T44" fmla="*/ 171 w 439"/>
              <a:gd name="T45" fmla="*/ 0 h 415"/>
              <a:gd name="T46" fmla="*/ 89 w 439"/>
              <a:gd name="T47" fmla="*/ 25 h 415"/>
              <a:gd name="T48" fmla="*/ 25 w 439"/>
              <a:gd name="T49" fmla="*/ 89 h 415"/>
              <a:gd name="T50" fmla="*/ 0 w 439"/>
              <a:gd name="T51" fmla="*/ 171 h 415"/>
              <a:gd name="T52" fmla="*/ 27 w 439"/>
              <a:gd name="T53" fmla="*/ 240 h 415"/>
              <a:gd name="T54" fmla="*/ 96 w 439"/>
              <a:gd name="T55" fmla="*/ 267 h 415"/>
              <a:gd name="T56" fmla="*/ 191 w 439"/>
              <a:gd name="T57" fmla="*/ 233 h 415"/>
              <a:gd name="T58" fmla="*/ 366 w 439"/>
              <a:gd name="T59" fmla="*/ 408 h 415"/>
              <a:gd name="T60" fmla="*/ 384 w 439"/>
              <a:gd name="T61" fmla="*/ 415 h 415"/>
              <a:gd name="T62" fmla="*/ 405 w 439"/>
              <a:gd name="T63" fmla="*/ 405 h 415"/>
              <a:gd name="T64" fmla="*/ 415 w 439"/>
              <a:gd name="T65" fmla="*/ 384 h 415"/>
              <a:gd name="T66" fmla="*/ 408 w 439"/>
              <a:gd name="T67" fmla="*/ 366 h 415"/>
              <a:gd name="T68" fmla="*/ 350 w 439"/>
              <a:gd name="T69" fmla="*/ 309 h 415"/>
              <a:gd name="T70" fmla="*/ 375 w 439"/>
              <a:gd name="T71" fmla="*/ 284 h 415"/>
              <a:gd name="T72" fmla="*/ 382 w 439"/>
              <a:gd name="T73" fmla="*/ 290 h 415"/>
              <a:gd name="T74" fmla="*/ 202 w 439"/>
              <a:gd name="T75" fmla="*/ 136 h 415"/>
              <a:gd name="T76" fmla="*/ 167 w 439"/>
              <a:gd name="T77" fmla="*/ 150 h 415"/>
              <a:gd name="T78" fmla="*/ 145 w 439"/>
              <a:gd name="T79" fmla="*/ 145 h 415"/>
              <a:gd name="T80" fmla="*/ 150 w 439"/>
              <a:gd name="T81" fmla="*/ 167 h 415"/>
              <a:gd name="T82" fmla="*/ 136 w 439"/>
              <a:gd name="T83" fmla="*/ 202 h 415"/>
              <a:gd name="T84" fmla="*/ 100 w 439"/>
              <a:gd name="T85" fmla="*/ 217 h 415"/>
              <a:gd name="T86" fmla="*/ 65 w 439"/>
              <a:gd name="T87" fmla="*/ 202 h 415"/>
              <a:gd name="T88" fmla="*/ 50 w 439"/>
              <a:gd name="T89" fmla="*/ 167 h 415"/>
              <a:gd name="T90" fmla="*/ 65 w 439"/>
              <a:gd name="T91" fmla="*/ 131 h 415"/>
              <a:gd name="T92" fmla="*/ 100 w 439"/>
              <a:gd name="T93" fmla="*/ 117 h 415"/>
              <a:gd name="T94" fmla="*/ 122 w 439"/>
              <a:gd name="T95" fmla="*/ 122 h 415"/>
              <a:gd name="T96" fmla="*/ 117 w 439"/>
              <a:gd name="T97" fmla="*/ 100 h 415"/>
              <a:gd name="T98" fmla="*/ 131 w 439"/>
              <a:gd name="T99" fmla="*/ 65 h 415"/>
              <a:gd name="T100" fmla="*/ 167 w 439"/>
              <a:gd name="T101" fmla="*/ 50 h 415"/>
              <a:gd name="T102" fmla="*/ 202 w 439"/>
              <a:gd name="T103" fmla="*/ 65 h 415"/>
              <a:gd name="T104" fmla="*/ 217 w 439"/>
              <a:gd name="T105" fmla="*/ 100 h 415"/>
              <a:gd name="T106" fmla="*/ 202 w 439"/>
              <a:gd name="T107" fmla="*/ 136 h 415"/>
              <a:gd name="T108" fmla="*/ 202 w 439"/>
              <a:gd name="T109" fmla="*/ 136 h 415"/>
              <a:gd name="T110" fmla="*/ 202 w 439"/>
              <a:gd name="T111" fmla="*/ 136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9" h="415">
                <a:moveTo>
                  <a:pt x="382" y="290"/>
                </a:moveTo>
                <a:cubicBezTo>
                  <a:pt x="386" y="294"/>
                  <a:pt x="389" y="298"/>
                  <a:pt x="392" y="301"/>
                </a:cubicBezTo>
                <a:cubicBezTo>
                  <a:pt x="395" y="304"/>
                  <a:pt x="398" y="307"/>
                  <a:pt x="401" y="309"/>
                </a:cubicBezTo>
                <a:cubicBezTo>
                  <a:pt x="405" y="312"/>
                  <a:pt x="407" y="314"/>
                  <a:pt x="409" y="314"/>
                </a:cubicBezTo>
                <a:cubicBezTo>
                  <a:pt x="412" y="314"/>
                  <a:pt x="418" y="309"/>
                  <a:pt x="426" y="301"/>
                </a:cubicBezTo>
                <a:cubicBezTo>
                  <a:pt x="435" y="292"/>
                  <a:pt x="439" y="287"/>
                  <a:pt x="439" y="284"/>
                </a:cubicBezTo>
                <a:cubicBezTo>
                  <a:pt x="439" y="282"/>
                  <a:pt x="436" y="279"/>
                  <a:pt x="431" y="273"/>
                </a:cubicBezTo>
                <a:cubicBezTo>
                  <a:pt x="426" y="267"/>
                  <a:pt x="420" y="260"/>
                  <a:pt x="412" y="253"/>
                </a:cubicBezTo>
                <a:cubicBezTo>
                  <a:pt x="405" y="245"/>
                  <a:pt x="397" y="237"/>
                  <a:pt x="390" y="230"/>
                </a:cubicBezTo>
                <a:cubicBezTo>
                  <a:pt x="382" y="223"/>
                  <a:pt x="375" y="216"/>
                  <a:pt x="368" y="209"/>
                </a:cubicBezTo>
                <a:cubicBezTo>
                  <a:pt x="361" y="203"/>
                  <a:pt x="357" y="199"/>
                  <a:pt x="356" y="198"/>
                </a:cubicBezTo>
                <a:cubicBezTo>
                  <a:pt x="355" y="196"/>
                  <a:pt x="353" y="195"/>
                  <a:pt x="350" y="195"/>
                </a:cubicBezTo>
                <a:cubicBezTo>
                  <a:pt x="347" y="195"/>
                  <a:pt x="342" y="200"/>
                  <a:pt x="333" y="208"/>
                </a:cubicBezTo>
                <a:cubicBezTo>
                  <a:pt x="325" y="217"/>
                  <a:pt x="320" y="222"/>
                  <a:pt x="320" y="225"/>
                </a:cubicBezTo>
                <a:cubicBezTo>
                  <a:pt x="320" y="227"/>
                  <a:pt x="322" y="229"/>
                  <a:pt x="325" y="233"/>
                </a:cubicBezTo>
                <a:cubicBezTo>
                  <a:pt x="327" y="236"/>
                  <a:pt x="330" y="239"/>
                  <a:pt x="333" y="242"/>
                </a:cubicBezTo>
                <a:cubicBezTo>
                  <a:pt x="336" y="245"/>
                  <a:pt x="340" y="248"/>
                  <a:pt x="344" y="252"/>
                </a:cubicBezTo>
                <a:cubicBezTo>
                  <a:pt x="348" y="256"/>
                  <a:pt x="350" y="258"/>
                  <a:pt x="350" y="259"/>
                </a:cubicBezTo>
                <a:cubicBezTo>
                  <a:pt x="325" y="284"/>
                  <a:pt x="325" y="284"/>
                  <a:pt x="325" y="284"/>
                </a:cubicBezTo>
                <a:cubicBezTo>
                  <a:pt x="233" y="191"/>
                  <a:pt x="233" y="191"/>
                  <a:pt x="233" y="191"/>
                </a:cubicBezTo>
                <a:cubicBezTo>
                  <a:pt x="256" y="161"/>
                  <a:pt x="267" y="129"/>
                  <a:pt x="267" y="96"/>
                </a:cubicBezTo>
                <a:cubicBezTo>
                  <a:pt x="267" y="68"/>
                  <a:pt x="258" y="45"/>
                  <a:pt x="240" y="27"/>
                </a:cubicBezTo>
                <a:cubicBezTo>
                  <a:pt x="222" y="9"/>
                  <a:pt x="199" y="0"/>
                  <a:pt x="171" y="0"/>
                </a:cubicBezTo>
                <a:cubicBezTo>
                  <a:pt x="143" y="0"/>
                  <a:pt x="116" y="8"/>
                  <a:pt x="89" y="25"/>
                </a:cubicBezTo>
                <a:cubicBezTo>
                  <a:pt x="63" y="41"/>
                  <a:pt x="41" y="63"/>
                  <a:pt x="25" y="89"/>
                </a:cubicBezTo>
                <a:cubicBezTo>
                  <a:pt x="8" y="116"/>
                  <a:pt x="0" y="143"/>
                  <a:pt x="0" y="171"/>
                </a:cubicBezTo>
                <a:cubicBezTo>
                  <a:pt x="0" y="199"/>
                  <a:pt x="9" y="222"/>
                  <a:pt x="27" y="240"/>
                </a:cubicBezTo>
                <a:cubicBezTo>
                  <a:pt x="45" y="258"/>
                  <a:pt x="68" y="267"/>
                  <a:pt x="96" y="267"/>
                </a:cubicBezTo>
                <a:cubicBezTo>
                  <a:pt x="129" y="267"/>
                  <a:pt x="161" y="256"/>
                  <a:pt x="191" y="233"/>
                </a:cubicBezTo>
                <a:cubicBezTo>
                  <a:pt x="366" y="408"/>
                  <a:pt x="366" y="408"/>
                  <a:pt x="366" y="408"/>
                </a:cubicBezTo>
                <a:cubicBezTo>
                  <a:pt x="371" y="413"/>
                  <a:pt x="377" y="415"/>
                  <a:pt x="384" y="415"/>
                </a:cubicBezTo>
                <a:cubicBezTo>
                  <a:pt x="391" y="415"/>
                  <a:pt x="398" y="412"/>
                  <a:pt x="405" y="405"/>
                </a:cubicBezTo>
                <a:cubicBezTo>
                  <a:pt x="412" y="398"/>
                  <a:pt x="415" y="391"/>
                  <a:pt x="415" y="384"/>
                </a:cubicBezTo>
                <a:cubicBezTo>
                  <a:pt x="415" y="377"/>
                  <a:pt x="413" y="371"/>
                  <a:pt x="408" y="366"/>
                </a:cubicBezTo>
                <a:cubicBezTo>
                  <a:pt x="350" y="309"/>
                  <a:pt x="350" y="309"/>
                  <a:pt x="350" y="309"/>
                </a:cubicBezTo>
                <a:cubicBezTo>
                  <a:pt x="375" y="284"/>
                  <a:pt x="375" y="284"/>
                  <a:pt x="375" y="284"/>
                </a:cubicBezTo>
                <a:cubicBezTo>
                  <a:pt x="376" y="284"/>
                  <a:pt x="378" y="286"/>
                  <a:pt x="382" y="290"/>
                </a:cubicBezTo>
                <a:close/>
                <a:moveTo>
                  <a:pt x="202" y="136"/>
                </a:moveTo>
                <a:cubicBezTo>
                  <a:pt x="193" y="145"/>
                  <a:pt x="181" y="150"/>
                  <a:pt x="167" y="150"/>
                </a:cubicBezTo>
                <a:cubicBezTo>
                  <a:pt x="160" y="150"/>
                  <a:pt x="152" y="149"/>
                  <a:pt x="145" y="145"/>
                </a:cubicBezTo>
                <a:cubicBezTo>
                  <a:pt x="149" y="152"/>
                  <a:pt x="150" y="160"/>
                  <a:pt x="150" y="167"/>
                </a:cubicBezTo>
                <a:cubicBezTo>
                  <a:pt x="150" y="181"/>
                  <a:pt x="145" y="193"/>
                  <a:pt x="136" y="202"/>
                </a:cubicBezTo>
                <a:cubicBezTo>
                  <a:pt x="126" y="212"/>
                  <a:pt x="114" y="217"/>
                  <a:pt x="100" y="217"/>
                </a:cubicBezTo>
                <a:cubicBezTo>
                  <a:pt x="86" y="217"/>
                  <a:pt x="74" y="212"/>
                  <a:pt x="65" y="202"/>
                </a:cubicBezTo>
                <a:cubicBezTo>
                  <a:pt x="55" y="193"/>
                  <a:pt x="50" y="181"/>
                  <a:pt x="50" y="167"/>
                </a:cubicBezTo>
                <a:cubicBezTo>
                  <a:pt x="50" y="153"/>
                  <a:pt x="55" y="141"/>
                  <a:pt x="65" y="131"/>
                </a:cubicBezTo>
                <a:cubicBezTo>
                  <a:pt x="74" y="122"/>
                  <a:pt x="86" y="117"/>
                  <a:pt x="100" y="117"/>
                </a:cubicBezTo>
                <a:cubicBezTo>
                  <a:pt x="107" y="117"/>
                  <a:pt x="115" y="118"/>
                  <a:pt x="122" y="122"/>
                </a:cubicBezTo>
                <a:cubicBezTo>
                  <a:pt x="118" y="115"/>
                  <a:pt x="117" y="107"/>
                  <a:pt x="117" y="100"/>
                </a:cubicBezTo>
                <a:cubicBezTo>
                  <a:pt x="117" y="86"/>
                  <a:pt x="122" y="74"/>
                  <a:pt x="131" y="65"/>
                </a:cubicBezTo>
                <a:cubicBezTo>
                  <a:pt x="141" y="55"/>
                  <a:pt x="153" y="50"/>
                  <a:pt x="167" y="50"/>
                </a:cubicBezTo>
                <a:cubicBezTo>
                  <a:pt x="181" y="50"/>
                  <a:pt x="193" y="55"/>
                  <a:pt x="202" y="65"/>
                </a:cubicBezTo>
                <a:cubicBezTo>
                  <a:pt x="212" y="74"/>
                  <a:pt x="217" y="86"/>
                  <a:pt x="217" y="100"/>
                </a:cubicBezTo>
                <a:cubicBezTo>
                  <a:pt x="217" y="114"/>
                  <a:pt x="212" y="126"/>
                  <a:pt x="202" y="136"/>
                </a:cubicBezTo>
                <a:close/>
                <a:moveTo>
                  <a:pt x="202" y="136"/>
                </a:moveTo>
                <a:cubicBezTo>
                  <a:pt x="202" y="136"/>
                  <a:pt x="202" y="136"/>
                  <a:pt x="202" y="13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5" name="Freeform 22"/>
          <p:cNvSpPr>
            <a:spLocks noEditPoints="1"/>
          </p:cNvSpPr>
          <p:nvPr/>
        </p:nvSpPr>
        <p:spPr bwMode="auto">
          <a:xfrm>
            <a:off x="12343907" y="7647392"/>
            <a:ext cx="2099634" cy="1196791"/>
          </a:xfrm>
          <a:custGeom>
            <a:avLst/>
            <a:gdLst>
              <a:gd name="T0" fmla="*/ 496 w 504"/>
              <a:gd name="T1" fmla="*/ 255 h 286"/>
              <a:gd name="T2" fmla="*/ 446 w 504"/>
              <a:gd name="T3" fmla="*/ 197 h 286"/>
              <a:gd name="T4" fmla="*/ 446 w 504"/>
              <a:gd name="T5" fmla="*/ 196 h 286"/>
              <a:gd name="T6" fmla="*/ 424 w 504"/>
              <a:gd name="T7" fmla="*/ 175 h 286"/>
              <a:gd name="T8" fmla="*/ 444 w 504"/>
              <a:gd name="T9" fmla="*/ 119 h 286"/>
              <a:gd name="T10" fmla="*/ 500 w 504"/>
              <a:gd name="T11" fmla="*/ 21 h 286"/>
              <a:gd name="T12" fmla="*/ 490 w 504"/>
              <a:gd name="T13" fmla="*/ 14 h 286"/>
              <a:gd name="T14" fmla="*/ 399 w 504"/>
              <a:gd name="T15" fmla="*/ 14 h 286"/>
              <a:gd name="T16" fmla="*/ 390 w 504"/>
              <a:gd name="T17" fmla="*/ 15 h 286"/>
              <a:gd name="T18" fmla="*/ 388 w 504"/>
              <a:gd name="T19" fmla="*/ 16 h 286"/>
              <a:gd name="T20" fmla="*/ 382 w 504"/>
              <a:gd name="T21" fmla="*/ 23 h 286"/>
              <a:gd name="T22" fmla="*/ 337 w 504"/>
              <a:gd name="T23" fmla="*/ 110 h 286"/>
              <a:gd name="T24" fmla="*/ 313 w 504"/>
              <a:gd name="T25" fmla="*/ 136 h 286"/>
              <a:gd name="T26" fmla="*/ 302 w 504"/>
              <a:gd name="T27" fmla="*/ 138 h 286"/>
              <a:gd name="T28" fmla="*/ 293 w 504"/>
              <a:gd name="T29" fmla="*/ 122 h 286"/>
              <a:gd name="T30" fmla="*/ 292 w 504"/>
              <a:gd name="T31" fmla="*/ 99 h 286"/>
              <a:gd name="T32" fmla="*/ 293 w 504"/>
              <a:gd name="T33" fmla="*/ 66 h 286"/>
              <a:gd name="T34" fmla="*/ 294 w 504"/>
              <a:gd name="T35" fmla="*/ 33 h 286"/>
              <a:gd name="T36" fmla="*/ 290 w 504"/>
              <a:gd name="T37" fmla="*/ 13 h 286"/>
              <a:gd name="T38" fmla="*/ 276 w 504"/>
              <a:gd name="T39" fmla="*/ 3 h 286"/>
              <a:gd name="T40" fmla="*/ 179 w 504"/>
              <a:gd name="T41" fmla="*/ 6 h 286"/>
              <a:gd name="T42" fmla="*/ 167 w 504"/>
              <a:gd name="T43" fmla="*/ 20 h 286"/>
              <a:gd name="T44" fmla="*/ 191 w 504"/>
              <a:gd name="T45" fmla="*/ 35 h 286"/>
              <a:gd name="T46" fmla="*/ 197 w 504"/>
              <a:gd name="T47" fmla="*/ 66 h 286"/>
              <a:gd name="T48" fmla="*/ 195 w 504"/>
              <a:gd name="T49" fmla="*/ 119 h 286"/>
              <a:gd name="T50" fmla="*/ 188 w 504"/>
              <a:gd name="T51" fmla="*/ 137 h 286"/>
              <a:gd name="T52" fmla="*/ 180 w 504"/>
              <a:gd name="T53" fmla="*/ 140 h 286"/>
              <a:gd name="T54" fmla="*/ 160 w 504"/>
              <a:gd name="T55" fmla="*/ 126 h 286"/>
              <a:gd name="T56" fmla="*/ 133 w 504"/>
              <a:gd name="T57" fmla="*/ 81 h 286"/>
              <a:gd name="T58" fmla="*/ 118 w 504"/>
              <a:gd name="T59" fmla="*/ 53 h 286"/>
              <a:gd name="T60" fmla="*/ 100 w 504"/>
              <a:gd name="T61" fmla="*/ 17 h 286"/>
              <a:gd name="T62" fmla="*/ 94 w 504"/>
              <a:gd name="T63" fmla="*/ 14 h 286"/>
              <a:gd name="T64" fmla="*/ 17 w 504"/>
              <a:gd name="T65" fmla="*/ 13 h 286"/>
              <a:gd name="T66" fmla="*/ 1 w 504"/>
              <a:gd name="T67" fmla="*/ 20 h 286"/>
              <a:gd name="T68" fmla="*/ 2 w 504"/>
              <a:gd name="T69" fmla="*/ 31 h 286"/>
              <a:gd name="T70" fmla="*/ 68 w 504"/>
              <a:gd name="T71" fmla="*/ 157 h 286"/>
              <a:gd name="T72" fmla="*/ 114 w 504"/>
              <a:gd name="T73" fmla="*/ 220 h 286"/>
              <a:gd name="T74" fmla="*/ 127 w 504"/>
              <a:gd name="T75" fmla="*/ 234 h 286"/>
              <a:gd name="T76" fmla="*/ 173 w 504"/>
              <a:gd name="T77" fmla="*/ 266 h 286"/>
              <a:gd name="T78" fmla="*/ 245 w 504"/>
              <a:gd name="T79" fmla="*/ 284 h 286"/>
              <a:gd name="T80" fmla="*/ 289 w 504"/>
              <a:gd name="T81" fmla="*/ 278 h 286"/>
              <a:gd name="T82" fmla="*/ 292 w 504"/>
              <a:gd name="T83" fmla="*/ 272 h 286"/>
              <a:gd name="T84" fmla="*/ 294 w 504"/>
              <a:gd name="T85" fmla="*/ 245 h 286"/>
              <a:gd name="T86" fmla="*/ 305 w 504"/>
              <a:gd name="T87" fmla="*/ 224 h 286"/>
              <a:gd name="T88" fmla="*/ 311 w 504"/>
              <a:gd name="T89" fmla="*/ 219 h 286"/>
              <a:gd name="T90" fmla="*/ 342 w 504"/>
              <a:gd name="T91" fmla="*/ 238 h 286"/>
              <a:gd name="T92" fmla="*/ 378 w 504"/>
              <a:gd name="T93" fmla="*/ 275 h 286"/>
              <a:gd name="T94" fmla="*/ 397 w 504"/>
              <a:gd name="T95" fmla="*/ 284 h 286"/>
              <a:gd name="T96" fmla="*/ 478 w 504"/>
              <a:gd name="T97" fmla="*/ 284 h 286"/>
              <a:gd name="T98" fmla="*/ 500 w 504"/>
              <a:gd name="T99" fmla="*/ 274 h 286"/>
              <a:gd name="T100" fmla="*/ 498 w 504"/>
              <a:gd name="T101" fmla="*/ 258 h 286"/>
              <a:gd name="T102" fmla="*/ 498 w 504"/>
              <a:gd name="T103" fmla="*/ 258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4" h="286">
                <a:moveTo>
                  <a:pt x="498" y="258"/>
                </a:moveTo>
                <a:cubicBezTo>
                  <a:pt x="497" y="257"/>
                  <a:pt x="497" y="256"/>
                  <a:pt x="496" y="255"/>
                </a:cubicBezTo>
                <a:cubicBezTo>
                  <a:pt x="488" y="239"/>
                  <a:pt x="471" y="220"/>
                  <a:pt x="447" y="197"/>
                </a:cubicBezTo>
                <a:cubicBezTo>
                  <a:pt x="446" y="197"/>
                  <a:pt x="446" y="197"/>
                  <a:pt x="446" y="197"/>
                </a:cubicBezTo>
                <a:cubicBezTo>
                  <a:pt x="446" y="196"/>
                  <a:pt x="446" y="196"/>
                  <a:pt x="446" y="196"/>
                </a:cubicBezTo>
                <a:cubicBezTo>
                  <a:pt x="446" y="196"/>
                  <a:pt x="446" y="196"/>
                  <a:pt x="446" y="196"/>
                </a:cubicBezTo>
                <a:cubicBezTo>
                  <a:pt x="445" y="196"/>
                  <a:pt x="445" y="196"/>
                  <a:pt x="445" y="196"/>
                </a:cubicBezTo>
                <a:cubicBezTo>
                  <a:pt x="434" y="185"/>
                  <a:pt x="427" y="178"/>
                  <a:pt x="424" y="175"/>
                </a:cubicBezTo>
                <a:cubicBezTo>
                  <a:pt x="419" y="168"/>
                  <a:pt x="418" y="161"/>
                  <a:pt x="421" y="154"/>
                </a:cubicBezTo>
                <a:cubicBezTo>
                  <a:pt x="423" y="148"/>
                  <a:pt x="430" y="137"/>
                  <a:pt x="444" y="119"/>
                </a:cubicBezTo>
                <a:cubicBezTo>
                  <a:pt x="451" y="110"/>
                  <a:pt x="457" y="103"/>
                  <a:pt x="461" y="97"/>
                </a:cubicBezTo>
                <a:cubicBezTo>
                  <a:pt x="491" y="57"/>
                  <a:pt x="504" y="32"/>
                  <a:pt x="500" y="21"/>
                </a:cubicBezTo>
                <a:cubicBezTo>
                  <a:pt x="498" y="18"/>
                  <a:pt x="498" y="18"/>
                  <a:pt x="498" y="18"/>
                </a:cubicBezTo>
                <a:cubicBezTo>
                  <a:pt x="497" y="16"/>
                  <a:pt x="495" y="15"/>
                  <a:pt x="490" y="14"/>
                </a:cubicBezTo>
                <a:cubicBezTo>
                  <a:pt x="486" y="12"/>
                  <a:pt x="481" y="12"/>
                  <a:pt x="474" y="13"/>
                </a:cubicBezTo>
                <a:cubicBezTo>
                  <a:pt x="399" y="14"/>
                  <a:pt x="399" y="14"/>
                  <a:pt x="399" y="14"/>
                </a:cubicBezTo>
                <a:cubicBezTo>
                  <a:pt x="397" y="13"/>
                  <a:pt x="396" y="13"/>
                  <a:pt x="393" y="14"/>
                </a:cubicBezTo>
                <a:cubicBezTo>
                  <a:pt x="391" y="14"/>
                  <a:pt x="390" y="15"/>
                  <a:pt x="390" y="15"/>
                </a:cubicBezTo>
                <a:cubicBezTo>
                  <a:pt x="389" y="15"/>
                  <a:pt x="389" y="15"/>
                  <a:pt x="389" y="15"/>
                </a:cubicBezTo>
                <a:cubicBezTo>
                  <a:pt x="388" y="16"/>
                  <a:pt x="388" y="16"/>
                  <a:pt x="388" y="16"/>
                </a:cubicBezTo>
                <a:cubicBezTo>
                  <a:pt x="387" y="16"/>
                  <a:pt x="386" y="17"/>
                  <a:pt x="385" y="19"/>
                </a:cubicBezTo>
                <a:cubicBezTo>
                  <a:pt x="384" y="20"/>
                  <a:pt x="383" y="22"/>
                  <a:pt x="382" y="23"/>
                </a:cubicBezTo>
                <a:cubicBezTo>
                  <a:pt x="374" y="44"/>
                  <a:pt x="365" y="64"/>
                  <a:pt x="354" y="82"/>
                </a:cubicBezTo>
                <a:cubicBezTo>
                  <a:pt x="348" y="93"/>
                  <a:pt x="342" y="102"/>
                  <a:pt x="337" y="110"/>
                </a:cubicBezTo>
                <a:cubicBezTo>
                  <a:pt x="331" y="118"/>
                  <a:pt x="327" y="124"/>
                  <a:pt x="323" y="127"/>
                </a:cubicBezTo>
                <a:cubicBezTo>
                  <a:pt x="319" y="131"/>
                  <a:pt x="316" y="134"/>
                  <a:pt x="313" y="136"/>
                </a:cubicBezTo>
                <a:cubicBezTo>
                  <a:pt x="310" y="139"/>
                  <a:pt x="308" y="140"/>
                  <a:pt x="306" y="139"/>
                </a:cubicBezTo>
                <a:cubicBezTo>
                  <a:pt x="305" y="139"/>
                  <a:pt x="303" y="139"/>
                  <a:pt x="302" y="138"/>
                </a:cubicBezTo>
                <a:cubicBezTo>
                  <a:pt x="299" y="137"/>
                  <a:pt x="298" y="135"/>
                  <a:pt x="296" y="132"/>
                </a:cubicBezTo>
                <a:cubicBezTo>
                  <a:pt x="295" y="129"/>
                  <a:pt x="294" y="126"/>
                  <a:pt x="293" y="122"/>
                </a:cubicBezTo>
                <a:cubicBezTo>
                  <a:pt x="293" y="118"/>
                  <a:pt x="292" y="114"/>
                  <a:pt x="292" y="111"/>
                </a:cubicBezTo>
                <a:cubicBezTo>
                  <a:pt x="292" y="108"/>
                  <a:pt x="292" y="104"/>
                  <a:pt x="292" y="99"/>
                </a:cubicBezTo>
                <a:cubicBezTo>
                  <a:pt x="292" y="93"/>
                  <a:pt x="293" y="90"/>
                  <a:pt x="293" y="88"/>
                </a:cubicBezTo>
                <a:cubicBezTo>
                  <a:pt x="293" y="81"/>
                  <a:pt x="293" y="74"/>
                  <a:pt x="293" y="66"/>
                </a:cubicBezTo>
                <a:cubicBezTo>
                  <a:pt x="293" y="58"/>
                  <a:pt x="293" y="52"/>
                  <a:pt x="294" y="48"/>
                </a:cubicBezTo>
                <a:cubicBezTo>
                  <a:pt x="294" y="43"/>
                  <a:pt x="294" y="38"/>
                  <a:pt x="294" y="33"/>
                </a:cubicBezTo>
                <a:cubicBezTo>
                  <a:pt x="294" y="28"/>
                  <a:pt x="294" y="24"/>
                  <a:pt x="293" y="22"/>
                </a:cubicBezTo>
                <a:cubicBezTo>
                  <a:pt x="292" y="19"/>
                  <a:pt x="291" y="16"/>
                  <a:pt x="290" y="13"/>
                </a:cubicBezTo>
                <a:cubicBezTo>
                  <a:pt x="289" y="11"/>
                  <a:pt x="287" y="8"/>
                  <a:pt x="285" y="7"/>
                </a:cubicBezTo>
                <a:cubicBezTo>
                  <a:pt x="282" y="5"/>
                  <a:pt x="280" y="4"/>
                  <a:pt x="276" y="3"/>
                </a:cubicBezTo>
                <a:cubicBezTo>
                  <a:pt x="267" y="1"/>
                  <a:pt x="255" y="0"/>
                  <a:pt x="241" y="0"/>
                </a:cubicBezTo>
                <a:cubicBezTo>
                  <a:pt x="209" y="0"/>
                  <a:pt x="188" y="2"/>
                  <a:pt x="179" y="6"/>
                </a:cubicBezTo>
                <a:cubicBezTo>
                  <a:pt x="175" y="8"/>
                  <a:pt x="172" y="11"/>
                  <a:pt x="169" y="14"/>
                </a:cubicBezTo>
                <a:cubicBezTo>
                  <a:pt x="166" y="18"/>
                  <a:pt x="165" y="20"/>
                  <a:pt x="167" y="20"/>
                </a:cubicBezTo>
                <a:cubicBezTo>
                  <a:pt x="178" y="22"/>
                  <a:pt x="185" y="26"/>
                  <a:pt x="190" y="32"/>
                </a:cubicBezTo>
                <a:cubicBezTo>
                  <a:pt x="191" y="35"/>
                  <a:pt x="191" y="35"/>
                  <a:pt x="191" y="35"/>
                </a:cubicBezTo>
                <a:cubicBezTo>
                  <a:pt x="192" y="37"/>
                  <a:pt x="194" y="41"/>
                  <a:pt x="195" y="47"/>
                </a:cubicBezTo>
                <a:cubicBezTo>
                  <a:pt x="196" y="52"/>
                  <a:pt x="197" y="59"/>
                  <a:pt x="197" y="66"/>
                </a:cubicBezTo>
                <a:cubicBezTo>
                  <a:pt x="198" y="78"/>
                  <a:pt x="198" y="89"/>
                  <a:pt x="197" y="98"/>
                </a:cubicBezTo>
                <a:cubicBezTo>
                  <a:pt x="196" y="107"/>
                  <a:pt x="195" y="114"/>
                  <a:pt x="195" y="119"/>
                </a:cubicBezTo>
                <a:cubicBezTo>
                  <a:pt x="194" y="124"/>
                  <a:pt x="193" y="129"/>
                  <a:pt x="191" y="132"/>
                </a:cubicBezTo>
                <a:cubicBezTo>
                  <a:pt x="190" y="135"/>
                  <a:pt x="189" y="137"/>
                  <a:pt x="188" y="137"/>
                </a:cubicBezTo>
                <a:cubicBezTo>
                  <a:pt x="187" y="138"/>
                  <a:pt x="187" y="139"/>
                  <a:pt x="187" y="139"/>
                </a:cubicBezTo>
                <a:cubicBezTo>
                  <a:pt x="184" y="140"/>
                  <a:pt x="182" y="140"/>
                  <a:pt x="180" y="140"/>
                </a:cubicBezTo>
                <a:cubicBezTo>
                  <a:pt x="177" y="140"/>
                  <a:pt x="174" y="139"/>
                  <a:pt x="171" y="136"/>
                </a:cubicBezTo>
                <a:cubicBezTo>
                  <a:pt x="167" y="134"/>
                  <a:pt x="164" y="131"/>
                  <a:pt x="160" y="126"/>
                </a:cubicBezTo>
                <a:cubicBezTo>
                  <a:pt x="156" y="122"/>
                  <a:pt x="152" y="116"/>
                  <a:pt x="147" y="108"/>
                </a:cubicBezTo>
                <a:cubicBezTo>
                  <a:pt x="143" y="101"/>
                  <a:pt x="138" y="92"/>
                  <a:pt x="133" y="81"/>
                </a:cubicBezTo>
                <a:cubicBezTo>
                  <a:pt x="129" y="74"/>
                  <a:pt x="129" y="74"/>
                  <a:pt x="129" y="74"/>
                </a:cubicBezTo>
                <a:cubicBezTo>
                  <a:pt x="126" y="69"/>
                  <a:pt x="122" y="62"/>
                  <a:pt x="118" y="53"/>
                </a:cubicBezTo>
                <a:cubicBezTo>
                  <a:pt x="113" y="43"/>
                  <a:pt x="109" y="34"/>
                  <a:pt x="106" y="26"/>
                </a:cubicBezTo>
                <a:cubicBezTo>
                  <a:pt x="104" y="22"/>
                  <a:pt x="102" y="19"/>
                  <a:pt x="100" y="17"/>
                </a:cubicBezTo>
                <a:cubicBezTo>
                  <a:pt x="98" y="16"/>
                  <a:pt x="98" y="16"/>
                  <a:pt x="98" y="16"/>
                </a:cubicBezTo>
                <a:cubicBezTo>
                  <a:pt x="97" y="16"/>
                  <a:pt x="96" y="15"/>
                  <a:pt x="94" y="14"/>
                </a:cubicBezTo>
                <a:cubicBezTo>
                  <a:pt x="92" y="13"/>
                  <a:pt x="90" y="13"/>
                  <a:pt x="88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9" y="13"/>
                  <a:pt x="4" y="15"/>
                  <a:pt x="2" y="18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2"/>
                  <a:pt x="0" y="24"/>
                </a:cubicBezTo>
                <a:cubicBezTo>
                  <a:pt x="0" y="26"/>
                  <a:pt x="1" y="28"/>
                  <a:pt x="2" y="31"/>
                </a:cubicBezTo>
                <a:cubicBezTo>
                  <a:pt x="12" y="55"/>
                  <a:pt x="23" y="79"/>
                  <a:pt x="36" y="102"/>
                </a:cubicBezTo>
                <a:cubicBezTo>
                  <a:pt x="48" y="124"/>
                  <a:pt x="58" y="143"/>
                  <a:pt x="68" y="157"/>
                </a:cubicBezTo>
                <a:cubicBezTo>
                  <a:pt x="77" y="171"/>
                  <a:pt x="86" y="184"/>
                  <a:pt x="95" y="196"/>
                </a:cubicBezTo>
                <a:cubicBezTo>
                  <a:pt x="105" y="208"/>
                  <a:pt x="111" y="216"/>
                  <a:pt x="114" y="220"/>
                </a:cubicBezTo>
                <a:cubicBezTo>
                  <a:pt x="117" y="223"/>
                  <a:pt x="119" y="226"/>
                  <a:pt x="121" y="228"/>
                </a:cubicBezTo>
                <a:cubicBezTo>
                  <a:pt x="127" y="234"/>
                  <a:pt x="127" y="234"/>
                  <a:pt x="127" y="234"/>
                </a:cubicBezTo>
                <a:cubicBezTo>
                  <a:pt x="132" y="238"/>
                  <a:pt x="138" y="243"/>
                  <a:pt x="146" y="249"/>
                </a:cubicBezTo>
                <a:cubicBezTo>
                  <a:pt x="154" y="255"/>
                  <a:pt x="163" y="260"/>
                  <a:pt x="173" y="266"/>
                </a:cubicBezTo>
                <a:cubicBezTo>
                  <a:pt x="183" y="272"/>
                  <a:pt x="194" y="276"/>
                  <a:pt x="207" y="280"/>
                </a:cubicBezTo>
                <a:cubicBezTo>
                  <a:pt x="220" y="283"/>
                  <a:pt x="233" y="285"/>
                  <a:pt x="245" y="284"/>
                </a:cubicBezTo>
                <a:cubicBezTo>
                  <a:pt x="275" y="284"/>
                  <a:pt x="275" y="284"/>
                  <a:pt x="275" y="284"/>
                </a:cubicBezTo>
                <a:cubicBezTo>
                  <a:pt x="281" y="284"/>
                  <a:pt x="286" y="282"/>
                  <a:pt x="289" y="278"/>
                </a:cubicBezTo>
                <a:cubicBezTo>
                  <a:pt x="290" y="277"/>
                  <a:pt x="290" y="277"/>
                  <a:pt x="290" y="277"/>
                </a:cubicBezTo>
                <a:cubicBezTo>
                  <a:pt x="291" y="276"/>
                  <a:pt x="291" y="275"/>
                  <a:pt x="292" y="272"/>
                </a:cubicBezTo>
                <a:cubicBezTo>
                  <a:pt x="292" y="270"/>
                  <a:pt x="293" y="268"/>
                  <a:pt x="293" y="265"/>
                </a:cubicBezTo>
                <a:cubicBezTo>
                  <a:pt x="293" y="258"/>
                  <a:pt x="293" y="251"/>
                  <a:pt x="294" y="245"/>
                </a:cubicBezTo>
                <a:cubicBezTo>
                  <a:pt x="296" y="239"/>
                  <a:pt x="297" y="234"/>
                  <a:pt x="299" y="231"/>
                </a:cubicBezTo>
                <a:cubicBezTo>
                  <a:pt x="301" y="228"/>
                  <a:pt x="302" y="226"/>
                  <a:pt x="305" y="224"/>
                </a:cubicBezTo>
                <a:cubicBezTo>
                  <a:pt x="307" y="222"/>
                  <a:pt x="308" y="220"/>
                  <a:pt x="309" y="220"/>
                </a:cubicBezTo>
                <a:cubicBezTo>
                  <a:pt x="310" y="220"/>
                  <a:pt x="311" y="219"/>
                  <a:pt x="311" y="219"/>
                </a:cubicBezTo>
                <a:cubicBezTo>
                  <a:pt x="315" y="218"/>
                  <a:pt x="320" y="219"/>
                  <a:pt x="326" y="223"/>
                </a:cubicBezTo>
                <a:cubicBezTo>
                  <a:pt x="331" y="227"/>
                  <a:pt x="337" y="232"/>
                  <a:pt x="342" y="238"/>
                </a:cubicBezTo>
                <a:cubicBezTo>
                  <a:pt x="347" y="244"/>
                  <a:pt x="353" y="251"/>
                  <a:pt x="360" y="258"/>
                </a:cubicBezTo>
                <a:cubicBezTo>
                  <a:pt x="366" y="266"/>
                  <a:pt x="373" y="271"/>
                  <a:pt x="378" y="275"/>
                </a:cubicBezTo>
                <a:cubicBezTo>
                  <a:pt x="383" y="278"/>
                  <a:pt x="383" y="278"/>
                  <a:pt x="383" y="278"/>
                </a:cubicBezTo>
                <a:cubicBezTo>
                  <a:pt x="386" y="280"/>
                  <a:pt x="391" y="282"/>
                  <a:pt x="397" y="284"/>
                </a:cubicBezTo>
                <a:cubicBezTo>
                  <a:pt x="402" y="286"/>
                  <a:pt x="407" y="286"/>
                  <a:pt x="411" y="285"/>
                </a:cubicBezTo>
                <a:cubicBezTo>
                  <a:pt x="478" y="284"/>
                  <a:pt x="478" y="284"/>
                  <a:pt x="478" y="284"/>
                </a:cubicBezTo>
                <a:cubicBezTo>
                  <a:pt x="484" y="284"/>
                  <a:pt x="490" y="283"/>
                  <a:pt x="493" y="281"/>
                </a:cubicBezTo>
                <a:cubicBezTo>
                  <a:pt x="497" y="279"/>
                  <a:pt x="499" y="276"/>
                  <a:pt x="500" y="274"/>
                </a:cubicBezTo>
                <a:cubicBezTo>
                  <a:pt x="500" y="271"/>
                  <a:pt x="501" y="268"/>
                  <a:pt x="500" y="265"/>
                </a:cubicBezTo>
                <a:cubicBezTo>
                  <a:pt x="499" y="262"/>
                  <a:pt x="499" y="259"/>
                  <a:pt x="498" y="258"/>
                </a:cubicBezTo>
                <a:close/>
                <a:moveTo>
                  <a:pt x="498" y="258"/>
                </a:moveTo>
                <a:cubicBezTo>
                  <a:pt x="498" y="258"/>
                  <a:pt x="498" y="258"/>
                  <a:pt x="498" y="25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6" name="Freeform 26"/>
          <p:cNvSpPr>
            <a:spLocks noEditPoints="1"/>
          </p:cNvSpPr>
          <p:nvPr/>
        </p:nvSpPr>
        <p:spPr bwMode="auto">
          <a:xfrm>
            <a:off x="15753331" y="7645804"/>
            <a:ext cx="761700" cy="1199967"/>
          </a:xfrm>
          <a:custGeom>
            <a:avLst/>
            <a:gdLst>
              <a:gd name="T0" fmla="*/ 195 w 200"/>
              <a:gd name="T1" fmla="*/ 5 h 317"/>
              <a:gd name="T2" fmla="*/ 184 w 200"/>
              <a:gd name="T3" fmla="*/ 0 h 317"/>
              <a:gd name="T4" fmla="*/ 172 w 200"/>
              <a:gd name="T5" fmla="*/ 5 h 317"/>
              <a:gd name="T6" fmla="*/ 85 w 200"/>
              <a:gd name="T7" fmla="*/ 92 h 317"/>
              <a:gd name="T8" fmla="*/ 17 w 200"/>
              <a:gd name="T9" fmla="*/ 92 h 317"/>
              <a:gd name="T10" fmla="*/ 5 w 200"/>
              <a:gd name="T11" fmla="*/ 97 h 317"/>
              <a:gd name="T12" fmla="*/ 0 w 200"/>
              <a:gd name="T13" fmla="*/ 108 h 317"/>
              <a:gd name="T14" fmla="*/ 0 w 200"/>
              <a:gd name="T15" fmla="*/ 209 h 317"/>
              <a:gd name="T16" fmla="*/ 5 w 200"/>
              <a:gd name="T17" fmla="*/ 220 h 317"/>
              <a:gd name="T18" fmla="*/ 17 w 200"/>
              <a:gd name="T19" fmla="*/ 225 h 317"/>
              <a:gd name="T20" fmla="*/ 85 w 200"/>
              <a:gd name="T21" fmla="*/ 225 h 317"/>
              <a:gd name="T22" fmla="*/ 172 w 200"/>
              <a:gd name="T23" fmla="*/ 312 h 317"/>
              <a:gd name="T24" fmla="*/ 184 w 200"/>
              <a:gd name="T25" fmla="*/ 317 h 317"/>
              <a:gd name="T26" fmla="*/ 195 w 200"/>
              <a:gd name="T27" fmla="*/ 312 h 317"/>
              <a:gd name="T28" fmla="*/ 200 w 200"/>
              <a:gd name="T29" fmla="*/ 300 h 317"/>
              <a:gd name="T30" fmla="*/ 200 w 200"/>
              <a:gd name="T31" fmla="*/ 17 h 317"/>
              <a:gd name="T32" fmla="*/ 195 w 200"/>
              <a:gd name="T33" fmla="*/ 5 h 317"/>
              <a:gd name="T34" fmla="*/ 195 w 200"/>
              <a:gd name="T35" fmla="*/ 5 h 317"/>
              <a:gd name="T36" fmla="*/ 195 w 200"/>
              <a:gd name="T37" fmla="*/ 5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0" h="317">
                <a:moveTo>
                  <a:pt x="195" y="5"/>
                </a:moveTo>
                <a:cubicBezTo>
                  <a:pt x="192" y="2"/>
                  <a:pt x="188" y="0"/>
                  <a:pt x="184" y="0"/>
                </a:cubicBezTo>
                <a:cubicBezTo>
                  <a:pt x="179" y="0"/>
                  <a:pt x="175" y="2"/>
                  <a:pt x="172" y="5"/>
                </a:cubicBezTo>
                <a:cubicBezTo>
                  <a:pt x="85" y="92"/>
                  <a:pt x="85" y="92"/>
                  <a:pt x="85" y="92"/>
                </a:cubicBezTo>
                <a:cubicBezTo>
                  <a:pt x="17" y="92"/>
                  <a:pt x="17" y="92"/>
                  <a:pt x="17" y="92"/>
                </a:cubicBezTo>
                <a:cubicBezTo>
                  <a:pt x="12" y="92"/>
                  <a:pt x="8" y="93"/>
                  <a:pt x="5" y="97"/>
                </a:cubicBezTo>
                <a:cubicBezTo>
                  <a:pt x="2" y="100"/>
                  <a:pt x="0" y="104"/>
                  <a:pt x="0" y="108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3"/>
                  <a:pt x="2" y="217"/>
                  <a:pt x="5" y="220"/>
                </a:cubicBezTo>
                <a:cubicBezTo>
                  <a:pt x="8" y="224"/>
                  <a:pt x="12" y="225"/>
                  <a:pt x="17" y="225"/>
                </a:cubicBezTo>
                <a:cubicBezTo>
                  <a:pt x="85" y="225"/>
                  <a:pt x="85" y="225"/>
                  <a:pt x="85" y="225"/>
                </a:cubicBezTo>
                <a:cubicBezTo>
                  <a:pt x="172" y="312"/>
                  <a:pt x="172" y="312"/>
                  <a:pt x="172" y="312"/>
                </a:cubicBezTo>
                <a:cubicBezTo>
                  <a:pt x="175" y="315"/>
                  <a:pt x="179" y="317"/>
                  <a:pt x="184" y="317"/>
                </a:cubicBezTo>
                <a:cubicBezTo>
                  <a:pt x="188" y="317"/>
                  <a:pt x="192" y="315"/>
                  <a:pt x="195" y="312"/>
                </a:cubicBezTo>
                <a:cubicBezTo>
                  <a:pt x="199" y="309"/>
                  <a:pt x="200" y="305"/>
                  <a:pt x="200" y="300"/>
                </a:cubicBezTo>
                <a:cubicBezTo>
                  <a:pt x="200" y="17"/>
                  <a:pt x="200" y="17"/>
                  <a:pt x="200" y="17"/>
                </a:cubicBezTo>
                <a:cubicBezTo>
                  <a:pt x="200" y="12"/>
                  <a:pt x="199" y="8"/>
                  <a:pt x="195" y="5"/>
                </a:cubicBezTo>
                <a:close/>
                <a:moveTo>
                  <a:pt x="195" y="5"/>
                </a:moveTo>
                <a:cubicBezTo>
                  <a:pt x="195" y="5"/>
                  <a:pt x="195" y="5"/>
                  <a:pt x="195" y="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6782441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638047"/>
            <a:ext cx="1272980" cy="1272980"/>
          </a:xfrm>
          <a:custGeom>
            <a:avLst/>
            <a:gdLst>
              <a:gd name="T0" fmla="*/ 325 w 400"/>
              <a:gd name="T1" fmla="*/ 0 h 400"/>
              <a:gd name="T2" fmla="*/ 22 w 400"/>
              <a:gd name="T3" fmla="*/ 22 h 400"/>
              <a:gd name="T4" fmla="*/ 0 w 400"/>
              <a:gd name="T5" fmla="*/ 325 h 400"/>
              <a:gd name="T6" fmla="*/ 75 w 400"/>
              <a:gd name="T7" fmla="*/ 400 h 400"/>
              <a:gd name="T8" fmla="*/ 378 w 400"/>
              <a:gd name="T9" fmla="*/ 378 h 400"/>
              <a:gd name="T10" fmla="*/ 400 w 400"/>
              <a:gd name="T11" fmla="*/ 75 h 400"/>
              <a:gd name="T12" fmla="*/ 328 w 400"/>
              <a:gd name="T13" fmla="*/ 304 h 400"/>
              <a:gd name="T14" fmla="*/ 269 w 400"/>
              <a:gd name="T15" fmla="*/ 334 h 400"/>
              <a:gd name="T16" fmla="*/ 253 w 400"/>
              <a:gd name="T17" fmla="*/ 332 h 400"/>
              <a:gd name="T18" fmla="*/ 236 w 400"/>
              <a:gd name="T19" fmla="*/ 327 h 400"/>
              <a:gd name="T20" fmla="*/ 220 w 400"/>
              <a:gd name="T21" fmla="*/ 321 h 400"/>
              <a:gd name="T22" fmla="*/ 80 w 400"/>
              <a:gd name="T23" fmla="*/ 181 h 400"/>
              <a:gd name="T24" fmla="*/ 74 w 400"/>
              <a:gd name="T25" fmla="*/ 164 h 400"/>
              <a:gd name="T26" fmla="*/ 69 w 400"/>
              <a:gd name="T27" fmla="*/ 148 h 400"/>
              <a:gd name="T28" fmla="*/ 67 w 400"/>
              <a:gd name="T29" fmla="*/ 131 h 400"/>
              <a:gd name="T30" fmla="*/ 96 w 400"/>
              <a:gd name="T31" fmla="*/ 72 h 400"/>
              <a:gd name="T32" fmla="*/ 127 w 400"/>
              <a:gd name="T33" fmla="*/ 67 h 400"/>
              <a:gd name="T34" fmla="*/ 138 w 400"/>
              <a:gd name="T35" fmla="*/ 83 h 400"/>
              <a:gd name="T36" fmla="*/ 151 w 400"/>
              <a:gd name="T37" fmla="*/ 107 h 400"/>
              <a:gd name="T38" fmla="*/ 159 w 400"/>
              <a:gd name="T39" fmla="*/ 119 h 400"/>
              <a:gd name="T40" fmla="*/ 164 w 400"/>
              <a:gd name="T41" fmla="*/ 131 h 400"/>
              <a:gd name="T42" fmla="*/ 147 w 400"/>
              <a:gd name="T43" fmla="*/ 151 h 400"/>
              <a:gd name="T44" fmla="*/ 130 w 400"/>
              <a:gd name="T45" fmla="*/ 170 h 400"/>
              <a:gd name="T46" fmla="*/ 132 w 400"/>
              <a:gd name="T47" fmla="*/ 178 h 400"/>
              <a:gd name="T48" fmla="*/ 137 w 400"/>
              <a:gd name="T49" fmla="*/ 186 h 400"/>
              <a:gd name="T50" fmla="*/ 214 w 400"/>
              <a:gd name="T51" fmla="*/ 264 h 400"/>
              <a:gd name="T52" fmla="*/ 222 w 400"/>
              <a:gd name="T53" fmla="*/ 268 h 400"/>
              <a:gd name="T54" fmla="*/ 231 w 400"/>
              <a:gd name="T55" fmla="*/ 271 h 400"/>
              <a:gd name="T56" fmla="*/ 257 w 400"/>
              <a:gd name="T57" fmla="*/ 245 h 400"/>
              <a:gd name="T58" fmla="*/ 275 w 400"/>
              <a:gd name="T59" fmla="*/ 238 h 400"/>
              <a:gd name="T60" fmla="*/ 286 w 400"/>
              <a:gd name="T61" fmla="*/ 245 h 400"/>
              <a:gd name="T62" fmla="*/ 323 w 400"/>
              <a:gd name="T63" fmla="*/ 266 h 400"/>
              <a:gd name="T64" fmla="*/ 334 w 400"/>
              <a:gd name="T65" fmla="*/ 278 h 400"/>
              <a:gd name="T66" fmla="*/ 328 w 400"/>
              <a:gd name="T67" fmla="*/ 30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28" y="304"/>
                </a:moveTo>
                <a:cubicBezTo>
                  <a:pt x="324" y="312"/>
                  <a:pt x="316" y="319"/>
                  <a:pt x="303" y="325"/>
                </a:cubicBezTo>
                <a:cubicBezTo>
                  <a:pt x="291" y="331"/>
                  <a:pt x="279" y="334"/>
                  <a:pt x="269" y="334"/>
                </a:cubicBezTo>
                <a:cubicBezTo>
                  <a:pt x="267" y="334"/>
                  <a:pt x="264" y="333"/>
                  <a:pt x="260" y="333"/>
                </a:cubicBezTo>
                <a:cubicBezTo>
                  <a:pt x="257" y="333"/>
                  <a:pt x="255" y="332"/>
                  <a:pt x="253" y="332"/>
                </a:cubicBezTo>
                <a:cubicBezTo>
                  <a:pt x="250" y="331"/>
                  <a:pt x="247" y="331"/>
                  <a:pt x="244" y="329"/>
                </a:cubicBezTo>
                <a:cubicBezTo>
                  <a:pt x="240" y="328"/>
                  <a:pt x="238" y="327"/>
                  <a:pt x="236" y="327"/>
                </a:cubicBezTo>
                <a:cubicBezTo>
                  <a:pt x="235" y="326"/>
                  <a:pt x="232" y="325"/>
                  <a:pt x="228" y="324"/>
                </a:cubicBezTo>
                <a:cubicBezTo>
                  <a:pt x="223" y="322"/>
                  <a:pt x="221" y="321"/>
                  <a:pt x="220" y="321"/>
                </a:cubicBezTo>
                <a:cubicBezTo>
                  <a:pt x="191" y="310"/>
                  <a:pt x="163" y="291"/>
                  <a:pt x="136" y="264"/>
                </a:cubicBezTo>
                <a:cubicBezTo>
                  <a:pt x="109" y="237"/>
                  <a:pt x="90" y="209"/>
                  <a:pt x="80" y="181"/>
                </a:cubicBezTo>
                <a:cubicBezTo>
                  <a:pt x="79" y="180"/>
                  <a:pt x="78" y="177"/>
                  <a:pt x="77" y="173"/>
                </a:cubicBezTo>
                <a:cubicBezTo>
                  <a:pt x="75" y="169"/>
                  <a:pt x="74" y="166"/>
                  <a:pt x="74" y="164"/>
                </a:cubicBezTo>
                <a:cubicBezTo>
                  <a:pt x="73" y="163"/>
                  <a:pt x="72" y="160"/>
                  <a:pt x="71" y="157"/>
                </a:cubicBezTo>
                <a:cubicBezTo>
                  <a:pt x="70" y="153"/>
                  <a:pt x="69" y="150"/>
                  <a:pt x="69" y="148"/>
                </a:cubicBezTo>
                <a:cubicBezTo>
                  <a:pt x="68" y="146"/>
                  <a:pt x="68" y="143"/>
                  <a:pt x="67" y="140"/>
                </a:cubicBezTo>
                <a:cubicBezTo>
                  <a:pt x="67" y="137"/>
                  <a:pt x="67" y="134"/>
                  <a:pt x="67" y="131"/>
                </a:cubicBezTo>
                <a:cubicBezTo>
                  <a:pt x="67" y="121"/>
                  <a:pt x="70" y="110"/>
                  <a:pt x="76" y="97"/>
                </a:cubicBezTo>
                <a:cubicBezTo>
                  <a:pt x="82" y="84"/>
                  <a:pt x="88" y="76"/>
                  <a:pt x="96" y="72"/>
                </a:cubicBezTo>
                <a:cubicBezTo>
                  <a:pt x="106" y="69"/>
                  <a:pt x="114" y="67"/>
                  <a:pt x="123" y="67"/>
                </a:cubicBezTo>
                <a:cubicBezTo>
                  <a:pt x="125" y="67"/>
                  <a:pt x="126" y="67"/>
                  <a:pt x="127" y="67"/>
                </a:cubicBezTo>
                <a:cubicBezTo>
                  <a:pt x="128" y="68"/>
                  <a:pt x="129" y="69"/>
                  <a:pt x="131" y="72"/>
                </a:cubicBezTo>
                <a:cubicBezTo>
                  <a:pt x="133" y="75"/>
                  <a:pt x="135" y="78"/>
                  <a:pt x="138" y="83"/>
                </a:cubicBezTo>
                <a:cubicBezTo>
                  <a:pt x="140" y="87"/>
                  <a:pt x="142" y="91"/>
                  <a:pt x="145" y="95"/>
                </a:cubicBezTo>
                <a:cubicBezTo>
                  <a:pt x="147" y="99"/>
                  <a:pt x="149" y="103"/>
                  <a:pt x="151" y="107"/>
                </a:cubicBezTo>
                <a:cubicBezTo>
                  <a:pt x="153" y="111"/>
                  <a:pt x="155" y="113"/>
                  <a:pt x="155" y="114"/>
                </a:cubicBezTo>
                <a:cubicBezTo>
                  <a:pt x="156" y="115"/>
                  <a:pt x="157" y="117"/>
                  <a:pt x="159" y="119"/>
                </a:cubicBezTo>
                <a:cubicBezTo>
                  <a:pt x="160" y="122"/>
                  <a:pt x="162" y="124"/>
                  <a:pt x="162" y="126"/>
                </a:cubicBezTo>
                <a:cubicBezTo>
                  <a:pt x="163" y="128"/>
                  <a:pt x="164" y="129"/>
                  <a:pt x="164" y="131"/>
                </a:cubicBezTo>
                <a:cubicBezTo>
                  <a:pt x="164" y="134"/>
                  <a:pt x="162" y="137"/>
                  <a:pt x="158" y="141"/>
                </a:cubicBezTo>
                <a:cubicBezTo>
                  <a:pt x="155" y="144"/>
                  <a:pt x="151" y="148"/>
                  <a:pt x="147" y="151"/>
                </a:cubicBezTo>
                <a:cubicBezTo>
                  <a:pt x="142" y="154"/>
                  <a:pt x="138" y="157"/>
                  <a:pt x="135" y="161"/>
                </a:cubicBezTo>
                <a:cubicBezTo>
                  <a:pt x="131" y="165"/>
                  <a:pt x="130" y="167"/>
                  <a:pt x="130" y="170"/>
                </a:cubicBezTo>
                <a:cubicBezTo>
                  <a:pt x="130" y="171"/>
                  <a:pt x="130" y="172"/>
                  <a:pt x="130" y="174"/>
                </a:cubicBezTo>
                <a:cubicBezTo>
                  <a:pt x="131" y="176"/>
                  <a:pt x="132" y="177"/>
                  <a:pt x="132" y="178"/>
                </a:cubicBezTo>
                <a:cubicBezTo>
                  <a:pt x="133" y="179"/>
                  <a:pt x="134" y="181"/>
                  <a:pt x="135" y="182"/>
                </a:cubicBezTo>
                <a:cubicBezTo>
                  <a:pt x="136" y="184"/>
                  <a:pt x="137" y="186"/>
                  <a:pt x="137" y="186"/>
                </a:cubicBezTo>
                <a:cubicBezTo>
                  <a:pt x="146" y="203"/>
                  <a:pt x="157" y="218"/>
                  <a:pt x="170" y="231"/>
                </a:cubicBezTo>
                <a:cubicBezTo>
                  <a:pt x="182" y="243"/>
                  <a:pt x="197" y="254"/>
                  <a:pt x="214" y="264"/>
                </a:cubicBezTo>
                <a:cubicBezTo>
                  <a:pt x="215" y="264"/>
                  <a:pt x="216" y="265"/>
                  <a:pt x="218" y="266"/>
                </a:cubicBezTo>
                <a:cubicBezTo>
                  <a:pt x="220" y="267"/>
                  <a:pt x="221" y="268"/>
                  <a:pt x="222" y="268"/>
                </a:cubicBezTo>
                <a:cubicBezTo>
                  <a:pt x="223" y="269"/>
                  <a:pt x="225" y="269"/>
                  <a:pt x="226" y="270"/>
                </a:cubicBezTo>
                <a:cubicBezTo>
                  <a:pt x="228" y="271"/>
                  <a:pt x="230" y="271"/>
                  <a:pt x="231" y="271"/>
                </a:cubicBezTo>
                <a:cubicBezTo>
                  <a:pt x="234" y="271"/>
                  <a:pt x="237" y="268"/>
                  <a:pt x="242" y="262"/>
                </a:cubicBezTo>
                <a:cubicBezTo>
                  <a:pt x="247" y="257"/>
                  <a:pt x="252" y="251"/>
                  <a:pt x="257" y="245"/>
                </a:cubicBezTo>
                <a:cubicBezTo>
                  <a:pt x="262" y="240"/>
                  <a:pt x="266" y="237"/>
                  <a:pt x="269" y="237"/>
                </a:cubicBezTo>
                <a:cubicBezTo>
                  <a:pt x="271" y="237"/>
                  <a:pt x="273" y="237"/>
                  <a:pt x="275" y="238"/>
                </a:cubicBezTo>
                <a:cubicBezTo>
                  <a:pt x="277" y="239"/>
                  <a:pt x="279" y="240"/>
                  <a:pt x="281" y="242"/>
                </a:cubicBezTo>
                <a:cubicBezTo>
                  <a:pt x="284" y="244"/>
                  <a:pt x="285" y="245"/>
                  <a:pt x="286" y="245"/>
                </a:cubicBezTo>
                <a:cubicBezTo>
                  <a:pt x="300" y="253"/>
                  <a:pt x="300" y="253"/>
                  <a:pt x="300" y="253"/>
                </a:cubicBezTo>
                <a:cubicBezTo>
                  <a:pt x="309" y="258"/>
                  <a:pt x="317" y="262"/>
                  <a:pt x="323" y="266"/>
                </a:cubicBezTo>
                <a:cubicBezTo>
                  <a:pt x="329" y="270"/>
                  <a:pt x="333" y="272"/>
                  <a:pt x="333" y="273"/>
                </a:cubicBezTo>
                <a:cubicBezTo>
                  <a:pt x="334" y="274"/>
                  <a:pt x="334" y="276"/>
                  <a:pt x="334" y="278"/>
                </a:cubicBezTo>
                <a:cubicBezTo>
                  <a:pt x="334" y="286"/>
                  <a:pt x="332" y="295"/>
                  <a:pt x="328" y="304"/>
                </a:cubicBezTo>
                <a:close/>
                <a:moveTo>
                  <a:pt x="328" y="304"/>
                </a:moveTo>
                <a:cubicBezTo>
                  <a:pt x="328" y="304"/>
                  <a:pt x="328" y="304"/>
                  <a:pt x="328" y="30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1" name="グループ化 90"/>
          <p:cNvGrpSpPr/>
          <p:nvPr/>
        </p:nvGrpSpPr>
        <p:grpSpPr>
          <a:xfrm>
            <a:off x="3990183" y="1912641"/>
            <a:ext cx="1272980" cy="831722"/>
            <a:chOff x="1981200" y="509588"/>
            <a:chExt cx="636588" cy="415925"/>
          </a:xfrm>
          <a:solidFill>
            <a:schemeClr val="bg1"/>
          </a:solidFill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2222500" y="876300"/>
              <a:ext cx="395288" cy="49213"/>
            </a:xfrm>
            <a:custGeom>
              <a:avLst/>
              <a:gdLst>
                <a:gd name="T0" fmla="*/ 265 w 267"/>
                <a:gd name="T1" fmla="*/ 2 h 33"/>
                <a:gd name="T2" fmla="*/ 259 w 267"/>
                <a:gd name="T3" fmla="*/ 0 h 33"/>
                <a:gd name="T4" fmla="*/ 9 w 267"/>
                <a:gd name="T5" fmla="*/ 0 h 33"/>
                <a:gd name="T6" fmla="*/ 3 w 267"/>
                <a:gd name="T7" fmla="*/ 2 h 33"/>
                <a:gd name="T8" fmla="*/ 0 w 267"/>
                <a:gd name="T9" fmla="*/ 8 h 33"/>
                <a:gd name="T10" fmla="*/ 0 w 267"/>
                <a:gd name="T11" fmla="*/ 25 h 33"/>
                <a:gd name="T12" fmla="*/ 3 w 267"/>
                <a:gd name="T13" fmla="*/ 31 h 33"/>
                <a:gd name="T14" fmla="*/ 9 w 267"/>
                <a:gd name="T15" fmla="*/ 33 h 33"/>
                <a:gd name="T16" fmla="*/ 259 w 267"/>
                <a:gd name="T17" fmla="*/ 33 h 33"/>
                <a:gd name="T18" fmla="*/ 265 w 267"/>
                <a:gd name="T19" fmla="*/ 31 h 33"/>
                <a:gd name="T20" fmla="*/ 267 w 267"/>
                <a:gd name="T21" fmla="*/ 25 h 33"/>
                <a:gd name="T22" fmla="*/ 267 w 267"/>
                <a:gd name="T23" fmla="*/ 8 h 33"/>
                <a:gd name="T24" fmla="*/ 265 w 267"/>
                <a:gd name="T25" fmla="*/ 2 h 33"/>
                <a:gd name="T26" fmla="*/ 265 w 267"/>
                <a:gd name="T27" fmla="*/ 2 h 33"/>
                <a:gd name="T28" fmla="*/ 265 w 267"/>
                <a:gd name="T2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7" h="33">
                  <a:moveTo>
                    <a:pt x="265" y="2"/>
                  </a:moveTo>
                  <a:cubicBezTo>
                    <a:pt x="264" y="1"/>
                    <a:pt x="262" y="0"/>
                    <a:pt x="25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2"/>
                    <a:pt x="6" y="33"/>
                    <a:pt x="9" y="33"/>
                  </a:cubicBezTo>
                  <a:cubicBezTo>
                    <a:pt x="259" y="33"/>
                    <a:pt x="259" y="33"/>
                    <a:pt x="259" y="33"/>
                  </a:cubicBezTo>
                  <a:cubicBezTo>
                    <a:pt x="262" y="33"/>
                    <a:pt x="264" y="32"/>
                    <a:pt x="265" y="31"/>
                  </a:cubicBezTo>
                  <a:cubicBezTo>
                    <a:pt x="267" y="29"/>
                    <a:pt x="267" y="27"/>
                    <a:pt x="267" y="25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7" y="6"/>
                    <a:pt x="267" y="4"/>
                    <a:pt x="265" y="2"/>
                  </a:cubicBezTo>
                  <a:close/>
                  <a:moveTo>
                    <a:pt x="265" y="2"/>
                  </a:moveTo>
                  <a:cubicBezTo>
                    <a:pt x="265" y="2"/>
                    <a:pt x="265" y="2"/>
                    <a:pt x="26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1981200" y="509588"/>
              <a:ext cx="225425" cy="385763"/>
            </a:xfrm>
            <a:custGeom>
              <a:avLst/>
              <a:gdLst>
                <a:gd name="T0" fmla="*/ 28 w 152"/>
                <a:gd name="T1" fmla="*/ 3 h 260"/>
                <a:gd name="T2" fmla="*/ 22 w 152"/>
                <a:gd name="T3" fmla="*/ 0 h 260"/>
                <a:gd name="T4" fmla="*/ 16 w 152"/>
                <a:gd name="T5" fmla="*/ 3 h 260"/>
                <a:gd name="T6" fmla="*/ 3 w 152"/>
                <a:gd name="T7" fmla="*/ 16 h 260"/>
                <a:gd name="T8" fmla="*/ 0 w 152"/>
                <a:gd name="T9" fmla="*/ 22 h 260"/>
                <a:gd name="T10" fmla="*/ 3 w 152"/>
                <a:gd name="T11" fmla="*/ 28 h 260"/>
                <a:gd name="T12" fmla="*/ 105 w 152"/>
                <a:gd name="T13" fmla="*/ 130 h 260"/>
                <a:gd name="T14" fmla="*/ 3 w 152"/>
                <a:gd name="T15" fmla="*/ 233 h 260"/>
                <a:gd name="T16" fmla="*/ 0 w 152"/>
                <a:gd name="T17" fmla="*/ 239 h 260"/>
                <a:gd name="T18" fmla="*/ 3 w 152"/>
                <a:gd name="T19" fmla="*/ 245 h 260"/>
                <a:gd name="T20" fmla="*/ 16 w 152"/>
                <a:gd name="T21" fmla="*/ 258 h 260"/>
                <a:gd name="T22" fmla="*/ 22 w 152"/>
                <a:gd name="T23" fmla="*/ 260 h 260"/>
                <a:gd name="T24" fmla="*/ 28 w 152"/>
                <a:gd name="T25" fmla="*/ 258 h 260"/>
                <a:gd name="T26" fmla="*/ 149 w 152"/>
                <a:gd name="T27" fmla="*/ 136 h 260"/>
                <a:gd name="T28" fmla="*/ 152 w 152"/>
                <a:gd name="T29" fmla="*/ 130 h 260"/>
                <a:gd name="T30" fmla="*/ 149 w 152"/>
                <a:gd name="T31" fmla="*/ 124 h 260"/>
                <a:gd name="T32" fmla="*/ 28 w 152"/>
                <a:gd name="T33" fmla="*/ 3 h 260"/>
                <a:gd name="T34" fmla="*/ 28 w 152"/>
                <a:gd name="T35" fmla="*/ 3 h 260"/>
                <a:gd name="T36" fmla="*/ 28 w 152"/>
                <a:gd name="T37" fmla="*/ 3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28" y="3"/>
                  </a:moveTo>
                  <a:cubicBezTo>
                    <a:pt x="26" y="1"/>
                    <a:pt x="24" y="0"/>
                    <a:pt x="22" y="0"/>
                  </a:cubicBezTo>
                  <a:cubicBezTo>
                    <a:pt x="19" y="0"/>
                    <a:pt x="17" y="1"/>
                    <a:pt x="16" y="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0" y="22"/>
                  </a:cubicBezTo>
                  <a:cubicBezTo>
                    <a:pt x="0" y="24"/>
                    <a:pt x="1" y="26"/>
                    <a:pt x="3" y="28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1" y="234"/>
                    <a:pt x="0" y="236"/>
                    <a:pt x="0" y="239"/>
                  </a:cubicBezTo>
                  <a:cubicBezTo>
                    <a:pt x="0" y="241"/>
                    <a:pt x="1" y="243"/>
                    <a:pt x="3" y="245"/>
                  </a:cubicBezTo>
                  <a:cubicBezTo>
                    <a:pt x="16" y="258"/>
                    <a:pt x="16" y="258"/>
                    <a:pt x="16" y="258"/>
                  </a:cubicBezTo>
                  <a:cubicBezTo>
                    <a:pt x="17" y="259"/>
                    <a:pt x="19" y="260"/>
                    <a:pt x="22" y="260"/>
                  </a:cubicBezTo>
                  <a:cubicBezTo>
                    <a:pt x="24" y="260"/>
                    <a:pt x="26" y="259"/>
                    <a:pt x="28" y="258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51" y="134"/>
                    <a:pt x="152" y="132"/>
                    <a:pt x="152" y="130"/>
                  </a:cubicBezTo>
                  <a:cubicBezTo>
                    <a:pt x="152" y="128"/>
                    <a:pt x="151" y="126"/>
                    <a:pt x="149" y="124"/>
                  </a:cubicBezTo>
                  <a:lnTo>
                    <a:pt x="28" y="3"/>
                  </a:lnTo>
                  <a:close/>
                  <a:moveTo>
                    <a:pt x="28" y="3"/>
                  </a:moveTo>
                  <a:cubicBezTo>
                    <a:pt x="28" y="3"/>
                    <a:pt x="28" y="3"/>
                    <a:pt x="28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6982908" y="1641220"/>
            <a:ext cx="1063470" cy="1272980"/>
            <a:chOff x="3454400" y="509588"/>
            <a:chExt cx="636588" cy="762000"/>
          </a:xfrm>
          <a:solidFill>
            <a:schemeClr val="bg1"/>
          </a:solidFill>
        </p:grpSpPr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3454400" y="509588"/>
              <a:ext cx="636588" cy="762000"/>
            </a:xfrm>
            <a:custGeom>
              <a:avLst/>
              <a:gdLst>
                <a:gd name="T0" fmla="*/ 192 w 334"/>
                <a:gd name="T1" fmla="*/ 167 h 400"/>
                <a:gd name="T2" fmla="*/ 174 w 334"/>
                <a:gd name="T3" fmla="*/ 160 h 400"/>
                <a:gd name="T4" fmla="*/ 167 w 334"/>
                <a:gd name="T5" fmla="*/ 142 h 400"/>
                <a:gd name="T6" fmla="*/ 167 w 334"/>
                <a:gd name="T7" fmla="*/ 0 h 400"/>
                <a:gd name="T8" fmla="*/ 25 w 334"/>
                <a:gd name="T9" fmla="*/ 0 h 400"/>
                <a:gd name="T10" fmla="*/ 7 w 334"/>
                <a:gd name="T11" fmla="*/ 7 h 400"/>
                <a:gd name="T12" fmla="*/ 0 w 334"/>
                <a:gd name="T13" fmla="*/ 25 h 400"/>
                <a:gd name="T14" fmla="*/ 0 w 334"/>
                <a:gd name="T15" fmla="*/ 375 h 400"/>
                <a:gd name="T16" fmla="*/ 7 w 334"/>
                <a:gd name="T17" fmla="*/ 393 h 400"/>
                <a:gd name="T18" fmla="*/ 25 w 334"/>
                <a:gd name="T19" fmla="*/ 400 h 400"/>
                <a:gd name="T20" fmla="*/ 309 w 334"/>
                <a:gd name="T21" fmla="*/ 400 h 400"/>
                <a:gd name="T22" fmla="*/ 326 w 334"/>
                <a:gd name="T23" fmla="*/ 393 h 400"/>
                <a:gd name="T24" fmla="*/ 334 w 334"/>
                <a:gd name="T25" fmla="*/ 375 h 400"/>
                <a:gd name="T26" fmla="*/ 334 w 334"/>
                <a:gd name="T27" fmla="*/ 167 h 400"/>
                <a:gd name="T28" fmla="*/ 192 w 334"/>
                <a:gd name="T29" fmla="*/ 167 h 400"/>
                <a:gd name="T30" fmla="*/ 267 w 334"/>
                <a:gd name="T31" fmla="*/ 325 h 400"/>
                <a:gd name="T32" fmla="*/ 265 w 334"/>
                <a:gd name="T33" fmla="*/ 331 h 400"/>
                <a:gd name="T34" fmla="*/ 259 w 334"/>
                <a:gd name="T35" fmla="*/ 334 h 400"/>
                <a:gd name="T36" fmla="*/ 75 w 334"/>
                <a:gd name="T37" fmla="*/ 334 h 400"/>
                <a:gd name="T38" fmla="*/ 69 w 334"/>
                <a:gd name="T39" fmla="*/ 331 h 400"/>
                <a:gd name="T40" fmla="*/ 67 w 334"/>
                <a:gd name="T41" fmla="*/ 325 h 400"/>
                <a:gd name="T42" fmla="*/ 67 w 334"/>
                <a:gd name="T43" fmla="*/ 309 h 400"/>
                <a:gd name="T44" fmla="*/ 69 w 334"/>
                <a:gd name="T45" fmla="*/ 303 h 400"/>
                <a:gd name="T46" fmla="*/ 75 w 334"/>
                <a:gd name="T47" fmla="*/ 300 h 400"/>
                <a:gd name="T48" fmla="*/ 259 w 334"/>
                <a:gd name="T49" fmla="*/ 300 h 400"/>
                <a:gd name="T50" fmla="*/ 265 w 334"/>
                <a:gd name="T51" fmla="*/ 303 h 400"/>
                <a:gd name="T52" fmla="*/ 267 w 334"/>
                <a:gd name="T53" fmla="*/ 309 h 400"/>
                <a:gd name="T54" fmla="*/ 267 w 334"/>
                <a:gd name="T55" fmla="*/ 325 h 400"/>
                <a:gd name="T56" fmla="*/ 267 w 334"/>
                <a:gd name="T57" fmla="*/ 259 h 400"/>
                <a:gd name="T58" fmla="*/ 265 w 334"/>
                <a:gd name="T59" fmla="*/ 265 h 400"/>
                <a:gd name="T60" fmla="*/ 259 w 334"/>
                <a:gd name="T61" fmla="*/ 267 h 400"/>
                <a:gd name="T62" fmla="*/ 75 w 334"/>
                <a:gd name="T63" fmla="*/ 267 h 400"/>
                <a:gd name="T64" fmla="*/ 69 w 334"/>
                <a:gd name="T65" fmla="*/ 265 h 400"/>
                <a:gd name="T66" fmla="*/ 67 w 334"/>
                <a:gd name="T67" fmla="*/ 259 h 400"/>
                <a:gd name="T68" fmla="*/ 67 w 334"/>
                <a:gd name="T69" fmla="*/ 242 h 400"/>
                <a:gd name="T70" fmla="*/ 69 w 334"/>
                <a:gd name="T71" fmla="*/ 236 h 400"/>
                <a:gd name="T72" fmla="*/ 75 w 334"/>
                <a:gd name="T73" fmla="*/ 234 h 400"/>
                <a:gd name="T74" fmla="*/ 259 w 334"/>
                <a:gd name="T75" fmla="*/ 234 h 400"/>
                <a:gd name="T76" fmla="*/ 265 w 334"/>
                <a:gd name="T77" fmla="*/ 236 h 400"/>
                <a:gd name="T78" fmla="*/ 267 w 334"/>
                <a:gd name="T79" fmla="*/ 242 h 400"/>
                <a:gd name="T80" fmla="*/ 267 w 334"/>
                <a:gd name="T81" fmla="*/ 259 h 400"/>
                <a:gd name="T82" fmla="*/ 267 w 334"/>
                <a:gd name="T83" fmla="*/ 259 h 400"/>
                <a:gd name="T84" fmla="*/ 267 w 334"/>
                <a:gd name="T85" fmla="*/ 25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400">
                  <a:moveTo>
                    <a:pt x="192" y="167"/>
                  </a:moveTo>
                  <a:cubicBezTo>
                    <a:pt x="185" y="167"/>
                    <a:pt x="179" y="164"/>
                    <a:pt x="174" y="160"/>
                  </a:cubicBezTo>
                  <a:cubicBezTo>
                    <a:pt x="169" y="155"/>
                    <a:pt x="167" y="149"/>
                    <a:pt x="167" y="142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0" y="382"/>
                    <a:pt x="2" y="388"/>
                    <a:pt x="7" y="393"/>
                  </a:cubicBezTo>
                  <a:cubicBezTo>
                    <a:pt x="12" y="398"/>
                    <a:pt x="18" y="400"/>
                    <a:pt x="25" y="400"/>
                  </a:cubicBezTo>
                  <a:cubicBezTo>
                    <a:pt x="309" y="400"/>
                    <a:pt x="309" y="400"/>
                    <a:pt x="309" y="400"/>
                  </a:cubicBezTo>
                  <a:cubicBezTo>
                    <a:pt x="316" y="400"/>
                    <a:pt x="322" y="398"/>
                    <a:pt x="326" y="393"/>
                  </a:cubicBezTo>
                  <a:cubicBezTo>
                    <a:pt x="331" y="388"/>
                    <a:pt x="334" y="382"/>
                    <a:pt x="334" y="375"/>
                  </a:cubicBezTo>
                  <a:cubicBezTo>
                    <a:pt x="334" y="167"/>
                    <a:pt x="334" y="167"/>
                    <a:pt x="334" y="167"/>
                  </a:cubicBezTo>
                  <a:lnTo>
                    <a:pt x="192" y="167"/>
                  </a:lnTo>
                  <a:close/>
                  <a:moveTo>
                    <a:pt x="267" y="325"/>
                  </a:moveTo>
                  <a:cubicBezTo>
                    <a:pt x="267" y="328"/>
                    <a:pt x="266" y="330"/>
                    <a:pt x="265" y="331"/>
                  </a:cubicBezTo>
                  <a:cubicBezTo>
                    <a:pt x="263" y="333"/>
                    <a:pt x="261" y="334"/>
                    <a:pt x="259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309"/>
                    <a:pt x="67" y="309"/>
                    <a:pt x="67" y="309"/>
                  </a:cubicBezTo>
                  <a:cubicBezTo>
                    <a:pt x="67" y="306"/>
                    <a:pt x="68" y="304"/>
                    <a:pt x="69" y="303"/>
                  </a:cubicBezTo>
                  <a:cubicBezTo>
                    <a:pt x="71" y="301"/>
                    <a:pt x="73" y="300"/>
                    <a:pt x="75" y="300"/>
                  </a:cubicBezTo>
                  <a:cubicBezTo>
                    <a:pt x="259" y="300"/>
                    <a:pt x="259" y="300"/>
                    <a:pt x="259" y="300"/>
                  </a:cubicBezTo>
                  <a:cubicBezTo>
                    <a:pt x="261" y="300"/>
                    <a:pt x="263" y="301"/>
                    <a:pt x="265" y="303"/>
                  </a:cubicBezTo>
                  <a:cubicBezTo>
                    <a:pt x="266" y="304"/>
                    <a:pt x="267" y="306"/>
                    <a:pt x="267" y="309"/>
                  </a:cubicBezTo>
                  <a:lnTo>
                    <a:pt x="267" y="325"/>
                  </a:lnTo>
                  <a:close/>
                  <a:moveTo>
                    <a:pt x="267" y="259"/>
                  </a:moveTo>
                  <a:cubicBezTo>
                    <a:pt x="267" y="261"/>
                    <a:pt x="266" y="263"/>
                    <a:pt x="265" y="265"/>
                  </a:cubicBezTo>
                  <a:cubicBezTo>
                    <a:pt x="263" y="266"/>
                    <a:pt x="261" y="267"/>
                    <a:pt x="259" y="267"/>
                  </a:cubicBezTo>
                  <a:cubicBezTo>
                    <a:pt x="75" y="267"/>
                    <a:pt x="75" y="267"/>
                    <a:pt x="75" y="267"/>
                  </a:cubicBezTo>
                  <a:cubicBezTo>
                    <a:pt x="73" y="267"/>
                    <a:pt x="71" y="266"/>
                    <a:pt x="69" y="265"/>
                  </a:cubicBezTo>
                  <a:cubicBezTo>
                    <a:pt x="68" y="263"/>
                    <a:pt x="67" y="261"/>
                    <a:pt x="67" y="259"/>
                  </a:cubicBezTo>
                  <a:cubicBezTo>
                    <a:pt x="67" y="242"/>
                    <a:pt x="67" y="242"/>
                    <a:pt x="67" y="242"/>
                  </a:cubicBezTo>
                  <a:cubicBezTo>
                    <a:pt x="67" y="239"/>
                    <a:pt x="68" y="237"/>
                    <a:pt x="69" y="236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259" y="234"/>
                    <a:pt x="259" y="234"/>
                    <a:pt x="259" y="234"/>
                  </a:cubicBezTo>
                  <a:cubicBezTo>
                    <a:pt x="261" y="234"/>
                    <a:pt x="263" y="234"/>
                    <a:pt x="265" y="236"/>
                  </a:cubicBezTo>
                  <a:cubicBezTo>
                    <a:pt x="266" y="237"/>
                    <a:pt x="267" y="239"/>
                    <a:pt x="267" y="242"/>
                  </a:cubicBezTo>
                  <a:lnTo>
                    <a:pt x="267" y="259"/>
                  </a:lnTo>
                  <a:close/>
                  <a:moveTo>
                    <a:pt x="267" y="259"/>
                  </a:moveTo>
                  <a:cubicBezTo>
                    <a:pt x="267" y="259"/>
                    <a:pt x="267" y="259"/>
                    <a:pt x="267" y="2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835400" y="511175"/>
              <a:ext cx="254000" cy="252413"/>
            </a:xfrm>
            <a:custGeom>
              <a:avLst/>
              <a:gdLst>
                <a:gd name="T0" fmla="*/ 116 w 133"/>
                <a:gd name="T1" fmla="*/ 98 h 132"/>
                <a:gd name="T2" fmla="*/ 35 w 133"/>
                <a:gd name="T3" fmla="*/ 17 h 132"/>
                <a:gd name="T4" fmla="*/ 0 w 133"/>
                <a:gd name="T5" fmla="*/ 0 h 132"/>
                <a:gd name="T6" fmla="*/ 0 w 133"/>
                <a:gd name="T7" fmla="*/ 132 h 132"/>
                <a:gd name="T8" fmla="*/ 133 w 133"/>
                <a:gd name="T9" fmla="*/ 132 h 132"/>
                <a:gd name="T10" fmla="*/ 116 w 133"/>
                <a:gd name="T11" fmla="*/ 98 h 132"/>
                <a:gd name="T12" fmla="*/ 116 w 133"/>
                <a:gd name="T13" fmla="*/ 98 h 132"/>
                <a:gd name="T14" fmla="*/ 116 w 133"/>
                <a:gd name="T15" fmla="*/ 9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32">
                  <a:moveTo>
                    <a:pt x="116" y="98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26" y="8"/>
                    <a:pt x="14" y="2"/>
                    <a:pt x="0" y="0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33" y="132"/>
                    <a:pt x="133" y="132"/>
                    <a:pt x="133" y="132"/>
                  </a:cubicBezTo>
                  <a:cubicBezTo>
                    <a:pt x="130" y="118"/>
                    <a:pt x="125" y="107"/>
                    <a:pt x="116" y="98"/>
                  </a:cubicBezTo>
                  <a:close/>
                  <a:moveTo>
                    <a:pt x="116" y="98"/>
                  </a:moveTo>
                  <a:cubicBezTo>
                    <a:pt x="116" y="98"/>
                    <a:pt x="116" y="98"/>
                    <a:pt x="116" y="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3" name="Freeform 19"/>
          <p:cNvSpPr>
            <a:spLocks noEditPoints="1"/>
          </p:cNvSpPr>
          <p:nvPr/>
        </p:nvSpPr>
        <p:spPr bwMode="auto">
          <a:xfrm>
            <a:off x="9928854" y="1641220"/>
            <a:ext cx="1063470" cy="1272980"/>
          </a:xfrm>
          <a:custGeom>
            <a:avLst/>
            <a:gdLst>
              <a:gd name="T0" fmla="*/ 329 w 334"/>
              <a:gd name="T1" fmla="*/ 119 h 400"/>
              <a:gd name="T2" fmla="*/ 316 w 334"/>
              <a:gd name="T3" fmla="*/ 99 h 400"/>
              <a:gd name="T4" fmla="*/ 235 w 334"/>
              <a:gd name="T5" fmla="*/ 18 h 400"/>
              <a:gd name="T6" fmla="*/ 215 w 334"/>
              <a:gd name="T7" fmla="*/ 5 h 400"/>
              <a:gd name="T8" fmla="*/ 192 w 334"/>
              <a:gd name="T9" fmla="*/ 0 h 400"/>
              <a:gd name="T10" fmla="*/ 25 w 334"/>
              <a:gd name="T11" fmla="*/ 0 h 400"/>
              <a:gd name="T12" fmla="*/ 7 w 334"/>
              <a:gd name="T13" fmla="*/ 7 h 400"/>
              <a:gd name="T14" fmla="*/ 0 w 334"/>
              <a:gd name="T15" fmla="*/ 25 h 400"/>
              <a:gd name="T16" fmla="*/ 0 w 334"/>
              <a:gd name="T17" fmla="*/ 375 h 400"/>
              <a:gd name="T18" fmla="*/ 7 w 334"/>
              <a:gd name="T19" fmla="*/ 393 h 400"/>
              <a:gd name="T20" fmla="*/ 25 w 334"/>
              <a:gd name="T21" fmla="*/ 400 h 400"/>
              <a:gd name="T22" fmla="*/ 309 w 334"/>
              <a:gd name="T23" fmla="*/ 400 h 400"/>
              <a:gd name="T24" fmla="*/ 326 w 334"/>
              <a:gd name="T25" fmla="*/ 393 h 400"/>
              <a:gd name="T26" fmla="*/ 334 w 334"/>
              <a:gd name="T27" fmla="*/ 375 h 400"/>
              <a:gd name="T28" fmla="*/ 334 w 334"/>
              <a:gd name="T29" fmla="*/ 142 h 400"/>
              <a:gd name="T30" fmla="*/ 329 w 334"/>
              <a:gd name="T31" fmla="*/ 119 h 400"/>
              <a:gd name="T32" fmla="*/ 200 w 334"/>
              <a:gd name="T33" fmla="*/ 35 h 400"/>
              <a:gd name="T34" fmla="*/ 211 w 334"/>
              <a:gd name="T35" fmla="*/ 41 h 400"/>
              <a:gd name="T36" fmla="*/ 293 w 334"/>
              <a:gd name="T37" fmla="*/ 123 h 400"/>
              <a:gd name="T38" fmla="*/ 298 w 334"/>
              <a:gd name="T39" fmla="*/ 133 h 400"/>
              <a:gd name="T40" fmla="*/ 200 w 334"/>
              <a:gd name="T41" fmla="*/ 133 h 400"/>
              <a:gd name="T42" fmla="*/ 200 w 334"/>
              <a:gd name="T43" fmla="*/ 35 h 400"/>
              <a:gd name="T44" fmla="*/ 300 w 334"/>
              <a:gd name="T45" fmla="*/ 367 h 400"/>
              <a:gd name="T46" fmla="*/ 33 w 334"/>
              <a:gd name="T47" fmla="*/ 367 h 400"/>
              <a:gd name="T48" fmla="*/ 33 w 334"/>
              <a:gd name="T49" fmla="*/ 33 h 400"/>
              <a:gd name="T50" fmla="*/ 167 w 334"/>
              <a:gd name="T51" fmla="*/ 33 h 400"/>
              <a:gd name="T52" fmla="*/ 167 w 334"/>
              <a:gd name="T53" fmla="*/ 142 h 400"/>
              <a:gd name="T54" fmla="*/ 174 w 334"/>
              <a:gd name="T55" fmla="*/ 160 h 400"/>
              <a:gd name="T56" fmla="*/ 192 w 334"/>
              <a:gd name="T57" fmla="*/ 167 h 400"/>
              <a:gd name="T58" fmla="*/ 300 w 334"/>
              <a:gd name="T59" fmla="*/ 167 h 400"/>
              <a:gd name="T60" fmla="*/ 300 w 334"/>
              <a:gd name="T61" fmla="*/ 367 h 400"/>
              <a:gd name="T62" fmla="*/ 300 w 334"/>
              <a:gd name="T63" fmla="*/ 367 h 400"/>
              <a:gd name="T64" fmla="*/ 300 w 334"/>
              <a:gd name="T65" fmla="*/ 36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34" h="400">
                <a:moveTo>
                  <a:pt x="329" y="119"/>
                </a:moveTo>
                <a:cubicBezTo>
                  <a:pt x="325" y="111"/>
                  <a:pt x="321" y="104"/>
                  <a:pt x="316" y="99"/>
                </a:cubicBezTo>
                <a:cubicBezTo>
                  <a:pt x="235" y="18"/>
                  <a:pt x="235" y="18"/>
                  <a:pt x="235" y="18"/>
                </a:cubicBezTo>
                <a:cubicBezTo>
                  <a:pt x="230" y="13"/>
                  <a:pt x="223" y="9"/>
                  <a:pt x="215" y="5"/>
                </a:cubicBezTo>
                <a:cubicBezTo>
                  <a:pt x="206" y="2"/>
                  <a:pt x="199" y="0"/>
                  <a:pt x="192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8" y="0"/>
                  <a:pt x="12" y="2"/>
                  <a:pt x="7" y="7"/>
                </a:cubicBezTo>
                <a:cubicBezTo>
                  <a:pt x="2" y="12"/>
                  <a:pt x="0" y="18"/>
                  <a:pt x="0" y="25"/>
                </a:cubicBezTo>
                <a:cubicBezTo>
                  <a:pt x="0" y="375"/>
                  <a:pt x="0" y="375"/>
                  <a:pt x="0" y="375"/>
                </a:cubicBezTo>
                <a:cubicBezTo>
                  <a:pt x="0" y="382"/>
                  <a:pt x="2" y="388"/>
                  <a:pt x="7" y="393"/>
                </a:cubicBezTo>
                <a:cubicBezTo>
                  <a:pt x="12" y="398"/>
                  <a:pt x="18" y="400"/>
                  <a:pt x="25" y="400"/>
                </a:cubicBezTo>
                <a:cubicBezTo>
                  <a:pt x="309" y="400"/>
                  <a:pt x="309" y="400"/>
                  <a:pt x="309" y="400"/>
                </a:cubicBezTo>
                <a:cubicBezTo>
                  <a:pt x="316" y="400"/>
                  <a:pt x="322" y="398"/>
                  <a:pt x="326" y="393"/>
                </a:cubicBezTo>
                <a:cubicBezTo>
                  <a:pt x="331" y="388"/>
                  <a:pt x="334" y="382"/>
                  <a:pt x="334" y="375"/>
                </a:cubicBezTo>
                <a:cubicBezTo>
                  <a:pt x="334" y="142"/>
                  <a:pt x="334" y="142"/>
                  <a:pt x="334" y="142"/>
                </a:cubicBezTo>
                <a:cubicBezTo>
                  <a:pt x="334" y="135"/>
                  <a:pt x="332" y="127"/>
                  <a:pt x="329" y="119"/>
                </a:cubicBezTo>
                <a:close/>
                <a:moveTo>
                  <a:pt x="200" y="35"/>
                </a:moveTo>
                <a:cubicBezTo>
                  <a:pt x="205" y="37"/>
                  <a:pt x="209" y="39"/>
                  <a:pt x="211" y="41"/>
                </a:cubicBezTo>
                <a:cubicBezTo>
                  <a:pt x="293" y="123"/>
                  <a:pt x="293" y="123"/>
                  <a:pt x="293" y="123"/>
                </a:cubicBezTo>
                <a:cubicBezTo>
                  <a:pt x="295" y="125"/>
                  <a:pt x="297" y="128"/>
                  <a:pt x="298" y="133"/>
                </a:cubicBezTo>
                <a:cubicBezTo>
                  <a:pt x="200" y="133"/>
                  <a:pt x="200" y="133"/>
                  <a:pt x="200" y="133"/>
                </a:cubicBezTo>
                <a:lnTo>
                  <a:pt x="200" y="35"/>
                </a:lnTo>
                <a:close/>
                <a:moveTo>
                  <a:pt x="300" y="367"/>
                </a:moveTo>
                <a:cubicBezTo>
                  <a:pt x="33" y="367"/>
                  <a:pt x="33" y="367"/>
                  <a:pt x="33" y="367"/>
                </a:cubicBezTo>
                <a:cubicBezTo>
                  <a:pt x="33" y="33"/>
                  <a:pt x="33" y="33"/>
                  <a:pt x="33" y="33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167" y="142"/>
                  <a:pt x="167" y="142"/>
                  <a:pt x="167" y="142"/>
                </a:cubicBezTo>
                <a:cubicBezTo>
                  <a:pt x="167" y="149"/>
                  <a:pt x="169" y="155"/>
                  <a:pt x="174" y="160"/>
                </a:cubicBezTo>
                <a:cubicBezTo>
                  <a:pt x="179" y="164"/>
                  <a:pt x="185" y="167"/>
                  <a:pt x="192" y="167"/>
                </a:cubicBezTo>
                <a:cubicBezTo>
                  <a:pt x="300" y="167"/>
                  <a:pt x="300" y="167"/>
                  <a:pt x="300" y="167"/>
                </a:cubicBezTo>
                <a:lnTo>
                  <a:pt x="300" y="367"/>
                </a:lnTo>
                <a:close/>
                <a:moveTo>
                  <a:pt x="300" y="367"/>
                </a:moveTo>
                <a:cubicBezTo>
                  <a:pt x="300" y="367"/>
                  <a:pt x="300" y="367"/>
                  <a:pt x="300" y="36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4" name="Freeform 20"/>
          <p:cNvSpPr>
            <a:spLocks noEditPoints="1"/>
          </p:cNvSpPr>
          <p:nvPr/>
        </p:nvSpPr>
        <p:spPr bwMode="auto">
          <a:xfrm>
            <a:off x="10109051" y="2653890"/>
            <a:ext cx="765058" cy="126980"/>
          </a:xfrm>
          <a:custGeom>
            <a:avLst/>
            <a:gdLst>
              <a:gd name="T0" fmla="*/ 192 w 200"/>
              <a:gd name="T1" fmla="*/ 0 h 33"/>
              <a:gd name="T2" fmla="*/ 8 w 200"/>
              <a:gd name="T3" fmla="*/ 0 h 33"/>
              <a:gd name="T4" fmla="*/ 2 w 200"/>
              <a:gd name="T5" fmla="*/ 2 h 33"/>
              <a:gd name="T6" fmla="*/ 0 w 200"/>
              <a:gd name="T7" fmla="*/ 8 h 33"/>
              <a:gd name="T8" fmla="*/ 0 w 200"/>
              <a:gd name="T9" fmla="*/ 25 h 33"/>
              <a:gd name="T10" fmla="*/ 2 w 200"/>
              <a:gd name="T11" fmla="*/ 31 h 33"/>
              <a:gd name="T12" fmla="*/ 8 w 200"/>
              <a:gd name="T13" fmla="*/ 33 h 33"/>
              <a:gd name="T14" fmla="*/ 192 w 200"/>
              <a:gd name="T15" fmla="*/ 33 h 33"/>
              <a:gd name="T16" fmla="*/ 198 w 200"/>
              <a:gd name="T17" fmla="*/ 31 h 33"/>
              <a:gd name="T18" fmla="*/ 200 w 200"/>
              <a:gd name="T19" fmla="*/ 25 h 33"/>
              <a:gd name="T20" fmla="*/ 200 w 200"/>
              <a:gd name="T21" fmla="*/ 8 h 33"/>
              <a:gd name="T22" fmla="*/ 198 w 200"/>
              <a:gd name="T23" fmla="*/ 2 h 33"/>
              <a:gd name="T24" fmla="*/ 192 w 200"/>
              <a:gd name="T25" fmla="*/ 0 h 33"/>
              <a:gd name="T26" fmla="*/ 192 w 200"/>
              <a:gd name="T27" fmla="*/ 0 h 33"/>
              <a:gd name="T28" fmla="*/ 192 w 200"/>
              <a:gd name="T2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33">
                <a:moveTo>
                  <a:pt x="192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1"/>
                  <a:pt x="2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1" y="29"/>
                  <a:pt x="2" y="31"/>
                </a:cubicBezTo>
                <a:cubicBezTo>
                  <a:pt x="4" y="33"/>
                  <a:pt x="6" y="33"/>
                  <a:pt x="8" y="33"/>
                </a:cubicBezTo>
                <a:cubicBezTo>
                  <a:pt x="192" y="33"/>
                  <a:pt x="192" y="33"/>
                  <a:pt x="192" y="33"/>
                </a:cubicBezTo>
                <a:cubicBezTo>
                  <a:pt x="194" y="33"/>
                  <a:pt x="196" y="33"/>
                  <a:pt x="198" y="31"/>
                </a:cubicBezTo>
                <a:cubicBezTo>
                  <a:pt x="199" y="29"/>
                  <a:pt x="200" y="27"/>
                  <a:pt x="200" y="25"/>
                </a:cubicBezTo>
                <a:cubicBezTo>
                  <a:pt x="200" y="8"/>
                  <a:pt x="200" y="8"/>
                  <a:pt x="200" y="8"/>
                </a:cubicBezTo>
                <a:cubicBezTo>
                  <a:pt x="200" y="6"/>
                  <a:pt x="199" y="4"/>
                  <a:pt x="198" y="2"/>
                </a:cubicBezTo>
                <a:cubicBezTo>
                  <a:pt x="196" y="1"/>
                  <a:pt x="194" y="0"/>
                  <a:pt x="192" y="0"/>
                </a:cubicBezTo>
                <a:close/>
                <a:moveTo>
                  <a:pt x="192" y="0"/>
                </a:moveTo>
                <a:cubicBezTo>
                  <a:pt x="192" y="0"/>
                  <a:pt x="192" y="0"/>
                  <a:pt x="192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5" name="Freeform 21"/>
          <p:cNvSpPr>
            <a:spLocks noEditPoints="1"/>
          </p:cNvSpPr>
          <p:nvPr/>
        </p:nvSpPr>
        <p:spPr bwMode="auto">
          <a:xfrm>
            <a:off x="10109051" y="2399929"/>
            <a:ext cx="765058" cy="130156"/>
          </a:xfrm>
          <a:custGeom>
            <a:avLst/>
            <a:gdLst>
              <a:gd name="T0" fmla="*/ 2 w 200"/>
              <a:gd name="T1" fmla="*/ 3 h 34"/>
              <a:gd name="T2" fmla="*/ 0 w 200"/>
              <a:gd name="T3" fmla="*/ 9 h 34"/>
              <a:gd name="T4" fmla="*/ 0 w 200"/>
              <a:gd name="T5" fmla="*/ 25 h 34"/>
              <a:gd name="T6" fmla="*/ 2 w 200"/>
              <a:gd name="T7" fmla="*/ 31 h 34"/>
              <a:gd name="T8" fmla="*/ 8 w 200"/>
              <a:gd name="T9" fmla="*/ 34 h 34"/>
              <a:gd name="T10" fmla="*/ 192 w 200"/>
              <a:gd name="T11" fmla="*/ 34 h 34"/>
              <a:gd name="T12" fmla="*/ 198 w 200"/>
              <a:gd name="T13" fmla="*/ 31 h 34"/>
              <a:gd name="T14" fmla="*/ 200 w 200"/>
              <a:gd name="T15" fmla="*/ 25 h 34"/>
              <a:gd name="T16" fmla="*/ 200 w 200"/>
              <a:gd name="T17" fmla="*/ 9 h 34"/>
              <a:gd name="T18" fmla="*/ 198 w 200"/>
              <a:gd name="T19" fmla="*/ 3 h 34"/>
              <a:gd name="T20" fmla="*/ 192 w 200"/>
              <a:gd name="T21" fmla="*/ 0 h 34"/>
              <a:gd name="T22" fmla="*/ 8 w 200"/>
              <a:gd name="T23" fmla="*/ 0 h 34"/>
              <a:gd name="T24" fmla="*/ 2 w 200"/>
              <a:gd name="T25" fmla="*/ 3 h 34"/>
              <a:gd name="T26" fmla="*/ 2 w 200"/>
              <a:gd name="T27" fmla="*/ 3 h 34"/>
              <a:gd name="T28" fmla="*/ 2 w 200"/>
              <a:gd name="T29" fmla="*/ 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0" h="34">
                <a:moveTo>
                  <a:pt x="2" y="3"/>
                </a:moveTo>
                <a:cubicBezTo>
                  <a:pt x="1" y="4"/>
                  <a:pt x="0" y="6"/>
                  <a:pt x="0" y="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8"/>
                  <a:pt x="1" y="30"/>
                  <a:pt x="2" y="31"/>
                </a:cubicBezTo>
                <a:cubicBezTo>
                  <a:pt x="4" y="33"/>
                  <a:pt x="6" y="34"/>
                  <a:pt x="8" y="34"/>
                </a:cubicBezTo>
                <a:cubicBezTo>
                  <a:pt x="192" y="34"/>
                  <a:pt x="192" y="34"/>
                  <a:pt x="192" y="34"/>
                </a:cubicBezTo>
                <a:cubicBezTo>
                  <a:pt x="194" y="34"/>
                  <a:pt x="196" y="33"/>
                  <a:pt x="198" y="31"/>
                </a:cubicBezTo>
                <a:cubicBezTo>
                  <a:pt x="199" y="30"/>
                  <a:pt x="200" y="28"/>
                  <a:pt x="200" y="25"/>
                </a:cubicBezTo>
                <a:cubicBezTo>
                  <a:pt x="200" y="9"/>
                  <a:pt x="200" y="9"/>
                  <a:pt x="200" y="9"/>
                </a:cubicBezTo>
                <a:cubicBezTo>
                  <a:pt x="200" y="6"/>
                  <a:pt x="199" y="4"/>
                  <a:pt x="198" y="3"/>
                </a:cubicBezTo>
                <a:cubicBezTo>
                  <a:pt x="196" y="1"/>
                  <a:pt x="194" y="0"/>
                  <a:pt x="192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4" y="1"/>
                  <a:pt x="2" y="3"/>
                </a:cubicBezTo>
                <a:close/>
                <a:moveTo>
                  <a:pt x="2" y="3"/>
                </a:moveTo>
                <a:cubicBezTo>
                  <a:pt x="2" y="3"/>
                  <a:pt x="2" y="3"/>
                  <a:pt x="2" y="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3" name="グループ化 92"/>
          <p:cNvGrpSpPr/>
          <p:nvPr/>
        </p:nvGrpSpPr>
        <p:grpSpPr>
          <a:xfrm>
            <a:off x="12804212" y="1638048"/>
            <a:ext cx="1266631" cy="1085682"/>
            <a:chOff x="6402388" y="509588"/>
            <a:chExt cx="633413" cy="542925"/>
          </a:xfrm>
          <a:solidFill>
            <a:schemeClr val="bg1"/>
          </a:solidFill>
        </p:grpSpPr>
        <p:sp>
          <p:nvSpPr>
            <p:cNvPr id="38" name="Freeform 25"/>
            <p:cNvSpPr>
              <a:spLocks noEditPoints="1"/>
            </p:cNvSpPr>
            <p:nvPr/>
          </p:nvSpPr>
          <p:spPr bwMode="auto">
            <a:xfrm>
              <a:off x="6402388" y="509588"/>
              <a:ext cx="452438" cy="542925"/>
            </a:xfrm>
            <a:custGeom>
              <a:avLst/>
              <a:gdLst>
                <a:gd name="T0" fmla="*/ 333 w 334"/>
                <a:gd name="T1" fmla="*/ 0 h 400"/>
                <a:gd name="T2" fmla="*/ 315 w 334"/>
                <a:gd name="T3" fmla="*/ 0 h 400"/>
                <a:gd name="T4" fmla="*/ 308 w 334"/>
                <a:gd name="T5" fmla="*/ 7 h 400"/>
                <a:gd name="T6" fmla="*/ 291 w 334"/>
                <a:gd name="T7" fmla="*/ 8 h 400"/>
                <a:gd name="T8" fmla="*/ 159 w 334"/>
                <a:gd name="T9" fmla="*/ 8 h 400"/>
                <a:gd name="T10" fmla="*/ 124 w 334"/>
                <a:gd name="T11" fmla="*/ 9 h 400"/>
                <a:gd name="T12" fmla="*/ 35 w 334"/>
                <a:gd name="T13" fmla="*/ 7 h 400"/>
                <a:gd name="T14" fmla="*/ 0 w 334"/>
                <a:gd name="T15" fmla="*/ 1 h 400"/>
                <a:gd name="T16" fmla="*/ 15 w 334"/>
                <a:gd name="T17" fmla="*/ 112 h 400"/>
                <a:gd name="T18" fmla="*/ 25 w 334"/>
                <a:gd name="T19" fmla="*/ 100 h 400"/>
                <a:gd name="T20" fmla="*/ 37 w 334"/>
                <a:gd name="T21" fmla="*/ 59 h 400"/>
                <a:gd name="T22" fmla="*/ 62 w 334"/>
                <a:gd name="T23" fmla="*/ 44 h 400"/>
                <a:gd name="T24" fmla="*/ 126 w 334"/>
                <a:gd name="T25" fmla="*/ 42 h 400"/>
                <a:gd name="T26" fmla="*/ 132 w 334"/>
                <a:gd name="T27" fmla="*/ 47 h 400"/>
                <a:gd name="T28" fmla="*/ 132 w 334"/>
                <a:gd name="T29" fmla="*/ 89 h 400"/>
                <a:gd name="T30" fmla="*/ 133 w 334"/>
                <a:gd name="T31" fmla="*/ 231 h 400"/>
                <a:gd name="T32" fmla="*/ 129 w 334"/>
                <a:gd name="T33" fmla="*/ 359 h 400"/>
                <a:gd name="T34" fmla="*/ 67 w 334"/>
                <a:gd name="T35" fmla="*/ 385 h 400"/>
                <a:gd name="T36" fmla="*/ 67 w 334"/>
                <a:gd name="T37" fmla="*/ 394 h 400"/>
                <a:gd name="T38" fmla="*/ 86 w 334"/>
                <a:gd name="T39" fmla="*/ 399 h 400"/>
                <a:gd name="T40" fmla="*/ 209 w 334"/>
                <a:gd name="T41" fmla="*/ 398 h 400"/>
                <a:gd name="T42" fmla="*/ 266 w 334"/>
                <a:gd name="T43" fmla="*/ 400 h 400"/>
                <a:gd name="T44" fmla="*/ 266 w 334"/>
                <a:gd name="T45" fmla="*/ 380 h 400"/>
                <a:gd name="T46" fmla="*/ 241 w 334"/>
                <a:gd name="T47" fmla="*/ 372 h 400"/>
                <a:gd name="T48" fmla="*/ 225 w 334"/>
                <a:gd name="T49" fmla="*/ 367 h 400"/>
                <a:gd name="T50" fmla="*/ 199 w 334"/>
                <a:gd name="T51" fmla="*/ 337 h 400"/>
                <a:gd name="T52" fmla="*/ 199 w 334"/>
                <a:gd name="T53" fmla="*/ 205 h 400"/>
                <a:gd name="T54" fmla="*/ 198 w 334"/>
                <a:gd name="T55" fmla="*/ 78 h 400"/>
                <a:gd name="T56" fmla="*/ 218 w 334"/>
                <a:gd name="T57" fmla="*/ 42 h 400"/>
                <a:gd name="T58" fmla="*/ 274 w 334"/>
                <a:gd name="T59" fmla="*/ 41 h 400"/>
                <a:gd name="T60" fmla="*/ 292 w 334"/>
                <a:gd name="T61" fmla="*/ 47 h 400"/>
                <a:gd name="T62" fmla="*/ 297 w 334"/>
                <a:gd name="T63" fmla="*/ 71 h 400"/>
                <a:gd name="T64" fmla="*/ 315 w 334"/>
                <a:gd name="T65" fmla="*/ 121 h 400"/>
                <a:gd name="T66" fmla="*/ 333 w 334"/>
                <a:gd name="T67" fmla="*/ 103 h 400"/>
                <a:gd name="T68" fmla="*/ 333 w 334"/>
                <a:gd name="T69" fmla="*/ 62 h 400"/>
                <a:gd name="T70" fmla="*/ 333 w 334"/>
                <a:gd name="T71" fmla="*/ 2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4" h="400">
                  <a:moveTo>
                    <a:pt x="333" y="27"/>
                  </a:moveTo>
                  <a:cubicBezTo>
                    <a:pt x="333" y="0"/>
                    <a:pt x="333" y="0"/>
                    <a:pt x="333" y="0"/>
                  </a:cubicBezTo>
                  <a:cubicBezTo>
                    <a:pt x="331" y="0"/>
                    <a:pt x="329" y="0"/>
                    <a:pt x="326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13" y="2"/>
                    <a:pt x="313" y="2"/>
                    <a:pt x="313" y="2"/>
                  </a:cubicBezTo>
                  <a:cubicBezTo>
                    <a:pt x="312" y="4"/>
                    <a:pt x="310" y="5"/>
                    <a:pt x="308" y="7"/>
                  </a:cubicBezTo>
                  <a:cubicBezTo>
                    <a:pt x="305" y="8"/>
                    <a:pt x="303" y="9"/>
                    <a:pt x="300" y="8"/>
                  </a:cubicBezTo>
                  <a:cubicBezTo>
                    <a:pt x="291" y="8"/>
                    <a:pt x="291" y="8"/>
                    <a:pt x="291" y="8"/>
                  </a:cubicBezTo>
                  <a:cubicBezTo>
                    <a:pt x="215" y="8"/>
                    <a:pt x="215" y="8"/>
                    <a:pt x="215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29" y="8"/>
                    <a:pt x="129" y="8"/>
                    <a:pt x="129" y="8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57" y="9"/>
                    <a:pt x="39" y="8"/>
                    <a:pt x="35" y="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" y="103"/>
                    <a:pt x="7" y="107"/>
                    <a:pt x="15" y="112"/>
                  </a:cubicBezTo>
                  <a:cubicBezTo>
                    <a:pt x="16" y="112"/>
                    <a:pt x="18" y="111"/>
                    <a:pt x="20" y="108"/>
                  </a:cubicBezTo>
                  <a:cubicBezTo>
                    <a:pt x="22" y="106"/>
                    <a:pt x="24" y="103"/>
                    <a:pt x="25" y="100"/>
                  </a:cubicBezTo>
                  <a:cubicBezTo>
                    <a:pt x="27" y="94"/>
                    <a:pt x="29" y="87"/>
                    <a:pt x="31" y="78"/>
                  </a:cubicBezTo>
                  <a:cubicBezTo>
                    <a:pt x="34" y="69"/>
                    <a:pt x="35" y="63"/>
                    <a:pt x="37" y="59"/>
                  </a:cubicBezTo>
                  <a:cubicBezTo>
                    <a:pt x="39" y="54"/>
                    <a:pt x="40" y="52"/>
                    <a:pt x="43" y="50"/>
                  </a:cubicBezTo>
                  <a:cubicBezTo>
                    <a:pt x="46" y="48"/>
                    <a:pt x="52" y="46"/>
                    <a:pt x="62" y="44"/>
                  </a:cubicBezTo>
                  <a:cubicBezTo>
                    <a:pt x="72" y="41"/>
                    <a:pt x="80" y="40"/>
                    <a:pt x="88" y="40"/>
                  </a:cubicBezTo>
                  <a:cubicBezTo>
                    <a:pt x="107" y="40"/>
                    <a:pt x="120" y="41"/>
                    <a:pt x="126" y="42"/>
                  </a:cubicBezTo>
                  <a:cubicBezTo>
                    <a:pt x="128" y="42"/>
                    <a:pt x="129" y="42"/>
                    <a:pt x="130" y="43"/>
                  </a:cubicBezTo>
                  <a:cubicBezTo>
                    <a:pt x="131" y="44"/>
                    <a:pt x="131" y="45"/>
                    <a:pt x="132" y="47"/>
                  </a:cubicBezTo>
                  <a:cubicBezTo>
                    <a:pt x="132" y="49"/>
                    <a:pt x="132" y="54"/>
                    <a:pt x="132" y="62"/>
                  </a:cubicBezTo>
                  <a:cubicBezTo>
                    <a:pt x="132" y="70"/>
                    <a:pt x="132" y="79"/>
                    <a:pt x="132" y="89"/>
                  </a:cubicBezTo>
                  <a:cubicBezTo>
                    <a:pt x="132" y="99"/>
                    <a:pt x="132" y="109"/>
                    <a:pt x="132" y="120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34" y="273"/>
                    <a:pt x="133" y="311"/>
                    <a:pt x="132" y="344"/>
                  </a:cubicBezTo>
                  <a:cubicBezTo>
                    <a:pt x="131" y="350"/>
                    <a:pt x="130" y="355"/>
                    <a:pt x="129" y="359"/>
                  </a:cubicBezTo>
                  <a:cubicBezTo>
                    <a:pt x="125" y="361"/>
                    <a:pt x="111" y="365"/>
                    <a:pt x="87" y="372"/>
                  </a:cubicBezTo>
                  <a:cubicBezTo>
                    <a:pt x="77" y="375"/>
                    <a:pt x="70" y="379"/>
                    <a:pt x="67" y="385"/>
                  </a:cubicBezTo>
                  <a:cubicBezTo>
                    <a:pt x="67" y="387"/>
                    <a:pt x="67" y="387"/>
                    <a:pt x="67" y="387"/>
                  </a:cubicBezTo>
                  <a:cubicBezTo>
                    <a:pt x="67" y="394"/>
                    <a:pt x="67" y="394"/>
                    <a:pt x="67" y="394"/>
                  </a:cubicBezTo>
                  <a:cubicBezTo>
                    <a:pt x="67" y="394"/>
                    <a:pt x="67" y="397"/>
                    <a:pt x="68" y="400"/>
                  </a:cubicBezTo>
                  <a:cubicBezTo>
                    <a:pt x="71" y="400"/>
                    <a:pt x="77" y="400"/>
                    <a:pt x="86" y="399"/>
                  </a:cubicBezTo>
                  <a:cubicBezTo>
                    <a:pt x="111" y="397"/>
                    <a:pt x="131" y="396"/>
                    <a:pt x="147" y="396"/>
                  </a:cubicBezTo>
                  <a:cubicBezTo>
                    <a:pt x="175" y="396"/>
                    <a:pt x="196" y="396"/>
                    <a:pt x="209" y="398"/>
                  </a:cubicBezTo>
                  <a:cubicBezTo>
                    <a:pt x="222" y="400"/>
                    <a:pt x="238" y="400"/>
                    <a:pt x="257" y="400"/>
                  </a:cubicBezTo>
                  <a:cubicBezTo>
                    <a:pt x="261" y="400"/>
                    <a:pt x="264" y="400"/>
                    <a:pt x="266" y="400"/>
                  </a:cubicBezTo>
                  <a:cubicBezTo>
                    <a:pt x="267" y="397"/>
                    <a:pt x="267" y="394"/>
                    <a:pt x="267" y="393"/>
                  </a:cubicBezTo>
                  <a:cubicBezTo>
                    <a:pt x="267" y="392"/>
                    <a:pt x="267" y="387"/>
                    <a:pt x="266" y="380"/>
                  </a:cubicBezTo>
                  <a:cubicBezTo>
                    <a:pt x="262" y="378"/>
                    <a:pt x="258" y="376"/>
                    <a:pt x="253" y="375"/>
                  </a:cubicBezTo>
                  <a:cubicBezTo>
                    <a:pt x="250" y="374"/>
                    <a:pt x="246" y="373"/>
                    <a:pt x="241" y="372"/>
                  </a:cubicBezTo>
                  <a:cubicBezTo>
                    <a:pt x="237" y="370"/>
                    <a:pt x="233" y="369"/>
                    <a:pt x="230" y="368"/>
                  </a:cubicBezTo>
                  <a:cubicBezTo>
                    <a:pt x="227" y="368"/>
                    <a:pt x="226" y="367"/>
                    <a:pt x="225" y="367"/>
                  </a:cubicBezTo>
                  <a:cubicBezTo>
                    <a:pt x="218" y="366"/>
                    <a:pt x="211" y="363"/>
                    <a:pt x="202" y="359"/>
                  </a:cubicBezTo>
                  <a:cubicBezTo>
                    <a:pt x="200" y="352"/>
                    <a:pt x="199" y="345"/>
                    <a:pt x="199" y="337"/>
                  </a:cubicBezTo>
                  <a:cubicBezTo>
                    <a:pt x="199" y="298"/>
                    <a:pt x="199" y="298"/>
                    <a:pt x="199" y="298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199" y="118"/>
                    <a:pt x="199" y="118"/>
                    <a:pt x="199" y="118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2"/>
                    <a:pt x="199" y="60"/>
                    <a:pt x="200" y="43"/>
                  </a:cubicBezTo>
                  <a:cubicBezTo>
                    <a:pt x="206" y="42"/>
                    <a:pt x="212" y="42"/>
                    <a:pt x="218" y="42"/>
                  </a:cubicBezTo>
                  <a:cubicBezTo>
                    <a:pt x="225" y="42"/>
                    <a:pt x="235" y="42"/>
                    <a:pt x="247" y="41"/>
                  </a:cubicBezTo>
                  <a:cubicBezTo>
                    <a:pt x="259" y="41"/>
                    <a:pt x="268" y="41"/>
                    <a:pt x="274" y="41"/>
                  </a:cubicBezTo>
                  <a:cubicBezTo>
                    <a:pt x="280" y="41"/>
                    <a:pt x="284" y="41"/>
                    <a:pt x="285" y="42"/>
                  </a:cubicBezTo>
                  <a:cubicBezTo>
                    <a:pt x="287" y="42"/>
                    <a:pt x="290" y="44"/>
                    <a:pt x="292" y="47"/>
                  </a:cubicBezTo>
                  <a:cubicBezTo>
                    <a:pt x="292" y="47"/>
                    <a:pt x="293" y="50"/>
                    <a:pt x="294" y="54"/>
                  </a:cubicBezTo>
                  <a:cubicBezTo>
                    <a:pt x="294" y="59"/>
                    <a:pt x="295" y="65"/>
                    <a:pt x="297" y="71"/>
                  </a:cubicBezTo>
                  <a:cubicBezTo>
                    <a:pt x="298" y="78"/>
                    <a:pt x="299" y="83"/>
                    <a:pt x="301" y="88"/>
                  </a:cubicBezTo>
                  <a:cubicBezTo>
                    <a:pt x="306" y="102"/>
                    <a:pt x="310" y="113"/>
                    <a:pt x="315" y="121"/>
                  </a:cubicBezTo>
                  <a:cubicBezTo>
                    <a:pt x="320" y="120"/>
                    <a:pt x="326" y="119"/>
                    <a:pt x="332" y="116"/>
                  </a:cubicBezTo>
                  <a:cubicBezTo>
                    <a:pt x="333" y="113"/>
                    <a:pt x="333" y="109"/>
                    <a:pt x="333" y="103"/>
                  </a:cubicBezTo>
                  <a:cubicBezTo>
                    <a:pt x="334" y="88"/>
                    <a:pt x="334" y="88"/>
                    <a:pt x="334" y="88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3" y="39"/>
                    <a:pt x="333" y="27"/>
                    <a:pt x="333" y="27"/>
                  </a:cubicBezTo>
                  <a:close/>
                  <a:moveTo>
                    <a:pt x="333" y="27"/>
                  </a:moveTo>
                  <a:cubicBezTo>
                    <a:pt x="333" y="27"/>
                    <a:pt x="333" y="27"/>
                    <a:pt x="333" y="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9" name="Freeform 26"/>
            <p:cNvSpPr>
              <a:spLocks noEditPoints="1"/>
            </p:cNvSpPr>
            <p:nvPr/>
          </p:nvSpPr>
          <p:spPr bwMode="auto">
            <a:xfrm>
              <a:off x="6900863" y="511175"/>
              <a:ext cx="134938" cy="539750"/>
            </a:xfrm>
            <a:custGeom>
              <a:avLst/>
              <a:gdLst>
                <a:gd name="T0" fmla="*/ 88 w 100"/>
                <a:gd name="T1" fmla="*/ 333 h 398"/>
                <a:gd name="T2" fmla="*/ 67 w 100"/>
                <a:gd name="T3" fmla="*/ 333 h 398"/>
                <a:gd name="T4" fmla="*/ 67 w 100"/>
                <a:gd name="T5" fmla="*/ 66 h 398"/>
                <a:gd name="T6" fmla="*/ 88 w 100"/>
                <a:gd name="T7" fmla="*/ 66 h 398"/>
                <a:gd name="T8" fmla="*/ 99 w 100"/>
                <a:gd name="T9" fmla="*/ 61 h 398"/>
                <a:gd name="T10" fmla="*/ 96 w 100"/>
                <a:gd name="T11" fmla="*/ 49 h 398"/>
                <a:gd name="T12" fmla="*/ 63 w 100"/>
                <a:gd name="T13" fmla="*/ 7 h 398"/>
                <a:gd name="T14" fmla="*/ 50 w 100"/>
                <a:gd name="T15" fmla="*/ 0 h 398"/>
                <a:gd name="T16" fmla="*/ 37 w 100"/>
                <a:gd name="T17" fmla="*/ 7 h 398"/>
                <a:gd name="T18" fmla="*/ 5 w 100"/>
                <a:gd name="T19" fmla="*/ 49 h 398"/>
                <a:gd name="T20" fmla="*/ 2 w 100"/>
                <a:gd name="T21" fmla="*/ 61 h 398"/>
                <a:gd name="T22" fmla="*/ 13 w 100"/>
                <a:gd name="T23" fmla="*/ 66 h 398"/>
                <a:gd name="T24" fmla="*/ 33 w 100"/>
                <a:gd name="T25" fmla="*/ 66 h 398"/>
                <a:gd name="T26" fmla="*/ 33 w 100"/>
                <a:gd name="T27" fmla="*/ 333 h 398"/>
                <a:gd name="T28" fmla="*/ 13 w 100"/>
                <a:gd name="T29" fmla="*/ 333 h 398"/>
                <a:gd name="T30" fmla="*/ 2 w 100"/>
                <a:gd name="T31" fmla="*/ 338 h 398"/>
                <a:gd name="T32" fmla="*/ 5 w 100"/>
                <a:gd name="T33" fmla="*/ 349 h 398"/>
                <a:gd name="T34" fmla="*/ 37 w 100"/>
                <a:gd name="T35" fmla="*/ 391 h 398"/>
                <a:gd name="T36" fmla="*/ 50 w 100"/>
                <a:gd name="T37" fmla="*/ 398 h 398"/>
                <a:gd name="T38" fmla="*/ 63 w 100"/>
                <a:gd name="T39" fmla="*/ 391 h 398"/>
                <a:gd name="T40" fmla="*/ 96 w 100"/>
                <a:gd name="T41" fmla="*/ 349 h 398"/>
                <a:gd name="T42" fmla="*/ 99 w 100"/>
                <a:gd name="T43" fmla="*/ 338 h 398"/>
                <a:gd name="T44" fmla="*/ 88 w 100"/>
                <a:gd name="T45" fmla="*/ 333 h 398"/>
                <a:gd name="T46" fmla="*/ 88 w 100"/>
                <a:gd name="T47" fmla="*/ 333 h 398"/>
                <a:gd name="T48" fmla="*/ 88 w 100"/>
                <a:gd name="T49" fmla="*/ 333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0" h="398">
                  <a:moveTo>
                    <a:pt x="88" y="333"/>
                  </a:moveTo>
                  <a:cubicBezTo>
                    <a:pt x="67" y="333"/>
                    <a:pt x="67" y="333"/>
                    <a:pt x="67" y="333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93" y="66"/>
                    <a:pt x="97" y="64"/>
                    <a:pt x="99" y="61"/>
                  </a:cubicBezTo>
                  <a:cubicBezTo>
                    <a:pt x="100" y="58"/>
                    <a:pt x="99" y="54"/>
                    <a:pt x="96" y="4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59" y="3"/>
                    <a:pt x="55" y="0"/>
                    <a:pt x="50" y="0"/>
                  </a:cubicBezTo>
                  <a:cubicBezTo>
                    <a:pt x="45" y="0"/>
                    <a:pt x="41" y="3"/>
                    <a:pt x="37" y="7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1" y="54"/>
                    <a:pt x="0" y="58"/>
                    <a:pt x="2" y="61"/>
                  </a:cubicBezTo>
                  <a:cubicBezTo>
                    <a:pt x="3" y="64"/>
                    <a:pt x="7" y="66"/>
                    <a:pt x="13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333"/>
                    <a:pt x="33" y="333"/>
                    <a:pt x="33" y="333"/>
                  </a:cubicBezTo>
                  <a:cubicBezTo>
                    <a:pt x="13" y="333"/>
                    <a:pt x="13" y="333"/>
                    <a:pt x="13" y="333"/>
                  </a:cubicBezTo>
                  <a:cubicBezTo>
                    <a:pt x="7" y="333"/>
                    <a:pt x="3" y="334"/>
                    <a:pt x="2" y="338"/>
                  </a:cubicBezTo>
                  <a:cubicBezTo>
                    <a:pt x="0" y="341"/>
                    <a:pt x="1" y="345"/>
                    <a:pt x="5" y="349"/>
                  </a:cubicBezTo>
                  <a:cubicBezTo>
                    <a:pt x="37" y="391"/>
                    <a:pt x="37" y="391"/>
                    <a:pt x="37" y="391"/>
                  </a:cubicBezTo>
                  <a:cubicBezTo>
                    <a:pt x="41" y="396"/>
                    <a:pt x="45" y="398"/>
                    <a:pt x="50" y="398"/>
                  </a:cubicBezTo>
                  <a:cubicBezTo>
                    <a:pt x="55" y="398"/>
                    <a:pt x="59" y="396"/>
                    <a:pt x="63" y="391"/>
                  </a:cubicBezTo>
                  <a:cubicBezTo>
                    <a:pt x="96" y="349"/>
                    <a:pt x="96" y="349"/>
                    <a:pt x="96" y="349"/>
                  </a:cubicBezTo>
                  <a:cubicBezTo>
                    <a:pt x="99" y="345"/>
                    <a:pt x="100" y="341"/>
                    <a:pt x="99" y="338"/>
                  </a:cubicBezTo>
                  <a:cubicBezTo>
                    <a:pt x="97" y="334"/>
                    <a:pt x="93" y="333"/>
                    <a:pt x="88" y="333"/>
                  </a:cubicBezTo>
                  <a:close/>
                  <a:moveTo>
                    <a:pt x="88" y="333"/>
                  </a:moveTo>
                  <a:cubicBezTo>
                    <a:pt x="88" y="333"/>
                    <a:pt x="88" y="333"/>
                    <a:pt x="88" y="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15746982" y="1638048"/>
            <a:ext cx="1263455" cy="1263455"/>
            <a:chOff x="7874000" y="509588"/>
            <a:chExt cx="631825" cy="631825"/>
          </a:xfrm>
          <a:solidFill>
            <a:schemeClr val="bg1"/>
          </a:solidFill>
        </p:grpSpPr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7875588" y="984250"/>
              <a:ext cx="628650" cy="157163"/>
            </a:xfrm>
            <a:custGeom>
              <a:avLst/>
              <a:gdLst>
                <a:gd name="T0" fmla="*/ 391 w 398"/>
                <a:gd name="T1" fmla="*/ 37 h 100"/>
                <a:gd name="T2" fmla="*/ 349 w 398"/>
                <a:gd name="T3" fmla="*/ 5 h 100"/>
                <a:gd name="T4" fmla="*/ 338 w 398"/>
                <a:gd name="T5" fmla="*/ 2 h 100"/>
                <a:gd name="T6" fmla="*/ 333 w 398"/>
                <a:gd name="T7" fmla="*/ 13 h 100"/>
                <a:gd name="T8" fmla="*/ 333 w 398"/>
                <a:gd name="T9" fmla="*/ 33 h 100"/>
                <a:gd name="T10" fmla="*/ 66 w 398"/>
                <a:gd name="T11" fmla="*/ 33 h 100"/>
                <a:gd name="T12" fmla="*/ 66 w 398"/>
                <a:gd name="T13" fmla="*/ 13 h 100"/>
                <a:gd name="T14" fmla="*/ 61 w 398"/>
                <a:gd name="T15" fmla="*/ 2 h 100"/>
                <a:gd name="T16" fmla="*/ 49 w 398"/>
                <a:gd name="T17" fmla="*/ 5 h 100"/>
                <a:gd name="T18" fmla="*/ 7 w 398"/>
                <a:gd name="T19" fmla="*/ 37 h 100"/>
                <a:gd name="T20" fmla="*/ 0 w 398"/>
                <a:gd name="T21" fmla="*/ 50 h 100"/>
                <a:gd name="T22" fmla="*/ 7 w 398"/>
                <a:gd name="T23" fmla="*/ 63 h 100"/>
                <a:gd name="T24" fmla="*/ 49 w 398"/>
                <a:gd name="T25" fmla="*/ 96 h 100"/>
                <a:gd name="T26" fmla="*/ 61 w 398"/>
                <a:gd name="T27" fmla="*/ 99 h 100"/>
                <a:gd name="T28" fmla="*/ 66 w 398"/>
                <a:gd name="T29" fmla="*/ 88 h 100"/>
                <a:gd name="T30" fmla="*/ 66 w 398"/>
                <a:gd name="T31" fmla="*/ 67 h 100"/>
                <a:gd name="T32" fmla="*/ 333 w 398"/>
                <a:gd name="T33" fmla="*/ 67 h 100"/>
                <a:gd name="T34" fmla="*/ 333 w 398"/>
                <a:gd name="T35" fmla="*/ 88 h 100"/>
                <a:gd name="T36" fmla="*/ 338 w 398"/>
                <a:gd name="T37" fmla="*/ 99 h 100"/>
                <a:gd name="T38" fmla="*/ 349 w 398"/>
                <a:gd name="T39" fmla="*/ 96 h 100"/>
                <a:gd name="T40" fmla="*/ 391 w 398"/>
                <a:gd name="T41" fmla="*/ 63 h 100"/>
                <a:gd name="T42" fmla="*/ 398 w 398"/>
                <a:gd name="T43" fmla="*/ 50 h 100"/>
                <a:gd name="T44" fmla="*/ 391 w 398"/>
                <a:gd name="T45" fmla="*/ 37 h 100"/>
                <a:gd name="T46" fmla="*/ 391 w 398"/>
                <a:gd name="T47" fmla="*/ 37 h 100"/>
                <a:gd name="T48" fmla="*/ 391 w 398"/>
                <a:gd name="T49" fmla="*/ 3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8" h="100">
                  <a:moveTo>
                    <a:pt x="391" y="37"/>
                  </a:moveTo>
                  <a:cubicBezTo>
                    <a:pt x="349" y="5"/>
                    <a:pt x="349" y="5"/>
                    <a:pt x="349" y="5"/>
                  </a:cubicBezTo>
                  <a:cubicBezTo>
                    <a:pt x="345" y="1"/>
                    <a:pt x="341" y="0"/>
                    <a:pt x="338" y="2"/>
                  </a:cubicBezTo>
                  <a:cubicBezTo>
                    <a:pt x="334" y="3"/>
                    <a:pt x="333" y="7"/>
                    <a:pt x="333" y="1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7"/>
                    <a:pt x="64" y="3"/>
                    <a:pt x="61" y="2"/>
                  </a:cubicBezTo>
                  <a:cubicBezTo>
                    <a:pt x="58" y="0"/>
                    <a:pt x="54" y="1"/>
                    <a:pt x="49" y="5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3" y="41"/>
                    <a:pt x="0" y="45"/>
                    <a:pt x="0" y="50"/>
                  </a:cubicBezTo>
                  <a:cubicBezTo>
                    <a:pt x="0" y="55"/>
                    <a:pt x="3" y="59"/>
                    <a:pt x="7" y="63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54" y="99"/>
                    <a:pt x="58" y="100"/>
                    <a:pt x="61" y="99"/>
                  </a:cubicBezTo>
                  <a:cubicBezTo>
                    <a:pt x="64" y="97"/>
                    <a:pt x="66" y="93"/>
                    <a:pt x="66" y="88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333" y="67"/>
                    <a:pt x="333" y="67"/>
                    <a:pt x="333" y="67"/>
                  </a:cubicBezTo>
                  <a:cubicBezTo>
                    <a:pt x="333" y="88"/>
                    <a:pt x="333" y="88"/>
                    <a:pt x="333" y="88"/>
                  </a:cubicBezTo>
                  <a:cubicBezTo>
                    <a:pt x="333" y="93"/>
                    <a:pt x="334" y="97"/>
                    <a:pt x="338" y="99"/>
                  </a:cubicBezTo>
                  <a:cubicBezTo>
                    <a:pt x="341" y="100"/>
                    <a:pt x="345" y="99"/>
                    <a:pt x="349" y="96"/>
                  </a:cubicBezTo>
                  <a:cubicBezTo>
                    <a:pt x="391" y="63"/>
                    <a:pt x="391" y="63"/>
                    <a:pt x="391" y="63"/>
                  </a:cubicBezTo>
                  <a:cubicBezTo>
                    <a:pt x="396" y="59"/>
                    <a:pt x="398" y="55"/>
                    <a:pt x="398" y="50"/>
                  </a:cubicBezTo>
                  <a:cubicBezTo>
                    <a:pt x="398" y="45"/>
                    <a:pt x="396" y="41"/>
                    <a:pt x="391" y="37"/>
                  </a:cubicBezTo>
                  <a:close/>
                  <a:moveTo>
                    <a:pt x="391" y="37"/>
                  </a:moveTo>
                  <a:cubicBezTo>
                    <a:pt x="391" y="37"/>
                    <a:pt x="391" y="37"/>
                    <a:pt x="391" y="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3" name="Freeform 31"/>
            <p:cNvSpPr>
              <a:spLocks noEditPoints="1"/>
            </p:cNvSpPr>
            <p:nvPr/>
          </p:nvSpPr>
          <p:spPr bwMode="auto">
            <a:xfrm>
              <a:off x="7874000" y="509588"/>
              <a:ext cx="631825" cy="474663"/>
            </a:xfrm>
            <a:custGeom>
              <a:avLst/>
              <a:gdLst>
                <a:gd name="T0" fmla="*/ 400 w 400"/>
                <a:gd name="T1" fmla="*/ 27 h 300"/>
                <a:gd name="T2" fmla="*/ 393 w 400"/>
                <a:gd name="T3" fmla="*/ 0 h 300"/>
                <a:gd name="T4" fmla="*/ 380 w 400"/>
                <a:gd name="T5" fmla="*/ 2 h 300"/>
                <a:gd name="T6" fmla="*/ 367 w 400"/>
                <a:gd name="T7" fmla="*/ 8 h 300"/>
                <a:gd name="T8" fmla="*/ 275 w 400"/>
                <a:gd name="T9" fmla="*/ 8 h 300"/>
                <a:gd name="T10" fmla="*/ 129 w 400"/>
                <a:gd name="T11" fmla="*/ 8 h 300"/>
                <a:gd name="T12" fmla="*/ 90 w 400"/>
                <a:gd name="T13" fmla="*/ 8 h 300"/>
                <a:gd name="T14" fmla="*/ 21 w 400"/>
                <a:gd name="T15" fmla="*/ 0 h 300"/>
                <a:gd name="T16" fmla="*/ 0 w 400"/>
                <a:gd name="T17" fmla="*/ 100 h 300"/>
                <a:gd name="T18" fmla="*/ 20 w 400"/>
                <a:gd name="T19" fmla="*/ 108 h 300"/>
                <a:gd name="T20" fmla="*/ 31 w 400"/>
                <a:gd name="T21" fmla="*/ 78 h 300"/>
                <a:gd name="T22" fmla="*/ 43 w 400"/>
                <a:gd name="T23" fmla="*/ 50 h 300"/>
                <a:gd name="T24" fmla="*/ 121 w 400"/>
                <a:gd name="T25" fmla="*/ 40 h 300"/>
                <a:gd name="T26" fmla="*/ 163 w 400"/>
                <a:gd name="T27" fmla="*/ 43 h 300"/>
                <a:gd name="T28" fmla="*/ 166 w 400"/>
                <a:gd name="T29" fmla="*/ 119 h 300"/>
                <a:gd name="T30" fmla="*/ 165 w 400"/>
                <a:gd name="T31" fmla="*/ 244 h 300"/>
                <a:gd name="T32" fmla="*/ 121 w 400"/>
                <a:gd name="T33" fmla="*/ 271 h 300"/>
                <a:gd name="T34" fmla="*/ 100 w 400"/>
                <a:gd name="T35" fmla="*/ 287 h 300"/>
                <a:gd name="T36" fmla="*/ 101 w 400"/>
                <a:gd name="T37" fmla="*/ 300 h 300"/>
                <a:gd name="T38" fmla="*/ 180 w 400"/>
                <a:gd name="T39" fmla="*/ 295 h 300"/>
                <a:gd name="T40" fmla="*/ 291 w 400"/>
                <a:gd name="T41" fmla="*/ 300 h 300"/>
                <a:gd name="T42" fmla="*/ 300 w 400"/>
                <a:gd name="T43" fmla="*/ 292 h 300"/>
                <a:gd name="T44" fmla="*/ 286 w 400"/>
                <a:gd name="T45" fmla="*/ 275 h 300"/>
                <a:gd name="T46" fmla="*/ 263 w 400"/>
                <a:gd name="T47" fmla="*/ 268 h 300"/>
                <a:gd name="T48" fmla="*/ 235 w 400"/>
                <a:gd name="T49" fmla="*/ 258 h 300"/>
                <a:gd name="T50" fmla="*/ 233 w 400"/>
                <a:gd name="T51" fmla="*/ 198 h 300"/>
                <a:gd name="T52" fmla="*/ 232 w 400"/>
                <a:gd name="T53" fmla="*/ 118 h 300"/>
                <a:gd name="T54" fmla="*/ 234 w 400"/>
                <a:gd name="T55" fmla="*/ 43 h 300"/>
                <a:gd name="T56" fmla="*/ 300 w 400"/>
                <a:gd name="T57" fmla="*/ 41 h 300"/>
                <a:gd name="T58" fmla="*/ 352 w 400"/>
                <a:gd name="T59" fmla="*/ 41 h 300"/>
                <a:gd name="T60" fmla="*/ 360 w 400"/>
                <a:gd name="T61" fmla="*/ 54 h 300"/>
                <a:gd name="T62" fmla="*/ 367 w 400"/>
                <a:gd name="T63" fmla="*/ 87 h 300"/>
                <a:gd name="T64" fmla="*/ 399 w 400"/>
                <a:gd name="T65" fmla="*/ 116 h 300"/>
                <a:gd name="T66" fmla="*/ 400 w 400"/>
                <a:gd name="T67" fmla="*/ 88 h 300"/>
                <a:gd name="T68" fmla="*/ 400 w 400"/>
                <a:gd name="T69" fmla="*/ 6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00">
                  <a:moveTo>
                    <a:pt x="400" y="62"/>
                  </a:moveTo>
                  <a:cubicBezTo>
                    <a:pt x="400" y="39"/>
                    <a:pt x="400" y="27"/>
                    <a:pt x="400" y="27"/>
                  </a:cubicBezTo>
                  <a:cubicBezTo>
                    <a:pt x="400" y="0"/>
                    <a:pt x="400" y="0"/>
                    <a:pt x="400" y="0"/>
                  </a:cubicBezTo>
                  <a:cubicBezTo>
                    <a:pt x="398" y="0"/>
                    <a:pt x="395" y="0"/>
                    <a:pt x="393" y="0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80" y="2"/>
                    <a:pt x="380" y="2"/>
                    <a:pt x="380" y="2"/>
                  </a:cubicBezTo>
                  <a:cubicBezTo>
                    <a:pt x="379" y="3"/>
                    <a:pt x="377" y="5"/>
                    <a:pt x="374" y="6"/>
                  </a:cubicBezTo>
                  <a:cubicBezTo>
                    <a:pt x="372" y="8"/>
                    <a:pt x="370" y="8"/>
                    <a:pt x="367" y="8"/>
                  </a:cubicBezTo>
                  <a:cubicBezTo>
                    <a:pt x="358" y="8"/>
                    <a:pt x="358" y="8"/>
                    <a:pt x="358" y="8"/>
                  </a:cubicBezTo>
                  <a:cubicBezTo>
                    <a:pt x="275" y="8"/>
                    <a:pt x="275" y="8"/>
                    <a:pt x="275" y="8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29" y="8"/>
                    <a:pt x="129" y="8"/>
                    <a:pt x="129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57" y="8"/>
                    <a:pt x="39" y="8"/>
                    <a:pt x="35" y="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2" y="103"/>
                    <a:pt x="7" y="107"/>
                    <a:pt x="15" y="112"/>
                  </a:cubicBezTo>
                  <a:cubicBezTo>
                    <a:pt x="16" y="112"/>
                    <a:pt x="18" y="110"/>
                    <a:pt x="20" y="108"/>
                  </a:cubicBezTo>
                  <a:cubicBezTo>
                    <a:pt x="22" y="106"/>
                    <a:pt x="24" y="103"/>
                    <a:pt x="25" y="100"/>
                  </a:cubicBezTo>
                  <a:cubicBezTo>
                    <a:pt x="27" y="94"/>
                    <a:pt x="29" y="87"/>
                    <a:pt x="31" y="78"/>
                  </a:cubicBezTo>
                  <a:cubicBezTo>
                    <a:pt x="34" y="69"/>
                    <a:pt x="35" y="63"/>
                    <a:pt x="37" y="58"/>
                  </a:cubicBezTo>
                  <a:cubicBezTo>
                    <a:pt x="39" y="54"/>
                    <a:pt x="40" y="51"/>
                    <a:pt x="43" y="50"/>
                  </a:cubicBezTo>
                  <a:cubicBezTo>
                    <a:pt x="45" y="48"/>
                    <a:pt x="57" y="46"/>
                    <a:pt x="77" y="44"/>
                  </a:cubicBezTo>
                  <a:cubicBezTo>
                    <a:pt x="98" y="41"/>
                    <a:pt x="113" y="40"/>
                    <a:pt x="121" y="40"/>
                  </a:cubicBezTo>
                  <a:cubicBezTo>
                    <a:pt x="140" y="40"/>
                    <a:pt x="153" y="40"/>
                    <a:pt x="160" y="41"/>
                  </a:cubicBezTo>
                  <a:cubicBezTo>
                    <a:pt x="161" y="42"/>
                    <a:pt x="162" y="42"/>
                    <a:pt x="163" y="43"/>
                  </a:cubicBezTo>
                  <a:cubicBezTo>
                    <a:pt x="164" y="44"/>
                    <a:pt x="165" y="45"/>
                    <a:pt x="165" y="47"/>
                  </a:cubicBezTo>
                  <a:cubicBezTo>
                    <a:pt x="165" y="49"/>
                    <a:pt x="166" y="73"/>
                    <a:pt x="166" y="119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7" y="182"/>
                    <a:pt x="166" y="220"/>
                    <a:pt x="165" y="244"/>
                  </a:cubicBezTo>
                  <a:cubicBezTo>
                    <a:pt x="165" y="250"/>
                    <a:pt x="164" y="255"/>
                    <a:pt x="162" y="258"/>
                  </a:cubicBezTo>
                  <a:cubicBezTo>
                    <a:pt x="159" y="260"/>
                    <a:pt x="145" y="265"/>
                    <a:pt x="121" y="271"/>
                  </a:cubicBezTo>
                  <a:cubicBezTo>
                    <a:pt x="111" y="274"/>
                    <a:pt x="104" y="278"/>
                    <a:pt x="100" y="284"/>
                  </a:cubicBezTo>
                  <a:cubicBezTo>
                    <a:pt x="100" y="287"/>
                    <a:pt x="100" y="287"/>
                    <a:pt x="100" y="287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0" y="294"/>
                    <a:pt x="101" y="296"/>
                    <a:pt x="101" y="300"/>
                  </a:cubicBezTo>
                  <a:cubicBezTo>
                    <a:pt x="105" y="300"/>
                    <a:pt x="111" y="300"/>
                    <a:pt x="119" y="299"/>
                  </a:cubicBezTo>
                  <a:cubicBezTo>
                    <a:pt x="145" y="297"/>
                    <a:pt x="166" y="295"/>
                    <a:pt x="180" y="295"/>
                  </a:cubicBezTo>
                  <a:cubicBezTo>
                    <a:pt x="209" y="295"/>
                    <a:pt x="229" y="296"/>
                    <a:pt x="242" y="297"/>
                  </a:cubicBezTo>
                  <a:cubicBezTo>
                    <a:pt x="255" y="299"/>
                    <a:pt x="272" y="300"/>
                    <a:pt x="291" y="300"/>
                  </a:cubicBezTo>
                  <a:cubicBezTo>
                    <a:pt x="294" y="300"/>
                    <a:pt x="297" y="300"/>
                    <a:pt x="300" y="300"/>
                  </a:cubicBezTo>
                  <a:cubicBezTo>
                    <a:pt x="300" y="297"/>
                    <a:pt x="300" y="294"/>
                    <a:pt x="300" y="292"/>
                  </a:cubicBezTo>
                  <a:cubicBezTo>
                    <a:pt x="300" y="291"/>
                    <a:pt x="300" y="287"/>
                    <a:pt x="299" y="279"/>
                  </a:cubicBezTo>
                  <a:cubicBezTo>
                    <a:pt x="296" y="277"/>
                    <a:pt x="291" y="276"/>
                    <a:pt x="286" y="275"/>
                  </a:cubicBezTo>
                  <a:cubicBezTo>
                    <a:pt x="283" y="274"/>
                    <a:pt x="280" y="273"/>
                    <a:pt x="275" y="271"/>
                  </a:cubicBezTo>
                  <a:cubicBezTo>
                    <a:pt x="270" y="270"/>
                    <a:pt x="266" y="269"/>
                    <a:pt x="263" y="268"/>
                  </a:cubicBezTo>
                  <a:cubicBezTo>
                    <a:pt x="261" y="267"/>
                    <a:pt x="259" y="267"/>
                    <a:pt x="259" y="267"/>
                  </a:cubicBezTo>
                  <a:cubicBezTo>
                    <a:pt x="252" y="266"/>
                    <a:pt x="244" y="263"/>
                    <a:pt x="235" y="258"/>
                  </a:cubicBezTo>
                  <a:cubicBezTo>
                    <a:pt x="233" y="252"/>
                    <a:pt x="232" y="244"/>
                    <a:pt x="233" y="236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2" y="104"/>
                    <a:pt x="232" y="104"/>
                    <a:pt x="232" y="104"/>
                  </a:cubicBezTo>
                  <a:cubicBezTo>
                    <a:pt x="232" y="118"/>
                    <a:pt x="232" y="118"/>
                    <a:pt x="232" y="118"/>
                  </a:cubicBezTo>
                  <a:cubicBezTo>
                    <a:pt x="232" y="78"/>
                    <a:pt x="232" y="78"/>
                    <a:pt x="232" y="78"/>
                  </a:cubicBezTo>
                  <a:cubicBezTo>
                    <a:pt x="231" y="71"/>
                    <a:pt x="232" y="60"/>
                    <a:pt x="234" y="43"/>
                  </a:cubicBezTo>
                  <a:cubicBezTo>
                    <a:pt x="240" y="42"/>
                    <a:pt x="251" y="41"/>
                    <a:pt x="267" y="41"/>
                  </a:cubicBezTo>
                  <a:cubicBezTo>
                    <a:pt x="274" y="41"/>
                    <a:pt x="285" y="41"/>
                    <a:pt x="300" y="41"/>
                  </a:cubicBezTo>
                  <a:cubicBezTo>
                    <a:pt x="315" y="41"/>
                    <a:pt x="328" y="41"/>
                    <a:pt x="336" y="41"/>
                  </a:cubicBezTo>
                  <a:cubicBezTo>
                    <a:pt x="345" y="41"/>
                    <a:pt x="350" y="41"/>
                    <a:pt x="352" y="41"/>
                  </a:cubicBezTo>
                  <a:cubicBezTo>
                    <a:pt x="354" y="42"/>
                    <a:pt x="356" y="44"/>
                    <a:pt x="359" y="46"/>
                  </a:cubicBezTo>
                  <a:cubicBezTo>
                    <a:pt x="359" y="47"/>
                    <a:pt x="360" y="49"/>
                    <a:pt x="360" y="54"/>
                  </a:cubicBezTo>
                  <a:cubicBezTo>
                    <a:pt x="361" y="59"/>
                    <a:pt x="362" y="64"/>
                    <a:pt x="363" y="71"/>
                  </a:cubicBezTo>
                  <a:cubicBezTo>
                    <a:pt x="365" y="78"/>
                    <a:pt x="366" y="83"/>
                    <a:pt x="367" y="87"/>
                  </a:cubicBezTo>
                  <a:cubicBezTo>
                    <a:pt x="372" y="102"/>
                    <a:pt x="377" y="113"/>
                    <a:pt x="381" y="121"/>
                  </a:cubicBezTo>
                  <a:cubicBezTo>
                    <a:pt x="386" y="120"/>
                    <a:pt x="392" y="119"/>
                    <a:pt x="399" y="116"/>
                  </a:cubicBezTo>
                  <a:cubicBezTo>
                    <a:pt x="400" y="113"/>
                    <a:pt x="400" y="108"/>
                    <a:pt x="400" y="103"/>
                  </a:cubicBezTo>
                  <a:cubicBezTo>
                    <a:pt x="400" y="88"/>
                    <a:pt x="400" y="88"/>
                    <a:pt x="400" y="88"/>
                  </a:cubicBezTo>
                  <a:lnTo>
                    <a:pt x="400" y="62"/>
                  </a:lnTo>
                  <a:close/>
                  <a:moveTo>
                    <a:pt x="400" y="62"/>
                  </a:moveTo>
                  <a:cubicBezTo>
                    <a:pt x="400" y="62"/>
                    <a:pt x="400" y="62"/>
                    <a:pt x="400" y="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1017255" y="4577644"/>
            <a:ext cx="1250757" cy="1212663"/>
            <a:chOff x="508000" y="1979613"/>
            <a:chExt cx="625475" cy="606425"/>
          </a:xfrm>
          <a:solidFill>
            <a:schemeClr val="bg1"/>
          </a:solidFill>
        </p:grpSpPr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508000" y="1979613"/>
              <a:ext cx="625475" cy="361950"/>
            </a:xfrm>
            <a:custGeom>
              <a:avLst/>
              <a:gdLst>
                <a:gd name="T0" fmla="*/ 124 w 260"/>
                <a:gd name="T1" fmla="*/ 149 h 151"/>
                <a:gd name="T2" fmla="*/ 130 w 260"/>
                <a:gd name="T3" fmla="*/ 151 h 151"/>
                <a:gd name="T4" fmla="*/ 136 w 260"/>
                <a:gd name="T5" fmla="*/ 149 h 151"/>
                <a:gd name="T6" fmla="*/ 258 w 260"/>
                <a:gd name="T7" fmla="*/ 27 h 151"/>
                <a:gd name="T8" fmla="*/ 260 w 260"/>
                <a:gd name="T9" fmla="*/ 21 h 151"/>
                <a:gd name="T10" fmla="*/ 258 w 260"/>
                <a:gd name="T11" fmla="*/ 15 h 151"/>
                <a:gd name="T12" fmla="*/ 245 w 260"/>
                <a:gd name="T13" fmla="*/ 2 h 151"/>
                <a:gd name="T14" fmla="*/ 239 w 260"/>
                <a:gd name="T15" fmla="*/ 0 h 151"/>
                <a:gd name="T16" fmla="*/ 233 w 260"/>
                <a:gd name="T17" fmla="*/ 2 h 151"/>
                <a:gd name="T18" fmla="*/ 130 w 260"/>
                <a:gd name="T19" fmla="*/ 105 h 151"/>
                <a:gd name="T20" fmla="*/ 28 w 260"/>
                <a:gd name="T21" fmla="*/ 2 h 151"/>
                <a:gd name="T22" fmla="*/ 22 w 260"/>
                <a:gd name="T23" fmla="*/ 0 h 151"/>
                <a:gd name="T24" fmla="*/ 16 w 260"/>
                <a:gd name="T25" fmla="*/ 2 h 151"/>
                <a:gd name="T26" fmla="*/ 3 w 260"/>
                <a:gd name="T27" fmla="*/ 15 h 151"/>
                <a:gd name="T28" fmla="*/ 0 w 260"/>
                <a:gd name="T29" fmla="*/ 21 h 151"/>
                <a:gd name="T30" fmla="*/ 3 w 260"/>
                <a:gd name="T31" fmla="*/ 27 h 151"/>
                <a:gd name="T32" fmla="*/ 124 w 260"/>
                <a:gd name="T33" fmla="*/ 149 h 151"/>
                <a:gd name="T34" fmla="*/ 124 w 260"/>
                <a:gd name="T35" fmla="*/ 149 h 151"/>
                <a:gd name="T36" fmla="*/ 124 w 260"/>
                <a:gd name="T37" fmla="*/ 14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151">
                  <a:moveTo>
                    <a:pt x="124" y="149"/>
                  </a:moveTo>
                  <a:cubicBezTo>
                    <a:pt x="126" y="151"/>
                    <a:pt x="128" y="151"/>
                    <a:pt x="130" y="151"/>
                  </a:cubicBezTo>
                  <a:cubicBezTo>
                    <a:pt x="132" y="151"/>
                    <a:pt x="134" y="151"/>
                    <a:pt x="136" y="149"/>
                  </a:cubicBezTo>
                  <a:cubicBezTo>
                    <a:pt x="258" y="27"/>
                    <a:pt x="258" y="27"/>
                    <a:pt x="258" y="27"/>
                  </a:cubicBezTo>
                  <a:cubicBezTo>
                    <a:pt x="259" y="26"/>
                    <a:pt x="260" y="24"/>
                    <a:pt x="260" y="21"/>
                  </a:cubicBezTo>
                  <a:cubicBezTo>
                    <a:pt x="260" y="19"/>
                    <a:pt x="259" y="17"/>
                    <a:pt x="258" y="15"/>
                  </a:cubicBezTo>
                  <a:cubicBezTo>
                    <a:pt x="245" y="2"/>
                    <a:pt x="245" y="2"/>
                    <a:pt x="245" y="2"/>
                  </a:cubicBezTo>
                  <a:cubicBezTo>
                    <a:pt x="243" y="1"/>
                    <a:pt x="241" y="0"/>
                    <a:pt x="239" y="0"/>
                  </a:cubicBezTo>
                  <a:cubicBezTo>
                    <a:pt x="236" y="0"/>
                    <a:pt x="234" y="1"/>
                    <a:pt x="233" y="2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19" y="0"/>
                    <a:pt x="17" y="1"/>
                    <a:pt x="16" y="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0" y="24"/>
                    <a:pt x="1" y="26"/>
                    <a:pt x="3" y="27"/>
                  </a:cubicBezTo>
                  <a:lnTo>
                    <a:pt x="124" y="149"/>
                  </a:lnTo>
                  <a:close/>
                  <a:moveTo>
                    <a:pt x="124" y="149"/>
                  </a:moveTo>
                  <a:cubicBezTo>
                    <a:pt x="124" y="149"/>
                    <a:pt x="124" y="149"/>
                    <a:pt x="124" y="1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508000" y="2219325"/>
              <a:ext cx="625475" cy="366713"/>
            </a:xfrm>
            <a:custGeom>
              <a:avLst/>
              <a:gdLst>
                <a:gd name="T0" fmla="*/ 245 w 260"/>
                <a:gd name="T1" fmla="*/ 2 h 152"/>
                <a:gd name="T2" fmla="*/ 239 w 260"/>
                <a:gd name="T3" fmla="*/ 0 h 152"/>
                <a:gd name="T4" fmla="*/ 233 w 260"/>
                <a:gd name="T5" fmla="*/ 2 h 152"/>
                <a:gd name="T6" fmla="*/ 130 w 260"/>
                <a:gd name="T7" fmla="*/ 105 h 152"/>
                <a:gd name="T8" fmla="*/ 28 w 260"/>
                <a:gd name="T9" fmla="*/ 2 h 152"/>
                <a:gd name="T10" fmla="*/ 22 w 260"/>
                <a:gd name="T11" fmla="*/ 0 h 152"/>
                <a:gd name="T12" fmla="*/ 16 w 260"/>
                <a:gd name="T13" fmla="*/ 2 h 152"/>
                <a:gd name="T14" fmla="*/ 3 w 260"/>
                <a:gd name="T15" fmla="*/ 15 h 152"/>
                <a:gd name="T16" fmla="*/ 0 w 260"/>
                <a:gd name="T17" fmla="*/ 21 h 152"/>
                <a:gd name="T18" fmla="*/ 3 w 260"/>
                <a:gd name="T19" fmla="*/ 27 h 152"/>
                <a:gd name="T20" fmla="*/ 124 w 260"/>
                <a:gd name="T21" fmla="*/ 149 h 152"/>
                <a:gd name="T22" fmla="*/ 130 w 260"/>
                <a:gd name="T23" fmla="*/ 152 h 152"/>
                <a:gd name="T24" fmla="*/ 136 w 260"/>
                <a:gd name="T25" fmla="*/ 149 h 152"/>
                <a:gd name="T26" fmla="*/ 258 w 260"/>
                <a:gd name="T27" fmla="*/ 27 h 152"/>
                <a:gd name="T28" fmla="*/ 260 w 260"/>
                <a:gd name="T29" fmla="*/ 21 h 152"/>
                <a:gd name="T30" fmla="*/ 258 w 260"/>
                <a:gd name="T31" fmla="*/ 15 h 152"/>
                <a:gd name="T32" fmla="*/ 245 w 260"/>
                <a:gd name="T33" fmla="*/ 2 h 152"/>
                <a:gd name="T34" fmla="*/ 245 w 260"/>
                <a:gd name="T35" fmla="*/ 2 h 152"/>
                <a:gd name="T36" fmla="*/ 245 w 260"/>
                <a:gd name="T37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152">
                  <a:moveTo>
                    <a:pt x="245" y="2"/>
                  </a:moveTo>
                  <a:cubicBezTo>
                    <a:pt x="243" y="1"/>
                    <a:pt x="241" y="0"/>
                    <a:pt x="239" y="0"/>
                  </a:cubicBezTo>
                  <a:cubicBezTo>
                    <a:pt x="236" y="0"/>
                    <a:pt x="234" y="1"/>
                    <a:pt x="233" y="2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19" y="0"/>
                    <a:pt x="17" y="1"/>
                    <a:pt x="16" y="2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0" y="24"/>
                    <a:pt x="1" y="26"/>
                    <a:pt x="3" y="27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6" y="151"/>
                    <a:pt x="128" y="152"/>
                    <a:pt x="130" y="152"/>
                  </a:cubicBezTo>
                  <a:cubicBezTo>
                    <a:pt x="132" y="152"/>
                    <a:pt x="134" y="151"/>
                    <a:pt x="136" y="149"/>
                  </a:cubicBezTo>
                  <a:cubicBezTo>
                    <a:pt x="258" y="27"/>
                    <a:pt x="258" y="27"/>
                    <a:pt x="258" y="27"/>
                  </a:cubicBezTo>
                  <a:cubicBezTo>
                    <a:pt x="259" y="26"/>
                    <a:pt x="260" y="24"/>
                    <a:pt x="260" y="21"/>
                  </a:cubicBezTo>
                  <a:cubicBezTo>
                    <a:pt x="260" y="19"/>
                    <a:pt x="259" y="17"/>
                    <a:pt x="258" y="15"/>
                  </a:cubicBezTo>
                  <a:lnTo>
                    <a:pt x="245" y="2"/>
                  </a:lnTo>
                  <a:close/>
                  <a:moveTo>
                    <a:pt x="245" y="2"/>
                  </a:moveTo>
                  <a:cubicBezTo>
                    <a:pt x="245" y="2"/>
                    <a:pt x="245" y="2"/>
                    <a:pt x="245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3960026" y="4927632"/>
            <a:ext cx="1272980" cy="355547"/>
            <a:chOff x="1979613" y="1981200"/>
            <a:chExt cx="636588" cy="177801"/>
          </a:xfrm>
          <a:solidFill>
            <a:schemeClr val="bg1"/>
          </a:solidFill>
        </p:grpSpPr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2209800" y="1981200"/>
              <a:ext cx="176213" cy="177801"/>
            </a:xfrm>
            <a:custGeom>
              <a:avLst/>
              <a:gdLst>
                <a:gd name="T0" fmla="*/ 76 w 101"/>
                <a:gd name="T1" fmla="*/ 0 h 100"/>
                <a:gd name="T2" fmla="*/ 26 w 101"/>
                <a:gd name="T3" fmla="*/ 0 h 100"/>
                <a:gd name="T4" fmla="*/ 8 w 101"/>
                <a:gd name="T5" fmla="*/ 7 h 100"/>
                <a:gd name="T6" fmla="*/ 0 w 101"/>
                <a:gd name="T7" fmla="*/ 25 h 100"/>
                <a:gd name="T8" fmla="*/ 0 w 101"/>
                <a:gd name="T9" fmla="*/ 75 h 100"/>
                <a:gd name="T10" fmla="*/ 8 w 101"/>
                <a:gd name="T11" fmla="*/ 93 h 100"/>
                <a:gd name="T12" fmla="*/ 26 w 101"/>
                <a:gd name="T13" fmla="*/ 100 h 100"/>
                <a:gd name="T14" fmla="*/ 76 w 101"/>
                <a:gd name="T15" fmla="*/ 100 h 100"/>
                <a:gd name="T16" fmla="*/ 93 w 101"/>
                <a:gd name="T17" fmla="*/ 93 h 100"/>
                <a:gd name="T18" fmla="*/ 101 w 101"/>
                <a:gd name="T19" fmla="*/ 75 h 100"/>
                <a:gd name="T20" fmla="*/ 101 w 101"/>
                <a:gd name="T21" fmla="*/ 25 h 100"/>
                <a:gd name="T22" fmla="*/ 93 w 101"/>
                <a:gd name="T23" fmla="*/ 7 h 100"/>
                <a:gd name="T24" fmla="*/ 76 w 101"/>
                <a:gd name="T25" fmla="*/ 0 h 100"/>
                <a:gd name="T26" fmla="*/ 76 w 101"/>
                <a:gd name="T27" fmla="*/ 0 h 100"/>
                <a:gd name="T28" fmla="*/ 76 w 101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" h="100">
                  <a:moveTo>
                    <a:pt x="7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9" y="0"/>
                    <a:pt x="13" y="2"/>
                    <a:pt x="8" y="7"/>
                  </a:cubicBezTo>
                  <a:cubicBezTo>
                    <a:pt x="3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3" y="88"/>
                    <a:pt x="8" y="93"/>
                  </a:cubicBezTo>
                  <a:cubicBezTo>
                    <a:pt x="13" y="98"/>
                    <a:pt x="19" y="100"/>
                    <a:pt x="26" y="100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83" y="100"/>
                    <a:pt x="88" y="98"/>
                    <a:pt x="93" y="93"/>
                  </a:cubicBezTo>
                  <a:cubicBezTo>
                    <a:pt x="98" y="88"/>
                    <a:pt x="101" y="82"/>
                    <a:pt x="101" y="7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18"/>
                    <a:pt x="98" y="12"/>
                    <a:pt x="93" y="7"/>
                  </a:cubicBezTo>
                  <a:cubicBezTo>
                    <a:pt x="88" y="2"/>
                    <a:pt x="83" y="0"/>
                    <a:pt x="76" y="0"/>
                  </a:cubicBezTo>
                  <a:close/>
                  <a:moveTo>
                    <a:pt x="76" y="0"/>
                  </a:moveTo>
                  <a:cubicBezTo>
                    <a:pt x="76" y="0"/>
                    <a:pt x="76" y="0"/>
                    <a:pt x="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1"/>
            <p:cNvSpPr>
              <a:spLocks noEditPoints="1"/>
            </p:cNvSpPr>
            <p:nvPr/>
          </p:nvSpPr>
          <p:spPr bwMode="auto">
            <a:xfrm>
              <a:off x="1979613" y="1981200"/>
              <a:ext cx="173038" cy="177801"/>
            </a:xfrm>
            <a:custGeom>
              <a:avLst/>
              <a:gdLst>
                <a:gd name="T0" fmla="*/ 75 w 100"/>
                <a:gd name="T1" fmla="*/ 0 h 100"/>
                <a:gd name="T2" fmla="*/ 25 w 100"/>
                <a:gd name="T3" fmla="*/ 0 h 100"/>
                <a:gd name="T4" fmla="*/ 7 w 100"/>
                <a:gd name="T5" fmla="*/ 7 h 100"/>
                <a:gd name="T6" fmla="*/ 0 w 100"/>
                <a:gd name="T7" fmla="*/ 25 h 100"/>
                <a:gd name="T8" fmla="*/ 0 w 100"/>
                <a:gd name="T9" fmla="*/ 75 h 100"/>
                <a:gd name="T10" fmla="*/ 7 w 100"/>
                <a:gd name="T11" fmla="*/ 93 h 100"/>
                <a:gd name="T12" fmla="*/ 25 w 100"/>
                <a:gd name="T13" fmla="*/ 100 h 100"/>
                <a:gd name="T14" fmla="*/ 75 w 100"/>
                <a:gd name="T15" fmla="*/ 100 h 100"/>
                <a:gd name="T16" fmla="*/ 93 w 100"/>
                <a:gd name="T17" fmla="*/ 93 h 100"/>
                <a:gd name="T18" fmla="*/ 100 w 100"/>
                <a:gd name="T19" fmla="*/ 75 h 100"/>
                <a:gd name="T20" fmla="*/ 100 w 100"/>
                <a:gd name="T21" fmla="*/ 25 h 100"/>
                <a:gd name="T22" fmla="*/ 93 w 100"/>
                <a:gd name="T23" fmla="*/ 7 h 100"/>
                <a:gd name="T24" fmla="*/ 75 w 100"/>
                <a:gd name="T25" fmla="*/ 0 h 100"/>
                <a:gd name="T26" fmla="*/ 75 w 100"/>
                <a:gd name="T27" fmla="*/ 0 h 100"/>
                <a:gd name="T28" fmla="*/ 75 w 100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0">
                  <a:moveTo>
                    <a:pt x="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2" y="100"/>
                    <a:pt x="88" y="98"/>
                    <a:pt x="93" y="93"/>
                  </a:cubicBezTo>
                  <a:cubicBezTo>
                    <a:pt x="98" y="88"/>
                    <a:pt x="100" y="82"/>
                    <a:pt x="100" y="7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18"/>
                    <a:pt x="98" y="12"/>
                    <a:pt x="93" y="7"/>
                  </a:cubicBezTo>
                  <a:cubicBezTo>
                    <a:pt x="88" y="2"/>
                    <a:pt x="82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443163" y="1981200"/>
              <a:ext cx="173038" cy="177801"/>
            </a:xfrm>
            <a:custGeom>
              <a:avLst/>
              <a:gdLst>
                <a:gd name="T0" fmla="*/ 93 w 100"/>
                <a:gd name="T1" fmla="*/ 7 h 100"/>
                <a:gd name="T2" fmla="*/ 75 w 100"/>
                <a:gd name="T3" fmla="*/ 0 h 100"/>
                <a:gd name="T4" fmla="*/ 25 w 100"/>
                <a:gd name="T5" fmla="*/ 0 h 100"/>
                <a:gd name="T6" fmla="*/ 7 w 100"/>
                <a:gd name="T7" fmla="*/ 7 h 100"/>
                <a:gd name="T8" fmla="*/ 0 w 100"/>
                <a:gd name="T9" fmla="*/ 25 h 100"/>
                <a:gd name="T10" fmla="*/ 0 w 100"/>
                <a:gd name="T11" fmla="*/ 75 h 100"/>
                <a:gd name="T12" fmla="*/ 7 w 100"/>
                <a:gd name="T13" fmla="*/ 93 h 100"/>
                <a:gd name="T14" fmla="*/ 25 w 100"/>
                <a:gd name="T15" fmla="*/ 100 h 100"/>
                <a:gd name="T16" fmla="*/ 75 w 100"/>
                <a:gd name="T17" fmla="*/ 100 h 100"/>
                <a:gd name="T18" fmla="*/ 93 w 100"/>
                <a:gd name="T19" fmla="*/ 93 h 100"/>
                <a:gd name="T20" fmla="*/ 100 w 100"/>
                <a:gd name="T21" fmla="*/ 75 h 100"/>
                <a:gd name="T22" fmla="*/ 100 w 100"/>
                <a:gd name="T23" fmla="*/ 25 h 100"/>
                <a:gd name="T24" fmla="*/ 93 w 100"/>
                <a:gd name="T25" fmla="*/ 7 h 100"/>
                <a:gd name="T26" fmla="*/ 93 w 100"/>
                <a:gd name="T27" fmla="*/ 7 h 100"/>
                <a:gd name="T28" fmla="*/ 93 w 100"/>
                <a:gd name="T29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0">
                  <a:moveTo>
                    <a:pt x="93" y="7"/>
                  </a:moveTo>
                  <a:cubicBezTo>
                    <a:pt x="88" y="2"/>
                    <a:pt x="82" y="0"/>
                    <a:pt x="7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2" y="100"/>
                    <a:pt x="88" y="98"/>
                    <a:pt x="93" y="93"/>
                  </a:cubicBezTo>
                  <a:cubicBezTo>
                    <a:pt x="98" y="88"/>
                    <a:pt x="100" y="82"/>
                    <a:pt x="100" y="7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18"/>
                    <a:pt x="98" y="12"/>
                    <a:pt x="93" y="7"/>
                  </a:cubicBezTo>
                  <a:close/>
                  <a:moveTo>
                    <a:pt x="93" y="7"/>
                  </a:moveTo>
                  <a:cubicBezTo>
                    <a:pt x="93" y="7"/>
                    <a:pt x="93" y="7"/>
                    <a:pt x="9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5" name="Freeform 46"/>
          <p:cNvSpPr>
            <a:spLocks noEditPoints="1"/>
          </p:cNvSpPr>
          <p:nvPr/>
        </p:nvSpPr>
        <p:spPr bwMode="auto">
          <a:xfrm>
            <a:off x="6909145" y="4580818"/>
            <a:ext cx="1272980" cy="1380913"/>
          </a:xfrm>
          <a:custGeom>
            <a:avLst/>
            <a:gdLst>
              <a:gd name="T0" fmla="*/ 390 w 400"/>
              <a:gd name="T1" fmla="*/ 173 h 434"/>
              <a:gd name="T2" fmla="*/ 381 w 400"/>
              <a:gd name="T3" fmla="*/ 125 h 434"/>
              <a:gd name="T4" fmla="*/ 365 w 400"/>
              <a:gd name="T5" fmla="*/ 77 h 434"/>
              <a:gd name="T6" fmla="*/ 284 w 400"/>
              <a:gd name="T7" fmla="*/ 0 h 434"/>
              <a:gd name="T8" fmla="*/ 203 w 400"/>
              <a:gd name="T9" fmla="*/ 6 h 434"/>
              <a:gd name="T10" fmla="*/ 108 w 400"/>
              <a:gd name="T11" fmla="*/ 33 h 434"/>
              <a:gd name="T12" fmla="*/ 10 w 400"/>
              <a:gd name="T13" fmla="*/ 43 h 434"/>
              <a:gd name="T14" fmla="*/ 0 w 400"/>
              <a:gd name="T15" fmla="*/ 234 h 434"/>
              <a:gd name="T16" fmla="*/ 33 w 400"/>
              <a:gd name="T17" fmla="*/ 267 h 434"/>
              <a:gd name="T18" fmla="*/ 141 w 400"/>
              <a:gd name="T19" fmla="*/ 307 h 434"/>
              <a:gd name="T20" fmla="*/ 177 w 400"/>
              <a:gd name="T21" fmla="*/ 357 h 434"/>
              <a:gd name="T22" fmla="*/ 188 w 400"/>
              <a:gd name="T23" fmla="*/ 403 h 434"/>
              <a:gd name="T24" fmla="*/ 225 w 400"/>
              <a:gd name="T25" fmla="*/ 434 h 434"/>
              <a:gd name="T26" fmla="*/ 291 w 400"/>
              <a:gd name="T27" fmla="*/ 399 h 434"/>
              <a:gd name="T28" fmla="*/ 288 w 400"/>
              <a:gd name="T29" fmla="*/ 300 h 434"/>
              <a:gd name="T30" fmla="*/ 381 w 400"/>
              <a:gd name="T31" fmla="*/ 281 h 434"/>
              <a:gd name="T32" fmla="*/ 388 w 400"/>
              <a:gd name="T33" fmla="*/ 191 h 434"/>
              <a:gd name="T34" fmla="*/ 50 w 400"/>
              <a:gd name="T35" fmla="*/ 100 h 434"/>
              <a:gd name="T36" fmla="*/ 33 w 400"/>
              <a:gd name="T37" fmla="*/ 83 h 434"/>
              <a:gd name="T38" fmla="*/ 50 w 400"/>
              <a:gd name="T39" fmla="*/ 67 h 434"/>
              <a:gd name="T40" fmla="*/ 67 w 400"/>
              <a:gd name="T41" fmla="*/ 83 h 434"/>
              <a:gd name="T42" fmla="*/ 357 w 400"/>
              <a:gd name="T43" fmla="*/ 257 h 434"/>
              <a:gd name="T44" fmla="*/ 242 w 400"/>
              <a:gd name="T45" fmla="*/ 267 h 434"/>
              <a:gd name="T46" fmla="*/ 267 w 400"/>
              <a:gd name="T47" fmla="*/ 350 h 434"/>
              <a:gd name="T48" fmla="*/ 225 w 400"/>
              <a:gd name="T49" fmla="*/ 400 h 434"/>
              <a:gd name="T50" fmla="*/ 207 w 400"/>
              <a:gd name="T51" fmla="*/ 346 h 434"/>
              <a:gd name="T52" fmla="*/ 172 w 400"/>
              <a:gd name="T53" fmla="*/ 293 h 434"/>
              <a:gd name="T54" fmla="*/ 158 w 400"/>
              <a:gd name="T55" fmla="*/ 275 h 434"/>
              <a:gd name="T56" fmla="*/ 138 w 400"/>
              <a:gd name="T57" fmla="*/ 252 h 434"/>
              <a:gd name="T58" fmla="*/ 118 w 400"/>
              <a:gd name="T59" fmla="*/ 236 h 434"/>
              <a:gd name="T60" fmla="*/ 100 w 400"/>
              <a:gd name="T61" fmla="*/ 234 h 434"/>
              <a:gd name="T62" fmla="*/ 108 w 400"/>
              <a:gd name="T63" fmla="*/ 67 h 434"/>
              <a:gd name="T64" fmla="*/ 125 w 400"/>
              <a:gd name="T65" fmla="*/ 64 h 434"/>
              <a:gd name="T66" fmla="*/ 144 w 400"/>
              <a:gd name="T67" fmla="*/ 58 h 434"/>
              <a:gd name="T68" fmla="*/ 161 w 400"/>
              <a:gd name="T69" fmla="*/ 52 h 434"/>
              <a:gd name="T70" fmla="*/ 284 w 400"/>
              <a:gd name="T71" fmla="*/ 33 h 434"/>
              <a:gd name="T72" fmla="*/ 332 w 400"/>
              <a:gd name="T73" fmla="*/ 77 h 434"/>
              <a:gd name="T74" fmla="*/ 343 w 400"/>
              <a:gd name="T75" fmla="*/ 105 h 434"/>
              <a:gd name="T76" fmla="*/ 343 w 400"/>
              <a:gd name="T77" fmla="*/ 142 h 434"/>
              <a:gd name="T78" fmla="*/ 354 w 400"/>
              <a:gd name="T79" fmla="*/ 188 h 434"/>
              <a:gd name="T80" fmla="*/ 361 w 400"/>
              <a:gd name="T81" fmla="*/ 212 h 434"/>
              <a:gd name="T82" fmla="*/ 357 w 400"/>
              <a:gd name="T83" fmla="*/ 257 h 434"/>
              <a:gd name="T84" fmla="*/ 357 w 400"/>
              <a:gd name="T85" fmla="*/ 257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434">
                <a:moveTo>
                  <a:pt x="388" y="191"/>
                </a:moveTo>
                <a:cubicBezTo>
                  <a:pt x="389" y="186"/>
                  <a:pt x="390" y="180"/>
                  <a:pt x="390" y="173"/>
                </a:cubicBezTo>
                <a:cubicBezTo>
                  <a:pt x="390" y="160"/>
                  <a:pt x="387" y="147"/>
                  <a:pt x="380" y="136"/>
                </a:cubicBezTo>
                <a:cubicBezTo>
                  <a:pt x="381" y="132"/>
                  <a:pt x="381" y="128"/>
                  <a:pt x="381" y="125"/>
                </a:cubicBezTo>
                <a:cubicBezTo>
                  <a:pt x="381" y="107"/>
                  <a:pt x="376" y="92"/>
                  <a:pt x="365" y="78"/>
                </a:cubicBezTo>
                <a:cubicBezTo>
                  <a:pt x="365" y="77"/>
                  <a:pt x="365" y="77"/>
                  <a:pt x="365" y="77"/>
                </a:cubicBezTo>
                <a:cubicBezTo>
                  <a:pt x="365" y="53"/>
                  <a:pt x="358" y="34"/>
                  <a:pt x="343" y="21"/>
                </a:cubicBezTo>
                <a:cubicBezTo>
                  <a:pt x="328" y="7"/>
                  <a:pt x="308" y="0"/>
                  <a:pt x="284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36" y="0"/>
                  <a:pt x="219" y="2"/>
                  <a:pt x="203" y="6"/>
                </a:cubicBezTo>
                <a:cubicBezTo>
                  <a:pt x="186" y="10"/>
                  <a:pt x="167" y="15"/>
                  <a:pt x="144" y="23"/>
                </a:cubicBezTo>
                <a:cubicBezTo>
                  <a:pt x="124" y="30"/>
                  <a:pt x="112" y="33"/>
                  <a:pt x="108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24" y="33"/>
                  <a:pt x="16" y="37"/>
                  <a:pt x="10" y="43"/>
                </a:cubicBezTo>
                <a:cubicBezTo>
                  <a:pt x="3" y="50"/>
                  <a:pt x="0" y="58"/>
                  <a:pt x="0" y="67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43"/>
                  <a:pt x="3" y="251"/>
                  <a:pt x="10" y="257"/>
                </a:cubicBezTo>
                <a:cubicBezTo>
                  <a:pt x="16" y="264"/>
                  <a:pt x="24" y="267"/>
                  <a:pt x="33" y="267"/>
                </a:cubicBezTo>
                <a:cubicBezTo>
                  <a:pt x="105" y="267"/>
                  <a:pt x="105" y="267"/>
                  <a:pt x="105" y="267"/>
                </a:cubicBezTo>
                <a:cubicBezTo>
                  <a:pt x="111" y="271"/>
                  <a:pt x="123" y="285"/>
                  <a:pt x="141" y="307"/>
                </a:cubicBezTo>
                <a:cubicBezTo>
                  <a:pt x="151" y="321"/>
                  <a:pt x="160" y="332"/>
                  <a:pt x="168" y="340"/>
                </a:cubicBezTo>
                <a:cubicBezTo>
                  <a:pt x="172" y="344"/>
                  <a:pt x="174" y="350"/>
                  <a:pt x="177" y="357"/>
                </a:cubicBezTo>
                <a:cubicBezTo>
                  <a:pt x="179" y="365"/>
                  <a:pt x="180" y="372"/>
                  <a:pt x="181" y="379"/>
                </a:cubicBezTo>
                <a:cubicBezTo>
                  <a:pt x="182" y="386"/>
                  <a:pt x="184" y="394"/>
                  <a:pt x="188" y="403"/>
                </a:cubicBezTo>
                <a:cubicBezTo>
                  <a:pt x="191" y="411"/>
                  <a:pt x="196" y="418"/>
                  <a:pt x="202" y="424"/>
                </a:cubicBezTo>
                <a:cubicBezTo>
                  <a:pt x="209" y="431"/>
                  <a:pt x="216" y="434"/>
                  <a:pt x="225" y="434"/>
                </a:cubicBezTo>
                <a:cubicBezTo>
                  <a:pt x="240" y="434"/>
                  <a:pt x="253" y="431"/>
                  <a:pt x="265" y="425"/>
                </a:cubicBezTo>
                <a:cubicBezTo>
                  <a:pt x="276" y="420"/>
                  <a:pt x="285" y="411"/>
                  <a:pt x="291" y="399"/>
                </a:cubicBezTo>
                <a:cubicBezTo>
                  <a:pt x="297" y="387"/>
                  <a:pt x="300" y="371"/>
                  <a:pt x="300" y="350"/>
                </a:cubicBezTo>
                <a:cubicBezTo>
                  <a:pt x="300" y="334"/>
                  <a:pt x="296" y="318"/>
                  <a:pt x="288" y="300"/>
                </a:cubicBezTo>
                <a:cubicBezTo>
                  <a:pt x="334" y="300"/>
                  <a:pt x="334" y="300"/>
                  <a:pt x="334" y="300"/>
                </a:cubicBezTo>
                <a:cubicBezTo>
                  <a:pt x="352" y="300"/>
                  <a:pt x="367" y="294"/>
                  <a:pt x="381" y="281"/>
                </a:cubicBezTo>
                <a:cubicBezTo>
                  <a:pt x="394" y="267"/>
                  <a:pt x="400" y="252"/>
                  <a:pt x="400" y="234"/>
                </a:cubicBezTo>
                <a:cubicBezTo>
                  <a:pt x="400" y="218"/>
                  <a:pt x="396" y="204"/>
                  <a:pt x="388" y="191"/>
                </a:cubicBezTo>
                <a:close/>
                <a:moveTo>
                  <a:pt x="62" y="95"/>
                </a:moveTo>
                <a:cubicBezTo>
                  <a:pt x="58" y="98"/>
                  <a:pt x="55" y="100"/>
                  <a:pt x="50" y="100"/>
                </a:cubicBezTo>
                <a:cubicBezTo>
                  <a:pt x="46" y="100"/>
                  <a:pt x="42" y="98"/>
                  <a:pt x="38" y="95"/>
                </a:cubicBezTo>
                <a:cubicBezTo>
                  <a:pt x="35" y="92"/>
                  <a:pt x="33" y="88"/>
                  <a:pt x="33" y="83"/>
                </a:cubicBezTo>
                <a:cubicBezTo>
                  <a:pt x="33" y="79"/>
                  <a:pt x="35" y="75"/>
                  <a:pt x="38" y="72"/>
                </a:cubicBezTo>
                <a:cubicBezTo>
                  <a:pt x="42" y="68"/>
                  <a:pt x="46" y="67"/>
                  <a:pt x="50" y="67"/>
                </a:cubicBezTo>
                <a:cubicBezTo>
                  <a:pt x="55" y="67"/>
                  <a:pt x="58" y="68"/>
                  <a:pt x="62" y="72"/>
                </a:cubicBezTo>
                <a:cubicBezTo>
                  <a:pt x="65" y="75"/>
                  <a:pt x="67" y="79"/>
                  <a:pt x="67" y="83"/>
                </a:cubicBezTo>
                <a:cubicBezTo>
                  <a:pt x="67" y="88"/>
                  <a:pt x="65" y="92"/>
                  <a:pt x="62" y="95"/>
                </a:cubicBezTo>
                <a:close/>
                <a:moveTo>
                  <a:pt x="357" y="257"/>
                </a:moveTo>
                <a:cubicBezTo>
                  <a:pt x="350" y="264"/>
                  <a:pt x="342" y="267"/>
                  <a:pt x="334" y="267"/>
                </a:cubicBezTo>
                <a:cubicBezTo>
                  <a:pt x="242" y="267"/>
                  <a:pt x="242" y="267"/>
                  <a:pt x="242" y="267"/>
                </a:cubicBezTo>
                <a:cubicBezTo>
                  <a:pt x="242" y="277"/>
                  <a:pt x="246" y="291"/>
                  <a:pt x="254" y="309"/>
                </a:cubicBezTo>
                <a:cubicBezTo>
                  <a:pt x="263" y="326"/>
                  <a:pt x="267" y="340"/>
                  <a:pt x="267" y="350"/>
                </a:cubicBezTo>
                <a:cubicBezTo>
                  <a:pt x="267" y="367"/>
                  <a:pt x="264" y="380"/>
                  <a:pt x="259" y="388"/>
                </a:cubicBezTo>
                <a:cubicBezTo>
                  <a:pt x="253" y="396"/>
                  <a:pt x="242" y="400"/>
                  <a:pt x="225" y="400"/>
                </a:cubicBezTo>
                <a:cubicBezTo>
                  <a:pt x="221" y="396"/>
                  <a:pt x="217" y="389"/>
                  <a:pt x="215" y="378"/>
                </a:cubicBezTo>
                <a:cubicBezTo>
                  <a:pt x="213" y="368"/>
                  <a:pt x="211" y="357"/>
                  <a:pt x="207" y="346"/>
                </a:cubicBezTo>
                <a:cubicBezTo>
                  <a:pt x="204" y="334"/>
                  <a:pt x="199" y="324"/>
                  <a:pt x="192" y="317"/>
                </a:cubicBezTo>
                <a:cubicBezTo>
                  <a:pt x="188" y="313"/>
                  <a:pt x="181" y="305"/>
                  <a:pt x="172" y="293"/>
                </a:cubicBezTo>
                <a:cubicBezTo>
                  <a:pt x="171" y="292"/>
                  <a:pt x="169" y="290"/>
                  <a:pt x="166" y="285"/>
                </a:cubicBezTo>
                <a:cubicBezTo>
                  <a:pt x="163" y="281"/>
                  <a:pt x="160" y="278"/>
                  <a:pt x="158" y="275"/>
                </a:cubicBezTo>
                <a:cubicBezTo>
                  <a:pt x="155" y="272"/>
                  <a:pt x="152" y="268"/>
                  <a:pt x="149" y="264"/>
                </a:cubicBezTo>
                <a:cubicBezTo>
                  <a:pt x="145" y="259"/>
                  <a:pt x="141" y="255"/>
                  <a:pt x="138" y="252"/>
                </a:cubicBezTo>
                <a:cubicBezTo>
                  <a:pt x="135" y="249"/>
                  <a:pt x="132" y="246"/>
                  <a:pt x="128" y="243"/>
                </a:cubicBezTo>
                <a:cubicBezTo>
                  <a:pt x="125" y="240"/>
                  <a:pt x="121" y="238"/>
                  <a:pt x="118" y="236"/>
                </a:cubicBezTo>
                <a:cubicBezTo>
                  <a:pt x="114" y="234"/>
                  <a:pt x="111" y="234"/>
                  <a:pt x="108" y="234"/>
                </a:cubicBezTo>
                <a:cubicBezTo>
                  <a:pt x="100" y="234"/>
                  <a:pt x="100" y="234"/>
                  <a:pt x="100" y="234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11" y="67"/>
                  <a:pt x="113" y="66"/>
                  <a:pt x="117" y="66"/>
                </a:cubicBezTo>
                <a:cubicBezTo>
                  <a:pt x="120" y="65"/>
                  <a:pt x="123" y="65"/>
                  <a:pt x="125" y="64"/>
                </a:cubicBezTo>
                <a:cubicBezTo>
                  <a:pt x="128" y="64"/>
                  <a:pt x="131" y="63"/>
                  <a:pt x="135" y="61"/>
                </a:cubicBezTo>
                <a:cubicBezTo>
                  <a:pt x="139" y="60"/>
                  <a:pt x="142" y="59"/>
                  <a:pt x="144" y="58"/>
                </a:cubicBezTo>
                <a:cubicBezTo>
                  <a:pt x="146" y="58"/>
                  <a:pt x="149" y="57"/>
                  <a:pt x="154" y="55"/>
                </a:cubicBezTo>
                <a:cubicBezTo>
                  <a:pt x="158" y="54"/>
                  <a:pt x="160" y="53"/>
                  <a:pt x="161" y="52"/>
                </a:cubicBezTo>
                <a:cubicBezTo>
                  <a:pt x="198" y="40"/>
                  <a:pt x="228" y="33"/>
                  <a:pt x="250" y="33"/>
                </a:cubicBezTo>
                <a:cubicBezTo>
                  <a:pt x="284" y="33"/>
                  <a:pt x="284" y="33"/>
                  <a:pt x="284" y="33"/>
                </a:cubicBezTo>
                <a:cubicBezTo>
                  <a:pt x="299" y="33"/>
                  <a:pt x="311" y="37"/>
                  <a:pt x="319" y="44"/>
                </a:cubicBezTo>
                <a:cubicBezTo>
                  <a:pt x="328" y="51"/>
                  <a:pt x="332" y="62"/>
                  <a:pt x="332" y="77"/>
                </a:cubicBezTo>
                <a:cubicBezTo>
                  <a:pt x="332" y="81"/>
                  <a:pt x="331" y="86"/>
                  <a:pt x="331" y="92"/>
                </a:cubicBezTo>
                <a:cubicBezTo>
                  <a:pt x="336" y="94"/>
                  <a:pt x="340" y="99"/>
                  <a:pt x="343" y="105"/>
                </a:cubicBezTo>
                <a:cubicBezTo>
                  <a:pt x="346" y="112"/>
                  <a:pt x="348" y="118"/>
                  <a:pt x="348" y="124"/>
                </a:cubicBezTo>
                <a:cubicBezTo>
                  <a:pt x="348" y="131"/>
                  <a:pt x="346" y="137"/>
                  <a:pt x="343" y="142"/>
                </a:cubicBezTo>
                <a:cubicBezTo>
                  <a:pt x="352" y="151"/>
                  <a:pt x="357" y="161"/>
                  <a:pt x="357" y="173"/>
                </a:cubicBezTo>
                <a:cubicBezTo>
                  <a:pt x="357" y="178"/>
                  <a:pt x="356" y="183"/>
                  <a:pt x="354" y="188"/>
                </a:cubicBezTo>
                <a:cubicBezTo>
                  <a:pt x="352" y="193"/>
                  <a:pt x="350" y="197"/>
                  <a:pt x="348" y="200"/>
                </a:cubicBezTo>
                <a:cubicBezTo>
                  <a:pt x="353" y="200"/>
                  <a:pt x="358" y="204"/>
                  <a:pt x="361" y="212"/>
                </a:cubicBezTo>
                <a:cubicBezTo>
                  <a:pt x="365" y="220"/>
                  <a:pt x="367" y="228"/>
                  <a:pt x="367" y="234"/>
                </a:cubicBezTo>
                <a:cubicBezTo>
                  <a:pt x="367" y="242"/>
                  <a:pt x="364" y="250"/>
                  <a:pt x="357" y="257"/>
                </a:cubicBezTo>
                <a:close/>
                <a:moveTo>
                  <a:pt x="357" y="257"/>
                </a:moveTo>
                <a:cubicBezTo>
                  <a:pt x="357" y="257"/>
                  <a:pt x="357" y="257"/>
                  <a:pt x="357" y="25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9858266" y="4583992"/>
            <a:ext cx="1269804" cy="1219012"/>
            <a:chOff x="4929188" y="1982788"/>
            <a:chExt cx="635000" cy="609600"/>
          </a:xfrm>
          <a:solidFill>
            <a:schemeClr val="bg1"/>
          </a:solidFill>
        </p:grpSpPr>
        <p:sp>
          <p:nvSpPr>
            <p:cNvPr id="58" name="Freeform 50"/>
            <p:cNvSpPr>
              <a:spLocks noEditPoints="1"/>
            </p:cNvSpPr>
            <p:nvPr/>
          </p:nvSpPr>
          <p:spPr bwMode="auto">
            <a:xfrm>
              <a:off x="4929188" y="2033588"/>
              <a:ext cx="165100" cy="306388"/>
            </a:xfrm>
            <a:custGeom>
              <a:avLst/>
              <a:gdLst>
                <a:gd name="T0" fmla="*/ 92 w 108"/>
                <a:gd name="T1" fmla="*/ 0 h 201"/>
                <a:gd name="T2" fmla="*/ 17 w 108"/>
                <a:gd name="T3" fmla="*/ 0 h 201"/>
                <a:gd name="T4" fmla="*/ 5 w 108"/>
                <a:gd name="T5" fmla="*/ 5 h 201"/>
                <a:gd name="T6" fmla="*/ 0 w 108"/>
                <a:gd name="T7" fmla="*/ 17 h 201"/>
                <a:gd name="T8" fmla="*/ 0 w 108"/>
                <a:gd name="T9" fmla="*/ 184 h 201"/>
                <a:gd name="T10" fmla="*/ 5 w 108"/>
                <a:gd name="T11" fmla="*/ 196 h 201"/>
                <a:gd name="T12" fmla="*/ 17 w 108"/>
                <a:gd name="T13" fmla="*/ 201 h 201"/>
                <a:gd name="T14" fmla="*/ 92 w 108"/>
                <a:gd name="T15" fmla="*/ 201 h 201"/>
                <a:gd name="T16" fmla="*/ 104 w 108"/>
                <a:gd name="T17" fmla="*/ 196 h 201"/>
                <a:gd name="T18" fmla="*/ 108 w 108"/>
                <a:gd name="T19" fmla="*/ 184 h 201"/>
                <a:gd name="T20" fmla="*/ 108 w 108"/>
                <a:gd name="T21" fmla="*/ 17 h 201"/>
                <a:gd name="T22" fmla="*/ 104 w 108"/>
                <a:gd name="T23" fmla="*/ 5 h 201"/>
                <a:gd name="T24" fmla="*/ 92 w 108"/>
                <a:gd name="T25" fmla="*/ 0 h 201"/>
                <a:gd name="T26" fmla="*/ 62 w 108"/>
                <a:gd name="T27" fmla="*/ 62 h 201"/>
                <a:gd name="T28" fmla="*/ 50 w 108"/>
                <a:gd name="T29" fmla="*/ 67 h 201"/>
                <a:gd name="T30" fmla="*/ 38 w 108"/>
                <a:gd name="T31" fmla="*/ 62 h 201"/>
                <a:gd name="T32" fmla="*/ 33 w 108"/>
                <a:gd name="T33" fmla="*/ 50 h 201"/>
                <a:gd name="T34" fmla="*/ 38 w 108"/>
                <a:gd name="T35" fmla="*/ 39 h 201"/>
                <a:gd name="T36" fmla="*/ 50 w 108"/>
                <a:gd name="T37" fmla="*/ 34 h 201"/>
                <a:gd name="T38" fmla="*/ 62 w 108"/>
                <a:gd name="T39" fmla="*/ 39 h 201"/>
                <a:gd name="T40" fmla="*/ 67 w 108"/>
                <a:gd name="T41" fmla="*/ 50 h 201"/>
                <a:gd name="T42" fmla="*/ 62 w 108"/>
                <a:gd name="T43" fmla="*/ 62 h 201"/>
                <a:gd name="T44" fmla="*/ 62 w 108"/>
                <a:gd name="T45" fmla="*/ 62 h 201"/>
                <a:gd name="T46" fmla="*/ 62 w 108"/>
                <a:gd name="T47" fmla="*/ 6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201">
                  <a:moveTo>
                    <a:pt x="9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9"/>
                    <a:pt x="0" y="13"/>
                    <a:pt x="0" y="1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2" y="192"/>
                    <a:pt x="5" y="196"/>
                  </a:cubicBezTo>
                  <a:cubicBezTo>
                    <a:pt x="8" y="199"/>
                    <a:pt x="12" y="201"/>
                    <a:pt x="17" y="201"/>
                  </a:cubicBezTo>
                  <a:cubicBezTo>
                    <a:pt x="92" y="201"/>
                    <a:pt x="92" y="201"/>
                    <a:pt x="92" y="201"/>
                  </a:cubicBezTo>
                  <a:cubicBezTo>
                    <a:pt x="96" y="201"/>
                    <a:pt x="100" y="199"/>
                    <a:pt x="104" y="196"/>
                  </a:cubicBezTo>
                  <a:cubicBezTo>
                    <a:pt x="107" y="192"/>
                    <a:pt x="108" y="188"/>
                    <a:pt x="108" y="184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3"/>
                    <a:pt x="107" y="9"/>
                    <a:pt x="104" y="5"/>
                  </a:cubicBezTo>
                  <a:cubicBezTo>
                    <a:pt x="100" y="2"/>
                    <a:pt x="96" y="0"/>
                    <a:pt x="92" y="0"/>
                  </a:cubicBezTo>
                  <a:close/>
                  <a:moveTo>
                    <a:pt x="62" y="62"/>
                  </a:moveTo>
                  <a:cubicBezTo>
                    <a:pt x="58" y="65"/>
                    <a:pt x="55" y="67"/>
                    <a:pt x="50" y="67"/>
                  </a:cubicBezTo>
                  <a:cubicBezTo>
                    <a:pt x="45" y="67"/>
                    <a:pt x="41" y="65"/>
                    <a:pt x="38" y="62"/>
                  </a:cubicBezTo>
                  <a:cubicBezTo>
                    <a:pt x="35" y="59"/>
                    <a:pt x="33" y="55"/>
                    <a:pt x="33" y="50"/>
                  </a:cubicBezTo>
                  <a:cubicBezTo>
                    <a:pt x="33" y="46"/>
                    <a:pt x="35" y="42"/>
                    <a:pt x="38" y="39"/>
                  </a:cubicBezTo>
                  <a:cubicBezTo>
                    <a:pt x="41" y="35"/>
                    <a:pt x="45" y="34"/>
                    <a:pt x="50" y="34"/>
                  </a:cubicBezTo>
                  <a:cubicBezTo>
                    <a:pt x="55" y="34"/>
                    <a:pt x="58" y="35"/>
                    <a:pt x="62" y="39"/>
                  </a:cubicBezTo>
                  <a:cubicBezTo>
                    <a:pt x="65" y="42"/>
                    <a:pt x="67" y="46"/>
                    <a:pt x="67" y="50"/>
                  </a:cubicBezTo>
                  <a:cubicBezTo>
                    <a:pt x="67" y="55"/>
                    <a:pt x="65" y="59"/>
                    <a:pt x="62" y="62"/>
                  </a:cubicBezTo>
                  <a:close/>
                  <a:moveTo>
                    <a:pt x="62" y="62"/>
                  </a:moveTo>
                  <a:cubicBezTo>
                    <a:pt x="62" y="62"/>
                    <a:pt x="62" y="62"/>
                    <a:pt x="62" y="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1"/>
            <p:cNvSpPr>
              <a:spLocks noEditPoints="1"/>
            </p:cNvSpPr>
            <p:nvPr/>
          </p:nvSpPr>
          <p:spPr bwMode="auto">
            <a:xfrm>
              <a:off x="5119688" y="1982788"/>
              <a:ext cx="444500" cy="609600"/>
            </a:xfrm>
            <a:custGeom>
              <a:avLst/>
              <a:gdLst>
                <a:gd name="T0" fmla="*/ 278 w 292"/>
                <a:gd name="T1" fmla="*/ 178 h 400"/>
                <a:gd name="T2" fmla="*/ 282 w 292"/>
                <a:gd name="T3" fmla="*/ 158 h 400"/>
                <a:gd name="T4" fmla="*/ 270 w 292"/>
                <a:gd name="T5" fmla="*/ 123 h 400"/>
                <a:gd name="T6" fmla="*/ 270 w 292"/>
                <a:gd name="T7" fmla="*/ 92 h 400"/>
                <a:gd name="T8" fmla="*/ 256 w 292"/>
                <a:gd name="T9" fmla="*/ 68 h 400"/>
                <a:gd name="T10" fmla="*/ 244 w 292"/>
                <a:gd name="T11" fmla="*/ 20 h 400"/>
                <a:gd name="T12" fmla="*/ 192 w 292"/>
                <a:gd name="T13" fmla="*/ 0 h 400"/>
                <a:gd name="T14" fmla="*/ 159 w 292"/>
                <a:gd name="T15" fmla="*/ 0 h 400"/>
                <a:gd name="T16" fmla="*/ 121 w 292"/>
                <a:gd name="T17" fmla="*/ 4 h 400"/>
                <a:gd name="T18" fmla="*/ 89 w 292"/>
                <a:gd name="T19" fmla="*/ 12 h 400"/>
                <a:gd name="T20" fmla="*/ 58 w 292"/>
                <a:gd name="T21" fmla="*/ 22 h 400"/>
                <a:gd name="T22" fmla="*/ 17 w 292"/>
                <a:gd name="T23" fmla="*/ 33 h 400"/>
                <a:gd name="T24" fmla="*/ 5 w 292"/>
                <a:gd name="T25" fmla="*/ 38 h 400"/>
                <a:gd name="T26" fmla="*/ 0 w 292"/>
                <a:gd name="T27" fmla="*/ 50 h 400"/>
                <a:gd name="T28" fmla="*/ 0 w 292"/>
                <a:gd name="T29" fmla="*/ 217 h 400"/>
                <a:gd name="T30" fmla="*/ 5 w 292"/>
                <a:gd name="T31" fmla="*/ 229 h 400"/>
                <a:gd name="T32" fmla="*/ 16 w 292"/>
                <a:gd name="T33" fmla="*/ 234 h 400"/>
                <a:gd name="T34" fmla="*/ 36 w 292"/>
                <a:gd name="T35" fmla="*/ 249 h 400"/>
                <a:gd name="T36" fmla="*/ 62 w 292"/>
                <a:gd name="T37" fmla="*/ 281 h 400"/>
                <a:gd name="T38" fmla="*/ 89 w 292"/>
                <a:gd name="T39" fmla="*/ 312 h 400"/>
                <a:gd name="T40" fmla="*/ 97 w 292"/>
                <a:gd name="T41" fmla="*/ 325 h 400"/>
                <a:gd name="T42" fmla="*/ 101 w 292"/>
                <a:gd name="T43" fmla="*/ 337 h 400"/>
                <a:gd name="T44" fmla="*/ 105 w 292"/>
                <a:gd name="T45" fmla="*/ 353 h 400"/>
                <a:gd name="T46" fmla="*/ 108 w 292"/>
                <a:gd name="T47" fmla="*/ 369 h 400"/>
                <a:gd name="T48" fmla="*/ 113 w 292"/>
                <a:gd name="T49" fmla="*/ 382 h 400"/>
                <a:gd name="T50" fmla="*/ 122 w 292"/>
                <a:gd name="T51" fmla="*/ 395 h 400"/>
                <a:gd name="T52" fmla="*/ 134 w 292"/>
                <a:gd name="T53" fmla="*/ 400 h 400"/>
                <a:gd name="T54" fmla="*/ 155 w 292"/>
                <a:gd name="T55" fmla="*/ 398 h 400"/>
                <a:gd name="T56" fmla="*/ 171 w 292"/>
                <a:gd name="T57" fmla="*/ 391 h 400"/>
                <a:gd name="T58" fmla="*/ 181 w 292"/>
                <a:gd name="T59" fmla="*/ 380 h 400"/>
                <a:gd name="T60" fmla="*/ 187 w 292"/>
                <a:gd name="T61" fmla="*/ 369 h 400"/>
                <a:gd name="T62" fmla="*/ 191 w 292"/>
                <a:gd name="T63" fmla="*/ 356 h 400"/>
                <a:gd name="T64" fmla="*/ 192 w 292"/>
                <a:gd name="T65" fmla="*/ 344 h 400"/>
                <a:gd name="T66" fmla="*/ 192 w 292"/>
                <a:gd name="T67" fmla="*/ 334 h 400"/>
                <a:gd name="T68" fmla="*/ 189 w 292"/>
                <a:gd name="T69" fmla="*/ 314 h 400"/>
                <a:gd name="T70" fmla="*/ 184 w 292"/>
                <a:gd name="T71" fmla="*/ 299 h 400"/>
                <a:gd name="T72" fmla="*/ 177 w 292"/>
                <a:gd name="T73" fmla="*/ 284 h 400"/>
                <a:gd name="T74" fmla="*/ 175 w 292"/>
                <a:gd name="T75" fmla="*/ 279 h 400"/>
                <a:gd name="T76" fmla="*/ 172 w 292"/>
                <a:gd name="T77" fmla="*/ 273 h 400"/>
                <a:gd name="T78" fmla="*/ 170 w 292"/>
                <a:gd name="T79" fmla="*/ 267 h 400"/>
                <a:gd name="T80" fmla="*/ 242 w 292"/>
                <a:gd name="T81" fmla="*/ 267 h 400"/>
                <a:gd name="T82" fmla="*/ 277 w 292"/>
                <a:gd name="T83" fmla="*/ 252 h 400"/>
                <a:gd name="T84" fmla="*/ 292 w 292"/>
                <a:gd name="T85" fmla="*/ 217 h 400"/>
                <a:gd name="T86" fmla="*/ 278 w 292"/>
                <a:gd name="T87" fmla="*/ 178 h 400"/>
                <a:gd name="T88" fmla="*/ 278 w 292"/>
                <a:gd name="T89" fmla="*/ 178 h 400"/>
                <a:gd name="T90" fmla="*/ 278 w 292"/>
                <a:gd name="T91" fmla="*/ 17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2" h="400">
                  <a:moveTo>
                    <a:pt x="278" y="178"/>
                  </a:moveTo>
                  <a:cubicBezTo>
                    <a:pt x="280" y="170"/>
                    <a:pt x="282" y="164"/>
                    <a:pt x="282" y="158"/>
                  </a:cubicBezTo>
                  <a:cubicBezTo>
                    <a:pt x="282" y="145"/>
                    <a:pt x="278" y="133"/>
                    <a:pt x="270" y="123"/>
                  </a:cubicBezTo>
                  <a:cubicBezTo>
                    <a:pt x="273" y="113"/>
                    <a:pt x="273" y="103"/>
                    <a:pt x="270" y="92"/>
                  </a:cubicBezTo>
                  <a:cubicBezTo>
                    <a:pt x="268" y="82"/>
                    <a:pt x="263" y="74"/>
                    <a:pt x="256" y="68"/>
                  </a:cubicBezTo>
                  <a:cubicBezTo>
                    <a:pt x="258" y="48"/>
                    <a:pt x="254" y="32"/>
                    <a:pt x="244" y="20"/>
                  </a:cubicBezTo>
                  <a:cubicBezTo>
                    <a:pt x="233" y="7"/>
                    <a:pt x="215" y="0"/>
                    <a:pt x="192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47" y="0"/>
                    <a:pt x="135" y="1"/>
                    <a:pt x="121" y="4"/>
                  </a:cubicBezTo>
                  <a:cubicBezTo>
                    <a:pt x="108" y="7"/>
                    <a:pt x="97" y="9"/>
                    <a:pt x="89" y="12"/>
                  </a:cubicBezTo>
                  <a:cubicBezTo>
                    <a:pt x="82" y="14"/>
                    <a:pt x="71" y="17"/>
                    <a:pt x="58" y="22"/>
                  </a:cubicBezTo>
                  <a:cubicBezTo>
                    <a:pt x="37" y="29"/>
                    <a:pt x="23" y="33"/>
                    <a:pt x="17" y="33"/>
                  </a:cubicBezTo>
                  <a:cubicBezTo>
                    <a:pt x="12" y="34"/>
                    <a:pt x="8" y="35"/>
                    <a:pt x="5" y="38"/>
                  </a:cubicBezTo>
                  <a:cubicBezTo>
                    <a:pt x="2" y="42"/>
                    <a:pt x="0" y="46"/>
                    <a:pt x="0" y="50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22"/>
                    <a:pt x="2" y="225"/>
                    <a:pt x="5" y="229"/>
                  </a:cubicBezTo>
                  <a:cubicBezTo>
                    <a:pt x="8" y="232"/>
                    <a:pt x="12" y="234"/>
                    <a:pt x="16" y="234"/>
                  </a:cubicBezTo>
                  <a:cubicBezTo>
                    <a:pt x="20" y="234"/>
                    <a:pt x="27" y="239"/>
                    <a:pt x="36" y="249"/>
                  </a:cubicBezTo>
                  <a:cubicBezTo>
                    <a:pt x="45" y="259"/>
                    <a:pt x="54" y="270"/>
                    <a:pt x="62" y="281"/>
                  </a:cubicBezTo>
                  <a:cubicBezTo>
                    <a:pt x="74" y="296"/>
                    <a:pt x="83" y="306"/>
                    <a:pt x="89" y="312"/>
                  </a:cubicBezTo>
                  <a:cubicBezTo>
                    <a:pt x="92" y="315"/>
                    <a:pt x="94" y="319"/>
                    <a:pt x="97" y="325"/>
                  </a:cubicBezTo>
                  <a:cubicBezTo>
                    <a:pt x="99" y="330"/>
                    <a:pt x="100" y="334"/>
                    <a:pt x="101" y="337"/>
                  </a:cubicBezTo>
                  <a:cubicBezTo>
                    <a:pt x="102" y="340"/>
                    <a:pt x="103" y="346"/>
                    <a:pt x="105" y="353"/>
                  </a:cubicBezTo>
                  <a:cubicBezTo>
                    <a:pt x="106" y="360"/>
                    <a:pt x="107" y="365"/>
                    <a:pt x="108" y="369"/>
                  </a:cubicBezTo>
                  <a:cubicBezTo>
                    <a:pt x="109" y="373"/>
                    <a:pt x="111" y="377"/>
                    <a:pt x="113" y="382"/>
                  </a:cubicBezTo>
                  <a:cubicBezTo>
                    <a:pt x="115" y="388"/>
                    <a:pt x="118" y="392"/>
                    <a:pt x="122" y="395"/>
                  </a:cubicBezTo>
                  <a:cubicBezTo>
                    <a:pt x="125" y="399"/>
                    <a:pt x="129" y="400"/>
                    <a:pt x="134" y="400"/>
                  </a:cubicBezTo>
                  <a:cubicBezTo>
                    <a:pt x="142" y="400"/>
                    <a:pt x="149" y="400"/>
                    <a:pt x="155" y="398"/>
                  </a:cubicBezTo>
                  <a:cubicBezTo>
                    <a:pt x="161" y="396"/>
                    <a:pt x="167" y="394"/>
                    <a:pt x="171" y="391"/>
                  </a:cubicBezTo>
                  <a:cubicBezTo>
                    <a:pt x="175" y="388"/>
                    <a:pt x="178" y="385"/>
                    <a:pt x="181" y="380"/>
                  </a:cubicBezTo>
                  <a:cubicBezTo>
                    <a:pt x="184" y="376"/>
                    <a:pt x="186" y="372"/>
                    <a:pt x="187" y="369"/>
                  </a:cubicBezTo>
                  <a:cubicBezTo>
                    <a:pt x="189" y="365"/>
                    <a:pt x="190" y="361"/>
                    <a:pt x="191" y="356"/>
                  </a:cubicBezTo>
                  <a:cubicBezTo>
                    <a:pt x="191" y="350"/>
                    <a:pt x="192" y="346"/>
                    <a:pt x="192" y="344"/>
                  </a:cubicBezTo>
                  <a:cubicBezTo>
                    <a:pt x="192" y="341"/>
                    <a:pt x="192" y="338"/>
                    <a:pt x="192" y="334"/>
                  </a:cubicBezTo>
                  <a:cubicBezTo>
                    <a:pt x="192" y="327"/>
                    <a:pt x="191" y="320"/>
                    <a:pt x="189" y="314"/>
                  </a:cubicBezTo>
                  <a:cubicBezTo>
                    <a:pt x="188" y="307"/>
                    <a:pt x="186" y="302"/>
                    <a:pt x="184" y="299"/>
                  </a:cubicBezTo>
                  <a:cubicBezTo>
                    <a:pt x="183" y="295"/>
                    <a:pt x="181" y="290"/>
                    <a:pt x="177" y="284"/>
                  </a:cubicBezTo>
                  <a:cubicBezTo>
                    <a:pt x="177" y="283"/>
                    <a:pt x="176" y="281"/>
                    <a:pt x="175" y="279"/>
                  </a:cubicBezTo>
                  <a:cubicBezTo>
                    <a:pt x="174" y="277"/>
                    <a:pt x="173" y="275"/>
                    <a:pt x="172" y="273"/>
                  </a:cubicBezTo>
                  <a:cubicBezTo>
                    <a:pt x="171" y="271"/>
                    <a:pt x="171" y="269"/>
                    <a:pt x="170" y="267"/>
                  </a:cubicBezTo>
                  <a:cubicBezTo>
                    <a:pt x="242" y="267"/>
                    <a:pt x="242" y="267"/>
                    <a:pt x="242" y="267"/>
                  </a:cubicBezTo>
                  <a:cubicBezTo>
                    <a:pt x="256" y="267"/>
                    <a:pt x="267" y="262"/>
                    <a:pt x="277" y="252"/>
                  </a:cubicBezTo>
                  <a:cubicBezTo>
                    <a:pt x="287" y="242"/>
                    <a:pt x="292" y="230"/>
                    <a:pt x="292" y="217"/>
                  </a:cubicBezTo>
                  <a:cubicBezTo>
                    <a:pt x="292" y="202"/>
                    <a:pt x="287" y="189"/>
                    <a:pt x="278" y="178"/>
                  </a:cubicBezTo>
                  <a:close/>
                  <a:moveTo>
                    <a:pt x="278" y="178"/>
                  </a:moveTo>
                  <a:cubicBezTo>
                    <a:pt x="278" y="178"/>
                    <a:pt x="278" y="178"/>
                    <a:pt x="278" y="17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12804211" y="4583992"/>
            <a:ext cx="1269804" cy="1219012"/>
            <a:chOff x="6402388" y="1982788"/>
            <a:chExt cx="635000" cy="609600"/>
          </a:xfrm>
          <a:solidFill>
            <a:schemeClr val="bg1"/>
          </a:solidFill>
        </p:grpSpPr>
        <p:sp>
          <p:nvSpPr>
            <p:cNvPr id="62" name="Freeform 55"/>
            <p:cNvSpPr>
              <a:spLocks noEditPoints="1"/>
            </p:cNvSpPr>
            <p:nvPr/>
          </p:nvSpPr>
          <p:spPr bwMode="auto">
            <a:xfrm>
              <a:off x="6592888" y="1982788"/>
              <a:ext cx="444500" cy="609600"/>
            </a:xfrm>
            <a:custGeom>
              <a:avLst/>
              <a:gdLst>
                <a:gd name="T0" fmla="*/ 278 w 292"/>
                <a:gd name="T1" fmla="*/ 222 h 400"/>
                <a:gd name="T2" fmla="*/ 292 w 292"/>
                <a:gd name="T3" fmla="*/ 184 h 400"/>
                <a:gd name="T4" fmla="*/ 277 w 292"/>
                <a:gd name="T5" fmla="*/ 148 h 400"/>
                <a:gd name="T6" fmla="*/ 242 w 292"/>
                <a:gd name="T7" fmla="*/ 133 h 400"/>
                <a:gd name="T8" fmla="*/ 170 w 292"/>
                <a:gd name="T9" fmla="*/ 133 h 400"/>
                <a:gd name="T10" fmla="*/ 172 w 292"/>
                <a:gd name="T11" fmla="*/ 127 h 400"/>
                <a:gd name="T12" fmla="*/ 175 w 292"/>
                <a:gd name="T13" fmla="*/ 121 h 400"/>
                <a:gd name="T14" fmla="*/ 177 w 292"/>
                <a:gd name="T15" fmla="*/ 117 h 400"/>
                <a:gd name="T16" fmla="*/ 185 w 292"/>
                <a:gd name="T17" fmla="*/ 102 h 400"/>
                <a:gd name="T18" fmla="*/ 190 w 292"/>
                <a:gd name="T19" fmla="*/ 87 h 400"/>
                <a:gd name="T20" fmla="*/ 192 w 292"/>
                <a:gd name="T21" fmla="*/ 67 h 400"/>
                <a:gd name="T22" fmla="*/ 192 w 292"/>
                <a:gd name="T23" fmla="*/ 57 h 400"/>
                <a:gd name="T24" fmla="*/ 191 w 292"/>
                <a:gd name="T25" fmla="*/ 45 h 400"/>
                <a:gd name="T26" fmla="*/ 187 w 292"/>
                <a:gd name="T27" fmla="*/ 32 h 400"/>
                <a:gd name="T28" fmla="*/ 181 w 292"/>
                <a:gd name="T29" fmla="*/ 20 h 400"/>
                <a:gd name="T30" fmla="*/ 171 w 292"/>
                <a:gd name="T31" fmla="*/ 10 h 400"/>
                <a:gd name="T32" fmla="*/ 155 w 292"/>
                <a:gd name="T33" fmla="*/ 3 h 400"/>
                <a:gd name="T34" fmla="*/ 134 w 292"/>
                <a:gd name="T35" fmla="*/ 0 h 400"/>
                <a:gd name="T36" fmla="*/ 122 w 292"/>
                <a:gd name="T37" fmla="*/ 5 h 400"/>
                <a:gd name="T38" fmla="*/ 113 w 292"/>
                <a:gd name="T39" fmla="*/ 18 h 400"/>
                <a:gd name="T40" fmla="*/ 108 w 292"/>
                <a:gd name="T41" fmla="*/ 32 h 400"/>
                <a:gd name="T42" fmla="*/ 105 w 292"/>
                <a:gd name="T43" fmla="*/ 47 h 400"/>
                <a:gd name="T44" fmla="*/ 101 w 292"/>
                <a:gd name="T45" fmla="*/ 63 h 400"/>
                <a:gd name="T46" fmla="*/ 97 w 292"/>
                <a:gd name="T47" fmla="*/ 76 h 400"/>
                <a:gd name="T48" fmla="*/ 89 w 292"/>
                <a:gd name="T49" fmla="*/ 88 h 400"/>
                <a:gd name="T50" fmla="*/ 62 w 292"/>
                <a:gd name="T51" fmla="*/ 120 h 400"/>
                <a:gd name="T52" fmla="*/ 36 w 292"/>
                <a:gd name="T53" fmla="*/ 151 h 400"/>
                <a:gd name="T54" fmla="*/ 16 w 292"/>
                <a:gd name="T55" fmla="*/ 167 h 400"/>
                <a:gd name="T56" fmla="*/ 5 w 292"/>
                <a:gd name="T57" fmla="*/ 172 h 400"/>
                <a:gd name="T58" fmla="*/ 0 w 292"/>
                <a:gd name="T59" fmla="*/ 183 h 400"/>
                <a:gd name="T60" fmla="*/ 0 w 292"/>
                <a:gd name="T61" fmla="*/ 350 h 400"/>
                <a:gd name="T62" fmla="*/ 5 w 292"/>
                <a:gd name="T63" fmla="*/ 362 h 400"/>
                <a:gd name="T64" fmla="*/ 17 w 292"/>
                <a:gd name="T65" fmla="*/ 367 h 400"/>
                <a:gd name="T66" fmla="*/ 58 w 292"/>
                <a:gd name="T67" fmla="*/ 379 h 400"/>
                <a:gd name="T68" fmla="*/ 89 w 292"/>
                <a:gd name="T69" fmla="*/ 389 h 400"/>
                <a:gd name="T70" fmla="*/ 121 w 292"/>
                <a:gd name="T71" fmla="*/ 396 h 400"/>
                <a:gd name="T72" fmla="*/ 159 w 292"/>
                <a:gd name="T73" fmla="*/ 400 h 400"/>
                <a:gd name="T74" fmla="*/ 192 w 292"/>
                <a:gd name="T75" fmla="*/ 400 h 400"/>
                <a:gd name="T76" fmla="*/ 244 w 292"/>
                <a:gd name="T77" fmla="*/ 380 h 400"/>
                <a:gd name="T78" fmla="*/ 256 w 292"/>
                <a:gd name="T79" fmla="*/ 333 h 400"/>
                <a:gd name="T80" fmla="*/ 270 w 292"/>
                <a:gd name="T81" fmla="*/ 308 h 400"/>
                <a:gd name="T82" fmla="*/ 270 w 292"/>
                <a:gd name="T83" fmla="*/ 278 h 400"/>
                <a:gd name="T84" fmla="*/ 282 w 292"/>
                <a:gd name="T85" fmla="*/ 242 h 400"/>
                <a:gd name="T86" fmla="*/ 278 w 292"/>
                <a:gd name="T87" fmla="*/ 222 h 400"/>
                <a:gd name="T88" fmla="*/ 278 w 292"/>
                <a:gd name="T89" fmla="*/ 222 h 400"/>
                <a:gd name="T90" fmla="*/ 278 w 292"/>
                <a:gd name="T91" fmla="*/ 22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2" h="400">
                  <a:moveTo>
                    <a:pt x="278" y="222"/>
                  </a:moveTo>
                  <a:cubicBezTo>
                    <a:pt x="287" y="211"/>
                    <a:pt x="292" y="198"/>
                    <a:pt x="292" y="184"/>
                  </a:cubicBezTo>
                  <a:cubicBezTo>
                    <a:pt x="292" y="170"/>
                    <a:pt x="287" y="158"/>
                    <a:pt x="277" y="148"/>
                  </a:cubicBezTo>
                  <a:cubicBezTo>
                    <a:pt x="267" y="138"/>
                    <a:pt x="256" y="133"/>
                    <a:pt x="242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1"/>
                    <a:pt x="171" y="129"/>
                    <a:pt x="172" y="127"/>
                  </a:cubicBezTo>
                  <a:cubicBezTo>
                    <a:pt x="173" y="125"/>
                    <a:pt x="174" y="124"/>
                    <a:pt x="175" y="121"/>
                  </a:cubicBezTo>
                  <a:cubicBezTo>
                    <a:pt x="176" y="119"/>
                    <a:pt x="177" y="118"/>
                    <a:pt x="177" y="117"/>
                  </a:cubicBezTo>
                  <a:cubicBezTo>
                    <a:pt x="181" y="111"/>
                    <a:pt x="183" y="106"/>
                    <a:pt x="185" y="102"/>
                  </a:cubicBezTo>
                  <a:cubicBezTo>
                    <a:pt x="186" y="98"/>
                    <a:pt x="188" y="93"/>
                    <a:pt x="190" y="87"/>
                  </a:cubicBezTo>
                  <a:cubicBezTo>
                    <a:pt x="191" y="80"/>
                    <a:pt x="192" y="73"/>
                    <a:pt x="192" y="67"/>
                  </a:cubicBezTo>
                  <a:cubicBezTo>
                    <a:pt x="192" y="63"/>
                    <a:pt x="192" y="59"/>
                    <a:pt x="192" y="57"/>
                  </a:cubicBezTo>
                  <a:cubicBezTo>
                    <a:pt x="192" y="54"/>
                    <a:pt x="191" y="50"/>
                    <a:pt x="191" y="45"/>
                  </a:cubicBezTo>
                  <a:cubicBezTo>
                    <a:pt x="190" y="40"/>
                    <a:pt x="189" y="35"/>
                    <a:pt x="187" y="32"/>
                  </a:cubicBezTo>
                  <a:cubicBezTo>
                    <a:pt x="186" y="28"/>
                    <a:pt x="184" y="24"/>
                    <a:pt x="181" y="20"/>
                  </a:cubicBezTo>
                  <a:cubicBezTo>
                    <a:pt x="178" y="16"/>
                    <a:pt x="175" y="12"/>
                    <a:pt x="171" y="10"/>
                  </a:cubicBezTo>
                  <a:cubicBezTo>
                    <a:pt x="167" y="7"/>
                    <a:pt x="162" y="5"/>
                    <a:pt x="155" y="3"/>
                  </a:cubicBezTo>
                  <a:cubicBezTo>
                    <a:pt x="149" y="1"/>
                    <a:pt x="142" y="0"/>
                    <a:pt x="134" y="0"/>
                  </a:cubicBezTo>
                  <a:cubicBezTo>
                    <a:pt x="129" y="0"/>
                    <a:pt x="125" y="2"/>
                    <a:pt x="122" y="5"/>
                  </a:cubicBezTo>
                  <a:cubicBezTo>
                    <a:pt x="118" y="8"/>
                    <a:pt x="115" y="13"/>
                    <a:pt x="113" y="18"/>
                  </a:cubicBezTo>
                  <a:cubicBezTo>
                    <a:pt x="111" y="23"/>
                    <a:pt x="109" y="28"/>
                    <a:pt x="108" y="32"/>
                  </a:cubicBezTo>
                  <a:cubicBezTo>
                    <a:pt x="107" y="35"/>
                    <a:pt x="106" y="41"/>
                    <a:pt x="105" y="47"/>
                  </a:cubicBezTo>
                  <a:cubicBezTo>
                    <a:pt x="103" y="55"/>
                    <a:pt x="102" y="60"/>
                    <a:pt x="101" y="63"/>
                  </a:cubicBezTo>
                  <a:cubicBezTo>
                    <a:pt x="100" y="66"/>
                    <a:pt x="99" y="71"/>
                    <a:pt x="97" y="76"/>
                  </a:cubicBezTo>
                  <a:cubicBezTo>
                    <a:pt x="94" y="81"/>
                    <a:pt x="92" y="85"/>
                    <a:pt x="89" y="88"/>
                  </a:cubicBezTo>
                  <a:cubicBezTo>
                    <a:pt x="83" y="94"/>
                    <a:pt x="74" y="105"/>
                    <a:pt x="62" y="120"/>
                  </a:cubicBezTo>
                  <a:cubicBezTo>
                    <a:pt x="54" y="131"/>
                    <a:pt x="45" y="141"/>
                    <a:pt x="36" y="151"/>
                  </a:cubicBezTo>
                  <a:cubicBezTo>
                    <a:pt x="27" y="161"/>
                    <a:pt x="20" y="166"/>
                    <a:pt x="16" y="167"/>
                  </a:cubicBezTo>
                  <a:cubicBezTo>
                    <a:pt x="12" y="167"/>
                    <a:pt x="8" y="169"/>
                    <a:pt x="5" y="172"/>
                  </a:cubicBezTo>
                  <a:cubicBezTo>
                    <a:pt x="2" y="175"/>
                    <a:pt x="0" y="179"/>
                    <a:pt x="0" y="183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5"/>
                    <a:pt x="2" y="359"/>
                    <a:pt x="5" y="362"/>
                  </a:cubicBezTo>
                  <a:cubicBezTo>
                    <a:pt x="8" y="365"/>
                    <a:pt x="12" y="367"/>
                    <a:pt x="17" y="367"/>
                  </a:cubicBezTo>
                  <a:cubicBezTo>
                    <a:pt x="23" y="367"/>
                    <a:pt x="37" y="371"/>
                    <a:pt x="58" y="379"/>
                  </a:cubicBezTo>
                  <a:cubicBezTo>
                    <a:pt x="71" y="383"/>
                    <a:pt x="82" y="387"/>
                    <a:pt x="89" y="389"/>
                  </a:cubicBezTo>
                  <a:cubicBezTo>
                    <a:pt x="97" y="391"/>
                    <a:pt x="108" y="394"/>
                    <a:pt x="121" y="396"/>
                  </a:cubicBezTo>
                  <a:cubicBezTo>
                    <a:pt x="135" y="399"/>
                    <a:pt x="147" y="400"/>
                    <a:pt x="159" y="400"/>
                  </a:cubicBezTo>
                  <a:cubicBezTo>
                    <a:pt x="192" y="400"/>
                    <a:pt x="192" y="400"/>
                    <a:pt x="192" y="400"/>
                  </a:cubicBezTo>
                  <a:cubicBezTo>
                    <a:pt x="215" y="400"/>
                    <a:pt x="233" y="393"/>
                    <a:pt x="244" y="380"/>
                  </a:cubicBezTo>
                  <a:cubicBezTo>
                    <a:pt x="254" y="368"/>
                    <a:pt x="258" y="352"/>
                    <a:pt x="256" y="333"/>
                  </a:cubicBezTo>
                  <a:cubicBezTo>
                    <a:pt x="263" y="326"/>
                    <a:pt x="268" y="318"/>
                    <a:pt x="270" y="308"/>
                  </a:cubicBezTo>
                  <a:cubicBezTo>
                    <a:pt x="273" y="298"/>
                    <a:pt x="273" y="288"/>
                    <a:pt x="270" y="278"/>
                  </a:cubicBezTo>
                  <a:cubicBezTo>
                    <a:pt x="278" y="267"/>
                    <a:pt x="282" y="255"/>
                    <a:pt x="282" y="242"/>
                  </a:cubicBezTo>
                  <a:cubicBezTo>
                    <a:pt x="282" y="237"/>
                    <a:pt x="280" y="230"/>
                    <a:pt x="278" y="222"/>
                  </a:cubicBezTo>
                  <a:close/>
                  <a:moveTo>
                    <a:pt x="278" y="222"/>
                  </a:moveTo>
                  <a:cubicBezTo>
                    <a:pt x="278" y="222"/>
                    <a:pt x="278" y="222"/>
                    <a:pt x="278" y="2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6402388" y="2236788"/>
              <a:ext cx="165100" cy="304800"/>
            </a:xfrm>
            <a:custGeom>
              <a:avLst/>
              <a:gdLst>
                <a:gd name="T0" fmla="*/ 92 w 108"/>
                <a:gd name="T1" fmla="*/ 0 h 200"/>
                <a:gd name="T2" fmla="*/ 17 w 108"/>
                <a:gd name="T3" fmla="*/ 0 h 200"/>
                <a:gd name="T4" fmla="*/ 5 w 108"/>
                <a:gd name="T5" fmla="*/ 5 h 200"/>
                <a:gd name="T6" fmla="*/ 0 w 108"/>
                <a:gd name="T7" fmla="*/ 17 h 200"/>
                <a:gd name="T8" fmla="*/ 0 w 108"/>
                <a:gd name="T9" fmla="*/ 183 h 200"/>
                <a:gd name="T10" fmla="*/ 5 w 108"/>
                <a:gd name="T11" fmla="*/ 195 h 200"/>
                <a:gd name="T12" fmla="*/ 17 w 108"/>
                <a:gd name="T13" fmla="*/ 200 h 200"/>
                <a:gd name="T14" fmla="*/ 92 w 108"/>
                <a:gd name="T15" fmla="*/ 200 h 200"/>
                <a:gd name="T16" fmla="*/ 104 w 108"/>
                <a:gd name="T17" fmla="*/ 195 h 200"/>
                <a:gd name="T18" fmla="*/ 108 w 108"/>
                <a:gd name="T19" fmla="*/ 183 h 200"/>
                <a:gd name="T20" fmla="*/ 108 w 108"/>
                <a:gd name="T21" fmla="*/ 17 h 200"/>
                <a:gd name="T22" fmla="*/ 104 w 108"/>
                <a:gd name="T23" fmla="*/ 5 h 200"/>
                <a:gd name="T24" fmla="*/ 92 w 108"/>
                <a:gd name="T25" fmla="*/ 0 h 200"/>
                <a:gd name="T26" fmla="*/ 62 w 108"/>
                <a:gd name="T27" fmla="*/ 162 h 200"/>
                <a:gd name="T28" fmla="*/ 50 w 108"/>
                <a:gd name="T29" fmla="*/ 167 h 200"/>
                <a:gd name="T30" fmla="*/ 38 w 108"/>
                <a:gd name="T31" fmla="*/ 162 h 200"/>
                <a:gd name="T32" fmla="*/ 33 w 108"/>
                <a:gd name="T33" fmla="*/ 150 h 200"/>
                <a:gd name="T34" fmla="*/ 38 w 108"/>
                <a:gd name="T35" fmla="*/ 138 h 200"/>
                <a:gd name="T36" fmla="*/ 50 w 108"/>
                <a:gd name="T37" fmla="*/ 133 h 200"/>
                <a:gd name="T38" fmla="*/ 62 w 108"/>
                <a:gd name="T39" fmla="*/ 138 h 200"/>
                <a:gd name="T40" fmla="*/ 67 w 108"/>
                <a:gd name="T41" fmla="*/ 150 h 200"/>
                <a:gd name="T42" fmla="*/ 62 w 108"/>
                <a:gd name="T43" fmla="*/ 162 h 200"/>
                <a:gd name="T44" fmla="*/ 62 w 108"/>
                <a:gd name="T45" fmla="*/ 162 h 200"/>
                <a:gd name="T46" fmla="*/ 62 w 108"/>
                <a:gd name="T47" fmla="*/ 16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200">
                  <a:moveTo>
                    <a:pt x="92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8"/>
                    <a:pt x="2" y="192"/>
                    <a:pt x="5" y="195"/>
                  </a:cubicBezTo>
                  <a:cubicBezTo>
                    <a:pt x="8" y="198"/>
                    <a:pt x="12" y="200"/>
                    <a:pt x="17" y="200"/>
                  </a:cubicBezTo>
                  <a:cubicBezTo>
                    <a:pt x="92" y="200"/>
                    <a:pt x="92" y="200"/>
                    <a:pt x="92" y="200"/>
                  </a:cubicBezTo>
                  <a:cubicBezTo>
                    <a:pt x="96" y="200"/>
                    <a:pt x="100" y="198"/>
                    <a:pt x="104" y="195"/>
                  </a:cubicBezTo>
                  <a:cubicBezTo>
                    <a:pt x="107" y="192"/>
                    <a:pt x="108" y="188"/>
                    <a:pt x="108" y="183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2"/>
                    <a:pt x="107" y="8"/>
                    <a:pt x="104" y="5"/>
                  </a:cubicBezTo>
                  <a:cubicBezTo>
                    <a:pt x="100" y="2"/>
                    <a:pt x="96" y="0"/>
                    <a:pt x="92" y="0"/>
                  </a:cubicBezTo>
                  <a:close/>
                  <a:moveTo>
                    <a:pt x="62" y="162"/>
                  </a:moveTo>
                  <a:cubicBezTo>
                    <a:pt x="58" y="165"/>
                    <a:pt x="55" y="167"/>
                    <a:pt x="50" y="167"/>
                  </a:cubicBezTo>
                  <a:cubicBezTo>
                    <a:pt x="45" y="167"/>
                    <a:pt x="41" y="165"/>
                    <a:pt x="38" y="162"/>
                  </a:cubicBezTo>
                  <a:cubicBezTo>
                    <a:pt x="35" y="159"/>
                    <a:pt x="33" y="155"/>
                    <a:pt x="33" y="150"/>
                  </a:cubicBezTo>
                  <a:cubicBezTo>
                    <a:pt x="33" y="146"/>
                    <a:pt x="35" y="142"/>
                    <a:pt x="38" y="138"/>
                  </a:cubicBezTo>
                  <a:cubicBezTo>
                    <a:pt x="41" y="135"/>
                    <a:pt x="45" y="133"/>
                    <a:pt x="50" y="133"/>
                  </a:cubicBezTo>
                  <a:cubicBezTo>
                    <a:pt x="55" y="133"/>
                    <a:pt x="58" y="135"/>
                    <a:pt x="62" y="138"/>
                  </a:cubicBezTo>
                  <a:cubicBezTo>
                    <a:pt x="65" y="142"/>
                    <a:pt x="67" y="146"/>
                    <a:pt x="67" y="150"/>
                  </a:cubicBezTo>
                  <a:cubicBezTo>
                    <a:pt x="67" y="155"/>
                    <a:pt x="65" y="159"/>
                    <a:pt x="62" y="162"/>
                  </a:cubicBezTo>
                  <a:close/>
                  <a:moveTo>
                    <a:pt x="62" y="162"/>
                  </a:moveTo>
                  <a:cubicBezTo>
                    <a:pt x="62" y="162"/>
                    <a:pt x="62" y="162"/>
                    <a:pt x="62" y="1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6" name="Freeform 60"/>
          <p:cNvSpPr>
            <a:spLocks noEditPoints="1"/>
          </p:cNvSpPr>
          <p:nvPr/>
        </p:nvSpPr>
        <p:spPr bwMode="auto">
          <a:xfrm>
            <a:off x="15746981" y="4580818"/>
            <a:ext cx="1272980" cy="1380913"/>
          </a:xfrm>
          <a:custGeom>
            <a:avLst/>
            <a:gdLst>
              <a:gd name="T0" fmla="*/ 400 w 400"/>
              <a:gd name="T1" fmla="*/ 200 h 434"/>
              <a:gd name="T2" fmla="*/ 334 w 400"/>
              <a:gd name="T3" fmla="*/ 133 h 434"/>
              <a:gd name="T4" fmla="*/ 300 w 400"/>
              <a:gd name="T5" fmla="*/ 83 h 434"/>
              <a:gd name="T6" fmla="*/ 265 w 400"/>
              <a:gd name="T7" fmla="*/ 8 h 434"/>
              <a:gd name="T8" fmla="*/ 202 w 400"/>
              <a:gd name="T9" fmla="*/ 10 h 434"/>
              <a:gd name="T10" fmla="*/ 178 w 400"/>
              <a:gd name="T11" fmla="*/ 71 h 434"/>
              <a:gd name="T12" fmla="*/ 141 w 400"/>
              <a:gd name="T13" fmla="*/ 126 h 434"/>
              <a:gd name="T14" fmla="*/ 33 w 400"/>
              <a:gd name="T15" fmla="*/ 167 h 434"/>
              <a:gd name="T16" fmla="*/ 0 w 400"/>
              <a:gd name="T17" fmla="*/ 200 h 434"/>
              <a:gd name="T18" fmla="*/ 10 w 400"/>
              <a:gd name="T19" fmla="*/ 391 h 434"/>
              <a:gd name="T20" fmla="*/ 108 w 400"/>
              <a:gd name="T21" fmla="*/ 400 h 434"/>
              <a:gd name="T22" fmla="*/ 201 w 400"/>
              <a:gd name="T23" fmla="*/ 428 h 434"/>
              <a:gd name="T24" fmla="*/ 284 w 400"/>
              <a:gd name="T25" fmla="*/ 434 h 434"/>
              <a:gd name="T26" fmla="*/ 365 w 400"/>
              <a:gd name="T27" fmla="*/ 356 h 434"/>
              <a:gd name="T28" fmla="*/ 380 w 400"/>
              <a:gd name="T29" fmla="*/ 298 h 434"/>
              <a:gd name="T30" fmla="*/ 388 w 400"/>
              <a:gd name="T31" fmla="*/ 242 h 434"/>
              <a:gd name="T32" fmla="*/ 50 w 400"/>
              <a:gd name="T33" fmla="*/ 367 h 434"/>
              <a:gd name="T34" fmla="*/ 33 w 400"/>
              <a:gd name="T35" fmla="*/ 350 h 434"/>
              <a:gd name="T36" fmla="*/ 50 w 400"/>
              <a:gd name="T37" fmla="*/ 334 h 434"/>
              <a:gd name="T38" fmla="*/ 67 w 400"/>
              <a:gd name="T39" fmla="*/ 350 h 434"/>
              <a:gd name="T40" fmla="*/ 361 w 400"/>
              <a:gd name="T41" fmla="*/ 221 h 434"/>
              <a:gd name="T42" fmla="*/ 354 w 400"/>
              <a:gd name="T43" fmla="*/ 246 h 434"/>
              <a:gd name="T44" fmla="*/ 343 w 400"/>
              <a:gd name="T45" fmla="*/ 291 h 434"/>
              <a:gd name="T46" fmla="*/ 343 w 400"/>
              <a:gd name="T47" fmla="*/ 329 h 434"/>
              <a:gd name="T48" fmla="*/ 332 w 400"/>
              <a:gd name="T49" fmla="*/ 357 h 434"/>
              <a:gd name="T50" fmla="*/ 250 w 400"/>
              <a:gd name="T51" fmla="*/ 400 h 434"/>
              <a:gd name="T52" fmla="*/ 154 w 400"/>
              <a:gd name="T53" fmla="*/ 379 h 434"/>
              <a:gd name="T54" fmla="*/ 135 w 400"/>
              <a:gd name="T55" fmla="*/ 372 h 434"/>
              <a:gd name="T56" fmla="*/ 117 w 400"/>
              <a:gd name="T57" fmla="*/ 368 h 434"/>
              <a:gd name="T58" fmla="*/ 100 w 400"/>
              <a:gd name="T59" fmla="*/ 367 h 434"/>
              <a:gd name="T60" fmla="*/ 108 w 400"/>
              <a:gd name="T61" fmla="*/ 200 h 434"/>
              <a:gd name="T62" fmla="*/ 128 w 400"/>
              <a:gd name="T63" fmla="*/ 191 h 434"/>
              <a:gd name="T64" fmla="*/ 149 w 400"/>
              <a:gd name="T65" fmla="*/ 170 h 434"/>
              <a:gd name="T66" fmla="*/ 166 w 400"/>
              <a:gd name="T67" fmla="*/ 148 h 434"/>
              <a:gd name="T68" fmla="*/ 192 w 400"/>
              <a:gd name="T69" fmla="*/ 117 h 434"/>
              <a:gd name="T70" fmla="*/ 215 w 400"/>
              <a:gd name="T71" fmla="*/ 56 h 434"/>
              <a:gd name="T72" fmla="*/ 259 w 400"/>
              <a:gd name="T73" fmla="*/ 46 h 434"/>
              <a:gd name="T74" fmla="*/ 254 w 400"/>
              <a:gd name="T75" fmla="*/ 125 h 434"/>
              <a:gd name="T76" fmla="*/ 334 w 400"/>
              <a:gd name="T77" fmla="*/ 167 h 434"/>
              <a:gd name="T78" fmla="*/ 367 w 400"/>
              <a:gd name="T79" fmla="*/ 200 h 434"/>
              <a:gd name="T80" fmla="*/ 361 w 400"/>
              <a:gd name="T81" fmla="*/ 221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34">
                <a:moveTo>
                  <a:pt x="388" y="242"/>
                </a:moveTo>
                <a:cubicBezTo>
                  <a:pt x="396" y="230"/>
                  <a:pt x="400" y="215"/>
                  <a:pt x="400" y="200"/>
                </a:cubicBezTo>
                <a:cubicBezTo>
                  <a:pt x="400" y="182"/>
                  <a:pt x="394" y="167"/>
                  <a:pt x="381" y="153"/>
                </a:cubicBezTo>
                <a:cubicBezTo>
                  <a:pt x="367" y="140"/>
                  <a:pt x="352" y="133"/>
                  <a:pt x="334" y="133"/>
                </a:cubicBezTo>
                <a:cubicBezTo>
                  <a:pt x="288" y="133"/>
                  <a:pt x="288" y="133"/>
                  <a:pt x="288" y="133"/>
                </a:cubicBezTo>
                <a:cubicBezTo>
                  <a:pt x="296" y="116"/>
                  <a:pt x="300" y="100"/>
                  <a:pt x="300" y="83"/>
                </a:cubicBezTo>
                <a:cubicBezTo>
                  <a:pt x="300" y="63"/>
                  <a:pt x="297" y="47"/>
                  <a:pt x="291" y="35"/>
                </a:cubicBezTo>
                <a:cubicBezTo>
                  <a:pt x="285" y="23"/>
                  <a:pt x="276" y="14"/>
                  <a:pt x="265" y="8"/>
                </a:cubicBezTo>
                <a:cubicBezTo>
                  <a:pt x="253" y="3"/>
                  <a:pt x="240" y="0"/>
                  <a:pt x="225" y="0"/>
                </a:cubicBezTo>
                <a:cubicBezTo>
                  <a:pt x="216" y="0"/>
                  <a:pt x="209" y="3"/>
                  <a:pt x="202" y="10"/>
                </a:cubicBezTo>
                <a:cubicBezTo>
                  <a:pt x="194" y="17"/>
                  <a:pt x="189" y="26"/>
                  <a:pt x="186" y="38"/>
                </a:cubicBezTo>
                <a:cubicBezTo>
                  <a:pt x="182" y="49"/>
                  <a:pt x="180" y="60"/>
                  <a:pt x="178" y="71"/>
                </a:cubicBezTo>
                <a:cubicBezTo>
                  <a:pt x="176" y="81"/>
                  <a:pt x="173" y="89"/>
                  <a:pt x="168" y="93"/>
                </a:cubicBezTo>
                <a:cubicBezTo>
                  <a:pt x="160" y="102"/>
                  <a:pt x="151" y="113"/>
                  <a:pt x="141" y="126"/>
                </a:cubicBezTo>
                <a:cubicBezTo>
                  <a:pt x="123" y="149"/>
                  <a:pt x="111" y="163"/>
                  <a:pt x="105" y="167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24" y="167"/>
                  <a:pt x="16" y="170"/>
                  <a:pt x="10" y="177"/>
                </a:cubicBezTo>
                <a:cubicBezTo>
                  <a:pt x="3" y="183"/>
                  <a:pt x="0" y="191"/>
                  <a:pt x="0" y="20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3" y="384"/>
                  <a:pt x="10" y="391"/>
                </a:cubicBezTo>
                <a:cubicBezTo>
                  <a:pt x="16" y="397"/>
                  <a:pt x="24" y="400"/>
                  <a:pt x="33" y="400"/>
                </a:cubicBezTo>
                <a:cubicBezTo>
                  <a:pt x="108" y="400"/>
                  <a:pt x="108" y="400"/>
                  <a:pt x="108" y="400"/>
                </a:cubicBezTo>
                <a:cubicBezTo>
                  <a:pt x="112" y="400"/>
                  <a:pt x="124" y="404"/>
                  <a:pt x="144" y="411"/>
                </a:cubicBezTo>
                <a:cubicBezTo>
                  <a:pt x="166" y="418"/>
                  <a:pt x="185" y="424"/>
                  <a:pt x="201" y="428"/>
                </a:cubicBezTo>
                <a:cubicBezTo>
                  <a:pt x="217" y="432"/>
                  <a:pt x="234" y="434"/>
                  <a:pt x="250" y="434"/>
                </a:cubicBezTo>
                <a:cubicBezTo>
                  <a:pt x="284" y="434"/>
                  <a:pt x="284" y="434"/>
                  <a:pt x="284" y="434"/>
                </a:cubicBezTo>
                <a:cubicBezTo>
                  <a:pt x="308" y="434"/>
                  <a:pt x="328" y="427"/>
                  <a:pt x="343" y="413"/>
                </a:cubicBezTo>
                <a:cubicBezTo>
                  <a:pt x="358" y="399"/>
                  <a:pt x="365" y="380"/>
                  <a:pt x="365" y="356"/>
                </a:cubicBezTo>
                <a:cubicBezTo>
                  <a:pt x="376" y="342"/>
                  <a:pt x="381" y="327"/>
                  <a:pt x="381" y="309"/>
                </a:cubicBezTo>
                <a:cubicBezTo>
                  <a:pt x="381" y="305"/>
                  <a:pt x="381" y="302"/>
                  <a:pt x="380" y="298"/>
                </a:cubicBezTo>
                <a:cubicBezTo>
                  <a:pt x="387" y="286"/>
                  <a:pt x="390" y="274"/>
                  <a:pt x="390" y="260"/>
                </a:cubicBezTo>
                <a:cubicBezTo>
                  <a:pt x="390" y="254"/>
                  <a:pt x="389" y="248"/>
                  <a:pt x="388" y="242"/>
                </a:cubicBezTo>
                <a:close/>
                <a:moveTo>
                  <a:pt x="62" y="362"/>
                </a:moveTo>
                <a:cubicBezTo>
                  <a:pt x="58" y="365"/>
                  <a:pt x="55" y="367"/>
                  <a:pt x="50" y="367"/>
                </a:cubicBezTo>
                <a:cubicBezTo>
                  <a:pt x="46" y="367"/>
                  <a:pt x="42" y="365"/>
                  <a:pt x="38" y="362"/>
                </a:cubicBezTo>
                <a:cubicBezTo>
                  <a:pt x="35" y="359"/>
                  <a:pt x="33" y="355"/>
                  <a:pt x="33" y="350"/>
                </a:cubicBezTo>
                <a:cubicBezTo>
                  <a:pt x="33" y="346"/>
                  <a:pt x="35" y="342"/>
                  <a:pt x="38" y="339"/>
                </a:cubicBezTo>
                <a:cubicBezTo>
                  <a:pt x="42" y="335"/>
                  <a:pt x="46" y="334"/>
                  <a:pt x="50" y="334"/>
                </a:cubicBezTo>
                <a:cubicBezTo>
                  <a:pt x="55" y="334"/>
                  <a:pt x="58" y="335"/>
                  <a:pt x="62" y="339"/>
                </a:cubicBezTo>
                <a:cubicBezTo>
                  <a:pt x="65" y="342"/>
                  <a:pt x="67" y="346"/>
                  <a:pt x="67" y="350"/>
                </a:cubicBezTo>
                <a:cubicBezTo>
                  <a:pt x="67" y="355"/>
                  <a:pt x="65" y="359"/>
                  <a:pt x="62" y="362"/>
                </a:cubicBezTo>
                <a:close/>
                <a:moveTo>
                  <a:pt x="361" y="221"/>
                </a:moveTo>
                <a:cubicBezTo>
                  <a:pt x="358" y="229"/>
                  <a:pt x="353" y="233"/>
                  <a:pt x="348" y="234"/>
                </a:cubicBezTo>
                <a:cubicBezTo>
                  <a:pt x="350" y="237"/>
                  <a:pt x="352" y="241"/>
                  <a:pt x="354" y="246"/>
                </a:cubicBezTo>
                <a:cubicBezTo>
                  <a:pt x="356" y="251"/>
                  <a:pt x="357" y="256"/>
                  <a:pt x="357" y="260"/>
                </a:cubicBezTo>
                <a:cubicBezTo>
                  <a:pt x="357" y="272"/>
                  <a:pt x="352" y="283"/>
                  <a:pt x="343" y="291"/>
                </a:cubicBezTo>
                <a:cubicBezTo>
                  <a:pt x="346" y="297"/>
                  <a:pt x="348" y="303"/>
                  <a:pt x="348" y="309"/>
                </a:cubicBezTo>
                <a:cubicBezTo>
                  <a:pt x="348" y="316"/>
                  <a:pt x="346" y="322"/>
                  <a:pt x="343" y="329"/>
                </a:cubicBezTo>
                <a:cubicBezTo>
                  <a:pt x="340" y="335"/>
                  <a:pt x="336" y="340"/>
                  <a:pt x="331" y="342"/>
                </a:cubicBezTo>
                <a:cubicBezTo>
                  <a:pt x="331" y="348"/>
                  <a:pt x="332" y="352"/>
                  <a:pt x="332" y="357"/>
                </a:cubicBezTo>
                <a:cubicBezTo>
                  <a:pt x="332" y="386"/>
                  <a:pt x="315" y="400"/>
                  <a:pt x="282" y="400"/>
                </a:cubicBezTo>
                <a:cubicBezTo>
                  <a:pt x="250" y="400"/>
                  <a:pt x="250" y="400"/>
                  <a:pt x="250" y="400"/>
                </a:cubicBezTo>
                <a:cubicBezTo>
                  <a:pt x="228" y="400"/>
                  <a:pt x="198" y="394"/>
                  <a:pt x="161" y="381"/>
                </a:cubicBezTo>
                <a:cubicBezTo>
                  <a:pt x="160" y="381"/>
                  <a:pt x="158" y="380"/>
                  <a:pt x="154" y="379"/>
                </a:cubicBezTo>
                <a:cubicBezTo>
                  <a:pt x="149" y="377"/>
                  <a:pt x="146" y="376"/>
                  <a:pt x="144" y="375"/>
                </a:cubicBezTo>
                <a:cubicBezTo>
                  <a:pt x="142" y="375"/>
                  <a:pt x="139" y="374"/>
                  <a:pt x="135" y="372"/>
                </a:cubicBezTo>
                <a:cubicBezTo>
                  <a:pt x="131" y="371"/>
                  <a:pt x="128" y="370"/>
                  <a:pt x="125" y="370"/>
                </a:cubicBezTo>
                <a:cubicBezTo>
                  <a:pt x="123" y="369"/>
                  <a:pt x="120" y="368"/>
                  <a:pt x="117" y="368"/>
                </a:cubicBezTo>
                <a:cubicBezTo>
                  <a:pt x="113" y="367"/>
                  <a:pt x="111" y="367"/>
                  <a:pt x="108" y="367"/>
                </a:cubicBezTo>
                <a:cubicBezTo>
                  <a:pt x="100" y="367"/>
                  <a:pt x="100" y="367"/>
                  <a:pt x="100" y="367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8" y="200"/>
                  <a:pt x="108" y="200"/>
                  <a:pt x="108" y="200"/>
                </a:cubicBezTo>
                <a:cubicBezTo>
                  <a:pt x="111" y="200"/>
                  <a:pt x="114" y="199"/>
                  <a:pt x="118" y="198"/>
                </a:cubicBezTo>
                <a:cubicBezTo>
                  <a:pt x="121" y="196"/>
                  <a:pt x="125" y="194"/>
                  <a:pt x="128" y="191"/>
                </a:cubicBezTo>
                <a:cubicBezTo>
                  <a:pt x="132" y="188"/>
                  <a:pt x="135" y="185"/>
                  <a:pt x="138" y="182"/>
                </a:cubicBezTo>
                <a:cubicBezTo>
                  <a:pt x="141" y="179"/>
                  <a:pt x="145" y="175"/>
                  <a:pt x="149" y="170"/>
                </a:cubicBezTo>
                <a:cubicBezTo>
                  <a:pt x="152" y="166"/>
                  <a:pt x="155" y="162"/>
                  <a:pt x="158" y="159"/>
                </a:cubicBezTo>
                <a:cubicBezTo>
                  <a:pt x="160" y="156"/>
                  <a:pt x="163" y="153"/>
                  <a:pt x="166" y="148"/>
                </a:cubicBezTo>
                <a:cubicBezTo>
                  <a:pt x="169" y="144"/>
                  <a:pt x="171" y="141"/>
                  <a:pt x="172" y="141"/>
                </a:cubicBezTo>
                <a:cubicBezTo>
                  <a:pt x="181" y="129"/>
                  <a:pt x="188" y="121"/>
                  <a:pt x="192" y="117"/>
                </a:cubicBezTo>
                <a:cubicBezTo>
                  <a:pt x="199" y="109"/>
                  <a:pt x="204" y="100"/>
                  <a:pt x="207" y="88"/>
                </a:cubicBezTo>
                <a:cubicBezTo>
                  <a:pt x="211" y="77"/>
                  <a:pt x="213" y="66"/>
                  <a:pt x="215" y="56"/>
                </a:cubicBezTo>
                <a:cubicBezTo>
                  <a:pt x="217" y="45"/>
                  <a:pt x="221" y="38"/>
                  <a:pt x="225" y="33"/>
                </a:cubicBezTo>
                <a:cubicBezTo>
                  <a:pt x="242" y="33"/>
                  <a:pt x="253" y="37"/>
                  <a:pt x="259" y="46"/>
                </a:cubicBezTo>
                <a:cubicBezTo>
                  <a:pt x="264" y="54"/>
                  <a:pt x="267" y="66"/>
                  <a:pt x="267" y="83"/>
                </a:cubicBezTo>
                <a:cubicBezTo>
                  <a:pt x="267" y="94"/>
                  <a:pt x="263" y="108"/>
                  <a:pt x="254" y="125"/>
                </a:cubicBezTo>
                <a:cubicBezTo>
                  <a:pt x="246" y="143"/>
                  <a:pt x="242" y="157"/>
                  <a:pt x="242" y="167"/>
                </a:cubicBezTo>
                <a:cubicBezTo>
                  <a:pt x="334" y="167"/>
                  <a:pt x="334" y="167"/>
                  <a:pt x="334" y="167"/>
                </a:cubicBezTo>
                <a:cubicBezTo>
                  <a:pt x="342" y="167"/>
                  <a:pt x="350" y="170"/>
                  <a:pt x="357" y="177"/>
                </a:cubicBezTo>
                <a:cubicBezTo>
                  <a:pt x="364" y="184"/>
                  <a:pt x="367" y="191"/>
                  <a:pt x="367" y="200"/>
                </a:cubicBezTo>
                <a:cubicBezTo>
                  <a:pt x="367" y="206"/>
                  <a:pt x="365" y="213"/>
                  <a:pt x="361" y="221"/>
                </a:cubicBezTo>
                <a:close/>
                <a:moveTo>
                  <a:pt x="361" y="221"/>
                </a:moveTo>
                <a:cubicBezTo>
                  <a:pt x="361" y="221"/>
                  <a:pt x="361" y="221"/>
                  <a:pt x="361" y="22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014081" y="7523588"/>
            <a:ext cx="1272980" cy="1272980"/>
            <a:chOff x="506413" y="3452813"/>
            <a:chExt cx="636588" cy="636588"/>
          </a:xfrm>
          <a:solidFill>
            <a:schemeClr val="bg1"/>
          </a:solidFill>
        </p:grpSpPr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506413" y="3452813"/>
              <a:ext cx="636588" cy="636588"/>
            </a:xfrm>
            <a:custGeom>
              <a:avLst/>
              <a:gdLst>
                <a:gd name="T0" fmla="*/ 430 w 439"/>
                <a:gd name="T1" fmla="*/ 146 h 439"/>
                <a:gd name="T2" fmla="*/ 397 w 439"/>
                <a:gd name="T3" fmla="*/ 113 h 439"/>
                <a:gd name="T4" fmla="*/ 361 w 439"/>
                <a:gd name="T5" fmla="*/ 128 h 439"/>
                <a:gd name="T6" fmla="*/ 326 w 439"/>
                <a:gd name="T7" fmla="*/ 113 h 439"/>
                <a:gd name="T8" fmla="*/ 311 w 439"/>
                <a:gd name="T9" fmla="*/ 78 h 439"/>
                <a:gd name="T10" fmla="*/ 326 w 439"/>
                <a:gd name="T11" fmla="*/ 42 h 439"/>
                <a:gd name="T12" fmla="*/ 293 w 439"/>
                <a:gd name="T13" fmla="*/ 10 h 439"/>
                <a:gd name="T14" fmla="*/ 270 w 439"/>
                <a:gd name="T15" fmla="*/ 0 h 439"/>
                <a:gd name="T16" fmla="*/ 246 w 439"/>
                <a:gd name="T17" fmla="*/ 10 h 439"/>
                <a:gd name="T18" fmla="*/ 10 w 439"/>
                <a:gd name="T19" fmla="*/ 246 h 439"/>
                <a:gd name="T20" fmla="*/ 0 w 439"/>
                <a:gd name="T21" fmla="*/ 269 h 439"/>
                <a:gd name="T22" fmla="*/ 10 w 439"/>
                <a:gd name="T23" fmla="*/ 293 h 439"/>
                <a:gd name="T24" fmla="*/ 42 w 439"/>
                <a:gd name="T25" fmla="*/ 326 h 439"/>
                <a:gd name="T26" fmla="*/ 78 w 439"/>
                <a:gd name="T27" fmla="*/ 311 h 439"/>
                <a:gd name="T28" fmla="*/ 113 w 439"/>
                <a:gd name="T29" fmla="*/ 326 h 439"/>
                <a:gd name="T30" fmla="*/ 128 w 439"/>
                <a:gd name="T31" fmla="*/ 361 h 439"/>
                <a:gd name="T32" fmla="*/ 113 w 439"/>
                <a:gd name="T33" fmla="*/ 397 h 439"/>
                <a:gd name="T34" fmla="*/ 146 w 439"/>
                <a:gd name="T35" fmla="*/ 430 h 439"/>
                <a:gd name="T36" fmla="*/ 170 w 439"/>
                <a:gd name="T37" fmla="*/ 439 h 439"/>
                <a:gd name="T38" fmla="*/ 193 w 439"/>
                <a:gd name="T39" fmla="*/ 430 h 439"/>
                <a:gd name="T40" fmla="*/ 430 w 439"/>
                <a:gd name="T41" fmla="*/ 193 h 439"/>
                <a:gd name="T42" fmla="*/ 439 w 439"/>
                <a:gd name="T43" fmla="*/ 169 h 439"/>
                <a:gd name="T44" fmla="*/ 430 w 439"/>
                <a:gd name="T45" fmla="*/ 146 h 439"/>
                <a:gd name="T46" fmla="*/ 359 w 439"/>
                <a:gd name="T47" fmla="*/ 198 h 439"/>
                <a:gd name="T48" fmla="*/ 198 w 439"/>
                <a:gd name="T49" fmla="*/ 359 h 439"/>
                <a:gd name="T50" fmla="*/ 186 w 439"/>
                <a:gd name="T51" fmla="*/ 364 h 439"/>
                <a:gd name="T52" fmla="*/ 174 w 439"/>
                <a:gd name="T53" fmla="*/ 359 h 439"/>
                <a:gd name="T54" fmla="*/ 80 w 439"/>
                <a:gd name="T55" fmla="*/ 265 h 439"/>
                <a:gd name="T56" fmla="*/ 75 w 439"/>
                <a:gd name="T57" fmla="*/ 253 h 439"/>
                <a:gd name="T58" fmla="*/ 80 w 439"/>
                <a:gd name="T59" fmla="*/ 241 h 439"/>
                <a:gd name="T60" fmla="*/ 241 w 439"/>
                <a:gd name="T61" fmla="*/ 80 h 439"/>
                <a:gd name="T62" fmla="*/ 253 w 439"/>
                <a:gd name="T63" fmla="*/ 75 h 439"/>
                <a:gd name="T64" fmla="*/ 265 w 439"/>
                <a:gd name="T65" fmla="*/ 80 h 439"/>
                <a:gd name="T66" fmla="*/ 359 w 439"/>
                <a:gd name="T67" fmla="*/ 174 h 439"/>
                <a:gd name="T68" fmla="*/ 364 w 439"/>
                <a:gd name="T69" fmla="*/ 186 h 439"/>
                <a:gd name="T70" fmla="*/ 359 w 439"/>
                <a:gd name="T71" fmla="*/ 198 h 439"/>
                <a:gd name="T72" fmla="*/ 359 w 439"/>
                <a:gd name="T73" fmla="*/ 198 h 439"/>
                <a:gd name="T74" fmla="*/ 359 w 439"/>
                <a:gd name="T75" fmla="*/ 198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9" h="439">
                  <a:moveTo>
                    <a:pt x="430" y="146"/>
                  </a:moveTo>
                  <a:cubicBezTo>
                    <a:pt x="397" y="113"/>
                    <a:pt x="397" y="113"/>
                    <a:pt x="397" y="113"/>
                  </a:cubicBezTo>
                  <a:cubicBezTo>
                    <a:pt x="387" y="123"/>
                    <a:pt x="375" y="128"/>
                    <a:pt x="361" y="128"/>
                  </a:cubicBezTo>
                  <a:cubicBezTo>
                    <a:pt x="347" y="128"/>
                    <a:pt x="336" y="123"/>
                    <a:pt x="326" y="113"/>
                  </a:cubicBezTo>
                  <a:cubicBezTo>
                    <a:pt x="316" y="103"/>
                    <a:pt x="311" y="92"/>
                    <a:pt x="311" y="78"/>
                  </a:cubicBezTo>
                  <a:cubicBezTo>
                    <a:pt x="311" y="64"/>
                    <a:pt x="316" y="52"/>
                    <a:pt x="326" y="42"/>
                  </a:cubicBezTo>
                  <a:cubicBezTo>
                    <a:pt x="293" y="10"/>
                    <a:pt x="293" y="10"/>
                    <a:pt x="293" y="10"/>
                  </a:cubicBezTo>
                  <a:cubicBezTo>
                    <a:pt x="287" y="3"/>
                    <a:pt x="279" y="0"/>
                    <a:pt x="270" y="0"/>
                  </a:cubicBezTo>
                  <a:cubicBezTo>
                    <a:pt x="260" y="0"/>
                    <a:pt x="253" y="3"/>
                    <a:pt x="246" y="10"/>
                  </a:cubicBezTo>
                  <a:cubicBezTo>
                    <a:pt x="10" y="246"/>
                    <a:pt x="10" y="246"/>
                    <a:pt x="10" y="246"/>
                  </a:cubicBezTo>
                  <a:cubicBezTo>
                    <a:pt x="3" y="252"/>
                    <a:pt x="0" y="260"/>
                    <a:pt x="0" y="269"/>
                  </a:cubicBezTo>
                  <a:cubicBezTo>
                    <a:pt x="0" y="279"/>
                    <a:pt x="3" y="287"/>
                    <a:pt x="10" y="293"/>
                  </a:cubicBezTo>
                  <a:cubicBezTo>
                    <a:pt x="42" y="326"/>
                    <a:pt x="42" y="326"/>
                    <a:pt x="42" y="326"/>
                  </a:cubicBezTo>
                  <a:cubicBezTo>
                    <a:pt x="52" y="316"/>
                    <a:pt x="64" y="311"/>
                    <a:pt x="78" y="311"/>
                  </a:cubicBezTo>
                  <a:cubicBezTo>
                    <a:pt x="92" y="311"/>
                    <a:pt x="103" y="316"/>
                    <a:pt x="113" y="326"/>
                  </a:cubicBezTo>
                  <a:cubicBezTo>
                    <a:pt x="123" y="336"/>
                    <a:pt x="128" y="347"/>
                    <a:pt x="128" y="361"/>
                  </a:cubicBezTo>
                  <a:cubicBezTo>
                    <a:pt x="128" y="375"/>
                    <a:pt x="123" y="387"/>
                    <a:pt x="113" y="397"/>
                  </a:cubicBezTo>
                  <a:cubicBezTo>
                    <a:pt x="146" y="430"/>
                    <a:pt x="146" y="430"/>
                    <a:pt x="146" y="430"/>
                  </a:cubicBezTo>
                  <a:cubicBezTo>
                    <a:pt x="152" y="436"/>
                    <a:pt x="160" y="439"/>
                    <a:pt x="170" y="439"/>
                  </a:cubicBezTo>
                  <a:cubicBezTo>
                    <a:pt x="179" y="439"/>
                    <a:pt x="187" y="436"/>
                    <a:pt x="193" y="430"/>
                  </a:cubicBezTo>
                  <a:cubicBezTo>
                    <a:pt x="430" y="193"/>
                    <a:pt x="430" y="193"/>
                    <a:pt x="430" y="193"/>
                  </a:cubicBezTo>
                  <a:cubicBezTo>
                    <a:pt x="436" y="186"/>
                    <a:pt x="439" y="179"/>
                    <a:pt x="439" y="169"/>
                  </a:cubicBezTo>
                  <a:cubicBezTo>
                    <a:pt x="439" y="160"/>
                    <a:pt x="436" y="152"/>
                    <a:pt x="430" y="146"/>
                  </a:cubicBezTo>
                  <a:close/>
                  <a:moveTo>
                    <a:pt x="359" y="198"/>
                  </a:moveTo>
                  <a:cubicBezTo>
                    <a:pt x="198" y="359"/>
                    <a:pt x="198" y="359"/>
                    <a:pt x="198" y="359"/>
                  </a:cubicBezTo>
                  <a:cubicBezTo>
                    <a:pt x="195" y="362"/>
                    <a:pt x="191" y="364"/>
                    <a:pt x="186" y="364"/>
                  </a:cubicBezTo>
                  <a:cubicBezTo>
                    <a:pt x="181" y="364"/>
                    <a:pt x="178" y="362"/>
                    <a:pt x="174" y="359"/>
                  </a:cubicBezTo>
                  <a:cubicBezTo>
                    <a:pt x="80" y="265"/>
                    <a:pt x="80" y="265"/>
                    <a:pt x="80" y="265"/>
                  </a:cubicBezTo>
                  <a:cubicBezTo>
                    <a:pt x="77" y="261"/>
                    <a:pt x="75" y="257"/>
                    <a:pt x="75" y="253"/>
                  </a:cubicBezTo>
                  <a:cubicBezTo>
                    <a:pt x="75" y="248"/>
                    <a:pt x="77" y="244"/>
                    <a:pt x="80" y="241"/>
                  </a:cubicBezTo>
                  <a:cubicBezTo>
                    <a:pt x="241" y="80"/>
                    <a:pt x="241" y="80"/>
                    <a:pt x="241" y="80"/>
                  </a:cubicBezTo>
                  <a:cubicBezTo>
                    <a:pt x="244" y="77"/>
                    <a:pt x="248" y="75"/>
                    <a:pt x="253" y="75"/>
                  </a:cubicBezTo>
                  <a:cubicBezTo>
                    <a:pt x="258" y="75"/>
                    <a:pt x="262" y="77"/>
                    <a:pt x="265" y="80"/>
                  </a:cubicBezTo>
                  <a:cubicBezTo>
                    <a:pt x="359" y="174"/>
                    <a:pt x="359" y="174"/>
                    <a:pt x="359" y="174"/>
                  </a:cubicBezTo>
                  <a:cubicBezTo>
                    <a:pt x="362" y="178"/>
                    <a:pt x="364" y="182"/>
                    <a:pt x="364" y="186"/>
                  </a:cubicBezTo>
                  <a:cubicBezTo>
                    <a:pt x="364" y="191"/>
                    <a:pt x="362" y="195"/>
                    <a:pt x="359" y="198"/>
                  </a:cubicBezTo>
                  <a:close/>
                  <a:moveTo>
                    <a:pt x="359" y="198"/>
                  </a:moveTo>
                  <a:cubicBezTo>
                    <a:pt x="359" y="198"/>
                    <a:pt x="359" y="198"/>
                    <a:pt x="359" y="1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5"/>
            <p:cNvSpPr>
              <a:spLocks noEditPoints="1"/>
            </p:cNvSpPr>
            <p:nvPr/>
          </p:nvSpPr>
          <p:spPr bwMode="auto">
            <a:xfrm>
              <a:off x="657225" y="3603625"/>
              <a:ext cx="334963" cy="334963"/>
            </a:xfrm>
            <a:custGeom>
              <a:avLst/>
              <a:gdLst>
                <a:gd name="T0" fmla="*/ 136 w 211"/>
                <a:gd name="T1" fmla="*/ 0 h 211"/>
                <a:gd name="T2" fmla="*/ 211 w 211"/>
                <a:gd name="T3" fmla="*/ 75 h 211"/>
                <a:gd name="T4" fmla="*/ 75 w 211"/>
                <a:gd name="T5" fmla="*/ 211 h 211"/>
                <a:gd name="T6" fmla="*/ 0 w 211"/>
                <a:gd name="T7" fmla="*/ 136 h 211"/>
                <a:gd name="T8" fmla="*/ 136 w 211"/>
                <a:gd name="T9" fmla="*/ 0 h 211"/>
                <a:gd name="T10" fmla="*/ 136 w 211"/>
                <a:gd name="T11" fmla="*/ 0 h 211"/>
                <a:gd name="T12" fmla="*/ 136 w 211"/>
                <a:gd name="T13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11">
                  <a:moveTo>
                    <a:pt x="136" y="0"/>
                  </a:moveTo>
                  <a:lnTo>
                    <a:pt x="211" y="75"/>
                  </a:lnTo>
                  <a:lnTo>
                    <a:pt x="75" y="211"/>
                  </a:lnTo>
                  <a:lnTo>
                    <a:pt x="0" y="136"/>
                  </a:lnTo>
                  <a:lnTo>
                    <a:pt x="136" y="0"/>
                  </a:lnTo>
                  <a:close/>
                  <a:moveTo>
                    <a:pt x="136" y="0"/>
                  </a:moveTo>
                  <a:lnTo>
                    <a:pt x="1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3" name="AutoShape 68"/>
          <p:cNvSpPr>
            <a:spLocks noChangeAspect="1" noChangeArrowheads="1" noTextEdit="1"/>
          </p:cNvSpPr>
          <p:nvPr/>
        </p:nvSpPr>
        <p:spPr bwMode="auto">
          <a:xfrm>
            <a:off x="3963200" y="7526763"/>
            <a:ext cx="1269804" cy="127932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4" name="Freeform 70"/>
          <p:cNvSpPr>
            <a:spLocks noEditPoints="1"/>
          </p:cNvSpPr>
          <p:nvPr/>
        </p:nvSpPr>
        <p:spPr bwMode="auto">
          <a:xfrm>
            <a:off x="3963199" y="7529937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23 w 400"/>
              <a:gd name="T27" fmla="*/ 271 h 400"/>
              <a:gd name="T28" fmla="*/ 271 w 400"/>
              <a:gd name="T29" fmla="*/ 323 h 400"/>
              <a:gd name="T30" fmla="*/ 200 w 400"/>
              <a:gd name="T31" fmla="*/ 342 h 400"/>
              <a:gd name="T32" fmla="*/ 129 w 400"/>
              <a:gd name="T33" fmla="*/ 323 h 400"/>
              <a:gd name="T34" fmla="*/ 77 w 400"/>
              <a:gd name="T35" fmla="*/ 271 h 400"/>
              <a:gd name="T36" fmla="*/ 58 w 400"/>
              <a:gd name="T37" fmla="*/ 200 h 400"/>
              <a:gd name="T38" fmla="*/ 77 w 400"/>
              <a:gd name="T39" fmla="*/ 129 h 400"/>
              <a:gd name="T40" fmla="*/ 129 w 400"/>
              <a:gd name="T41" fmla="*/ 77 h 400"/>
              <a:gd name="T42" fmla="*/ 200 w 400"/>
              <a:gd name="T43" fmla="*/ 58 h 400"/>
              <a:gd name="T44" fmla="*/ 271 w 400"/>
              <a:gd name="T45" fmla="*/ 77 h 400"/>
              <a:gd name="T46" fmla="*/ 323 w 400"/>
              <a:gd name="T47" fmla="*/ 129 h 400"/>
              <a:gd name="T48" fmla="*/ 342 w 400"/>
              <a:gd name="T49" fmla="*/ 200 h 400"/>
              <a:gd name="T50" fmla="*/ 323 w 400"/>
              <a:gd name="T51" fmla="*/ 271 h 400"/>
              <a:gd name="T52" fmla="*/ 323 w 400"/>
              <a:gd name="T53" fmla="*/ 271 h 400"/>
              <a:gd name="T54" fmla="*/ 323 w 400"/>
              <a:gd name="T55" fmla="*/ 2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23" y="271"/>
                </a:moveTo>
                <a:cubicBezTo>
                  <a:pt x="310" y="293"/>
                  <a:pt x="293" y="310"/>
                  <a:pt x="271" y="323"/>
                </a:cubicBezTo>
                <a:cubicBezTo>
                  <a:pt x="250" y="336"/>
                  <a:pt x="226" y="342"/>
                  <a:pt x="200" y="342"/>
                </a:cubicBezTo>
                <a:cubicBezTo>
                  <a:pt x="175" y="342"/>
                  <a:pt x="151" y="336"/>
                  <a:pt x="129" y="323"/>
                </a:cubicBezTo>
                <a:cubicBezTo>
                  <a:pt x="107" y="310"/>
                  <a:pt x="90" y="293"/>
                  <a:pt x="77" y="271"/>
                </a:cubicBezTo>
                <a:cubicBezTo>
                  <a:pt x="65" y="250"/>
                  <a:pt x="58" y="226"/>
                  <a:pt x="58" y="200"/>
                </a:cubicBezTo>
                <a:cubicBezTo>
                  <a:pt x="58" y="174"/>
                  <a:pt x="65" y="151"/>
                  <a:pt x="77" y="129"/>
                </a:cubicBezTo>
                <a:cubicBezTo>
                  <a:pt x="90" y="107"/>
                  <a:pt x="107" y="90"/>
                  <a:pt x="129" y="77"/>
                </a:cubicBezTo>
                <a:cubicBezTo>
                  <a:pt x="151" y="65"/>
                  <a:pt x="175" y="58"/>
                  <a:pt x="200" y="58"/>
                </a:cubicBezTo>
                <a:cubicBezTo>
                  <a:pt x="226" y="58"/>
                  <a:pt x="250" y="65"/>
                  <a:pt x="271" y="77"/>
                </a:cubicBezTo>
                <a:cubicBezTo>
                  <a:pt x="293" y="90"/>
                  <a:pt x="310" y="107"/>
                  <a:pt x="323" y="129"/>
                </a:cubicBezTo>
                <a:cubicBezTo>
                  <a:pt x="336" y="151"/>
                  <a:pt x="342" y="174"/>
                  <a:pt x="342" y="200"/>
                </a:cubicBezTo>
                <a:cubicBezTo>
                  <a:pt x="342" y="226"/>
                  <a:pt x="336" y="250"/>
                  <a:pt x="323" y="271"/>
                </a:cubicBezTo>
                <a:close/>
                <a:moveTo>
                  <a:pt x="323" y="271"/>
                </a:moveTo>
                <a:cubicBezTo>
                  <a:pt x="323" y="271"/>
                  <a:pt x="323" y="271"/>
                  <a:pt x="323" y="27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5" name="Freeform 71"/>
          <p:cNvSpPr>
            <a:spLocks noEditPoints="1"/>
          </p:cNvSpPr>
          <p:nvPr/>
        </p:nvSpPr>
        <p:spPr bwMode="auto">
          <a:xfrm>
            <a:off x="4385411" y="7847389"/>
            <a:ext cx="323800" cy="428560"/>
          </a:xfrm>
          <a:custGeom>
            <a:avLst/>
            <a:gdLst>
              <a:gd name="T0" fmla="*/ 92 w 101"/>
              <a:gd name="T1" fmla="*/ 0 h 134"/>
              <a:gd name="T2" fmla="*/ 76 w 101"/>
              <a:gd name="T3" fmla="*/ 0 h 134"/>
              <a:gd name="T4" fmla="*/ 70 w 101"/>
              <a:gd name="T5" fmla="*/ 2 h 134"/>
              <a:gd name="T6" fmla="*/ 67 w 101"/>
              <a:gd name="T7" fmla="*/ 8 h 134"/>
              <a:gd name="T8" fmla="*/ 67 w 101"/>
              <a:gd name="T9" fmla="*/ 100 h 134"/>
              <a:gd name="T10" fmla="*/ 9 w 101"/>
              <a:gd name="T11" fmla="*/ 100 h 134"/>
              <a:gd name="T12" fmla="*/ 3 w 101"/>
              <a:gd name="T13" fmla="*/ 103 h 134"/>
              <a:gd name="T14" fmla="*/ 0 w 101"/>
              <a:gd name="T15" fmla="*/ 109 h 134"/>
              <a:gd name="T16" fmla="*/ 0 w 101"/>
              <a:gd name="T17" fmla="*/ 125 h 134"/>
              <a:gd name="T18" fmla="*/ 3 w 101"/>
              <a:gd name="T19" fmla="*/ 131 h 134"/>
              <a:gd name="T20" fmla="*/ 9 w 101"/>
              <a:gd name="T21" fmla="*/ 134 h 134"/>
              <a:gd name="T22" fmla="*/ 92 w 101"/>
              <a:gd name="T23" fmla="*/ 134 h 134"/>
              <a:gd name="T24" fmla="*/ 98 w 101"/>
              <a:gd name="T25" fmla="*/ 131 h 134"/>
              <a:gd name="T26" fmla="*/ 101 w 101"/>
              <a:gd name="T27" fmla="*/ 125 h 134"/>
              <a:gd name="T28" fmla="*/ 101 w 101"/>
              <a:gd name="T29" fmla="*/ 8 h 134"/>
              <a:gd name="T30" fmla="*/ 98 w 101"/>
              <a:gd name="T31" fmla="*/ 2 h 134"/>
              <a:gd name="T32" fmla="*/ 92 w 101"/>
              <a:gd name="T33" fmla="*/ 0 h 134"/>
              <a:gd name="T34" fmla="*/ 92 w 101"/>
              <a:gd name="T35" fmla="*/ 0 h 134"/>
              <a:gd name="T36" fmla="*/ 92 w 101"/>
              <a:gd name="T37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1" h="134">
                <a:moveTo>
                  <a:pt x="92" y="0"/>
                </a:move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1" y="1"/>
                  <a:pt x="70" y="2"/>
                </a:cubicBezTo>
                <a:cubicBezTo>
                  <a:pt x="68" y="4"/>
                  <a:pt x="67" y="6"/>
                  <a:pt x="67" y="8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9" y="100"/>
                  <a:pt x="9" y="100"/>
                  <a:pt x="9" y="100"/>
                </a:cubicBezTo>
                <a:cubicBezTo>
                  <a:pt x="6" y="100"/>
                  <a:pt x="4" y="101"/>
                  <a:pt x="3" y="103"/>
                </a:cubicBezTo>
                <a:cubicBezTo>
                  <a:pt x="1" y="104"/>
                  <a:pt x="0" y="106"/>
                  <a:pt x="0" y="109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8"/>
                  <a:pt x="1" y="130"/>
                  <a:pt x="3" y="131"/>
                </a:cubicBezTo>
                <a:cubicBezTo>
                  <a:pt x="4" y="133"/>
                  <a:pt x="6" y="134"/>
                  <a:pt x="9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5" y="134"/>
                  <a:pt x="97" y="133"/>
                  <a:pt x="98" y="131"/>
                </a:cubicBezTo>
                <a:cubicBezTo>
                  <a:pt x="100" y="130"/>
                  <a:pt x="101" y="128"/>
                  <a:pt x="101" y="125"/>
                </a:cubicBezTo>
                <a:cubicBezTo>
                  <a:pt x="101" y="8"/>
                  <a:pt x="101" y="8"/>
                  <a:pt x="101" y="8"/>
                </a:cubicBezTo>
                <a:cubicBezTo>
                  <a:pt x="101" y="6"/>
                  <a:pt x="100" y="4"/>
                  <a:pt x="98" y="2"/>
                </a:cubicBezTo>
                <a:cubicBezTo>
                  <a:pt x="97" y="1"/>
                  <a:pt x="95" y="0"/>
                  <a:pt x="92" y="0"/>
                </a:cubicBezTo>
                <a:close/>
                <a:moveTo>
                  <a:pt x="92" y="0"/>
                </a:moveTo>
                <a:cubicBezTo>
                  <a:pt x="92" y="0"/>
                  <a:pt x="92" y="0"/>
                  <a:pt x="92" y="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8" name="Freeform 75"/>
          <p:cNvSpPr>
            <a:spLocks noEditPoints="1"/>
          </p:cNvSpPr>
          <p:nvPr/>
        </p:nvSpPr>
        <p:spPr bwMode="auto">
          <a:xfrm>
            <a:off x="7028113" y="7580730"/>
            <a:ext cx="973064" cy="1390437"/>
          </a:xfrm>
          <a:custGeom>
            <a:avLst/>
            <a:gdLst>
              <a:gd name="T0" fmla="*/ 246 w 267"/>
              <a:gd name="T1" fmla="*/ 179 h 384"/>
              <a:gd name="T2" fmla="*/ 230 w 267"/>
              <a:gd name="T3" fmla="*/ 155 h 384"/>
              <a:gd name="T4" fmla="*/ 203 w 267"/>
              <a:gd name="T5" fmla="*/ 116 h 384"/>
              <a:gd name="T6" fmla="*/ 177 w 267"/>
              <a:gd name="T7" fmla="*/ 69 h 384"/>
              <a:gd name="T8" fmla="*/ 156 w 267"/>
              <a:gd name="T9" fmla="*/ 17 h 384"/>
              <a:gd name="T10" fmla="*/ 147 w 267"/>
              <a:gd name="T11" fmla="*/ 4 h 384"/>
              <a:gd name="T12" fmla="*/ 133 w 267"/>
              <a:gd name="T13" fmla="*/ 0 h 384"/>
              <a:gd name="T14" fmla="*/ 120 w 267"/>
              <a:gd name="T15" fmla="*/ 4 h 384"/>
              <a:gd name="T16" fmla="*/ 111 w 267"/>
              <a:gd name="T17" fmla="*/ 17 h 384"/>
              <a:gd name="T18" fmla="*/ 90 w 267"/>
              <a:gd name="T19" fmla="*/ 69 h 384"/>
              <a:gd name="T20" fmla="*/ 64 w 267"/>
              <a:gd name="T21" fmla="*/ 116 h 384"/>
              <a:gd name="T22" fmla="*/ 37 w 267"/>
              <a:gd name="T23" fmla="*/ 155 h 384"/>
              <a:gd name="T24" fmla="*/ 21 w 267"/>
              <a:gd name="T25" fmla="*/ 179 h 384"/>
              <a:gd name="T26" fmla="*/ 0 w 267"/>
              <a:gd name="T27" fmla="*/ 250 h 384"/>
              <a:gd name="T28" fmla="*/ 39 w 267"/>
              <a:gd name="T29" fmla="*/ 345 h 384"/>
              <a:gd name="T30" fmla="*/ 133 w 267"/>
              <a:gd name="T31" fmla="*/ 384 h 384"/>
              <a:gd name="T32" fmla="*/ 228 w 267"/>
              <a:gd name="T33" fmla="*/ 345 h 384"/>
              <a:gd name="T34" fmla="*/ 267 w 267"/>
              <a:gd name="T35" fmla="*/ 250 h 384"/>
              <a:gd name="T36" fmla="*/ 246 w 267"/>
              <a:gd name="T37" fmla="*/ 179 h 384"/>
              <a:gd name="T38" fmla="*/ 124 w 267"/>
              <a:gd name="T39" fmla="*/ 307 h 384"/>
              <a:gd name="T40" fmla="*/ 100 w 267"/>
              <a:gd name="T41" fmla="*/ 317 h 384"/>
              <a:gd name="T42" fmla="*/ 77 w 267"/>
              <a:gd name="T43" fmla="*/ 307 h 384"/>
              <a:gd name="T44" fmla="*/ 67 w 267"/>
              <a:gd name="T45" fmla="*/ 284 h 384"/>
              <a:gd name="T46" fmla="*/ 72 w 267"/>
              <a:gd name="T47" fmla="*/ 266 h 384"/>
              <a:gd name="T48" fmla="*/ 76 w 267"/>
              <a:gd name="T49" fmla="*/ 260 h 384"/>
              <a:gd name="T50" fmla="*/ 83 w 267"/>
              <a:gd name="T51" fmla="*/ 250 h 384"/>
              <a:gd name="T52" fmla="*/ 89 w 267"/>
              <a:gd name="T53" fmla="*/ 238 h 384"/>
              <a:gd name="T54" fmla="*/ 95 w 267"/>
              <a:gd name="T55" fmla="*/ 225 h 384"/>
              <a:gd name="T56" fmla="*/ 100 w 267"/>
              <a:gd name="T57" fmla="*/ 221 h 384"/>
              <a:gd name="T58" fmla="*/ 106 w 267"/>
              <a:gd name="T59" fmla="*/ 225 h 384"/>
              <a:gd name="T60" fmla="*/ 111 w 267"/>
              <a:gd name="T61" fmla="*/ 238 h 384"/>
              <a:gd name="T62" fmla="*/ 118 w 267"/>
              <a:gd name="T63" fmla="*/ 250 h 384"/>
              <a:gd name="T64" fmla="*/ 124 w 267"/>
              <a:gd name="T65" fmla="*/ 260 h 384"/>
              <a:gd name="T66" fmla="*/ 128 w 267"/>
              <a:gd name="T67" fmla="*/ 266 h 384"/>
              <a:gd name="T68" fmla="*/ 133 w 267"/>
              <a:gd name="T69" fmla="*/ 284 h 384"/>
              <a:gd name="T70" fmla="*/ 124 w 267"/>
              <a:gd name="T71" fmla="*/ 307 h 384"/>
              <a:gd name="T72" fmla="*/ 124 w 267"/>
              <a:gd name="T73" fmla="*/ 307 h 384"/>
              <a:gd name="T74" fmla="*/ 124 w 267"/>
              <a:gd name="T75" fmla="*/ 30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67" h="384">
                <a:moveTo>
                  <a:pt x="246" y="179"/>
                </a:moveTo>
                <a:cubicBezTo>
                  <a:pt x="245" y="177"/>
                  <a:pt x="239" y="169"/>
                  <a:pt x="230" y="155"/>
                </a:cubicBezTo>
                <a:cubicBezTo>
                  <a:pt x="220" y="141"/>
                  <a:pt x="211" y="128"/>
                  <a:pt x="203" y="116"/>
                </a:cubicBezTo>
                <a:cubicBezTo>
                  <a:pt x="195" y="104"/>
                  <a:pt x="187" y="88"/>
                  <a:pt x="177" y="69"/>
                </a:cubicBezTo>
                <a:cubicBezTo>
                  <a:pt x="168" y="50"/>
                  <a:pt x="161" y="33"/>
                  <a:pt x="156" y="17"/>
                </a:cubicBezTo>
                <a:cubicBezTo>
                  <a:pt x="154" y="11"/>
                  <a:pt x="151" y="7"/>
                  <a:pt x="147" y="4"/>
                </a:cubicBezTo>
                <a:cubicBezTo>
                  <a:pt x="142" y="1"/>
                  <a:pt x="138" y="0"/>
                  <a:pt x="133" y="0"/>
                </a:cubicBezTo>
                <a:cubicBezTo>
                  <a:pt x="129" y="0"/>
                  <a:pt x="125" y="1"/>
                  <a:pt x="120" y="4"/>
                </a:cubicBezTo>
                <a:cubicBezTo>
                  <a:pt x="116" y="7"/>
                  <a:pt x="113" y="11"/>
                  <a:pt x="111" y="17"/>
                </a:cubicBezTo>
                <a:cubicBezTo>
                  <a:pt x="106" y="33"/>
                  <a:pt x="99" y="50"/>
                  <a:pt x="90" y="69"/>
                </a:cubicBezTo>
                <a:cubicBezTo>
                  <a:pt x="80" y="88"/>
                  <a:pt x="71" y="104"/>
                  <a:pt x="64" y="116"/>
                </a:cubicBezTo>
                <a:cubicBezTo>
                  <a:pt x="56" y="128"/>
                  <a:pt x="47" y="141"/>
                  <a:pt x="37" y="155"/>
                </a:cubicBezTo>
                <a:cubicBezTo>
                  <a:pt x="28" y="169"/>
                  <a:pt x="22" y="177"/>
                  <a:pt x="21" y="179"/>
                </a:cubicBezTo>
                <a:cubicBezTo>
                  <a:pt x="7" y="201"/>
                  <a:pt x="0" y="225"/>
                  <a:pt x="0" y="250"/>
                </a:cubicBezTo>
                <a:cubicBezTo>
                  <a:pt x="0" y="287"/>
                  <a:pt x="13" y="319"/>
                  <a:pt x="39" y="345"/>
                </a:cubicBezTo>
                <a:cubicBezTo>
                  <a:pt x="65" y="371"/>
                  <a:pt x="97" y="384"/>
                  <a:pt x="133" y="384"/>
                </a:cubicBezTo>
                <a:cubicBezTo>
                  <a:pt x="170" y="384"/>
                  <a:pt x="202" y="371"/>
                  <a:pt x="228" y="345"/>
                </a:cubicBezTo>
                <a:cubicBezTo>
                  <a:pt x="254" y="319"/>
                  <a:pt x="267" y="287"/>
                  <a:pt x="267" y="250"/>
                </a:cubicBezTo>
                <a:cubicBezTo>
                  <a:pt x="267" y="225"/>
                  <a:pt x="260" y="201"/>
                  <a:pt x="246" y="179"/>
                </a:cubicBezTo>
                <a:close/>
                <a:moveTo>
                  <a:pt x="124" y="307"/>
                </a:moveTo>
                <a:cubicBezTo>
                  <a:pt x="117" y="314"/>
                  <a:pt x="109" y="317"/>
                  <a:pt x="100" y="317"/>
                </a:cubicBezTo>
                <a:cubicBezTo>
                  <a:pt x="91" y="317"/>
                  <a:pt x="83" y="314"/>
                  <a:pt x="77" y="307"/>
                </a:cubicBezTo>
                <a:cubicBezTo>
                  <a:pt x="70" y="301"/>
                  <a:pt x="67" y="293"/>
                  <a:pt x="67" y="284"/>
                </a:cubicBezTo>
                <a:cubicBezTo>
                  <a:pt x="67" y="277"/>
                  <a:pt x="68" y="271"/>
                  <a:pt x="72" y="266"/>
                </a:cubicBezTo>
                <a:cubicBezTo>
                  <a:pt x="72" y="265"/>
                  <a:pt x="73" y="264"/>
                  <a:pt x="76" y="260"/>
                </a:cubicBezTo>
                <a:cubicBezTo>
                  <a:pt x="79" y="256"/>
                  <a:pt x="81" y="253"/>
                  <a:pt x="83" y="250"/>
                </a:cubicBezTo>
                <a:cubicBezTo>
                  <a:pt x="85" y="247"/>
                  <a:pt x="87" y="243"/>
                  <a:pt x="89" y="238"/>
                </a:cubicBezTo>
                <a:cubicBezTo>
                  <a:pt x="92" y="234"/>
                  <a:pt x="93" y="229"/>
                  <a:pt x="95" y="225"/>
                </a:cubicBezTo>
                <a:cubicBezTo>
                  <a:pt x="95" y="222"/>
                  <a:pt x="97" y="221"/>
                  <a:pt x="100" y="221"/>
                </a:cubicBezTo>
                <a:cubicBezTo>
                  <a:pt x="103" y="221"/>
                  <a:pt x="105" y="222"/>
                  <a:pt x="106" y="225"/>
                </a:cubicBezTo>
                <a:cubicBezTo>
                  <a:pt x="107" y="229"/>
                  <a:pt x="109" y="234"/>
                  <a:pt x="111" y="238"/>
                </a:cubicBezTo>
                <a:cubicBezTo>
                  <a:pt x="114" y="243"/>
                  <a:pt x="116" y="247"/>
                  <a:pt x="118" y="250"/>
                </a:cubicBezTo>
                <a:cubicBezTo>
                  <a:pt x="119" y="253"/>
                  <a:pt x="122" y="256"/>
                  <a:pt x="124" y="260"/>
                </a:cubicBezTo>
                <a:cubicBezTo>
                  <a:pt x="127" y="264"/>
                  <a:pt x="128" y="265"/>
                  <a:pt x="128" y="266"/>
                </a:cubicBezTo>
                <a:cubicBezTo>
                  <a:pt x="132" y="271"/>
                  <a:pt x="133" y="277"/>
                  <a:pt x="133" y="284"/>
                </a:cubicBezTo>
                <a:cubicBezTo>
                  <a:pt x="133" y="293"/>
                  <a:pt x="130" y="301"/>
                  <a:pt x="124" y="307"/>
                </a:cubicBezTo>
                <a:close/>
                <a:moveTo>
                  <a:pt x="124" y="307"/>
                </a:moveTo>
                <a:cubicBezTo>
                  <a:pt x="124" y="307"/>
                  <a:pt x="124" y="307"/>
                  <a:pt x="124" y="30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0" name="グループ化 99"/>
          <p:cNvGrpSpPr/>
          <p:nvPr/>
        </p:nvGrpSpPr>
        <p:grpSpPr>
          <a:xfrm>
            <a:off x="9851916" y="7529937"/>
            <a:ext cx="1272980" cy="1387262"/>
            <a:chOff x="4926013" y="3455988"/>
            <a:chExt cx="636588" cy="693738"/>
          </a:xfrm>
          <a:solidFill>
            <a:schemeClr val="bg1"/>
          </a:solidFill>
        </p:grpSpPr>
        <p:sp>
          <p:nvSpPr>
            <p:cNvPr id="81" name="Freeform 79"/>
            <p:cNvSpPr>
              <a:spLocks noEditPoints="1"/>
            </p:cNvSpPr>
            <p:nvPr/>
          </p:nvSpPr>
          <p:spPr bwMode="auto">
            <a:xfrm>
              <a:off x="4926013" y="3455988"/>
              <a:ext cx="636588" cy="693738"/>
            </a:xfrm>
            <a:custGeom>
              <a:avLst/>
              <a:gdLst>
                <a:gd name="T0" fmla="*/ 365 w 367"/>
                <a:gd name="T1" fmla="*/ 69 h 400"/>
                <a:gd name="T2" fmla="*/ 359 w 367"/>
                <a:gd name="T3" fmla="*/ 67 h 400"/>
                <a:gd name="T4" fmla="*/ 278 w 367"/>
                <a:gd name="T5" fmla="*/ 67 h 400"/>
                <a:gd name="T6" fmla="*/ 260 w 367"/>
                <a:gd name="T7" fmla="*/ 23 h 400"/>
                <a:gd name="T8" fmla="*/ 246 w 367"/>
                <a:gd name="T9" fmla="*/ 7 h 400"/>
                <a:gd name="T10" fmla="*/ 225 w 367"/>
                <a:gd name="T11" fmla="*/ 0 h 400"/>
                <a:gd name="T12" fmla="*/ 142 w 367"/>
                <a:gd name="T13" fmla="*/ 0 h 400"/>
                <a:gd name="T14" fmla="*/ 121 w 367"/>
                <a:gd name="T15" fmla="*/ 7 h 400"/>
                <a:gd name="T16" fmla="*/ 107 w 367"/>
                <a:gd name="T17" fmla="*/ 23 h 400"/>
                <a:gd name="T18" fmla="*/ 89 w 367"/>
                <a:gd name="T19" fmla="*/ 67 h 400"/>
                <a:gd name="T20" fmla="*/ 8 w 367"/>
                <a:gd name="T21" fmla="*/ 67 h 400"/>
                <a:gd name="T22" fmla="*/ 2 w 367"/>
                <a:gd name="T23" fmla="*/ 69 h 400"/>
                <a:gd name="T24" fmla="*/ 0 w 367"/>
                <a:gd name="T25" fmla="*/ 75 h 400"/>
                <a:gd name="T26" fmla="*/ 0 w 367"/>
                <a:gd name="T27" fmla="*/ 92 h 400"/>
                <a:gd name="T28" fmla="*/ 2 w 367"/>
                <a:gd name="T29" fmla="*/ 98 h 400"/>
                <a:gd name="T30" fmla="*/ 8 w 367"/>
                <a:gd name="T31" fmla="*/ 100 h 400"/>
                <a:gd name="T32" fmla="*/ 33 w 367"/>
                <a:gd name="T33" fmla="*/ 100 h 400"/>
                <a:gd name="T34" fmla="*/ 33 w 367"/>
                <a:gd name="T35" fmla="*/ 348 h 400"/>
                <a:gd name="T36" fmla="*/ 46 w 367"/>
                <a:gd name="T37" fmla="*/ 385 h 400"/>
                <a:gd name="T38" fmla="*/ 75 w 367"/>
                <a:gd name="T39" fmla="*/ 400 h 400"/>
                <a:gd name="T40" fmla="*/ 292 w 367"/>
                <a:gd name="T41" fmla="*/ 400 h 400"/>
                <a:gd name="T42" fmla="*/ 321 w 367"/>
                <a:gd name="T43" fmla="*/ 385 h 400"/>
                <a:gd name="T44" fmla="*/ 334 w 367"/>
                <a:gd name="T45" fmla="*/ 347 h 400"/>
                <a:gd name="T46" fmla="*/ 334 w 367"/>
                <a:gd name="T47" fmla="*/ 100 h 400"/>
                <a:gd name="T48" fmla="*/ 359 w 367"/>
                <a:gd name="T49" fmla="*/ 100 h 400"/>
                <a:gd name="T50" fmla="*/ 365 w 367"/>
                <a:gd name="T51" fmla="*/ 98 h 400"/>
                <a:gd name="T52" fmla="*/ 367 w 367"/>
                <a:gd name="T53" fmla="*/ 92 h 400"/>
                <a:gd name="T54" fmla="*/ 367 w 367"/>
                <a:gd name="T55" fmla="*/ 75 h 400"/>
                <a:gd name="T56" fmla="*/ 365 w 367"/>
                <a:gd name="T57" fmla="*/ 69 h 400"/>
                <a:gd name="T58" fmla="*/ 138 w 367"/>
                <a:gd name="T59" fmla="*/ 36 h 400"/>
                <a:gd name="T60" fmla="*/ 142 w 367"/>
                <a:gd name="T61" fmla="*/ 33 h 400"/>
                <a:gd name="T62" fmla="*/ 225 w 367"/>
                <a:gd name="T63" fmla="*/ 33 h 400"/>
                <a:gd name="T64" fmla="*/ 229 w 367"/>
                <a:gd name="T65" fmla="*/ 36 h 400"/>
                <a:gd name="T66" fmla="*/ 242 w 367"/>
                <a:gd name="T67" fmla="*/ 67 h 400"/>
                <a:gd name="T68" fmla="*/ 125 w 367"/>
                <a:gd name="T69" fmla="*/ 67 h 400"/>
                <a:gd name="T70" fmla="*/ 138 w 367"/>
                <a:gd name="T71" fmla="*/ 36 h 400"/>
                <a:gd name="T72" fmla="*/ 300 w 367"/>
                <a:gd name="T73" fmla="*/ 347 h 400"/>
                <a:gd name="T74" fmla="*/ 299 w 367"/>
                <a:gd name="T75" fmla="*/ 358 h 400"/>
                <a:gd name="T76" fmla="*/ 295 w 367"/>
                <a:gd name="T77" fmla="*/ 365 h 400"/>
                <a:gd name="T78" fmla="*/ 292 w 367"/>
                <a:gd name="T79" fmla="*/ 367 h 400"/>
                <a:gd name="T80" fmla="*/ 75 w 367"/>
                <a:gd name="T81" fmla="*/ 367 h 400"/>
                <a:gd name="T82" fmla="*/ 72 w 367"/>
                <a:gd name="T83" fmla="*/ 365 h 400"/>
                <a:gd name="T84" fmla="*/ 69 w 367"/>
                <a:gd name="T85" fmla="*/ 358 h 400"/>
                <a:gd name="T86" fmla="*/ 67 w 367"/>
                <a:gd name="T87" fmla="*/ 347 h 400"/>
                <a:gd name="T88" fmla="*/ 67 w 367"/>
                <a:gd name="T89" fmla="*/ 100 h 400"/>
                <a:gd name="T90" fmla="*/ 300 w 367"/>
                <a:gd name="T91" fmla="*/ 100 h 400"/>
                <a:gd name="T92" fmla="*/ 300 w 367"/>
                <a:gd name="T93" fmla="*/ 347 h 400"/>
                <a:gd name="T94" fmla="*/ 300 w 367"/>
                <a:gd name="T95" fmla="*/ 347 h 400"/>
                <a:gd name="T96" fmla="*/ 300 w 367"/>
                <a:gd name="T97" fmla="*/ 34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7" h="400">
                  <a:moveTo>
                    <a:pt x="365" y="69"/>
                  </a:moveTo>
                  <a:cubicBezTo>
                    <a:pt x="363" y="68"/>
                    <a:pt x="361" y="67"/>
                    <a:pt x="359" y="67"/>
                  </a:cubicBezTo>
                  <a:cubicBezTo>
                    <a:pt x="278" y="67"/>
                    <a:pt x="278" y="67"/>
                    <a:pt x="278" y="67"/>
                  </a:cubicBezTo>
                  <a:cubicBezTo>
                    <a:pt x="260" y="23"/>
                    <a:pt x="260" y="23"/>
                    <a:pt x="260" y="23"/>
                  </a:cubicBezTo>
                  <a:cubicBezTo>
                    <a:pt x="257" y="17"/>
                    <a:pt x="253" y="11"/>
                    <a:pt x="246" y="7"/>
                  </a:cubicBezTo>
                  <a:cubicBezTo>
                    <a:pt x="239" y="2"/>
                    <a:pt x="232" y="0"/>
                    <a:pt x="225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5" y="0"/>
                    <a:pt x="128" y="2"/>
                    <a:pt x="121" y="7"/>
                  </a:cubicBezTo>
                  <a:cubicBezTo>
                    <a:pt x="114" y="11"/>
                    <a:pt x="110" y="17"/>
                    <a:pt x="107" y="23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6" y="67"/>
                    <a:pt x="4" y="68"/>
                    <a:pt x="2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6"/>
                    <a:pt x="2" y="98"/>
                  </a:cubicBezTo>
                  <a:cubicBezTo>
                    <a:pt x="4" y="99"/>
                    <a:pt x="6" y="100"/>
                    <a:pt x="8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3" y="348"/>
                    <a:pt x="33" y="348"/>
                    <a:pt x="33" y="348"/>
                  </a:cubicBezTo>
                  <a:cubicBezTo>
                    <a:pt x="33" y="363"/>
                    <a:pt x="37" y="375"/>
                    <a:pt x="46" y="385"/>
                  </a:cubicBezTo>
                  <a:cubicBezTo>
                    <a:pt x="54" y="395"/>
                    <a:pt x="64" y="400"/>
                    <a:pt x="75" y="400"/>
                  </a:cubicBezTo>
                  <a:cubicBezTo>
                    <a:pt x="292" y="400"/>
                    <a:pt x="292" y="400"/>
                    <a:pt x="292" y="400"/>
                  </a:cubicBezTo>
                  <a:cubicBezTo>
                    <a:pt x="303" y="400"/>
                    <a:pt x="313" y="395"/>
                    <a:pt x="321" y="385"/>
                  </a:cubicBezTo>
                  <a:cubicBezTo>
                    <a:pt x="330" y="374"/>
                    <a:pt x="334" y="362"/>
                    <a:pt x="334" y="347"/>
                  </a:cubicBezTo>
                  <a:cubicBezTo>
                    <a:pt x="334" y="100"/>
                    <a:pt x="334" y="100"/>
                    <a:pt x="334" y="100"/>
                  </a:cubicBezTo>
                  <a:cubicBezTo>
                    <a:pt x="359" y="100"/>
                    <a:pt x="359" y="100"/>
                    <a:pt x="359" y="100"/>
                  </a:cubicBezTo>
                  <a:cubicBezTo>
                    <a:pt x="361" y="100"/>
                    <a:pt x="363" y="99"/>
                    <a:pt x="365" y="98"/>
                  </a:cubicBezTo>
                  <a:cubicBezTo>
                    <a:pt x="366" y="96"/>
                    <a:pt x="367" y="94"/>
                    <a:pt x="367" y="92"/>
                  </a:cubicBezTo>
                  <a:cubicBezTo>
                    <a:pt x="367" y="75"/>
                    <a:pt x="367" y="75"/>
                    <a:pt x="367" y="75"/>
                  </a:cubicBezTo>
                  <a:cubicBezTo>
                    <a:pt x="367" y="73"/>
                    <a:pt x="366" y="71"/>
                    <a:pt x="365" y="69"/>
                  </a:cubicBezTo>
                  <a:close/>
                  <a:moveTo>
                    <a:pt x="138" y="36"/>
                  </a:moveTo>
                  <a:cubicBezTo>
                    <a:pt x="139" y="35"/>
                    <a:pt x="141" y="34"/>
                    <a:pt x="142" y="33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227" y="34"/>
                    <a:pt x="228" y="35"/>
                    <a:pt x="229" y="36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125" y="67"/>
                    <a:pt x="125" y="67"/>
                    <a:pt x="125" y="67"/>
                  </a:cubicBezTo>
                  <a:lnTo>
                    <a:pt x="138" y="36"/>
                  </a:lnTo>
                  <a:close/>
                  <a:moveTo>
                    <a:pt x="300" y="347"/>
                  </a:moveTo>
                  <a:cubicBezTo>
                    <a:pt x="300" y="351"/>
                    <a:pt x="300" y="355"/>
                    <a:pt x="299" y="358"/>
                  </a:cubicBezTo>
                  <a:cubicBezTo>
                    <a:pt x="297" y="361"/>
                    <a:pt x="296" y="363"/>
                    <a:pt x="295" y="365"/>
                  </a:cubicBezTo>
                  <a:cubicBezTo>
                    <a:pt x="293" y="366"/>
                    <a:pt x="293" y="367"/>
                    <a:pt x="292" y="367"/>
                  </a:cubicBezTo>
                  <a:cubicBezTo>
                    <a:pt x="75" y="367"/>
                    <a:pt x="75" y="367"/>
                    <a:pt x="75" y="367"/>
                  </a:cubicBezTo>
                  <a:cubicBezTo>
                    <a:pt x="75" y="367"/>
                    <a:pt x="74" y="366"/>
                    <a:pt x="72" y="365"/>
                  </a:cubicBezTo>
                  <a:cubicBezTo>
                    <a:pt x="71" y="363"/>
                    <a:pt x="70" y="361"/>
                    <a:pt x="69" y="358"/>
                  </a:cubicBezTo>
                  <a:cubicBezTo>
                    <a:pt x="67" y="355"/>
                    <a:pt x="67" y="351"/>
                    <a:pt x="67" y="347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300" y="100"/>
                    <a:pt x="300" y="100"/>
                    <a:pt x="300" y="100"/>
                  </a:cubicBezTo>
                  <a:lnTo>
                    <a:pt x="300" y="347"/>
                  </a:lnTo>
                  <a:close/>
                  <a:moveTo>
                    <a:pt x="300" y="347"/>
                  </a:moveTo>
                  <a:cubicBezTo>
                    <a:pt x="300" y="347"/>
                    <a:pt x="300" y="347"/>
                    <a:pt x="300" y="3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80"/>
            <p:cNvSpPr>
              <a:spLocks noEditPoints="1"/>
            </p:cNvSpPr>
            <p:nvPr/>
          </p:nvSpPr>
          <p:spPr bwMode="auto">
            <a:xfrm>
              <a:off x="5099050" y="3716338"/>
              <a:ext cx="57150" cy="288925"/>
            </a:xfrm>
            <a:custGeom>
              <a:avLst/>
              <a:gdLst>
                <a:gd name="T0" fmla="*/ 8 w 33"/>
                <a:gd name="T1" fmla="*/ 167 h 167"/>
                <a:gd name="T2" fmla="*/ 25 w 33"/>
                <a:gd name="T3" fmla="*/ 167 h 167"/>
                <a:gd name="T4" fmla="*/ 31 w 33"/>
                <a:gd name="T5" fmla="*/ 165 h 167"/>
                <a:gd name="T6" fmla="*/ 33 w 33"/>
                <a:gd name="T7" fmla="*/ 159 h 167"/>
                <a:gd name="T8" fmla="*/ 33 w 33"/>
                <a:gd name="T9" fmla="*/ 9 h 167"/>
                <a:gd name="T10" fmla="*/ 31 w 33"/>
                <a:gd name="T11" fmla="*/ 3 h 167"/>
                <a:gd name="T12" fmla="*/ 25 w 33"/>
                <a:gd name="T13" fmla="*/ 0 h 167"/>
                <a:gd name="T14" fmla="*/ 8 w 33"/>
                <a:gd name="T15" fmla="*/ 0 h 167"/>
                <a:gd name="T16" fmla="*/ 2 w 33"/>
                <a:gd name="T17" fmla="*/ 3 h 167"/>
                <a:gd name="T18" fmla="*/ 0 w 33"/>
                <a:gd name="T19" fmla="*/ 9 h 167"/>
                <a:gd name="T20" fmla="*/ 0 w 33"/>
                <a:gd name="T21" fmla="*/ 159 h 167"/>
                <a:gd name="T22" fmla="*/ 2 w 33"/>
                <a:gd name="T23" fmla="*/ 165 h 167"/>
                <a:gd name="T24" fmla="*/ 8 w 33"/>
                <a:gd name="T25" fmla="*/ 167 h 167"/>
                <a:gd name="T26" fmla="*/ 8 w 33"/>
                <a:gd name="T27" fmla="*/ 167 h 167"/>
                <a:gd name="T28" fmla="*/ 8 w 33"/>
                <a:gd name="T2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167">
                  <a:moveTo>
                    <a:pt x="8" y="167"/>
                  </a:moveTo>
                  <a:cubicBezTo>
                    <a:pt x="25" y="167"/>
                    <a:pt x="25" y="167"/>
                    <a:pt x="25" y="167"/>
                  </a:cubicBezTo>
                  <a:cubicBezTo>
                    <a:pt x="28" y="167"/>
                    <a:pt x="30" y="166"/>
                    <a:pt x="31" y="165"/>
                  </a:cubicBezTo>
                  <a:cubicBezTo>
                    <a:pt x="33" y="163"/>
                    <a:pt x="33" y="161"/>
                    <a:pt x="33" y="15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3" y="4"/>
                    <a:pt x="31" y="3"/>
                  </a:cubicBezTo>
                  <a:cubicBezTo>
                    <a:pt x="30" y="1"/>
                    <a:pt x="28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3"/>
                    <a:pt x="2" y="165"/>
                  </a:cubicBezTo>
                  <a:cubicBezTo>
                    <a:pt x="4" y="166"/>
                    <a:pt x="6" y="167"/>
                    <a:pt x="8" y="167"/>
                  </a:cubicBezTo>
                  <a:close/>
                  <a:moveTo>
                    <a:pt x="8" y="167"/>
                  </a:moveTo>
                  <a:cubicBezTo>
                    <a:pt x="8" y="167"/>
                    <a:pt x="8" y="167"/>
                    <a:pt x="8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3" name="Freeform 81"/>
            <p:cNvSpPr>
              <a:spLocks noEditPoints="1"/>
            </p:cNvSpPr>
            <p:nvPr/>
          </p:nvSpPr>
          <p:spPr bwMode="auto">
            <a:xfrm>
              <a:off x="5214938" y="3716338"/>
              <a:ext cx="57150" cy="288925"/>
            </a:xfrm>
            <a:custGeom>
              <a:avLst/>
              <a:gdLst>
                <a:gd name="T0" fmla="*/ 8 w 33"/>
                <a:gd name="T1" fmla="*/ 167 h 167"/>
                <a:gd name="T2" fmla="*/ 25 w 33"/>
                <a:gd name="T3" fmla="*/ 167 h 167"/>
                <a:gd name="T4" fmla="*/ 31 w 33"/>
                <a:gd name="T5" fmla="*/ 165 h 167"/>
                <a:gd name="T6" fmla="*/ 33 w 33"/>
                <a:gd name="T7" fmla="*/ 159 h 167"/>
                <a:gd name="T8" fmla="*/ 33 w 33"/>
                <a:gd name="T9" fmla="*/ 9 h 167"/>
                <a:gd name="T10" fmla="*/ 31 w 33"/>
                <a:gd name="T11" fmla="*/ 3 h 167"/>
                <a:gd name="T12" fmla="*/ 25 w 33"/>
                <a:gd name="T13" fmla="*/ 0 h 167"/>
                <a:gd name="T14" fmla="*/ 8 w 33"/>
                <a:gd name="T15" fmla="*/ 0 h 167"/>
                <a:gd name="T16" fmla="*/ 2 w 33"/>
                <a:gd name="T17" fmla="*/ 3 h 167"/>
                <a:gd name="T18" fmla="*/ 0 w 33"/>
                <a:gd name="T19" fmla="*/ 9 h 167"/>
                <a:gd name="T20" fmla="*/ 0 w 33"/>
                <a:gd name="T21" fmla="*/ 159 h 167"/>
                <a:gd name="T22" fmla="*/ 2 w 33"/>
                <a:gd name="T23" fmla="*/ 165 h 167"/>
                <a:gd name="T24" fmla="*/ 8 w 33"/>
                <a:gd name="T25" fmla="*/ 167 h 167"/>
                <a:gd name="T26" fmla="*/ 8 w 33"/>
                <a:gd name="T27" fmla="*/ 167 h 167"/>
                <a:gd name="T28" fmla="*/ 8 w 33"/>
                <a:gd name="T2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167">
                  <a:moveTo>
                    <a:pt x="8" y="167"/>
                  </a:moveTo>
                  <a:cubicBezTo>
                    <a:pt x="25" y="167"/>
                    <a:pt x="25" y="167"/>
                    <a:pt x="25" y="167"/>
                  </a:cubicBezTo>
                  <a:cubicBezTo>
                    <a:pt x="27" y="167"/>
                    <a:pt x="29" y="166"/>
                    <a:pt x="31" y="165"/>
                  </a:cubicBezTo>
                  <a:cubicBezTo>
                    <a:pt x="32" y="163"/>
                    <a:pt x="33" y="161"/>
                    <a:pt x="33" y="15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1" y="163"/>
                    <a:pt x="2" y="165"/>
                  </a:cubicBezTo>
                  <a:cubicBezTo>
                    <a:pt x="4" y="166"/>
                    <a:pt x="6" y="167"/>
                    <a:pt x="8" y="167"/>
                  </a:cubicBezTo>
                  <a:close/>
                  <a:moveTo>
                    <a:pt x="8" y="167"/>
                  </a:moveTo>
                  <a:cubicBezTo>
                    <a:pt x="8" y="167"/>
                    <a:pt x="8" y="167"/>
                    <a:pt x="8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4" name="Freeform 82"/>
            <p:cNvSpPr>
              <a:spLocks noEditPoints="1"/>
            </p:cNvSpPr>
            <p:nvPr/>
          </p:nvSpPr>
          <p:spPr bwMode="auto">
            <a:xfrm>
              <a:off x="5332413" y="3716338"/>
              <a:ext cx="57150" cy="288925"/>
            </a:xfrm>
            <a:custGeom>
              <a:avLst/>
              <a:gdLst>
                <a:gd name="T0" fmla="*/ 8 w 33"/>
                <a:gd name="T1" fmla="*/ 167 h 167"/>
                <a:gd name="T2" fmla="*/ 25 w 33"/>
                <a:gd name="T3" fmla="*/ 167 h 167"/>
                <a:gd name="T4" fmla="*/ 31 w 33"/>
                <a:gd name="T5" fmla="*/ 165 h 167"/>
                <a:gd name="T6" fmla="*/ 33 w 33"/>
                <a:gd name="T7" fmla="*/ 159 h 167"/>
                <a:gd name="T8" fmla="*/ 33 w 33"/>
                <a:gd name="T9" fmla="*/ 9 h 167"/>
                <a:gd name="T10" fmla="*/ 31 w 33"/>
                <a:gd name="T11" fmla="*/ 3 h 167"/>
                <a:gd name="T12" fmla="*/ 25 w 33"/>
                <a:gd name="T13" fmla="*/ 0 h 167"/>
                <a:gd name="T14" fmla="*/ 8 w 33"/>
                <a:gd name="T15" fmla="*/ 0 h 167"/>
                <a:gd name="T16" fmla="*/ 2 w 33"/>
                <a:gd name="T17" fmla="*/ 3 h 167"/>
                <a:gd name="T18" fmla="*/ 0 w 33"/>
                <a:gd name="T19" fmla="*/ 9 h 167"/>
                <a:gd name="T20" fmla="*/ 0 w 33"/>
                <a:gd name="T21" fmla="*/ 159 h 167"/>
                <a:gd name="T22" fmla="*/ 2 w 33"/>
                <a:gd name="T23" fmla="*/ 165 h 167"/>
                <a:gd name="T24" fmla="*/ 8 w 33"/>
                <a:gd name="T25" fmla="*/ 167 h 167"/>
                <a:gd name="T26" fmla="*/ 8 w 33"/>
                <a:gd name="T27" fmla="*/ 167 h 167"/>
                <a:gd name="T28" fmla="*/ 8 w 33"/>
                <a:gd name="T2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167">
                  <a:moveTo>
                    <a:pt x="8" y="167"/>
                  </a:moveTo>
                  <a:cubicBezTo>
                    <a:pt x="25" y="167"/>
                    <a:pt x="25" y="167"/>
                    <a:pt x="25" y="167"/>
                  </a:cubicBezTo>
                  <a:cubicBezTo>
                    <a:pt x="27" y="167"/>
                    <a:pt x="29" y="166"/>
                    <a:pt x="31" y="165"/>
                  </a:cubicBezTo>
                  <a:cubicBezTo>
                    <a:pt x="32" y="163"/>
                    <a:pt x="33" y="161"/>
                    <a:pt x="33" y="15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0" y="4"/>
                    <a:pt x="0" y="6"/>
                    <a:pt x="0" y="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1"/>
                    <a:pt x="0" y="163"/>
                    <a:pt x="2" y="165"/>
                  </a:cubicBezTo>
                  <a:cubicBezTo>
                    <a:pt x="4" y="166"/>
                    <a:pt x="6" y="167"/>
                    <a:pt x="8" y="167"/>
                  </a:cubicBezTo>
                  <a:close/>
                  <a:moveTo>
                    <a:pt x="8" y="167"/>
                  </a:moveTo>
                  <a:cubicBezTo>
                    <a:pt x="8" y="167"/>
                    <a:pt x="8" y="167"/>
                    <a:pt x="8" y="1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7" name="Freeform 86"/>
          <p:cNvSpPr>
            <a:spLocks noEditPoints="1"/>
          </p:cNvSpPr>
          <p:nvPr/>
        </p:nvSpPr>
        <p:spPr bwMode="auto">
          <a:xfrm>
            <a:off x="12801035" y="7529937"/>
            <a:ext cx="1272980" cy="1272980"/>
          </a:xfrm>
          <a:custGeom>
            <a:avLst/>
            <a:gdLst>
              <a:gd name="T0" fmla="*/ 396 w 400"/>
              <a:gd name="T1" fmla="*/ 5 h 400"/>
              <a:gd name="T2" fmla="*/ 384 w 400"/>
              <a:gd name="T3" fmla="*/ 0 h 400"/>
              <a:gd name="T4" fmla="*/ 17 w 400"/>
              <a:gd name="T5" fmla="*/ 0 h 400"/>
              <a:gd name="T6" fmla="*/ 5 w 400"/>
              <a:gd name="T7" fmla="*/ 5 h 400"/>
              <a:gd name="T8" fmla="*/ 0 w 400"/>
              <a:gd name="T9" fmla="*/ 17 h 400"/>
              <a:gd name="T10" fmla="*/ 0 w 400"/>
              <a:gd name="T11" fmla="*/ 384 h 400"/>
              <a:gd name="T12" fmla="*/ 5 w 400"/>
              <a:gd name="T13" fmla="*/ 395 h 400"/>
              <a:gd name="T14" fmla="*/ 17 w 400"/>
              <a:gd name="T15" fmla="*/ 400 h 400"/>
              <a:gd name="T16" fmla="*/ 384 w 400"/>
              <a:gd name="T17" fmla="*/ 400 h 400"/>
              <a:gd name="T18" fmla="*/ 396 w 400"/>
              <a:gd name="T19" fmla="*/ 395 h 400"/>
              <a:gd name="T20" fmla="*/ 400 w 400"/>
              <a:gd name="T21" fmla="*/ 384 h 400"/>
              <a:gd name="T22" fmla="*/ 400 w 400"/>
              <a:gd name="T23" fmla="*/ 17 h 400"/>
              <a:gd name="T24" fmla="*/ 396 w 400"/>
              <a:gd name="T25" fmla="*/ 5 h 400"/>
              <a:gd name="T26" fmla="*/ 184 w 400"/>
              <a:gd name="T27" fmla="*/ 317 h 400"/>
              <a:gd name="T28" fmla="*/ 181 w 400"/>
              <a:gd name="T29" fmla="*/ 323 h 400"/>
              <a:gd name="T30" fmla="*/ 175 w 400"/>
              <a:gd name="T31" fmla="*/ 325 h 400"/>
              <a:gd name="T32" fmla="*/ 50 w 400"/>
              <a:gd name="T33" fmla="*/ 325 h 400"/>
              <a:gd name="T34" fmla="*/ 44 w 400"/>
              <a:gd name="T35" fmla="*/ 323 h 400"/>
              <a:gd name="T36" fmla="*/ 42 w 400"/>
              <a:gd name="T37" fmla="*/ 317 h 400"/>
              <a:gd name="T38" fmla="*/ 42 w 400"/>
              <a:gd name="T39" fmla="*/ 50 h 400"/>
              <a:gd name="T40" fmla="*/ 44 w 400"/>
              <a:gd name="T41" fmla="*/ 44 h 400"/>
              <a:gd name="T42" fmla="*/ 50 w 400"/>
              <a:gd name="T43" fmla="*/ 42 h 400"/>
              <a:gd name="T44" fmla="*/ 175 w 400"/>
              <a:gd name="T45" fmla="*/ 42 h 400"/>
              <a:gd name="T46" fmla="*/ 181 w 400"/>
              <a:gd name="T47" fmla="*/ 44 h 400"/>
              <a:gd name="T48" fmla="*/ 184 w 400"/>
              <a:gd name="T49" fmla="*/ 50 h 400"/>
              <a:gd name="T50" fmla="*/ 184 w 400"/>
              <a:gd name="T51" fmla="*/ 317 h 400"/>
              <a:gd name="T52" fmla="*/ 359 w 400"/>
              <a:gd name="T53" fmla="*/ 217 h 400"/>
              <a:gd name="T54" fmla="*/ 356 w 400"/>
              <a:gd name="T55" fmla="*/ 223 h 400"/>
              <a:gd name="T56" fmla="*/ 350 w 400"/>
              <a:gd name="T57" fmla="*/ 225 h 400"/>
              <a:gd name="T58" fmla="*/ 225 w 400"/>
              <a:gd name="T59" fmla="*/ 225 h 400"/>
              <a:gd name="T60" fmla="*/ 219 w 400"/>
              <a:gd name="T61" fmla="*/ 223 h 400"/>
              <a:gd name="T62" fmla="*/ 217 w 400"/>
              <a:gd name="T63" fmla="*/ 217 h 400"/>
              <a:gd name="T64" fmla="*/ 217 w 400"/>
              <a:gd name="T65" fmla="*/ 50 h 400"/>
              <a:gd name="T66" fmla="*/ 219 w 400"/>
              <a:gd name="T67" fmla="*/ 44 h 400"/>
              <a:gd name="T68" fmla="*/ 225 w 400"/>
              <a:gd name="T69" fmla="*/ 42 h 400"/>
              <a:gd name="T70" fmla="*/ 350 w 400"/>
              <a:gd name="T71" fmla="*/ 42 h 400"/>
              <a:gd name="T72" fmla="*/ 356 w 400"/>
              <a:gd name="T73" fmla="*/ 44 h 400"/>
              <a:gd name="T74" fmla="*/ 359 w 400"/>
              <a:gd name="T75" fmla="*/ 50 h 400"/>
              <a:gd name="T76" fmla="*/ 359 w 400"/>
              <a:gd name="T77" fmla="*/ 217 h 400"/>
              <a:gd name="T78" fmla="*/ 359 w 400"/>
              <a:gd name="T79" fmla="*/ 217 h 400"/>
              <a:gd name="T80" fmla="*/ 359 w 400"/>
              <a:gd name="T81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96" y="5"/>
                </a:moveTo>
                <a:cubicBezTo>
                  <a:pt x="392" y="2"/>
                  <a:pt x="388" y="0"/>
                  <a:pt x="384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384"/>
                  <a:pt x="0" y="384"/>
                  <a:pt x="0" y="384"/>
                </a:cubicBezTo>
                <a:cubicBezTo>
                  <a:pt x="0" y="388"/>
                  <a:pt x="2" y="392"/>
                  <a:pt x="5" y="395"/>
                </a:cubicBezTo>
                <a:cubicBezTo>
                  <a:pt x="8" y="399"/>
                  <a:pt x="12" y="400"/>
                  <a:pt x="17" y="400"/>
                </a:cubicBezTo>
                <a:cubicBezTo>
                  <a:pt x="384" y="400"/>
                  <a:pt x="384" y="400"/>
                  <a:pt x="384" y="400"/>
                </a:cubicBezTo>
                <a:cubicBezTo>
                  <a:pt x="388" y="400"/>
                  <a:pt x="392" y="399"/>
                  <a:pt x="396" y="395"/>
                </a:cubicBezTo>
                <a:cubicBezTo>
                  <a:pt x="399" y="392"/>
                  <a:pt x="400" y="388"/>
                  <a:pt x="400" y="384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400" y="12"/>
                  <a:pt x="399" y="8"/>
                  <a:pt x="396" y="5"/>
                </a:cubicBezTo>
                <a:close/>
                <a:moveTo>
                  <a:pt x="184" y="317"/>
                </a:moveTo>
                <a:cubicBezTo>
                  <a:pt x="184" y="319"/>
                  <a:pt x="183" y="321"/>
                  <a:pt x="181" y="323"/>
                </a:cubicBezTo>
                <a:cubicBezTo>
                  <a:pt x="180" y="325"/>
                  <a:pt x="178" y="325"/>
                  <a:pt x="175" y="325"/>
                </a:cubicBezTo>
                <a:cubicBezTo>
                  <a:pt x="50" y="325"/>
                  <a:pt x="50" y="325"/>
                  <a:pt x="50" y="325"/>
                </a:cubicBezTo>
                <a:cubicBezTo>
                  <a:pt x="48" y="325"/>
                  <a:pt x="46" y="325"/>
                  <a:pt x="44" y="323"/>
                </a:cubicBezTo>
                <a:cubicBezTo>
                  <a:pt x="43" y="321"/>
                  <a:pt x="42" y="319"/>
                  <a:pt x="42" y="317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48"/>
                  <a:pt x="43" y="46"/>
                  <a:pt x="44" y="44"/>
                </a:cubicBezTo>
                <a:cubicBezTo>
                  <a:pt x="46" y="42"/>
                  <a:pt x="48" y="42"/>
                  <a:pt x="50" y="42"/>
                </a:cubicBezTo>
                <a:cubicBezTo>
                  <a:pt x="175" y="42"/>
                  <a:pt x="175" y="42"/>
                  <a:pt x="175" y="42"/>
                </a:cubicBezTo>
                <a:cubicBezTo>
                  <a:pt x="178" y="42"/>
                  <a:pt x="180" y="42"/>
                  <a:pt x="181" y="44"/>
                </a:cubicBezTo>
                <a:cubicBezTo>
                  <a:pt x="183" y="46"/>
                  <a:pt x="184" y="48"/>
                  <a:pt x="184" y="50"/>
                </a:cubicBezTo>
                <a:lnTo>
                  <a:pt x="184" y="317"/>
                </a:lnTo>
                <a:close/>
                <a:moveTo>
                  <a:pt x="359" y="217"/>
                </a:moveTo>
                <a:cubicBezTo>
                  <a:pt x="359" y="219"/>
                  <a:pt x="358" y="221"/>
                  <a:pt x="356" y="223"/>
                </a:cubicBezTo>
                <a:cubicBezTo>
                  <a:pt x="355" y="224"/>
                  <a:pt x="353" y="225"/>
                  <a:pt x="350" y="225"/>
                </a:cubicBezTo>
                <a:cubicBezTo>
                  <a:pt x="225" y="225"/>
                  <a:pt x="225" y="225"/>
                  <a:pt x="225" y="225"/>
                </a:cubicBezTo>
                <a:cubicBezTo>
                  <a:pt x="223" y="225"/>
                  <a:pt x="221" y="224"/>
                  <a:pt x="219" y="223"/>
                </a:cubicBezTo>
                <a:cubicBezTo>
                  <a:pt x="218" y="221"/>
                  <a:pt x="217" y="219"/>
                  <a:pt x="217" y="217"/>
                </a:cubicBezTo>
                <a:cubicBezTo>
                  <a:pt x="217" y="50"/>
                  <a:pt x="217" y="50"/>
                  <a:pt x="217" y="50"/>
                </a:cubicBezTo>
                <a:cubicBezTo>
                  <a:pt x="217" y="48"/>
                  <a:pt x="218" y="46"/>
                  <a:pt x="219" y="44"/>
                </a:cubicBezTo>
                <a:cubicBezTo>
                  <a:pt x="221" y="42"/>
                  <a:pt x="223" y="42"/>
                  <a:pt x="225" y="42"/>
                </a:cubicBezTo>
                <a:cubicBezTo>
                  <a:pt x="350" y="42"/>
                  <a:pt x="350" y="42"/>
                  <a:pt x="350" y="42"/>
                </a:cubicBezTo>
                <a:cubicBezTo>
                  <a:pt x="353" y="42"/>
                  <a:pt x="355" y="42"/>
                  <a:pt x="356" y="44"/>
                </a:cubicBezTo>
                <a:cubicBezTo>
                  <a:pt x="358" y="46"/>
                  <a:pt x="359" y="48"/>
                  <a:pt x="359" y="50"/>
                </a:cubicBezTo>
                <a:lnTo>
                  <a:pt x="359" y="217"/>
                </a:lnTo>
                <a:close/>
                <a:moveTo>
                  <a:pt x="359" y="217"/>
                </a:moveTo>
                <a:cubicBezTo>
                  <a:pt x="359" y="217"/>
                  <a:pt x="359" y="217"/>
                  <a:pt x="359" y="21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15743808" y="7529938"/>
            <a:ext cx="1276153" cy="1174569"/>
          </a:xfrm>
          <a:custGeom>
            <a:avLst/>
            <a:gdLst>
              <a:gd name="T0" fmla="*/ 427 w 434"/>
              <a:gd name="T1" fmla="*/ 74 h 400"/>
              <a:gd name="T2" fmla="*/ 409 w 434"/>
              <a:gd name="T3" fmla="*/ 67 h 400"/>
              <a:gd name="T4" fmla="*/ 334 w 434"/>
              <a:gd name="T5" fmla="*/ 67 h 400"/>
              <a:gd name="T6" fmla="*/ 334 w 434"/>
              <a:gd name="T7" fmla="*/ 42 h 400"/>
              <a:gd name="T8" fmla="*/ 321 w 434"/>
              <a:gd name="T9" fmla="*/ 12 h 400"/>
              <a:gd name="T10" fmla="*/ 292 w 434"/>
              <a:gd name="T11" fmla="*/ 0 h 400"/>
              <a:gd name="T12" fmla="*/ 142 w 434"/>
              <a:gd name="T13" fmla="*/ 0 h 400"/>
              <a:gd name="T14" fmla="*/ 112 w 434"/>
              <a:gd name="T15" fmla="*/ 12 h 400"/>
              <a:gd name="T16" fmla="*/ 100 w 434"/>
              <a:gd name="T17" fmla="*/ 42 h 400"/>
              <a:gd name="T18" fmla="*/ 100 w 434"/>
              <a:gd name="T19" fmla="*/ 67 h 400"/>
              <a:gd name="T20" fmla="*/ 25 w 434"/>
              <a:gd name="T21" fmla="*/ 67 h 400"/>
              <a:gd name="T22" fmla="*/ 7 w 434"/>
              <a:gd name="T23" fmla="*/ 74 h 400"/>
              <a:gd name="T24" fmla="*/ 0 w 434"/>
              <a:gd name="T25" fmla="*/ 92 h 400"/>
              <a:gd name="T26" fmla="*/ 0 w 434"/>
              <a:gd name="T27" fmla="*/ 125 h 400"/>
              <a:gd name="T28" fmla="*/ 11 w 434"/>
              <a:gd name="T29" fmla="*/ 162 h 400"/>
              <a:gd name="T30" fmla="*/ 40 w 434"/>
              <a:gd name="T31" fmla="*/ 196 h 400"/>
              <a:gd name="T32" fmla="*/ 85 w 434"/>
              <a:gd name="T33" fmla="*/ 222 h 400"/>
              <a:gd name="T34" fmla="*/ 141 w 434"/>
              <a:gd name="T35" fmla="*/ 233 h 400"/>
              <a:gd name="T36" fmla="*/ 166 w 434"/>
              <a:gd name="T37" fmla="*/ 258 h 400"/>
              <a:gd name="T38" fmla="*/ 180 w 434"/>
              <a:gd name="T39" fmla="*/ 277 h 400"/>
              <a:gd name="T40" fmla="*/ 184 w 434"/>
              <a:gd name="T41" fmla="*/ 300 h 400"/>
              <a:gd name="T42" fmla="*/ 176 w 434"/>
              <a:gd name="T43" fmla="*/ 324 h 400"/>
              <a:gd name="T44" fmla="*/ 150 w 434"/>
              <a:gd name="T45" fmla="*/ 334 h 400"/>
              <a:gd name="T46" fmla="*/ 115 w 434"/>
              <a:gd name="T47" fmla="*/ 346 h 400"/>
              <a:gd name="T48" fmla="*/ 100 w 434"/>
              <a:gd name="T49" fmla="*/ 375 h 400"/>
              <a:gd name="T50" fmla="*/ 100 w 434"/>
              <a:gd name="T51" fmla="*/ 392 h 400"/>
              <a:gd name="T52" fmla="*/ 102 w 434"/>
              <a:gd name="T53" fmla="*/ 398 h 400"/>
              <a:gd name="T54" fmla="*/ 108 w 434"/>
              <a:gd name="T55" fmla="*/ 400 h 400"/>
              <a:gd name="T56" fmla="*/ 325 w 434"/>
              <a:gd name="T57" fmla="*/ 400 h 400"/>
              <a:gd name="T58" fmla="*/ 331 w 434"/>
              <a:gd name="T59" fmla="*/ 398 h 400"/>
              <a:gd name="T60" fmla="*/ 334 w 434"/>
              <a:gd name="T61" fmla="*/ 392 h 400"/>
              <a:gd name="T62" fmla="*/ 334 w 434"/>
              <a:gd name="T63" fmla="*/ 375 h 400"/>
              <a:gd name="T64" fmla="*/ 318 w 434"/>
              <a:gd name="T65" fmla="*/ 346 h 400"/>
              <a:gd name="T66" fmla="*/ 284 w 434"/>
              <a:gd name="T67" fmla="*/ 334 h 400"/>
              <a:gd name="T68" fmla="*/ 258 w 434"/>
              <a:gd name="T69" fmla="*/ 324 h 400"/>
              <a:gd name="T70" fmla="*/ 250 w 434"/>
              <a:gd name="T71" fmla="*/ 300 h 400"/>
              <a:gd name="T72" fmla="*/ 254 w 434"/>
              <a:gd name="T73" fmla="*/ 277 h 400"/>
              <a:gd name="T74" fmla="*/ 268 w 434"/>
              <a:gd name="T75" fmla="*/ 258 h 400"/>
              <a:gd name="T76" fmla="*/ 293 w 434"/>
              <a:gd name="T77" fmla="*/ 233 h 400"/>
              <a:gd name="T78" fmla="*/ 349 w 434"/>
              <a:gd name="T79" fmla="*/ 222 h 400"/>
              <a:gd name="T80" fmla="*/ 394 w 434"/>
              <a:gd name="T81" fmla="*/ 196 h 400"/>
              <a:gd name="T82" fmla="*/ 423 w 434"/>
              <a:gd name="T83" fmla="*/ 162 h 400"/>
              <a:gd name="T84" fmla="*/ 434 w 434"/>
              <a:gd name="T85" fmla="*/ 125 h 400"/>
              <a:gd name="T86" fmla="*/ 434 w 434"/>
              <a:gd name="T87" fmla="*/ 92 h 400"/>
              <a:gd name="T88" fmla="*/ 427 w 434"/>
              <a:gd name="T89" fmla="*/ 74 h 400"/>
              <a:gd name="T90" fmla="*/ 58 w 434"/>
              <a:gd name="T91" fmla="*/ 167 h 400"/>
              <a:gd name="T92" fmla="*/ 33 w 434"/>
              <a:gd name="T93" fmla="*/ 125 h 400"/>
              <a:gd name="T94" fmla="*/ 33 w 434"/>
              <a:gd name="T95" fmla="*/ 100 h 400"/>
              <a:gd name="T96" fmla="*/ 100 w 434"/>
              <a:gd name="T97" fmla="*/ 100 h 400"/>
              <a:gd name="T98" fmla="*/ 119 w 434"/>
              <a:gd name="T99" fmla="*/ 197 h 400"/>
              <a:gd name="T100" fmla="*/ 58 w 434"/>
              <a:gd name="T101" fmla="*/ 167 h 400"/>
              <a:gd name="T102" fmla="*/ 400 w 434"/>
              <a:gd name="T103" fmla="*/ 125 h 400"/>
              <a:gd name="T104" fmla="*/ 376 w 434"/>
              <a:gd name="T105" fmla="*/ 167 h 400"/>
              <a:gd name="T106" fmla="*/ 314 w 434"/>
              <a:gd name="T107" fmla="*/ 197 h 400"/>
              <a:gd name="T108" fmla="*/ 334 w 434"/>
              <a:gd name="T109" fmla="*/ 100 h 400"/>
              <a:gd name="T110" fmla="*/ 400 w 434"/>
              <a:gd name="T111" fmla="*/ 100 h 400"/>
              <a:gd name="T112" fmla="*/ 400 w 434"/>
              <a:gd name="T113" fmla="*/ 125 h 400"/>
              <a:gd name="T114" fmla="*/ 400 w 434"/>
              <a:gd name="T115" fmla="*/ 125 h 400"/>
              <a:gd name="T116" fmla="*/ 400 w 434"/>
              <a:gd name="T117" fmla="*/ 12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400">
                <a:moveTo>
                  <a:pt x="427" y="74"/>
                </a:moveTo>
                <a:cubicBezTo>
                  <a:pt x="422" y="69"/>
                  <a:pt x="416" y="67"/>
                  <a:pt x="409" y="67"/>
                </a:cubicBezTo>
                <a:cubicBezTo>
                  <a:pt x="334" y="67"/>
                  <a:pt x="334" y="67"/>
                  <a:pt x="334" y="67"/>
                </a:cubicBezTo>
                <a:cubicBezTo>
                  <a:pt x="334" y="42"/>
                  <a:pt x="334" y="42"/>
                  <a:pt x="334" y="42"/>
                </a:cubicBezTo>
                <a:cubicBezTo>
                  <a:pt x="334" y="30"/>
                  <a:pt x="330" y="20"/>
                  <a:pt x="321" y="12"/>
                </a:cubicBezTo>
                <a:cubicBezTo>
                  <a:pt x="313" y="4"/>
                  <a:pt x="303" y="0"/>
                  <a:pt x="29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30" y="0"/>
                  <a:pt x="121" y="4"/>
                  <a:pt x="112" y="12"/>
                </a:cubicBezTo>
                <a:cubicBezTo>
                  <a:pt x="104" y="20"/>
                  <a:pt x="100" y="30"/>
                  <a:pt x="100" y="42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25" y="67"/>
                  <a:pt x="25" y="67"/>
                  <a:pt x="25" y="67"/>
                </a:cubicBezTo>
                <a:cubicBezTo>
                  <a:pt x="18" y="67"/>
                  <a:pt x="12" y="69"/>
                  <a:pt x="7" y="74"/>
                </a:cubicBezTo>
                <a:cubicBezTo>
                  <a:pt x="2" y="79"/>
                  <a:pt x="0" y="85"/>
                  <a:pt x="0" y="92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37"/>
                  <a:pt x="4" y="150"/>
                  <a:pt x="11" y="162"/>
                </a:cubicBezTo>
                <a:cubicBezTo>
                  <a:pt x="18" y="175"/>
                  <a:pt x="28" y="186"/>
                  <a:pt x="40" y="196"/>
                </a:cubicBezTo>
                <a:cubicBezTo>
                  <a:pt x="52" y="206"/>
                  <a:pt x="67" y="215"/>
                  <a:pt x="85" y="222"/>
                </a:cubicBezTo>
                <a:cubicBezTo>
                  <a:pt x="103" y="229"/>
                  <a:pt x="122" y="232"/>
                  <a:pt x="141" y="233"/>
                </a:cubicBezTo>
                <a:cubicBezTo>
                  <a:pt x="149" y="243"/>
                  <a:pt x="157" y="251"/>
                  <a:pt x="166" y="258"/>
                </a:cubicBezTo>
                <a:cubicBezTo>
                  <a:pt x="173" y="264"/>
                  <a:pt x="177" y="270"/>
                  <a:pt x="180" y="277"/>
                </a:cubicBezTo>
                <a:cubicBezTo>
                  <a:pt x="182" y="284"/>
                  <a:pt x="184" y="291"/>
                  <a:pt x="184" y="300"/>
                </a:cubicBezTo>
                <a:cubicBezTo>
                  <a:pt x="184" y="310"/>
                  <a:pt x="181" y="318"/>
                  <a:pt x="176" y="324"/>
                </a:cubicBezTo>
                <a:cubicBezTo>
                  <a:pt x="170" y="330"/>
                  <a:pt x="162" y="334"/>
                  <a:pt x="150" y="334"/>
                </a:cubicBezTo>
                <a:cubicBezTo>
                  <a:pt x="137" y="334"/>
                  <a:pt x="126" y="338"/>
                  <a:pt x="115" y="346"/>
                </a:cubicBezTo>
                <a:cubicBezTo>
                  <a:pt x="105" y="353"/>
                  <a:pt x="100" y="363"/>
                  <a:pt x="100" y="375"/>
                </a:cubicBezTo>
                <a:cubicBezTo>
                  <a:pt x="100" y="392"/>
                  <a:pt x="100" y="392"/>
                  <a:pt x="100" y="392"/>
                </a:cubicBezTo>
                <a:cubicBezTo>
                  <a:pt x="100" y="395"/>
                  <a:pt x="101" y="397"/>
                  <a:pt x="102" y="398"/>
                </a:cubicBezTo>
                <a:cubicBezTo>
                  <a:pt x="104" y="400"/>
                  <a:pt x="106" y="400"/>
                  <a:pt x="108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28" y="400"/>
                  <a:pt x="330" y="400"/>
                  <a:pt x="331" y="398"/>
                </a:cubicBezTo>
                <a:cubicBezTo>
                  <a:pt x="333" y="397"/>
                  <a:pt x="334" y="395"/>
                  <a:pt x="334" y="392"/>
                </a:cubicBezTo>
                <a:cubicBezTo>
                  <a:pt x="334" y="375"/>
                  <a:pt x="334" y="375"/>
                  <a:pt x="334" y="375"/>
                </a:cubicBezTo>
                <a:cubicBezTo>
                  <a:pt x="334" y="363"/>
                  <a:pt x="329" y="353"/>
                  <a:pt x="318" y="346"/>
                </a:cubicBezTo>
                <a:cubicBezTo>
                  <a:pt x="308" y="338"/>
                  <a:pt x="297" y="334"/>
                  <a:pt x="284" y="334"/>
                </a:cubicBezTo>
                <a:cubicBezTo>
                  <a:pt x="272" y="334"/>
                  <a:pt x="264" y="330"/>
                  <a:pt x="258" y="324"/>
                </a:cubicBezTo>
                <a:cubicBezTo>
                  <a:pt x="253" y="318"/>
                  <a:pt x="250" y="310"/>
                  <a:pt x="250" y="300"/>
                </a:cubicBezTo>
                <a:cubicBezTo>
                  <a:pt x="250" y="291"/>
                  <a:pt x="252" y="284"/>
                  <a:pt x="254" y="277"/>
                </a:cubicBezTo>
                <a:cubicBezTo>
                  <a:pt x="257" y="270"/>
                  <a:pt x="261" y="264"/>
                  <a:pt x="268" y="258"/>
                </a:cubicBezTo>
                <a:cubicBezTo>
                  <a:pt x="277" y="251"/>
                  <a:pt x="285" y="243"/>
                  <a:pt x="293" y="233"/>
                </a:cubicBezTo>
                <a:cubicBezTo>
                  <a:pt x="312" y="232"/>
                  <a:pt x="331" y="229"/>
                  <a:pt x="349" y="222"/>
                </a:cubicBezTo>
                <a:cubicBezTo>
                  <a:pt x="367" y="215"/>
                  <a:pt x="382" y="206"/>
                  <a:pt x="394" y="196"/>
                </a:cubicBezTo>
                <a:cubicBezTo>
                  <a:pt x="406" y="186"/>
                  <a:pt x="416" y="175"/>
                  <a:pt x="423" y="162"/>
                </a:cubicBezTo>
                <a:cubicBezTo>
                  <a:pt x="430" y="150"/>
                  <a:pt x="434" y="137"/>
                  <a:pt x="434" y="125"/>
                </a:cubicBezTo>
                <a:cubicBezTo>
                  <a:pt x="434" y="92"/>
                  <a:pt x="434" y="92"/>
                  <a:pt x="434" y="92"/>
                </a:cubicBezTo>
                <a:cubicBezTo>
                  <a:pt x="434" y="85"/>
                  <a:pt x="431" y="79"/>
                  <a:pt x="427" y="74"/>
                </a:cubicBezTo>
                <a:close/>
                <a:moveTo>
                  <a:pt x="58" y="167"/>
                </a:moveTo>
                <a:cubicBezTo>
                  <a:pt x="42" y="153"/>
                  <a:pt x="33" y="139"/>
                  <a:pt x="33" y="125"/>
                </a:cubicBezTo>
                <a:cubicBezTo>
                  <a:pt x="33" y="100"/>
                  <a:pt x="33" y="100"/>
                  <a:pt x="33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0" y="136"/>
                  <a:pt x="107" y="169"/>
                  <a:pt x="119" y="197"/>
                </a:cubicBezTo>
                <a:cubicBezTo>
                  <a:pt x="95" y="192"/>
                  <a:pt x="74" y="182"/>
                  <a:pt x="58" y="167"/>
                </a:cubicBezTo>
                <a:close/>
                <a:moveTo>
                  <a:pt x="400" y="125"/>
                </a:moveTo>
                <a:cubicBezTo>
                  <a:pt x="400" y="139"/>
                  <a:pt x="392" y="153"/>
                  <a:pt x="376" y="167"/>
                </a:cubicBezTo>
                <a:cubicBezTo>
                  <a:pt x="359" y="182"/>
                  <a:pt x="339" y="192"/>
                  <a:pt x="314" y="197"/>
                </a:cubicBezTo>
                <a:cubicBezTo>
                  <a:pt x="327" y="169"/>
                  <a:pt x="334" y="136"/>
                  <a:pt x="334" y="100"/>
                </a:cubicBezTo>
                <a:cubicBezTo>
                  <a:pt x="400" y="100"/>
                  <a:pt x="400" y="100"/>
                  <a:pt x="400" y="100"/>
                </a:cubicBezTo>
                <a:lnTo>
                  <a:pt x="400" y="125"/>
                </a:lnTo>
                <a:close/>
                <a:moveTo>
                  <a:pt x="400" y="125"/>
                </a:moveTo>
                <a:cubicBezTo>
                  <a:pt x="400" y="125"/>
                  <a:pt x="400" y="125"/>
                  <a:pt x="400" y="12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38300350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46662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293 w 400"/>
              <a:gd name="T27" fmla="*/ 334 h 400"/>
              <a:gd name="T28" fmla="*/ 258 w 400"/>
              <a:gd name="T29" fmla="*/ 347 h 400"/>
              <a:gd name="T30" fmla="*/ 224 w 400"/>
              <a:gd name="T31" fmla="*/ 350 h 400"/>
              <a:gd name="T32" fmla="*/ 188 w 400"/>
              <a:gd name="T33" fmla="*/ 345 h 400"/>
              <a:gd name="T34" fmla="*/ 161 w 400"/>
              <a:gd name="T35" fmla="*/ 330 h 400"/>
              <a:gd name="T36" fmla="*/ 145 w 400"/>
              <a:gd name="T37" fmla="*/ 310 h 400"/>
              <a:gd name="T38" fmla="*/ 141 w 400"/>
              <a:gd name="T39" fmla="*/ 278 h 400"/>
              <a:gd name="T40" fmla="*/ 141 w 400"/>
              <a:gd name="T41" fmla="*/ 173 h 400"/>
              <a:gd name="T42" fmla="*/ 108 w 400"/>
              <a:gd name="T43" fmla="*/ 173 h 400"/>
              <a:gd name="T44" fmla="*/ 108 w 400"/>
              <a:gd name="T45" fmla="*/ 131 h 400"/>
              <a:gd name="T46" fmla="*/ 138 w 400"/>
              <a:gd name="T47" fmla="*/ 114 h 400"/>
              <a:gd name="T48" fmla="*/ 158 w 400"/>
              <a:gd name="T49" fmla="*/ 88 h 400"/>
              <a:gd name="T50" fmla="*/ 169 w 400"/>
              <a:gd name="T51" fmla="*/ 50 h 400"/>
              <a:gd name="T52" fmla="*/ 211 w 400"/>
              <a:gd name="T53" fmla="*/ 50 h 400"/>
              <a:gd name="T54" fmla="*/ 211 w 400"/>
              <a:gd name="T55" fmla="*/ 126 h 400"/>
              <a:gd name="T56" fmla="*/ 283 w 400"/>
              <a:gd name="T57" fmla="*/ 126 h 400"/>
              <a:gd name="T58" fmla="*/ 283 w 400"/>
              <a:gd name="T59" fmla="*/ 173 h 400"/>
              <a:gd name="T60" fmla="*/ 211 w 400"/>
              <a:gd name="T61" fmla="*/ 173 h 400"/>
              <a:gd name="T62" fmla="*/ 211 w 400"/>
              <a:gd name="T63" fmla="*/ 250 h 400"/>
              <a:gd name="T64" fmla="*/ 214 w 400"/>
              <a:gd name="T65" fmla="*/ 284 h 400"/>
              <a:gd name="T66" fmla="*/ 224 w 400"/>
              <a:gd name="T67" fmla="*/ 295 h 400"/>
              <a:gd name="T68" fmla="*/ 247 w 400"/>
              <a:gd name="T69" fmla="*/ 301 h 400"/>
              <a:gd name="T70" fmla="*/ 293 w 400"/>
              <a:gd name="T71" fmla="*/ 287 h 400"/>
              <a:gd name="T72" fmla="*/ 293 w 400"/>
              <a:gd name="T73" fmla="*/ 334 h 400"/>
              <a:gd name="T74" fmla="*/ 293 w 400"/>
              <a:gd name="T75" fmla="*/ 334 h 400"/>
              <a:gd name="T76" fmla="*/ 293 w 400"/>
              <a:gd name="T77" fmla="*/ 33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293" y="334"/>
                </a:moveTo>
                <a:cubicBezTo>
                  <a:pt x="279" y="340"/>
                  <a:pt x="268" y="344"/>
                  <a:pt x="258" y="347"/>
                </a:cubicBezTo>
                <a:cubicBezTo>
                  <a:pt x="247" y="349"/>
                  <a:pt x="236" y="350"/>
                  <a:pt x="224" y="350"/>
                </a:cubicBezTo>
                <a:cubicBezTo>
                  <a:pt x="211" y="350"/>
                  <a:pt x="198" y="349"/>
                  <a:pt x="188" y="345"/>
                </a:cubicBezTo>
                <a:cubicBezTo>
                  <a:pt x="177" y="342"/>
                  <a:pt x="168" y="337"/>
                  <a:pt x="161" y="330"/>
                </a:cubicBezTo>
                <a:cubicBezTo>
                  <a:pt x="153" y="324"/>
                  <a:pt x="148" y="317"/>
                  <a:pt x="145" y="310"/>
                </a:cubicBezTo>
                <a:cubicBezTo>
                  <a:pt x="142" y="303"/>
                  <a:pt x="141" y="292"/>
                  <a:pt x="141" y="278"/>
                </a:cubicBezTo>
                <a:cubicBezTo>
                  <a:pt x="141" y="173"/>
                  <a:pt x="141" y="173"/>
                  <a:pt x="141" y="173"/>
                </a:cubicBezTo>
                <a:cubicBezTo>
                  <a:pt x="108" y="173"/>
                  <a:pt x="108" y="173"/>
                  <a:pt x="108" y="173"/>
                </a:cubicBezTo>
                <a:cubicBezTo>
                  <a:pt x="108" y="131"/>
                  <a:pt x="108" y="131"/>
                  <a:pt x="108" y="131"/>
                </a:cubicBezTo>
                <a:cubicBezTo>
                  <a:pt x="120" y="127"/>
                  <a:pt x="130" y="121"/>
                  <a:pt x="138" y="114"/>
                </a:cubicBezTo>
                <a:cubicBezTo>
                  <a:pt x="146" y="107"/>
                  <a:pt x="153" y="98"/>
                  <a:pt x="158" y="88"/>
                </a:cubicBezTo>
                <a:cubicBezTo>
                  <a:pt x="163" y="78"/>
                  <a:pt x="167" y="66"/>
                  <a:pt x="169" y="50"/>
                </a:cubicBezTo>
                <a:cubicBezTo>
                  <a:pt x="211" y="50"/>
                  <a:pt x="211" y="50"/>
                  <a:pt x="211" y="50"/>
                </a:cubicBezTo>
                <a:cubicBezTo>
                  <a:pt x="211" y="126"/>
                  <a:pt x="211" y="126"/>
                  <a:pt x="211" y="126"/>
                </a:cubicBezTo>
                <a:cubicBezTo>
                  <a:pt x="283" y="126"/>
                  <a:pt x="283" y="126"/>
                  <a:pt x="283" y="126"/>
                </a:cubicBezTo>
                <a:cubicBezTo>
                  <a:pt x="283" y="173"/>
                  <a:pt x="283" y="173"/>
                  <a:pt x="283" y="173"/>
                </a:cubicBezTo>
                <a:cubicBezTo>
                  <a:pt x="211" y="173"/>
                  <a:pt x="211" y="173"/>
                  <a:pt x="211" y="173"/>
                </a:cubicBezTo>
                <a:cubicBezTo>
                  <a:pt x="211" y="250"/>
                  <a:pt x="211" y="250"/>
                  <a:pt x="211" y="250"/>
                </a:cubicBezTo>
                <a:cubicBezTo>
                  <a:pt x="211" y="267"/>
                  <a:pt x="212" y="278"/>
                  <a:pt x="214" y="284"/>
                </a:cubicBezTo>
                <a:cubicBezTo>
                  <a:pt x="216" y="289"/>
                  <a:pt x="219" y="292"/>
                  <a:pt x="224" y="295"/>
                </a:cubicBezTo>
                <a:cubicBezTo>
                  <a:pt x="231" y="299"/>
                  <a:pt x="239" y="301"/>
                  <a:pt x="247" y="301"/>
                </a:cubicBezTo>
                <a:cubicBezTo>
                  <a:pt x="262" y="301"/>
                  <a:pt x="277" y="297"/>
                  <a:pt x="293" y="287"/>
                </a:cubicBezTo>
                <a:lnTo>
                  <a:pt x="293" y="334"/>
                </a:lnTo>
                <a:close/>
                <a:moveTo>
                  <a:pt x="293" y="334"/>
                </a:moveTo>
                <a:cubicBezTo>
                  <a:pt x="293" y="334"/>
                  <a:pt x="293" y="334"/>
                  <a:pt x="293" y="33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4255255" y="1517416"/>
            <a:ext cx="727822" cy="1171395"/>
          </a:xfrm>
          <a:custGeom>
            <a:avLst/>
            <a:gdLst>
              <a:gd name="T0" fmla="*/ 186 w 247"/>
              <a:gd name="T1" fmla="*/ 335 h 400"/>
              <a:gd name="T2" fmla="*/ 156 w 247"/>
              <a:gd name="T3" fmla="*/ 327 h 400"/>
              <a:gd name="T4" fmla="*/ 142 w 247"/>
              <a:gd name="T5" fmla="*/ 312 h 400"/>
              <a:gd name="T6" fmla="*/ 138 w 247"/>
              <a:gd name="T7" fmla="*/ 267 h 400"/>
              <a:gd name="T8" fmla="*/ 138 w 247"/>
              <a:gd name="T9" fmla="*/ 164 h 400"/>
              <a:gd name="T10" fmla="*/ 233 w 247"/>
              <a:gd name="T11" fmla="*/ 164 h 400"/>
              <a:gd name="T12" fmla="*/ 233 w 247"/>
              <a:gd name="T13" fmla="*/ 101 h 400"/>
              <a:gd name="T14" fmla="*/ 138 w 247"/>
              <a:gd name="T15" fmla="*/ 101 h 400"/>
              <a:gd name="T16" fmla="*/ 138 w 247"/>
              <a:gd name="T17" fmla="*/ 0 h 400"/>
              <a:gd name="T18" fmla="*/ 81 w 247"/>
              <a:gd name="T19" fmla="*/ 0 h 400"/>
              <a:gd name="T20" fmla="*/ 67 w 247"/>
              <a:gd name="T21" fmla="*/ 51 h 400"/>
              <a:gd name="T22" fmla="*/ 40 w 247"/>
              <a:gd name="T23" fmla="*/ 86 h 400"/>
              <a:gd name="T24" fmla="*/ 0 w 247"/>
              <a:gd name="T25" fmla="*/ 107 h 400"/>
              <a:gd name="T26" fmla="*/ 0 w 247"/>
              <a:gd name="T27" fmla="*/ 164 h 400"/>
              <a:gd name="T28" fmla="*/ 44 w 247"/>
              <a:gd name="T29" fmla="*/ 164 h 400"/>
              <a:gd name="T30" fmla="*/ 44 w 247"/>
              <a:gd name="T31" fmla="*/ 305 h 400"/>
              <a:gd name="T32" fmla="*/ 50 w 247"/>
              <a:gd name="T33" fmla="*/ 346 h 400"/>
              <a:gd name="T34" fmla="*/ 71 w 247"/>
              <a:gd name="T35" fmla="*/ 374 h 400"/>
              <a:gd name="T36" fmla="*/ 107 w 247"/>
              <a:gd name="T37" fmla="*/ 393 h 400"/>
              <a:gd name="T38" fmla="*/ 155 w 247"/>
              <a:gd name="T39" fmla="*/ 400 h 400"/>
              <a:gd name="T40" fmla="*/ 200 w 247"/>
              <a:gd name="T41" fmla="*/ 395 h 400"/>
              <a:gd name="T42" fmla="*/ 247 w 247"/>
              <a:gd name="T43" fmla="*/ 379 h 400"/>
              <a:gd name="T44" fmla="*/ 247 w 247"/>
              <a:gd name="T45" fmla="*/ 315 h 400"/>
              <a:gd name="T46" fmla="*/ 186 w 247"/>
              <a:gd name="T47" fmla="*/ 335 h 400"/>
              <a:gd name="T48" fmla="*/ 186 w 247"/>
              <a:gd name="T49" fmla="*/ 335 h 400"/>
              <a:gd name="T50" fmla="*/ 186 w 247"/>
              <a:gd name="T51" fmla="*/ 33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7" h="400">
                <a:moveTo>
                  <a:pt x="186" y="335"/>
                </a:moveTo>
                <a:cubicBezTo>
                  <a:pt x="175" y="335"/>
                  <a:pt x="164" y="333"/>
                  <a:pt x="156" y="327"/>
                </a:cubicBezTo>
                <a:cubicBezTo>
                  <a:pt x="149" y="323"/>
                  <a:pt x="144" y="318"/>
                  <a:pt x="142" y="312"/>
                </a:cubicBezTo>
                <a:cubicBezTo>
                  <a:pt x="140" y="305"/>
                  <a:pt x="138" y="290"/>
                  <a:pt x="138" y="267"/>
                </a:cubicBezTo>
                <a:cubicBezTo>
                  <a:pt x="138" y="164"/>
                  <a:pt x="138" y="164"/>
                  <a:pt x="138" y="164"/>
                </a:cubicBezTo>
                <a:cubicBezTo>
                  <a:pt x="233" y="164"/>
                  <a:pt x="233" y="164"/>
                  <a:pt x="233" y="164"/>
                </a:cubicBezTo>
                <a:cubicBezTo>
                  <a:pt x="233" y="101"/>
                  <a:pt x="233" y="101"/>
                  <a:pt x="233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0"/>
                  <a:pt x="138" y="0"/>
                  <a:pt x="13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9" y="21"/>
                  <a:pt x="74" y="38"/>
                  <a:pt x="67" y="51"/>
                </a:cubicBezTo>
                <a:cubicBezTo>
                  <a:pt x="60" y="64"/>
                  <a:pt x="52" y="76"/>
                  <a:pt x="40" y="86"/>
                </a:cubicBezTo>
                <a:cubicBezTo>
                  <a:pt x="29" y="95"/>
                  <a:pt x="16" y="102"/>
                  <a:pt x="0" y="107"/>
                </a:cubicBezTo>
                <a:cubicBezTo>
                  <a:pt x="0" y="164"/>
                  <a:pt x="0" y="164"/>
                  <a:pt x="0" y="164"/>
                </a:cubicBezTo>
                <a:cubicBezTo>
                  <a:pt x="44" y="164"/>
                  <a:pt x="44" y="164"/>
                  <a:pt x="44" y="164"/>
                </a:cubicBezTo>
                <a:cubicBezTo>
                  <a:pt x="44" y="305"/>
                  <a:pt x="44" y="305"/>
                  <a:pt x="44" y="305"/>
                </a:cubicBezTo>
                <a:cubicBezTo>
                  <a:pt x="44" y="323"/>
                  <a:pt x="46" y="337"/>
                  <a:pt x="50" y="346"/>
                </a:cubicBezTo>
                <a:cubicBezTo>
                  <a:pt x="54" y="356"/>
                  <a:pt x="61" y="365"/>
                  <a:pt x="71" y="374"/>
                </a:cubicBezTo>
                <a:cubicBezTo>
                  <a:pt x="81" y="383"/>
                  <a:pt x="93" y="389"/>
                  <a:pt x="107" y="393"/>
                </a:cubicBezTo>
                <a:cubicBezTo>
                  <a:pt x="121" y="398"/>
                  <a:pt x="137" y="400"/>
                  <a:pt x="155" y="400"/>
                </a:cubicBezTo>
                <a:cubicBezTo>
                  <a:pt x="172" y="400"/>
                  <a:pt x="187" y="399"/>
                  <a:pt x="200" y="395"/>
                </a:cubicBezTo>
                <a:cubicBezTo>
                  <a:pt x="213" y="393"/>
                  <a:pt x="229" y="387"/>
                  <a:pt x="247" y="379"/>
                </a:cubicBezTo>
                <a:cubicBezTo>
                  <a:pt x="247" y="315"/>
                  <a:pt x="247" y="315"/>
                  <a:pt x="247" y="315"/>
                </a:cubicBezTo>
                <a:cubicBezTo>
                  <a:pt x="227" y="329"/>
                  <a:pt x="206" y="335"/>
                  <a:pt x="186" y="335"/>
                </a:cubicBezTo>
                <a:close/>
                <a:moveTo>
                  <a:pt x="186" y="335"/>
                </a:moveTo>
                <a:cubicBezTo>
                  <a:pt x="186" y="335"/>
                  <a:pt x="186" y="335"/>
                  <a:pt x="186" y="335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8" name="Freeform 13"/>
          <p:cNvSpPr>
            <a:spLocks noEditPoints="1"/>
          </p:cNvSpPr>
          <p:nvPr/>
        </p:nvSpPr>
        <p:spPr bwMode="auto">
          <a:xfrm>
            <a:off x="6912321" y="1460274"/>
            <a:ext cx="1048630" cy="1279331"/>
          </a:xfrm>
          <a:custGeom>
            <a:avLst/>
            <a:gdLst>
              <a:gd name="T0" fmla="*/ 298 w 300"/>
              <a:gd name="T1" fmla="*/ 178 h 367"/>
              <a:gd name="T2" fmla="*/ 292 w 300"/>
              <a:gd name="T3" fmla="*/ 175 h 367"/>
              <a:gd name="T4" fmla="*/ 250 w 300"/>
              <a:gd name="T5" fmla="*/ 175 h 367"/>
              <a:gd name="T6" fmla="*/ 244 w 300"/>
              <a:gd name="T7" fmla="*/ 178 h 367"/>
              <a:gd name="T8" fmla="*/ 242 w 300"/>
              <a:gd name="T9" fmla="*/ 184 h 367"/>
              <a:gd name="T10" fmla="*/ 208 w 300"/>
              <a:gd name="T11" fmla="*/ 269 h 367"/>
              <a:gd name="T12" fmla="*/ 125 w 300"/>
              <a:gd name="T13" fmla="*/ 308 h 367"/>
              <a:gd name="T14" fmla="*/ 125 w 300"/>
              <a:gd name="T15" fmla="*/ 181 h 367"/>
              <a:gd name="T16" fmla="*/ 228 w 300"/>
              <a:gd name="T17" fmla="*/ 150 h 367"/>
              <a:gd name="T18" fmla="*/ 234 w 300"/>
              <a:gd name="T19" fmla="*/ 142 h 367"/>
              <a:gd name="T20" fmla="*/ 234 w 300"/>
              <a:gd name="T21" fmla="*/ 108 h 367"/>
              <a:gd name="T22" fmla="*/ 230 w 300"/>
              <a:gd name="T23" fmla="*/ 102 h 367"/>
              <a:gd name="T24" fmla="*/ 223 w 300"/>
              <a:gd name="T25" fmla="*/ 100 h 367"/>
              <a:gd name="T26" fmla="*/ 125 w 300"/>
              <a:gd name="T27" fmla="*/ 131 h 367"/>
              <a:gd name="T28" fmla="*/ 125 w 300"/>
              <a:gd name="T29" fmla="*/ 106 h 367"/>
              <a:gd name="T30" fmla="*/ 228 w 300"/>
              <a:gd name="T31" fmla="*/ 75 h 367"/>
              <a:gd name="T32" fmla="*/ 234 w 300"/>
              <a:gd name="T33" fmla="*/ 67 h 367"/>
              <a:gd name="T34" fmla="*/ 234 w 300"/>
              <a:gd name="T35" fmla="*/ 33 h 367"/>
              <a:gd name="T36" fmla="*/ 230 w 300"/>
              <a:gd name="T37" fmla="*/ 27 h 367"/>
              <a:gd name="T38" fmla="*/ 223 w 300"/>
              <a:gd name="T39" fmla="*/ 25 h 367"/>
              <a:gd name="T40" fmla="*/ 125 w 300"/>
              <a:gd name="T41" fmla="*/ 56 h 367"/>
              <a:gd name="T42" fmla="*/ 125 w 300"/>
              <a:gd name="T43" fmla="*/ 8 h 367"/>
              <a:gd name="T44" fmla="*/ 123 w 300"/>
              <a:gd name="T45" fmla="*/ 2 h 367"/>
              <a:gd name="T46" fmla="*/ 117 w 300"/>
              <a:gd name="T47" fmla="*/ 0 h 367"/>
              <a:gd name="T48" fmla="*/ 75 w 300"/>
              <a:gd name="T49" fmla="*/ 0 h 367"/>
              <a:gd name="T50" fmla="*/ 69 w 300"/>
              <a:gd name="T51" fmla="*/ 2 h 367"/>
              <a:gd name="T52" fmla="*/ 67 w 300"/>
              <a:gd name="T53" fmla="*/ 8 h 367"/>
              <a:gd name="T54" fmla="*/ 67 w 300"/>
              <a:gd name="T55" fmla="*/ 74 h 367"/>
              <a:gd name="T56" fmla="*/ 6 w 300"/>
              <a:gd name="T57" fmla="*/ 92 h 367"/>
              <a:gd name="T58" fmla="*/ 0 w 300"/>
              <a:gd name="T59" fmla="*/ 100 h 367"/>
              <a:gd name="T60" fmla="*/ 0 w 300"/>
              <a:gd name="T61" fmla="*/ 133 h 367"/>
              <a:gd name="T62" fmla="*/ 3 w 300"/>
              <a:gd name="T63" fmla="*/ 140 h 367"/>
              <a:gd name="T64" fmla="*/ 8 w 300"/>
              <a:gd name="T65" fmla="*/ 142 h 367"/>
              <a:gd name="T66" fmla="*/ 11 w 300"/>
              <a:gd name="T67" fmla="*/ 142 h 367"/>
              <a:gd name="T68" fmla="*/ 67 w 300"/>
              <a:gd name="T69" fmla="*/ 124 h 367"/>
              <a:gd name="T70" fmla="*/ 67 w 300"/>
              <a:gd name="T71" fmla="*/ 149 h 367"/>
              <a:gd name="T72" fmla="*/ 6 w 300"/>
              <a:gd name="T73" fmla="*/ 167 h 367"/>
              <a:gd name="T74" fmla="*/ 0 w 300"/>
              <a:gd name="T75" fmla="*/ 175 h 367"/>
              <a:gd name="T76" fmla="*/ 0 w 300"/>
              <a:gd name="T77" fmla="*/ 209 h 367"/>
              <a:gd name="T78" fmla="*/ 3 w 300"/>
              <a:gd name="T79" fmla="*/ 215 h 367"/>
              <a:gd name="T80" fmla="*/ 8 w 300"/>
              <a:gd name="T81" fmla="*/ 217 h 367"/>
              <a:gd name="T82" fmla="*/ 11 w 300"/>
              <a:gd name="T83" fmla="*/ 217 h 367"/>
              <a:gd name="T84" fmla="*/ 67 w 300"/>
              <a:gd name="T85" fmla="*/ 199 h 367"/>
              <a:gd name="T86" fmla="*/ 67 w 300"/>
              <a:gd name="T87" fmla="*/ 359 h 367"/>
              <a:gd name="T88" fmla="*/ 69 w 300"/>
              <a:gd name="T89" fmla="*/ 365 h 367"/>
              <a:gd name="T90" fmla="*/ 75 w 300"/>
              <a:gd name="T91" fmla="*/ 367 h 367"/>
              <a:gd name="T92" fmla="*/ 117 w 300"/>
              <a:gd name="T93" fmla="*/ 367 h 367"/>
              <a:gd name="T94" fmla="*/ 209 w 300"/>
              <a:gd name="T95" fmla="*/ 342 h 367"/>
              <a:gd name="T96" fmla="*/ 276 w 300"/>
              <a:gd name="T97" fmla="*/ 276 h 367"/>
              <a:gd name="T98" fmla="*/ 300 w 300"/>
              <a:gd name="T99" fmla="*/ 184 h 367"/>
              <a:gd name="T100" fmla="*/ 298 w 300"/>
              <a:gd name="T101" fmla="*/ 178 h 367"/>
              <a:gd name="T102" fmla="*/ 298 w 300"/>
              <a:gd name="T103" fmla="*/ 178 h 367"/>
              <a:gd name="T104" fmla="*/ 298 w 300"/>
              <a:gd name="T105" fmla="*/ 178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00" h="367">
                <a:moveTo>
                  <a:pt x="298" y="178"/>
                </a:moveTo>
                <a:cubicBezTo>
                  <a:pt x="296" y="176"/>
                  <a:pt x="294" y="175"/>
                  <a:pt x="292" y="175"/>
                </a:cubicBezTo>
                <a:cubicBezTo>
                  <a:pt x="250" y="175"/>
                  <a:pt x="250" y="175"/>
                  <a:pt x="250" y="175"/>
                </a:cubicBezTo>
                <a:cubicBezTo>
                  <a:pt x="248" y="175"/>
                  <a:pt x="246" y="176"/>
                  <a:pt x="244" y="178"/>
                </a:cubicBezTo>
                <a:cubicBezTo>
                  <a:pt x="243" y="179"/>
                  <a:pt x="242" y="181"/>
                  <a:pt x="242" y="184"/>
                </a:cubicBezTo>
                <a:cubicBezTo>
                  <a:pt x="242" y="217"/>
                  <a:pt x="231" y="245"/>
                  <a:pt x="208" y="269"/>
                </a:cubicBezTo>
                <a:cubicBezTo>
                  <a:pt x="185" y="293"/>
                  <a:pt x="158" y="306"/>
                  <a:pt x="125" y="308"/>
                </a:cubicBezTo>
                <a:cubicBezTo>
                  <a:pt x="125" y="181"/>
                  <a:pt x="125" y="181"/>
                  <a:pt x="125" y="181"/>
                </a:cubicBezTo>
                <a:cubicBezTo>
                  <a:pt x="228" y="150"/>
                  <a:pt x="228" y="150"/>
                  <a:pt x="228" y="150"/>
                </a:cubicBezTo>
                <a:cubicBezTo>
                  <a:pt x="232" y="149"/>
                  <a:pt x="234" y="146"/>
                  <a:pt x="234" y="142"/>
                </a:cubicBezTo>
                <a:cubicBezTo>
                  <a:pt x="234" y="108"/>
                  <a:pt x="234" y="108"/>
                  <a:pt x="234" y="108"/>
                </a:cubicBezTo>
                <a:cubicBezTo>
                  <a:pt x="234" y="106"/>
                  <a:pt x="232" y="103"/>
                  <a:pt x="230" y="102"/>
                </a:cubicBezTo>
                <a:cubicBezTo>
                  <a:pt x="228" y="100"/>
                  <a:pt x="226" y="99"/>
                  <a:pt x="223" y="100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228" y="75"/>
                  <a:pt x="228" y="75"/>
                  <a:pt x="228" y="75"/>
                </a:cubicBezTo>
                <a:cubicBezTo>
                  <a:pt x="232" y="73"/>
                  <a:pt x="234" y="71"/>
                  <a:pt x="234" y="67"/>
                </a:cubicBezTo>
                <a:cubicBezTo>
                  <a:pt x="234" y="33"/>
                  <a:pt x="234" y="33"/>
                  <a:pt x="234" y="33"/>
                </a:cubicBezTo>
                <a:cubicBezTo>
                  <a:pt x="234" y="31"/>
                  <a:pt x="232" y="28"/>
                  <a:pt x="230" y="27"/>
                </a:cubicBezTo>
                <a:cubicBezTo>
                  <a:pt x="228" y="25"/>
                  <a:pt x="226" y="24"/>
                  <a:pt x="223" y="25"/>
                </a:cubicBezTo>
                <a:cubicBezTo>
                  <a:pt x="125" y="56"/>
                  <a:pt x="125" y="56"/>
                  <a:pt x="125" y="56"/>
                </a:cubicBezTo>
                <a:cubicBezTo>
                  <a:pt x="125" y="8"/>
                  <a:pt x="125" y="8"/>
                  <a:pt x="125" y="8"/>
                </a:cubicBezTo>
                <a:cubicBezTo>
                  <a:pt x="125" y="6"/>
                  <a:pt x="124" y="4"/>
                  <a:pt x="123" y="2"/>
                </a:cubicBezTo>
                <a:cubicBezTo>
                  <a:pt x="121" y="1"/>
                  <a:pt x="119" y="0"/>
                  <a:pt x="117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3" y="0"/>
                  <a:pt x="71" y="1"/>
                  <a:pt x="69" y="2"/>
                </a:cubicBezTo>
                <a:cubicBezTo>
                  <a:pt x="68" y="4"/>
                  <a:pt x="67" y="6"/>
                  <a:pt x="67" y="8"/>
                </a:cubicBezTo>
                <a:cubicBezTo>
                  <a:pt x="67" y="74"/>
                  <a:pt x="67" y="74"/>
                  <a:pt x="67" y="74"/>
                </a:cubicBezTo>
                <a:cubicBezTo>
                  <a:pt x="6" y="92"/>
                  <a:pt x="6" y="92"/>
                  <a:pt x="6" y="92"/>
                </a:cubicBezTo>
                <a:cubicBezTo>
                  <a:pt x="2" y="93"/>
                  <a:pt x="0" y="96"/>
                  <a:pt x="0" y="10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36"/>
                  <a:pt x="1" y="139"/>
                  <a:pt x="3" y="140"/>
                </a:cubicBezTo>
                <a:cubicBezTo>
                  <a:pt x="5" y="141"/>
                  <a:pt x="7" y="142"/>
                  <a:pt x="8" y="142"/>
                </a:cubicBezTo>
                <a:cubicBezTo>
                  <a:pt x="9" y="142"/>
                  <a:pt x="10" y="142"/>
                  <a:pt x="11" y="142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49"/>
                  <a:pt x="67" y="149"/>
                  <a:pt x="67" y="149"/>
                </a:cubicBezTo>
                <a:cubicBezTo>
                  <a:pt x="6" y="167"/>
                  <a:pt x="6" y="167"/>
                  <a:pt x="6" y="167"/>
                </a:cubicBezTo>
                <a:cubicBezTo>
                  <a:pt x="2" y="168"/>
                  <a:pt x="0" y="171"/>
                  <a:pt x="0" y="175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1"/>
                  <a:pt x="1" y="214"/>
                  <a:pt x="3" y="215"/>
                </a:cubicBezTo>
                <a:cubicBezTo>
                  <a:pt x="5" y="216"/>
                  <a:pt x="7" y="217"/>
                  <a:pt x="8" y="217"/>
                </a:cubicBezTo>
                <a:cubicBezTo>
                  <a:pt x="9" y="217"/>
                  <a:pt x="10" y="217"/>
                  <a:pt x="11" y="217"/>
                </a:cubicBezTo>
                <a:cubicBezTo>
                  <a:pt x="67" y="199"/>
                  <a:pt x="67" y="199"/>
                  <a:pt x="67" y="199"/>
                </a:cubicBezTo>
                <a:cubicBezTo>
                  <a:pt x="67" y="359"/>
                  <a:pt x="67" y="359"/>
                  <a:pt x="67" y="359"/>
                </a:cubicBezTo>
                <a:cubicBezTo>
                  <a:pt x="67" y="361"/>
                  <a:pt x="68" y="363"/>
                  <a:pt x="69" y="365"/>
                </a:cubicBezTo>
                <a:cubicBezTo>
                  <a:pt x="71" y="366"/>
                  <a:pt x="73" y="367"/>
                  <a:pt x="75" y="367"/>
                </a:cubicBezTo>
                <a:cubicBezTo>
                  <a:pt x="117" y="367"/>
                  <a:pt x="117" y="367"/>
                  <a:pt x="117" y="367"/>
                </a:cubicBezTo>
                <a:cubicBezTo>
                  <a:pt x="150" y="367"/>
                  <a:pt x="181" y="359"/>
                  <a:pt x="209" y="342"/>
                </a:cubicBezTo>
                <a:cubicBezTo>
                  <a:pt x="237" y="326"/>
                  <a:pt x="259" y="304"/>
                  <a:pt x="276" y="276"/>
                </a:cubicBezTo>
                <a:cubicBezTo>
                  <a:pt x="292" y="247"/>
                  <a:pt x="300" y="217"/>
                  <a:pt x="300" y="184"/>
                </a:cubicBezTo>
                <a:cubicBezTo>
                  <a:pt x="300" y="181"/>
                  <a:pt x="300" y="179"/>
                  <a:pt x="298" y="178"/>
                </a:cubicBezTo>
                <a:close/>
                <a:moveTo>
                  <a:pt x="298" y="178"/>
                </a:moveTo>
                <a:cubicBezTo>
                  <a:pt x="298" y="178"/>
                  <a:pt x="298" y="178"/>
                  <a:pt x="298" y="17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1" name="Freeform 17"/>
          <p:cNvSpPr>
            <a:spLocks noEditPoints="1"/>
          </p:cNvSpPr>
          <p:nvPr/>
        </p:nvSpPr>
        <p:spPr bwMode="auto">
          <a:xfrm>
            <a:off x="9851917" y="1466625"/>
            <a:ext cx="1269804" cy="1034890"/>
          </a:xfrm>
          <a:custGeom>
            <a:avLst/>
            <a:gdLst>
              <a:gd name="T0" fmla="*/ 411 w 411"/>
              <a:gd name="T1" fmla="*/ 40 h 334"/>
              <a:gd name="T2" fmla="*/ 362 w 411"/>
              <a:gd name="T3" fmla="*/ 53 h 334"/>
              <a:gd name="T4" fmla="*/ 399 w 411"/>
              <a:gd name="T5" fmla="*/ 6 h 334"/>
              <a:gd name="T6" fmla="*/ 346 w 411"/>
              <a:gd name="T7" fmla="*/ 27 h 334"/>
              <a:gd name="T8" fmla="*/ 284 w 411"/>
              <a:gd name="T9" fmla="*/ 0 h 334"/>
              <a:gd name="T10" fmla="*/ 225 w 411"/>
              <a:gd name="T11" fmla="*/ 25 h 334"/>
              <a:gd name="T12" fmla="*/ 200 w 411"/>
              <a:gd name="T13" fmla="*/ 84 h 334"/>
              <a:gd name="T14" fmla="*/ 202 w 411"/>
              <a:gd name="T15" fmla="*/ 103 h 334"/>
              <a:gd name="T16" fmla="*/ 105 w 411"/>
              <a:gd name="T17" fmla="*/ 78 h 334"/>
              <a:gd name="T18" fmla="*/ 29 w 411"/>
              <a:gd name="T19" fmla="*/ 15 h 334"/>
              <a:gd name="T20" fmla="*/ 17 w 411"/>
              <a:gd name="T21" fmla="*/ 58 h 334"/>
              <a:gd name="T22" fmla="*/ 27 w 411"/>
              <a:gd name="T23" fmla="*/ 98 h 334"/>
              <a:gd name="T24" fmla="*/ 55 w 411"/>
              <a:gd name="T25" fmla="*/ 128 h 334"/>
              <a:gd name="T26" fmla="*/ 17 w 411"/>
              <a:gd name="T27" fmla="*/ 117 h 334"/>
              <a:gd name="T28" fmla="*/ 17 w 411"/>
              <a:gd name="T29" fmla="*/ 118 h 334"/>
              <a:gd name="T30" fmla="*/ 36 w 411"/>
              <a:gd name="T31" fmla="*/ 172 h 334"/>
              <a:gd name="T32" fmla="*/ 84 w 411"/>
              <a:gd name="T33" fmla="*/ 201 h 334"/>
              <a:gd name="T34" fmla="*/ 62 w 411"/>
              <a:gd name="T35" fmla="*/ 204 h 334"/>
              <a:gd name="T36" fmla="*/ 46 w 411"/>
              <a:gd name="T37" fmla="*/ 203 h 334"/>
              <a:gd name="T38" fmla="*/ 76 w 411"/>
              <a:gd name="T39" fmla="*/ 244 h 334"/>
              <a:gd name="T40" fmla="*/ 125 w 411"/>
              <a:gd name="T41" fmla="*/ 261 h 334"/>
              <a:gd name="T42" fmla="*/ 20 w 411"/>
              <a:gd name="T43" fmla="*/ 297 h 334"/>
              <a:gd name="T44" fmla="*/ 0 w 411"/>
              <a:gd name="T45" fmla="*/ 296 h 334"/>
              <a:gd name="T46" fmla="*/ 129 w 411"/>
              <a:gd name="T47" fmla="*/ 334 h 334"/>
              <a:gd name="T48" fmla="*/ 214 w 411"/>
              <a:gd name="T49" fmla="*/ 319 h 334"/>
              <a:gd name="T50" fmla="*/ 281 w 411"/>
              <a:gd name="T51" fmla="*/ 281 h 334"/>
              <a:gd name="T52" fmla="*/ 329 w 411"/>
              <a:gd name="T53" fmla="*/ 227 h 334"/>
              <a:gd name="T54" fmla="*/ 359 w 411"/>
              <a:gd name="T55" fmla="*/ 162 h 334"/>
              <a:gd name="T56" fmla="*/ 369 w 411"/>
              <a:gd name="T57" fmla="*/ 94 h 334"/>
              <a:gd name="T58" fmla="*/ 369 w 411"/>
              <a:gd name="T59" fmla="*/ 83 h 334"/>
              <a:gd name="T60" fmla="*/ 411 w 411"/>
              <a:gd name="T61" fmla="*/ 40 h 334"/>
              <a:gd name="T62" fmla="*/ 411 w 411"/>
              <a:gd name="T63" fmla="*/ 40 h 334"/>
              <a:gd name="T64" fmla="*/ 411 w 411"/>
              <a:gd name="T65" fmla="*/ 4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1" h="334">
                <a:moveTo>
                  <a:pt x="411" y="40"/>
                </a:moveTo>
                <a:cubicBezTo>
                  <a:pt x="395" y="47"/>
                  <a:pt x="379" y="51"/>
                  <a:pt x="362" y="53"/>
                </a:cubicBezTo>
                <a:cubicBezTo>
                  <a:pt x="381" y="42"/>
                  <a:pt x="393" y="26"/>
                  <a:pt x="399" y="6"/>
                </a:cubicBezTo>
                <a:cubicBezTo>
                  <a:pt x="383" y="16"/>
                  <a:pt x="365" y="23"/>
                  <a:pt x="346" y="27"/>
                </a:cubicBezTo>
                <a:cubicBezTo>
                  <a:pt x="329" y="9"/>
                  <a:pt x="309" y="0"/>
                  <a:pt x="284" y="0"/>
                </a:cubicBezTo>
                <a:cubicBezTo>
                  <a:pt x="261" y="0"/>
                  <a:pt x="241" y="8"/>
                  <a:pt x="225" y="25"/>
                </a:cubicBezTo>
                <a:cubicBezTo>
                  <a:pt x="208" y="41"/>
                  <a:pt x="200" y="61"/>
                  <a:pt x="200" y="84"/>
                </a:cubicBezTo>
                <a:cubicBezTo>
                  <a:pt x="200" y="90"/>
                  <a:pt x="201" y="97"/>
                  <a:pt x="202" y="103"/>
                </a:cubicBezTo>
                <a:cubicBezTo>
                  <a:pt x="168" y="102"/>
                  <a:pt x="136" y="93"/>
                  <a:pt x="105" y="78"/>
                </a:cubicBezTo>
                <a:cubicBezTo>
                  <a:pt x="75" y="62"/>
                  <a:pt x="50" y="41"/>
                  <a:pt x="29" y="15"/>
                </a:cubicBezTo>
                <a:cubicBezTo>
                  <a:pt x="21" y="28"/>
                  <a:pt x="17" y="43"/>
                  <a:pt x="17" y="58"/>
                </a:cubicBezTo>
                <a:cubicBezTo>
                  <a:pt x="17" y="72"/>
                  <a:pt x="21" y="86"/>
                  <a:pt x="27" y="98"/>
                </a:cubicBezTo>
                <a:cubicBezTo>
                  <a:pt x="34" y="110"/>
                  <a:pt x="43" y="120"/>
                  <a:pt x="55" y="128"/>
                </a:cubicBezTo>
                <a:cubicBezTo>
                  <a:pt x="41" y="127"/>
                  <a:pt x="29" y="124"/>
                  <a:pt x="17" y="117"/>
                </a:cubicBezTo>
                <a:cubicBezTo>
                  <a:pt x="17" y="118"/>
                  <a:pt x="17" y="118"/>
                  <a:pt x="17" y="118"/>
                </a:cubicBezTo>
                <a:cubicBezTo>
                  <a:pt x="17" y="139"/>
                  <a:pt x="23" y="157"/>
                  <a:pt x="36" y="172"/>
                </a:cubicBezTo>
                <a:cubicBezTo>
                  <a:pt x="49" y="187"/>
                  <a:pt x="65" y="197"/>
                  <a:pt x="84" y="201"/>
                </a:cubicBezTo>
                <a:cubicBezTo>
                  <a:pt x="77" y="203"/>
                  <a:pt x="70" y="204"/>
                  <a:pt x="62" y="204"/>
                </a:cubicBezTo>
                <a:cubicBezTo>
                  <a:pt x="57" y="204"/>
                  <a:pt x="52" y="203"/>
                  <a:pt x="46" y="203"/>
                </a:cubicBezTo>
                <a:cubicBezTo>
                  <a:pt x="52" y="219"/>
                  <a:pt x="61" y="233"/>
                  <a:pt x="76" y="244"/>
                </a:cubicBezTo>
                <a:cubicBezTo>
                  <a:pt x="90" y="255"/>
                  <a:pt x="107" y="261"/>
                  <a:pt x="125" y="261"/>
                </a:cubicBezTo>
                <a:cubicBezTo>
                  <a:pt x="94" y="285"/>
                  <a:pt x="59" y="297"/>
                  <a:pt x="20" y="297"/>
                </a:cubicBezTo>
                <a:cubicBezTo>
                  <a:pt x="13" y="297"/>
                  <a:pt x="6" y="297"/>
                  <a:pt x="0" y="296"/>
                </a:cubicBezTo>
                <a:cubicBezTo>
                  <a:pt x="39" y="321"/>
                  <a:pt x="82" y="334"/>
                  <a:pt x="129" y="334"/>
                </a:cubicBezTo>
                <a:cubicBezTo>
                  <a:pt x="159" y="334"/>
                  <a:pt x="187" y="329"/>
                  <a:pt x="214" y="319"/>
                </a:cubicBezTo>
                <a:cubicBezTo>
                  <a:pt x="240" y="310"/>
                  <a:pt x="262" y="297"/>
                  <a:pt x="281" y="281"/>
                </a:cubicBezTo>
                <a:cubicBezTo>
                  <a:pt x="299" y="266"/>
                  <a:pt x="315" y="247"/>
                  <a:pt x="329" y="227"/>
                </a:cubicBezTo>
                <a:cubicBezTo>
                  <a:pt x="342" y="206"/>
                  <a:pt x="352" y="184"/>
                  <a:pt x="359" y="162"/>
                </a:cubicBezTo>
                <a:cubicBezTo>
                  <a:pt x="366" y="139"/>
                  <a:pt x="369" y="117"/>
                  <a:pt x="369" y="94"/>
                </a:cubicBezTo>
                <a:cubicBezTo>
                  <a:pt x="369" y="89"/>
                  <a:pt x="369" y="86"/>
                  <a:pt x="369" y="83"/>
                </a:cubicBezTo>
                <a:cubicBezTo>
                  <a:pt x="385" y="71"/>
                  <a:pt x="399" y="57"/>
                  <a:pt x="411" y="40"/>
                </a:cubicBezTo>
                <a:close/>
                <a:moveTo>
                  <a:pt x="411" y="40"/>
                </a:moveTo>
                <a:cubicBezTo>
                  <a:pt x="411" y="40"/>
                  <a:pt x="411" y="40"/>
                  <a:pt x="411" y="4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4" name="Freeform 21"/>
          <p:cNvSpPr>
            <a:spLocks noEditPoints="1"/>
          </p:cNvSpPr>
          <p:nvPr/>
        </p:nvSpPr>
        <p:spPr bwMode="auto">
          <a:xfrm>
            <a:off x="12801035" y="146662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06 w 400"/>
              <a:gd name="T27" fmla="*/ 154 h 400"/>
              <a:gd name="T28" fmla="*/ 307 w 400"/>
              <a:gd name="T29" fmla="*/ 161 h 400"/>
              <a:gd name="T30" fmla="*/ 300 w 400"/>
              <a:gd name="T31" fmla="*/ 205 h 400"/>
              <a:gd name="T32" fmla="*/ 281 w 400"/>
              <a:gd name="T33" fmla="*/ 247 h 400"/>
              <a:gd name="T34" fmla="*/ 249 w 400"/>
              <a:gd name="T35" fmla="*/ 283 h 400"/>
              <a:gd name="T36" fmla="*/ 205 w 400"/>
              <a:gd name="T37" fmla="*/ 308 h 400"/>
              <a:gd name="T38" fmla="*/ 151 w 400"/>
              <a:gd name="T39" fmla="*/ 317 h 400"/>
              <a:gd name="T40" fmla="*/ 67 w 400"/>
              <a:gd name="T41" fmla="*/ 293 h 400"/>
              <a:gd name="T42" fmla="*/ 80 w 400"/>
              <a:gd name="T43" fmla="*/ 293 h 400"/>
              <a:gd name="T44" fmla="*/ 148 w 400"/>
              <a:gd name="T45" fmla="*/ 270 h 400"/>
              <a:gd name="T46" fmla="*/ 116 w 400"/>
              <a:gd name="T47" fmla="*/ 259 h 400"/>
              <a:gd name="T48" fmla="*/ 97 w 400"/>
              <a:gd name="T49" fmla="*/ 232 h 400"/>
              <a:gd name="T50" fmla="*/ 107 w 400"/>
              <a:gd name="T51" fmla="*/ 233 h 400"/>
              <a:gd name="T52" fmla="*/ 120 w 400"/>
              <a:gd name="T53" fmla="*/ 231 h 400"/>
              <a:gd name="T54" fmla="*/ 88 w 400"/>
              <a:gd name="T55" fmla="*/ 212 h 400"/>
              <a:gd name="T56" fmla="*/ 75 w 400"/>
              <a:gd name="T57" fmla="*/ 177 h 400"/>
              <a:gd name="T58" fmla="*/ 75 w 400"/>
              <a:gd name="T59" fmla="*/ 176 h 400"/>
              <a:gd name="T60" fmla="*/ 101 w 400"/>
              <a:gd name="T61" fmla="*/ 183 h 400"/>
              <a:gd name="T62" fmla="*/ 77 w 400"/>
              <a:gd name="T63" fmla="*/ 138 h 400"/>
              <a:gd name="T64" fmla="*/ 85 w 400"/>
              <a:gd name="T65" fmla="*/ 110 h 400"/>
              <a:gd name="T66" fmla="*/ 135 w 400"/>
              <a:gd name="T67" fmla="*/ 150 h 400"/>
              <a:gd name="T68" fmla="*/ 198 w 400"/>
              <a:gd name="T69" fmla="*/ 167 h 400"/>
              <a:gd name="T70" fmla="*/ 197 w 400"/>
              <a:gd name="T71" fmla="*/ 155 h 400"/>
              <a:gd name="T72" fmla="*/ 213 w 400"/>
              <a:gd name="T73" fmla="*/ 116 h 400"/>
              <a:gd name="T74" fmla="*/ 252 w 400"/>
              <a:gd name="T75" fmla="*/ 100 h 400"/>
              <a:gd name="T76" fmla="*/ 291 w 400"/>
              <a:gd name="T77" fmla="*/ 117 h 400"/>
              <a:gd name="T78" fmla="*/ 326 w 400"/>
              <a:gd name="T79" fmla="*/ 104 h 400"/>
              <a:gd name="T80" fmla="*/ 302 w 400"/>
              <a:gd name="T81" fmla="*/ 135 h 400"/>
              <a:gd name="T82" fmla="*/ 334 w 400"/>
              <a:gd name="T83" fmla="*/ 126 h 400"/>
              <a:gd name="T84" fmla="*/ 306 w 400"/>
              <a:gd name="T85" fmla="*/ 154 h 400"/>
              <a:gd name="T86" fmla="*/ 306 w 400"/>
              <a:gd name="T87" fmla="*/ 154 h 400"/>
              <a:gd name="T88" fmla="*/ 306 w 400"/>
              <a:gd name="T89" fmla="*/ 15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06" y="154"/>
                </a:moveTo>
                <a:cubicBezTo>
                  <a:pt x="307" y="156"/>
                  <a:pt x="307" y="158"/>
                  <a:pt x="307" y="161"/>
                </a:cubicBezTo>
                <a:cubicBezTo>
                  <a:pt x="307" y="176"/>
                  <a:pt x="304" y="190"/>
                  <a:pt x="300" y="205"/>
                </a:cubicBezTo>
                <a:cubicBezTo>
                  <a:pt x="296" y="220"/>
                  <a:pt x="289" y="234"/>
                  <a:pt x="281" y="247"/>
                </a:cubicBezTo>
                <a:cubicBezTo>
                  <a:pt x="272" y="261"/>
                  <a:pt x="261" y="273"/>
                  <a:pt x="249" y="283"/>
                </a:cubicBezTo>
                <a:cubicBezTo>
                  <a:pt x="237" y="293"/>
                  <a:pt x="222" y="302"/>
                  <a:pt x="205" y="308"/>
                </a:cubicBezTo>
                <a:cubicBezTo>
                  <a:pt x="188" y="314"/>
                  <a:pt x="170" y="317"/>
                  <a:pt x="151" y="317"/>
                </a:cubicBezTo>
                <a:cubicBezTo>
                  <a:pt x="120" y="317"/>
                  <a:pt x="92" y="309"/>
                  <a:pt x="67" y="293"/>
                </a:cubicBezTo>
                <a:cubicBezTo>
                  <a:pt x="71" y="293"/>
                  <a:pt x="75" y="293"/>
                  <a:pt x="80" y="293"/>
                </a:cubicBezTo>
                <a:cubicBezTo>
                  <a:pt x="105" y="293"/>
                  <a:pt x="128" y="285"/>
                  <a:pt x="148" y="270"/>
                </a:cubicBezTo>
                <a:cubicBezTo>
                  <a:pt x="136" y="270"/>
                  <a:pt x="125" y="266"/>
                  <a:pt x="116" y="259"/>
                </a:cubicBezTo>
                <a:cubicBezTo>
                  <a:pt x="107" y="252"/>
                  <a:pt x="100" y="243"/>
                  <a:pt x="97" y="232"/>
                </a:cubicBezTo>
                <a:cubicBezTo>
                  <a:pt x="101" y="232"/>
                  <a:pt x="105" y="233"/>
                  <a:pt x="107" y="233"/>
                </a:cubicBezTo>
                <a:cubicBezTo>
                  <a:pt x="111" y="233"/>
                  <a:pt x="115" y="232"/>
                  <a:pt x="120" y="231"/>
                </a:cubicBezTo>
                <a:cubicBezTo>
                  <a:pt x="108" y="228"/>
                  <a:pt x="97" y="222"/>
                  <a:pt x="88" y="212"/>
                </a:cubicBezTo>
                <a:cubicBezTo>
                  <a:pt x="79" y="202"/>
                  <a:pt x="75" y="190"/>
                  <a:pt x="75" y="177"/>
                </a:cubicBezTo>
                <a:cubicBezTo>
                  <a:pt x="75" y="176"/>
                  <a:pt x="75" y="176"/>
                  <a:pt x="75" y="176"/>
                </a:cubicBezTo>
                <a:cubicBezTo>
                  <a:pt x="84" y="181"/>
                  <a:pt x="93" y="183"/>
                  <a:pt x="101" y="183"/>
                </a:cubicBezTo>
                <a:cubicBezTo>
                  <a:pt x="85" y="173"/>
                  <a:pt x="77" y="157"/>
                  <a:pt x="77" y="138"/>
                </a:cubicBezTo>
                <a:cubicBezTo>
                  <a:pt x="77" y="128"/>
                  <a:pt x="80" y="119"/>
                  <a:pt x="85" y="110"/>
                </a:cubicBezTo>
                <a:cubicBezTo>
                  <a:pt x="99" y="127"/>
                  <a:pt x="115" y="140"/>
                  <a:pt x="135" y="150"/>
                </a:cubicBezTo>
                <a:cubicBezTo>
                  <a:pt x="155" y="161"/>
                  <a:pt x="176" y="166"/>
                  <a:pt x="198" y="167"/>
                </a:cubicBezTo>
                <a:cubicBezTo>
                  <a:pt x="197" y="164"/>
                  <a:pt x="197" y="160"/>
                  <a:pt x="197" y="155"/>
                </a:cubicBezTo>
                <a:cubicBezTo>
                  <a:pt x="197" y="140"/>
                  <a:pt x="202" y="127"/>
                  <a:pt x="213" y="116"/>
                </a:cubicBezTo>
                <a:cubicBezTo>
                  <a:pt x="224" y="105"/>
                  <a:pt x="236" y="100"/>
                  <a:pt x="252" y="100"/>
                </a:cubicBezTo>
                <a:cubicBezTo>
                  <a:pt x="268" y="100"/>
                  <a:pt x="281" y="106"/>
                  <a:pt x="291" y="117"/>
                </a:cubicBezTo>
                <a:cubicBezTo>
                  <a:pt x="303" y="115"/>
                  <a:pt x="315" y="111"/>
                  <a:pt x="326" y="104"/>
                </a:cubicBezTo>
                <a:cubicBezTo>
                  <a:pt x="322" y="117"/>
                  <a:pt x="314" y="128"/>
                  <a:pt x="302" y="135"/>
                </a:cubicBezTo>
                <a:cubicBezTo>
                  <a:pt x="313" y="133"/>
                  <a:pt x="324" y="130"/>
                  <a:pt x="334" y="126"/>
                </a:cubicBezTo>
                <a:cubicBezTo>
                  <a:pt x="326" y="137"/>
                  <a:pt x="317" y="146"/>
                  <a:pt x="306" y="154"/>
                </a:cubicBezTo>
                <a:close/>
                <a:moveTo>
                  <a:pt x="306" y="154"/>
                </a:moveTo>
                <a:cubicBezTo>
                  <a:pt x="306" y="154"/>
                  <a:pt x="306" y="154"/>
                  <a:pt x="306" y="15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7" name="Freeform 25"/>
          <p:cNvSpPr>
            <a:spLocks noEditPoints="1"/>
          </p:cNvSpPr>
          <p:nvPr/>
        </p:nvSpPr>
        <p:spPr bwMode="auto">
          <a:xfrm>
            <a:off x="15743808" y="1466624"/>
            <a:ext cx="1276153" cy="1174569"/>
          </a:xfrm>
          <a:custGeom>
            <a:avLst/>
            <a:gdLst>
              <a:gd name="T0" fmla="*/ 422 w 434"/>
              <a:gd name="T1" fmla="*/ 12 h 400"/>
              <a:gd name="T2" fmla="*/ 392 w 434"/>
              <a:gd name="T3" fmla="*/ 0 h 400"/>
              <a:gd name="T4" fmla="*/ 42 w 434"/>
              <a:gd name="T5" fmla="*/ 0 h 400"/>
              <a:gd name="T6" fmla="*/ 12 w 434"/>
              <a:gd name="T7" fmla="*/ 12 h 400"/>
              <a:gd name="T8" fmla="*/ 0 w 434"/>
              <a:gd name="T9" fmla="*/ 42 h 400"/>
              <a:gd name="T10" fmla="*/ 0 w 434"/>
              <a:gd name="T11" fmla="*/ 359 h 400"/>
              <a:gd name="T12" fmla="*/ 12 w 434"/>
              <a:gd name="T13" fmla="*/ 388 h 400"/>
              <a:gd name="T14" fmla="*/ 42 w 434"/>
              <a:gd name="T15" fmla="*/ 400 h 400"/>
              <a:gd name="T16" fmla="*/ 392 w 434"/>
              <a:gd name="T17" fmla="*/ 400 h 400"/>
              <a:gd name="T18" fmla="*/ 422 w 434"/>
              <a:gd name="T19" fmla="*/ 388 h 400"/>
              <a:gd name="T20" fmla="*/ 434 w 434"/>
              <a:gd name="T21" fmla="*/ 359 h 400"/>
              <a:gd name="T22" fmla="*/ 434 w 434"/>
              <a:gd name="T23" fmla="*/ 42 h 400"/>
              <a:gd name="T24" fmla="*/ 422 w 434"/>
              <a:gd name="T25" fmla="*/ 12 h 400"/>
              <a:gd name="T26" fmla="*/ 200 w 434"/>
              <a:gd name="T27" fmla="*/ 367 h 400"/>
              <a:gd name="T28" fmla="*/ 42 w 434"/>
              <a:gd name="T29" fmla="*/ 367 h 400"/>
              <a:gd name="T30" fmla="*/ 36 w 434"/>
              <a:gd name="T31" fmla="*/ 365 h 400"/>
              <a:gd name="T32" fmla="*/ 33 w 434"/>
              <a:gd name="T33" fmla="*/ 359 h 400"/>
              <a:gd name="T34" fmla="*/ 33 w 434"/>
              <a:gd name="T35" fmla="*/ 67 h 400"/>
              <a:gd name="T36" fmla="*/ 200 w 434"/>
              <a:gd name="T37" fmla="*/ 67 h 400"/>
              <a:gd name="T38" fmla="*/ 200 w 434"/>
              <a:gd name="T39" fmla="*/ 367 h 400"/>
              <a:gd name="T40" fmla="*/ 400 w 434"/>
              <a:gd name="T41" fmla="*/ 359 h 400"/>
              <a:gd name="T42" fmla="*/ 398 w 434"/>
              <a:gd name="T43" fmla="*/ 365 h 400"/>
              <a:gd name="T44" fmla="*/ 392 w 434"/>
              <a:gd name="T45" fmla="*/ 367 h 400"/>
              <a:gd name="T46" fmla="*/ 234 w 434"/>
              <a:gd name="T47" fmla="*/ 367 h 400"/>
              <a:gd name="T48" fmla="*/ 234 w 434"/>
              <a:gd name="T49" fmla="*/ 67 h 400"/>
              <a:gd name="T50" fmla="*/ 400 w 434"/>
              <a:gd name="T51" fmla="*/ 67 h 400"/>
              <a:gd name="T52" fmla="*/ 400 w 434"/>
              <a:gd name="T53" fmla="*/ 359 h 400"/>
              <a:gd name="T54" fmla="*/ 400 w 434"/>
              <a:gd name="T55" fmla="*/ 359 h 400"/>
              <a:gd name="T56" fmla="*/ 400 w 434"/>
              <a:gd name="T57" fmla="*/ 35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4" h="400">
                <a:moveTo>
                  <a:pt x="422" y="12"/>
                </a:moveTo>
                <a:cubicBezTo>
                  <a:pt x="413" y="4"/>
                  <a:pt x="404" y="0"/>
                  <a:pt x="39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59"/>
                  <a:pt x="0" y="359"/>
                  <a:pt x="0" y="359"/>
                </a:cubicBezTo>
                <a:cubicBezTo>
                  <a:pt x="0" y="370"/>
                  <a:pt x="4" y="380"/>
                  <a:pt x="12" y="388"/>
                </a:cubicBezTo>
                <a:cubicBezTo>
                  <a:pt x="20" y="396"/>
                  <a:pt x="30" y="400"/>
                  <a:pt x="42" y="400"/>
                </a:cubicBezTo>
                <a:cubicBezTo>
                  <a:pt x="392" y="400"/>
                  <a:pt x="392" y="400"/>
                  <a:pt x="392" y="400"/>
                </a:cubicBezTo>
                <a:cubicBezTo>
                  <a:pt x="404" y="400"/>
                  <a:pt x="413" y="396"/>
                  <a:pt x="422" y="388"/>
                </a:cubicBezTo>
                <a:cubicBezTo>
                  <a:pt x="430" y="380"/>
                  <a:pt x="434" y="370"/>
                  <a:pt x="434" y="359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34" y="30"/>
                  <a:pt x="430" y="20"/>
                  <a:pt x="422" y="12"/>
                </a:cubicBezTo>
                <a:close/>
                <a:moveTo>
                  <a:pt x="200" y="367"/>
                </a:moveTo>
                <a:cubicBezTo>
                  <a:pt x="42" y="367"/>
                  <a:pt x="42" y="367"/>
                  <a:pt x="42" y="367"/>
                </a:cubicBezTo>
                <a:cubicBezTo>
                  <a:pt x="39" y="367"/>
                  <a:pt x="38" y="366"/>
                  <a:pt x="36" y="365"/>
                </a:cubicBezTo>
                <a:cubicBezTo>
                  <a:pt x="34" y="363"/>
                  <a:pt x="33" y="361"/>
                  <a:pt x="33" y="359"/>
                </a:cubicBezTo>
                <a:cubicBezTo>
                  <a:pt x="33" y="67"/>
                  <a:pt x="33" y="67"/>
                  <a:pt x="33" y="67"/>
                </a:cubicBezTo>
                <a:cubicBezTo>
                  <a:pt x="200" y="67"/>
                  <a:pt x="200" y="67"/>
                  <a:pt x="200" y="67"/>
                </a:cubicBezTo>
                <a:lnTo>
                  <a:pt x="200" y="367"/>
                </a:lnTo>
                <a:close/>
                <a:moveTo>
                  <a:pt x="400" y="359"/>
                </a:moveTo>
                <a:cubicBezTo>
                  <a:pt x="400" y="361"/>
                  <a:pt x="400" y="363"/>
                  <a:pt x="398" y="365"/>
                </a:cubicBezTo>
                <a:cubicBezTo>
                  <a:pt x="396" y="366"/>
                  <a:pt x="394" y="367"/>
                  <a:pt x="392" y="367"/>
                </a:cubicBezTo>
                <a:cubicBezTo>
                  <a:pt x="234" y="367"/>
                  <a:pt x="234" y="367"/>
                  <a:pt x="234" y="367"/>
                </a:cubicBezTo>
                <a:cubicBezTo>
                  <a:pt x="234" y="67"/>
                  <a:pt x="234" y="67"/>
                  <a:pt x="234" y="67"/>
                </a:cubicBezTo>
                <a:cubicBezTo>
                  <a:pt x="400" y="67"/>
                  <a:pt x="400" y="67"/>
                  <a:pt x="400" y="67"/>
                </a:cubicBezTo>
                <a:lnTo>
                  <a:pt x="400" y="359"/>
                </a:lnTo>
                <a:close/>
                <a:moveTo>
                  <a:pt x="400" y="359"/>
                </a:moveTo>
                <a:cubicBezTo>
                  <a:pt x="400" y="359"/>
                  <a:pt x="400" y="359"/>
                  <a:pt x="400" y="35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4" name="グループ化 93"/>
          <p:cNvGrpSpPr/>
          <p:nvPr/>
        </p:nvGrpSpPr>
        <p:grpSpPr>
          <a:xfrm>
            <a:off x="1017254" y="4412569"/>
            <a:ext cx="1272980" cy="1272978"/>
            <a:chOff x="508000" y="1982788"/>
            <a:chExt cx="636588" cy="636587"/>
          </a:xfrm>
          <a:solidFill>
            <a:schemeClr val="bg1"/>
          </a:solidFill>
        </p:grpSpPr>
        <p:sp>
          <p:nvSpPr>
            <p:cNvPr id="40" name="Freeform 29"/>
            <p:cNvSpPr>
              <a:spLocks noEditPoints="1"/>
            </p:cNvSpPr>
            <p:nvPr/>
          </p:nvSpPr>
          <p:spPr bwMode="auto">
            <a:xfrm>
              <a:off x="508000" y="1982788"/>
              <a:ext cx="211138" cy="211138"/>
            </a:xfrm>
            <a:custGeom>
              <a:avLst/>
              <a:gdLst>
                <a:gd name="T0" fmla="*/ 17 w 133"/>
                <a:gd name="T1" fmla="*/ 133 h 133"/>
                <a:gd name="T2" fmla="*/ 117 w 133"/>
                <a:gd name="T3" fmla="*/ 133 h 133"/>
                <a:gd name="T4" fmla="*/ 129 w 133"/>
                <a:gd name="T5" fmla="*/ 129 h 133"/>
                <a:gd name="T6" fmla="*/ 133 w 133"/>
                <a:gd name="T7" fmla="*/ 117 h 133"/>
                <a:gd name="T8" fmla="*/ 133 w 133"/>
                <a:gd name="T9" fmla="*/ 17 h 133"/>
                <a:gd name="T10" fmla="*/ 129 w 133"/>
                <a:gd name="T11" fmla="*/ 5 h 133"/>
                <a:gd name="T12" fmla="*/ 117 w 133"/>
                <a:gd name="T13" fmla="*/ 0 h 133"/>
                <a:gd name="T14" fmla="*/ 17 w 133"/>
                <a:gd name="T15" fmla="*/ 0 h 133"/>
                <a:gd name="T16" fmla="*/ 5 w 133"/>
                <a:gd name="T17" fmla="*/ 5 h 133"/>
                <a:gd name="T18" fmla="*/ 0 w 133"/>
                <a:gd name="T19" fmla="*/ 17 h 133"/>
                <a:gd name="T20" fmla="*/ 0 w 133"/>
                <a:gd name="T21" fmla="*/ 117 h 133"/>
                <a:gd name="T22" fmla="*/ 5 w 133"/>
                <a:gd name="T23" fmla="*/ 129 h 133"/>
                <a:gd name="T24" fmla="*/ 17 w 133"/>
                <a:gd name="T25" fmla="*/ 133 h 133"/>
                <a:gd name="T26" fmla="*/ 17 w 133"/>
                <a:gd name="T27" fmla="*/ 133 h 133"/>
                <a:gd name="T28" fmla="*/ 17 w 133"/>
                <a:gd name="T2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3">
                  <a:moveTo>
                    <a:pt x="17" y="133"/>
                  </a:moveTo>
                  <a:cubicBezTo>
                    <a:pt x="117" y="133"/>
                    <a:pt x="117" y="133"/>
                    <a:pt x="117" y="133"/>
                  </a:cubicBezTo>
                  <a:cubicBezTo>
                    <a:pt x="121" y="133"/>
                    <a:pt x="125" y="132"/>
                    <a:pt x="129" y="129"/>
                  </a:cubicBezTo>
                  <a:cubicBezTo>
                    <a:pt x="132" y="125"/>
                    <a:pt x="133" y="121"/>
                    <a:pt x="133" y="117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3" y="12"/>
                    <a:pt x="132" y="8"/>
                    <a:pt x="129" y="5"/>
                  </a:cubicBezTo>
                  <a:cubicBezTo>
                    <a:pt x="125" y="2"/>
                    <a:pt x="121" y="0"/>
                    <a:pt x="1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2" y="125"/>
                    <a:pt x="5" y="129"/>
                  </a:cubicBezTo>
                  <a:cubicBezTo>
                    <a:pt x="8" y="132"/>
                    <a:pt x="12" y="133"/>
                    <a:pt x="17" y="133"/>
                  </a:cubicBezTo>
                  <a:close/>
                  <a:moveTo>
                    <a:pt x="17" y="133"/>
                  </a:moveTo>
                  <a:cubicBezTo>
                    <a:pt x="17" y="133"/>
                    <a:pt x="17" y="133"/>
                    <a:pt x="17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1" name="Freeform 30"/>
            <p:cNvSpPr>
              <a:spLocks noEditPoints="1"/>
            </p:cNvSpPr>
            <p:nvPr/>
          </p:nvSpPr>
          <p:spPr bwMode="auto">
            <a:xfrm>
              <a:off x="933450" y="1982788"/>
              <a:ext cx="211138" cy="211138"/>
            </a:xfrm>
            <a:custGeom>
              <a:avLst/>
              <a:gdLst>
                <a:gd name="T0" fmla="*/ 129 w 133"/>
                <a:gd name="T1" fmla="*/ 5 h 133"/>
                <a:gd name="T2" fmla="*/ 117 w 133"/>
                <a:gd name="T3" fmla="*/ 0 h 133"/>
                <a:gd name="T4" fmla="*/ 17 w 133"/>
                <a:gd name="T5" fmla="*/ 0 h 133"/>
                <a:gd name="T6" fmla="*/ 5 w 133"/>
                <a:gd name="T7" fmla="*/ 5 h 133"/>
                <a:gd name="T8" fmla="*/ 0 w 133"/>
                <a:gd name="T9" fmla="*/ 17 h 133"/>
                <a:gd name="T10" fmla="*/ 0 w 133"/>
                <a:gd name="T11" fmla="*/ 117 h 133"/>
                <a:gd name="T12" fmla="*/ 5 w 133"/>
                <a:gd name="T13" fmla="*/ 129 h 133"/>
                <a:gd name="T14" fmla="*/ 17 w 133"/>
                <a:gd name="T15" fmla="*/ 133 h 133"/>
                <a:gd name="T16" fmla="*/ 117 w 133"/>
                <a:gd name="T17" fmla="*/ 133 h 133"/>
                <a:gd name="T18" fmla="*/ 129 w 133"/>
                <a:gd name="T19" fmla="*/ 129 h 133"/>
                <a:gd name="T20" fmla="*/ 133 w 133"/>
                <a:gd name="T21" fmla="*/ 117 h 133"/>
                <a:gd name="T22" fmla="*/ 133 w 133"/>
                <a:gd name="T23" fmla="*/ 17 h 133"/>
                <a:gd name="T24" fmla="*/ 129 w 133"/>
                <a:gd name="T25" fmla="*/ 5 h 133"/>
                <a:gd name="T26" fmla="*/ 129 w 133"/>
                <a:gd name="T27" fmla="*/ 5 h 133"/>
                <a:gd name="T28" fmla="*/ 129 w 133"/>
                <a:gd name="T29" fmla="*/ 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3" h="133">
                  <a:moveTo>
                    <a:pt x="129" y="5"/>
                  </a:moveTo>
                  <a:cubicBezTo>
                    <a:pt x="125" y="2"/>
                    <a:pt x="121" y="0"/>
                    <a:pt x="1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2" y="125"/>
                    <a:pt x="5" y="129"/>
                  </a:cubicBezTo>
                  <a:cubicBezTo>
                    <a:pt x="8" y="132"/>
                    <a:pt x="12" y="133"/>
                    <a:pt x="17" y="133"/>
                  </a:cubicBezTo>
                  <a:cubicBezTo>
                    <a:pt x="117" y="133"/>
                    <a:pt x="117" y="133"/>
                    <a:pt x="117" y="133"/>
                  </a:cubicBezTo>
                  <a:cubicBezTo>
                    <a:pt x="121" y="133"/>
                    <a:pt x="125" y="132"/>
                    <a:pt x="129" y="129"/>
                  </a:cubicBezTo>
                  <a:cubicBezTo>
                    <a:pt x="132" y="125"/>
                    <a:pt x="133" y="121"/>
                    <a:pt x="133" y="117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3" y="12"/>
                    <a:pt x="132" y="8"/>
                    <a:pt x="129" y="5"/>
                  </a:cubicBezTo>
                  <a:close/>
                  <a:moveTo>
                    <a:pt x="129" y="5"/>
                  </a:moveTo>
                  <a:cubicBezTo>
                    <a:pt x="129" y="5"/>
                    <a:pt x="129" y="5"/>
                    <a:pt x="12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508000" y="2247900"/>
              <a:ext cx="636588" cy="371475"/>
            </a:xfrm>
            <a:custGeom>
              <a:avLst/>
              <a:gdLst>
                <a:gd name="T0" fmla="*/ 384 w 400"/>
                <a:gd name="T1" fmla="*/ 0 h 233"/>
                <a:gd name="T2" fmla="*/ 284 w 400"/>
                <a:gd name="T3" fmla="*/ 0 h 233"/>
                <a:gd name="T4" fmla="*/ 272 w 400"/>
                <a:gd name="T5" fmla="*/ 5 h 233"/>
                <a:gd name="T6" fmla="*/ 267 w 400"/>
                <a:gd name="T7" fmla="*/ 17 h 233"/>
                <a:gd name="T8" fmla="*/ 267 w 400"/>
                <a:gd name="T9" fmla="*/ 50 h 233"/>
                <a:gd name="T10" fmla="*/ 261 w 400"/>
                <a:gd name="T11" fmla="*/ 73 h 233"/>
                <a:gd name="T12" fmla="*/ 247 w 400"/>
                <a:gd name="T13" fmla="*/ 88 h 233"/>
                <a:gd name="T14" fmla="*/ 228 w 400"/>
                <a:gd name="T15" fmla="*/ 96 h 233"/>
                <a:gd name="T16" fmla="*/ 212 w 400"/>
                <a:gd name="T17" fmla="*/ 99 h 233"/>
                <a:gd name="T18" fmla="*/ 200 w 400"/>
                <a:gd name="T19" fmla="*/ 100 h 233"/>
                <a:gd name="T20" fmla="*/ 189 w 400"/>
                <a:gd name="T21" fmla="*/ 99 h 233"/>
                <a:gd name="T22" fmla="*/ 172 w 400"/>
                <a:gd name="T23" fmla="*/ 96 h 233"/>
                <a:gd name="T24" fmla="*/ 154 w 400"/>
                <a:gd name="T25" fmla="*/ 88 h 233"/>
                <a:gd name="T26" fmla="*/ 140 w 400"/>
                <a:gd name="T27" fmla="*/ 73 h 233"/>
                <a:gd name="T28" fmla="*/ 133 w 400"/>
                <a:gd name="T29" fmla="*/ 50 h 233"/>
                <a:gd name="T30" fmla="*/ 133 w 400"/>
                <a:gd name="T31" fmla="*/ 17 h 233"/>
                <a:gd name="T32" fmla="*/ 129 w 400"/>
                <a:gd name="T33" fmla="*/ 5 h 233"/>
                <a:gd name="T34" fmla="*/ 117 w 400"/>
                <a:gd name="T35" fmla="*/ 0 h 233"/>
                <a:gd name="T36" fmla="*/ 17 w 400"/>
                <a:gd name="T37" fmla="*/ 0 h 233"/>
                <a:gd name="T38" fmla="*/ 5 w 400"/>
                <a:gd name="T39" fmla="*/ 5 h 233"/>
                <a:gd name="T40" fmla="*/ 0 w 400"/>
                <a:gd name="T41" fmla="*/ 17 h 233"/>
                <a:gd name="T42" fmla="*/ 0 w 400"/>
                <a:gd name="T43" fmla="*/ 50 h 233"/>
                <a:gd name="T44" fmla="*/ 26 w 400"/>
                <a:gd name="T45" fmla="*/ 144 h 233"/>
                <a:gd name="T46" fmla="*/ 97 w 400"/>
                <a:gd name="T47" fmla="*/ 210 h 233"/>
                <a:gd name="T48" fmla="*/ 200 w 400"/>
                <a:gd name="T49" fmla="*/ 233 h 233"/>
                <a:gd name="T50" fmla="*/ 303 w 400"/>
                <a:gd name="T51" fmla="*/ 210 h 233"/>
                <a:gd name="T52" fmla="*/ 375 w 400"/>
                <a:gd name="T53" fmla="*/ 144 h 233"/>
                <a:gd name="T54" fmla="*/ 400 w 400"/>
                <a:gd name="T55" fmla="*/ 50 h 233"/>
                <a:gd name="T56" fmla="*/ 400 w 400"/>
                <a:gd name="T57" fmla="*/ 17 h 233"/>
                <a:gd name="T58" fmla="*/ 396 w 400"/>
                <a:gd name="T59" fmla="*/ 5 h 233"/>
                <a:gd name="T60" fmla="*/ 384 w 400"/>
                <a:gd name="T61" fmla="*/ 0 h 233"/>
                <a:gd name="T62" fmla="*/ 384 w 400"/>
                <a:gd name="T63" fmla="*/ 0 h 233"/>
                <a:gd name="T64" fmla="*/ 384 w 400"/>
                <a:gd name="T65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0" h="233">
                  <a:moveTo>
                    <a:pt x="384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279" y="0"/>
                    <a:pt x="275" y="1"/>
                    <a:pt x="272" y="5"/>
                  </a:cubicBezTo>
                  <a:cubicBezTo>
                    <a:pt x="269" y="8"/>
                    <a:pt x="267" y="12"/>
                    <a:pt x="267" y="17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67" y="59"/>
                    <a:pt x="265" y="67"/>
                    <a:pt x="261" y="73"/>
                  </a:cubicBezTo>
                  <a:cubicBezTo>
                    <a:pt x="257" y="80"/>
                    <a:pt x="252" y="85"/>
                    <a:pt x="247" y="88"/>
                  </a:cubicBezTo>
                  <a:cubicBezTo>
                    <a:pt x="242" y="92"/>
                    <a:pt x="236" y="94"/>
                    <a:pt x="228" y="96"/>
                  </a:cubicBezTo>
                  <a:cubicBezTo>
                    <a:pt x="221" y="98"/>
                    <a:pt x="216" y="99"/>
                    <a:pt x="212" y="99"/>
                  </a:cubicBezTo>
                  <a:cubicBezTo>
                    <a:pt x="208" y="100"/>
                    <a:pt x="204" y="100"/>
                    <a:pt x="200" y="100"/>
                  </a:cubicBezTo>
                  <a:cubicBezTo>
                    <a:pt x="197" y="100"/>
                    <a:pt x="193" y="100"/>
                    <a:pt x="189" y="99"/>
                  </a:cubicBezTo>
                  <a:cubicBezTo>
                    <a:pt x="185" y="99"/>
                    <a:pt x="179" y="98"/>
                    <a:pt x="172" y="96"/>
                  </a:cubicBezTo>
                  <a:cubicBezTo>
                    <a:pt x="165" y="94"/>
                    <a:pt x="159" y="92"/>
                    <a:pt x="154" y="88"/>
                  </a:cubicBezTo>
                  <a:cubicBezTo>
                    <a:pt x="148" y="85"/>
                    <a:pt x="144" y="80"/>
                    <a:pt x="140" y="73"/>
                  </a:cubicBezTo>
                  <a:cubicBezTo>
                    <a:pt x="136" y="67"/>
                    <a:pt x="133" y="59"/>
                    <a:pt x="133" y="50"/>
                  </a:cubicBezTo>
                  <a:cubicBezTo>
                    <a:pt x="133" y="17"/>
                    <a:pt x="133" y="17"/>
                    <a:pt x="133" y="17"/>
                  </a:cubicBezTo>
                  <a:cubicBezTo>
                    <a:pt x="133" y="12"/>
                    <a:pt x="132" y="8"/>
                    <a:pt x="129" y="5"/>
                  </a:cubicBezTo>
                  <a:cubicBezTo>
                    <a:pt x="125" y="1"/>
                    <a:pt x="121" y="0"/>
                    <a:pt x="1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1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85"/>
                    <a:pt x="9" y="116"/>
                    <a:pt x="26" y="144"/>
                  </a:cubicBezTo>
                  <a:cubicBezTo>
                    <a:pt x="43" y="172"/>
                    <a:pt x="67" y="194"/>
                    <a:pt x="97" y="210"/>
                  </a:cubicBezTo>
                  <a:cubicBezTo>
                    <a:pt x="128" y="226"/>
                    <a:pt x="162" y="233"/>
                    <a:pt x="200" y="233"/>
                  </a:cubicBezTo>
                  <a:cubicBezTo>
                    <a:pt x="238" y="233"/>
                    <a:pt x="273" y="226"/>
                    <a:pt x="303" y="210"/>
                  </a:cubicBezTo>
                  <a:cubicBezTo>
                    <a:pt x="334" y="194"/>
                    <a:pt x="358" y="172"/>
                    <a:pt x="375" y="144"/>
                  </a:cubicBezTo>
                  <a:cubicBezTo>
                    <a:pt x="392" y="116"/>
                    <a:pt x="400" y="85"/>
                    <a:pt x="400" y="50"/>
                  </a:cubicBezTo>
                  <a:cubicBezTo>
                    <a:pt x="400" y="17"/>
                    <a:pt x="400" y="17"/>
                    <a:pt x="400" y="17"/>
                  </a:cubicBezTo>
                  <a:cubicBezTo>
                    <a:pt x="400" y="12"/>
                    <a:pt x="399" y="8"/>
                    <a:pt x="396" y="5"/>
                  </a:cubicBezTo>
                  <a:cubicBezTo>
                    <a:pt x="392" y="1"/>
                    <a:pt x="388" y="0"/>
                    <a:pt x="384" y="0"/>
                  </a:cubicBezTo>
                  <a:close/>
                  <a:moveTo>
                    <a:pt x="384" y="0"/>
                  </a:moveTo>
                  <a:cubicBezTo>
                    <a:pt x="384" y="0"/>
                    <a:pt x="384" y="0"/>
                    <a:pt x="38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5" name="Freeform 35"/>
          <p:cNvSpPr>
            <a:spLocks noEditPoints="1"/>
          </p:cNvSpPr>
          <p:nvPr/>
        </p:nvSpPr>
        <p:spPr bwMode="auto">
          <a:xfrm>
            <a:off x="4255255" y="4983981"/>
            <a:ext cx="393639" cy="647600"/>
          </a:xfrm>
          <a:custGeom>
            <a:avLst/>
            <a:gdLst>
              <a:gd name="T0" fmla="*/ 100 w 134"/>
              <a:gd name="T1" fmla="*/ 3 h 221"/>
              <a:gd name="T2" fmla="*/ 100 w 134"/>
              <a:gd name="T3" fmla="*/ 154 h 221"/>
              <a:gd name="T4" fmla="*/ 90 w 134"/>
              <a:gd name="T5" fmla="*/ 178 h 221"/>
              <a:gd name="T6" fmla="*/ 67 w 134"/>
              <a:gd name="T7" fmla="*/ 188 h 221"/>
              <a:gd name="T8" fmla="*/ 44 w 134"/>
              <a:gd name="T9" fmla="*/ 178 h 221"/>
              <a:gd name="T10" fmla="*/ 34 w 134"/>
              <a:gd name="T11" fmla="*/ 154 h 221"/>
              <a:gd name="T12" fmla="*/ 29 w 134"/>
              <a:gd name="T13" fmla="*/ 143 h 221"/>
              <a:gd name="T14" fmla="*/ 17 w 134"/>
              <a:gd name="T15" fmla="*/ 138 h 221"/>
              <a:gd name="T16" fmla="*/ 5 w 134"/>
              <a:gd name="T17" fmla="*/ 143 h 221"/>
              <a:gd name="T18" fmla="*/ 0 w 134"/>
              <a:gd name="T19" fmla="*/ 154 h 221"/>
              <a:gd name="T20" fmla="*/ 20 w 134"/>
              <a:gd name="T21" fmla="*/ 201 h 221"/>
              <a:gd name="T22" fmla="*/ 67 w 134"/>
              <a:gd name="T23" fmla="*/ 221 h 221"/>
              <a:gd name="T24" fmla="*/ 114 w 134"/>
              <a:gd name="T25" fmla="*/ 201 h 221"/>
              <a:gd name="T26" fmla="*/ 134 w 134"/>
              <a:gd name="T27" fmla="*/ 154 h 221"/>
              <a:gd name="T28" fmla="*/ 134 w 134"/>
              <a:gd name="T29" fmla="*/ 3 h 221"/>
              <a:gd name="T30" fmla="*/ 117 w 134"/>
              <a:gd name="T31" fmla="*/ 0 h 221"/>
              <a:gd name="T32" fmla="*/ 100 w 134"/>
              <a:gd name="T33" fmla="*/ 3 h 221"/>
              <a:gd name="T34" fmla="*/ 100 w 134"/>
              <a:gd name="T35" fmla="*/ 3 h 221"/>
              <a:gd name="T36" fmla="*/ 100 w 134"/>
              <a:gd name="T37" fmla="*/ 3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4" h="221">
                <a:moveTo>
                  <a:pt x="100" y="3"/>
                </a:moveTo>
                <a:cubicBezTo>
                  <a:pt x="100" y="154"/>
                  <a:pt x="100" y="154"/>
                  <a:pt x="100" y="154"/>
                </a:cubicBezTo>
                <a:cubicBezTo>
                  <a:pt x="100" y="163"/>
                  <a:pt x="97" y="171"/>
                  <a:pt x="90" y="178"/>
                </a:cubicBezTo>
                <a:cubicBezTo>
                  <a:pt x="83" y="184"/>
                  <a:pt x="76" y="188"/>
                  <a:pt x="67" y="188"/>
                </a:cubicBezTo>
                <a:cubicBezTo>
                  <a:pt x="58" y="188"/>
                  <a:pt x="50" y="184"/>
                  <a:pt x="44" y="178"/>
                </a:cubicBezTo>
                <a:cubicBezTo>
                  <a:pt x="37" y="171"/>
                  <a:pt x="34" y="163"/>
                  <a:pt x="34" y="154"/>
                </a:cubicBezTo>
                <a:cubicBezTo>
                  <a:pt x="34" y="150"/>
                  <a:pt x="32" y="146"/>
                  <a:pt x="29" y="143"/>
                </a:cubicBezTo>
                <a:cubicBezTo>
                  <a:pt x="25" y="139"/>
                  <a:pt x="21" y="138"/>
                  <a:pt x="17" y="138"/>
                </a:cubicBezTo>
                <a:cubicBezTo>
                  <a:pt x="12" y="138"/>
                  <a:pt x="8" y="139"/>
                  <a:pt x="5" y="143"/>
                </a:cubicBezTo>
                <a:cubicBezTo>
                  <a:pt x="2" y="146"/>
                  <a:pt x="0" y="150"/>
                  <a:pt x="0" y="154"/>
                </a:cubicBezTo>
                <a:cubicBezTo>
                  <a:pt x="0" y="172"/>
                  <a:pt x="7" y="188"/>
                  <a:pt x="20" y="201"/>
                </a:cubicBezTo>
                <a:cubicBezTo>
                  <a:pt x="33" y="215"/>
                  <a:pt x="49" y="221"/>
                  <a:pt x="67" y="221"/>
                </a:cubicBezTo>
                <a:cubicBezTo>
                  <a:pt x="85" y="221"/>
                  <a:pt x="101" y="215"/>
                  <a:pt x="114" y="201"/>
                </a:cubicBezTo>
                <a:cubicBezTo>
                  <a:pt x="127" y="188"/>
                  <a:pt x="134" y="172"/>
                  <a:pt x="134" y="154"/>
                </a:cubicBezTo>
                <a:cubicBezTo>
                  <a:pt x="134" y="3"/>
                  <a:pt x="134" y="3"/>
                  <a:pt x="134" y="3"/>
                </a:cubicBezTo>
                <a:cubicBezTo>
                  <a:pt x="128" y="1"/>
                  <a:pt x="122" y="0"/>
                  <a:pt x="117" y="0"/>
                </a:cubicBezTo>
                <a:cubicBezTo>
                  <a:pt x="112" y="0"/>
                  <a:pt x="106" y="1"/>
                  <a:pt x="100" y="3"/>
                </a:cubicBezTo>
                <a:close/>
                <a:moveTo>
                  <a:pt x="100" y="3"/>
                </a:moveTo>
                <a:cubicBezTo>
                  <a:pt x="100" y="3"/>
                  <a:pt x="100" y="3"/>
                  <a:pt x="100" y="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6" name="Freeform 36"/>
          <p:cNvSpPr>
            <a:spLocks noEditPoints="1"/>
          </p:cNvSpPr>
          <p:nvPr/>
        </p:nvSpPr>
        <p:spPr bwMode="auto">
          <a:xfrm>
            <a:off x="4547310" y="4406221"/>
            <a:ext cx="101584" cy="123807"/>
          </a:xfrm>
          <a:custGeom>
            <a:avLst/>
            <a:gdLst>
              <a:gd name="T0" fmla="*/ 34 w 34"/>
              <a:gd name="T1" fmla="*/ 42 h 42"/>
              <a:gd name="T2" fmla="*/ 34 w 34"/>
              <a:gd name="T3" fmla="*/ 17 h 42"/>
              <a:gd name="T4" fmla="*/ 29 w 34"/>
              <a:gd name="T5" fmla="*/ 5 h 42"/>
              <a:gd name="T6" fmla="*/ 17 w 34"/>
              <a:gd name="T7" fmla="*/ 0 h 42"/>
              <a:gd name="T8" fmla="*/ 5 w 34"/>
              <a:gd name="T9" fmla="*/ 5 h 42"/>
              <a:gd name="T10" fmla="*/ 0 w 34"/>
              <a:gd name="T11" fmla="*/ 17 h 42"/>
              <a:gd name="T12" fmla="*/ 0 w 34"/>
              <a:gd name="T13" fmla="*/ 42 h 42"/>
              <a:gd name="T14" fmla="*/ 17 w 34"/>
              <a:gd name="T15" fmla="*/ 42 h 42"/>
              <a:gd name="T16" fmla="*/ 34 w 34"/>
              <a:gd name="T17" fmla="*/ 42 h 42"/>
              <a:gd name="T18" fmla="*/ 34 w 34"/>
              <a:gd name="T19" fmla="*/ 42 h 42"/>
              <a:gd name="T20" fmla="*/ 34 w 34"/>
              <a:gd name="T2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42">
                <a:moveTo>
                  <a:pt x="34" y="42"/>
                </a:moveTo>
                <a:cubicBezTo>
                  <a:pt x="34" y="17"/>
                  <a:pt x="34" y="17"/>
                  <a:pt x="34" y="17"/>
                </a:cubicBezTo>
                <a:cubicBezTo>
                  <a:pt x="34" y="12"/>
                  <a:pt x="32" y="8"/>
                  <a:pt x="29" y="5"/>
                </a:cubicBezTo>
                <a:cubicBezTo>
                  <a:pt x="25" y="2"/>
                  <a:pt x="21" y="0"/>
                  <a:pt x="17" y="0"/>
                </a:cubicBezTo>
                <a:cubicBezTo>
                  <a:pt x="12" y="0"/>
                  <a:pt x="9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42"/>
                  <a:pt x="0" y="42"/>
                  <a:pt x="0" y="42"/>
                </a:cubicBezTo>
                <a:cubicBezTo>
                  <a:pt x="8" y="42"/>
                  <a:pt x="13" y="42"/>
                  <a:pt x="17" y="42"/>
                </a:cubicBezTo>
                <a:cubicBezTo>
                  <a:pt x="21" y="42"/>
                  <a:pt x="26" y="42"/>
                  <a:pt x="34" y="42"/>
                </a:cubicBezTo>
                <a:close/>
                <a:moveTo>
                  <a:pt x="34" y="42"/>
                </a:moveTo>
                <a:cubicBezTo>
                  <a:pt x="34" y="42"/>
                  <a:pt x="34" y="42"/>
                  <a:pt x="34" y="4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7" name="Freeform 37"/>
          <p:cNvSpPr>
            <a:spLocks noEditPoints="1"/>
          </p:cNvSpPr>
          <p:nvPr/>
        </p:nvSpPr>
        <p:spPr bwMode="auto">
          <a:xfrm>
            <a:off x="3960027" y="4552247"/>
            <a:ext cx="1276153" cy="561889"/>
          </a:xfrm>
          <a:custGeom>
            <a:avLst/>
            <a:gdLst>
              <a:gd name="T0" fmla="*/ 434 w 434"/>
              <a:gd name="T1" fmla="*/ 154 h 191"/>
              <a:gd name="T2" fmla="*/ 403 w 434"/>
              <a:gd name="T3" fmla="*/ 89 h 191"/>
              <a:gd name="T4" fmla="*/ 353 w 434"/>
              <a:gd name="T5" fmla="*/ 40 h 191"/>
              <a:gd name="T6" fmla="*/ 288 w 434"/>
              <a:gd name="T7" fmla="*/ 10 h 191"/>
              <a:gd name="T8" fmla="*/ 217 w 434"/>
              <a:gd name="T9" fmla="*/ 0 h 191"/>
              <a:gd name="T10" fmla="*/ 123 w 434"/>
              <a:gd name="T11" fmla="*/ 18 h 191"/>
              <a:gd name="T12" fmla="*/ 45 w 434"/>
              <a:gd name="T13" fmla="*/ 71 h 191"/>
              <a:gd name="T14" fmla="*/ 0 w 434"/>
              <a:gd name="T15" fmla="*/ 154 h 191"/>
              <a:gd name="T16" fmla="*/ 0 w 434"/>
              <a:gd name="T17" fmla="*/ 156 h 191"/>
              <a:gd name="T18" fmla="*/ 2 w 434"/>
              <a:gd name="T19" fmla="*/ 162 h 191"/>
              <a:gd name="T20" fmla="*/ 8 w 434"/>
              <a:gd name="T21" fmla="*/ 165 h 191"/>
              <a:gd name="T22" fmla="*/ 14 w 434"/>
              <a:gd name="T23" fmla="*/ 162 h 191"/>
              <a:gd name="T24" fmla="*/ 39 w 434"/>
              <a:gd name="T25" fmla="*/ 144 h 191"/>
              <a:gd name="T26" fmla="*/ 65 w 434"/>
              <a:gd name="T27" fmla="*/ 138 h 191"/>
              <a:gd name="T28" fmla="*/ 99 w 434"/>
              <a:gd name="T29" fmla="*/ 148 h 191"/>
              <a:gd name="T30" fmla="*/ 125 w 434"/>
              <a:gd name="T31" fmla="*/ 173 h 191"/>
              <a:gd name="T32" fmla="*/ 130 w 434"/>
              <a:gd name="T33" fmla="*/ 180 h 191"/>
              <a:gd name="T34" fmla="*/ 134 w 434"/>
              <a:gd name="T35" fmla="*/ 186 h 191"/>
              <a:gd name="T36" fmla="*/ 141 w 434"/>
              <a:gd name="T37" fmla="*/ 191 h 191"/>
              <a:gd name="T38" fmla="*/ 149 w 434"/>
              <a:gd name="T39" fmla="*/ 186 h 191"/>
              <a:gd name="T40" fmla="*/ 152 w 434"/>
              <a:gd name="T41" fmla="*/ 180 h 191"/>
              <a:gd name="T42" fmla="*/ 157 w 434"/>
              <a:gd name="T43" fmla="*/ 173 h 191"/>
              <a:gd name="T44" fmla="*/ 184 w 434"/>
              <a:gd name="T45" fmla="*/ 148 h 191"/>
              <a:gd name="T46" fmla="*/ 217 w 434"/>
              <a:gd name="T47" fmla="*/ 138 h 191"/>
              <a:gd name="T48" fmla="*/ 250 w 434"/>
              <a:gd name="T49" fmla="*/ 148 h 191"/>
              <a:gd name="T50" fmla="*/ 277 w 434"/>
              <a:gd name="T51" fmla="*/ 173 h 191"/>
              <a:gd name="T52" fmla="*/ 281 w 434"/>
              <a:gd name="T53" fmla="*/ 180 h 191"/>
              <a:gd name="T54" fmla="*/ 285 w 434"/>
              <a:gd name="T55" fmla="*/ 186 h 191"/>
              <a:gd name="T56" fmla="*/ 293 w 434"/>
              <a:gd name="T57" fmla="*/ 191 h 191"/>
              <a:gd name="T58" fmla="*/ 300 w 434"/>
              <a:gd name="T59" fmla="*/ 186 h 191"/>
              <a:gd name="T60" fmla="*/ 304 w 434"/>
              <a:gd name="T61" fmla="*/ 180 h 191"/>
              <a:gd name="T62" fmla="*/ 308 w 434"/>
              <a:gd name="T63" fmla="*/ 173 h 191"/>
              <a:gd name="T64" fmla="*/ 335 w 434"/>
              <a:gd name="T65" fmla="*/ 148 h 191"/>
              <a:gd name="T66" fmla="*/ 369 w 434"/>
              <a:gd name="T67" fmla="*/ 138 h 191"/>
              <a:gd name="T68" fmla="*/ 395 w 434"/>
              <a:gd name="T69" fmla="*/ 144 h 191"/>
              <a:gd name="T70" fmla="*/ 420 w 434"/>
              <a:gd name="T71" fmla="*/ 162 h 191"/>
              <a:gd name="T72" fmla="*/ 426 w 434"/>
              <a:gd name="T73" fmla="*/ 165 h 191"/>
              <a:gd name="T74" fmla="*/ 431 w 434"/>
              <a:gd name="T75" fmla="*/ 162 h 191"/>
              <a:gd name="T76" fmla="*/ 434 w 434"/>
              <a:gd name="T77" fmla="*/ 156 h 191"/>
              <a:gd name="T78" fmla="*/ 434 w 434"/>
              <a:gd name="T79" fmla="*/ 154 h 191"/>
              <a:gd name="T80" fmla="*/ 434 w 434"/>
              <a:gd name="T81" fmla="*/ 154 h 191"/>
              <a:gd name="T82" fmla="*/ 434 w 434"/>
              <a:gd name="T83" fmla="*/ 154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4" h="191">
                <a:moveTo>
                  <a:pt x="434" y="154"/>
                </a:moveTo>
                <a:cubicBezTo>
                  <a:pt x="428" y="130"/>
                  <a:pt x="418" y="109"/>
                  <a:pt x="403" y="89"/>
                </a:cubicBezTo>
                <a:cubicBezTo>
                  <a:pt x="389" y="69"/>
                  <a:pt x="372" y="53"/>
                  <a:pt x="353" y="40"/>
                </a:cubicBezTo>
                <a:cubicBezTo>
                  <a:pt x="333" y="27"/>
                  <a:pt x="312" y="17"/>
                  <a:pt x="288" y="10"/>
                </a:cubicBezTo>
                <a:cubicBezTo>
                  <a:pt x="265" y="4"/>
                  <a:pt x="241" y="0"/>
                  <a:pt x="217" y="0"/>
                </a:cubicBezTo>
                <a:cubicBezTo>
                  <a:pt x="184" y="0"/>
                  <a:pt x="153" y="6"/>
                  <a:pt x="123" y="18"/>
                </a:cubicBezTo>
                <a:cubicBezTo>
                  <a:pt x="93" y="30"/>
                  <a:pt x="67" y="47"/>
                  <a:pt x="45" y="71"/>
                </a:cubicBezTo>
                <a:cubicBezTo>
                  <a:pt x="23" y="95"/>
                  <a:pt x="8" y="123"/>
                  <a:pt x="0" y="154"/>
                </a:cubicBezTo>
                <a:cubicBezTo>
                  <a:pt x="0" y="155"/>
                  <a:pt x="0" y="155"/>
                  <a:pt x="0" y="156"/>
                </a:cubicBezTo>
                <a:cubicBezTo>
                  <a:pt x="0" y="158"/>
                  <a:pt x="1" y="160"/>
                  <a:pt x="2" y="162"/>
                </a:cubicBezTo>
                <a:cubicBezTo>
                  <a:pt x="4" y="164"/>
                  <a:pt x="6" y="165"/>
                  <a:pt x="8" y="165"/>
                </a:cubicBezTo>
                <a:cubicBezTo>
                  <a:pt x="10" y="165"/>
                  <a:pt x="12" y="164"/>
                  <a:pt x="14" y="162"/>
                </a:cubicBezTo>
                <a:cubicBezTo>
                  <a:pt x="23" y="154"/>
                  <a:pt x="31" y="148"/>
                  <a:pt x="39" y="144"/>
                </a:cubicBezTo>
                <a:cubicBezTo>
                  <a:pt x="46" y="140"/>
                  <a:pt x="55" y="138"/>
                  <a:pt x="65" y="138"/>
                </a:cubicBezTo>
                <a:cubicBezTo>
                  <a:pt x="77" y="138"/>
                  <a:pt x="88" y="141"/>
                  <a:pt x="99" y="148"/>
                </a:cubicBezTo>
                <a:cubicBezTo>
                  <a:pt x="109" y="154"/>
                  <a:pt x="118" y="162"/>
                  <a:pt x="125" y="173"/>
                </a:cubicBezTo>
                <a:cubicBezTo>
                  <a:pt x="127" y="175"/>
                  <a:pt x="128" y="177"/>
                  <a:pt x="130" y="180"/>
                </a:cubicBezTo>
                <a:cubicBezTo>
                  <a:pt x="132" y="183"/>
                  <a:pt x="133" y="185"/>
                  <a:pt x="134" y="186"/>
                </a:cubicBezTo>
                <a:cubicBezTo>
                  <a:pt x="136" y="189"/>
                  <a:pt x="138" y="191"/>
                  <a:pt x="141" y="191"/>
                </a:cubicBezTo>
                <a:cubicBezTo>
                  <a:pt x="144" y="191"/>
                  <a:pt x="147" y="189"/>
                  <a:pt x="149" y="186"/>
                </a:cubicBezTo>
                <a:cubicBezTo>
                  <a:pt x="149" y="185"/>
                  <a:pt x="151" y="183"/>
                  <a:pt x="152" y="180"/>
                </a:cubicBezTo>
                <a:cubicBezTo>
                  <a:pt x="154" y="177"/>
                  <a:pt x="156" y="175"/>
                  <a:pt x="157" y="173"/>
                </a:cubicBezTo>
                <a:cubicBezTo>
                  <a:pt x="164" y="162"/>
                  <a:pt x="173" y="154"/>
                  <a:pt x="184" y="148"/>
                </a:cubicBezTo>
                <a:cubicBezTo>
                  <a:pt x="194" y="141"/>
                  <a:pt x="205" y="138"/>
                  <a:pt x="217" y="138"/>
                </a:cubicBezTo>
                <a:cubicBezTo>
                  <a:pt x="229" y="138"/>
                  <a:pt x="240" y="141"/>
                  <a:pt x="250" y="148"/>
                </a:cubicBezTo>
                <a:cubicBezTo>
                  <a:pt x="261" y="154"/>
                  <a:pt x="269" y="162"/>
                  <a:pt x="277" y="173"/>
                </a:cubicBezTo>
                <a:cubicBezTo>
                  <a:pt x="278" y="175"/>
                  <a:pt x="280" y="177"/>
                  <a:pt x="281" y="180"/>
                </a:cubicBezTo>
                <a:cubicBezTo>
                  <a:pt x="283" y="183"/>
                  <a:pt x="285" y="185"/>
                  <a:pt x="285" y="186"/>
                </a:cubicBezTo>
                <a:cubicBezTo>
                  <a:pt x="287" y="189"/>
                  <a:pt x="290" y="191"/>
                  <a:pt x="293" y="191"/>
                </a:cubicBezTo>
                <a:cubicBezTo>
                  <a:pt x="296" y="191"/>
                  <a:pt x="298" y="189"/>
                  <a:pt x="300" y="186"/>
                </a:cubicBezTo>
                <a:cubicBezTo>
                  <a:pt x="301" y="185"/>
                  <a:pt x="302" y="183"/>
                  <a:pt x="304" y="180"/>
                </a:cubicBezTo>
                <a:cubicBezTo>
                  <a:pt x="306" y="177"/>
                  <a:pt x="307" y="175"/>
                  <a:pt x="308" y="173"/>
                </a:cubicBezTo>
                <a:cubicBezTo>
                  <a:pt x="316" y="162"/>
                  <a:pt x="325" y="154"/>
                  <a:pt x="335" y="148"/>
                </a:cubicBezTo>
                <a:cubicBezTo>
                  <a:pt x="346" y="141"/>
                  <a:pt x="357" y="138"/>
                  <a:pt x="369" y="138"/>
                </a:cubicBezTo>
                <a:cubicBezTo>
                  <a:pt x="379" y="138"/>
                  <a:pt x="388" y="140"/>
                  <a:pt x="395" y="144"/>
                </a:cubicBezTo>
                <a:cubicBezTo>
                  <a:pt x="403" y="148"/>
                  <a:pt x="411" y="154"/>
                  <a:pt x="420" y="162"/>
                </a:cubicBezTo>
                <a:cubicBezTo>
                  <a:pt x="422" y="164"/>
                  <a:pt x="424" y="165"/>
                  <a:pt x="426" y="165"/>
                </a:cubicBezTo>
                <a:cubicBezTo>
                  <a:pt x="428" y="165"/>
                  <a:pt x="430" y="164"/>
                  <a:pt x="431" y="162"/>
                </a:cubicBezTo>
                <a:cubicBezTo>
                  <a:pt x="433" y="160"/>
                  <a:pt x="434" y="158"/>
                  <a:pt x="434" y="156"/>
                </a:cubicBezTo>
                <a:cubicBezTo>
                  <a:pt x="434" y="155"/>
                  <a:pt x="434" y="155"/>
                  <a:pt x="434" y="154"/>
                </a:cubicBezTo>
                <a:close/>
                <a:moveTo>
                  <a:pt x="434" y="154"/>
                </a:moveTo>
                <a:cubicBezTo>
                  <a:pt x="434" y="154"/>
                  <a:pt x="434" y="154"/>
                  <a:pt x="434" y="15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5" name="グループ化 94"/>
          <p:cNvGrpSpPr/>
          <p:nvPr/>
        </p:nvGrpSpPr>
        <p:grpSpPr>
          <a:xfrm>
            <a:off x="6909145" y="4412568"/>
            <a:ext cx="1272980" cy="1272980"/>
            <a:chOff x="3454400" y="1982788"/>
            <a:chExt cx="636588" cy="636588"/>
          </a:xfrm>
          <a:solidFill>
            <a:schemeClr val="bg1"/>
          </a:solidFill>
        </p:grpSpPr>
        <p:sp>
          <p:nvSpPr>
            <p:cNvPr id="50" name="Freeform 41"/>
            <p:cNvSpPr>
              <a:spLocks noEditPoints="1"/>
            </p:cNvSpPr>
            <p:nvPr/>
          </p:nvSpPr>
          <p:spPr bwMode="auto">
            <a:xfrm>
              <a:off x="3454400" y="1982788"/>
              <a:ext cx="636588" cy="531813"/>
            </a:xfrm>
            <a:custGeom>
              <a:avLst/>
              <a:gdLst>
                <a:gd name="T0" fmla="*/ 13 w 400"/>
                <a:gd name="T1" fmla="*/ 25 h 334"/>
                <a:gd name="T2" fmla="*/ 51 w 400"/>
                <a:gd name="T3" fmla="*/ 35 h 334"/>
                <a:gd name="T4" fmla="*/ 55 w 400"/>
                <a:gd name="T5" fmla="*/ 90 h 334"/>
                <a:gd name="T6" fmla="*/ 55 w 400"/>
                <a:gd name="T7" fmla="*/ 177 h 334"/>
                <a:gd name="T8" fmla="*/ 59 w 400"/>
                <a:gd name="T9" fmla="*/ 239 h 334"/>
                <a:gd name="T10" fmla="*/ 81 w 400"/>
                <a:gd name="T11" fmla="*/ 290 h 334"/>
                <a:gd name="T12" fmla="*/ 128 w 400"/>
                <a:gd name="T13" fmla="*/ 322 h 334"/>
                <a:gd name="T14" fmla="*/ 202 w 400"/>
                <a:gd name="T15" fmla="*/ 334 h 334"/>
                <a:gd name="T16" fmla="*/ 268 w 400"/>
                <a:gd name="T17" fmla="*/ 325 h 334"/>
                <a:gd name="T18" fmla="*/ 316 w 400"/>
                <a:gd name="T19" fmla="*/ 302 h 334"/>
                <a:gd name="T20" fmla="*/ 345 w 400"/>
                <a:gd name="T21" fmla="*/ 270 h 334"/>
                <a:gd name="T22" fmla="*/ 356 w 400"/>
                <a:gd name="T23" fmla="*/ 238 h 334"/>
                <a:gd name="T24" fmla="*/ 360 w 400"/>
                <a:gd name="T25" fmla="*/ 159 h 334"/>
                <a:gd name="T26" fmla="*/ 354 w 400"/>
                <a:gd name="T27" fmla="*/ 56 h 334"/>
                <a:gd name="T28" fmla="*/ 353 w 400"/>
                <a:gd name="T29" fmla="*/ 47 h 334"/>
                <a:gd name="T30" fmla="*/ 353 w 400"/>
                <a:gd name="T31" fmla="*/ 40 h 334"/>
                <a:gd name="T32" fmla="*/ 357 w 400"/>
                <a:gd name="T33" fmla="*/ 30 h 334"/>
                <a:gd name="T34" fmla="*/ 378 w 400"/>
                <a:gd name="T35" fmla="*/ 25 h 334"/>
                <a:gd name="T36" fmla="*/ 399 w 400"/>
                <a:gd name="T37" fmla="*/ 22 h 334"/>
                <a:gd name="T38" fmla="*/ 400 w 400"/>
                <a:gd name="T39" fmla="*/ 14 h 334"/>
                <a:gd name="T40" fmla="*/ 399 w 400"/>
                <a:gd name="T41" fmla="*/ 1 h 334"/>
                <a:gd name="T42" fmla="*/ 394 w 400"/>
                <a:gd name="T43" fmla="*/ 0 h 334"/>
                <a:gd name="T44" fmla="*/ 343 w 400"/>
                <a:gd name="T45" fmla="*/ 3 h 334"/>
                <a:gd name="T46" fmla="*/ 290 w 400"/>
                <a:gd name="T47" fmla="*/ 0 h 334"/>
                <a:gd name="T48" fmla="*/ 268 w 400"/>
                <a:gd name="T49" fmla="*/ 0 h 334"/>
                <a:gd name="T50" fmla="*/ 267 w 400"/>
                <a:gd name="T51" fmla="*/ 22 h 334"/>
                <a:gd name="T52" fmla="*/ 271 w 400"/>
                <a:gd name="T53" fmla="*/ 23 h 334"/>
                <a:gd name="T54" fmla="*/ 297 w 400"/>
                <a:gd name="T55" fmla="*/ 23 h 334"/>
                <a:gd name="T56" fmla="*/ 317 w 400"/>
                <a:gd name="T57" fmla="*/ 32 h 334"/>
                <a:gd name="T58" fmla="*/ 323 w 400"/>
                <a:gd name="T59" fmla="*/ 54 h 334"/>
                <a:gd name="T60" fmla="*/ 324 w 400"/>
                <a:gd name="T61" fmla="*/ 70 h 334"/>
                <a:gd name="T62" fmla="*/ 328 w 400"/>
                <a:gd name="T63" fmla="*/ 111 h 334"/>
                <a:gd name="T64" fmla="*/ 331 w 400"/>
                <a:gd name="T65" fmla="*/ 143 h 334"/>
                <a:gd name="T66" fmla="*/ 332 w 400"/>
                <a:gd name="T67" fmla="*/ 177 h 334"/>
                <a:gd name="T68" fmla="*/ 326 w 400"/>
                <a:gd name="T69" fmla="*/ 236 h 334"/>
                <a:gd name="T70" fmla="*/ 312 w 400"/>
                <a:gd name="T71" fmla="*/ 266 h 334"/>
                <a:gd name="T72" fmla="*/ 295 w 400"/>
                <a:gd name="T73" fmla="*/ 283 h 334"/>
                <a:gd name="T74" fmla="*/ 270 w 400"/>
                <a:gd name="T75" fmla="*/ 296 h 334"/>
                <a:gd name="T76" fmla="*/ 220 w 400"/>
                <a:gd name="T77" fmla="*/ 303 h 334"/>
                <a:gd name="T78" fmla="*/ 174 w 400"/>
                <a:gd name="T79" fmla="*/ 291 h 334"/>
                <a:gd name="T80" fmla="*/ 149 w 400"/>
                <a:gd name="T81" fmla="*/ 267 h 334"/>
                <a:gd name="T82" fmla="*/ 135 w 400"/>
                <a:gd name="T83" fmla="*/ 215 h 334"/>
                <a:gd name="T84" fmla="*/ 132 w 400"/>
                <a:gd name="T85" fmla="*/ 142 h 334"/>
                <a:gd name="T86" fmla="*/ 131 w 400"/>
                <a:gd name="T87" fmla="*/ 82 h 334"/>
                <a:gd name="T88" fmla="*/ 131 w 400"/>
                <a:gd name="T89" fmla="*/ 75 h 334"/>
                <a:gd name="T90" fmla="*/ 131 w 400"/>
                <a:gd name="T91" fmla="*/ 67 h 334"/>
                <a:gd name="T92" fmla="*/ 135 w 400"/>
                <a:gd name="T93" fmla="*/ 32 h 334"/>
                <a:gd name="T94" fmla="*/ 155 w 400"/>
                <a:gd name="T95" fmla="*/ 26 h 334"/>
                <a:gd name="T96" fmla="*/ 187 w 400"/>
                <a:gd name="T97" fmla="*/ 23 h 334"/>
                <a:gd name="T98" fmla="*/ 187 w 400"/>
                <a:gd name="T99" fmla="*/ 21 h 334"/>
                <a:gd name="T100" fmla="*/ 187 w 400"/>
                <a:gd name="T101" fmla="*/ 4 h 334"/>
                <a:gd name="T102" fmla="*/ 187 w 400"/>
                <a:gd name="T103" fmla="*/ 1 h 334"/>
                <a:gd name="T104" fmla="*/ 165 w 400"/>
                <a:gd name="T105" fmla="*/ 1 h 334"/>
                <a:gd name="T106" fmla="*/ 127 w 400"/>
                <a:gd name="T107" fmla="*/ 3 h 334"/>
                <a:gd name="T108" fmla="*/ 83 w 400"/>
                <a:gd name="T109" fmla="*/ 3 h 334"/>
                <a:gd name="T110" fmla="*/ 40 w 400"/>
                <a:gd name="T111" fmla="*/ 2 h 334"/>
                <a:gd name="T112" fmla="*/ 10 w 400"/>
                <a:gd name="T113" fmla="*/ 1 h 334"/>
                <a:gd name="T114" fmla="*/ 0 w 400"/>
                <a:gd name="T115" fmla="*/ 1 h 334"/>
                <a:gd name="T116" fmla="*/ 1 w 400"/>
                <a:gd name="T117" fmla="*/ 24 h 334"/>
                <a:gd name="T118" fmla="*/ 13 w 400"/>
                <a:gd name="T119" fmla="*/ 25 h 334"/>
                <a:gd name="T120" fmla="*/ 13 w 400"/>
                <a:gd name="T121" fmla="*/ 25 h 334"/>
                <a:gd name="T122" fmla="*/ 13 w 400"/>
                <a:gd name="T123" fmla="*/ 2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0" h="334">
                  <a:moveTo>
                    <a:pt x="13" y="25"/>
                  </a:moveTo>
                  <a:cubicBezTo>
                    <a:pt x="34" y="25"/>
                    <a:pt x="47" y="29"/>
                    <a:pt x="51" y="35"/>
                  </a:cubicBezTo>
                  <a:cubicBezTo>
                    <a:pt x="54" y="39"/>
                    <a:pt x="55" y="58"/>
                    <a:pt x="55" y="90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55" y="205"/>
                    <a:pt x="57" y="225"/>
                    <a:pt x="59" y="239"/>
                  </a:cubicBezTo>
                  <a:cubicBezTo>
                    <a:pt x="63" y="260"/>
                    <a:pt x="70" y="277"/>
                    <a:pt x="81" y="290"/>
                  </a:cubicBezTo>
                  <a:cubicBezTo>
                    <a:pt x="92" y="303"/>
                    <a:pt x="107" y="314"/>
                    <a:pt x="128" y="322"/>
                  </a:cubicBezTo>
                  <a:cubicBezTo>
                    <a:pt x="148" y="330"/>
                    <a:pt x="173" y="334"/>
                    <a:pt x="202" y="334"/>
                  </a:cubicBezTo>
                  <a:cubicBezTo>
                    <a:pt x="227" y="334"/>
                    <a:pt x="249" y="331"/>
                    <a:pt x="268" y="325"/>
                  </a:cubicBezTo>
                  <a:cubicBezTo>
                    <a:pt x="287" y="320"/>
                    <a:pt x="303" y="312"/>
                    <a:pt x="316" y="302"/>
                  </a:cubicBezTo>
                  <a:cubicBezTo>
                    <a:pt x="329" y="292"/>
                    <a:pt x="338" y="281"/>
                    <a:pt x="345" y="270"/>
                  </a:cubicBezTo>
                  <a:cubicBezTo>
                    <a:pt x="349" y="262"/>
                    <a:pt x="353" y="251"/>
                    <a:pt x="356" y="238"/>
                  </a:cubicBezTo>
                  <a:cubicBezTo>
                    <a:pt x="359" y="219"/>
                    <a:pt x="361" y="193"/>
                    <a:pt x="360" y="159"/>
                  </a:cubicBezTo>
                  <a:cubicBezTo>
                    <a:pt x="357" y="93"/>
                    <a:pt x="355" y="59"/>
                    <a:pt x="354" y="56"/>
                  </a:cubicBezTo>
                  <a:cubicBezTo>
                    <a:pt x="354" y="54"/>
                    <a:pt x="354" y="51"/>
                    <a:pt x="353" y="47"/>
                  </a:cubicBezTo>
                  <a:cubicBezTo>
                    <a:pt x="353" y="44"/>
                    <a:pt x="353" y="42"/>
                    <a:pt x="353" y="40"/>
                  </a:cubicBezTo>
                  <a:cubicBezTo>
                    <a:pt x="353" y="36"/>
                    <a:pt x="354" y="32"/>
                    <a:pt x="357" y="30"/>
                  </a:cubicBezTo>
                  <a:cubicBezTo>
                    <a:pt x="358" y="29"/>
                    <a:pt x="365" y="27"/>
                    <a:pt x="378" y="25"/>
                  </a:cubicBezTo>
                  <a:cubicBezTo>
                    <a:pt x="384" y="25"/>
                    <a:pt x="392" y="24"/>
                    <a:pt x="399" y="22"/>
                  </a:cubicBezTo>
                  <a:cubicBezTo>
                    <a:pt x="400" y="18"/>
                    <a:pt x="400" y="15"/>
                    <a:pt x="400" y="14"/>
                  </a:cubicBezTo>
                  <a:cubicBezTo>
                    <a:pt x="400" y="12"/>
                    <a:pt x="400" y="7"/>
                    <a:pt x="399" y="1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73" y="2"/>
                    <a:pt x="356" y="3"/>
                    <a:pt x="343" y="3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7" y="22"/>
                    <a:pt x="267" y="22"/>
                    <a:pt x="267" y="22"/>
                  </a:cubicBezTo>
                  <a:cubicBezTo>
                    <a:pt x="271" y="23"/>
                    <a:pt x="271" y="23"/>
                    <a:pt x="271" y="23"/>
                  </a:cubicBezTo>
                  <a:cubicBezTo>
                    <a:pt x="297" y="23"/>
                    <a:pt x="297" y="23"/>
                    <a:pt x="297" y="23"/>
                  </a:cubicBezTo>
                  <a:cubicBezTo>
                    <a:pt x="304" y="23"/>
                    <a:pt x="311" y="25"/>
                    <a:pt x="317" y="32"/>
                  </a:cubicBezTo>
                  <a:cubicBezTo>
                    <a:pt x="320" y="35"/>
                    <a:pt x="322" y="43"/>
                    <a:pt x="323" y="54"/>
                  </a:cubicBezTo>
                  <a:cubicBezTo>
                    <a:pt x="324" y="70"/>
                    <a:pt x="324" y="70"/>
                    <a:pt x="324" y="70"/>
                  </a:cubicBezTo>
                  <a:cubicBezTo>
                    <a:pt x="325" y="85"/>
                    <a:pt x="327" y="99"/>
                    <a:pt x="328" y="111"/>
                  </a:cubicBezTo>
                  <a:cubicBezTo>
                    <a:pt x="329" y="124"/>
                    <a:pt x="330" y="135"/>
                    <a:pt x="331" y="143"/>
                  </a:cubicBezTo>
                  <a:cubicBezTo>
                    <a:pt x="331" y="152"/>
                    <a:pt x="332" y="163"/>
                    <a:pt x="332" y="177"/>
                  </a:cubicBezTo>
                  <a:cubicBezTo>
                    <a:pt x="332" y="204"/>
                    <a:pt x="330" y="224"/>
                    <a:pt x="326" y="236"/>
                  </a:cubicBezTo>
                  <a:cubicBezTo>
                    <a:pt x="323" y="247"/>
                    <a:pt x="319" y="256"/>
                    <a:pt x="312" y="266"/>
                  </a:cubicBezTo>
                  <a:cubicBezTo>
                    <a:pt x="309" y="271"/>
                    <a:pt x="304" y="277"/>
                    <a:pt x="295" y="283"/>
                  </a:cubicBezTo>
                  <a:cubicBezTo>
                    <a:pt x="288" y="289"/>
                    <a:pt x="279" y="293"/>
                    <a:pt x="270" y="296"/>
                  </a:cubicBezTo>
                  <a:cubicBezTo>
                    <a:pt x="254" y="301"/>
                    <a:pt x="238" y="303"/>
                    <a:pt x="220" y="303"/>
                  </a:cubicBezTo>
                  <a:cubicBezTo>
                    <a:pt x="204" y="303"/>
                    <a:pt x="189" y="299"/>
                    <a:pt x="174" y="291"/>
                  </a:cubicBezTo>
                  <a:cubicBezTo>
                    <a:pt x="163" y="285"/>
                    <a:pt x="155" y="277"/>
                    <a:pt x="149" y="267"/>
                  </a:cubicBezTo>
                  <a:cubicBezTo>
                    <a:pt x="141" y="254"/>
                    <a:pt x="136" y="236"/>
                    <a:pt x="135" y="215"/>
                  </a:cubicBezTo>
                  <a:cubicBezTo>
                    <a:pt x="132" y="142"/>
                    <a:pt x="132" y="142"/>
                    <a:pt x="132" y="142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79"/>
                    <a:pt x="131" y="75"/>
                  </a:cubicBezTo>
                  <a:cubicBezTo>
                    <a:pt x="131" y="72"/>
                    <a:pt x="131" y="69"/>
                    <a:pt x="131" y="67"/>
                  </a:cubicBezTo>
                  <a:cubicBezTo>
                    <a:pt x="131" y="46"/>
                    <a:pt x="132" y="35"/>
                    <a:pt x="135" y="32"/>
                  </a:cubicBezTo>
                  <a:cubicBezTo>
                    <a:pt x="138" y="28"/>
                    <a:pt x="145" y="26"/>
                    <a:pt x="155" y="26"/>
                  </a:cubicBezTo>
                  <a:cubicBezTo>
                    <a:pt x="166" y="26"/>
                    <a:pt x="177" y="25"/>
                    <a:pt x="187" y="23"/>
                  </a:cubicBezTo>
                  <a:cubicBezTo>
                    <a:pt x="187" y="21"/>
                    <a:pt x="187" y="21"/>
                    <a:pt x="187" y="21"/>
                  </a:cubicBezTo>
                  <a:cubicBezTo>
                    <a:pt x="187" y="4"/>
                    <a:pt x="187" y="4"/>
                    <a:pt x="187" y="4"/>
                  </a:cubicBezTo>
                  <a:cubicBezTo>
                    <a:pt x="187" y="1"/>
                    <a:pt x="187" y="1"/>
                    <a:pt x="187" y="1"/>
                  </a:cubicBezTo>
                  <a:cubicBezTo>
                    <a:pt x="182" y="1"/>
                    <a:pt x="175" y="1"/>
                    <a:pt x="165" y="1"/>
                  </a:cubicBezTo>
                  <a:cubicBezTo>
                    <a:pt x="160" y="1"/>
                    <a:pt x="147" y="2"/>
                    <a:pt x="127" y="3"/>
                  </a:cubicBezTo>
                  <a:cubicBezTo>
                    <a:pt x="112" y="3"/>
                    <a:pt x="98" y="3"/>
                    <a:pt x="83" y="3"/>
                  </a:cubicBezTo>
                  <a:cubicBezTo>
                    <a:pt x="77" y="3"/>
                    <a:pt x="63" y="3"/>
                    <a:pt x="40" y="2"/>
                  </a:cubicBezTo>
                  <a:cubicBezTo>
                    <a:pt x="31" y="1"/>
                    <a:pt x="21" y="1"/>
                    <a:pt x="10" y="1"/>
                  </a:cubicBezTo>
                  <a:cubicBezTo>
                    <a:pt x="6" y="1"/>
                    <a:pt x="2" y="1"/>
                    <a:pt x="0" y="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6" y="24"/>
                    <a:pt x="13" y="25"/>
                  </a:cubicBezTo>
                  <a:close/>
                  <a:moveTo>
                    <a:pt x="13" y="25"/>
                  </a:moveTo>
                  <a:cubicBezTo>
                    <a:pt x="13" y="25"/>
                    <a:pt x="13" y="25"/>
                    <a:pt x="13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2"/>
            <p:cNvSpPr>
              <a:spLocks noEditPoints="1"/>
            </p:cNvSpPr>
            <p:nvPr/>
          </p:nvSpPr>
          <p:spPr bwMode="auto">
            <a:xfrm>
              <a:off x="3454400" y="2566988"/>
              <a:ext cx="636588" cy="52388"/>
            </a:xfrm>
            <a:custGeom>
              <a:avLst/>
              <a:gdLst>
                <a:gd name="T0" fmla="*/ 392 w 400"/>
                <a:gd name="T1" fmla="*/ 0 h 33"/>
                <a:gd name="T2" fmla="*/ 8 w 400"/>
                <a:gd name="T3" fmla="*/ 0 h 33"/>
                <a:gd name="T4" fmla="*/ 2 w 400"/>
                <a:gd name="T5" fmla="*/ 2 h 33"/>
                <a:gd name="T6" fmla="*/ 0 w 400"/>
                <a:gd name="T7" fmla="*/ 8 h 33"/>
                <a:gd name="T8" fmla="*/ 0 w 400"/>
                <a:gd name="T9" fmla="*/ 25 h 33"/>
                <a:gd name="T10" fmla="*/ 2 w 400"/>
                <a:gd name="T11" fmla="*/ 31 h 33"/>
                <a:gd name="T12" fmla="*/ 8 w 400"/>
                <a:gd name="T13" fmla="*/ 33 h 33"/>
                <a:gd name="T14" fmla="*/ 392 w 400"/>
                <a:gd name="T15" fmla="*/ 33 h 33"/>
                <a:gd name="T16" fmla="*/ 398 w 400"/>
                <a:gd name="T17" fmla="*/ 31 h 33"/>
                <a:gd name="T18" fmla="*/ 400 w 400"/>
                <a:gd name="T19" fmla="*/ 25 h 33"/>
                <a:gd name="T20" fmla="*/ 400 w 400"/>
                <a:gd name="T21" fmla="*/ 8 h 33"/>
                <a:gd name="T22" fmla="*/ 398 w 400"/>
                <a:gd name="T23" fmla="*/ 2 h 33"/>
                <a:gd name="T24" fmla="*/ 392 w 400"/>
                <a:gd name="T25" fmla="*/ 0 h 33"/>
                <a:gd name="T26" fmla="*/ 392 w 400"/>
                <a:gd name="T27" fmla="*/ 0 h 33"/>
                <a:gd name="T28" fmla="*/ 392 w 400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33">
                  <a:moveTo>
                    <a:pt x="39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ubicBezTo>
                    <a:pt x="392" y="33"/>
                    <a:pt x="392" y="33"/>
                    <a:pt x="392" y="33"/>
                  </a:cubicBezTo>
                  <a:cubicBezTo>
                    <a:pt x="395" y="33"/>
                    <a:pt x="397" y="33"/>
                    <a:pt x="398" y="31"/>
                  </a:cubicBezTo>
                  <a:cubicBezTo>
                    <a:pt x="400" y="30"/>
                    <a:pt x="400" y="28"/>
                    <a:pt x="400" y="25"/>
                  </a:cubicBezTo>
                  <a:cubicBezTo>
                    <a:pt x="400" y="8"/>
                    <a:pt x="400" y="8"/>
                    <a:pt x="400" y="8"/>
                  </a:cubicBezTo>
                  <a:cubicBezTo>
                    <a:pt x="400" y="6"/>
                    <a:pt x="400" y="4"/>
                    <a:pt x="398" y="2"/>
                  </a:cubicBezTo>
                  <a:cubicBezTo>
                    <a:pt x="397" y="1"/>
                    <a:pt x="395" y="0"/>
                    <a:pt x="392" y="0"/>
                  </a:cubicBezTo>
                  <a:close/>
                  <a:moveTo>
                    <a:pt x="392" y="0"/>
                  </a:moveTo>
                  <a:cubicBezTo>
                    <a:pt x="392" y="0"/>
                    <a:pt x="392" y="0"/>
                    <a:pt x="39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4" name="Freeform 46"/>
          <p:cNvSpPr>
            <a:spLocks noEditPoints="1"/>
          </p:cNvSpPr>
          <p:nvPr/>
        </p:nvSpPr>
        <p:spPr bwMode="auto">
          <a:xfrm>
            <a:off x="9855090" y="4412568"/>
            <a:ext cx="1272980" cy="1272980"/>
          </a:xfrm>
          <a:custGeom>
            <a:avLst/>
            <a:gdLst>
              <a:gd name="T0" fmla="*/ 385 w 400"/>
              <a:gd name="T1" fmla="*/ 123 h 400"/>
              <a:gd name="T2" fmla="*/ 342 w 400"/>
              <a:gd name="T3" fmla="*/ 59 h 400"/>
              <a:gd name="T4" fmla="*/ 278 w 400"/>
              <a:gd name="T5" fmla="*/ 16 h 400"/>
              <a:gd name="T6" fmla="*/ 200 w 400"/>
              <a:gd name="T7" fmla="*/ 0 h 400"/>
              <a:gd name="T8" fmla="*/ 126 w 400"/>
              <a:gd name="T9" fmla="*/ 14 h 400"/>
              <a:gd name="T10" fmla="*/ 62 w 400"/>
              <a:gd name="T11" fmla="*/ 55 h 400"/>
              <a:gd name="T12" fmla="*/ 28 w 400"/>
              <a:gd name="T13" fmla="*/ 22 h 400"/>
              <a:gd name="T14" fmla="*/ 10 w 400"/>
              <a:gd name="T15" fmla="*/ 18 h 400"/>
              <a:gd name="T16" fmla="*/ 0 w 400"/>
              <a:gd name="T17" fmla="*/ 33 h 400"/>
              <a:gd name="T18" fmla="*/ 0 w 400"/>
              <a:gd name="T19" fmla="*/ 150 h 400"/>
              <a:gd name="T20" fmla="*/ 5 w 400"/>
              <a:gd name="T21" fmla="*/ 162 h 400"/>
              <a:gd name="T22" fmla="*/ 17 w 400"/>
              <a:gd name="T23" fmla="*/ 167 h 400"/>
              <a:gd name="T24" fmla="*/ 133 w 400"/>
              <a:gd name="T25" fmla="*/ 167 h 400"/>
              <a:gd name="T26" fmla="*/ 149 w 400"/>
              <a:gd name="T27" fmla="*/ 156 h 400"/>
              <a:gd name="T28" fmla="*/ 145 w 400"/>
              <a:gd name="T29" fmla="*/ 138 h 400"/>
              <a:gd name="T30" fmla="*/ 110 w 400"/>
              <a:gd name="T31" fmla="*/ 102 h 400"/>
              <a:gd name="T32" fmla="*/ 151 w 400"/>
              <a:gd name="T33" fmla="*/ 76 h 400"/>
              <a:gd name="T34" fmla="*/ 200 w 400"/>
              <a:gd name="T35" fmla="*/ 67 h 400"/>
              <a:gd name="T36" fmla="*/ 252 w 400"/>
              <a:gd name="T37" fmla="*/ 77 h 400"/>
              <a:gd name="T38" fmla="*/ 295 w 400"/>
              <a:gd name="T39" fmla="*/ 106 h 400"/>
              <a:gd name="T40" fmla="*/ 323 w 400"/>
              <a:gd name="T41" fmla="*/ 148 h 400"/>
              <a:gd name="T42" fmla="*/ 334 w 400"/>
              <a:gd name="T43" fmla="*/ 200 h 400"/>
              <a:gd name="T44" fmla="*/ 323 w 400"/>
              <a:gd name="T45" fmla="*/ 252 h 400"/>
              <a:gd name="T46" fmla="*/ 295 w 400"/>
              <a:gd name="T47" fmla="*/ 295 h 400"/>
              <a:gd name="T48" fmla="*/ 252 w 400"/>
              <a:gd name="T49" fmla="*/ 323 h 400"/>
              <a:gd name="T50" fmla="*/ 200 w 400"/>
              <a:gd name="T51" fmla="*/ 334 h 400"/>
              <a:gd name="T52" fmla="*/ 142 w 400"/>
              <a:gd name="T53" fmla="*/ 320 h 400"/>
              <a:gd name="T54" fmla="*/ 95 w 400"/>
              <a:gd name="T55" fmla="*/ 282 h 400"/>
              <a:gd name="T56" fmla="*/ 89 w 400"/>
              <a:gd name="T57" fmla="*/ 279 h 400"/>
              <a:gd name="T58" fmla="*/ 82 w 400"/>
              <a:gd name="T59" fmla="*/ 281 h 400"/>
              <a:gd name="T60" fmla="*/ 47 w 400"/>
              <a:gd name="T61" fmla="*/ 317 h 400"/>
              <a:gd name="T62" fmla="*/ 44 w 400"/>
              <a:gd name="T63" fmla="*/ 322 h 400"/>
              <a:gd name="T64" fmla="*/ 46 w 400"/>
              <a:gd name="T65" fmla="*/ 328 h 400"/>
              <a:gd name="T66" fmla="*/ 115 w 400"/>
              <a:gd name="T67" fmla="*/ 382 h 400"/>
              <a:gd name="T68" fmla="*/ 200 w 400"/>
              <a:gd name="T69" fmla="*/ 400 h 400"/>
              <a:gd name="T70" fmla="*/ 278 w 400"/>
              <a:gd name="T71" fmla="*/ 385 h 400"/>
              <a:gd name="T72" fmla="*/ 342 w 400"/>
              <a:gd name="T73" fmla="*/ 342 h 400"/>
              <a:gd name="T74" fmla="*/ 385 w 400"/>
              <a:gd name="T75" fmla="*/ 278 h 400"/>
              <a:gd name="T76" fmla="*/ 400 w 400"/>
              <a:gd name="T77" fmla="*/ 200 h 400"/>
              <a:gd name="T78" fmla="*/ 385 w 400"/>
              <a:gd name="T79" fmla="*/ 123 h 400"/>
              <a:gd name="T80" fmla="*/ 385 w 400"/>
              <a:gd name="T81" fmla="*/ 123 h 400"/>
              <a:gd name="T82" fmla="*/ 385 w 400"/>
              <a:gd name="T83" fmla="*/ 12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00" h="400">
                <a:moveTo>
                  <a:pt x="385" y="123"/>
                </a:moveTo>
                <a:cubicBezTo>
                  <a:pt x="374" y="98"/>
                  <a:pt x="360" y="77"/>
                  <a:pt x="342" y="59"/>
                </a:cubicBezTo>
                <a:cubicBezTo>
                  <a:pt x="324" y="41"/>
                  <a:pt x="303" y="27"/>
                  <a:pt x="278" y="16"/>
                </a:cubicBezTo>
                <a:cubicBezTo>
                  <a:pt x="253" y="5"/>
                  <a:pt x="227" y="0"/>
                  <a:pt x="200" y="0"/>
                </a:cubicBezTo>
                <a:cubicBezTo>
                  <a:pt x="175" y="0"/>
                  <a:pt x="150" y="5"/>
                  <a:pt x="126" y="14"/>
                </a:cubicBezTo>
                <a:cubicBezTo>
                  <a:pt x="102" y="24"/>
                  <a:pt x="81" y="38"/>
                  <a:pt x="62" y="55"/>
                </a:cubicBezTo>
                <a:cubicBezTo>
                  <a:pt x="28" y="22"/>
                  <a:pt x="28" y="22"/>
                  <a:pt x="28" y="22"/>
                </a:cubicBezTo>
                <a:cubicBezTo>
                  <a:pt x="23" y="16"/>
                  <a:pt x="17" y="15"/>
                  <a:pt x="10" y="18"/>
                </a:cubicBezTo>
                <a:cubicBezTo>
                  <a:pt x="3" y="21"/>
                  <a:pt x="0" y="26"/>
                  <a:pt x="0" y="33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5"/>
                  <a:pt x="2" y="159"/>
                  <a:pt x="5" y="162"/>
                </a:cubicBezTo>
                <a:cubicBezTo>
                  <a:pt x="8" y="165"/>
                  <a:pt x="12" y="167"/>
                  <a:pt x="17" y="167"/>
                </a:cubicBezTo>
                <a:cubicBezTo>
                  <a:pt x="133" y="167"/>
                  <a:pt x="133" y="167"/>
                  <a:pt x="133" y="167"/>
                </a:cubicBezTo>
                <a:cubicBezTo>
                  <a:pt x="141" y="167"/>
                  <a:pt x="146" y="163"/>
                  <a:pt x="149" y="156"/>
                </a:cubicBezTo>
                <a:cubicBezTo>
                  <a:pt x="152" y="150"/>
                  <a:pt x="151" y="144"/>
                  <a:pt x="145" y="138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22" y="91"/>
                  <a:pt x="136" y="82"/>
                  <a:pt x="151" y="76"/>
                </a:cubicBezTo>
                <a:cubicBezTo>
                  <a:pt x="167" y="70"/>
                  <a:pt x="183" y="67"/>
                  <a:pt x="200" y="67"/>
                </a:cubicBezTo>
                <a:cubicBezTo>
                  <a:pt x="218" y="67"/>
                  <a:pt x="236" y="70"/>
                  <a:pt x="252" y="77"/>
                </a:cubicBezTo>
                <a:cubicBezTo>
                  <a:pt x="268" y="84"/>
                  <a:pt x="283" y="94"/>
                  <a:pt x="295" y="106"/>
                </a:cubicBezTo>
                <a:cubicBezTo>
                  <a:pt x="307" y="118"/>
                  <a:pt x="316" y="132"/>
                  <a:pt x="323" y="148"/>
                </a:cubicBezTo>
                <a:cubicBezTo>
                  <a:pt x="330" y="165"/>
                  <a:pt x="334" y="182"/>
                  <a:pt x="334" y="200"/>
                </a:cubicBezTo>
                <a:cubicBezTo>
                  <a:pt x="334" y="218"/>
                  <a:pt x="330" y="236"/>
                  <a:pt x="323" y="252"/>
                </a:cubicBezTo>
                <a:cubicBezTo>
                  <a:pt x="316" y="268"/>
                  <a:pt x="307" y="283"/>
                  <a:pt x="295" y="295"/>
                </a:cubicBezTo>
                <a:cubicBezTo>
                  <a:pt x="283" y="307"/>
                  <a:pt x="268" y="316"/>
                  <a:pt x="252" y="323"/>
                </a:cubicBezTo>
                <a:cubicBezTo>
                  <a:pt x="236" y="330"/>
                  <a:pt x="218" y="334"/>
                  <a:pt x="200" y="334"/>
                </a:cubicBezTo>
                <a:cubicBezTo>
                  <a:pt x="180" y="334"/>
                  <a:pt x="160" y="329"/>
                  <a:pt x="142" y="320"/>
                </a:cubicBezTo>
                <a:cubicBezTo>
                  <a:pt x="123" y="311"/>
                  <a:pt x="108" y="298"/>
                  <a:pt x="95" y="282"/>
                </a:cubicBezTo>
                <a:cubicBezTo>
                  <a:pt x="94" y="280"/>
                  <a:pt x="92" y="279"/>
                  <a:pt x="89" y="279"/>
                </a:cubicBezTo>
                <a:cubicBezTo>
                  <a:pt x="86" y="279"/>
                  <a:pt x="84" y="279"/>
                  <a:pt x="82" y="281"/>
                </a:cubicBezTo>
                <a:cubicBezTo>
                  <a:pt x="47" y="317"/>
                  <a:pt x="47" y="317"/>
                  <a:pt x="47" y="317"/>
                </a:cubicBezTo>
                <a:cubicBezTo>
                  <a:pt x="45" y="318"/>
                  <a:pt x="45" y="320"/>
                  <a:pt x="44" y="322"/>
                </a:cubicBezTo>
                <a:cubicBezTo>
                  <a:pt x="44" y="325"/>
                  <a:pt x="45" y="326"/>
                  <a:pt x="46" y="328"/>
                </a:cubicBezTo>
                <a:cubicBezTo>
                  <a:pt x="65" y="351"/>
                  <a:pt x="88" y="369"/>
                  <a:pt x="115" y="382"/>
                </a:cubicBezTo>
                <a:cubicBezTo>
                  <a:pt x="142" y="394"/>
                  <a:pt x="170" y="400"/>
                  <a:pt x="200" y="400"/>
                </a:cubicBezTo>
                <a:cubicBezTo>
                  <a:pt x="227" y="400"/>
                  <a:pt x="253" y="395"/>
                  <a:pt x="278" y="385"/>
                </a:cubicBezTo>
                <a:cubicBezTo>
                  <a:pt x="303" y="374"/>
                  <a:pt x="324" y="360"/>
                  <a:pt x="342" y="342"/>
                </a:cubicBezTo>
                <a:cubicBezTo>
                  <a:pt x="360" y="324"/>
                  <a:pt x="374" y="303"/>
                  <a:pt x="385" y="278"/>
                </a:cubicBezTo>
                <a:cubicBezTo>
                  <a:pt x="395" y="253"/>
                  <a:pt x="400" y="227"/>
                  <a:pt x="400" y="200"/>
                </a:cubicBezTo>
                <a:cubicBezTo>
                  <a:pt x="400" y="173"/>
                  <a:pt x="395" y="147"/>
                  <a:pt x="385" y="123"/>
                </a:cubicBezTo>
                <a:close/>
                <a:moveTo>
                  <a:pt x="385" y="123"/>
                </a:moveTo>
                <a:cubicBezTo>
                  <a:pt x="385" y="123"/>
                  <a:pt x="385" y="123"/>
                  <a:pt x="385" y="123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12797863" y="4409394"/>
            <a:ext cx="1276153" cy="1276153"/>
            <a:chOff x="6399213" y="1981200"/>
            <a:chExt cx="638175" cy="638175"/>
          </a:xfrm>
          <a:solidFill>
            <a:schemeClr val="bg1"/>
          </a:solidFill>
        </p:grpSpPr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6399213" y="2386013"/>
              <a:ext cx="147638" cy="25400"/>
            </a:xfrm>
            <a:custGeom>
              <a:avLst/>
              <a:gdLst>
                <a:gd name="T0" fmla="*/ 98 w 100"/>
                <a:gd name="T1" fmla="*/ 15 h 17"/>
                <a:gd name="T2" fmla="*/ 100 w 100"/>
                <a:gd name="T3" fmla="*/ 9 h 17"/>
                <a:gd name="T4" fmla="*/ 98 w 100"/>
                <a:gd name="T5" fmla="*/ 3 h 17"/>
                <a:gd name="T6" fmla="*/ 92 w 100"/>
                <a:gd name="T7" fmla="*/ 0 h 17"/>
                <a:gd name="T8" fmla="*/ 8 w 100"/>
                <a:gd name="T9" fmla="*/ 0 h 17"/>
                <a:gd name="T10" fmla="*/ 2 w 100"/>
                <a:gd name="T11" fmla="*/ 3 h 17"/>
                <a:gd name="T12" fmla="*/ 0 w 100"/>
                <a:gd name="T13" fmla="*/ 9 h 17"/>
                <a:gd name="T14" fmla="*/ 2 w 100"/>
                <a:gd name="T15" fmla="*/ 15 h 17"/>
                <a:gd name="T16" fmla="*/ 8 w 100"/>
                <a:gd name="T17" fmla="*/ 17 h 17"/>
                <a:gd name="T18" fmla="*/ 92 w 100"/>
                <a:gd name="T19" fmla="*/ 17 h 17"/>
                <a:gd name="T20" fmla="*/ 98 w 100"/>
                <a:gd name="T21" fmla="*/ 15 h 17"/>
                <a:gd name="T22" fmla="*/ 98 w 100"/>
                <a:gd name="T23" fmla="*/ 15 h 17"/>
                <a:gd name="T24" fmla="*/ 98 w 100"/>
                <a:gd name="T2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7">
                  <a:moveTo>
                    <a:pt x="98" y="15"/>
                  </a:moveTo>
                  <a:cubicBezTo>
                    <a:pt x="99" y="13"/>
                    <a:pt x="100" y="11"/>
                    <a:pt x="100" y="9"/>
                  </a:cubicBezTo>
                  <a:cubicBezTo>
                    <a:pt x="100" y="6"/>
                    <a:pt x="99" y="4"/>
                    <a:pt x="98" y="3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4" y="16"/>
                    <a:pt x="6" y="17"/>
                    <a:pt x="8" y="17"/>
                  </a:cubicBezTo>
                  <a:cubicBezTo>
                    <a:pt x="92" y="17"/>
                    <a:pt x="92" y="17"/>
                    <a:pt x="92" y="17"/>
                  </a:cubicBezTo>
                  <a:cubicBezTo>
                    <a:pt x="94" y="17"/>
                    <a:pt x="96" y="16"/>
                    <a:pt x="98" y="15"/>
                  </a:cubicBezTo>
                  <a:close/>
                  <a:moveTo>
                    <a:pt x="98" y="15"/>
                  </a:moveTo>
                  <a:cubicBezTo>
                    <a:pt x="98" y="15"/>
                    <a:pt x="98" y="15"/>
                    <a:pt x="98" y="1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51"/>
            <p:cNvSpPr>
              <a:spLocks noEditPoints="1"/>
            </p:cNvSpPr>
            <p:nvPr/>
          </p:nvSpPr>
          <p:spPr bwMode="auto">
            <a:xfrm>
              <a:off x="6804025" y="1981200"/>
              <a:ext cx="23813" cy="147638"/>
            </a:xfrm>
            <a:custGeom>
              <a:avLst/>
              <a:gdLst>
                <a:gd name="T0" fmla="*/ 9 w 17"/>
                <a:gd name="T1" fmla="*/ 100 h 100"/>
                <a:gd name="T2" fmla="*/ 15 w 17"/>
                <a:gd name="T3" fmla="*/ 98 h 100"/>
                <a:gd name="T4" fmla="*/ 17 w 17"/>
                <a:gd name="T5" fmla="*/ 92 h 100"/>
                <a:gd name="T6" fmla="*/ 17 w 17"/>
                <a:gd name="T7" fmla="*/ 8 h 100"/>
                <a:gd name="T8" fmla="*/ 15 w 17"/>
                <a:gd name="T9" fmla="*/ 2 h 100"/>
                <a:gd name="T10" fmla="*/ 9 w 17"/>
                <a:gd name="T11" fmla="*/ 0 h 100"/>
                <a:gd name="T12" fmla="*/ 3 w 17"/>
                <a:gd name="T13" fmla="*/ 2 h 100"/>
                <a:gd name="T14" fmla="*/ 0 w 17"/>
                <a:gd name="T15" fmla="*/ 8 h 100"/>
                <a:gd name="T16" fmla="*/ 0 w 17"/>
                <a:gd name="T17" fmla="*/ 92 h 100"/>
                <a:gd name="T18" fmla="*/ 3 w 17"/>
                <a:gd name="T19" fmla="*/ 98 h 100"/>
                <a:gd name="T20" fmla="*/ 9 w 17"/>
                <a:gd name="T21" fmla="*/ 100 h 100"/>
                <a:gd name="T22" fmla="*/ 9 w 17"/>
                <a:gd name="T23" fmla="*/ 100 h 100"/>
                <a:gd name="T24" fmla="*/ 9 w 17"/>
                <a:gd name="T25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00">
                  <a:moveTo>
                    <a:pt x="9" y="100"/>
                  </a:moveTo>
                  <a:cubicBezTo>
                    <a:pt x="11" y="100"/>
                    <a:pt x="13" y="99"/>
                    <a:pt x="15" y="98"/>
                  </a:cubicBezTo>
                  <a:cubicBezTo>
                    <a:pt x="16" y="96"/>
                    <a:pt x="17" y="94"/>
                    <a:pt x="17" y="9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6"/>
                    <a:pt x="16" y="4"/>
                    <a:pt x="15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6"/>
                    <a:pt x="3" y="98"/>
                  </a:cubicBezTo>
                  <a:cubicBezTo>
                    <a:pt x="4" y="99"/>
                    <a:pt x="6" y="100"/>
                    <a:pt x="9" y="100"/>
                  </a:cubicBezTo>
                  <a:close/>
                  <a:moveTo>
                    <a:pt x="9" y="100"/>
                  </a:moveTo>
                  <a:cubicBezTo>
                    <a:pt x="9" y="100"/>
                    <a:pt x="9" y="100"/>
                    <a:pt x="9" y="1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52"/>
            <p:cNvSpPr>
              <a:spLocks noEditPoints="1"/>
            </p:cNvSpPr>
            <p:nvPr/>
          </p:nvSpPr>
          <p:spPr bwMode="auto">
            <a:xfrm>
              <a:off x="6448425" y="2447925"/>
              <a:ext cx="122238" cy="122238"/>
            </a:xfrm>
            <a:custGeom>
              <a:avLst/>
              <a:gdLst>
                <a:gd name="T0" fmla="*/ 75 w 84"/>
                <a:gd name="T1" fmla="*/ 0 h 83"/>
                <a:gd name="T2" fmla="*/ 69 w 84"/>
                <a:gd name="T3" fmla="*/ 2 h 83"/>
                <a:gd name="T4" fmla="*/ 3 w 84"/>
                <a:gd name="T5" fmla="*/ 69 h 83"/>
                <a:gd name="T6" fmla="*/ 0 w 84"/>
                <a:gd name="T7" fmla="*/ 75 h 83"/>
                <a:gd name="T8" fmla="*/ 3 w 84"/>
                <a:gd name="T9" fmla="*/ 81 h 83"/>
                <a:gd name="T10" fmla="*/ 9 w 84"/>
                <a:gd name="T11" fmla="*/ 83 h 83"/>
                <a:gd name="T12" fmla="*/ 15 w 84"/>
                <a:gd name="T13" fmla="*/ 81 h 83"/>
                <a:gd name="T14" fmla="*/ 81 w 84"/>
                <a:gd name="T15" fmla="*/ 14 h 83"/>
                <a:gd name="T16" fmla="*/ 84 w 84"/>
                <a:gd name="T17" fmla="*/ 8 h 83"/>
                <a:gd name="T18" fmla="*/ 81 w 84"/>
                <a:gd name="T19" fmla="*/ 2 h 83"/>
                <a:gd name="T20" fmla="*/ 75 w 84"/>
                <a:gd name="T21" fmla="*/ 0 h 83"/>
                <a:gd name="T22" fmla="*/ 75 w 84"/>
                <a:gd name="T23" fmla="*/ 0 h 83"/>
                <a:gd name="T24" fmla="*/ 75 w 84"/>
                <a:gd name="T2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83">
                  <a:moveTo>
                    <a:pt x="75" y="0"/>
                  </a:moveTo>
                  <a:cubicBezTo>
                    <a:pt x="73" y="0"/>
                    <a:pt x="71" y="1"/>
                    <a:pt x="69" y="2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77"/>
                    <a:pt x="1" y="79"/>
                    <a:pt x="3" y="81"/>
                  </a:cubicBezTo>
                  <a:cubicBezTo>
                    <a:pt x="5" y="83"/>
                    <a:pt x="7" y="83"/>
                    <a:pt x="9" y="83"/>
                  </a:cubicBezTo>
                  <a:cubicBezTo>
                    <a:pt x="11" y="83"/>
                    <a:pt x="13" y="83"/>
                    <a:pt x="15" y="81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3" y="13"/>
                    <a:pt x="84" y="11"/>
                    <a:pt x="84" y="8"/>
                  </a:cubicBezTo>
                  <a:cubicBezTo>
                    <a:pt x="84" y="6"/>
                    <a:pt x="83" y="4"/>
                    <a:pt x="81" y="2"/>
                  </a:cubicBezTo>
                  <a:cubicBezTo>
                    <a:pt x="80" y="1"/>
                    <a:pt x="78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6865938" y="2030413"/>
              <a:ext cx="120650" cy="122238"/>
            </a:xfrm>
            <a:custGeom>
              <a:avLst/>
              <a:gdLst>
                <a:gd name="T0" fmla="*/ 8 w 83"/>
                <a:gd name="T1" fmla="*/ 84 h 84"/>
                <a:gd name="T2" fmla="*/ 14 w 83"/>
                <a:gd name="T3" fmla="*/ 81 h 84"/>
                <a:gd name="T4" fmla="*/ 81 w 83"/>
                <a:gd name="T5" fmla="*/ 15 h 84"/>
                <a:gd name="T6" fmla="*/ 83 w 83"/>
                <a:gd name="T7" fmla="*/ 9 h 84"/>
                <a:gd name="T8" fmla="*/ 81 w 83"/>
                <a:gd name="T9" fmla="*/ 3 h 84"/>
                <a:gd name="T10" fmla="*/ 75 w 83"/>
                <a:gd name="T11" fmla="*/ 0 h 84"/>
                <a:gd name="T12" fmla="*/ 69 w 83"/>
                <a:gd name="T13" fmla="*/ 3 h 84"/>
                <a:gd name="T14" fmla="*/ 2 w 83"/>
                <a:gd name="T15" fmla="*/ 69 h 84"/>
                <a:gd name="T16" fmla="*/ 0 w 83"/>
                <a:gd name="T17" fmla="*/ 75 h 84"/>
                <a:gd name="T18" fmla="*/ 2 w 83"/>
                <a:gd name="T19" fmla="*/ 81 h 84"/>
                <a:gd name="T20" fmla="*/ 8 w 83"/>
                <a:gd name="T21" fmla="*/ 84 h 84"/>
                <a:gd name="T22" fmla="*/ 8 w 83"/>
                <a:gd name="T23" fmla="*/ 84 h 84"/>
                <a:gd name="T24" fmla="*/ 8 w 83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4">
                  <a:moveTo>
                    <a:pt x="8" y="84"/>
                  </a:moveTo>
                  <a:cubicBezTo>
                    <a:pt x="10" y="84"/>
                    <a:pt x="12" y="83"/>
                    <a:pt x="14" y="81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3" y="13"/>
                    <a:pt x="83" y="11"/>
                    <a:pt x="83" y="9"/>
                  </a:cubicBezTo>
                  <a:cubicBezTo>
                    <a:pt x="83" y="6"/>
                    <a:pt x="83" y="4"/>
                    <a:pt x="81" y="3"/>
                  </a:cubicBezTo>
                  <a:cubicBezTo>
                    <a:pt x="79" y="1"/>
                    <a:pt x="77" y="0"/>
                    <a:pt x="75" y="0"/>
                  </a:cubicBezTo>
                  <a:cubicBezTo>
                    <a:pt x="73" y="0"/>
                    <a:pt x="71" y="1"/>
                    <a:pt x="69" y="3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78"/>
                    <a:pt x="1" y="80"/>
                    <a:pt x="2" y="81"/>
                  </a:cubicBezTo>
                  <a:cubicBezTo>
                    <a:pt x="4" y="83"/>
                    <a:pt x="6" y="84"/>
                    <a:pt x="8" y="84"/>
                  </a:cubicBezTo>
                  <a:close/>
                  <a:moveTo>
                    <a:pt x="8" y="84"/>
                  </a:moveTo>
                  <a:cubicBezTo>
                    <a:pt x="8" y="84"/>
                    <a:pt x="8" y="84"/>
                    <a:pt x="8" y="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6642100" y="2224088"/>
              <a:ext cx="388938" cy="388938"/>
            </a:xfrm>
            <a:custGeom>
              <a:avLst/>
              <a:gdLst>
                <a:gd name="T0" fmla="*/ 155 w 265"/>
                <a:gd name="T1" fmla="*/ 11 h 265"/>
                <a:gd name="T2" fmla="*/ 141 w 265"/>
                <a:gd name="T3" fmla="*/ 0 h 265"/>
                <a:gd name="T4" fmla="*/ 136 w 265"/>
                <a:gd name="T5" fmla="*/ 63 h 265"/>
                <a:gd name="T6" fmla="*/ 207 w 265"/>
                <a:gd name="T7" fmla="*/ 134 h 265"/>
                <a:gd name="T8" fmla="*/ 215 w 265"/>
                <a:gd name="T9" fmla="*/ 152 h 265"/>
                <a:gd name="T10" fmla="*/ 207 w 265"/>
                <a:gd name="T11" fmla="*/ 169 h 265"/>
                <a:gd name="T12" fmla="*/ 169 w 265"/>
                <a:gd name="T13" fmla="*/ 208 h 265"/>
                <a:gd name="T14" fmla="*/ 151 w 265"/>
                <a:gd name="T15" fmla="*/ 214 h 265"/>
                <a:gd name="T16" fmla="*/ 134 w 265"/>
                <a:gd name="T17" fmla="*/ 207 h 265"/>
                <a:gd name="T18" fmla="*/ 62 w 265"/>
                <a:gd name="T19" fmla="*/ 136 h 265"/>
                <a:gd name="T20" fmla="*/ 0 w 265"/>
                <a:gd name="T21" fmla="*/ 141 h 265"/>
                <a:gd name="T22" fmla="*/ 11 w 265"/>
                <a:gd name="T23" fmla="*/ 155 h 265"/>
                <a:gd name="T24" fmla="*/ 98 w 265"/>
                <a:gd name="T25" fmla="*/ 242 h 265"/>
                <a:gd name="T26" fmla="*/ 151 w 265"/>
                <a:gd name="T27" fmla="*/ 265 h 265"/>
                <a:gd name="T28" fmla="*/ 204 w 265"/>
                <a:gd name="T29" fmla="*/ 243 h 265"/>
                <a:gd name="T30" fmla="*/ 243 w 265"/>
                <a:gd name="T31" fmla="*/ 205 h 265"/>
                <a:gd name="T32" fmla="*/ 265 w 265"/>
                <a:gd name="T33" fmla="*/ 152 h 265"/>
                <a:gd name="T34" fmla="*/ 243 w 265"/>
                <a:gd name="T35" fmla="*/ 99 h 265"/>
                <a:gd name="T36" fmla="*/ 155 w 265"/>
                <a:gd name="T37" fmla="*/ 11 h 265"/>
                <a:gd name="T38" fmla="*/ 155 w 265"/>
                <a:gd name="T39" fmla="*/ 11 h 265"/>
                <a:gd name="T40" fmla="*/ 155 w 265"/>
                <a:gd name="T41" fmla="*/ 11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5" h="265">
                  <a:moveTo>
                    <a:pt x="155" y="11"/>
                  </a:moveTo>
                  <a:cubicBezTo>
                    <a:pt x="152" y="8"/>
                    <a:pt x="147" y="4"/>
                    <a:pt x="141" y="0"/>
                  </a:cubicBezTo>
                  <a:cubicBezTo>
                    <a:pt x="136" y="63"/>
                    <a:pt x="136" y="63"/>
                    <a:pt x="136" y="63"/>
                  </a:cubicBezTo>
                  <a:cubicBezTo>
                    <a:pt x="207" y="134"/>
                    <a:pt x="207" y="134"/>
                    <a:pt x="207" y="134"/>
                  </a:cubicBezTo>
                  <a:cubicBezTo>
                    <a:pt x="212" y="139"/>
                    <a:pt x="215" y="145"/>
                    <a:pt x="215" y="152"/>
                  </a:cubicBezTo>
                  <a:cubicBezTo>
                    <a:pt x="215" y="159"/>
                    <a:pt x="212" y="165"/>
                    <a:pt x="207" y="169"/>
                  </a:cubicBezTo>
                  <a:cubicBezTo>
                    <a:pt x="169" y="208"/>
                    <a:pt x="169" y="208"/>
                    <a:pt x="169" y="208"/>
                  </a:cubicBezTo>
                  <a:cubicBezTo>
                    <a:pt x="164" y="212"/>
                    <a:pt x="158" y="215"/>
                    <a:pt x="151" y="214"/>
                  </a:cubicBezTo>
                  <a:cubicBezTo>
                    <a:pt x="144" y="214"/>
                    <a:pt x="138" y="212"/>
                    <a:pt x="134" y="207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4" y="147"/>
                    <a:pt x="7" y="152"/>
                    <a:pt x="11" y="155"/>
                  </a:cubicBezTo>
                  <a:cubicBezTo>
                    <a:pt x="98" y="242"/>
                    <a:pt x="98" y="242"/>
                    <a:pt x="98" y="242"/>
                  </a:cubicBezTo>
                  <a:cubicBezTo>
                    <a:pt x="112" y="257"/>
                    <a:pt x="130" y="265"/>
                    <a:pt x="151" y="265"/>
                  </a:cubicBezTo>
                  <a:cubicBezTo>
                    <a:pt x="172" y="265"/>
                    <a:pt x="190" y="257"/>
                    <a:pt x="204" y="243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57" y="191"/>
                    <a:pt x="265" y="173"/>
                    <a:pt x="265" y="152"/>
                  </a:cubicBezTo>
                  <a:cubicBezTo>
                    <a:pt x="265" y="132"/>
                    <a:pt x="257" y="114"/>
                    <a:pt x="243" y="99"/>
                  </a:cubicBezTo>
                  <a:lnTo>
                    <a:pt x="155" y="11"/>
                  </a:lnTo>
                  <a:close/>
                  <a:moveTo>
                    <a:pt x="155" y="11"/>
                  </a:moveTo>
                  <a:cubicBezTo>
                    <a:pt x="155" y="11"/>
                    <a:pt x="155" y="11"/>
                    <a:pt x="155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Freeform 55"/>
            <p:cNvSpPr>
              <a:spLocks noEditPoints="1"/>
            </p:cNvSpPr>
            <p:nvPr/>
          </p:nvSpPr>
          <p:spPr bwMode="auto">
            <a:xfrm>
              <a:off x="6889750" y="2190750"/>
              <a:ext cx="147638" cy="23813"/>
            </a:xfrm>
            <a:custGeom>
              <a:avLst/>
              <a:gdLst>
                <a:gd name="T0" fmla="*/ 97 w 100"/>
                <a:gd name="T1" fmla="*/ 2 h 17"/>
                <a:gd name="T2" fmla="*/ 91 w 100"/>
                <a:gd name="T3" fmla="*/ 0 h 17"/>
                <a:gd name="T4" fmla="*/ 8 w 100"/>
                <a:gd name="T5" fmla="*/ 0 h 17"/>
                <a:gd name="T6" fmla="*/ 2 w 100"/>
                <a:gd name="T7" fmla="*/ 2 h 17"/>
                <a:gd name="T8" fmla="*/ 0 w 100"/>
                <a:gd name="T9" fmla="*/ 8 h 17"/>
                <a:gd name="T10" fmla="*/ 2 w 100"/>
                <a:gd name="T11" fmla="*/ 14 h 17"/>
                <a:gd name="T12" fmla="*/ 8 w 100"/>
                <a:gd name="T13" fmla="*/ 17 h 17"/>
                <a:gd name="T14" fmla="*/ 91 w 100"/>
                <a:gd name="T15" fmla="*/ 17 h 17"/>
                <a:gd name="T16" fmla="*/ 97 w 100"/>
                <a:gd name="T17" fmla="*/ 14 h 17"/>
                <a:gd name="T18" fmla="*/ 100 w 100"/>
                <a:gd name="T19" fmla="*/ 8 h 17"/>
                <a:gd name="T20" fmla="*/ 97 w 100"/>
                <a:gd name="T21" fmla="*/ 2 h 17"/>
                <a:gd name="T22" fmla="*/ 97 w 100"/>
                <a:gd name="T23" fmla="*/ 2 h 17"/>
                <a:gd name="T24" fmla="*/ 97 w 100"/>
                <a:gd name="T2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7">
                  <a:moveTo>
                    <a:pt x="97" y="2"/>
                  </a:moveTo>
                  <a:cubicBezTo>
                    <a:pt x="96" y="1"/>
                    <a:pt x="94" y="0"/>
                    <a:pt x="9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4" y="16"/>
                    <a:pt x="6" y="17"/>
                    <a:pt x="8" y="17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4" y="17"/>
                    <a:pt x="96" y="16"/>
                    <a:pt x="97" y="14"/>
                  </a:cubicBezTo>
                  <a:cubicBezTo>
                    <a:pt x="99" y="13"/>
                    <a:pt x="100" y="11"/>
                    <a:pt x="100" y="8"/>
                  </a:cubicBezTo>
                  <a:cubicBezTo>
                    <a:pt x="100" y="6"/>
                    <a:pt x="99" y="4"/>
                    <a:pt x="97" y="2"/>
                  </a:cubicBezTo>
                  <a:close/>
                  <a:moveTo>
                    <a:pt x="97" y="2"/>
                  </a:moveTo>
                  <a:cubicBezTo>
                    <a:pt x="97" y="2"/>
                    <a:pt x="97" y="2"/>
                    <a:pt x="97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6405563" y="1987550"/>
              <a:ext cx="388938" cy="388938"/>
            </a:xfrm>
            <a:custGeom>
              <a:avLst/>
              <a:gdLst>
                <a:gd name="T0" fmla="*/ 96 w 265"/>
                <a:gd name="T1" fmla="*/ 57 h 265"/>
                <a:gd name="T2" fmla="*/ 114 w 265"/>
                <a:gd name="T3" fmla="*/ 50 h 265"/>
                <a:gd name="T4" fmla="*/ 131 w 265"/>
                <a:gd name="T5" fmla="*/ 58 h 265"/>
                <a:gd name="T6" fmla="*/ 202 w 265"/>
                <a:gd name="T7" fmla="*/ 129 h 265"/>
                <a:gd name="T8" fmla="*/ 265 w 265"/>
                <a:gd name="T9" fmla="*/ 124 h 265"/>
                <a:gd name="T10" fmla="*/ 254 w 265"/>
                <a:gd name="T11" fmla="*/ 110 h 265"/>
                <a:gd name="T12" fmla="*/ 167 w 265"/>
                <a:gd name="T13" fmla="*/ 22 h 265"/>
                <a:gd name="T14" fmla="*/ 114 w 265"/>
                <a:gd name="T15" fmla="*/ 0 h 265"/>
                <a:gd name="T16" fmla="*/ 61 w 265"/>
                <a:gd name="T17" fmla="*/ 22 h 265"/>
                <a:gd name="T18" fmla="*/ 22 w 265"/>
                <a:gd name="T19" fmla="*/ 60 h 265"/>
                <a:gd name="T20" fmla="*/ 0 w 265"/>
                <a:gd name="T21" fmla="*/ 113 h 265"/>
                <a:gd name="T22" fmla="*/ 22 w 265"/>
                <a:gd name="T23" fmla="*/ 166 h 265"/>
                <a:gd name="T24" fmla="*/ 110 w 265"/>
                <a:gd name="T25" fmla="*/ 254 h 265"/>
                <a:gd name="T26" fmla="*/ 124 w 265"/>
                <a:gd name="T27" fmla="*/ 265 h 265"/>
                <a:gd name="T28" fmla="*/ 129 w 265"/>
                <a:gd name="T29" fmla="*/ 202 h 265"/>
                <a:gd name="T30" fmla="*/ 58 w 265"/>
                <a:gd name="T31" fmla="*/ 131 h 265"/>
                <a:gd name="T32" fmla="*/ 50 w 265"/>
                <a:gd name="T33" fmla="*/ 113 h 265"/>
                <a:gd name="T34" fmla="*/ 58 w 265"/>
                <a:gd name="T35" fmla="*/ 95 h 265"/>
                <a:gd name="T36" fmla="*/ 96 w 265"/>
                <a:gd name="T37" fmla="*/ 57 h 265"/>
                <a:gd name="T38" fmla="*/ 96 w 265"/>
                <a:gd name="T39" fmla="*/ 57 h 265"/>
                <a:gd name="T40" fmla="*/ 96 w 265"/>
                <a:gd name="T41" fmla="*/ 5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5" h="265">
                  <a:moveTo>
                    <a:pt x="96" y="57"/>
                  </a:moveTo>
                  <a:cubicBezTo>
                    <a:pt x="101" y="53"/>
                    <a:pt x="107" y="50"/>
                    <a:pt x="114" y="50"/>
                  </a:cubicBezTo>
                  <a:cubicBezTo>
                    <a:pt x="121" y="50"/>
                    <a:pt x="126" y="53"/>
                    <a:pt x="131" y="58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65" y="124"/>
                    <a:pt x="265" y="124"/>
                    <a:pt x="265" y="124"/>
                  </a:cubicBezTo>
                  <a:cubicBezTo>
                    <a:pt x="261" y="118"/>
                    <a:pt x="258" y="113"/>
                    <a:pt x="254" y="110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52" y="8"/>
                    <a:pt x="135" y="0"/>
                    <a:pt x="114" y="0"/>
                  </a:cubicBezTo>
                  <a:cubicBezTo>
                    <a:pt x="93" y="0"/>
                    <a:pt x="75" y="7"/>
                    <a:pt x="61" y="22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8" y="74"/>
                    <a:pt x="0" y="92"/>
                    <a:pt x="0" y="113"/>
                  </a:cubicBezTo>
                  <a:cubicBezTo>
                    <a:pt x="0" y="133"/>
                    <a:pt x="7" y="151"/>
                    <a:pt x="22" y="166"/>
                  </a:cubicBezTo>
                  <a:cubicBezTo>
                    <a:pt x="110" y="254"/>
                    <a:pt x="110" y="254"/>
                    <a:pt x="110" y="254"/>
                  </a:cubicBezTo>
                  <a:cubicBezTo>
                    <a:pt x="113" y="257"/>
                    <a:pt x="118" y="261"/>
                    <a:pt x="124" y="265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53" y="126"/>
                    <a:pt x="50" y="120"/>
                    <a:pt x="50" y="113"/>
                  </a:cubicBezTo>
                  <a:cubicBezTo>
                    <a:pt x="50" y="106"/>
                    <a:pt x="53" y="100"/>
                    <a:pt x="58" y="95"/>
                  </a:cubicBezTo>
                  <a:lnTo>
                    <a:pt x="96" y="57"/>
                  </a:lnTo>
                  <a:close/>
                  <a:moveTo>
                    <a:pt x="96" y="57"/>
                  </a:moveTo>
                  <a:cubicBezTo>
                    <a:pt x="96" y="57"/>
                    <a:pt x="96" y="57"/>
                    <a:pt x="96" y="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57"/>
            <p:cNvSpPr>
              <a:spLocks noEditPoints="1"/>
            </p:cNvSpPr>
            <p:nvPr/>
          </p:nvSpPr>
          <p:spPr bwMode="auto">
            <a:xfrm>
              <a:off x="6608763" y="2473325"/>
              <a:ext cx="23813" cy="146050"/>
            </a:xfrm>
            <a:custGeom>
              <a:avLst/>
              <a:gdLst>
                <a:gd name="T0" fmla="*/ 8 w 17"/>
                <a:gd name="T1" fmla="*/ 0 h 100"/>
                <a:gd name="T2" fmla="*/ 2 w 17"/>
                <a:gd name="T3" fmla="*/ 2 h 100"/>
                <a:gd name="T4" fmla="*/ 0 w 17"/>
                <a:gd name="T5" fmla="*/ 8 h 100"/>
                <a:gd name="T6" fmla="*/ 0 w 17"/>
                <a:gd name="T7" fmla="*/ 91 h 100"/>
                <a:gd name="T8" fmla="*/ 2 w 17"/>
                <a:gd name="T9" fmla="*/ 97 h 100"/>
                <a:gd name="T10" fmla="*/ 8 w 17"/>
                <a:gd name="T11" fmla="*/ 100 h 100"/>
                <a:gd name="T12" fmla="*/ 14 w 17"/>
                <a:gd name="T13" fmla="*/ 97 h 100"/>
                <a:gd name="T14" fmla="*/ 17 w 17"/>
                <a:gd name="T15" fmla="*/ 91 h 100"/>
                <a:gd name="T16" fmla="*/ 17 w 17"/>
                <a:gd name="T17" fmla="*/ 8 h 100"/>
                <a:gd name="T18" fmla="*/ 14 w 17"/>
                <a:gd name="T19" fmla="*/ 2 h 100"/>
                <a:gd name="T20" fmla="*/ 8 w 17"/>
                <a:gd name="T21" fmla="*/ 0 h 100"/>
                <a:gd name="T22" fmla="*/ 8 w 17"/>
                <a:gd name="T23" fmla="*/ 0 h 100"/>
                <a:gd name="T24" fmla="*/ 8 w 17"/>
                <a:gd name="T2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00">
                  <a:moveTo>
                    <a:pt x="8" y="0"/>
                  </a:moveTo>
                  <a:cubicBezTo>
                    <a:pt x="6" y="0"/>
                    <a:pt x="4" y="0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4"/>
                    <a:pt x="1" y="96"/>
                    <a:pt x="2" y="97"/>
                  </a:cubicBezTo>
                  <a:cubicBezTo>
                    <a:pt x="4" y="99"/>
                    <a:pt x="6" y="100"/>
                    <a:pt x="8" y="100"/>
                  </a:cubicBezTo>
                  <a:cubicBezTo>
                    <a:pt x="11" y="100"/>
                    <a:pt x="13" y="99"/>
                    <a:pt x="14" y="97"/>
                  </a:cubicBezTo>
                  <a:cubicBezTo>
                    <a:pt x="16" y="96"/>
                    <a:pt x="17" y="94"/>
                    <a:pt x="17" y="9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6"/>
                    <a:pt x="16" y="4"/>
                    <a:pt x="14" y="2"/>
                  </a:cubicBezTo>
                  <a:cubicBezTo>
                    <a:pt x="13" y="0"/>
                    <a:pt x="11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7" name="Freeform 61"/>
          <p:cNvSpPr>
            <a:spLocks noEditPoints="1"/>
          </p:cNvSpPr>
          <p:nvPr/>
        </p:nvSpPr>
        <p:spPr bwMode="auto">
          <a:xfrm>
            <a:off x="15746982" y="4403044"/>
            <a:ext cx="1250757" cy="739662"/>
          </a:xfrm>
          <a:custGeom>
            <a:avLst/>
            <a:gdLst>
              <a:gd name="T0" fmla="*/ 258 w 260"/>
              <a:gd name="T1" fmla="*/ 124 h 152"/>
              <a:gd name="T2" fmla="*/ 136 w 260"/>
              <a:gd name="T3" fmla="*/ 3 h 152"/>
              <a:gd name="T4" fmla="*/ 130 w 260"/>
              <a:gd name="T5" fmla="*/ 0 h 152"/>
              <a:gd name="T6" fmla="*/ 124 w 260"/>
              <a:gd name="T7" fmla="*/ 3 h 152"/>
              <a:gd name="T8" fmla="*/ 3 w 260"/>
              <a:gd name="T9" fmla="*/ 124 h 152"/>
              <a:gd name="T10" fmla="*/ 0 w 260"/>
              <a:gd name="T11" fmla="*/ 130 h 152"/>
              <a:gd name="T12" fmla="*/ 3 w 260"/>
              <a:gd name="T13" fmla="*/ 136 h 152"/>
              <a:gd name="T14" fmla="*/ 16 w 260"/>
              <a:gd name="T15" fmla="*/ 149 h 152"/>
              <a:gd name="T16" fmla="*/ 22 w 260"/>
              <a:gd name="T17" fmla="*/ 152 h 152"/>
              <a:gd name="T18" fmla="*/ 28 w 260"/>
              <a:gd name="T19" fmla="*/ 149 h 152"/>
              <a:gd name="T20" fmla="*/ 130 w 260"/>
              <a:gd name="T21" fmla="*/ 47 h 152"/>
              <a:gd name="T22" fmla="*/ 233 w 260"/>
              <a:gd name="T23" fmla="*/ 149 h 152"/>
              <a:gd name="T24" fmla="*/ 239 w 260"/>
              <a:gd name="T25" fmla="*/ 152 h 152"/>
              <a:gd name="T26" fmla="*/ 245 w 260"/>
              <a:gd name="T27" fmla="*/ 149 h 152"/>
              <a:gd name="T28" fmla="*/ 258 w 260"/>
              <a:gd name="T29" fmla="*/ 136 h 152"/>
              <a:gd name="T30" fmla="*/ 260 w 260"/>
              <a:gd name="T31" fmla="*/ 130 h 152"/>
              <a:gd name="T32" fmla="*/ 258 w 260"/>
              <a:gd name="T33" fmla="*/ 124 h 152"/>
              <a:gd name="T34" fmla="*/ 258 w 260"/>
              <a:gd name="T35" fmla="*/ 124 h 152"/>
              <a:gd name="T36" fmla="*/ 258 w 260"/>
              <a:gd name="T37" fmla="*/ 1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0" h="152">
                <a:moveTo>
                  <a:pt x="258" y="124"/>
                </a:moveTo>
                <a:cubicBezTo>
                  <a:pt x="136" y="3"/>
                  <a:pt x="136" y="3"/>
                  <a:pt x="136" y="3"/>
                </a:cubicBezTo>
                <a:cubicBezTo>
                  <a:pt x="134" y="1"/>
                  <a:pt x="132" y="0"/>
                  <a:pt x="130" y="0"/>
                </a:cubicBezTo>
                <a:cubicBezTo>
                  <a:pt x="128" y="0"/>
                  <a:pt x="126" y="1"/>
                  <a:pt x="124" y="3"/>
                </a:cubicBezTo>
                <a:cubicBezTo>
                  <a:pt x="3" y="124"/>
                  <a:pt x="3" y="124"/>
                  <a:pt x="3" y="124"/>
                </a:cubicBezTo>
                <a:cubicBezTo>
                  <a:pt x="1" y="126"/>
                  <a:pt x="0" y="128"/>
                  <a:pt x="0" y="130"/>
                </a:cubicBezTo>
                <a:cubicBezTo>
                  <a:pt x="0" y="132"/>
                  <a:pt x="1" y="134"/>
                  <a:pt x="3" y="136"/>
                </a:cubicBezTo>
                <a:cubicBezTo>
                  <a:pt x="16" y="149"/>
                  <a:pt x="16" y="149"/>
                  <a:pt x="16" y="149"/>
                </a:cubicBezTo>
                <a:cubicBezTo>
                  <a:pt x="17" y="151"/>
                  <a:pt x="19" y="152"/>
                  <a:pt x="22" y="152"/>
                </a:cubicBezTo>
                <a:cubicBezTo>
                  <a:pt x="24" y="152"/>
                  <a:pt x="26" y="151"/>
                  <a:pt x="28" y="149"/>
                </a:cubicBezTo>
                <a:cubicBezTo>
                  <a:pt x="130" y="47"/>
                  <a:pt x="130" y="47"/>
                  <a:pt x="130" y="47"/>
                </a:cubicBezTo>
                <a:cubicBezTo>
                  <a:pt x="233" y="149"/>
                  <a:pt x="233" y="149"/>
                  <a:pt x="233" y="149"/>
                </a:cubicBezTo>
                <a:cubicBezTo>
                  <a:pt x="234" y="151"/>
                  <a:pt x="236" y="152"/>
                  <a:pt x="239" y="152"/>
                </a:cubicBezTo>
                <a:cubicBezTo>
                  <a:pt x="241" y="152"/>
                  <a:pt x="243" y="151"/>
                  <a:pt x="245" y="149"/>
                </a:cubicBezTo>
                <a:cubicBezTo>
                  <a:pt x="258" y="136"/>
                  <a:pt x="258" y="136"/>
                  <a:pt x="258" y="136"/>
                </a:cubicBezTo>
                <a:cubicBezTo>
                  <a:pt x="259" y="134"/>
                  <a:pt x="260" y="132"/>
                  <a:pt x="260" y="130"/>
                </a:cubicBezTo>
                <a:cubicBezTo>
                  <a:pt x="260" y="128"/>
                  <a:pt x="259" y="126"/>
                  <a:pt x="258" y="124"/>
                </a:cubicBezTo>
                <a:close/>
                <a:moveTo>
                  <a:pt x="258" y="124"/>
                </a:moveTo>
                <a:cubicBezTo>
                  <a:pt x="258" y="124"/>
                  <a:pt x="258" y="124"/>
                  <a:pt x="258" y="12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0" name="Freeform 65"/>
          <p:cNvSpPr>
            <a:spLocks noEditPoints="1"/>
          </p:cNvSpPr>
          <p:nvPr/>
        </p:nvSpPr>
        <p:spPr bwMode="auto">
          <a:xfrm>
            <a:off x="1017254" y="7358514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237 h 400"/>
              <a:gd name="T28" fmla="*/ 304 w 400"/>
              <a:gd name="T29" fmla="*/ 264 h 400"/>
              <a:gd name="T30" fmla="*/ 292 w 400"/>
              <a:gd name="T31" fmla="*/ 269 h 400"/>
              <a:gd name="T32" fmla="*/ 280 w 400"/>
              <a:gd name="T33" fmla="*/ 264 h 400"/>
              <a:gd name="T34" fmla="*/ 200 w 400"/>
              <a:gd name="T35" fmla="*/ 184 h 400"/>
              <a:gd name="T36" fmla="*/ 120 w 400"/>
              <a:gd name="T37" fmla="*/ 264 h 400"/>
              <a:gd name="T38" fmla="*/ 108 w 400"/>
              <a:gd name="T39" fmla="*/ 269 h 400"/>
              <a:gd name="T40" fmla="*/ 97 w 400"/>
              <a:gd name="T41" fmla="*/ 264 h 400"/>
              <a:gd name="T42" fmla="*/ 70 w 400"/>
              <a:gd name="T43" fmla="*/ 237 h 400"/>
              <a:gd name="T44" fmla="*/ 65 w 400"/>
              <a:gd name="T45" fmla="*/ 225 h 400"/>
              <a:gd name="T46" fmla="*/ 70 w 400"/>
              <a:gd name="T47" fmla="*/ 214 h 400"/>
              <a:gd name="T48" fmla="*/ 189 w 400"/>
              <a:gd name="T49" fmla="*/ 95 h 400"/>
              <a:gd name="T50" fmla="*/ 200 w 400"/>
              <a:gd name="T51" fmla="*/ 90 h 400"/>
              <a:gd name="T52" fmla="*/ 212 w 400"/>
              <a:gd name="T53" fmla="*/ 95 h 400"/>
              <a:gd name="T54" fmla="*/ 330 w 400"/>
              <a:gd name="T55" fmla="*/ 214 h 400"/>
              <a:gd name="T56" fmla="*/ 335 w 400"/>
              <a:gd name="T57" fmla="*/ 225 h 400"/>
              <a:gd name="T58" fmla="*/ 330 w 400"/>
              <a:gd name="T59" fmla="*/ 237 h 400"/>
              <a:gd name="T60" fmla="*/ 330 w 400"/>
              <a:gd name="T61" fmla="*/ 237 h 400"/>
              <a:gd name="T62" fmla="*/ 330 w 400"/>
              <a:gd name="T63" fmla="*/ 23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237"/>
                </a:moveTo>
                <a:cubicBezTo>
                  <a:pt x="304" y="264"/>
                  <a:pt x="304" y="264"/>
                  <a:pt x="304" y="264"/>
                </a:cubicBezTo>
                <a:cubicBezTo>
                  <a:pt x="300" y="267"/>
                  <a:pt x="297" y="269"/>
                  <a:pt x="292" y="269"/>
                </a:cubicBezTo>
                <a:cubicBezTo>
                  <a:pt x="287" y="269"/>
                  <a:pt x="284" y="267"/>
                  <a:pt x="280" y="264"/>
                </a:cubicBezTo>
                <a:cubicBezTo>
                  <a:pt x="200" y="184"/>
                  <a:pt x="200" y="184"/>
                  <a:pt x="200" y="184"/>
                </a:cubicBezTo>
                <a:cubicBezTo>
                  <a:pt x="120" y="264"/>
                  <a:pt x="120" y="264"/>
                  <a:pt x="120" y="264"/>
                </a:cubicBezTo>
                <a:cubicBezTo>
                  <a:pt x="117" y="267"/>
                  <a:pt x="113" y="269"/>
                  <a:pt x="108" y="269"/>
                </a:cubicBezTo>
                <a:cubicBezTo>
                  <a:pt x="104" y="269"/>
                  <a:pt x="100" y="267"/>
                  <a:pt x="97" y="264"/>
                </a:cubicBezTo>
                <a:cubicBezTo>
                  <a:pt x="70" y="237"/>
                  <a:pt x="70" y="237"/>
                  <a:pt x="70" y="237"/>
                </a:cubicBezTo>
                <a:cubicBezTo>
                  <a:pt x="67" y="234"/>
                  <a:pt x="65" y="230"/>
                  <a:pt x="65" y="225"/>
                </a:cubicBezTo>
                <a:cubicBezTo>
                  <a:pt x="65" y="221"/>
                  <a:pt x="67" y="217"/>
                  <a:pt x="70" y="214"/>
                </a:cubicBezTo>
                <a:cubicBezTo>
                  <a:pt x="189" y="95"/>
                  <a:pt x="189" y="95"/>
                  <a:pt x="189" y="95"/>
                </a:cubicBezTo>
                <a:cubicBezTo>
                  <a:pt x="192" y="92"/>
                  <a:pt x="196" y="90"/>
                  <a:pt x="200" y="90"/>
                </a:cubicBezTo>
                <a:cubicBezTo>
                  <a:pt x="205" y="90"/>
                  <a:pt x="209" y="92"/>
                  <a:pt x="212" y="95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4" y="217"/>
                  <a:pt x="335" y="221"/>
                  <a:pt x="335" y="225"/>
                </a:cubicBezTo>
                <a:cubicBezTo>
                  <a:pt x="335" y="230"/>
                  <a:pt x="334" y="234"/>
                  <a:pt x="330" y="237"/>
                </a:cubicBezTo>
                <a:close/>
                <a:moveTo>
                  <a:pt x="330" y="237"/>
                </a:moveTo>
                <a:cubicBezTo>
                  <a:pt x="330" y="237"/>
                  <a:pt x="330" y="237"/>
                  <a:pt x="330" y="23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7" name="グループ化 96"/>
          <p:cNvGrpSpPr/>
          <p:nvPr/>
        </p:nvGrpSpPr>
        <p:grpSpPr>
          <a:xfrm>
            <a:off x="3963199" y="7358514"/>
            <a:ext cx="1272980" cy="1272980"/>
            <a:chOff x="1981200" y="3455988"/>
            <a:chExt cx="636588" cy="636588"/>
          </a:xfrm>
          <a:solidFill>
            <a:schemeClr val="bg1"/>
          </a:solidFill>
        </p:grpSpPr>
        <p:sp>
          <p:nvSpPr>
            <p:cNvPr id="73" name="Freeform 69"/>
            <p:cNvSpPr>
              <a:spLocks noEditPoints="1"/>
            </p:cNvSpPr>
            <p:nvPr/>
          </p:nvSpPr>
          <p:spPr bwMode="auto">
            <a:xfrm>
              <a:off x="1981200" y="34559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Freeform 70"/>
            <p:cNvSpPr>
              <a:spLocks noEditPoints="1"/>
            </p:cNvSpPr>
            <p:nvPr/>
          </p:nvSpPr>
          <p:spPr bwMode="auto">
            <a:xfrm>
              <a:off x="2152650" y="3614738"/>
              <a:ext cx="295275" cy="319088"/>
            </a:xfrm>
            <a:custGeom>
              <a:avLst/>
              <a:gdLst>
                <a:gd name="T0" fmla="*/ 98 w 185"/>
                <a:gd name="T1" fmla="*/ 2 h 200"/>
                <a:gd name="T2" fmla="*/ 92 w 185"/>
                <a:gd name="T3" fmla="*/ 0 h 200"/>
                <a:gd name="T4" fmla="*/ 86 w 185"/>
                <a:gd name="T5" fmla="*/ 2 h 200"/>
                <a:gd name="T6" fmla="*/ 3 w 185"/>
                <a:gd name="T7" fmla="*/ 86 h 200"/>
                <a:gd name="T8" fmla="*/ 0 w 185"/>
                <a:gd name="T9" fmla="*/ 92 h 200"/>
                <a:gd name="T10" fmla="*/ 3 w 185"/>
                <a:gd name="T11" fmla="*/ 98 h 200"/>
                <a:gd name="T12" fmla="*/ 9 w 185"/>
                <a:gd name="T13" fmla="*/ 100 h 200"/>
                <a:gd name="T14" fmla="*/ 59 w 185"/>
                <a:gd name="T15" fmla="*/ 100 h 200"/>
                <a:gd name="T16" fmla="*/ 59 w 185"/>
                <a:gd name="T17" fmla="*/ 192 h 200"/>
                <a:gd name="T18" fmla="*/ 61 w 185"/>
                <a:gd name="T19" fmla="*/ 198 h 200"/>
                <a:gd name="T20" fmla="*/ 67 w 185"/>
                <a:gd name="T21" fmla="*/ 200 h 200"/>
                <a:gd name="T22" fmla="*/ 117 w 185"/>
                <a:gd name="T23" fmla="*/ 200 h 200"/>
                <a:gd name="T24" fmla="*/ 123 w 185"/>
                <a:gd name="T25" fmla="*/ 198 h 200"/>
                <a:gd name="T26" fmla="*/ 126 w 185"/>
                <a:gd name="T27" fmla="*/ 192 h 200"/>
                <a:gd name="T28" fmla="*/ 126 w 185"/>
                <a:gd name="T29" fmla="*/ 100 h 200"/>
                <a:gd name="T30" fmla="*/ 176 w 185"/>
                <a:gd name="T31" fmla="*/ 100 h 200"/>
                <a:gd name="T32" fmla="*/ 183 w 185"/>
                <a:gd name="T33" fmla="*/ 95 h 200"/>
                <a:gd name="T34" fmla="*/ 182 w 185"/>
                <a:gd name="T35" fmla="*/ 86 h 200"/>
                <a:gd name="T36" fmla="*/ 98 w 185"/>
                <a:gd name="T37" fmla="*/ 2 h 200"/>
                <a:gd name="T38" fmla="*/ 98 w 185"/>
                <a:gd name="T39" fmla="*/ 2 h 200"/>
                <a:gd name="T40" fmla="*/ 98 w 185"/>
                <a:gd name="T41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5" h="200">
                  <a:moveTo>
                    <a:pt x="98" y="2"/>
                  </a:moveTo>
                  <a:cubicBezTo>
                    <a:pt x="96" y="1"/>
                    <a:pt x="94" y="0"/>
                    <a:pt x="92" y="0"/>
                  </a:cubicBezTo>
                  <a:cubicBezTo>
                    <a:pt x="90" y="0"/>
                    <a:pt x="88" y="1"/>
                    <a:pt x="86" y="2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1" y="88"/>
                    <a:pt x="0" y="90"/>
                    <a:pt x="0" y="92"/>
                  </a:cubicBezTo>
                  <a:cubicBezTo>
                    <a:pt x="0" y="94"/>
                    <a:pt x="1" y="96"/>
                    <a:pt x="3" y="98"/>
                  </a:cubicBezTo>
                  <a:cubicBezTo>
                    <a:pt x="4" y="99"/>
                    <a:pt x="6" y="100"/>
                    <a:pt x="9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59" y="194"/>
                    <a:pt x="60" y="196"/>
                    <a:pt x="61" y="198"/>
                  </a:cubicBezTo>
                  <a:cubicBezTo>
                    <a:pt x="63" y="200"/>
                    <a:pt x="65" y="200"/>
                    <a:pt x="67" y="200"/>
                  </a:cubicBezTo>
                  <a:cubicBezTo>
                    <a:pt x="117" y="200"/>
                    <a:pt x="117" y="200"/>
                    <a:pt x="117" y="200"/>
                  </a:cubicBezTo>
                  <a:cubicBezTo>
                    <a:pt x="120" y="200"/>
                    <a:pt x="122" y="200"/>
                    <a:pt x="123" y="198"/>
                  </a:cubicBezTo>
                  <a:cubicBezTo>
                    <a:pt x="125" y="196"/>
                    <a:pt x="126" y="194"/>
                    <a:pt x="126" y="192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9" y="100"/>
                    <a:pt x="182" y="98"/>
                    <a:pt x="183" y="95"/>
                  </a:cubicBezTo>
                  <a:cubicBezTo>
                    <a:pt x="185" y="92"/>
                    <a:pt x="184" y="89"/>
                    <a:pt x="182" y="86"/>
                  </a:cubicBezTo>
                  <a:lnTo>
                    <a:pt x="98" y="2"/>
                  </a:lnTo>
                  <a:close/>
                  <a:moveTo>
                    <a:pt x="98" y="2"/>
                  </a:moveTo>
                  <a:cubicBezTo>
                    <a:pt x="98" y="2"/>
                    <a:pt x="98" y="2"/>
                    <a:pt x="9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6905972" y="7352166"/>
            <a:ext cx="1276153" cy="1225361"/>
            <a:chOff x="3452813" y="3452813"/>
            <a:chExt cx="638175" cy="612775"/>
          </a:xfrm>
          <a:solidFill>
            <a:schemeClr val="bg1"/>
          </a:solidFill>
        </p:grpSpPr>
        <p:sp>
          <p:nvSpPr>
            <p:cNvPr id="77" name="Freeform 74"/>
            <p:cNvSpPr>
              <a:spLocks noEditPoints="1"/>
            </p:cNvSpPr>
            <p:nvPr/>
          </p:nvSpPr>
          <p:spPr bwMode="auto">
            <a:xfrm>
              <a:off x="3452813" y="3870325"/>
              <a:ext cx="638175" cy="195263"/>
            </a:xfrm>
            <a:custGeom>
              <a:avLst/>
              <a:gdLst>
                <a:gd name="T0" fmla="*/ 427 w 434"/>
                <a:gd name="T1" fmla="*/ 7 h 133"/>
                <a:gd name="T2" fmla="*/ 409 w 434"/>
                <a:gd name="T3" fmla="*/ 0 h 133"/>
                <a:gd name="T4" fmla="*/ 297 w 434"/>
                <a:gd name="T5" fmla="*/ 0 h 133"/>
                <a:gd name="T6" fmla="*/ 279 w 434"/>
                <a:gd name="T7" fmla="*/ 24 h 133"/>
                <a:gd name="T8" fmla="*/ 250 w 434"/>
                <a:gd name="T9" fmla="*/ 33 h 133"/>
                <a:gd name="T10" fmla="*/ 184 w 434"/>
                <a:gd name="T11" fmla="*/ 33 h 133"/>
                <a:gd name="T12" fmla="*/ 155 w 434"/>
                <a:gd name="T13" fmla="*/ 24 h 133"/>
                <a:gd name="T14" fmla="*/ 136 w 434"/>
                <a:gd name="T15" fmla="*/ 0 h 133"/>
                <a:gd name="T16" fmla="*/ 25 w 434"/>
                <a:gd name="T17" fmla="*/ 0 h 133"/>
                <a:gd name="T18" fmla="*/ 7 w 434"/>
                <a:gd name="T19" fmla="*/ 7 h 133"/>
                <a:gd name="T20" fmla="*/ 0 w 434"/>
                <a:gd name="T21" fmla="*/ 25 h 133"/>
                <a:gd name="T22" fmla="*/ 0 w 434"/>
                <a:gd name="T23" fmla="*/ 108 h 133"/>
                <a:gd name="T24" fmla="*/ 7 w 434"/>
                <a:gd name="T25" fmla="*/ 126 h 133"/>
                <a:gd name="T26" fmla="*/ 25 w 434"/>
                <a:gd name="T27" fmla="*/ 133 h 133"/>
                <a:gd name="T28" fmla="*/ 409 w 434"/>
                <a:gd name="T29" fmla="*/ 133 h 133"/>
                <a:gd name="T30" fmla="*/ 427 w 434"/>
                <a:gd name="T31" fmla="*/ 126 h 133"/>
                <a:gd name="T32" fmla="*/ 434 w 434"/>
                <a:gd name="T33" fmla="*/ 108 h 133"/>
                <a:gd name="T34" fmla="*/ 434 w 434"/>
                <a:gd name="T35" fmla="*/ 25 h 133"/>
                <a:gd name="T36" fmla="*/ 427 w 434"/>
                <a:gd name="T37" fmla="*/ 7 h 133"/>
                <a:gd name="T38" fmla="*/ 329 w 434"/>
                <a:gd name="T39" fmla="*/ 95 h 133"/>
                <a:gd name="T40" fmla="*/ 317 w 434"/>
                <a:gd name="T41" fmla="*/ 100 h 133"/>
                <a:gd name="T42" fmla="*/ 305 w 434"/>
                <a:gd name="T43" fmla="*/ 95 h 133"/>
                <a:gd name="T44" fmla="*/ 300 w 434"/>
                <a:gd name="T45" fmla="*/ 83 h 133"/>
                <a:gd name="T46" fmla="*/ 305 w 434"/>
                <a:gd name="T47" fmla="*/ 71 h 133"/>
                <a:gd name="T48" fmla="*/ 317 w 434"/>
                <a:gd name="T49" fmla="*/ 66 h 133"/>
                <a:gd name="T50" fmla="*/ 329 w 434"/>
                <a:gd name="T51" fmla="*/ 71 h 133"/>
                <a:gd name="T52" fmla="*/ 334 w 434"/>
                <a:gd name="T53" fmla="*/ 83 h 133"/>
                <a:gd name="T54" fmla="*/ 329 w 434"/>
                <a:gd name="T55" fmla="*/ 95 h 133"/>
                <a:gd name="T56" fmla="*/ 396 w 434"/>
                <a:gd name="T57" fmla="*/ 95 h 133"/>
                <a:gd name="T58" fmla="*/ 384 w 434"/>
                <a:gd name="T59" fmla="*/ 100 h 133"/>
                <a:gd name="T60" fmla="*/ 372 w 434"/>
                <a:gd name="T61" fmla="*/ 95 h 133"/>
                <a:gd name="T62" fmla="*/ 367 w 434"/>
                <a:gd name="T63" fmla="*/ 83 h 133"/>
                <a:gd name="T64" fmla="*/ 372 w 434"/>
                <a:gd name="T65" fmla="*/ 71 h 133"/>
                <a:gd name="T66" fmla="*/ 384 w 434"/>
                <a:gd name="T67" fmla="*/ 66 h 133"/>
                <a:gd name="T68" fmla="*/ 396 w 434"/>
                <a:gd name="T69" fmla="*/ 71 h 133"/>
                <a:gd name="T70" fmla="*/ 400 w 434"/>
                <a:gd name="T71" fmla="*/ 83 h 133"/>
                <a:gd name="T72" fmla="*/ 396 w 434"/>
                <a:gd name="T73" fmla="*/ 95 h 133"/>
                <a:gd name="T74" fmla="*/ 396 w 434"/>
                <a:gd name="T75" fmla="*/ 95 h 133"/>
                <a:gd name="T76" fmla="*/ 396 w 434"/>
                <a:gd name="T77" fmla="*/ 9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4" h="133">
                  <a:moveTo>
                    <a:pt x="427" y="7"/>
                  </a:moveTo>
                  <a:cubicBezTo>
                    <a:pt x="422" y="2"/>
                    <a:pt x="416" y="0"/>
                    <a:pt x="409" y="0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94" y="9"/>
                    <a:pt x="288" y="17"/>
                    <a:pt x="279" y="24"/>
                  </a:cubicBezTo>
                  <a:cubicBezTo>
                    <a:pt x="270" y="30"/>
                    <a:pt x="261" y="33"/>
                    <a:pt x="250" y="33"/>
                  </a:cubicBezTo>
                  <a:cubicBezTo>
                    <a:pt x="184" y="33"/>
                    <a:pt x="184" y="33"/>
                    <a:pt x="184" y="33"/>
                  </a:cubicBezTo>
                  <a:cubicBezTo>
                    <a:pt x="173" y="33"/>
                    <a:pt x="163" y="30"/>
                    <a:pt x="155" y="24"/>
                  </a:cubicBezTo>
                  <a:cubicBezTo>
                    <a:pt x="146" y="17"/>
                    <a:pt x="140" y="9"/>
                    <a:pt x="13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2" y="121"/>
                    <a:pt x="7" y="126"/>
                  </a:cubicBezTo>
                  <a:cubicBezTo>
                    <a:pt x="12" y="131"/>
                    <a:pt x="18" y="133"/>
                    <a:pt x="25" y="133"/>
                  </a:cubicBezTo>
                  <a:cubicBezTo>
                    <a:pt x="409" y="133"/>
                    <a:pt x="409" y="133"/>
                    <a:pt x="409" y="133"/>
                  </a:cubicBezTo>
                  <a:cubicBezTo>
                    <a:pt x="416" y="133"/>
                    <a:pt x="422" y="131"/>
                    <a:pt x="427" y="126"/>
                  </a:cubicBezTo>
                  <a:cubicBezTo>
                    <a:pt x="431" y="121"/>
                    <a:pt x="434" y="115"/>
                    <a:pt x="434" y="108"/>
                  </a:cubicBezTo>
                  <a:cubicBezTo>
                    <a:pt x="434" y="25"/>
                    <a:pt x="434" y="25"/>
                    <a:pt x="434" y="25"/>
                  </a:cubicBezTo>
                  <a:cubicBezTo>
                    <a:pt x="434" y="18"/>
                    <a:pt x="431" y="12"/>
                    <a:pt x="427" y="7"/>
                  </a:cubicBezTo>
                  <a:close/>
                  <a:moveTo>
                    <a:pt x="329" y="95"/>
                  </a:moveTo>
                  <a:cubicBezTo>
                    <a:pt x="325" y="98"/>
                    <a:pt x="322" y="100"/>
                    <a:pt x="317" y="100"/>
                  </a:cubicBezTo>
                  <a:cubicBezTo>
                    <a:pt x="313" y="100"/>
                    <a:pt x="309" y="98"/>
                    <a:pt x="305" y="95"/>
                  </a:cubicBezTo>
                  <a:cubicBezTo>
                    <a:pt x="302" y="92"/>
                    <a:pt x="300" y="88"/>
                    <a:pt x="300" y="83"/>
                  </a:cubicBezTo>
                  <a:cubicBezTo>
                    <a:pt x="300" y="79"/>
                    <a:pt x="302" y="75"/>
                    <a:pt x="305" y="71"/>
                  </a:cubicBezTo>
                  <a:cubicBezTo>
                    <a:pt x="309" y="68"/>
                    <a:pt x="313" y="66"/>
                    <a:pt x="317" y="66"/>
                  </a:cubicBezTo>
                  <a:cubicBezTo>
                    <a:pt x="322" y="66"/>
                    <a:pt x="325" y="68"/>
                    <a:pt x="329" y="71"/>
                  </a:cubicBezTo>
                  <a:cubicBezTo>
                    <a:pt x="332" y="75"/>
                    <a:pt x="334" y="79"/>
                    <a:pt x="334" y="83"/>
                  </a:cubicBezTo>
                  <a:cubicBezTo>
                    <a:pt x="334" y="88"/>
                    <a:pt x="332" y="92"/>
                    <a:pt x="329" y="95"/>
                  </a:cubicBezTo>
                  <a:close/>
                  <a:moveTo>
                    <a:pt x="396" y="95"/>
                  </a:moveTo>
                  <a:cubicBezTo>
                    <a:pt x="392" y="98"/>
                    <a:pt x="388" y="100"/>
                    <a:pt x="384" y="100"/>
                  </a:cubicBezTo>
                  <a:cubicBezTo>
                    <a:pt x="379" y="100"/>
                    <a:pt x="375" y="98"/>
                    <a:pt x="372" y="95"/>
                  </a:cubicBezTo>
                  <a:cubicBezTo>
                    <a:pt x="369" y="92"/>
                    <a:pt x="367" y="88"/>
                    <a:pt x="367" y="83"/>
                  </a:cubicBezTo>
                  <a:cubicBezTo>
                    <a:pt x="367" y="79"/>
                    <a:pt x="369" y="75"/>
                    <a:pt x="372" y="71"/>
                  </a:cubicBezTo>
                  <a:cubicBezTo>
                    <a:pt x="375" y="68"/>
                    <a:pt x="379" y="66"/>
                    <a:pt x="384" y="66"/>
                  </a:cubicBezTo>
                  <a:cubicBezTo>
                    <a:pt x="388" y="66"/>
                    <a:pt x="392" y="68"/>
                    <a:pt x="396" y="71"/>
                  </a:cubicBezTo>
                  <a:cubicBezTo>
                    <a:pt x="399" y="75"/>
                    <a:pt x="400" y="79"/>
                    <a:pt x="400" y="83"/>
                  </a:cubicBezTo>
                  <a:cubicBezTo>
                    <a:pt x="400" y="88"/>
                    <a:pt x="399" y="92"/>
                    <a:pt x="396" y="95"/>
                  </a:cubicBezTo>
                  <a:close/>
                  <a:moveTo>
                    <a:pt x="396" y="95"/>
                  </a:moveTo>
                  <a:cubicBezTo>
                    <a:pt x="396" y="95"/>
                    <a:pt x="396" y="95"/>
                    <a:pt x="396" y="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8" name="Freeform 75"/>
            <p:cNvSpPr>
              <a:spLocks noEditPoints="1"/>
            </p:cNvSpPr>
            <p:nvPr/>
          </p:nvSpPr>
          <p:spPr bwMode="auto">
            <a:xfrm>
              <a:off x="3573463" y="3452813"/>
              <a:ext cx="396875" cy="417513"/>
            </a:xfrm>
            <a:custGeom>
              <a:avLst/>
              <a:gdLst>
                <a:gd name="T0" fmla="*/ 18 w 270"/>
                <a:gd name="T1" fmla="*/ 150 h 284"/>
                <a:gd name="T2" fmla="*/ 85 w 270"/>
                <a:gd name="T3" fmla="*/ 150 h 284"/>
                <a:gd name="T4" fmla="*/ 85 w 270"/>
                <a:gd name="T5" fmla="*/ 267 h 284"/>
                <a:gd name="T6" fmla="*/ 90 w 270"/>
                <a:gd name="T7" fmla="*/ 279 h 284"/>
                <a:gd name="T8" fmla="*/ 102 w 270"/>
                <a:gd name="T9" fmla="*/ 284 h 284"/>
                <a:gd name="T10" fmla="*/ 168 w 270"/>
                <a:gd name="T11" fmla="*/ 284 h 284"/>
                <a:gd name="T12" fmla="*/ 180 w 270"/>
                <a:gd name="T13" fmla="*/ 279 h 284"/>
                <a:gd name="T14" fmla="*/ 185 w 270"/>
                <a:gd name="T15" fmla="*/ 267 h 284"/>
                <a:gd name="T16" fmla="*/ 185 w 270"/>
                <a:gd name="T17" fmla="*/ 150 h 284"/>
                <a:gd name="T18" fmla="*/ 252 w 270"/>
                <a:gd name="T19" fmla="*/ 150 h 284"/>
                <a:gd name="T20" fmla="*/ 267 w 270"/>
                <a:gd name="T21" fmla="*/ 140 h 284"/>
                <a:gd name="T22" fmla="*/ 263 w 270"/>
                <a:gd name="T23" fmla="*/ 122 h 284"/>
                <a:gd name="T24" fmla="*/ 147 w 270"/>
                <a:gd name="T25" fmla="*/ 5 h 284"/>
                <a:gd name="T26" fmla="*/ 135 w 270"/>
                <a:gd name="T27" fmla="*/ 0 h 284"/>
                <a:gd name="T28" fmla="*/ 123 w 270"/>
                <a:gd name="T29" fmla="*/ 5 h 284"/>
                <a:gd name="T30" fmla="*/ 6 w 270"/>
                <a:gd name="T31" fmla="*/ 122 h 284"/>
                <a:gd name="T32" fmla="*/ 3 w 270"/>
                <a:gd name="T33" fmla="*/ 140 h 284"/>
                <a:gd name="T34" fmla="*/ 18 w 270"/>
                <a:gd name="T35" fmla="*/ 150 h 284"/>
                <a:gd name="T36" fmla="*/ 18 w 270"/>
                <a:gd name="T37" fmla="*/ 150 h 284"/>
                <a:gd name="T38" fmla="*/ 18 w 270"/>
                <a:gd name="T39" fmla="*/ 15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284">
                  <a:moveTo>
                    <a:pt x="18" y="150"/>
                  </a:moveTo>
                  <a:cubicBezTo>
                    <a:pt x="85" y="150"/>
                    <a:pt x="85" y="150"/>
                    <a:pt x="85" y="150"/>
                  </a:cubicBezTo>
                  <a:cubicBezTo>
                    <a:pt x="85" y="267"/>
                    <a:pt x="85" y="267"/>
                    <a:pt x="85" y="267"/>
                  </a:cubicBezTo>
                  <a:cubicBezTo>
                    <a:pt x="85" y="271"/>
                    <a:pt x="87" y="275"/>
                    <a:pt x="90" y="279"/>
                  </a:cubicBezTo>
                  <a:cubicBezTo>
                    <a:pt x="93" y="282"/>
                    <a:pt x="97" y="284"/>
                    <a:pt x="102" y="284"/>
                  </a:cubicBezTo>
                  <a:cubicBezTo>
                    <a:pt x="168" y="284"/>
                    <a:pt x="168" y="284"/>
                    <a:pt x="168" y="284"/>
                  </a:cubicBezTo>
                  <a:cubicBezTo>
                    <a:pt x="173" y="284"/>
                    <a:pt x="177" y="282"/>
                    <a:pt x="180" y="279"/>
                  </a:cubicBezTo>
                  <a:cubicBezTo>
                    <a:pt x="183" y="275"/>
                    <a:pt x="185" y="271"/>
                    <a:pt x="185" y="267"/>
                  </a:cubicBezTo>
                  <a:cubicBezTo>
                    <a:pt x="185" y="150"/>
                    <a:pt x="185" y="150"/>
                    <a:pt x="185" y="150"/>
                  </a:cubicBezTo>
                  <a:cubicBezTo>
                    <a:pt x="252" y="150"/>
                    <a:pt x="252" y="150"/>
                    <a:pt x="252" y="150"/>
                  </a:cubicBezTo>
                  <a:cubicBezTo>
                    <a:pt x="259" y="150"/>
                    <a:pt x="264" y="147"/>
                    <a:pt x="267" y="140"/>
                  </a:cubicBezTo>
                  <a:cubicBezTo>
                    <a:pt x="270" y="133"/>
                    <a:pt x="269" y="127"/>
                    <a:pt x="263" y="122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44" y="2"/>
                    <a:pt x="140" y="0"/>
                    <a:pt x="135" y="0"/>
                  </a:cubicBezTo>
                  <a:cubicBezTo>
                    <a:pt x="130" y="0"/>
                    <a:pt x="126" y="2"/>
                    <a:pt x="123" y="5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1" y="127"/>
                    <a:pt x="0" y="133"/>
                    <a:pt x="3" y="140"/>
                  </a:cubicBezTo>
                  <a:cubicBezTo>
                    <a:pt x="6" y="147"/>
                    <a:pt x="11" y="150"/>
                    <a:pt x="18" y="150"/>
                  </a:cubicBezTo>
                  <a:close/>
                  <a:moveTo>
                    <a:pt x="18" y="150"/>
                  </a:moveTo>
                  <a:cubicBezTo>
                    <a:pt x="18" y="150"/>
                    <a:pt x="18" y="150"/>
                    <a:pt x="18" y="1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9851916" y="7358515"/>
            <a:ext cx="1272980" cy="1387260"/>
            <a:chOff x="4926013" y="3455988"/>
            <a:chExt cx="636588" cy="693737"/>
          </a:xfrm>
          <a:solidFill>
            <a:schemeClr val="bg1"/>
          </a:solidFill>
        </p:grpSpPr>
        <p:sp>
          <p:nvSpPr>
            <p:cNvPr id="81" name="Freeform 79"/>
            <p:cNvSpPr>
              <a:spLocks noEditPoints="1"/>
            </p:cNvSpPr>
            <p:nvPr/>
          </p:nvSpPr>
          <p:spPr bwMode="auto">
            <a:xfrm>
              <a:off x="5070475" y="3455988"/>
              <a:ext cx="347663" cy="347663"/>
            </a:xfrm>
            <a:custGeom>
              <a:avLst/>
              <a:gdLst>
                <a:gd name="T0" fmla="*/ 101 w 201"/>
                <a:gd name="T1" fmla="*/ 200 h 200"/>
                <a:gd name="T2" fmla="*/ 171 w 201"/>
                <a:gd name="T3" fmla="*/ 171 h 200"/>
                <a:gd name="T4" fmla="*/ 201 w 201"/>
                <a:gd name="T5" fmla="*/ 100 h 200"/>
                <a:gd name="T6" fmla="*/ 171 w 201"/>
                <a:gd name="T7" fmla="*/ 29 h 200"/>
                <a:gd name="T8" fmla="*/ 101 w 201"/>
                <a:gd name="T9" fmla="*/ 0 h 200"/>
                <a:gd name="T10" fmla="*/ 30 w 201"/>
                <a:gd name="T11" fmla="*/ 29 h 200"/>
                <a:gd name="T12" fmla="*/ 0 w 201"/>
                <a:gd name="T13" fmla="*/ 100 h 200"/>
                <a:gd name="T14" fmla="*/ 30 w 201"/>
                <a:gd name="T15" fmla="*/ 171 h 200"/>
                <a:gd name="T16" fmla="*/ 101 w 201"/>
                <a:gd name="T17" fmla="*/ 200 h 200"/>
                <a:gd name="T18" fmla="*/ 101 w 201"/>
                <a:gd name="T19" fmla="*/ 200 h 200"/>
                <a:gd name="T20" fmla="*/ 101 w 201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" h="200">
                  <a:moveTo>
                    <a:pt x="101" y="200"/>
                  </a:moveTo>
                  <a:cubicBezTo>
                    <a:pt x="128" y="200"/>
                    <a:pt x="152" y="190"/>
                    <a:pt x="171" y="171"/>
                  </a:cubicBezTo>
                  <a:cubicBezTo>
                    <a:pt x="191" y="151"/>
                    <a:pt x="201" y="128"/>
                    <a:pt x="201" y="100"/>
                  </a:cubicBezTo>
                  <a:cubicBezTo>
                    <a:pt x="201" y="72"/>
                    <a:pt x="191" y="49"/>
                    <a:pt x="171" y="29"/>
                  </a:cubicBezTo>
                  <a:cubicBezTo>
                    <a:pt x="152" y="10"/>
                    <a:pt x="128" y="0"/>
                    <a:pt x="101" y="0"/>
                  </a:cubicBezTo>
                  <a:cubicBezTo>
                    <a:pt x="73" y="0"/>
                    <a:pt x="49" y="10"/>
                    <a:pt x="30" y="29"/>
                  </a:cubicBezTo>
                  <a:cubicBezTo>
                    <a:pt x="10" y="49"/>
                    <a:pt x="0" y="72"/>
                    <a:pt x="0" y="100"/>
                  </a:cubicBezTo>
                  <a:cubicBezTo>
                    <a:pt x="0" y="128"/>
                    <a:pt x="10" y="151"/>
                    <a:pt x="30" y="171"/>
                  </a:cubicBezTo>
                  <a:cubicBezTo>
                    <a:pt x="49" y="190"/>
                    <a:pt x="73" y="200"/>
                    <a:pt x="101" y="200"/>
                  </a:cubicBezTo>
                  <a:close/>
                  <a:moveTo>
                    <a:pt x="101" y="200"/>
                  </a:moveTo>
                  <a:cubicBezTo>
                    <a:pt x="101" y="200"/>
                    <a:pt x="101" y="200"/>
                    <a:pt x="101" y="2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80"/>
            <p:cNvSpPr>
              <a:spLocks noEditPoints="1"/>
            </p:cNvSpPr>
            <p:nvPr/>
          </p:nvSpPr>
          <p:spPr bwMode="auto">
            <a:xfrm>
              <a:off x="4926013" y="3778250"/>
              <a:ext cx="636588" cy="371475"/>
            </a:xfrm>
            <a:custGeom>
              <a:avLst/>
              <a:gdLst>
                <a:gd name="T0" fmla="*/ 366 w 367"/>
                <a:gd name="T1" fmla="*/ 113 h 214"/>
                <a:gd name="T2" fmla="*/ 359 w 367"/>
                <a:gd name="T3" fmla="*/ 77 h 214"/>
                <a:gd name="T4" fmla="*/ 347 w 367"/>
                <a:gd name="T5" fmla="*/ 42 h 214"/>
                <a:gd name="T6" fmla="*/ 326 w 367"/>
                <a:gd name="T7" fmla="*/ 15 h 214"/>
                <a:gd name="T8" fmla="*/ 295 w 367"/>
                <a:gd name="T9" fmla="*/ 0 h 214"/>
                <a:gd name="T10" fmla="*/ 298 w 367"/>
                <a:gd name="T11" fmla="*/ 10 h 214"/>
                <a:gd name="T12" fmla="*/ 300 w 367"/>
                <a:gd name="T13" fmla="*/ 22 h 214"/>
                <a:gd name="T14" fmla="*/ 300 w 367"/>
                <a:gd name="T15" fmla="*/ 33 h 214"/>
                <a:gd name="T16" fmla="*/ 300 w 367"/>
                <a:gd name="T17" fmla="*/ 46 h 214"/>
                <a:gd name="T18" fmla="*/ 300 w 367"/>
                <a:gd name="T19" fmla="*/ 57 h 214"/>
                <a:gd name="T20" fmla="*/ 325 w 367"/>
                <a:gd name="T21" fmla="*/ 81 h 214"/>
                <a:gd name="T22" fmla="*/ 334 w 367"/>
                <a:gd name="T23" fmla="*/ 114 h 214"/>
                <a:gd name="T24" fmla="*/ 334 w 367"/>
                <a:gd name="T25" fmla="*/ 138 h 214"/>
                <a:gd name="T26" fmla="*/ 342 w 367"/>
                <a:gd name="T27" fmla="*/ 156 h 214"/>
                <a:gd name="T28" fmla="*/ 335 w 367"/>
                <a:gd name="T29" fmla="*/ 174 h 214"/>
                <a:gd name="T30" fmla="*/ 317 w 367"/>
                <a:gd name="T31" fmla="*/ 181 h 214"/>
                <a:gd name="T32" fmla="*/ 299 w 367"/>
                <a:gd name="T33" fmla="*/ 174 h 214"/>
                <a:gd name="T34" fmla="*/ 292 w 367"/>
                <a:gd name="T35" fmla="*/ 156 h 214"/>
                <a:gd name="T36" fmla="*/ 300 w 367"/>
                <a:gd name="T37" fmla="*/ 138 h 214"/>
                <a:gd name="T38" fmla="*/ 300 w 367"/>
                <a:gd name="T39" fmla="*/ 114 h 214"/>
                <a:gd name="T40" fmla="*/ 290 w 367"/>
                <a:gd name="T41" fmla="*/ 91 h 214"/>
                <a:gd name="T42" fmla="*/ 267 w 367"/>
                <a:gd name="T43" fmla="*/ 81 h 214"/>
                <a:gd name="T44" fmla="*/ 244 w 367"/>
                <a:gd name="T45" fmla="*/ 91 h 214"/>
                <a:gd name="T46" fmla="*/ 234 w 367"/>
                <a:gd name="T47" fmla="*/ 114 h 214"/>
                <a:gd name="T48" fmla="*/ 234 w 367"/>
                <a:gd name="T49" fmla="*/ 138 h 214"/>
                <a:gd name="T50" fmla="*/ 242 w 367"/>
                <a:gd name="T51" fmla="*/ 156 h 214"/>
                <a:gd name="T52" fmla="*/ 235 w 367"/>
                <a:gd name="T53" fmla="*/ 174 h 214"/>
                <a:gd name="T54" fmla="*/ 217 w 367"/>
                <a:gd name="T55" fmla="*/ 181 h 214"/>
                <a:gd name="T56" fmla="*/ 199 w 367"/>
                <a:gd name="T57" fmla="*/ 174 h 214"/>
                <a:gd name="T58" fmla="*/ 192 w 367"/>
                <a:gd name="T59" fmla="*/ 156 h 214"/>
                <a:gd name="T60" fmla="*/ 200 w 367"/>
                <a:gd name="T61" fmla="*/ 138 h 214"/>
                <a:gd name="T62" fmla="*/ 200 w 367"/>
                <a:gd name="T63" fmla="*/ 114 h 214"/>
                <a:gd name="T64" fmla="*/ 220 w 367"/>
                <a:gd name="T65" fmla="*/ 67 h 214"/>
                <a:gd name="T66" fmla="*/ 267 w 367"/>
                <a:gd name="T67" fmla="*/ 48 h 214"/>
                <a:gd name="T68" fmla="*/ 267 w 367"/>
                <a:gd name="T69" fmla="*/ 31 h 214"/>
                <a:gd name="T70" fmla="*/ 260 w 367"/>
                <a:gd name="T71" fmla="*/ 7 h 214"/>
                <a:gd name="T72" fmla="*/ 184 w 367"/>
                <a:gd name="T73" fmla="*/ 34 h 214"/>
                <a:gd name="T74" fmla="*/ 107 w 367"/>
                <a:gd name="T75" fmla="*/ 7 h 214"/>
                <a:gd name="T76" fmla="*/ 100 w 367"/>
                <a:gd name="T77" fmla="*/ 31 h 214"/>
                <a:gd name="T78" fmla="*/ 100 w 367"/>
                <a:gd name="T79" fmla="*/ 84 h 214"/>
                <a:gd name="T80" fmla="*/ 124 w 367"/>
                <a:gd name="T81" fmla="*/ 102 h 214"/>
                <a:gd name="T82" fmla="*/ 133 w 367"/>
                <a:gd name="T83" fmla="*/ 131 h 214"/>
                <a:gd name="T84" fmla="*/ 119 w 367"/>
                <a:gd name="T85" fmla="*/ 166 h 214"/>
                <a:gd name="T86" fmla="*/ 83 w 367"/>
                <a:gd name="T87" fmla="*/ 181 h 214"/>
                <a:gd name="T88" fmla="*/ 48 w 367"/>
                <a:gd name="T89" fmla="*/ 166 h 214"/>
                <a:gd name="T90" fmla="*/ 33 w 367"/>
                <a:gd name="T91" fmla="*/ 131 h 214"/>
                <a:gd name="T92" fmla="*/ 43 w 367"/>
                <a:gd name="T93" fmla="*/ 102 h 214"/>
                <a:gd name="T94" fmla="*/ 67 w 367"/>
                <a:gd name="T95" fmla="*/ 84 h 214"/>
                <a:gd name="T96" fmla="*/ 67 w 367"/>
                <a:gd name="T97" fmla="*/ 31 h 214"/>
                <a:gd name="T98" fmla="*/ 72 w 367"/>
                <a:gd name="T99" fmla="*/ 0 h 214"/>
                <a:gd name="T100" fmla="*/ 41 w 367"/>
                <a:gd name="T101" fmla="*/ 15 h 214"/>
                <a:gd name="T102" fmla="*/ 20 w 367"/>
                <a:gd name="T103" fmla="*/ 42 h 214"/>
                <a:gd name="T104" fmla="*/ 8 w 367"/>
                <a:gd name="T105" fmla="*/ 77 h 214"/>
                <a:gd name="T106" fmla="*/ 1 w 367"/>
                <a:gd name="T107" fmla="*/ 113 h 214"/>
                <a:gd name="T108" fmla="*/ 0 w 367"/>
                <a:gd name="T109" fmla="*/ 147 h 214"/>
                <a:gd name="T110" fmla="*/ 19 w 367"/>
                <a:gd name="T111" fmla="*/ 196 h 214"/>
                <a:gd name="T112" fmla="*/ 70 w 367"/>
                <a:gd name="T113" fmla="*/ 214 h 214"/>
                <a:gd name="T114" fmla="*/ 297 w 367"/>
                <a:gd name="T115" fmla="*/ 214 h 214"/>
                <a:gd name="T116" fmla="*/ 348 w 367"/>
                <a:gd name="T117" fmla="*/ 196 h 214"/>
                <a:gd name="T118" fmla="*/ 367 w 367"/>
                <a:gd name="T119" fmla="*/ 147 h 214"/>
                <a:gd name="T120" fmla="*/ 366 w 367"/>
                <a:gd name="T121" fmla="*/ 113 h 214"/>
                <a:gd name="T122" fmla="*/ 366 w 367"/>
                <a:gd name="T123" fmla="*/ 113 h 214"/>
                <a:gd name="T124" fmla="*/ 366 w 367"/>
                <a:gd name="T125" fmla="*/ 11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7" h="214">
                  <a:moveTo>
                    <a:pt x="366" y="113"/>
                  </a:moveTo>
                  <a:cubicBezTo>
                    <a:pt x="365" y="102"/>
                    <a:pt x="363" y="90"/>
                    <a:pt x="359" y="77"/>
                  </a:cubicBezTo>
                  <a:cubicBezTo>
                    <a:pt x="356" y="64"/>
                    <a:pt x="352" y="52"/>
                    <a:pt x="347" y="42"/>
                  </a:cubicBezTo>
                  <a:cubicBezTo>
                    <a:pt x="342" y="32"/>
                    <a:pt x="335" y="23"/>
                    <a:pt x="326" y="15"/>
                  </a:cubicBezTo>
                  <a:cubicBezTo>
                    <a:pt x="317" y="7"/>
                    <a:pt x="306" y="2"/>
                    <a:pt x="295" y="0"/>
                  </a:cubicBezTo>
                  <a:cubicBezTo>
                    <a:pt x="296" y="3"/>
                    <a:pt x="297" y="6"/>
                    <a:pt x="298" y="10"/>
                  </a:cubicBezTo>
                  <a:cubicBezTo>
                    <a:pt x="299" y="14"/>
                    <a:pt x="299" y="18"/>
                    <a:pt x="300" y="22"/>
                  </a:cubicBezTo>
                  <a:cubicBezTo>
                    <a:pt x="300" y="27"/>
                    <a:pt x="300" y="30"/>
                    <a:pt x="300" y="33"/>
                  </a:cubicBezTo>
                  <a:cubicBezTo>
                    <a:pt x="301" y="36"/>
                    <a:pt x="301" y="40"/>
                    <a:pt x="300" y="46"/>
                  </a:cubicBezTo>
                  <a:cubicBezTo>
                    <a:pt x="300" y="51"/>
                    <a:pt x="300" y="55"/>
                    <a:pt x="300" y="57"/>
                  </a:cubicBezTo>
                  <a:cubicBezTo>
                    <a:pt x="311" y="63"/>
                    <a:pt x="319" y="71"/>
                    <a:pt x="325" y="81"/>
                  </a:cubicBezTo>
                  <a:cubicBezTo>
                    <a:pt x="331" y="91"/>
                    <a:pt x="334" y="103"/>
                    <a:pt x="334" y="114"/>
                  </a:cubicBezTo>
                  <a:cubicBezTo>
                    <a:pt x="334" y="138"/>
                    <a:pt x="334" y="138"/>
                    <a:pt x="334" y="138"/>
                  </a:cubicBezTo>
                  <a:cubicBezTo>
                    <a:pt x="339" y="143"/>
                    <a:pt x="342" y="149"/>
                    <a:pt x="342" y="156"/>
                  </a:cubicBezTo>
                  <a:cubicBezTo>
                    <a:pt x="342" y="163"/>
                    <a:pt x="340" y="169"/>
                    <a:pt x="335" y="174"/>
                  </a:cubicBezTo>
                  <a:cubicBezTo>
                    <a:pt x="330" y="179"/>
                    <a:pt x="324" y="181"/>
                    <a:pt x="317" y="181"/>
                  </a:cubicBezTo>
                  <a:cubicBezTo>
                    <a:pt x="310" y="181"/>
                    <a:pt x="304" y="179"/>
                    <a:pt x="299" y="174"/>
                  </a:cubicBezTo>
                  <a:cubicBezTo>
                    <a:pt x="294" y="169"/>
                    <a:pt x="292" y="163"/>
                    <a:pt x="292" y="156"/>
                  </a:cubicBezTo>
                  <a:cubicBezTo>
                    <a:pt x="292" y="149"/>
                    <a:pt x="295" y="143"/>
                    <a:pt x="300" y="138"/>
                  </a:cubicBezTo>
                  <a:cubicBezTo>
                    <a:pt x="300" y="114"/>
                    <a:pt x="300" y="114"/>
                    <a:pt x="300" y="114"/>
                  </a:cubicBezTo>
                  <a:cubicBezTo>
                    <a:pt x="300" y="105"/>
                    <a:pt x="297" y="97"/>
                    <a:pt x="290" y="91"/>
                  </a:cubicBezTo>
                  <a:cubicBezTo>
                    <a:pt x="284" y="84"/>
                    <a:pt x="276" y="81"/>
                    <a:pt x="267" y="81"/>
                  </a:cubicBezTo>
                  <a:cubicBezTo>
                    <a:pt x="258" y="81"/>
                    <a:pt x="250" y="84"/>
                    <a:pt x="244" y="91"/>
                  </a:cubicBezTo>
                  <a:cubicBezTo>
                    <a:pt x="237" y="97"/>
                    <a:pt x="234" y="105"/>
                    <a:pt x="234" y="114"/>
                  </a:cubicBezTo>
                  <a:cubicBezTo>
                    <a:pt x="234" y="138"/>
                    <a:pt x="234" y="138"/>
                    <a:pt x="234" y="138"/>
                  </a:cubicBezTo>
                  <a:cubicBezTo>
                    <a:pt x="239" y="143"/>
                    <a:pt x="242" y="149"/>
                    <a:pt x="242" y="156"/>
                  </a:cubicBezTo>
                  <a:cubicBezTo>
                    <a:pt x="242" y="163"/>
                    <a:pt x="240" y="169"/>
                    <a:pt x="235" y="174"/>
                  </a:cubicBezTo>
                  <a:cubicBezTo>
                    <a:pt x="230" y="179"/>
                    <a:pt x="224" y="181"/>
                    <a:pt x="217" y="181"/>
                  </a:cubicBezTo>
                  <a:cubicBezTo>
                    <a:pt x="210" y="181"/>
                    <a:pt x="204" y="179"/>
                    <a:pt x="199" y="174"/>
                  </a:cubicBezTo>
                  <a:cubicBezTo>
                    <a:pt x="194" y="169"/>
                    <a:pt x="192" y="163"/>
                    <a:pt x="192" y="156"/>
                  </a:cubicBezTo>
                  <a:cubicBezTo>
                    <a:pt x="192" y="149"/>
                    <a:pt x="195" y="143"/>
                    <a:pt x="200" y="138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200" y="96"/>
                    <a:pt x="207" y="80"/>
                    <a:pt x="220" y="67"/>
                  </a:cubicBezTo>
                  <a:cubicBezTo>
                    <a:pt x="233" y="54"/>
                    <a:pt x="249" y="48"/>
                    <a:pt x="267" y="48"/>
                  </a:cubicBezTo>
                  <a:cubicBezTo>
                    <a:pt x="267" y="31"/>
                    <a:pt x="267" y="31"/>
                    <a:pt x="267" y="31"/>
                  </a:cubicBezTo>
                  <a:cubicBezTo>
                    <a:pt x="267" y="20"/>
                    <a:pt x="265" y="12"/>
                    <a:pt x="260" y="7"/>
                  </a:cubicBezTo>
                  <a:cubicBezTo>
                    <a:pt x="238" y="25"/>
                    <a:pt x="212" y="34"/>
                    <a:pt x="184" y="34"/>
                  </a:cubicBezTo>
                  <a:cubicBezTo>
                    <a:pt x="155" y="34"/>
                    <a:pt x="130" y="25"/>
                    <a:pt x="107" y="7"/>
                  </a:cubicBezTo>
                  <a:cubicBezTo>
                    <a:pt x="102" y="12"/>
                    <a:pt x="100" y="20"/>
                    <a:pt x="100" y="31"/>
                  </a:cubicBezTo>
                  <a:cubicBezTo>
                    <a:pt x="100" y="84"/>
                    <a:pt x="100" y="84"/>
                    <a:pt x="100" y="84"/>
                  </a:cubicBezTo>
                  <a:cubicBezTo>
                    <a:pt x="110" y="87"/>
                    <a:pt x="118" y="93"/>
                    <a:pt x="124" y="102"/>
                  </a:cubicBezTo>
                  <a:cubicBezTo>
                    <a:pt x="130" y="111"/>
                    <a:pt x="133" y="120"/>
                    <a:pt x="133" y="131"/>
                  </a:cubicBezTo>
                  <a:cubicBezTo>
                    <a:pt x="133" y="145"/>
                    <a:pt x="129" y="157"/>
                    <a:pt x="119" y="166"/>
                  </a:cubicBezTo>
                  <a:cubicBezTo>
                    <a:pt x="109" y="176"/>
                    <a:pt x="97" y="181"/>
                    <a:pt x="83" y="181"/>
                  </a:cubicBezTo>
                  <a:cubicBezTo>
                    <a:pt x="70" y="181"/>
                    <a:pt x="58" y="176"/>
                    <a:pt x="48" y="166"/>
                  </a:cubicBezTo>
                  <a:cubicBezTo>
                    <a:pt x="38" y="157"/>
                    <a:pt x="33" y="145"/>
                    <a:pt x="33" y="131"/>
                  </a:cubicBezTo>
                  <a:cubicBezTo>
                    <a:pt x="33" y="120"/>
                    <a:pt x="36" y="111"/>
                    <a:pt x="43" y="102"/>
                  </a:cubicBezTo>
                  <a:cubicBezTo>
                    <a:pt x="49" y="93"/>
                    <a:pt x="57" y="87"/>
                    <a:pt x="67" y="84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19"/>
                    <a:pt x="69" y="9"/>
                    <a:pt x="72" y="0"/>
                  </a:cubicBezTo>
                  <a:cubicBezTo>
                    <a:pt x="61" y="2"/>
                    <a:pt x="50" y="7"/>
                    <a:pt x="41" y="15"/>
                  </a:cubicBezTo>
                  <a:cubicBezTo>
                    <a:pt x="32" y="23"/>
                    <a:pt x="25" y="32"/>
                    <a:pt x="20" y="42"/>
                  </a:cubicBezTo>
                  <a:cubicBezTo>
                    <a:pt x="15" y="52"/>
                    <a:pt x="11" y="64"/>
                    <a:pt x="8" y="77"/>
                  </a:cubicBezTo>
                  <a:cubicBezTo>
                    <a:pt x="4" y="90"/>
                    <a:pt x="2" y="102"/>
                    <a:pt x="1" y="113"/>
                  </a:cubicBezTo>
                  <a:cubicBezTo>
                    <a:pt x="0" y="124"/>
                    <a:pt x="0" y="135"/>
                    <a:pt x="0" y="147"/>
                  </a:cubicBezTo>
                  <a:cubicBezTo>
                    <a:pt x="0" y="168"/>
                    <a:pt x="6" y="184"/>
                    <a:pt x="19" y="196"/>
                  </a:cubicBezTo>
                  <a:cubicBezTo>
                    <a:pt x="32" y="208"/>
                    <a:pt x="49" y="214"/>
                    <a:pt x="70" y="214"/>
                  </a:cubicBezTo>
                  <a:cubicBezTo>
                    <a:pt x="297" y="214"/>
                    <a:pt x="297" y="214"/>
                    <a:pt x="297" y="214"/>
                  </a:cubicBezTo>
                  <a:cubicBezTo>
                    <a:pt x="319" y="214"/>
                    <a:pt x="335" y="208"/>
                    <a:pt x="348" y="196"/>
                  </a:cubicBezTo>
                  <a:cubicBezTo>
                    <a:pt x="361" y="184"/>
                    <a:pt x="367" y="168"/>
                    <a:pt x="367" y="147"/>
                  </a:cubicBezTo>
                  <a:cubicBezTo>
                    <a:pt x="367" y="135"/>
                    <a:pt x="367" y="124"/>
                    <a:pt x="366" y="113"/>
                  </a:cubicBezTo>
                  <a:close/>
                  <a:moveTo>
                    <a:pt x="366" y="113"/>
                  </a:moveTo>
                  <a:cubicBezTo>
                    <a:pt x="366" y="113"/>
                    <a:pt x="366" y="113"/>
                    <a:pt x="366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3" name="Freeform 81"/>
            <p:cNvSpPr>
              <a:spLocks noEditPoints="1"/>
            </p:cNvSpPr>
            <p:nvPr/>
          </p:nvSpPr>
          <p:spPr bwMode="auto">
            <a:xfrm>
              <a:off x="5041900" y="3976688"/>
              <a:ext cx="57150" cy="58738"/>
            </a:xfrm>
            <a:custGeom>
              <a:avLst/>
              <a:gdLst>
                <a:gd name="T0" fmla="*/ 0 w 33"/>
                <a:gd name="T1" fmla="*/ 17 h 34"/>
                <a:gd name="T2" fmla="*/ 5 w 33"/>
                <a:gd name="T3" fmla="*/ 29 h 34"/>
                <a:gd name="T4" fmla="*/ 16 w 33"/>
                <a:gd name="T5" fmla="*/ 34 h 34"/>
                <a:gd name="T6" fmla="*/ 28 w 33"/>
                <a:gd name="T7" fmla="*/ 29 h 34"/>
                <a:gd name="T8" fmla="*/ 33 w 33"/>
                <a:gd name="T9" fmla="*/ 17 h 34"/>
                <a:gd name="T10" fmla="*/ 28 w 33"/>
                <a:gd name="T11" fmla="*/ 5 h 34"/>
                <a:gd name="T12" fmla="*/ 16 w 33"/>
                <a:gd name="T13" fmla="*/ 0 h 34"/>
                <a:gd name="T14" fmla="*/ 5 w 33"/>
                <a:gd name="T15" fmla="*/ 5 h 34"/>
                <a:gd name="T16" fmla="*/ 0 w 33"/>
                <a:gd name="T17" fmla="*/ 17 h 34"/>
                <a:gd name="T18" fmla="*/ 0 w 33"/>
                <a:gd name="T19" fmla="*/ 17 h 34"/>
                <a:gd name="T20" fmla="*/ 0 w 33"/>
                <a:gd name="T21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0" y="17"/>
                  </a:moveTo>
                  <a:cubicBezTo>
                    <a:pt x="0" y="22"/>
                    <a:pt x="1" y="25"/>
                    <a:pt x="5" y="29"/>
                  </a:cubicBezTo>
                  <a:cubicBezTo>
                    <a:pt x="8" y="32"/>
                    <a:pt x="12" y="34"/>
                    <a:pt x="16" y="34"/>
                  </a:cubicBezTo>
                  <a:cubicBezTo>
                    <a:pt x="21" y="34"/>
                    <a:pt x="25" y="32"/>
                    <a:pt x="28" y="29"/>
                  </a:cubicBezTo>
                  <a:cubicBezTo>
                    <a:pt x="31" y="25"/>
                    <a:pt x="33" y="22"/>
                    <a:pt x="33" y="17"/>
                  </a:cubicBezTo>
                  <a:cubicBezTo>
                    <a:pt x="33" y="13"/>
                    <a:pt x="31" y="9"/>
                    <a:pt x="28" y="5"/>
                  </a:cubicBezTo>
                  <a:cubicBezTo>
                    <a:pt x="25" y="2"/>
                    <a:pt x="21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9"/>
                    <a:pt x="0" y="13"/>
                    <a:pt x="0" y="17"/>
                  </a:cubicBezTo>
                  <a:close/>
                  <a:moveTo>
                    <a:pt x="0" y="17"/>
                  </a:moveTo>
                  <a:cubicBezTo>
                    <a:pt x="0" y="17"/>
                    <a:pt x="0" y="17"/>
                    <a:pt x="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12797862" y="7358515"/>
            <a:ext cx="1272980" cy="1387260"/>
            <a:chOff x="6399213" y="3455988"/>
            <a:chExt cx="636588" cy="693737"/>
          </a:xfrm>
          <a:solidFill>
            <a:schemeClr val="bg1"/>
          </a:solidFill>
        </p:grpSpPr>
        <p:sp>
          <p:nvSpPr>
            <p:cNvPr id="86" name="Freeform 85"/>
            <p:cNvSpPr>
              <a:spLocks noEditPoints="1"/>
            </p:cNvSpPr>
            <p:nvPr/>
          </p:nvSpPr>
          <p:spPr bwMode="auto">
            <a:xfrm>
              <a:off x="6543675" y="3455988"/>
              <a:ext cx="347663" cy="347663"/>
            </a:xfrm>
            <a:custGeom>
              <a:avLst/>
              <a:gdLst>
                <a:gd name="T0" fmla="*/ 101 w 201"/>
                <a:gd name="T1" fmla="*/ 200 h 200"/>
                <a:gd name="T2" fmla="*/ 171 w 201"/>
                <a:gd name="T3" fmla="*/ 171 h 200"/>
                <a:gd name="T4" fmla="*/ 201 w 201"/>
                <a:gd name="T5" fmla="*/ 100 h 200"/>
                <a:gd name="T6" fmla="*/ 171 w 201"/>
                <a:gd name="T7" fmla="*/ 29 h 200"/>
                <a:gd name="T8" fmla="*/ 101 w 201"/>
                <a:gd name="T9" fmla="*/ 0 h 200"/>
                <a:gd name="T10" fmla="*/ 30 w 201"/>
                <a:gd name="T11" fmla="*/ 29 h 200"/>
                <a:gd name="T12" fmla="*/ 0 w 201"/>
                <a:gd name="T13" fmla="*/ 100 h 200"/>
                <a:gd name="T14" fmla="*/ 30 w 201"/>
                <a:gd name="T15" fmla="*/ 171 h 200"/>
                <a:gd name="T16" fmla="*/ 101 w 201"/>
                <a:gd name="T17" fmla="*/ 200 h 200"/>
                <a:gd name="T18" fmla="*/ 101 w 201"/>
                <a:gd name="T19" fmla="*/ 200 h 200"/>
                <a:gd name="T20" fmla="*/ 101 w 201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1" h="200">
                  <a:moveTo>
                    <a:pt x="101" y="200"/>
                  </a:moveTo>
                  <a:cubicBezTo>
                    <a:pt x="128" y="200"/>
                    <a:pt x="152" y="190"/>
                    <a:pt x="171" y="171"/>
                  </a:cubicBezTo>
                  <a:cubicBezTo>
                    <a:pt x="191" y="151"/>
                    <a:pt x="201" y="128"/>
                    <a:pt x="201" y="100"/>
                  </a:cubicBezTo>
                  <a:cubicBezTo>
                    <a:pt x="201" y="72"/>
                    <a:pt x="191" y="49"/>
                    <a:pt x="171" y="29"/>
                  </a:cubicBezTo>
                  <a:cubicBezTo>
                    <a:pt x="152" y="10"/>
                    <a:pt x="128" y="0"/>
                    <a:pt x="101" y="0"/>
                  </a:cubicBezTo>
                  <a:cubicBezTo>
                    <a:pt x="73" y="0"/>
                    <a:pt x="49" y="10"/>
                    <a:pt x="30" y="29"/>
                  </a:cubicBezTo>
                  <a:cubicBezTo>
                    <a:pt x="10" y="49"/>
                    <a:pt x="0" y="72"/>
                    <a:pt x="0" y="100"/>
                  </a:cubicBezTo>
                  <a:cubicBezTo>
                    <a:pt x="0" y="128"/>
                    <a:pt x="10" y="151"/>
                    <a:pt x="30" y="171"/>
                  </a:cubicBezTo>
                  <a:cubicBezTo>
                    <a:pt x="49" y="190"/>
                    <a:pt x="73" y="200"/>
                    <a:pt x="101" y="200"/>
                  </a:cubicBezTo>
                  <a:close/>
                  <a:moveTo>
                    <a:pt x="101" y="200"/>
                  </a:moveTo>
                  <a:cubicBezTo>
                    <a:pt x="101" y="200"/>
                    <a:pt x="101" y="200"/>
                    <a:pt x="101" y="2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7" name="Freeform 86"/>
            <p:cNvSpPr>
              <a:spLocks noEditPoints="1"/>
            </p:cNvSpPr>
            <p:nvPr/>
          </p:nvSpPr>
          <p:spPr bwMode="auto">
            <a:xfrm>
              <a:off x="6399213" y="3775075"/>
              <a:ext cx="636588" cy="374650"/>
            </a:xfrm>
            <a:custGeom>
              <a:avLst/>
              <a:gdLst>
                <a:gd name="T0" fmla="*/ 366 w 367"/>
                <a:gd name="T1" fmla="*/ 122 h 216"/>
                <a:gd name="T2" fmla="*/ 363 w 367"/>
                <a:gd name="T3" fmla="*/ 94 h 216"/>
                <a:gd name="T4" fmla="*/ 356 w 367"/>
                <a:gd name="T5" fmla="*/ 65 h 216"/>
                <a:gd name="T6" fmla="*/ 344 w 367"/>
                <a:gd name="T7" fmla="*/ 40 h 216"/>
                <a:gd name="T8" fmla="*/ 328 w 367"/>
                <a:gd name="T9" fmla="*/ 19 h 216"/>
                <a:gd name="T10" fmla="*/ 306 w 367"/>
                <a:gd name="T11" fmla="*/ 5 h 216"/>
                <a:gd name="T12" fmla="*/ 277 w 367"/>
                <a:gd name="T13" fmla="*/ 0 h 216"/>
                <a:gd name="T14" fmla="*/ 266 w 367"/>
                <a:gd name="T15" fmla="*/ 5 h 216"/>
                <a:gd name="T16" fmla="*/ 247 w 367"/>
                <a:gd name="T17" fmla="*/ 18 h 216"/>
                <a:gd name="T18" fmla="*/ 218 w 367"/>
                <a:gd name="T19" fmla="*/ 30 h 216"/>
                <a:gd name="T20" fmla="*/ 184 w 367"/>
                <a:gd name="T21" fmla="*/ 36 h 216"/>
                <a:gd name="T22" fmla="*/ 149 w 367"/>
                <a:gd name="T23" fmla="*/ 30 h 216"/>
                <a:gd name="T24" fmla="*/ 121 w 367"/>
                <a:gd name="T25" fmla="*/ 18 h 216"/>
                <a:gd name="T26" fmla="*/ 101 w 367"/>
                <a:gd name="T27" fmla="*/ 5 h 216"/>
                <a:gd name="T28" fmla="*/ 90 w 367"/>
                <a:gd name="T29" fmla="*/ 0 h 216"/>
                <a:gd name="T30" fmla="*/ 61 w 367"/>
                <a:gd name="T31" fmla="*/ 5 h 216"/>
                <a:gd name="T32" fmla="*/ 39 w 367"/>
                <a:gd name="T33" fmla="*/ 19 h 216"/>
                <a:gd name="T34" fmla="*/ 23 w 367"/>
                <a:gd name="T35" fmla="*/ 40 h 216"/>
                <a:gd name="T36" fmla="*/ 11 w 367"/>
                <a:gd name="T37" fmla="*/ 65 h 216"/>
                <a:gd name="T38" fmla="*/ 5 w 367"/>
                <a:gd name="T39" fmla="*/ 94 h 216"/>
                <a:gd name="T40" fmla="*/ 1 w 367"/>
                <a:gd name="T41" fmla="*/ 122 h 216"/>
                <a:gd name="T42" fmla="*/ 0 w 367"/>
                <a:gd name="T43" fmla="*/ 149 h 216"/>
                <a:gd name="T44" fmla="*/ 19 w 367"/>
                <a:gd name="T45" fmla="*/ 198 h 216"/>
                <a:gd name="T46" fmla="*/ 70 w 367"/>
                <a:gd name="T47" fmla="*/ 216 h 216"/>
                <a:gd name="T48" fmla="*/ 297 w 367"/>
                <a:gd name="T49" fmla="*/ 216 h 216"/>
                <a:gd name="T50" fmla="*/ 348 w 367"/>
                <a:gd name="T51" fmla="*/ 198 h 216"/>
                <a:gd name="T52" fmla="*/ 367 w 367"/>
                <a:gd name="T53" fmla="*/ 149 h 216"/>
                <a:gd name="T54" fmla="*/ 366 w 367"/>
                <a:gd name="T55" fmla="*/ 122 h 216"/>
                <a:gd name="T56" fmla="*/ 366 w 367"/>
                <a:gd name="T57" fmla="*/ 122 h 216"/>
                <a:gd name="T58" fmla="*/ 366 w 367"/>
                <a:gd name="T59" fmla="*/ 122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7" h="216">
                  <a:moveTo>
                    <a:pt x="366" y="122"/>
                  </a:moveTo>
                  <a:cubicBezTo>
                    <a:pt x="366" y="113"/>
                    <a:pt x="364" y="104"/>
                    <a:pt x="363" y="94"/>
                  </a:cubicBezTo>
                  <a:cubicBezTo>
                    <a:pt x="361" y="83"/>
                    <a:pt x="358" y="74"/>
                    <a:pt x="356" y="65"/>
                  </a:cubicBezTo>
                  <a:cubicBezTo>
                    <a:pt x="353" y="57"/>
                    <a:pt x="349" y="48"/>
                    <a:pt x="344" y="40"/>
                  </a:cubicBezTo>
                  <a:cubicBezTo>
                    <a:pt x="340" y="32"/>
                    <a:pt x="334" y="25"/>
                    <a:pt x="328" y="19"/>
                  </a:cubicBezTo>
                  <a:cubicBezTo>
                    <a:pt x="322" y="13"/>
                    <a:pt x="315" y="8"/>
                    <a:pt x="306" y="5"/>
                  </a:cubicBezTo>
                  <a:cubicBezTo>
                    <a:pt x="297" y="1"/>
                    <a:pt x="287" y="0"/>
                    <a:pt x="277" y="0"/>
                  </a:cubicBezTo>
                  <a:cubicBezTo>
                    <a:pt x="275" y="0"/>
                    <a:pt x="272" y="1"/>
                    <a:pt x="266" y="5"/>
                  </a:cubicBezTo>
                  <a:cubicBezTo>
                    <a:pt x="260" y="9"/>
                    <a:pt x="254" y="13"/>
                    <a:pt x="247" y="18"/>
                  </a:cubicBezTo>
                  <a:cubicBezTo>
                    <a:pt x="239" y="22"/>
                    <a:pt x="230" y="26"/>
                    <a:pt x="218" y="30"/>
                  </a:cubicBezTo>
                  <a:cubicBezTo>
                    <a:pt x="207" y="34"/>
                    <a:pt x="195" y="36"/>
                    <a:pt x="184" y="36"/>
                  </a:cubicBezTo>
                  <a:cubicBezTo>
                    <a:pt x="172" y="36"/>
                    <a:pt x="160" y="34"/>
                    <a:pt x="149" y="30"/>
                  </a:cubicBezTo>
                  <a:cubicBezTo>
                    <a:pt x="137" y="26"/>
                    <a:pt x="128" y="22"/>
                    <a:pt x="121" y="18"/>
                  </a:cubicBezTo>
                  <a:cubicBezTo>
                    <a:pt x="113" y="13"/>
                    <a:pt x="107" y="9"/>
                    <a:pt x="101" y="5"/>
                  </a:cubicBezTo>
                  <a:cubicBezTo>
                    <a:pt x="95" y="1"/>
                    <a:pt x="92" y="0"/>
                    <a:pt x="90" y="0"/>
                  </a:cubicBezTo>
                  <a:cubicBezTo>
                    <a:pt x="80" y="0"/>
                    <a:pt x="70" y="1"/>
                    <a:pt x="61" y="5"/>
                  </a:cubicBezTo>
                  <a:cubicBezTo>
                    <a:pt x="52" y="8"/>
                    <a:pt x="45" y="13"/>
                    <a:pt x="39" y="19"/>
                  </a:cubicBezTo>
                  <a:cubicBezTo>
                    <a:pt x="33" y="25"/>
                    <a:pt x="27" y="32"/>
                    <a:pt x="23" y="40"/>
                  </a:cubicBezTo>
                  <a:cubicBezTo>
                    <a:pt x="18" y="48"/>
                    <a:pt x="14" y="57"/>
                    <a:pt x="11" y="65"/>
                  </a:cubicBezTo>
                  <a:cubicBezTo>
                    <a:pt x="9" y="74"/>
                    <a:pt x="6" y="83"/>
                    <a:pt x="5" y="94"/>
                  </a:cubicBezTo>
                  <a:cubicBezTo>
                    <a:pt x="3" y="104"/>
                    <a:pt x="2" y="113"/>
                    <a:pt x="1" y="122"/>
                  </a:cubicBezTo>
                  <a:cubicBezTo>
                    <a:pt x="0" y="131"/>
                    <a:pt x="0" y="140"/>
                    <a:pt x="0" y="149"/>
                  </a:cubicBezTo>
                  <a:cubicBezTo>
                    <a:pt x="0" y="170"/>
                    <a:pt x="6" y="186"/>
                    <a:pt x="19" y="198"/>
                  </a:cubicBezTo>
                  <a:cubicBezTo>
                    <a:pt x="32" y="210"/>
                    <a:pt x="49" y="216"/>
                    <a:pt x="70" y="216"/>
                  </a:cubicBezTo>
                  <a:cubicBezTo>
                    <a:pt x="297" y="216"/>
                    <a:pt x="297" y="216"/>
                    <a:pt x="297" y="216"/>
                  </a:cubicBezTo>
                  <a:cubicBezTo>
                    <a:pt x="319" y="216"/>
                    <a:pt x="335" y="210"/>
                    <a:pt x="348" y="198"/>
                  </a:cubicBezTo>
                  <a:cubicBezTo>
                    <a:pt x="361" y="186"/>
                    <a:pt x="367" y="170"/>
                    <a:pt x="367" y="149"/>
                  </a:cubicBezTo>
                  <a:cubicBezTo>
                    <a:pt x="367" y="140"/>
                    <a:pt x="367" y="131"/>
                    <a:pt x="366" y="122"/>
                  </a:cubicBezTo>
                  <a:close/>
                  <a:moveTo>
                    <a:pt x="366" y="122"/>
                  </a:moveTo>
                  <a:cubicBezTo>
                    <a:pt x="366" y="122"/>
                    <a:pt x="366" y="122"/>
                    <a:pt x="366" y="1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16023030" y="7342642"/>
            <a:ext cx="358853" cy="1288853"/>
            <a:chOff x="7867650" y="3448050"/>
            <a:chExt cx="641350" cy="2303463"/>
          </a:xfrm>
          <a:solidFill>
            <a:schemeClr val="bg1"/>
          </a:solidFill>
        </p:grpSpPr>
        <p:sp>
          <p:nvSpPr>
            <p:cNvPr id="90" name="Freeform 90"/>
            <p:cNvSpPr>
              <a:spLocks noEditPoints="1"/>
            </p:cNvSpPr>
            <p:nvPr/>
          </p:nvSpPr>
          <p:spPr bwMode="auto">
            <a:xfrm>
              <a:off x="7867650" y="5124450"/>
              <a:ext cx="641350" cy="627063"/>
            </a:xfrm>
            <a:custGeom>
              <a:avLst/>
              <a:gdLst>
                <a:gd name="T0" fmla="*/ 75 w 100"/>
                <a:gd name="T1" fmla="*/ 0 h 100"/>
                <a:gd name="T2" fmla="*/ 25 w 100"/>
                <a:gd name="T3" fmla="*/ 0 h 100"/>
                <a:gd name="T4" fmla="*/ 7 w 100"/>
                <a:gd name="T5" fmla="*/ 7 h 100"/>
                <a:gd name="T6" fmla="*/ 0 w 100"/>
                <a:gd name="T7" fmla="*/ 25 h 100"/>
                <a:gd name="T8" fmla="*/ 0 w 100"/>
                <a:gd name="T9" fmla="*/ 75 h 100"/>
                <a:gd name="T10" fmla="*/ 7 w 100"/>
                <a:gd name="T11" fmla="*/ 93 h 100"/>
                <a:gd name="T12" fmla="*/ 25 w 100"/>
                <a:gd name="T13" fmla="*/ 100 h 100"/>
                <a:gd name="T14" fmla="*/ 75 w 100"/>
                <a:gd name="T15" fmla="*/ 100 h 100"/>
                <a:gd name="T16" fmla="*/ 93 w 100"/>
                <a:gd name="T17" fmla="*/ 93 h 100"/>
                <a:gd name="T18" fmla="*/ 100 w 100"/>
                <a:gd name="T19" fmla="*/ 75 h 100"/>
                <a:gd name="T20" fmla="*/ 100 w 100"/>
                <a:gd name="T21" fmla="*/ 25 h 100"/>
                <a:gd name="T22" fmla="*/ 93 w 100"/>
                <a:gd name="T23" fmla="*/ 7 h 100"/>
                <a:gd name="T24" fmla="*/ 75 w 100"/>
                <a:gd name="T25" fmla="*/ 0 h 100"/>
                <a:gd name="T26" fmla="*/ 75 w 100"/>
                <a:gd name="T27" fmla="*/ 0 h 100"/>
                <a:gd name="T28" fmla="*/ 75 w 100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0">
                  <a:moveTo>
                    <a:pt x="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2" y="100"/>
                    <a:pt x="88" y="98"/>
                    <a:pt x="93" y="93"/>
                  </a:cubicBezTo>
                  <a:cubicBezTo>
                    <a:pt x="98" y="88"/>
                    <a:pt x="100" y="82"/>
                    <a:pt x="100" y="7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18"/>
                    <a:pt x="98" y="12"/>
                    <a:pt x="93" y="7"/>
                  </a:cubicBezTo>
                  <a:cubicBezTo>
                    <a:pt x="88" y="2"/>
                    <a:pt x="82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1" name="Freeform 91"/>
            <p:cNvSpPr>
              <a:spLocks noEditPoints="1"/>
            </p:cNvSpPr>
            <p:nvPr/>
          </p:nvSpPr>
          <p:spPr bwMode="auto">
            <a:xfrm>
              <a:off x="7867650" y="4283075"/>
              <a:ext cx="641350" cy="633413"/>
            </a:xfrm>
            <a:custGeom>
              <a:avLst/>
              <a:gdLst>
                <a:gd name="T0" fmla="*/ 75 w 100"/>
                <a:gd name="T1" fmla="*/ 0 h 101"/>
                <a:gd name="T2" fmla="*/ 25 w 100"/>
                <a:gd name="T3" fmla="*/ 0 h 101"/>
                <a:gd name="T4" fmla="*/ 7 w 100"/>
                <a:gd name="T5" fmla="*/ 8 h 101"/>
                <a:gd name="T6" fmla="*/ 0 w 100"/>
                <a:gd name="T7" fmla="*/ 26 h 101"/>
                <a:gd name="T8" fmla="*/ 0 w 100"/>
                <a:gd name="T9" fmla="*/ 76 h 101"/>
                <a:gd name="T10" fmla="*/ 7 w 100"/>
                <a:gd name="T11" fmla="*/ 93 h 101"/>
                <a:gd name="T12" fmla="*/ 25 w 100"/>
                <a:gd name="T13" fmla="*/ 101 h 101"/>
                <a:gd name="T14" fmla="*/ 75 w 100"/>
                <a:gd name="T15" fmla="*/ 101 h 101"/>
                <a:gd name="T16" fmla="*/ 93 w 100"/>
                <a:gd name="T17" fmla="*/ 93 h 101"/>
                <a:gd name="T18" fmla="*/ 100 w 100"/>
                <a:gd name="T19" fmla="*/ 76 h 101"/>
                <a:gd name="T20" fmla="*/ 100 w 100"/>
                <a:gd name="T21" fmla="*/ 26 h 101"/>
                <a:gd name="T22" fmla="*/ 93 w 100"/>
                <a:gd name="T23" fmla="*/ 8 h 101"/>
                <a:gd name="T24" fmla="*/ 75 w 100"/>
                <a:gd name="T25" fmla="*/ 0 h 101"/>
                <a:gd name="T26" fmla="*/ 75 w 100"/>
                <a:gd name="T27" fmla="*/ 0 h 101"/>
                <a:gd name="T28" fmla="*/ 75 w 100"/>
                <a:gd name="T2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1">
                  <a:moveTo>
                    <a:pt x="7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3"/>
                    <a:pt x="7" y="8"/>
                  </a:cubicBezTo>
                  <a:cubicBezTo>
                    <a:pt x="2" y="13"/>
                    <a:pt x="0" y="19"/>
                    <a:pt x="0" y="2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3"/>
                    <a:pt x="2" y="88"/>
                    <a:pt x="7" y="93"/>
                  </a:cubicBezTo>
                  <a:cubicBezTo>
                    <a:pt x="12" y="98"/>
                    <a:pt x="18" y="101"/>
                    <a:pt x="2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82" y="101"/>
                    <a:pt x="88" y="98"/>
                    <a:pt x="93" y="93"/>
                  </a:cubicBezTo>
                  <a:cubicBezTo>
                    <a:pt x="98" y="88"/>
                    <a:pt x="100" y="83"/>
                    <a:pt x="100" y="7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19"/>
                    <a:pt x="98" y="13"/>
                    <a:pt x="93" y="8"/>
                  </a:cubicBezTo>
                  <a:cubicBezTo>
                    <a:pt x="88" y="3"/>
                    <a:pt x="82" y="0"/>
                    <a:pt x="75" y="0"/>
                  </a:cubicBezTo>
                  <a:close/>
                  <a:moveTo>
                    <a:pt x="75" y="0"/>
                  </a:moveTo>
                  <a:cubicBezTo>
                    <a:pt x="75" y="0"/>
                    <a:pt x="75" y="0"/>
                    <a:pt x="7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92"/>
            <p:cNvSpPr>
              <a:spLocks noEditPoints="1"/>
            </p:cNvSpPr>
            <p:nvPr/>
          </p:nvSpPr>
          <p:spPr bwMode="auto">
            <a:xfrm>
              <a:off x="7867650" y="3448050"/>
              <a:ext cx="641350" cy="627063"/>
            </a:xfrm>
            <a:custGeom>
              <a:avLst/>
              <a:gdLst>
                <a:gd name="T0" fmla="*/ 93 w 100"/>
                <a:gd name="T1" fmla="*/ 7 h 100"/>
                <a:gd name="T2" fmla="*/ 75 w 100"/>
                <a:gd name="T3" fmla="*/ 0 h 100"/>
                <a:gd name="T4" fmla="*/ 25 w 100"/>
                <a:gd name="T5" fmla="*/ 0 h 100"/>
                <a:gd name="T6" fmla="*/ 7 w 100"/>
                <a:gd name="T7" fmla="*/ 7 h 100"/>
                <a:gd name="T8" fmla="*/ 0 w 100"/>
                <a:gd name="T9" fmla="*/ 25 h 100"/>
                <a:gd name="T10" fmla="*/ 0 w 100"/>
                <a:gd name="T11" fmla="*/ 75 h 100"/>
                <a:gd name="T12" fmla="*/ 7 w 100"/>
                <a:gd name="T13" fmla="*/ 93 h 100"/>
                <a:gd name="T14" fmla="*/ 25 w 100"/>
                <a:gd name="T15" fmla="*/ 100 h 100"/>
                <a:gd name="T16" fmla="*/ 75 w 100"/>
                <a:gd name="T17" fmla="*/ 100 h 100"/>
                <a:gd name="T18" fmla="*/ 93 w 100"/>
                <a:gd name="T19" fmla="*/ 93 h 100"/>
                <a:gd name="T20" fmla="*/ 100 w 100"/>
                <a:gd name="T21" fmla="*/ 75 h 100"/>
                <a:gd name="T22" fmla="*/ 100 w 100"/>
                <a:gd name="T23" fmla="*/ 25 h 100"/>
                <a:gd name="T24" fmla="*/ 93 w 100"/>
                <a:gd name="T25" fmla="*/ 7 h 100"/>
                <a:gd name="T26" fmla="*/ 93 w 100"/>
                <a:gd name="T27" fmla="*/ 7 h 100"/>
                <a:gd name="T28" fmla="*/ 93 w 100"/>
                <a:gd name="T29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100">
                  <a:moveTo>
                    <a:pt x="93" y="7"/>
                  </a:moveTo>
                  <a:cubicBezTo>
                    <a:pt x="88" y="2"/>
                    <a:pt x="82" y="0"/>
                    <a:pt x="7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2"/>
                    <a:pt x="2" y="88"/>
                    <a:pt x="7" y="93"/>
                  </a:cubicBezTo>
                  <a:cubicBezTo>
                    <a:pt x="12" y="98"/>
                    <a:pt x="18" y="100"/>
                    <a:pt x="2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82" y="100"/>
                    <a:pt x="88" y="98"/>
                    <a:pt x="93" y="93"/>
                  </a:cubicBezTo>
                  <a:cubicBezTo>
                    <a:pt x="98" y="88"/>
                    <a:pt x="100" y="82"/>
                    <a:pt x="100" y="7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18"/>
                    <a:pt x="98" y="12"/>
                    <a:pt x="93" y="7"/>
                  </a:cubicBezTo>
                  <a:close/>
                  <a:moveTo>
                    <a:pt x="93" y="7"/>
                  </a:moveTo>
                  <a:cubicBezTo>
                    <a:pt x="93" y="7"/>
                    <a:pt x="93" y="7"/>
                    <a:pt x="93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32622501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グループ化 99"/>
          <p:cNvGrpSpPr/>
          <p:nvPr/>
        </p:nvGrpSpPr>
        <p:grpSpPr>
          <a:xfrm>
            <a:off x="6905972" y="4530026"/>
            <a:ext cx="1276153" cy="1276153"/>
            <a:chOff x="3452813" y="3251200"/>
            <a:chExt cx="638175" cy="638175"/>
          </a:xfrm>
          <a:solidFill>
            <a:schemeClr val="bg1"/>
          </a:solidFill>
        </p:grpSpPr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3452813" y="3251200"/>
              <a:ext cx="638175" cy="638175"/>
            </a:xfrm>
            <a:custGeom>
              <a:avLst/>
              <a:gdLst>
                <a:gd name="T0" fmla="*/ 424 w 434"/>
                <a:gd name="T1" fmla="*/ 377 h 434"/>
                <a:gd name="T2" fmla="*/ 335 w 434"/>
                <a:gd name="T3" fmla="*/ 288 h 434"/>
                <a:gd name="T4" fmla="*/ 367 w 434"/>
                <a:gd name="T5" fmla="*/ 184 h 434"/>
                <a:gd name="T6" fmla="*/ 353 w 434"/>
                <a:gd name="T7" fmla="*/ 112 h 434"/>
                <a:gd name="T8" fmla="*/ 314 w 434"/>
                <a:gd name="T9" fmla="*/ 54 h 434"/>
                <a:gd name="T10" fmla="*/ 255 w 434"/>
                <a:gd name="T11" fmla="*/ 14 h 434"/>
                <a:gd name="T12" fmla="*/ 184 w 434"/>
                <a:gd name="T13" fmla="*/ 0 h 434"/>
                <a:gd name="T14" fmla="*/ 112 w 434"/>
                <a:gd name="T15" fmla="*/ 14 h 434"/>
                <a:gd name="T16" fmla="*/ 54 w 434"/>
                <a:gd name="T17" fmla="*/ 54 h 434"/>
                <a:gd name="T18" fmla="*/ 14 w 434"/>
                <a:gd name="T19" fmla="*/ 112 h 434"/>
                <a:gd name="T20" fmla="*/ 0 w 434"/>
                <a:gd name="T21" fmla="*/ 184 h 434"/>
                <a:gd name="T22" fmla="*/ 14 w 434"/>
                <a:gd name="T23" fmla="*/ 255 h 434"/>
                <a:gd name="T24" fmla="*/ 54 w 434"/>
                <a:gd name="T25" fmla="*/ 314 h 434"/>
                <a:gd name="T26" fmla="*/ 112 w 434"/>
                <a:gd name="T27" fmla="*/ 353 h 434"/>
                <a:gd name="T28" fmla="*/ 184 w 434"/>
                <a:gd name="T29" fmla="*/ 367 h 434"/>
                <a:gd name="T30" fmla="*/ 288 w 434"/>
                <a:gd name="T31" fmla="*/ 335 h 434"/>
                <a:gd name="T32" fmla="*/ 377 w 434"/>
                <a:gd name="T33" fmla="*/ 424 h 434"/>
                <a:gd name="T34" fmla="*/ 400 w 434"/>
                <a:gd name="T35" fmla="*/ 434 h 434"/>
                <a:gd name="T36" fmla="*/ 424 w 434"/>
                <a:gd name="T37" fmla="*/ 424 h 434"/>
                <a:gd name="T38" fmla="*/ 434 w 434"/>
                <a:gd name="T39" fmla="*/ 400 h 434"/>
                <a:gd name="T40" fmla="*/ 424 w 434"/>
                <a:gd name="T41" fmla="*/ 377 h 434"/>
                <a:gd name="T42" fmla="*/ 266 w 434"/>
                <a:gd name="T43" fmla="*/ 266 h 434"/>
                <a:gd name="T44" fmla="*/ 184 w 434"/>
                <a:gd name="T45" fmla="*/ 300 h 434"/>
                <a:gd name="T46" fmla="*/ 101 w 434"/>
                <a:gd name="T47" fmla="*/ 266 h 434"/>
                <a:gd name="T48" fmla="*/ 67 w 434"/>
                <a:gd name="T49" fmla="*/ 184 h 434"/>
                <a:gd name="T50" fmla="*/ 101 w 434"/>
                <a:gd name="T51" fmla="*/ 101 h 434"/>
                <a:gd name="T52" fmla="*/ 184 w 434"/>
                <a:gd name="T53" fmla="*/ 67 h 434"/>
                <a:gd name="T54" fmla="*/ 266 w 434"/>
                <a:gd name="T55" fmla="*/ 101 h 434"/>
                <a:gd name="T56" fmla="*/ 300 w 434"/>
                <a:gd name="T57" fmla="*/ 184 h 434"/>
                <a:gd name="T58" fmla="*/ 266 w 434"/>
                <a:gd name="T59" fmla="*/ 266 h 434"/>
                <a:gd name="T60" fmla="*/ 266 w 434"/>
                <a:gd name="T61" fmla="*/ 266 h 434"/>
                <a:gd name="T62" fmla="*/ 266 w 434"/>
                <a:gd name="T63" fmla="*/ 26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4" h="434">
                  <a:moveTo>
                    <a:pt x="424" y="377"/>
                  </a:moveTo>
                  <a:cubicBezTo>
                    <a:pt x="335" y="288"/>
                    <a:pt x="335" y="288"/>
                    <a:pt x="335" y="288"/>
                  </a:cubicBezTo>
                  <a:cubicBezTo>
                    <a:pt x="356" y="256"/>
                    <a:pt x="367" y="222"/>
                    <a:pt x="367" y="184"/>
                  </a:cubicBezTo>
                  <a:cubicBezTo>
                    <a:pt x="367" y="159"/>
                    <a:pt x="362" y="135"/>
                    <a:pt x="353" y="112"/>
                  </a:cubicBezTo>
                  <a:cubicBezTo>
                    <a:pt x="343" y="90"/>
                    <a:pt x="330" y="70"/>
                    <a:pt x="314" y="54"/>
                  </a:cubicBezTo>
                  <a:cubicBezTo>
                    <a:pt x="297" y="37"/>
                    <a:pt x="278" y="24"/>
                    <a:pt x="255" y="14"/>
                  </a:cubicBezTo>
                  <a:cubicBezTo>
                    <a:pt x="232" y="5"/>
                    <a:pt x="208" y="0"/>
                    <a:pt x="184" y="0"/>
                  </a:cubicBezTo>
                  <a:cubicBezTo>
                    <a:pt x="159" y="0"/>
                    <a:pt x="135" y="5"/>
                    <a:pt x="112" y="14"/>
                  </a:cubicBezTo>
                  <a:cubicBezTo>
                    <a:pt x="90" y="24"/>
                    <a:pt x="70" y="37"/>
                    <a:pt x="54" y="54"/>
                  </a:cubicBezTo>
                  <a:cubicBezTo>
                    <a:pt x="37" y="70"/>
                    <a:pt x="24" y="90"/>
                    <a:pt x="14" y="112"/>
                  </a:cubicBezTo>
                  <a:cubicBezTo>
                    <a:pt x="5" y="135"/>
                    <a:pt x="0" y="159"/>
                    <a:pt x="0" y="184"/>
                  </a:cubicBezTo>
                  <a:cubicBezTo>
                    <a:pt x="0" y="208"/>
                    <a:pt x="5" y="232"/>
                    <a:pt x="14" y="255"/>
                  </a:cubicBezTo>
                  <a:cubicBezTo>
                    <a:pt x="24" y="278"/>
                    <a:pt x="37" y="297"/>
                    <a:pt x="54" y="314"/>
                  </a:cubicBezTo>
                  <a:cubicBezTo>
                    <a:pt x="70" y="330"/>
                    <a:pt x="90" y="343"/>
                    <a:pt x="112" y="353"/>
                  </a:cubicBezTo>
                  <a:cubicBezTo>
                    <a:pt x="135" y="362"/>
                    <a:pt x="159" y="367"/>
                    <a:pt x="184" y="367"/>
                  </a:cubicBezTo>
                  <a:cubicBezTo>
                    <a:pt x="222" y="367"/>
                    <a:pt x="256" y="356"/>
                    <a:pt x="288" y="335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83" y="431"/>
                    <a:pt x="391" y="434"/>
                    <a:pt x="400" y="434"/>
                  </a:cubicBezTo>
                  <a:cubicBezTo>
                    <a:pt x="410" y="434"/>
                    <a:pt x="418" y="431"/>
                    <a:pt x="424" y="424"/>
                  </a:cubicBezTo>
                  <a:cubicBezTo>
                    <a:pt x="431" y="418"/>
                    <a:pt x="434" y="410"/>
                    <a:pt x="434" y="400"/>
                  </a:cubicBezTo>
                  <a:cubicBezTo>
                    <a:pt x="434" y="391"/>
                    <a:pt x="431" y="383"/>
                    <a:pt x="424" y="377"/>
                  </a:cubicBezTo>
                  <a:close/>
                  <a:moveTo>
                    <a:pt x="266" y="266"/>
                  </a:moveTo>
                  <a:cubicBezTo>
                    <a:pt x="243" y="289"/>
                    <a:pt x="216" y="300"/>
                    <a:pt x="184" y="300"/>
                  </a:cubicBezTo>
                  <a:cubicBezTo>
                    <a:pt x="151" y="300"/>
                    <a:pt x="124" y="289"/>
                    <a:pt x="101" y="266"/>
                  </a:cubicBezTo>
                  <a:cubicBezTo>
                    <a:pt x="78" y="243"/>
                    <a:pt x="67" y="216"/>
                    <a:pt x="67" y="184"/>
                  </a:cubicBezTo>
                  <a:cubicBezTo>
                    <a:pt x="67" y="151"/>
                    <a:pt x="78" y="124"/>
                    <a:pt x="101" y="101"/>
                  </a:cubicBezTo>
                  <a:cubicBezTo>
                    <a:pt x="124" y="78"/>
                    <a:pt x="151" y="67"/>
                    <a:pt x="184" y="67"/>
                  </a:cubicBezTo>
                  <a:cubicBezTo>
                    <a:pt x="216" y="67"/>
                    <a:pt x="243" y="78"/>
                    <a:pt x="266" y="101"/>
                  </a:cubicBezTo>
                  <a:cubicBezTo>
                    <a:pt x="289" y="124"/>
                    <a:pt x="300" y="151"/>
                    <a:pt x="300" y="184"/>
                  </a:cubicBezTo>
                  <a:cubicBezTo>
                    <a:pt x="300" y="216"/>
                    <a:pt x="289" y="243"/>
                    <a:pt x="266" y="266"/>
                  </a:cubicBezTo>
                  <a:close/>
                  <a:moveTo>
                    <a:pt x="266" y="266"/>
                  </a:moveTo>
                  <a:cubicBezTo>
                    <a:pt x="266" y="266"/>
                    <a:pt x="266" y="266"/>
                    <a:pt x="266" y="2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3600450" y="3497263"/>
              <a:ext cx="244475" cy="47625"/>
            </a:xfrm>
            <a:custGeom>
              <a:avLst/>
              <a:gdLst>
                <a:gd name="T0" fmla="*/ 159 w 167"/>
                <a:gd name="T1" fmla="*/ 0 h 33"/>
                <a:gd name="T2" fmla="*/ 8 w 167"/>
                <a:gd name="T3" fmla="*/ 0 h 33"/>
                <a:gd name="T4" fmla="*/ 3 w 167"/>
                <a:gd name="T5" fmla="*/ 2 h 33"/>
                <a:gd name="T6" fmla="*/ 0 w 167"/>
                <a:gd name="T7" fmla="*/ 8 h 33"/>
                <a:gd name="T8" fmla="*/ 0 w 167"/>
                <a:gd name="T9" fmla="*/ 25 h 33"/>
                <a:gd name="T10" fmla="*/ 3 w 167"/>
                <a:gd name="T11" fmla="*/ 31 h 33"/>
                <a:gd name="T12" fmla="*/ 8 w 167"/>
                <a:gd name="T13" fmla="*/ 33 h 33"/>
                <a:gd name="T14" fmla="*/ 159 w 167"/>
                <a:gd name="T15" fmla="*/ 33 h 33"/>
                <a:gd name="T16" fmla="*/ 165 w 167"/>
                <a:gd name="T17" fmla="*/ 31 h 33"/>
                <a:gd name="T18" fmla="*/ 167 w 167"/>
                <a:gd name="T19" fmla="*/ 25 h 33"/>
                <a:gd name="T20" fmla="*/ 167 w 167"/>
                <a:gd name="T21" fmla="*/ 8 h 33"/>
                <a:gd name="T22" fmla="*/ 165 w 167"/>
                <a:gd name="T23" fmla="*/ 2 h 33"/>
                <a:gd name="T24" fmla="*/ 159 w 167"/>
                <a:gd name="T25" fmla="*/ 0 h 33"/>
                <a:gd name="T26" fmla="*/ 159 w 167"/>
                <a:gd name="T27" fmla="*/ 0 h 33"/>
                <a:gd name="T28" fmla="*/ 159 w 167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7" h="33">
                  <a:moveTo>
                    <a:pt x="1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1" y="33"/>
                    <a:pt x="163" y="32"/>
                    <a:pt x="165" y="31"/>
                  </a:cubicBezTo>
                  <a:cubicBezTo>
                    <a:pt x="166" y="29"/>
                    <a:pt x="167" y="27"/>
                    <a:pt x="167" y="25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7" y="6"/>
                    <a:pt x="166" y="4"/>
                    <a:pt x="165" y="2"/>
                  </a:cubicBezTo>
                  <a:cubicBezTo>
                    <a:pt x="163" y="1"/>
                    <a:pt x="161" y="0"/>
                    <a:pt x="159" y="0"/>
                  </a:cubicBezTo>
                  <a:close/>
                  <a:moveTo>
                    <a:pt x="159" y="0"/>
                  </a:moveTo>
                  <a:cubicBezTo>
                    <a:pt x="159" y="0"/>
                    <a:pt x="159" y="0"/>
                    <a:pt x="1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1020430" y="1784072"/>
            <a:ext cx="1269804" cy="958704"/>
            <a:chOff x="509588" y="1878012"/>
            <a:chExt cx="635000" cy="479426"/>
          </a:xfrm>
          <a:solidFill>
            <a:schemeClr val="bg1"/>
          </a:solidFill>
        </p:grpSpPr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509588" y="1878012"/>
              <a:ext cx="371475" cy="373063"/>
            </a:xfrm>
            <a:custGeom>
              <a:avLst/>
              <a:gdLst>
                <a:gd name="T0" fmla="*/ 151 w 233"/>
                <a:gd name="T1" fmla="*/ 113 h 234"/>
                <a:gd name="T2" fmla="*/ 199 w 233"/>
                <a:gd name="T3" fmla="*/ 44 h 234"/>
                <a:gd name="T4" fmla="*/ 232 w 233"/>
                <a:gd name="T5" fmla="*/ 44 h 234"/>
                <a:gd name="T6" fmla="*/ 232 w 233"/>
                <a:gd name="T7" fmla="*/ 0 h 234"/>
                <a:gd name="T8" fmla="*/ 165 w 233"/>
                <a:gd name="T9" fmla="*/ 0 h 234"/>
                <a:gd name="T10" fmla="*/ 128 w 233"/>
                <a:gd name="T11" fmla="*/ 59 h 234"/>
                <a:gd name="T12" fmla="*/ 121 w 233"/>
                <a:gd name="T13" fmla="*/ 70 h 234"/>
                <a:gd name="T14" fmla="*/ 119 w 233"/>
                <a:gd name="T15" fmla="*/ 76 h 234"/>
                <a:gd name="T16" fmla="*/ 118 w 233"/>
                <a:gd name="T17" fmla="*/ 76 h 234"/>
                <a:gd name="T18" fmla="*/ 115 w 233"/>
                <a:gd name="T19" fmla="*/ 70 h 234"/>
                <a:gd name="T20" fmla="*/ 109 w 233"/>
                <a:gd name="T21" fmla="*/ 59 h 234"/>
                <a:gd name="T22" fmla="*/ 73 w 233"/>
                <a:gd name="T23" fmla="*/ 0 h 234"/>
                <a:gd name="T24" fmla="*/ 1 w 233"/>
                <a:gd name="T25" fmla="*/ 0 h 234"/>
                <a:gd name="T26" fmla="*/ 1 w 233"/>
                <a:gd name="T27" fmla="*/ 44 h 234"/>
                <a:gd name="T28" fmla="*/ 37 w 233"/>
                <a:gd name="T29" fmla="*/ 44 h 234"/>
                <a:gd name="T30" fmla="*/ 85 w 233"/>
                <a:gd name="T31" fmla="*/ 115 h 234"/>
                <a:gd name="T32" fmla="*/ 33 w 233"/>
                <a:gd name="T33" fmla="*/ 191 h 234"/>
                <a:gd name="T34" fmla="*/ 0 w 233"/>
                <a:gd name="T35" fmla="*/ 191 h 234"/>
                <a:gd name="T36" fmla="*/ 0 w 233"/>
                <a:gd name="T37" fmla="*/ 234 h 234"/>
                <a:gd name="T38" fmla="*/ 67 w 233"/>
                <a:gd name="T39" fmla="*/ 234 h 234"/>
                <a:gd name="T40" fmla="*/ 108 w 233"/>
                <a:gd name="T41" fmla="*/ 169 h 234"/>
                <a:gd name="T42" fmla="*/ 114 w 233"/>
                <a:gd name="T43" fmla="*/ 157 h 234"/>
                <a:gd name="T44" fmla="*/ 117 w 233"/>
                <a:gd name="T45" fmla="*/ 152 h 234"/>
                <a:gd name="T46" fmla="*/ 117 w 233"/>
                <a:gd name="T47" fmla="*/ 152 h 234"/>
                <a:gd name="T48" fmla="*/ 120 w 233"/>
                <a:gd name="T49" fmla="*/ 157 h 234"/>
                <a:gd name="T50" fmla="*/ 126 w 233"/>
                <a:gd name="T51" fmla="*/ 168 h 234"/>
                <a:gd name="T52" fmla="*/ 168 w 233"/>
                <a:gd name="T53" fmla="*/ 234 h 234"/>
                <a:gd name="T54" fmla="*/ 233 w 233"/>
                <a:gd name="T55" fmla="*/ 234 h 234"/>
                <a:gd name="T56" fmla="*/ 233 w 233"/>
                <a:gd name="T57" fmla="*/ 191 h 234"/>
                <a:gd name="T58" fmla="*/ 204 w 233"/>
                <a:gd name="T59" fmla="*/ 191 h 234"/>
                <a:gd name="T60" fmla="*/ 151 w 233"/>
                <a:gd name="T61" fmla="*/ 113 h 234"/>
                <a:gd name="T62" fmla="*/ 151 w 233"/>
                <a:gd name="T63" fmla="*/ 113 h 234"/>
                <a:gd name="T64" fmla="*/ 151 w 233"/>
                <a:gd name="T65" fmla="*/ 11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34">
                  <a:moveTo>
                    <a:pt x="151" y="113"/>
                  </a:moveTo>
                  <a:cubicBezTo>
                    <a:pt x="199" y="44"/>
                    <a:pt x="199" y="44"/>
                    <a:pt x="199" y="44"/>
                  </a:cubicBezTo>
                  <a:cubicBezTo>
                    <a:pt x="232" y="44"/>
                    <a:pt x="232" y="44"/>
                    <a:pt x="232" y="44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0" y="72"/>
                    <a:pt x="119" y="74"/>
                    <a:pt x="119" y="76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117" y="74"/>
                    <a:pt x="116" y="72"/>
                    <a:pt x="115" y="70"/>
                  </a:cubicBezTo>
                  <a:cubicBezTo>
                    <a:pt x="111" y="64"/>
                    <a:pt x="109" y="60"/>
                    <a:pt x="109" y="59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7" y="234"/>
                    <a:pt x="67" y="234"/>
                    <a:pt x="67" y="234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10" y="165"/>
                    <a:pt x="112" y="161"/>
                    <a:pt x="114" y="157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7" y="152"/>
                    <a:pt x="117" y="152"/>
                    <a:pt x="117" y="152"/>
                  </a:cubicBezTo>
                  <a:cubicBezTo>
                    <a:pt x="118" y="154"/>
                    <a:pt x="119" y="156"/>
                    <a:pt x="120" y="157"/>
                  </a:cubicBezTo>
                  <a:cubicBezTo>
                    <a:pt x="126" y="168"/>
                    <a:pt x="126" y="168"/>
                    <a:pt x="126" y="168"/>
                  </a:cubicBezTo>
                  <a:cubicBezTo>
                    <a:pt x="168" y="234"/>
                    <a:pt x="168" y="234"/>
                    <a:pt x="168" y="234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191"/>
                    <a:pt x="233" y="191"/>
                    <a:pt x="233" y="191"/>
                  </a:cubicBezTo>
                  <a:cubicBezTo>
                    <a:pt x="204" y="191"/>
                    <a:pt x="204" y="191"/>
                    <a:pt x="204" y="191"/>
                  </a:cubicBezTo>
                  <a:lnTo>
                    <a:pt x="151" y="113"/>
                  </a:lnTo>
                  <a:close/>
                  <a:moveTo>
                    <a:pt x="151" y="113"/>
                  </a:moveTo>
                  <a:cubicBezTo>
                    <a:pt x="151" y="113"/>
                    <a:pt x="151" y="113"/>
                    <a:pt x="151" y="1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928688" y="2046288"/>
              <a:ext cx="215900" cy="311150"/>
            </a:xfrm>
            <a:custGeom>
              <a:avLst/>
              <a:gdLst>
                <a:gd name="T0" fmla="*/ 103 w 136"/>
                <a:gd name="T1" fmla="*/ 141 h 195"/>
                <a:gd name="T2" fmla="*/ 103 w 136"/>
                <a:gd name="T3" fmla="*/ 162 h 195"/>
                <a:gd name="T4" fmla="*/ 43 w 136"/>
                <a:gd name="T5" fmla="*/ 162 h 195"/>
                <a:gd name="T6" fmla="*/ 54 w 136"/>
                <a:gd name="T7" fmla="*/ 143 h 195"/>
                <a:gd name="T8" fmla="*/ 76 w 136"/>
                <a:gd name="T9" fmla="*/ 127 h 195"/>
                <a:gd name="T10" fmla="*/ 102 w 136"/>
                <a:gd name="T11" fmla="*/ 110 h 195"/>
                <a:gd name="T12" fmla="*/ 124 w 136"/>
                <a:gd name="T13" fmla="*/ 88 h 195"/>
                <a:gd name="T14" fmla="*/ 133 w 136"/>
                <a:gd name="T15" fmla="*/ 57 h 195"/>
                <a:gd name="T16" fmla="*/ 115 w 136"/>
                <a:gd name="T17" fmla="*/ 16 h 195"/>
                <a:gd name="T18" fmla="*/ 69 w 136"/>
                <a:gd name="T19" fmla="*/ 0 h 195"/>
                <a:gd name="T20" fmla="*/ 20 w 136"/>
                <a:gd name="T21" fmla="*/ 17 h 195"/>
                <a:gd name="T22" fmla="*/ 3 w 136"/>
                <a:gd name="T23" fmla="*/ 34 h 195"/>
                <a:gd name="T24" fmla="*/ 31 w 136"/>
                <a:gd name="T25" fmla="*/ 58 h 195"/>
                <a:gd name="T26" fmla="*/ 40 w 136"/>
                <a:gd name="T27" fmla="*/ 48 h 195"/>
                <a:gd name="T28" fmla="*/ 66 w 136"/>
                <a:gd name="T29" fmla="*/ 38 h 195"/>
                <a:gd name="T30" fmla="*/ 84 w 136"/>
                <a:gd name="T31" fmla="*/ 45 h 195"/>
                <a:gd name="T32" fmla="*/ 92 w 136"/>
                <a:gd name="T33" fmla="*/ 61 h 195"/>
                <a:gd name="T34" fmla="*/ 85 w 136"/>
                <a:gd name="T35" fmla="*/ 78 h 195"/>
                <a:gd name="T36" fmla="*/ 68 w 136"/>
                <a:gd name="T37" fmla="*/ 92 h 195"/>
                <a:gd name="T38" fmla="*/ 46 w 136"/>
                <a:gd name="T39" fmla="*/ 106 h 195"/>
                <a:gd name="T40" fmla="*/ 24 w 136"/>
                <a:gd name="T41" fmla="*/ 123 h 195"/>
                <a:gd name="T42" fmla="*/ 7 w 136"/>
                <a:gd name="T43" fmla="*/ 145 h 195"/>
                <a:gd name="T44" fmla="*/ 0 w 136"/>
                <a:gd name="T45" fmla="*/ 176 h 195"/>
                <a:gd name="T46" fmla="*/ 1 w 136"/>
                <a:gd name="T47" fmla="*/ 188 h 195"/>
                <a:gd name="T48" fmla="*/ 2 w 136"/>
                <a:gd name="T49" fmla="*/ 195 h 195"/>
                <a:gd name="T50" fmla="*/ 136 w 136"/>
                <a:gd name="T51" fmla="*/ 195 h 195"/>
                <a:gd name="T52" fmla="*/ 136 w 136"/>
                <a:gd name="T53" fmla="*/ 141 h 195"/>
                <a:gd name="T54" fmla="*/ 103 w 136"/>
                <a:gd name="T55" fmla="*/ 141 h 195"/>
                <a:gd name="T56" fmla="*/ 103 w 136"/>
                <a:gd name="T57" fmla="*/ 141 h 195"/>
                <a:gd name="T58" fmla="*/ 103 w 136"/>
                <a:gd name="T59" fmla="*/ 14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" h="195">
                  <a:moveTo>
                    <a:pt x="103" y="141"/>
                  </a:moveTo>
                  <a:cubicBezTo>
                    <a:pt x="103" y="162"/>
                    <a:pt x="103" y="162"/>
                    <a:pt x="103" y="162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55"/>
                    <a:pt x="47" y="149"/>
                    <a:pt x="54" y="143"/>
                  </a:cubicBezTo>
                  <a:cubicBezTo>
                    <a:pt x="60" y="137"/>
                    <a:pt x="68" y="132"/>
                    <a:pt x="76" y="127"/>
                  </a:cubicBezTo>
                  <a:cubicBezTo>
                    <a:pt x="85" y="122"/>
                    <a:pt x="94" y="116"/>
                    <a:pt x="102" y="110"/>
                  </a:cubicBezTo>
                  <a:cubicBezTo>
                    <a:pt x="111" y="104"/>
                    <a:pt x="118" y="97"/>
                    <a:pt x="124" y="88"/>
                  </a:cubicBezTo>
                  <a:cubicBezTo>
                    <a:pt x="130" y="79"/>
                    <a:pt x="133" y="68"/>
                    <a:pt x="133" y="57"/>
                  </a:cubicBezTo>
                  <a:cubicBezTo>
                    <a:pt x="133" y="40"/>
                    <a:pt x="127" y="26"/>
                    <a:pt x="115" y="16"/>
                  </a:cubicBezTo>
                  <a:cubicBezTo>
                    <a:pt x="104" y="5"/>
                    <a:pt x="88" y="0"/>
                    <a:pt x="69" y="0"/>
                  </a:cubicBezTo>
                  <a:cubicBezTo>
                    <a:pt x="50" y="0"/>
                    <a:pt x="34" y="6"/>
                    <a:pt x="20" y="17"/>
                  </a:cubicBezTo>
                  <a:cubicBezTo>
                    <a:pt x="13" y="22"/>
                    <a:pt x="8" y="28"/>
                    <a:pt x="3" y="34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5" y="54"/>
                    <a:pt x="38" y="50"/>
                    <a:pt x="40" y="48"/>
                  </a:cubicBezTo>
                  <a:cubicBezTo>
                    <a:pt x="48" y="42"/>
                    <a:pt x="57" y="38"/>
                    <a:pt x="66" y="38"/>
                  </a:cubicBezTo>
                  <a:cubicBezTo>
                    <a:pt x="73" y="38"/>
                    <a:pt x="79" y="40"/>
                    <a:pt x="84" y="45"/>
                  </a:cubicBezTo>
                  <a:cubicBezTo>
                    <a:pt x="89" y="49"/>
                    <a:pt x="92" y="54"/>
                    <a:pt x="92" y="61"/>
                  </a:cubicBezTo>
                  <a:cubicBezTo>
                    <a:pt x="92" y="67"/>
                    <a:pt x="89" y="72"/>
                    <a:pt x="85" y="78"/>
                  </a:cubicBezTo>
                  <a:cubicBezTo>
                    <a:pt x="80" y="83"/>
                    <a:pt x="75" y="88"/>
                    <a:pt x="68" y="92"/>
                  </a:cubicBezTo>
                  <a:cubicBezTo>
                    <a:pt x="61" y="96"/>
                    <a:pt x="54" y="100"/>
                    <a:pt x="46" y="106"/>
                  </a:cubicBezTo>
                  <a:cubicBezTo>
                    <a:pt x="38" y="111"/>
                    <a:pt x="31" y="117"/>
                    <a:pt x="24" y="123"/>
                  </a:cubicBezTo>
                  <a:cubicBezTo>
                    <a:pt x="17" y="129"/>
                    <a:pt x="12" y="136"/>
                    <a:pt x="7" y="145"/>
                  </a:cubicBezTo>
                  <a:cubicBezTo>
                    <a:pt x="3" y="155"/>
                    <a:pt x="0" y="165"/>
                    <a:pt x="0" y="176"/>
                  </a:cubicBezTo>
                  <a:cubicBezTo>
                    <a:pt x="0" y="176"/>
                    <a:pt x="1" y="180"/>
                    <a:pt x="1" y="188"/>
                  </a:cubicBezTo>
                  <a:cubicBezTo>
                    <a:pt x="2" y="195"/>
                    <a:pt x="2" y="195"/>
                    <a:pt x="2" y="195"/>
                  </a:cubicBezTo>
                  <a:cubicBezTo>
                    <a:pt x="136" y="195"/>
                    <a:pt x="136" y="195"/>
                    <a:pt x="136" y="195"/>
                  </a:cubicBezTo>
                  <a:cubicBezTo>
                    <a:pt x="136" y="141"/>
                    <a:pt x="136" y="141"/>
                    <a:pt x="136" y="141"/>
                  </a:cubicBezTo>
                  <a:lnTo>
                    <a:pt x="103" y="141"/>
                  </a:lnTo>
                  <a:close/>
                  <a:moveTo>
                    <a:pt x="103" y="141"/>
                  </a:moveTo>
                  <a:cubicBezTo>
                    <a:pt x="103" y="141"/>
                    <a:pt x="103" y="141"/>
                    <a:pt x="103" y="1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8" name="Freeform 49"/>
          <p:cNvSpPr>
            <a:spLocks noEditPoints="1"/>
          </p:cNvSpPr>
          <p:nvPr/>
        </p:nvSpPr>
        <p:spPr bwMode="auto">
          <a:xfrm>
            <a:off x="3963199" y="179042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114 w 400"/>
              <a:gd name="T27" fmla="*/ 267 h 400"/>
              <a:gd name="T28" fmla="*/ 65 w 400"/>
              <a:gd name="T29" fmla="*/ 267 h 400"/>
              <a:gd name="T30" fmla="*/ 59 w 400"/>
              <a:gd name="T31" fmla="*/ 264 h 400"/>
              <a:gd name="T32" fmla="*/ 59 w 400"/>
              <a:gd name="T33" fmla="*/ 257 h 400"/>
              <a:gd name="T34" fmla="*/ 110 w 400"/>
              <a:gd name="T35" fmla="*/ 166 h 400"/>
              <a:gd name="T36" fmla="*/ 110 w 400"/>
              <a:gd name="T37" fmla="*/ 166 h 400"/>
              <a:gd name="T38" fmla="*/ 78 w 400"/>
              <a:gd name="T39" fmla="*/ 110 h 400"/>
              <a:gd name="T40" fmla="*/ 77 w 400"/>
              <a:gd name="T41" fmla="*/ 102 h 400"/>
              <a:gd name="T42" fmla="*/ 84 w 400"/>
              <a:gd name="T43" fmla="*/ 99 h 400"/>
              <a:gd name="T44" fmla="*/ 132 w 400"/>
              <a:gd name="T45" fmla="*/ 99 h 400"/>
              <a:gd name="T46" fmla="*/ 146 w 400"/>
              <a:gd name="T47" fmla="*/ 108 h 400"/>
              <a:gd name="T48" fmla="*/ 179 w 400"/>
              <a:gd name="T49" fmla="*/ 166 h 400"/>
              <a:gd name="T50" fmla="*/ 127 w 400"/>
              <a:gd name="T51" fmla="*/ 258 h 400"/>
              <a:gd name="T52" fmla="*/ 114 w 400"/>
              <a:gd name="T53" fmla="*/ 267 h 400"/>
              <a:gd name="T54" fmla="*/ 341 w 400"/>
              <a:gd name="T55" fmla="*/ 44 h 400"/>
              <a:gd name="T56" fmla="*/ 235 w 400"/>
              <a:gd name="T57" fmla="*/ 232 h 400"/>
              <a:gd name="T58" fmla="*/ 235 w 400"/>
              <a:gd name="T59" fmla="*/ 233 h 400"/>
              <a:gd name="T60" fmla="*/ 302 w 400"/>
              <a:gd name="T61" fmla="*/ 357 h 400"/>
              <a:gd name="T62" fmla="*/ 303 w 400"/>
              <a:gd name="T63" fmla="*/ 364 h 400"/>
              <a:gd name="T64" fmla="*/ 296 w 400"/>
              <a:gd name="T65" fmla="*/ 367 h 400"/>
              <a:gd name="T66" fmla="*/ 248 w 400"/>
              <a:gd name="T67" fmla="*/ 367 h 400"/>
              <a:gd name="T68" fmla="*/ 235 w 400"/>
              <a:gd name="T69" fmla="*/ 358 h 400"/>
              <a:gd name="T70" fmla="*/ 166 w 400"/>
              <a:gd name="T71" fmla="*/ 233 h 400"/>
              <a:gd name="T72" fmla="*/ 273 w 400"/>
              <a:gd name="T73" fmla="*/ 42 h 400"/>
              <a:gd name="T74" fmla="*/ 286 w 400"/>
              <a:gd name="T75" fmla="*/ 33 h 400"/>
              <a:gd name="T76" fmla="*/ 335 w 400"/>
              <a:gd name="T77" fmla="*/ 33 h 400"/>
              <a:gd name="T78" fmla="*/ 341 w 400"/>
              <a:gd name="T79" fmla="*/ 36 h 400"/>
              <a:gd name="T80" fmla="*/ 341 w 400"/>
              <a:gd name="T81" fmla="*/ 44 h 400"/>
              <a:gd name="T82" fmla="*/ 341 w 400"/>
              <a:gd name="T83" fmla="*/ 44 h 400"/>
              <a:gd name="T84" fmla="*/ 341 w 400"/>
              <a:gd name="T85" fmla="*/ 44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114" y="267"/>
                </a:moveTo>
                <a:cubicBezTo>
                  <a:pt x="65" y="267"/>
                  <a:pt x="65" y="267"/>
                  <a:pt x="65" y="267"/>
                </a:cubicBezTo>
                <a:cubicBezTo>
                  <a:pt x="63" y="267"/>
                  <a:pt x="61" y="266"/>
                  <a:pt x="59" y="264"/>
                </a:cubicBezTo>
                <a:cubicBezTo>
                  <a:pt x="58" y="261"/>
                  <a:pt x="58" y="259"/>
                  <a:pt x="59" y="257"/>
                </a:cubicBezTo>
                <a:cubicBezTo>
                  <a:pt x="110" y="166"/>
                  <a:pt x="110" y="166"/>
                  <a:pt x="110" y="166"/>
                </a:cubicBezTo>
                <a:cubicBezTo>
                  <a:pt x="110" y="166"/>
                  <a:pt x="110" y="166"/>
                  <a:pt x="110" y="166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76" y="107"/>
                  <a:pt x="76" y="104"/>
                  <a:pt x="77" y="102"/>
                </a:cubicBezTo>
                <a:cubicBezTo>
                  <a:pt x="79" y="100"/>
                  <a:pt x="81" y="99"/>
                  <a:pt x="84" y="99"/>
                </a:cubicBezTo>
                <a:cubicBezTo>
                  <a:pt x="132" y="99"/>
                  <a:pt x="132" y="99"/>
                  <a:pt x="132" y="99"/>
                </a:cubicBezTo>
                <a:cubicBezTo>
                  <a:pt x="138" y="99"/>
                  <a:pt x="142" y="102"/>
                  <a:pt x="146" y="108"/>
                </a:cubicBezTo>
                <a:cubicBezTo>
                  <a:pt x="168" y="147"/>
                  <a:pt x="179" y="166"/>
                  <a:pt x="179" y="166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23" y="264"/>
                  <a:pt x="119" y="267"/>
                  <a:pt x="114" y="267"/>
                </a:cubicBezTo>
                <a:close/>
                <a:moveTo>
                  <a:pt x="341" y="44"/>
                </a:moveTo>
                <a:cubicBezTo>
                  <a:pt x="235" y="232"/>
                  <a:pt x="235" y="232"/>
                  <a:pt x="235" y="232"/>
                </a:cubicBezTo>
                <a:cubicBezTo>
                  <a:pt x="235" y="233"/>
                  <a:pt x="235" y="233"/>
                  <a:pt x="235" y="233"/>
                </a:cubicBezTo>
                <a:cubicBezTo>
                  <a:pt x="302" y="357"/>
                  <a:pt x="302" y="357"/>
                  <a:pt x="302" y="357"/>
                </a:cubicBezTo>
                <a:cubicBezTo>
                  <a:pt x="304" y="359"/>
                  <a:pt x="304" y="362"/>
                  <a:pt x="303" y="364"/>
                </a:cubicBezTo>
                <a:cubicBezTo>
                  <a:pt x="301" y="366"/>
                  <a:pt x="299" y="367"/>
                  <a:pt x="296" y="367"/>
                </a:cubicBezTo>
                <a:cubicBezTo>
                  <a:pt x="248" y="367"/>
                  <a:pt x="248" y="367"/>
                  <a:pt x="248" y="367"/>
                </a:cubicBezTo>
                <a:cubicBezTo>
                  <a:pt x="243" y="367"/>
                  <a:pt x="238" y="364"/>
                  <a:pt x="235" y="358"/>
                </a:cubicBezTo>
                <a:cubicBezTo>
                  <a:pt x="189" y="275"/>
                  <a:pt x="167" y="233"/>
                  <a:pt x="166" y="233"/>
                </a:cubicBezTo>
                <a:cubicBezTo>
                  <a:pt x="273" y="42"/>
                  <a:pt x="273" y="42"/>
                  <a:pt x="273" y="42"/>
                </a:cubicBezTo>
                <a:cubicBezTo>
                  <a:pt x="277" y="36"/>
                  <a:pt x="281" y="33"/>
                  <a:pt x="286" y="33"/>
                </a:cubicBezTo>
                <a:cubicBezTo>
                  <a:pt x="335" y="33"/>
                  <a:pt x="335" y="33"/>
                  <a:pt x="335" y="33"/>
                </a:cubicBezTo>
                <a:cubicBezTo>
                  <a:pt x="338" y="33"/>
                  <a:pt x="340" y="34"/>
                  <a:pt x="341" y="36"/>
                </a:cubicBezTo>
                <a:cubicBezTo>
                  <a:pt x="343" y="39"/>
                  <a:pt x="343" y="41"/>
                  <a:pt x="341" y="44"/>
                </a:cubicBezTo>
                <a:close/>
                <a:moveTo>
                  <a:pt x="341" y="44"/>
                </a:moveTo>
                <a:cubicBezTo>
                  <a:pt x="341" y="44"/>
                  <a:pt x="341" y="44"/>
                  <a:pt x="341" y="4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7" name="グループ化 96"/>
          <p:cNvGrpSpPr/>
          <p:nvPr/>
        </p:nvGrpSpPr>
        <p:grpSpPr>
          <a:xfrm>
            <a:off x="6963114" y="1791694"/>
            <a:ext cx="1276153" cy="1495195"/>
            <a:chOff x="3452813" y="1879600"/>
            <a:chExt cx="638175" cy="747713"/>
          </a:xfrm>
          <a:solidFill>
            <a:schemeClr val="bg1"/>
          </a:solidFill>
        </p:grpSpPr>
        <p:sp>
          <p:nvSpPr>
            <p:cNvPr id="61" name="Freeform 53"/>
            <p:cNvSpPr>
              <a:spLocks noEditPoints="1"/>
            </p:cNvSpPr>
            <p:nvPr/>
          </p:nvSpPr>
          <p:spPr bwMode="auto">
            <a:xfrm>
              <a:off x="3452813" y="2027238"/>
              <a:ext cx="269875" cy="376238"/>
            </a:xfrm>
            <a:custGeom>
              <a:avLst/>
              <a:gdLst>
                <a:gd name="T0" fmla="*/ 113 w 156"/>
                <a:gd name="T1" fmla="*/ 12 h 217"/>
                <a:gd name="T2" fmla="*/ 96 w 156"/>
                <a:gd name="T3" fmla="*/ 0 h 217"/>
                <a:gd name="T4" fmla="*/ 33 w 156"/>
                <a:gd name="T5" fmla="*/ 0 h 217"/>
                <a:gd name="T6" fmla="*/ 25 w 156"/>
                <a:gd name="T7" fmla="*/ 4 h 217"/>
                <a:gd name="T8" fmla="*/ 25 w 156"/>
                <a:gd name="T9" fmla="*/ 13 h 217"/>
                <a:gd name="T10" fmla="*/ 67 w 156"/>
                <a:gd name="T11" fmla="*/ 86 h 217"/>
                <a:gd name="T12" fmla="*/ 67 w 156"/>
                <a:gd name="T13" fmla="*/ 86 h 217"/>
                <a:gd name="T14" fmla="*/ 1 w 156"/>
                <a:gd name="T15" fmla="*/ 203 h 217"/>
                <a:gd name="T16" fmla="*/ 1 w 156"/>
                <a:gd name="T17" fmla="*/ 213 h 217"/>
                <a:gd name="T18" fmla="*/ 9 w 156"/>
                <a:gd name="T19" fmla="*/ 217 h 217"/>
                <a:gd name="T20" fmla="*/ 72 w 156"/>
                <a:gd name="T21" fmla="*/ 217 h 217"/>
                <a:gd name="T22" fmla="*/ 89 w 156"/>
                <a:gd name="T23" fmla="*/ 205 h 217"/>
                <a:gd name="T24" fmla="*/ 156 w 156"/>
                <a:gd name="T25" fmla="*/ 86 h 217"/>
                <a:gd name="T26" fmla="*/ 113 w 156"/>
                <a:gd name="T27" fmla="*/ 12 h 217"/>
                <a:gd name="T28" fmla="*/ 113 w 156"/>
                <a:gd name="T29" fmla="*/ 12 h 217"/>
                <a:gd name="T30" fmla="*/ 113 w 156"/>
                <a:gd name="T31" fmla="*/ 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6" h="217">
                  <a:moveTo>
                    <a:pt x="113" y="12"/>
                  </a:moveTo>
                  <a:cubicBezTo>
                    <a:pt x="108" y="4"/>
                    <a:pt x="103" y="0"/>
                    <a:pt x="9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0"/>
                    <a:pt x="27" y="1"/>
                    <a:pt x="25" y="4"/>
                  </a:cubicBezTo>
                  <a:cubicBezTo>
                    <a:pt x="23" y="6"/>
                    <a:pt x="23" y="10"/>
                    <a:pt x="25" y="13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1" y="203"/>
                    <a:pt x="1" y="203"/>
                    <a:pt x="1" y="203"/>
                  </a:cubicBezTo>
                  <a:cubicBezTo>
                    <a:pt x="0" y="206"/>
                    <a:pt x="0" y="210"/>
                    <a:pt x="1" y="213"/>
                  </a:cubicBezTo>
                  <a:cubicBezTo>
                    <a:pt x="3" y="215"/>
                    <a:pt x="6" y="217"/>
                    <a:pt x="9" y="217"/>
                  </a:cubicBezTo>
                  <a:cubicBezTo>
                    <a:pt x="72" y="217"/>
                    <a:pt x="72" y="217"/>
                    <a:pt x="72" y="217"/>
                  </a:cubicBezTo>
                  <a:cubicBezTo>
                    <a:pt x="78" y="217"/>
                    <a:pt x="84" y="213"/>
                    <a:pt x="89" y="205"/>
                  </a:cubicBezTo>
                  <a:cubicBezTo>
                    <a:pt x="132" y="129"/>
                    <a:pt x="154" y="89"/>
                    <a:pt x="156" y="86"/>
                  </a:cubicBezTo>
                  <a:lnTo>
                    <a:pt x="113" y="12"/>
                  </a:lnTo>
                  <a:close/>
                  <a:moveTo>
                    <a:pt x="113" y="12"/>
                  </a:moveTo>
                  <a:cubicBezTo>
                    <a:pt x="113" y="12"/>
                    <a:pt x="113" y="12"/>
                    <a:pt x="113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Freeform 54"/>
            <p:cNvSpPr>
              <a:spLocks noEditPoints="1"/>
            </p:cNvSpPr>
            <p:nvPr/>
          </p:nvSpPr>
          <p:spPr bwMode="auto">
            <a:xfrm>
              <a:off x="3695700" y="1879600"/>
              <a:ext cx="395288" cy="747713"/>
            </a:xfrm>
            <a:custGeom>
              <a:avLst/>
              <a:gdLst>
                <a:gd name="T0" fmla="*/ 226 w 228"/>
                <a:gd name="T1" fmla="*/ 13 h 431"/>
                <a:gd name="T2" fmla="*/ 226 w 228"/>
                <a:gd name="T3" fmla="*/ 4 h 431"/>
                <a:gd name="T4" fmla="*/ 218 w 228"/>
                <a:gd name="T5" fmla="*/ 0 h 431"/>
                <a:gd name="T6" fmla="*/ 155 w 228"/>
                <a:gd name="T7" fmla="*/ 0 h 431"/>
                <a:gd name="T8" fmla="*/ 138 w 228"/>
                <a:gd name="T9" fmla="*/ 12 h 431"/>
                <a:gd name="T10" fmla="*/ 0 w 228"/>
                <a:gd name="T11" fmla="*/ 257 h 431"/>
                <a:gd name="T12" fmla="*/ 88 w 228"/>
                <a:gd name="T13" fmla="*/ 419 h 431"/>
                <a:gd name="T14" fmla="*/ 105 w 228"/>
                <a:gd name="T15" fmla="*/ 431 h 431"/>
                <a:gd name="T16" fmla="*/ 168 w 228"/>
                <a:gd name="T17" fmla="*/ 431 h 431"/>
                <a:gd name="T18" fmla="*/ 176 w 228"/>
                <a:gd name="T19" fmla="*/ 427 h 431"/>
                <a:gd name="T20" fmla="*/ 176 w 228"/>
                <a:gd name="T21" fmla="*/ 417 h 431"/>
                <a:gd name="T22" fmla="*/ 88 w 228"/>
                <a:gd name="T23" fmla="*/ 257 h 431"/>
                <a:gd name="T24" fmla="*/ 88 w 228"/>
                <a:gd name="T25" fmla="*/ 257 h 431"/>
                <a:gd name="T26" fmla="*/ 226 w 228"/>
                <a:gd name="T27" fmla="*/ 13 h 431"/>
                <a:gd name="T28" fmla="*/ 226 w 228"/>
                <a:gd name="T29" fmla="*/ 13 h 431"/>
                <a:gd name="T30" fmla="*/ 226 w 228"/>
                <a:gd name="T31" fmla="*/ 1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8" h="431">
                  <a:moveTo>
                    <a:pt x="226" y="13"/>
                  </a:moveTo>
                  <a:cubicBezTo>
                    <a:pt x="228" y="10"/>
                    <a:pt x="228" y="6"/>
                    <a:pt x="226" y="4"/>
                  </a:cubicBezTo>
                  <a:cubicBezTo>
                    <a:pt x="224" y="1"/>
                    <a:pt x="222" y="0"/>
                    <a:pt x="218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8" y="0"/>
                    <a:pt x="143" y="4"/>
                    <a:pt x="138" y="12"/>
                  </a:cubicBezTo>
                  <a:cubicBezTo>
                    <a:pt x="49" y="170"/>
                    <a:pt x="3" y="252"/>
                    <a:pt x="0" y="257"/>
                  </a:cubicBezTo>
                  <a:cubicBezTo>
                    <a:pt x="88" y="419"/>
                    <a:pt x="88" y="419"/>
                    <a:pt x="88" y="419"/>
                  </a:cubicBezTo>
                  <a:cubicBezTo>
                    <a:pt x="92" y="427"/>
                    <a:pt x="98" y="431"/>
                    <a:pt x="105" y="431"/>
                  </a:cubicBezTo>
                  <a:cubicBezTo>
                    <a:pt x="168" y="431"/>
                    <a:pt x="168" y="431"/>
                    <a:pt x="168" y="431"/>
                  </a:cubicBezTo>
                  <a:cubicBezTo>
                    <a:pt x="171" y="431"/>
                    <a:pt x="174" y="430"/>
                    <a:pt x="176" y="427"/>
                  </a:cubicBezTo>
                  <a:cubicBezTo>
                    <a:pt x="178" y="424"/>
                    <a:pt x="178" y="421"/>
                    <a:pt x="176" y="417"/>
                  </a:cubicBezTo>
                  <a:cubicBezTo>
                    <a:pt x="88" y="257"/>
                    <a:pt x="88" y="257"/>
                    <a:pt x="88" y="257"/>
                  </a:cubicBezTo>
                  <a:cubicBezTo>
                    <a:pt x="88" y="257"/>
                    <a:pt x="88" y="257"/>
                    <a:pt x="88" y="257"/>
                  </a:cubicBezTo>
                  <a:lnTo>
                    <a:pt x="226" y="13"/>
                  </a:lnTo>
                  <a:close/>
                  <a:moveTo>
                    <a:pt x="226" y="13"/>
                  </a:moveTo>
                  <a:cubicBezTo>
                    <a:pt x="226" y="13"/>
                    <a:pt x="226" y="13"/>
                    <a:pt x="226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5" name="Freeform 58"/>
          <p:cNvSpPr>
            <a:spLocks noEditPoints="1"/>
          </p:cNvSpPr>
          <p:nvPr/>
        </p:nvSpPr>
        <p:spPr bwMode="auto">
          <a:xfrm>
            <a:off x="10150322" y="1958243"/>
            <a:ext cx="971400" cy="1324200"/>
          </a:xfrm>
          <a:custGeom>
            <a:avLst/>
            <a:gdLst>
              <a:gd name="T0" fmla="*/ 266 w 268"/>
              <a:gd name="T1" fmla="*/ 4 h 367"/>
              <a:gd name="T2" fmla="*/ 259 w 268"/>
              <a:gd name="T3" fmla="*/ 0 h 367"/>
              <a:gd name="T4" fmla="*/ 210 w 268"/>
              <a:gd name="T5" fmla="*/ 0 h 367"/>
              <a:gd name="T6" fmla="*/ 202 w 268"/>
              <a:gd name="T7" fmla="*/ 5 h 367"/>
              <a:gd name="T8" fmla="*/ 152 w 268"/>
              <a:gd name="T9" fmla="*/ 114 h 367"/>
              <a:gd name="T10" fmla="*/ 145 w 268"/>
              <a:gd name="T11" fmla="*/ 130 h 367"/>
              <a:gd name="T12" fmla="*/ 137 w 268"/>
              <a:gd name="T13" fmla="*/ 148 h 367"/>
              <a:gd name="T14" fmla="*/ 123 w 268"/>
              <a:gd name="T15" fmla="*/ 115 h 367"/>
              <a:gd name="T16" fmla="*/ 66 w 268"/>
              <a:gd name="T17" fmla="*/ 5 h 367"/>
              <a:gd name="T18" fmla="*/ 59 w 268"/>
              <a:gd name="T19" fmla="*/ 0 h 367"/>
              <a:gd name="T20" fmla="*/ 8 w 268"/>
              <a:gd name="T21" fmla="*/ 0 h 367"/>
              <a:gd name="T22" fmla="*/ 1 w 268"/>
              <a:gd name="T23" fmla="*/ 4 h 367"/>
              <a:gd name="T24" fmla="*/ 1 w 268"/>
              <a:gd name="T25" fmla="*/ 13 h 367"/>
              <a:gd name="T26" fmla="*/ 85 w 268"/>
              <a:gd name="T27" fmla="*/ 163 h 367"/>
              <a:gd name="T28" fmla="*/ 29 w 268"/>
              <a:gd name="T29" fmla="*/ 163 h 367"/>
              <a:gd name="T30" fmla="*/ 23 w 268"/>
              <a:gd name="T31" fmla="*/ 166 h 367"/>
              <a:gd name="T32" fmla="*/ 21 w 268"/>
              <a:gd name="T33" fmla="*/ 172 h 367"/>
              <a:gd name="T34" fmla="*/ 21 w 268"/>
              <a:gd name="T35" fmla="*/ 199 h 367"/>
              <a:gd name="T36" fmla="*/ 23 w 268"/>
              <a:gd name="T37" fmla="*/ 205 h 367"/>
              <a:gd name="T38" fmla="*/ 29 w 268"/>
              <a:gd name="T39" fmla="*/ 207 h 367"/>
              <a:gd name="T40" fmla="*/ 104 w 268"/>
              <a:gd name="T41" fmla="*/ 207 h 367"/>
              <a:gd name="T42" fmla="*/ 104 w 268"/>
              <a:gd name="T43" fmla="*/ 229 h 367"/>
              <a:gd name="T44" fmla="*/ 29 w 268"/>
              <a:gd name="T45" fmla="*/ 229 h 367"/>
              <a:gd name="T46" fmla="*/ 23 w 268"/>
              <a:gd name="T47" fmla="*/ 232 h 367"/>
              <a:gd name="T48" fmla="*/ 21 w 268"/>
              <a:gd name="T49" fmla="*/ 238 h 367"/>
              <a:gd name="T50" fmla="*/ 21 w 268"/>
              <a:gd name="T51" fmla="*/ 264 h 367"/>
              <a:gd name="T52" fmla="*/ 23 w 268"/>
              <a:gd name="T53" fmla="*/ 270 h 367"/>
              <a:gd name="T54" fmla="*/ 29 w 268"/>
              <a:gd name="T55" fmla="*/ 273 h 367"/>
              <a:gd name="T56" fmla="*/ 104 w 268"/>
              <a:gd name="T57" fmla="*/ 273 h 367"/>
              <a:gd name="T58" fmla="*/ 104 w 268"/>
              <a:gd name="T59" fmla="*/ 359 h 367"/>
              <a:gd name="T60" fmla="*/ 107 w 268"/>
              <a:gd name="T61" fmla="*/ 365 h 367"/>
              <a:gd name="T62" fmla="*/ 112 w 268"/>
              <a:gd name="T63" fmla="*/ 367 h 367"/>
              <a:gd name="T64" fmla="*/ 157 w 268"/>
              <a:gd name="T65" fmla="*/ 367 h 367"/>
              <a:gd name="T66" fmla="*/ 163 w 268"/>
              <a:gd name="T67" fmla="*/ 365 h 367"/>
              <a:gd name="T68" fmla="*/ 166 w 268"/>
              <a:gd name="T69" fmla="*/ 359 h 367"/>
              <a:gd name="T70" fmla="*/ 166 w 268"/>
              <a:gd name="T71" fmla="*/ 273 h 367"/>
              <a:gd name="T72" fmla="*/ 241 w 268"/>
              <a:gd name="T73" fmla="*/ 273 h 367"/>
              <a:gd name="T74" fmla="*/ 247 w 268"/>
              <a:gd name="T75" fmla="*/ 270 h 367"/>
              <a:gd name="T76" fmla="*/ 250 w 268"/>
              <a:gd name="T77" fmla="*/ 264 h 367"/>
              <a:gd name="T78" fmla="*/ 250 w 268"/>
              <a:gd name="T79" fmla="*/ 238 h 367"/>
              <a:gd name="T80" fmla="*/ 247 w 268"/>
              <a:gd name="T81" fmla="*/ 232 h 367"/>
              <a:gd name="T82" fmla="*/ 241 w 268"/>
              <a:gd name="T83" fmla="*/ 229 h 367"/>
              <a:gd name="T84" fmla="*/ 166 w 268"/>
              <a:gd name="T85" fmla="*/ 229 h 367"/>
              <a:gd name="T86" fmla="*/ 166 w 268"/>
              <a:gd name="T87" fmla="*/ 207 h 367"/>
              <a:gd name="T88" fmla="*/ 241 w 268"/>
              <a:gd name="T89" fmla="*/ 207 h 367"/>
              <a:gd name="T90" fmla="*/ 247 w 268"/>
              <a:gd name="T91" fmla="*/ 205 h 367"/>
              <a:gd name="T92" fmla="*/ 250 w 268"/>
              <a:gd name="T93" fmla="*/ 199 h 367"/>
              <a:gd name="T94" fmla="*/ 250 w 268"/>
              <a:gd name="T95" fmla="*/ 172 h 367"/>
              <a:gd name="T96" fmla="*/ 247 w 268"/>
              <a:gd name="T97" fmla="*/ 166 h 367"/>
              <a:gd name="T98" fmla="*/ 241 w 268"/>
              <a:gd name="T99" fmla="*/ 163 h 367"/>
              <a:gd name="T100" fmla="*/ 185 w 268"/>
              <a:gd name="T101" fmla="*/ 163 h 367"/>
              <a:gd name="T102" fmla="*/ 267 w 268"/>
              <a:gd name="T103" fmla="*/ 12 h 367"/>
              <a:gd name="T104" fmla="*/ 266 w 268"/>
              <a:gd name="T105" fmla="*/ 4 h 367"/>
              <a:gd name="T106" fmla="*/ 266 w 268"/>
              <a:gd name="T107" fmla="*/ 4 h 367"/>
              <a:gd name="T108" fmla="*/ 266 w 268"/>
              <a:gd name="T109" fmla="*/ 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8" h="367">
                <a:moveTo>
                  <a:pt x="266" y="4"/>
                </a:moveTo>
                <a:cubicBezTo>
                  <a:pt x="265" y="1"/>
                  <a:pt x="262" y="0"/>
                  <a:pt x="259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06" y="0"/>
                  <a:pt x="203" y="2"/>
                  <a:pt x="202" y="5"/>
                </a:cubicBezTo>
                <a:cubicBezTo>
                  <a:pt x="152" y="114"/>
                  <a:pt x="152" y="114"/>
                  <a:pt x="152" y="114"/>
                </a:cubicBezTo>
                <a:cubicBezTo>
                  <a:pt x="151" y="117"/>
                  <a:pt x="149" y="123"/>
                  <a:pt x="145" y="130"/>
                </a:cubicBezTo>
                <a:cubicBezTo>
                  <a:pt x="142" y="138"/>
                  <a:pt x="139" y="144"/>
                  <a:pt x="137" y="148"/>
                </a:cubicBezTo>
                <a:cubicBezTo>
                  <a:pt x="131" y="133"/>
                  <a:pt x="126" y="122"/>
                  <a:pt x="123" y="115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2"/>
                  <a:pt x="62" y="0"/>
                  <a:pt x="5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3" y="1"/>
                  <a:pt x="1" y="4"/>
                </a:cubicBezTo>
                <a:cubicBezTo>
                  <a:pt x="0" y="7"/>
                  <a:pt x="0" y="10"/>
                  <a:pt x="1" y="13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7" y="163"/>
                  <a:pt x="25" y="164"/>
                  <a:pt x="23" y="166"/>
                </a:cubicBezTo>
                <a:cubicBezTo>
                  <a:pt x="21" y="167"/>
                  <a:pt x="21" y="169"/>
                  <a:pt x="21" y="172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21" y="201"/>
                  <a:pt x="21" y="203"/>
                  <a:pt x="23" y="205"/>
                </a:cubicBezTo>
                <a:cubicBezTo>
                  <a:pt x="25" y="206"/>
                  <a:pt x="27" y="207"/>
                  <a:pt x="29" y="207"/>
                </a:cubicBezTo>
                <a:cubicBezTo>
                  <a:pt x="104" y="207"/>
                  <a:pt x="104" y="207"/>
                  <a:pt x="104" y="207"/>
                </a:cubicBezTo>
                <a:cubicBezTo>
                  <a:pt x="104" y="229"/>
                  <a:pt x="104" y="229"/>
                  <a:pt x="104" y="229"/>
                </a:cubicBezTo>
                <a:cubicBezTo>
                  <a:pt x="29" y="229"/>
                  <a:pt x="29" y="229"/>
                  <a:pt x="29" y="229"/>
                </a:cubicBezTo>
                <a:cubicBezTo>
                  <a:pt x="27" y="229"/>
                  <a:pt x="25" y="230"/>
                  <a:pt x="23" y="232"/>
                </a:cubicBezTo>
                <a:cubicBezTo>
                  <a:pt x="21" y="233"/>
                  <a:pt x="21" y="235"/>
                  <a:pt x="21" y="238"/>
                </a:cubicBezTo>
                <a:cubicBezTo>
                  <a:pt x="21" y="264"/>
                  <a:pt x="21" y="264"/>
                  <a:pt x="21" y="264"/>
                </a:cubicBezTo>
                <a:cubicBezTo>
                  <a:pt x="21" y="267"/>
                  <a:pt x="21" y="269"/>
                  <a:pt x="23" y="270"/>
                </a:cubicBezTo>
                <a:cubicBezTo>
                  <a:pt x="25" y="272"/>
                  <a:pt x="27" y="273"/>
                  <a:pt x="29" y="273"/>
                </a:cubicBezTo>
                <a:cubicBezTo>
                  <a:pt x="104" y="273"/>
                  <a:pt x="104" y="273"/>
                  <a:pt x="104" y="273"/>
                </a:cubicBezTo>
                <a:cubicBezTo>
                  <a:pt x="104" y="359"/>
                  <a:pt x="104" y="359"/>
                  <a:pt x="104" y="359"/>
                </a:cubicBezTo>
                <a:cubicBezTo>
                  <a:pt x="104" y="361"/>
                  <a:pt x="105" y="363"/>
                  <a:pt x="107" y="365"/>
                </a:cubicBezTo>
                <a:cubicBezTo>
                  <a:pt x="108" y="366"/>
                  <a:pt x="110" y="367"/>
                  <a:pt x="112" y="367"/>
                </a:cubicBezTo>
                <a:cubicBezTo>
                  <a:pt x="157" y="367"/>
                  <a:pt x="157" y="367"/>
                  <a:pt x="157" y="367"/>
                </a:cubicBezTo>
                <a:cubicBezTo>
                  <a:pt x="159" y="367"/>
                  <a:pt x="161" y="366"/>
                  <a:pt x="163" y="365"/>
                </a:cubicBezTo>
                <a:cubicBezTo>
                  <a:pt x="165" y="363"/>
                  <a:pt x="166" y="361"/>
                  <a:pt x="166" y="359"/>
                </a:cubicBezTo>
                <a:cubicBezTo>
                  <a:pt x="166" y="273"/>
                  <a:pt x="166" y="273"/>
                  <a:pt x="166" y="273"/>
                </a:cubicBezTo>
                <a:cubicBezTo>
                  <a:pt x="241" y="273"/>
                  <a:pt x="241" y="273"/>
                  <a:pt x="241" y="273"/>
                </a:cubicBezTo>
                <a:cubicBezTo>
                  <a:pt x="243" y="273"/>
                  <a:pt x="245" y="272"/>
                  <a:pt x="247" y="270"/>
                </a:cubicBezTo>
                <a:cubicBezTo>
                  <a:pt x="249" y="269"/>
                  <a:pt x="250" y="267"/>
                  <a:pt x="250" y="264"/>
                </a:cubicBezTo>
                <a:cubicBezTo>
                  <a:pt x="250" y="238"/>
                  <a:pt x="250" y="238"/>
                  <a:pt x="250" y="238"/>
                </a:cubicBezTo>
                <a:cubicBezTo>
                  <a:pt x="250" y="235"/>
                  <a:pt x="249" y="233"/>
                  <a:pt x="247" y="232"/>
                </a:cubicBezTo>
                <a:cubicBezTo>
                  <a:pt x="245" y="230"/>
                  <a:pt x="243" y="229"/>
                  <a:pt x="241" y="229"/>
                </a:cubicBezTo>
                <a:cubicBezTo>
                  <a:pt x="166" y="229"/>
                  <a:pt x="166" y="229"/>
                  <a:pt x="166" y="229"/>
                </a:cubicBezTo>
                <a:cubicBezTo>
                  <a:pt x="166" y="207"/>
                  <a:pt x="166" y="207"/>
                  <a:pt x="166" y="207"/>
                </a:cubicBezTo>
                <a:cubicBezTo>
                  <a:pt x="241" y="207"/>
                  <a:pt x="241" y="207"/>
                  <a:pt x="241" y="207"/>
                </a:cubicBezTo>
                <a:cubicBezTo>
                  <a:pt x="243" y="207"/>
                  <a:pt x="245" y="206"/>
                  <a:pt x="247" y="205"/>
                </a:cubicBezTo>
                <a:cubicBezTo>
                  <a:pt x="249" y="203"/>
                  <a:pt x="250" y="201"/>
                  <a:pt x="250" y="199"/>
                </a:cubicBezTo>
                <a:cubicBezTo>
                  <a:pt x="250" y="172"/>
                  <a:pt x="250" y="172"/>
                  <a:pt x="250" y="172"/>
                </a:cubicBezTo>
                <a:cubicBezTo>
                  <a:pt x="250" y="169"/>
                  <a:pt x="249" y="167"/>
                  <a:pt x="247" y="166"/>
                </a:cubicBezTo>
                <a:cubicBezTo>
                  <a:pt x="245" y="164"/>
                  <a:pt x="243" y="163"/>
                  <a:pt x="241" y="163"/>
                </a:cubicBezTo>
                <a:cubicBezTo>
                  <a:pt x="185" y="163"/>
                  <a:pt x="185" y="163"/>
                  <a:pt x="185" y="163"/>
                </a:cubicBezTo>
                <a:cubicBezTo>
                  <a:pt x="267" y="12"/>
                  <a:pt x="267" y="12"/>
                  <a:pt x="267" y="12"/>
                </a:cubicBezTo>
                <a:cubicBezTo>
                  <a:pt x="268" y="9"/>
                  <a:pt x="268" y="7"/>
                  <a:pt x="266" y="4"/>
                </a:cubicBezTo>
                <a:close/>
                <a:moveTo>
                  <a:pt x="266" y="4"/>
                </a:moveTo>
                <a:cubicBezTo>
                  <a:pt x="266" y="4"/>
                  <a:pt x="266" y="4"/>
                  <a:pt x="266" y="4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12818495" y="1943434"/>
            <a:ext cx="1272980" cy="1272980"/>
            <a:chOff x="6400800" y="1881188"/>
            <a:chExt cx="636588" cy="636588"/>
          </a:xfrm>
          <a:solidFill>
            <a:schemeClr val="bg1"/>
          </a:solidFill>
        </p:grpSpPr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6400800" y="1881188"/>
              <a:ext cx="636588" cy="636588"/>
            </a:xfrm>
            <a:custGeom>
              <a:avLst/>
              <a:gdLst>
                <a:gd name="T0" fmla="*/ 325 w 400"/>
                <a:gd name="T1" fmla="*/ 0 h 400"/>
                <a:gd name="T2" fmla="*/ 22 w 400"/>
                <a:gd name="T3" fmla="*/ 22 h 400"/>
                <a:gd name="T4" fmla="*/ 0 w 400"/>
                <a:gd name="T5" fmla="*/ 325 h 400"/>
                <a:gd name="T6" fmla="*/ 75 w 400"/>
                <a:gd name="T7" fmla="*/ 400 h 400"/>
                <a:gd name="T8" fmla="*/ 378 w 400"/>
                <a:gd name="T9" fmla="*/ 378 h 400"/>
                <a:gd name="T10" fmla="*/ 400 w 400"/>
                <a:gd name="T11" fmla="*/ 75 h 400"/>
                <a:gd name="T12" fmla="*/ 236 w 400"/>
                <a:gd name="T13" fmla="*/ 58 h 400"/>
                <a:gd name="T14" fmla="*/ 254 w 400"/>
                <a:gd name="T15" fmla="*/ 129 h 400"/>
                <a:gd name="T16" fmla="*/ 258 w 400"/>
                <a:gd name="T17" fmla="*/ 140 h 400"/>
                <a:gd name="T18" fmla="*/ 269 w 400"/>
                <a:gd name="T19" fmla="*/ 58 h 400"/>
                <a:gd name="T20" fmla="*/ 287 w 400"/>
                <a:gd name="T21" fmla="*/ 154 h 400"/>
                <a:gd name="T22" fmla="*/ 269 w 400"/>
                <a:gd name="T23" fmla="*/ 144 h 400"/>
                <a:gd name="T24" fmla="*/ 238 w 400"/>
                <a:gd name="T25" fmla="*/ 149 h 400"/>
                <a:gd name="T26" fmla="*/ 236 w 400"/>
                <a:gd name="T27" fmla="*/ 58 h 400"/>
                <a:gd name="T28" fmla="*/ 176 w 400"/>
                <a:gd name="T29" fmla="*/ 66 h 400"/>
                <a:gd name="T30" fmla="*/ 217 w 400"/>
                <a:gd name="T31" fmla="*/ 66 h 400"/>
                <a:gd name="T32" fmla="*/ 222 w 400"/>
                <a:gd name="T33" fmla="*/ 123 h 400"/>
                <a:gd name="T34" fmla="*/ 196 w 400"/>
                <a:gd name="T35" fmla="*/ 156 h 400"/>
                <a:gd name="T36" fmla="*/ 171 w 400"/>
                <a:gd name="T37" fmla="*/ 123 h 400"/>
                <a:gd name="T38" fmla="*/ 124 w 400"/>
                <a:gd name="T39" fmla="*/ 25 h 400"/>
                <a:gd name="T40" fmla="*/ 151 w 400"/>
                <a:gd name="T41" fmla="*/ 25 h 400"/>
                <a:gd name="T42" fmla="*/ 147 w 400"/>
                <a:gd name="T43" fmla="*/ 102 h 400"/>
                <a:gd name="T44" fmla="*/ 127 w 400"/>
                <a:gd name="T45" fmla="*/ 154 h 400"/>
                <a:gd name="T46" fmla="*/ 116 w 400"/>
                <a:gd name="T47" fmla="*/ 61 h 400"/>
                <a:gd name="T48" fmla="*/ 103 w 400"/>
                <a:gd name="T49" fmla="*/ 25 h 400"/>
                <a:gd name="T50" fmla="*/ 338 w 400"/>
                <a:gd name="T51" fmla="*/ 339 h 400"/>
                <a:gd name="T52" fmla="*/ 308 w 400"/>
                <a:gd name="T53" fmla="*/ 368 h 400"/>
                <a:gd name="T54" fmla="*/ 93 w 400"/>
                <a:gd name="T55" fmla="*/ 368 h 400"/>
                <a:gd name="T56" fmla="*/ 62 w 400"/>
                <a:gd name="T57" fmla="*/ 339 h 400"/>
                <a:gd name="T58" fmla="*/ 62 w 400"/>
                <a:gd name="T59" fmla="*/ 204 h 400"/>
                <a:gd name="T60" fmla="*/ 93 w 400"/>
                <a:gd name="T61" fmla="*/ 176 h 400"/>
                <a:gd name="T62" fmla="*/ 308 w 400"/>
                <a:gd name="T63" fmla="*/ 176 h 400"/>
                <a:gd name="T64" fmla="*/ 339 w 400"/>
                <a:gd name="T65" fmla="*/ 204 h 400"/>
                <a:gd name="T66" fmla="*/ 338 w 400"/>
                <a:gd name="T67" fmla="*/ 339 h 400"/>
                <a:gd name="T68" fmla="*/ 338 w 400"/>
                <a:gd name="T69" fmla="*/ 33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236" y="58"/>
                  </a:moveTo>
                  <a:cubicBezTo>
                    <a:pt x="254" y="58"/>
                    <a:pt x="254" y="58"/>
                    <a:pt x="254" y="58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33"/>
                    <a:pt x="254" y="135"/>
                    <a:pt x="254" y="136"/>
                  </a:cubicBezTo>
                  <a:cubicBezTo>
                    <a:pt x="254" y="138"/>
                    <a:pt x="256" y="140"/>
                    <a:pt x="258" y="140"/>
                  </a:cubicBezTo>
                  <a:cubicBezTo>
                    <a:pt x="262" y="140"/>
                    <a:pt x="266" y="137"/>
                    <a:pt x="269" y="132"/>
                  </a:cubicBezTo>
                  <a:cubicBezTo>
                    <a:pt x="269" y="58"/>
                    <a:pt x="269" y="58"/>
                    <a:pt x="269" y="58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7" y="154"/>
                    <a:pt x="287" y="154"/>
                    <a:pt x="287" y="154"/>
                  </a:cubicBezTo>
                  <a:cubicBezTo>
                    <a:pt x="269" y="154"/>
                    <a:pt x="269" y="154"/>
                    <a:pt x="269" y="154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2" y="152"/>
                    <a:pt x="256" y="156"/>
                    <a:pt x="249" y="156"/>
                  </a:cubicBezTo>
                  <a:cubicBezTo>
                    <a:pt x="244" y="156"/>
                    <a:pt x="240" y="153"/>
                    <a:pt x="238" y="149"/>
                  </a:cubicBezTo>
                  <a:cubicBezTo>
                    <a:pt x="237" y="145"/>
                    <a:pt x="236" y="141"/>
                    <a:pt x="236" y="134"/>
                  </a:cubicBezTo>
                  <a:lnTo>
                    <a:pt x="236" y="58"/>
                  </a:lnTo>
                  <a:close/>
                  <a:moveTo>
                    <a:pt x="171" y="89"/>
                  </a:moveTo>
                  <a:cubicBezTo>
                    <a:pt x="171" y="79"/>
                    <a:pt x="172" y="72"/>
                    <a:pt x="176" y="66"/>
                  </a:cubicBezTo>
                  <a:cubicBezTo>
                    <a:pt x="181" y="60"/>
                    <a:pt x="187" y="57"/>
                    <a:pt x="196" y="57"/>
                  </a:cubicBezTo>
                  <a:cubicBezTo>
                    <a:pt x="205" y="57"/>
                    <a:pt x="212" y="60"/>
                    <a:pt x="217" y="66"/>
                  </a:cubicBezTo>
                  <a:cubicBezTo>
                    <a:pt x="220" y="72"/>
                    <a:pt x="222" y="79"/>
                    <a:pt x="222" y="89"/>
                  </a:cubicBezTo>
                  <a:cubicBezTo>
                    <a:pt x="222" y="123"/>
                    <a:pt x="222" y="123"/>
                    <a:pt x="222" y="123"/>
                  </a:cubicBezTo>
                  <a:cubicBezTo>
                    <a:pt x="222" y="133"/>
                    <a:pt x="220" y="141"/>
                    <a:pt x="217" y="146"/>
                  </a:cubicBezTo>
                  <a:cubicBezTo>
                    <a:pt x="212" y="152"/>
                    <a:pt x="205" y="156"/>
                    <a:pt x="196" y="156"/>
                  </a:cubicBezTo>
                  <a:cubicBezTo>
                    <a:pt x="187" y="156"/>
                    <a:pt x="181" y="152"/>
                    <a:pt x="176" y="146"/>
                  </a:cubicBezTo>
                  <a:cubicBezTo>
                    <a:pt x="172" y="141"/>
                    <a:pt x="171" y="133"/>
                    <a:pt x="171" y="123"/>
                  </a:cubicBezTo>
                  <a:lnTo>
                    <a:pt x="171" y="89"/>
                  </a:lnTo>
                  <a:close/>
                  <a:moveTo>
                    <a:pt x="124" y="25"/>
                  </a:moveTo>
                  <a:cubicBezTo>
                    <a:pt x="137" y="76"/>
                    <a:pt x="137" y="76"/>
                    <a:pt x="137" y="7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7" y="154"/>
                    <a:pt x="147" y="154"/>
                    <a:pt x="147" y="154"/>
                  </a:cubicBezTo>
                  <a:cubicBezTo>
                    <a:pt x="127" y="154"/>
                    <a:pt x="127" y="154"/>
                    <a:pt x="127" y="154"/>
                  </a:cubicBezTo>
                  <a:cubicBezTo>
                    <a:pt x="127" y="102"/>
                    <a:pt x="127" y="102"/>
                    <a:pt x="127" y="102"/>
                  </a:cubicBezTo>
                  <a:cubicBezTo>
                    <a:pt x="126" y="92"/>
                    <a:pt x="122" y="79"/>
                    <a:pt x="116" y="61"/>
                  </a:cubicBezTo>
                  <a:cubicBezTo>
                    <a:pt x="112" y="49"/>
                    <a:pt x="110" y="43"/>
                    <a:pt x="110" y="43"/>
                  </a:cubicBezTo>
                  <a:cubicBezTo>
                    <a:pt x="103" y="25"/>
                    <a:pt x="103" y="25"/>
                    <a:pt x="103" y="25"/>
                  </a:cubicBezTo>
                  <a:lnTo>
                    <a:pt x="124" y="25"/>
                  </a:lnTo>
                  <a:close/>
                  <a:moveTo>
                    <a:pt x="338" y="339"/>
                  </a:moveTo>
                  <a:cubicBezTo>
                    <a:pt x="337" y="347"/>
                    <a:pt x="333" y="353"/>
                    <a:pt x="327" y="358"/>
                  </a:cubicBezTo>
                  <a:cubicBezTo>
                    <a:pt x="322" y="364"/>
                    <a:pt x="315" y="367"/>
                    <a:pt x="308" y="368"/>
                  </a:cubicBezTo>
                  <a:cubicBezTo>
                    <a:pt x="284" y="370"/>
                    <a:pt x="248" y="372"/>
                    <a:pt x="200" y="372"/>
                  </a:cubicBezTo>
                  <a:cubicBezTo>
                    <a:pt x="152" y="372"/>
                    <a:pt x="117" y="370"/>
                    <a:pt x="93" y="368"/>
                  </a:cubicBezTo>
                  <a:cubicBezTo>
                    <a:pt x="85" y="367"/>
                    <a:pt x="79" y="364"/>
                    <a:pt x="73" y="358"/>
                  </a:cubicBezTo>
                  <a:cubicBezTo>
                    <a:pt x="67" y="353"/>
                    <a:pt x="64" y="347"/>
                    <a:pt x="62" y="339"/>
                  </a:cubicBezTo>
                  <a:cubicBezTo>
                    <a:pt x="59" y="325"/>
                    <a:pt x="57" y="302"/>
                    <a:pt x="57" y="272"/>
                  </a:cubicBezTo>
                  <a:cubicBezTo>
                    <a:pt x="57" y="242"/>
                    <a:pt x="59" y="219"/>
                    <a:pt x="62" y="204"/>
                  </a:cubicBezTo>
                  <a:cubicBezTo>
                    <a:pt x="64" y="196"/>
                    <a:pt x="67" y="190"/>
                    <a:pt x="73" y="185"/>
                  </a:cubicBezTo>
                  <a:cubicBezTo>
                    <a:pt x="79" y="180"/>
                    <a:pt x="85" y="177"/>
                    <a:pt x="93" y="176"/>
                  </a:cubicBezTo>
                  <a:cubicBezTo>
                    <a:pt x="117" y="173"/>
                    <a:pt x="152" y="172"/>
                    <a:pt x="200" y="172"/>
                  </a:cubicBezTo>
                  <a:cubicBezTo>
                    <a:pt x="248" y="172"/>
                    <a:pt x="284" y="173"/>
                    <a:pt x="308" y="176"/>
                  </a:cubicBezTo>
                  <a:cubicBezTo>
                    <a:pt x="315" y="177"/>
                    <a:pt x="322" y="180"/>
                    <a:pt x="327" y="185"/>
                  </a:cubicBezTo>
                  <a:cubicBezTo>
                    <a:pt x="333" y="190"/>
                    <a:pt x="337" y="196"/>
                    <a:pt x="339" y="204"/>
                  </a:cubicBezTo>
                  <a:cubicBezTo>
                    <a:pt x="342" y="218"/>
                    <a:pt x="344" y="241"/>
                    <a:pt x="344" y="272"/>
                  </a:cubicBezTo>
                  <a:cubicBezTo>
                    <a:pt x="344" y="302"/>
                    <a:pt x="342" y="325"/>
                    <a:pt x="338" y="339"/>
                  </a:cubicBezTo>
                  <a:close/>
                  <a:moveTo>
                    <a:pt x="338" y="339"/>
                  </a:moveTo>
                  <a:cubicBezTo>
                    <a:pt x="338" y="339"/>
                    <a:pt x="338" y="339"/>
                    <a:pt x="338" y="3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3"/>
            <p:cNvSpPr>
              <a:spLocks noEditPoints="1"/>
            </p:cNvSpPr>
            <p:nvPr/>
          </p:nvSpPr>
          <p:spPr bwMode="auto">
            <a:xfrm>
              <a:off x="6524625" y="2208213"/>
              <a:ext cx="96838" cy="204788"/>
            </a:xfrm>
            <a:custGeom>
              <a:avLst/>
              <a:gdLst>
                <a:gd name="T0" fmla="*/ 0 w 61"/>
                <a:gd name="T1" fmla="*/ 18 h 129"/>
                <a:gd name="T2" fmla="*/ 21 w 61"/>
                <a:gd name="T3" fmla="*/ 18 h 129"/>
                <a:gd name="T4" fmla="*/ 21 w 61"/>
                <a:gd name="T5" fmla="*/ 129 h 129"/>
                <a:gd name="T6" fmla="*/ 40 w 61"/>
                <a:gd name="T7" fmla="*/ 129 h 129"/>
                <a:gd name="T8" fmla="*/ 40 w 61"/>
                <a:gd name="T9" fmla="*/ 18 h 129"/>
                <a:gd name="T10" fmla="*/ 61 w 61"/>
                <a:gd name="T11" fmla="*/ 18 h 129"/>
                <a:gd name="T12" fmla="*/ 61 w 61"/>
                <a:gd name="T13" fmla="*/ 0 h 129"/>
                <a:gd name="T14" fmla="*/ 0 w 61"/>
                <a:gd name="T15" fmla="*/ 0 h 129"/>
                <a:gd name="T16" fmla="*/ 0 w 61"/>
                <a:gd name="T17" fmla="*/ 18 h 129"/>
                <a:gd name="T18" fmla="*/ 0 w 61"/>
                <a:gd name="T19" fmla="*/ 18 h 129"/>
                <a:gd name="T20" fmla="*/ 0 w 61"/>
                <a:gd name="T21" fmla="*/ 1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129">
                  <a:moveTo>
                    <a:pt x="0" y="18"/>
                  </a:moveTo>
                  <a:lnTo>
                    <a:pt x="21" y="18"/>
                  </a:lnTo>
                  <a:lnTo>
                    <a:pt x="21" y="129"/>
                  </a:lnTo>
                  <a:lnTo>
                    <a:pt x="40" y="129"/>
                  </a:lnTo>
                  <a:lnTo>
                    <a:pt x="40" y="18"/>
                  </a:lnTo>
                  <a:lnTo>
                    <a:pt x="61" y="18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0" y="18"/>
                  </a:move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1" name="Freeform 65"/>
            <p:cNvSpPr>
              <a:spLocks noEditPoints="1"/>
            </p:cNvSpPr>
            <p:nvPr/>
          </p:nvSpPr>
          <p:spPr bwMode="auto">
            <a:xfrm>
              <a:off x="6624638" y="2260600"/>
              <a:ext cx="79375" cy="153988"/>
            </a:xfrm>
            <a:custGeom>
              <a:avLst/>
              <a:gdLst>
                <a:gd name="T0" fmla="*/ 33 w 50"/>
                <a:gd name="T1" fmla="*/ 73 h 97"/>
                <a:gd name="T2" fmla="*/ 22 w 50"/>
                <a:gd name="T3" fmla="*/ 81 h 97"/>
                <a:gd name="T4" fmla="*/ 18 w 50"/>
                <a:gd name="T5" fmla="*/ 77 h 97"/>
                <a:gd name="T6" fmla="*/ 18 w 50"/>
                <a:gd name="T7" fmla="*/ 70 h 97"/>
                <a:gd name="T8" fmla="*/ 18 w 50"/>
                <a:gd name="T9" fmla="*/ 0 h 97"/>
                <a:gd name="T10" fmla="*/ 0 w 50"/>
                <a:gd name="T11" fmla="*/ 0 h 97"/>
                <a:gd name="T12" fmla="*/ 0 w 50"/>
                <a:gd name="T13" fmla="*/ 76 h 97"/>
                <a:gd name="T14" fmla="*/ 2 w 50"/>
                <a:gd name="T15" fmla="*/ 90 h 97"/>
                <a:gd name="T16" fmla="*/ 13 w 50"/>
                <a:gd name="T17" fmla="*/ 97 h 97"/>
                <a:gd name="T18" fmla="*/ 33 w 50"/>
                <a:gd name="T19" fmla="*/ 85 h 97"/>
                <a:gd name="T20" fmla="*/ 33 w 50"/>
                <a:gd name="T21" fmla="*/ 96 h 97"/>
                <a:gd name="T22" fmla="*/ 50 w 50"/>
                <a:gd name="T23" fmla="*/ 96 h 97"/>
                <a:gd name="T24" fmla="*/ 50 w 50"/>
                <a:gd name="T25" fmla="*/ 0 h 97"/>
                <a:gd name="T26" fmla="*/ 33 w 50"/>
                <a:gd name="T27" fmla="*/ 0 h 97"/>
                <a:gd name="T28" fmla="*/ 33 w 50"/>
                <a:gd name="T29" fmla="*/ 73 h 97"/>
                <a:gd name="T30" fmla="*/ 33 w 50"/>
                <a:gd name="T31" fmla="*/ 73 h 97"/>
                <a:gd name="T32" fmla="*/ 33 w 50"/>
                <a:gd name="T33" fmla="*/ 7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97">
                  <a:moveTo>
                    <a:pt x="33" y="73"/>
                  </a:moveTo>
                  <a:cubicBezTo>
                    <a:pt x="29" y="78"/>
                    <a:pt x="25" y="81"/>
                    <a:pt x="22" y="81"/>
                  </a:cubicBezTo>
                  <a:cubicBezTo>
                    <a:pt x="19" y="81"/>
                    <a:pt x="18" y="80"/>
                    <a:pt x="18" y="77"/>
                  </a:cubicBezTo>
                  <a:cubicBezTo>
                    <a:pt x="18" y="77"/>
                    <a:pt x="18" y="75"/>
                    <a:pt x="18" y="7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2"/>
                    <a:pt x="1" y="87"/>
                    <a:pt x="2" y="90"/>
                  </a:cubicBezTo>
                  <a:cubicBezTo>
                    <a:pt x="3" y="95"/>
                    <a:pt x="7" y="97"/>
                    <a:pt x="13" y="97"/>
                  </a:cubicBezTo>
                  <a:cubicBezTo>
                    <a:pt x="19" y="97"/>
                    <a:pt x="26" y="93"/>
                    <a:pt x="33" y="85"/>
                  </a:cubicBezTo>
                  <a:cubicBezTo>
                    <a:pt x="33" y="96"/>
                    <a:pt x="33" y="96"/>
                    <a:pt x="33" y="96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33" y="73"/>
                  </a:lnTo>
                  <a:close/>
                  <a:moveTo>
                    <a:pt x="33" y="73"/>
                  </a:moveTo>
                  <a:cubicBezTo>
                    <a:pt x="33" y="73"/>
                    <a:pt x="33" y="73"/>
                    <a:pt x="33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2" name="Freeform 66"/>
            <p:cNvSpPr>
              <a:spLocks noEditPoints="1"/>
            </p:cNvSpPr>
            <p:nvPr/>
          </p:nvSpPr>
          <p:spPr bwMode="auto">
            <a:xfrm>
              <a:off x="6729413" y="2208213"/>
              <a:ext cx="80963" cy="206375"/>
            </a:xfrm>
            <a:custGeom>
              <a:avLst/>
              <a:gdLst>
                <a:gd name="T0" fmla="*/ 35 w 51"/>
                <a:gd name="T1" fmla="*/ 32 h 130"/>
                <a:gd name="T2" fmla="*/ 17 w 51"/>
                <a:gd name="T3" fmla="*/ 42 h 130"/>
                <a:gd name="T4" fmla="*/ 17 w 51"/>
                <a:gd name="T5" fmla="*/ 0 h 130"/>
                <a:gd name="T6" fmla="*/ 0 w 51"/>
                <a:gd name="T7" fmla="*/ 0 h 130"/>
                <a:gd name="T8" fmla="*/ 0 w 51"/>
                <a:gd name="T9" fmla="*/ 129 h 130"/>
                <a:gd name="T10" fmla="*/ 17 w 51"/>
                <a:gd name="T11" fmla="*/ 129 h 130"/>
                <a:gd name="T12" fmla="*/ 17 w 51"/>
                <a:gd name="T13" fmla="*/ 119 h 130"/>
                <a:gd name="T14" fmla="*/ 35 w 51"/>
                <a:gd name="T15" fmla="*/ 130 h 130"/>
                <a:gd name="T16" fmla="*/ 49 w 51"/>
                <a:gd name="T17" fmla="*/ 119 h 130"/>
                <a:gd name="T18" fmla="*/ 51 w 51"/>
                <a:gd name="T19" fmla="*/ 100 h 130"/>
                <a:gd name="T20" fmla="*/ 51 w 51"/>
                <a:gd name="T21" fmla="*/ 62 h 130"/>
                <a:gd name="T22" fmla="*/ 49 w 51"/>
                <a:gd name="T23" fmla="*/ 43 h 130"/>
                <a:gd name="T24" fmla="*/ 35 w 51"/>
                <a:gd name="T25" fmla="*/ 32 h 130"/>
                <a:gd name="T26" fmla="*/ 34 w 51"/>
                <a:gd name="T27" fmla="*/ 101 h 130"/>
                <a:gd name="T28" fmla="*/ 26 w 51"/>
                <a:gd name="T29" fmla="*/ 114 h 130"/>
                <a:gd name="T30" fmla="*/ 17 w 51"/>
                <a:gd name="T31" fmla="*/ 110 h 130"/>
                <a:gd name="T32" fmla="*/ 17 w 51"/>
                <a:gd name="T33" fmla="*/ 52 h 130"/>
                <a:gd name="T34" fmla="*/ 26 w 51"/>
                <a:gd name="T35" fmla="*/ 47 h 130"/>
                <a:gd name="T36" fmla="*/ 34 w 51"/>
                <a:gd name="T37" fmla="*/ 60 h 130"/>
                <a:gd name="T38" fmla="*/ 34 w 51"/>
                <a:gd name="T39" fmla="*/ 101 h 130"/>
                <a:gd name="T40" fmla="*/ 34 w 51"/>
                <a:gd name="T41" fmla="*/ 101 h 130"/>
                <a:gd name="T42" fmla="*/ 34 w 51"/>
                <a:gd name="T43" fmla="*/ 10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" h="130">
                  <a:moveTo>
                    <a:pt x="35" y="32"/>
                  </a:moveTo>
                  <a:cubicBezTo>
                    <a:pt x="29" y="32"/>
                    <a:pt x="23" y="35"/>
                    <a:pt x="17" y="4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23" y="126"/>
                    <a:pt x="29" y="130"/>
                    <a:pt x="35" y="130"/>
                  </a:cubicBezTo>
                  <a:cubicBezTo>
                    <a:pt x="42" y="130"/>
                    <a:pt x="47" y="126"/>
                    <a:pt x="49" y="119"/>
                  </a:cubicBezTo>
                  <a:cubicBezTo>
                    <a:pt x="50" y="115"/>
                    <a:pt x="51" y="109"/>
                    <a:pt x="51" y="100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1" y="53"/>
                    <a:pt x="50" y="46"/>
                    <a:pt x="49" y="43"/>
                  </a:cubicBezTo>
                  <a:cubicBezTo>
                    <a:pt x="47" y="35"/>
                    <a:pt x="42" y="32"/>
                    <a:pt x="35" y="32"/>
                  </a:cubicBezTo>
                  <a:close/>
                  <a:moveTo>
                    <a:pt x="34" y="101"/>
                  </a:moveTo>
                  <a:cubicBezTo>
                    <a:pt x="34" y="110"/>
                    <a:pt x="31" y="114"/>
                    <a:pt x="26" y="114"/>
                  </a:cubicBezTo>
                  <a:cubicBezTo>
                    <a:pt x="23" y="114"/>
                    <a:pt x="20" y="113"/>
                    <a:pt x="17" y="110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20" y="49"/>
                    <a:pt x="23" y="47"/>
                    <a:pt x="26" y="47"/>
                  </a:cubicBezTo>
                  <a:cubicBezTo>
                    <a:pt x="31" y="47"/>
                    <a:pt x="34" y="52"/>
                    <a:pt x="34" y="60"/>
                  </a:cubicBezTo>
                  <a:lnTo>
                    <a:pt x="34" y="101"/>
                  </a:lnTo>
                  <a:close/>
                  <a:moveTo>
                    <a:pt x="34" y="101"/>
                  </a:moveTo>
                  <a:cubicBezTo>
                    <a:pt x="34" y="101"/>
                    <a:pt x="34" y="101"/>
                    <a:pt x="34" y="10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3" name="Freeform 67"/>
            <p:cNvSpPr>
              <a:spLocks noEditPoints="1"/>
            </p:cNvSpPr>
            <p:nvPr/>
          </p:nvSpPr>
          <p:spPr bwMode="auto">
            <a:xfrm>
              <a:off x="6831013" y="2259013"/>
              <a:ext cx="82550" cy="155575"/>
            </a:xfrm>
            <a:custGeom>
              <a:avLst/>
              <a:gdLst>
                <a:gd name="T0" fmla="*/ 35 w 52"/>
                <a:gd name="T1" fmla="*/ 69 h 98"/>
                <a:gd name="T2" fmla="*/ 34 w 52"/>
                <a:gd name="T3" fmla="*/ 74 h 98"/>
                <a:gd name="T4" fmla="*/ 34 w 52"/>
                <a:gd name="T5" fmla="*/ 75 h 98"/>
                <a:gd name="T6" fmla="*/ 26 w 52"/>
                <a:gd name="T7" fmla="*/ 82 h 98"/>
                <a:gd name="T8" fmla="*/ 18 w 52"/>
                <a:gd name="T9" fmla="*/ 69 h 98"/>
                <a:gd name="T10" fmla="*/ 18 w 52"/>
                <a:gd name="T11" fmla="*/ 52 h 98"/>
                <a:gd name="T12" fmla="*/ 52 w 52"/>
                <a:gd name="T13" fmla="*/ 52 h 98"/>
                <a:gd name="T14" fmla="*/ 52 w 52"/>
                <a:gd name="T15" fmla="*/ 32 h 98"/>
                <a:gd name="T16" fmla="*/ 47 w 52"/>
                <a:gd name="T17" fmla="*/ 10 h 98"/>
                <a:gd name="T18" fmla="*/ 26 w 52"/>
                <a:gd name="T19" fmla="*/ 0 h 98"/>
                <a:gd name="T20" fmla="*/ 6 w 52"/>
                <a:gd name="T21" fmla="*/ 10 h 98"/>
                <a:gd name="T22" fmla="*/ 0 w 52"/>
                <a:gd name="T23" fmla="*/ 32 h 98"/>
                <a:gd name="T24" fmla="*/ 0 w 52"/>
                <a:gd name="T25" fmla="*/ 66 h 98"/>
                <a:gd name="T26" fmla="*/ 6 w 52"/>
                <a:gd name="T27" fmla="*/ 88 h 98"/>
                <a:gd name="T28" fmla="*/ 27 w 52"/>
                <a:gd name="T29" fmla="*/ 98 h 98"/>
                <a:gd name="T30" fmla="*/ 48 w 52"/>
                <a:gd name="T31" fmla="*/ 88 h 98"/>
                <a:gd name="T32" fmla="*/ 52 w 52"/>
                <a:gd name="T33" fmla="*/ 77 h 98"/>
                <a:gd name="T34" fmla="*/ 52 w 52"/>
                <a:gd name="T35" fmla="*/ 66 h 98"/>
                <a:gd name="T36" fmla="*/ 52 w 52"/>
                <a:gd name="T37" fmla="*/ 64 h 98"/>
                <a:gd name="T38" fmla="*/ 35 w 52"/>
                <a:gd name="T39" fmla="*/ 64 h 98"/>
                <a:gd name="T40" fmla="*/ 35 w 52"/>
                <a:gd name="T41" fmla="*/ 69 h 98"/>
                <a:gd name="T42" fmla="*/ 18 w 52"/>
                <a:gd name="T43" fmla="*/ 29 h 98"/>
                <a:gd name="T44" fmla="*/ 26 w 52"/>
                <a:gd name="T45" fmla="*/ 15 h 98"/>
                <a:gd name="T46" fmla="*/ 35 w 52"/>
                <a:gd name="T47" fmla="*/ 29 h 98"/>
                <a:gd name="T48" fmla="*/ 35 w 52"/>
                <a:gd name="T49" fmla="*/ 38 h 98"/>
                <a:gd name="T50" fmla="*/ 18 w 52"/>
                <a:gd name="T51" fmla="*/ 38 h 98"/>
                <a:gd name="T52" fmla="*/ 18 w 52"/>
                <a:gd name="T53" fmla="*/ 29 h 98"/>
                <a:gd name="T54" fmla="*/ 18 w 52"/>
                <a:gd name="T55" fmla="*/ 29 h 98"/>
                <a:gd name="T56" fmla="*/ 18 w 52"/>
                <a:gd name="T57" fmla="*/ 2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98">
                  <a:moveTo>
                    <a:pt x="35" y="69"/>
                  </a:moveTo>
                  <a:cubicBezTo>
                    <a:pt x="35" y="71"/>
                    <a:pt x="34" y="72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3" y="80"/>
                    <a:pt x="31" y="82"/>
                    <a:pt x="26" y="82"/>
                  </a:cubicBezTo>
                  <a:cubicBezTo>
                    <a:pt x="21" y="82"/>
                    <a:pt x="18" y="78"/>
                    <a:pt x="18" y="69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22"/>
                    <a:pt x="50" y="14"/>
                    <a:pt x="47" y="10"/>
                  </a:cubicBezTo>
                  <a:cubicBezTo>
                    <a:pt x="42" y="3"/>
                    <a:pt x="35" y="0"/>
                    <a:pt x="26" y="0"/>
                  </a:cubicBezTo>
                  <a:cubicBezTo>
                    <a:pt x="18" y="0"/>
                    <a:pt x="11" y="3"/>
                    <a:pt x="6" y="10"/>
                  </a:cubicBezTo>
                  <a:cubicBezTo>
                    <a:pt x="2" y="14"/>
                    <a:pt x="0" y="22"/>
                    <a:pt x="0" y="3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6"/>
                    <a:pt x="2" y="83"/>
                    <a:pt x="6" y="88"/>
                  </a:cubicBezTo>
                  <a:cubicBezTo>
                    <a:pt x="11" y="95"/>
                    <a:pt x="18" y="98"/>
                    <a:pt x="27" y="98"/>
                  </a:cubicBezTo>
                  <a:cubicBezTo>
                    <a:pt x="36" y="98"/>
                    <a:pt x="43" y="95"/>
                    <a:pt x="48" y="88"/>
                  </a:cubicBezTo>
                  <a:cubicBezTo>
                    <a:pt x="50" y="84"/>
                    <a:pt x="51" y="81"/>
                    <a:pt x="52" y="77"/>
                  </a:cubicBezTo>
                  <a:cubicBezTo>
                    <a:pt x="52" y="75"/>
                    <a:pt x="52" y="71"/>
                    <a:pt x="52" y="66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35" y="64"/>
                    <a:pt x="35" y="64"/>
                    <a:pt x="35" y="64"/>
                  </a:cubicBezTo>
                  <a:lnTo>
                    <a:pt x="35" y="69"/>
                  </a:lnTo>
                  <a:close/>
                  <a:moveTo>
                    <a:pt x="18" y="29"/>
                  </a:moveTo>
                  <a:cubicBezTo>
                    <a:pt x="18" y="20"/>
                    <a:pt x="20" y="15"/>
                    <a:pt x="26" y="15"/>
                  </a:cubicBezTo>
                  <a:cubicBezTo>
                    <a:pt x="32" y="15"/>
                    <a:pt x="35" y="20"/>
                    <a:pt x="35" y="29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18" y="38"/>
                    <a:pt x="18" y="38"/>
                    <a:pt x="18" y="38"/>
                  </a:cubicBezTo>
                  <a:lnTo>
                    <a:pt x="18" y="29"/>
                  </a:ln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Freeform 68"/>
            <p:cNvSpPr>
              <a:spLocks noEditPoints="1"/>
            </p:cNvSpPr>
            <p:nvPr/>
          </p:nvSpPr>
          <p:spPr bwMode="auto">
            <a:xfrm>
              <a:off x="6699250" y="1995488"/>
              <a:ext cx="28575" cy="107950"/>
            </a:xfrm>
            <a:custGeom>
              <a:avLst/>
              <a:gdLst>
                <a:gd name="T0" fmla="*/ 8 w 17"/>
                <a:gd name="T1" fmla="*/ 68 h 68"/>
                <a:gd name="T2" fmla="*/ 17 w 17"/>
                <a:gd name="T3" fmla="*/ 54 h 68"/>
                <a:gd name="T4" fmla="*/ 17 w 17"/>
                <a:gd name="T5" fmla="*/ 14 h 68"/>
                <a:gd name="T6" fmla="*/ 8 w 17"/>
                <a:gd name="T7" fmla="*/ 0 h 68"/>
                <a:gd name="T8" fmla="*/ 0 w 17"/>
                <a:gd name="T9" fmla="*/ 14 h 68"/>
                <a:gd name="T10" fmla="*/ 0 w 17"/>
                <a:gd name="T11" fmla="*/ 54 h 68"/>
                <a:gd name="T12" fmla="*/ 8 w 17"/>
                <a:gd name="T13" fmla="*/ 68 h 68"/>
                <a:gd name="T14" fmla="*/ 8 w 17"/>
                <a:gd name="T15" fmla="*/ 68 h 68"/>
                <a:gd name="T16" fmla="*/ 8 w 17"/>
                <a:gd name="T1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68">
                  <a:moveTo>
                    <a:pt x="8" y="68"/>
                  </a:moveTo>
                  <a:cubicBezTo>
                    <a:pt x="14" y="68"/>
                    <a:pt x="17" y="63"/>
                    <a:pt x="17" y="5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5"/>
                    <a:pt x="14" y="0"/>
                    <a:pt x="8" y="0"/>
                  </a:cubicBezTo>
                  <a:cubicBezTo>
                    <a:pt x="3" y="0"/>
                    <a:pt x="0" y="5"/>
                    <a:pt x="0" y="1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3"/>
                    <a:pt x="3" y="68"/>
                    <a:pt x="8" y="68"/>
                  </a:cubicBezTo>
                  <a:close/>
                  <a:moveTo>
                    <a:pt x="8" y="68"/>
                  </a:moveTo>
                  <a:cubicBezTo>
                    <a:pt x="8" y="68"/>
                    <a:pt x="8" y="68"/>
                    <a:pt x="8" y="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15743808" y="1784075"/>
            <a:ext cx="1276153" cy="1542812"/>
            <a:chOff x="7872413" y="1878013"/>
            <a:chExt cx="638175" cy="771525"/>
          </a:xfrm>
          <a:solidFill>
            <a:schemeClr val="bg1"/>
          </a:solidFill>
        </p:grpSpPr>
        <p:sp>
          <p:nvSpPr>
            <p:cNvPr id="77" name="Freeform 72"/>
            <p:cNvSpPr>
              <a:spLocks noEditPoints="1"/>
            </p:cNvSpPr>
            <p:nvPr/>
          </p:nvSpPr>
          <p:spPr bwMode="auto">
            <a:xfrm>
              <a:off x="7872413" y="2205038"/>
              <a:ext cx="638175" cy="444500"/>
            </a:xfrm>
            <a:custGeom>
              <a:avLst/>
              <a:gdLst>
                <a:gd name="T0" fmla="*/ 365 w 386"/>
                <a:gd name="T1" fmla="*/ 18 h 269"/>
                <a:gd name="T2" fmla="*/ 193 w 386"/>
                <a:gd name="T3" fmla="*/ 0 h 269"/>
                <a:gd name="T4" fmla="*/ 22 w 386"/>
                <a:gd name="T5" fmla="*/ 18 h 269"/>
                <a:gd name="T6" fmla="*/ 0 w 386"/>
                <a:gd name="T7" fmla="*/ 135 h 269"/>
                <a:gd name="T8" fmla="*/ 22 w 386"/>
                <a:gd name="T9" fmla="*/ 252 h 269"/>
                <a:gd name="T10" fmla="*/ 193 w 386"/>
                <a:gd name="T11" fmla="*/ 269 h 269"/>
                <a:gd name="T12" fmla="*/ 364 w 386"/>
                <a:gd name="T13" fmla="*/ 252 h 269"/>
                <a:gd name="T14" fmla="*/ 386 w 386"/>
                <a:gd name="T15" fmla="*/ 135 h 269"/>
                <a:gd name="T16" fmla="*/ 110 w 386"/>
                <a:gd name="T17" fmla="*/ 70 h 269"/>
                <a:gd name="T18" fmla="*/ 82 w 386"/>
                <a:gd name="T19" fmla="*/ 218 h 269"/>
                <a:gd name="T20" fmla="*/ 56 w 386"/>
                <a:gd name="T21" fmla="*/ 70 h 269"/>
                <a:gd name="T22" fmla="*/ 29 w 386"/>
                <a:gd name="T23" fmla="*/ 45 h 269"/>
                <a:gd name="T24" fmla="*/ 110 w 386"/>
                <a:gd name="T25" fmla="*/ 70 h 269"/>
                <a:gd name="T26" fmla="*/ 157 w 386"/>
                <a:gd name="T27" fmla="*/ 218 h 269"/>
                <a:gd name="T28" fmla="*/ 131 w 386"/>
                <a:gd name="T29" fmla="*/ 220 h 269"/>
                <a:gd name="T30" fmla="*/ 114 w 386"/>
                <a:gd name="T31" fmla="*/ 191 h 269"/>
                <a:gd name="T32" fmla="*/ 137 w 386"/>
                <a:gd name="T33" fmla="*/ 89 h 269"/>
                <a:gd name="T34" fmla="*/ 137 w 386"/>
                <a:gd name="T35" fmla="*/ 193 h 269"/>
                <a:gd name="T36" fmla="*/ 157 w 386"/>
                <a:gd name="T37" fmla="*/ 188 h 269"/>
                <a:gd name="T38" fmla="*/ 181 w 386"/>
                <a:gd name="T39" fmla="*/ 89 h 269"/>
                <a:gd name="T40" fmla="*/ 269 w 386"/>
                <a:gd name="T41" fmla="*/ 180 h 269"/>
                <a:gd name="T42" fmla="*/ 248 w 386"/>
                <a:gd name="T43" fmla="*/ 220 h 269"/>
                <a:gd name="T44" fmla="*/ 224 w 386"/>
                <a:gd name="T45" fmla="*/ 218 h 269"/>
                <a:gd name="T46" fmla="*/ 201 w 386"/>
                <a:gd name="T47" fmla="*/ 45 h 269"/>
                <a:gd name="T48" fmla="*/ 224 w 386"/>
                <a:gd name="T49" fmla="*/ 102 h 269"/>
                <a:gd name="T50" fmla="*/ 267 w 386"/>
                <a:gd name="T51" fmla="*/ 102 h 269"/>
                <a:gd name="T52" fmla="*/ 269 w 386"/>
                <a:gd name="T53" fmla="*/ 180 h 269"/>
                <a:gd name="T54" fmla="*/ 311 w 386"/>
                <a:gd name="T55" fmla="*/ 158 h 269"/>
                <a:gd name="T56" fmla="*/ 323 w 386"/>
                <a:gd name="T57" fmla="*/ 199 h 269"/>
                <a:gd name="T58" fmla="*/ 334 w 386"/>
                <a:gd name="T59" fmla="*/ 174 h 269"/>
                <a:gd name="T60" fmla="*/ 357 w 386"/>
                <a:gd name="T61" fmla="*/ 177 h 269"/>
                <a:gd name="T62" fmla="*/ 351 w 386"/>
                <a:gd name="T63" fmla="*/ 206 h 269"/>
                <a:gd name="T64" fmla="*/ 295 w 386"/>
                <a:gd name="T65" fmla="*/ 207 h 269"/>
                <a:gd name="T66" fmla="*/ 288 w 386"/>
                <a:gd name="T67" fmla="*/ 131 h 269"/>
                <a:gd name="T68" fmla="*/ 323 w 386"/>
                <a:gd name="T69" fmla="*/ 88 h 269"/>
                <a:gd name="T70" fmla="*/ 357 w 386"/>
                <a:gd name="T71" fmla="*/ 131 h 269"/>
                <a:gd name="T72" fmla="*/ 357 w 386"/>
                <a:gd name="T73" fmla="*/ 15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269">
                  <a:moveTo>
                    <a:pt x="380" y="43"/>
                  </a:moveTo>
                  <a:cubicBezTo>
                    <a:pt x="377" y="33"/>
                    <a:pt x="372" y="25"/>
                    <a:pt x="365" y="18"/>
                  </a:cubicBezTo>
                  <a:cubicBezTo>
                    <a:pt x="357" y="11"/>
                    <a:pt x="348" y="7"/>
                    <a:pt x="338" y="5"/>
                  </a:cubicBezTo>
                  <a:cubicBezTo>
                    <a:pt x="306" y="2"/>
                    <a:pt x="258" y="0"/>
                    <a:pt x="193" y="0"/>
                  </a:cubicBezTo>
                  <a:cubicBezTo>
                    <a:pt x="129" y="0"/>
                    <a:pt x="81" y="2"/>
                    <a:pt x="49" y="5"/>
                  </a:cubicBezTo>
                  <a:cubicBezTo>
                    <a:pt x="39" y="7"/>
                    <a:pt x="30" y="11"/>
                    <a:pt x="22" y="18"/>
                  </a:cubicBezTo>
                  <a:cubicBezTo>
                    <a:pt x="14" y="25"/>
                    <a:pt x="9" y="33"/>
                    <a:pt x="7" y="43"/>
                  </a:cubicBezTo>
                  <a:cubicBezTo>
                    <a:pt x="2" y="64"/>
                    <a:pt x="0" y="94"/>
                    <a:pt x="0" y="135"/>
                  </a:cubicBezTo>
                  <a:cubicBezTo>
                    <a:pt x="0" y="176"/>
                    <a:pt x="2" y="206"/>
                    <a:pt x="7" y="226"/>
                  </a:cubicBezTo>
                  <a:cubicBezTo>
                    <a:pt x="9" y="236"/>
                    <a:pt x="14" y="245"/>
                    <a:pt x="22" y="252"/>
                  </a:cubicBezTo>
                  <a:cubicBezTo>
                    <a:pt x="30" y="259"/>
                    <a:pt x="38" y="263"/>
                    <a:pt x="49" y="264"/>
                  </a:cubicBezTo>
                  <a:cubicBezTo>
                    <a:pt x="80" y="267"/>
                    <a:pt x="129" y="269"/>
                    <a:pt x="193" y="269"/>
                  </a:cubicBezTo>
                  <a:cubicBezTo>
                    <a:pt x="258" y="269"/>
                    <a:pt x="306" y="267"/>
                    <a:pt x="338" y="264"/>
                  </a:cubicBezTo>
                  <a:cubicBezTo>
                    <a:pt x="348" y="263"/>
                    <a:pt x="357" y="259"/>
                    <a:pt x="364" y="252"/>
                  </a:cubicBezTo>
                  <a:cubicBezTo>
                    <a:pt x="372" y="245"/>
                    <a:pt x="377" y="236"/>
                    <a:pt x="380" y="226"/>
                  </a:cubicBezTo>
                  <a:cubicBezTo>
                    <a:pt x="384" y="206"/>
                    <a:pt x="386" y="175"/>
                    <a:pt x="386" y="135"/>
                  </a:cubicBezTo>
                  <a:cubicBezTo>
                    <a:pt x="386" y="93"/>
                    <a:pt x="384" y="63"/>
                    <a:pt x="380" y="43"/>
                  </a:cubicBezTo>
                  <a:close/>
                  <a:moveTo>
                    <a:pt x="110" y="70"/>
                  </a:moveTo>
                  <a:cubicBezTo>
                    <a:pt x="82" y="70"/>
                    <a:pt x="82" y="70"/>
                    <a:pt x="82" y="70"/>
                  </a:cubicBezTo>
                  <a:cubicBezTo>
                    <a:pt x="82" y="218"/>
                    <a:pt x="82" y="218"/>
                    <a:pt x="82" y="218"/>
                  </a:cubicBezTo>
                  <a:cubicBezTo>
                    <a:pt x="56" y="218"/>
                    <a:pt x="56" y="218"/>
                    <a:pt x="56" y="218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110" y="45"/>
                    <a:pt x="110" y="45"/>
                    <a:pt x="110" y="45"/>
                  </a:cubicBezTo>
                  <a:lnTo>
                    <a:pt x="110" y="70"/>
                  </a:lnTo>
                  <a:close/>
                  <a:moveTo>
                    <a:pt x="181" y="218"/>
                  </a:moveTo>
                  <a:cubicBezTo>
                    <a:pt x="157" y="218"/>
                    <a:pt x="157" y="218"/>
                    <a:pt x="157" y="218"/>
                  </a:cubicBezTo>
                  <a:cubicBezTo>
                    <a:pt x="157" y="204"/>
                    <a:pt x="157" y="204"/>
                    <a:pt x="157" y="204"/>
                  </a:cubicBezTo>
                  <a:cubicBezTo>
                    <a:pt x="148" y="215"/>
                    <a:pt x="139" y="220"/>
                    <a:pt x="131" y="220"/>
                  </a:cubicBezTo>
                  <a:cubicBezTo>
                    <a:pt x="123" y="220"/>
                    <a:pt x="118" y="217"/>
                    <a:pt x="116" y="210"/>
                  </a:cubicBezTo>
                  <a:cubicBezTo>
                    <a:pt x="114" y="206"/>
                    <a:pt x="114" y="200"/>
                    <a:pt x="114" y="191"/>
                  </a:cubicBezTo>
                  <a:cubicBezTo>
                    <a:pt x="114" y="89"/>
                    <a:pt x="114" y="89"/>
                    <a:pt x="114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7" y="190"/>
                    <a:pt x="137" y="193"/>
                    <a:pt x="137" y="193"/>
                  </a:cubicBezTo>
                  <a:cubicBezTo>
                    <a:pt x="138" y="197"/>
                    <a:pt x="139" y="199"/>
                    <a:pt x="143" y="199"/>
                  </a:cubicBezTo>
                  <a:cubicBezTo>
                    <a:pt x="147" y="199"/>
                    <a:pt x="152" y="195"/>
                    <a:pt x="157" y="188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81" y="89"/>
                    <a:pt x="181" y="89"/>
                    <a:pt x="181" y="89"/>
                  </a:cubicBezTo>
                  <a:lnTo>
                    <a:pt x="181" y="218"/>
                  </a:lnTo>
                  <a:close/>
                  <a:moveTo>
                    <a:pt x="269" y="180"/>
                  </a:moveTo>
                  <a:cubicBezTo>
                    <a:pt x="269" y="192"/>
                    <a:pt x="269" y="201"/>
                    <a:pt x="267" y="206"/>
                  </a:cubicBezTo>
                  <a:cubicBezTo>
                    <a:pt x="264" y="215"/>
                    <a:pt x="258" y="220"/>
                    <a:pt x="248" y="220"/>
                  </a:cubicBezTo>
                  <a:cubicBezTo>
                    <a:pt x="240" y="220"/>
                    <a:pt x="232" y="215"/>
                    <a:pt x="224" y="206"/>
                  </a:cubicBezTo>
                  <a:cubicBezTo>
                    <a:pt x="224" y="218"/>
                    <a:pt x="224" y="218"/>
                    <a:pt x="224" y="218"/>
                  </a:cubicBezTo>
                  <a:cubicBezTo>
                    <a:pt x="201" y="218"/>
                    <a:pt x="201" y="218"/>
                    <a:pt x="201" y="218"/>
                  </a:cubicBezTo>
                  <a:cubicBezTo>
                    <a:pt x="201" y="45"/>
                    <a:pt x="201" y="45"/>
                    <a:pt x="201" y="45"/>
                  </a:cubicBezTo>
                  <a:cubicBezTo>
                    <a:pt x="224" y="45"/>
                    <a:pt x="224" y="45"/>
                    <a:pt x="224" y="45"/>
                  </a:cubicBezTo>
                  <a:cubicBezTo>
                    <a:pt x="224" y="102"/>
                    <a:pt x="224" y="102"/>
                    <a:pt x="224" y="102"/>
                  </a:cubicBezTo>
                  <a:cubicBezTo>
                    <a:pt x="232" y="92"/>
                    <a:pt x="240" y="88"/>
                    <a:pt x="248" y="88"/>
                  </a:cubicBezTo>
                  <a:cubicBezTo>
                    <a:pt x="258" y="88"/>
                    <a:pt x="264" y="93"/>
                    <a:pt x="267" y="102"/>
                  </a:cubicBezTo>
                  <a:cubicBezTo>
                    <a:pt x="269" y="107"/>
                    <a:pt x="269" y="115"/>
                    <a:pt x="269" y="128"/>
                  </a:cubicBezTo>
                  <a:lnTo>
                    <a:pt x="269" y="180"/>
                  </a:lnTo>
                  <a:close/>
                  <a:moveTo>
                    <a:pt x="357" y="158"/>
                  </a:moveTo>
                  <a:cubicBezTo>
                    <a:pt x="311" y="158"/>
                    <a:pt x="311" y="158"/>
                    <a:pt x="311" y="158"/>
                  </a:cubicBezTo>
                  <a:cubicBezTo>
                    <a:pt x="311" y="181"/>
                    <a:pt x="311" y="181"/>
                    <a:pt x="311" y="181"/>
                  </a:cubicBezTo>
                  <a:cubicBezTo>
                    <a:pt x="311" y="193"/>
                    <a:pt x="315" y="199"/>
                    <a:pt x="323" y="199"/>
                  </a:cubicBezTo>
                  <a:cubicBezTo>
                    <a:pt x="329" y="199"/>
                    <a:pt x="332" y="196"/>
                    <a:pt x="333" y="189"/>
                  </a:cubicBezTo>
                  <a:cubicBezTo>
                    <a:pt x="334" y="188"/>
                    <a:pt x="334" y="182"/>
                    <a:pt x="334" y="174"/>
                  </a:cubicBezTo>
                  <a:cubicBezTo>
                    <a:pt x="357" y="174"/>
                    <a:pt x="357" y="174"/>
                    <a:pt x="357" y="174"/>
                  </a:cubicBezTo>
                  <a:cubicBezTo>
                    <a:pt x="357" y="177"/>
                    <a:pt x="357" y="177"/>
                    <a:pt x="357" y="177"/>
                  </a:cubicBezTo>
                  <a:cubicBezTo>
                    <a:pt x="357" y="185"/>
                    <a:pt x="357" y="190"/>
                    <a:pt x="357" y="192"/>
                  </a:cubicBezTo>
                  <a:cubicBezTo>
                    <a:pt x="356" y="197"/>
                    <a:pt x="355" y="201"/>
                    <a:pt x="351" y="206"/>
                  </a:cubicBezTo>
                  <a:cubicBezTo>
                    <a:pt x="345" y="215"/>
                    <a:pt x="336" y="220"/>
                    <a:pt x="323" y="220"/>
                  </a:cubicBezTo>
                  <a:cubicBezTo>
                    <a:pt x="311" y="220"/>
                    <a:pt x="302" y="215"/>
                    <a:pt x="295" y="207"/>
                  </a:cubicBezTo>
                  <a:cubicBezTo>
                    <a:pt x="290" y="200"/>
                    <a:pt x="288" y="190"/>
                    <a:pt x="288" y="176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8" y="118"/>
                    <a:pt x="290" y="107"/>
                    <a:pt x="295" y="101"/>
                  </a:cubicBezTo>
                  <a:cubicBezTo>
                    <a:pt x="302" y="92"/>
                    <a:pt x="311" y="88"/>
                    <a:pt x="323" y="88"/>
                  </a:cubicBezTo>
                  <a:cubicBezTo>
                    <a:pt x="334" y="88"/>
                    <a:pt x="344" y="92"/>
                    <a:pt x="350" y="101"/>
                  </a:cubicBezTo>
                  <a:cubicBezTo>
                    <a:pt x="355" y="107"/>
                    <a:pt x="357" y="118"/>
                    <a:pt x="357" y="131"/>
                  </a:cubicBezTo>
                  <a:lnTo>
                    <a:pt x="357" y="158"/>
                  </a:lnTo>
                  <a:close/>
                  <a:moveTo>
                    <a:pt x="357" y="158"/>
                  </a:moveTo>
                  <a:cubicBezTo>
                    <a:pt x="357" y="158"/>
                    <a:pt x="357" y="158"/>
                    <a:pt x="357" y="1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8" name="Freeform 73"/>
            <p:cNvSpPr>
              <a:spLocks noEditPoints="1"/>
            </p:cNvSpPr>
            <p:nvPr/>
          </p:nvSpPr>
          <p:spPr bwMode="auto">
            <a:xfrm>
              <a:off x="8242300" y="2386013"/>
              <a:ext cx="36513" cy="147638"/>
            </a:xfrm>
            <a:custGeom>
              <a:avLst/>
              <a:gdLst>
                <a:gd name="T0" fmla="*/ 12 w 22"/>
                <a:gd name="T1" fmla="*/ 0 h 90"/>
                <a:gd name="T2" fmla="*/ 0 w 22"/>
                <a:gd name="T3" fmla="*/ 6 h 90"/>
                <a:gd name="T4" fmla="*/ 0 w 22"/>
                <a:gd name="T5" fmla="*/ 84 h 90"/>
                <a:gd name="T6" fmla="*/ 12 w 22"/>
                <a:gd name="T7" fmla="*/ 90 h 90"/>
                <a:gd name="T8" fmla="*/ 22 w 22"/>
                <a:gd name="T9" fmla="*/ 72 h 90"/>
                <a:gd name="T10" fmla="*/ 22 w 22"/>
                <a:gd name="T11" fmla="*/ 17 h 90"/>
                <a:gd name="T12" fmla="*/ 12 w 22"/>
                <a:gd name="T13" fmla="*/ 0 h 90"/>
                <a:gd name="T14" fmla="*/ 12 w 22"/>
                <a:gd name="T15" fmla="*/ 0 h 90"/>
                <a:gd name="T16" fmla="*/ 12 w 22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90">
                  <a:moveTo>
                    <a:pt x="12" y="0"/>
                  </a:moveTo>
                  <a:cubicBezTo>
                    <a:pt x="8" y="0"/>
                    <a:pt x="4" y="2"/>
                    <a:pt x="0" y="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" y="88"/>
                    <a:pt x="8" y="90"/>
                    <a:pt x="12" y="90"/>
                  </a:cubicBezTo>
                  <a:cubicBezTo>
                    <a:pt x="19" y="90"/>
                    <a:pt x="22" y="84"/>
                    <a:pt x="22" y="72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6"/>
                    <a:pt x="19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9" name="Freeform 74"/>
            <p:cNvSpPr>
              <a:spLocks noEditPoints="1"/>
            </p:cNvSpPr>
            <p:nvPr/>
          </p:nvSpPr>
          <p:spPr bwMode="auto">
            <a:xfrm>
              <a:off x="8386763" y="2386013"/>
              <a:ext cx="38100" cy="49213"/>
            </a:xfrm>
            <a:custGeom>
              <a:avLst/>
              <a:gdLst>
                <a:gd name="T0" fmla="*/ 12 w 23"/>
                <a:gd name="T1" fmla="*/ 0 h 30"/>
                <a:gd name="T2" fmla="*/ 0 w 23"/>
                <a:gd name="T3" fmla="*/ 18 h 30"/>
                <a:gd name="T4" fmla="*/ 0 w 23"/>
                <a:gd name="T5" fmla="*/ 30 h 30"/>
                <a:gd name="T6" fmla="*/ 23 w 23"/>
                <a:gd name="T7" fmla="*/ 30 h 30"/>
                <a:gd name="T8" fmla="*/ 23 w 23"/>
                <a:gd name="T9" fmla="*/ 18 h 30"/>
                <a:gd name="T10" fmla="*/ 12 w 23"/>
                <a:gd name="T11" fmla="*/ 0 h 30"/>
                <a:gd name="T12" fmla="*/ 12 w 23"/>
                <a:gd name="T13" fmla="*/ 0 h 30"/>
                <a:gd name="T14" fmla="*/ 12 w 23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30">
                  <a:moveTo>
                    <a:pt x="12" y="0"/>
                  </a:moveTo>
                  <a:cubicBezTo>
                    <a:pt x="4" y="0"/>
                    <a:pt x="0" y="6"/>
                    <a:pt x="0" y="1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6"/>
                    <a:pt x="19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0" name="Freeform 75"/>
            <p:cNvSpPr>
              <a:spLocks noEditPoints="1"/>
            </p:cNvSpPr>
            <p:nvPr/>
          </p:nvSpPr>
          <p:spPr bwMode="auto">
            <a:xfrm>
              <a:off x="7975600" y="1878013"/>
              <a:ext cx="149225" cy="288925"/>
            </a:xfrm>
            <a:custGeom>
              <a:avLst/>
              <a:gdLst>
                <a:gd name="T0" fmla="*/ 33 w 91"/>
                <a:gd name="T1" fmla="*/ 104 h 175"/>
                <a:gd name="T2" fmla="*/ 33 w 91"/>
                <a:gd name="T3" fmla="*/ 175 h 175"/>
                <a:gd name="T4" fmla="*/ 59 w 91"/>
                <a:gd name="T5" fmla="*/ 175 h 175"/>
                <a:gd name="T6" fmla="*/ 59 w 91"/>
                <a:gd name="T7" fmla="*/ 104 h 175"/>
                <a:gd name="T8" fmla="*/ 91 w 91"/>
                <a:gd name="T9" fmla="*/ 0 h 175"/>
                <a:gd name="T10" fmla="*/ 64 w 91"/>
                <a:gd name="T11" fmla="*/ 0 h 175"/>
                <a:gd name="T12" fmla="*/ 46 w 91"/>
                <a:gd name="T13" fmla="*/ 69 h 175"/>
                <a:gd name="T14" fmla="*/ 28 w 91"/>
                <a:gd name="T15" fmla="*/ 0 h 175"/>
                <a:gd name="T16" fmla="*/ 0 w 91"/>
                <a:gd name="T17" fmla="*/ 0 h 175"/>
                <a:gd name="T18" fmla="*/ 17 w 91"/>
                <a:gd name="T19" fmla="*/ 49 h 175"/>
                <a:gd name="T20" fmla="*/ 33 w 91"/>
                <a:gd name="T21" fmla="*/ 104 h 175"/>
                <a:gd name="T22" fmla="*/ 33 w 91"/>
                <a:gd name="T23" fmla="*/ 104 h 175"/>
                <a:gd name="T24" fmla="*/ 33 w 91"/>
                <a:gd name="T25" fmla="*/ 10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75">
                  <a:moveTo>
                    <a:pt x="33" y="104"/>
                  </a:moveTo>
                  <a:cubicBezTo>
                    <a:pt x="33" y="175"/>
                    <a:pt x="33" y="175"/>
                    <a:pt x="33" y="175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5"/>
                    <a:pt x="11" y="31"/>
                    <a:pt x="17" y="49"/>
                  </a:cubicBezTo>
                  <a:cubicBezTo>
                    <a:pt x="25" y="73"/>
                    <a:pt x="31" y="91"/>
                    <a:pt x="33" y="104"/>
                  </a:cubicBezTo>
                  <a:close/>
                  <a:moveTo>
                    <a:pt x="33" y="104"/>
                  </a:moveTo>
                  <a:cubicBezTo>
                    <a:pt x="33" y="104"/>
                    <a:pt x="33" y="104"/>
                    <a:pt x="33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8124825" y="1949450"/>
              <a:ext cx="115888" cy="219075"/>
            </a:xfrm>
            <a:custGeom>
              <a:avLst/>
              <a:gdLst>
                <a:gd name="T0" fmla="*/ 35 w 70"/>
                <a:gd name="T1" fmla="*/ 133 h 133"/>
                <a:gd name="T2" fmla="*/ 62 w 70"/>
                <a:gd name="T3" fmla="*/ 120 h 133"/>
                <a:gd name="T4" fmla="*/ 70 w 70"/>
                <a:gd name="T5" fmla="*/ 89 h 133"/>
                <a:gd name="T6" fmla="*/ 70 w 70"/>
                <a:gd name="T7" fmla="*/ 44 h 133"/>
                <a:gd name="T8" fmla="*/ 62 w 70"/>
                <a:gd name="T9" fmla="*/ 13 h 133"/>
                <a:gd name="T10" fmla="*/ 35 w 70"/>
                <a:gd name="T11" fmla="*/ 0 h 133"/>
                <a:gd name="T12" fmla="*/ 7 w 70"/>
                <a:gd name="T13" fmla="*/ 13 h 133"/>
                <a:gd name="T14" fmla="*/ 0 w 70"/>
                <a:gd name="T15" fmla="*/ 44 h 133"/>
                <a:gd name="T16" fmla="*/ 0 w 70"/>
                <a:gd name="T17" fmla="*/ 89 h 133"/>
                <a:gd name="T18" fmla="*/ 7 w 70"/>
                <a:gd name="T19" fmla="*/ 120 h 133"/>
                <a:gd name="T20" fmla="*/ 35 w 70"/>
                <a:gd name="T21" fmla="*/ 133 h 133"/>
                <a:gd name="T22" fmla="*/ 24 w 70"/>
                <a:gd name="T23" fmla="*/ 39 h 133"/>
                <a:gd name="T24" fmla="*/ 35 w 70"/>
                <a:gd name="T25" fmla="*/ 21 h 133"/>
                <a:gd name="T26" fmla="*/ 46 w 70"/>
                <a:gd name="T27" fmla="*/ 39 h 133"/>
                <a:gd name="T28" fmla="*/ 46 w 70"/>
                <a:gd name="T29" fmla="*/ 94 h 133"/>
                <a:gd name="T30" fmla="*/ 35 w 70"/>
                <a:gd name="T31" fmla="*/ 112 h 133"/>
                <a:gd name="T32" fmla="*/ 24 w 70"/>
                <a:gd name="T33" fmla="*/ 94 h 133"/>
                <a:gd name="T34" fmla="*/ 24 w 70"/>
                <a:gd name="T35" fmla="*/ 39 h 133"/>
                <a:gd name="T36" fmla="*/ 24 w 70"/>
                <a:gd name="T37" fmla="*/ 39 h 133"/>
                <a:gd name="T38" fmla="*/ 24 w 70"/>
                <a:gd name="T39" fmla="*/ 3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133">
                  <a:moveTo>
                    <a:pt x="35" y="133"/>
                  </a:moveTo>
                  <a:cubicBezTo>
                    <a:pt x="47" y="133"/>
                    <a:pt x="56" y="129"/>
                    <a:pt x="62" y="120"/>
                  </a:cubicBezTo>
                  <a:cubicBezTo>
                    <a:pt x="67" y="114"/>
                    <a:pt x="70" y="104"/>
                    <a:pt x="70" y="89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30"/>
                    <a:pt x="67" y="20"/>
                    <a:pt x="62" y="13"/>
                  </a:cubicBezTo>
                  <a:cubicBezTo>
                    <a:pt x="56" y="4"/>
                    <a:pt x="47" y="0"/>
                    <a:pt x="35" y="0"/>
                  </a:cubicBezTo>
                  <a:cubicBezTo>
                    <a:pt x="23" y="0"/>
                    <a:pt x="14" y="4"/>
                    <a:pt x="7" y="13"/>
                  </a:cubicBezTo>
                  <a:cubicBezTo>
                    <a:pt x="2" y="20"/>
                    <a:pt x="0" y="30"/>
                    <a:pt x="0" y="4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103"/>
                    <a:pt x="2" y="114"/>
                    <a:pt x="7" y="120"/>
                  </a:cubicBezTo>
                  <a:cubicBezTo>
                    <a:pt x="14" y="129"/>
                    <a:pt x="23" y="133"/>
                    <a:pt x="35" y="133"/>
                  </a:cubicBezTo>
                  <a:close/>
                  <a:moveTo>
                    <a:pt x="24" y="39"/>
                  </a:moveTo>
                  <a:cubicBezTo>
                    <a:pt x="24" y="27"/>
                    <a:pt x="27" y="21"/>
                    <a:pt x="35" y="21"/>
                  </a:cubicBezTo>
                  <a:cubicBezTo>
                    <a:pt x="42" y="21"/>
                    <a:pt x="46" y="27"/>
                    <a:pt x="46" y="39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106"/>
                    <a:pt x="42" y="112"/>
                    <a:pt x="35" y="112"/>
                  </a:cubicBezTo>
                  <a:cubicBezTo>
                    <a:pt x="27" y="112"/>
                    <a:pt x="24" y="106"/>
                    <a:pt x="24" y="94"/>
                  </a:cubicBezTo>
                  <a:lnTo>
                    <a:pt x="24" y="39"/>
                  </a:lnTo>
                  <a:close/>
                  <a:moveTo>
                    <a:pt x="24" y="39"/>
                  </a:moveTo>
                  <a:cubicBezTo>
                    <a:pt x="24" y="39"/>
                    <a:pt x="24" y="39"/>
                    <a:pt x="24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7"/>
            <p:cNvSpPr>
              <a:spLocks noEditPoints="1"/>
            </p:cNvSpPr>
            <p:nvPr/>
          </p:nvSpPr>
          <p:spPr bwMode="auto">
            <a:xfrm>
              <a:off x="8272463" y="1952625"/>
              <a:ext cx="112713" cy="215900"/>
            </a:xfrm>
            <a:custGeom>
              <a:avLst/>
              <a:gdLst>
                <a:gd name="T0" fmla="*/ 17 w 68"/>
                <a:gd name="T1" fmla="*/ 131 h 131"/>
                <a:gd name="T2" fmla="*/ 44 w 68"/>
                <a:gd name="T3" fmla="*/ 115 h 131"/>
                <a:gd name="T4" fmla="*/ 44 w 68"/>
                <a:gd name="T5" fmla="*/ 130 h 131"/>
                <a:gd name="T6" fmla="*/ 68 w 68"/>
                <a:gd name="T7" fmla="*/ 130 h 131"/>
                <a:gd name="T8" fmla="*/ 68 w 68"/>
                <a:gd name="T9" fmla="*/ 0 h 131"/>
                <a:gd name="T10" fmla="*/ 44 w 68"/>
                <a:gd name="T11" fmla="*/ 0 h 131"/>
                <a:gd name="T12" fmla="*/ 44 w 68"/>
                <a:gd name="T13" fmla="*/ 99 h 131"/>
                <a:gd name="T14" fmla="*/ 29 w 68"/>
                <a:gd name="T15" fmla="*/ 110 h 131"/>
                <a:gd name="T16" fmla="*/ 24 w 68"/>
                <a:gd name="T17" fmla="*/ 104 h 131"/>
                <a:gd name="T18" fmla="*/ 24 w 68"/>
                <a:gd name="T19" fmla="*/ 95 h 131"/>
                <a:gd name="T20" fmla="*/ 24 w 68"/>
                <a:gd name="T21" fmla="*/ 0 h 131"/>
                <a:gd name="T22" fmla="*/ 0 w 68"/>
                <a:gd name="T23" fmla="*/ 0 h 131"/>
                <a:gd name="T24" fmla="*/ 0 w 68"/>
                <a:gd name="T25" fmla="*/ 102 h 131"/>
                <a:gd name="T26" fmla="*/ 2 w 68"/>
                <a:gd name="T27" fmla="*/ 122 h 131"/>
                <a:gd name="T28" fmla="*/ 17 w 68"/>
                <a:gd name="T29" fmla="*/ 131 h 131"/>
                <a:gd name="T30" fmla="*/ 17 w 68"/>
                <a:gd name="T31" fmla="*/ 131 h 131"/>
                <a:gd name="T32" fmla="*/ 17 w 68"/>
                <a:gd name="T33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" h="131">
                  <a:moveTo>
                    <a:pt x="17" y="131"/>
                  </a:moveTo>
                  <a:cubicBezTo>
                    <a:pt x="26" y="131"/>
                    <a:pt x="35" y="126"/>
                    <a:pt x="44" y="115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68" y="130"/>
                    <a:pt x="68" y="130"/>
                    <a:pt x="68" y="13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9" y="106"/>
                    <a:pt x="34" y="110"/>
                    <a:pt x="29" y="110"/>
                  </a:cubicBezTo>
                  <a:cubicBezTo>
                    <a:pt x="26" y="110"/>
                    <a:pt x="24" y="108"/>
                    <a:pt x="24" y="104"/>
                  </a:cubicBezTo>
                  <a:cubicBezTo>
                    <a:pt x="24" y="104"/>
                    <a:pt x="24" y="101"/>
                    <a:pt x="24" y="9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1"/>
                    <a:pt x="1" y="118"/>
                    <a:pt x="2" y="122"/>
                  </a:cubicBezTo>
                  <a:cubicBezTo>
                    <a:pt x="4" y="128"/>
                    <a:pt x="9" y="131"/>
                    <a:pt x="17" y="131"/>
                  </a:cubicBezTo>
                  <a:close/>
                  <a:moveTo>
                    <a:pt x="17" y="131"/>
                  </a:moveTo>
                  <a:cubicBezTo>
                    <a:pt x="17" y="131"/>
                    <a:pt x="17" y="131"/>
                    <a:pt x="17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5" name="Freeform 81"/>
          <p:cNvSpPr>
            <a:spLocks noEditPoints="1"/>
          </p:cNvSpPr>
          <p:nvPr/>
        </p:nvSpPr>
        <p:spPr bwMode="auto">
          <a:xfrm>
            <a:off x="1020431" y="4663355"/>
            <a:ext cx="1266631" cy="907910"/>
          </a:xfrm>
          <a:custGeom>
            <a:avLst/>
            <a:gdLst>
              <a:gd name="T0" fmla="*/ 467 w 467"/>
              <a:gd name="T1" fmla="*/ 128 h 334"/>
              <a:gd name="T2" fmla="*/ 465 w 467"/>
              <a:gd name="T3" fmla="*/ 92 h 334"/>
              <a:gd name="T4" fmla="*/ 459 w 467"/>
              <a:gd name="T5" fmla="*/ 54 h 334"/>
              <a:gd name="T6" fmla="*/ 441 w 467"/>
              <a:gd name="T7" fmla="*/ 22 h 334"/>
              <a:gd name="T8" fmla="*/ 409 w 467"/>
              <a:gd name="T9" fmla="*/ 7 h 334"/>
              <a:gd name="T10" fmla="*/ 234 w 467"/>
              <a:gd name="T11" fmla="*/ 0 h 334"/>
              <a:gd name="T12" fmla="*/ 59 w 467"/>
              <a:gd name="T13" fmla="*/ 7 h 334"/>
              <a:gd name="T14" fmla="*/ 26 w 467"/>
              <a:gd name="T15" fmla="*/ 22 h 334"/>
              <a:gd name="T16" fmla="*/ 8 w 467"/>
              <a:gd name="T17" fmla="*/ 54 h 334"/>
              <a:gd name="T18" fmla="*/ 2 w 467"/>
              <a:gd name="T19" fmla="*/ 92 h 334"/>
              <a:gd name="T20" fmla="*/ 0 w 467"/>
              <a:gd name="T21" fmla="*/ 128 h 334"/>
              <a:gd name="T22" fmla="*/ 0 w 467"/>
              <a:gd name="T23" fmla="*/ 167 h 334"/>
              <a:gd name="T24" fmla="*/ 0 w 467"/>
              <a:gd name="T25" fmla="*/ 206 h 334"/>
              <a:gd name="T26" fmla="*/ 2 w 467"/>
              <a:gd name="T27" fmla="*/ 242 h 334"/>
              <a:gd name="T28" fmla="*/ 8 w 467"/>
              <a:gd name="T29" fmla="*/ 280 h 334"/>
              <a:gd name="T30" fmla="*/ 26 w 467"/>
              <a:gd name="T31" fmla="*/ 312 h 334"/>
              <a:gd name="T32" fmla="*/ 59 w 467"/>
              <a:gd name="T33" fmla="*/ 327 h 334"/>
              <a:gd name="T34" fmla="*/ 234 w 467"/>
              <a:gd name="T35" fmla="*/ 334 h 334"/>
              <a:gd name="T36" fmla="*/ 409 w 467"/>
              <a:gd name="T37" fmla="*/ 327 h 334"/>
              <a:gd name="T38" fmla="*/ 441 w 467"/>
              <a:gd name="T39" fmla="*/ 312 h 334"/>
              <a:gd name="T40" fmla="*/ 459 w 467"/>
              <a:gd name="T41" fmla="*/ 280 h 334"/>
              <a:gd name="T42" fmla="*/ 465 w 467"/>
              <a:gd name="T43" fmla="*/ 242 h 334"/>
              <a:gd name="T44" fmla="*/ 467 w 467"/>
              <a:gd name="T45" fmla="*/ 206 h 334"/>
              <a:gd name="T46" fmla="*/ 467 w 467"/>
              <a:gd name="T47" fmla="*/ 167 h 334"/>
              <a:gd name="T48" fmla="*/ 467 w 467"/>
              <a:gd name="T49" fmla="*/ 128 h 334"/>
              <a:gd name="T50" fmla="*/ 326 w 467"/>
              <a:gd name="T51" fmla="*/ 181 h 334"/>
              <a:gd name="T52" fmla="*/ 192 w 467"/>
              <a:gd name="T53" fmla="*/ 264 h 334"/>
              <a:gd name="T54" fmla="*/ 184 w 467"/>
              <a:gd name="T55" fmla="*/ 267 h 334"/>
              <a:gd name="T56" fmla="*/ 175 w 467"/>
              <a:gd name="T57" fmla="*/ 265 h 334"/>
              <a:gd name="T58" fmla="*/ 167 w 467"/>
              <a:gd name="T59" fmla="*/ 250 h 334"/>
              <a:gd name="T60" fmla="*/ 167 w 467"/>
              <a:gd name="T61" fmla="*/ 83 h 334"/>
              <a:gd name="T62" fmla="*/ 175 w 467"/>
              <a:gd name="T63" fmla="*/ 69 h 334"/>
              <a:gd name="T64" fmla="*/ 192 w 467"/>
              <a:gd name="T65" fmla="*/ 69 h 334"/>
              <a:gd name="T66" fmla="*/ 326 w 467"/>
              <a:gd name="T67" fmla="*/ 153 h 334"/>
              <a:gd name="T68" fmla="*/ 334 w 467"/>
              <a:gd name="T69" fmla="*/ 167 h 334"/>
              <a:gd name="T70" fmla="*/ 326 w 467"/>
              <a:gd name="T71" fmla="*/ 181 h 334"/>
              <a:gd name="T72" fmla="*/ 326 w 467"/>
              <a:gd name="T73" fmla="*/ 181 h 334"/>
              <a:gd name="T74" fmla="*/ 326 w 467"/>
              <a:gd name="T75" fmla="*/ 181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7" h="334">
                <a:moveTo>
                  <a:pt x="467" y="128"/>
                </a:moveTo>
                <a:cubicBezTo>
                  <a:pt x="467" y="118"/>
                  <a:pt x="466" y="106"/>
                  <a:pt x="465" y="92"/>
                </a:cubicBezTo>
                <a:cubicBezTo>
                  <a:pt x="463" y="78"/>
                  <a:pt x="462" y="65"/>
                  <a:pt x="459" y="54"/>
                </a:cubicBezTo>
                <a:cubicBezTo>
                  <a:pt x="456" y="41"/>
                  <a:pt x="450" y="30"/>
                  <a:pt x="441" y="22"/>
                </a:cubicBezTo>
                <a:cubicBezTo>
                  <a:pt x="432" y="13"/>
                  <a:pt x="421" y="8"/>
                  <a:pt x="409" y="7"/>
                </a:cubicBezTo>
                <a:cubicBezTo>
                  <a:pt x="370" y="2"/>
                  <a:pt x="312" y="0"/>
                  <a:pt x="234" y="0"/>
                </a:cubicBezTo>
                <a:cubicBezTo>
                  <a:pt x="156" y="0"/>
                  <a:pt x="97" y="2"/>
                  <a:pt x="59" y="7"/>
                </a:cubicBezTo>
                <a:cubicBezTo>
                  <a:pt x="46" y="8"/>
                  <a:pt x="36" y="13"/>
                  <a:pt x="26" y="22"/>
                </a:cubicBezTo>
                <a:cubicBezTo>
                  <a:pt x="17" y="30"/>
                  <a:pt x="11" y="41"/>
                  <a:pt x="8" y="54"/>
                </a:cubicBezTo>
                <a:cubicBezTo>
                  <a:pt x="6" y="65"/>
                  <a:pt x="4" y="78"/>
                  <a:pt x="2" y="92"/>
                </a:cubicBezTo>
                <a:cubicBezTo>
                  <a:pt x="1" y="106"/>
                  <a:pt x="0" y="118"/>
                  <a:pt x="0" y="128"/>
                </a:cubicBezTo>
                <a:cubicBezTo>
                  <a:pt x="0" y="137"/>
                  <a:pt x="0" y="150"/>
                  <a:pt x="0" y="167"/>
                </a:cubicBezTo>
                <a:cubicBezTo>
                  <a:pt x="0" y="184"/>
                  <a:pt x="0" y="197"/>
                  <a:pt x="0" y="206"/>
                </a:cubicBezTo>
                <a:cubicBezTo>
                  <a:pt x="0" y="215"/>
                  <a:pt x="1" y="227"/>
                  <a:pt x="2" y="242"/>
                </a:cubicBezTo>
                <a:cubicBezTo>
                  <a:pt x="4" y="256"/>
                  <a:pt x="6" y="269"/>
                  <a:pt x="8" y="280"/>
                </a:cubicBezTo>
                <a:cubicBezTo>
                  <a:pt x="11" y="293"/>
                  <a:pt x="17" y="303"/>
                  <a:pt x="26" y="312"/>
                </a:cubicBezTo>
                <a:cubicBezTo>
                  <a:pt x="36" y="321"/>
                  <a:pt x="46" y="326"/>
                  <a:pt x="59" y="327"/>
                </a:cubicBezTo>
                <a:cubicBezTo>
                  <a:pt x="97" y="332"/>
                  <a:pt x="156" y="334"/>
                  <a:pt x="234" y="334"/>
                </a:cubicBezTo>
                <a:cubicBezTo>
                  <a:pt x="312" y="334"/>
                  <a:pt x="370" y="332"/>
                  <a:pt x="409" y="327"/>
                </a:cubicBezTo>
                <a:cubicBezTo>
                  <a:pt x="421" y="326"/>
                  <a:pt x="432" y="321"/>
                  <a:pt x="441" y="312"/>
                </a:cubicBezTo>
                <a:cubicBezTo>
                  <a:pt x="450" y="303"/>
                  <a:pt x="456" y="293"/>
                  <a:pt x="459" y="280"/>
                </a:cubicBezTo>
                <a:cubicBezTo>
                  <a:pt x="461" y="269"/>
                  <a:pt x="463" y="256"/>
                  <a:pt x="465" y="242"/>
                </a:cubicBezTo>
                <a:cubicBezTo>
                  <a:pt x="466" y="227"/>
                  <a:pt x="467" y="215"/>
                  <a:pt x="467" y="206"/>
                </a:cubicBezTo>
                <a:cubicBezTo>
                  <a:pt x="467" y="197"/>
                  <a:pt x="467" y="184"/>
                  <a:pt x="467" y="167"/>
                </a:cubicBezTo>
                <a:cubicBezTo>
                  <a:pt x="467" y="150"/>
                  <a:pt x="467" y="137"/>
                  <a:pt x="467" y="128"/>
                </a:cubicBezTo>
                <a:close/>
                <a:moveTo>
                  <a:pt x="326" y="181"/>
                </a:moveTo>
                <a:cubicBezTo>
                  <a:pt x="192" y="264"/>
                  <a:pt x="192" y="264"/>
                  <a:pt x="192" y="264"/>
                </a:cubicBezTo>
                <a:cubicBezTo>
                  <a:pt x="190" y="266"/>
                  <a:pt x="187" y="267"/>
                  <a:pt x="184" y="267"/>
                </a:cubicBezTo>
                <a:cubicBezTo>
                  <a:pt x="181" y="267"/>
                  <a:pt x="178" y="266"/>
                  <a:pt x="175" y="265"/>
                </a:cubicBezTo>
                <a:cubicBezTo>
                  <a:pt x="170" y="262"/>
                  <a:pt x="167" y="257"/>
                  <a:pt x="167" y="250"/>
                </a:cubicBezTo>
                <a:cubicBezTo>
                  <a:pt x="167" y="83"/>
                  <a:pt x="167" y="83"/>
                  <a:pt x="167" y="83"/>
                </a:cubicBezTo>
                <a:cubicBezTo>
                  <a:pt x="167" y="77"/>
                  <a:pt x="170" y="72"/>
                  <a:pt x="175" y="69"/>
                </a:cubicBezTo>
                <a:cubicBezTo>
                  <a:pt x="181" y="66"/>
                  <a:pt x="187" y="66"/>
                  <a:pt x="192" y="69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31" y="156"/>
                  <a:pt x="334" y="160"/>
                  <a:pt x="334" y="167"/>
                </a:cubicBezTo>
                <a:cubicBezTo>
                  <a:pt x="334" y="173"/>
                  <a:pt x="331" y="178"/>
                  <a:pt x="326" y="181"/>
                </a:cubicBezTo>
                <a:close/>
                <a:moveTo>
                  <a:pt x="326" y="181"/>
                </a:moveTo>
                <a:cubicBezTo>
                  <a:pt x="326" y="181"/>
                  <a:pt x="326" y="181"/>
                  <a:pt x="326" y="18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3960027" y="4530026"/>
            <a:ext cx="1276153" cy="1276153"/>
            <a:chOff x="1979613" y="3251200"/>
            <a:chExt cx="638175" cy="638175"/>
          </a:xfrm>
          <a:solidFill>
            <a:schemeClr val="bg1"/>
          </a:solidFill>
        </p:grpSpPr>
        <p:sp>
          <p:nvSpPr>
            <p:cNvPr id="88" name="Freeform 85"/>
            <p:cNvSpPr>
              <a:spLocks noEditPoints="1"/>
            </p:cNvSpPr>
            <p:nvPr/>
          </p:nvSpPr>
          <p:spPr bwMode="auto">
            <a:xfrm>
              <a:off x="1979613" y="3251200"/>
              <a:ext cx="638175" cy="638175"/>
            </a:xfrm>
            <a:custGeom>
              <a:avLst/>
              <a:gdLst>
                <a:gd name="T0" fmla="*/ 424 w 434"/>
                <a:gd name="T1" fmla="*/ 377 h 434"/>
                <a:gd name="T2" fmla="*/ 335 w 434"/>
                <a:gd name="T3" fmla="*/ 288 h 434"/>
                <a:gd name="T4" fmla="*/ 367 w 434"/>
                <a:gd name="T5" fmla="*/ 184 h 434"/>
                <a:gd name="T6" fmla="*/ 353 w 434"/>
                <a:gd name="T7" fmla="*/ 112 h 434"/>
                <a:gd name="T8" fmla="*/ 314 w 434"/>
                <a:gd name="T9" fmla="*/ 54 h 434"/>
                <a:gd name="T10" fmla="*/ 255 w 434"/>
                <a:gd name="T11" fmla="*/ 14 h 434"/>
                <a:gd name="T12" fmla="*/ 184 w 434"/>
                <a:gd name="T13" fmla="*/ 0 h 434"/>
                <a:gd name="T14" fmla="*/ 112 w 434"/>
                <a:gd name="T15" fmla="*/ 14 h 434"/>
                <a:gd name="T16" fmla="*/ 54 w 434"/>
                <a:gd name="T17" fmla="*/ 54 h 434"/>
                <a:gd name="T18" fmla="*/ 14 w 434"/>
                <a:gd name="T19" fmla="*/ 112 h 434"/>
                <a:gd name="T20" fmla="*/ 0 w 434"/>
                <a:gd name="T21" fmla="*/ 184 h 434"/>
                <a:gd name="T22" fmla="*/ 14 w 434"/>
                <a:gd name="T23" fmla="*/ 255 h 434"/>
                <a:gd name="T24" fmla="*/ 54 w 434"/>
                <a:gd name="T25" fmla="*/ 314 h 434"/>
                <a:gd name="T26" fmla="*/ 112 w 434"/>
                <a:gd name="T27" fmla="*/ 353 h 434"/>
                <a:gd name="T28" fmla="*/ 184 w 434"/>
                <a:gd name="T29" fmla="*/ 367 h 434"/>
                <a:gd name="T30" fmla="*/ 288 w 434"/>
                <a:gd name="T31" fmla="*/ 335 h 434"/>
                <a:gd name="T32" fmla="*/ 377 w 434"/>
                <a:gd name="T33" fmla="*/ 424 h 434"/>
                <a:gd name="T34" fmla="*/ 400 w 434"/>
                <a:gd name="T35" fmla="*/ 434 h 434"/>
                <a:gd name="T36" fmla="*/ 424 w 434"/>
                <a:gd name="T37" fmla="*/ 424 h 434"/>
                <a:gd name="T38" fmla="*/ 434 w 434"/>
                <a:gd name="T39" fmla="*/ 400 h 434"/>
                <a:gd name="T40" fmla="*/ 424 w 434"/>
                <a:gd name="T41" fmla="*/ 377 h 434"/>
                <a:gd name="T42" fmla="*/ 266 w 434"/>
                <a:gd name="T43" fmla="*/ 266 h 434"/>
                <a:gd name="T44" fmla="*/ 184 w 434"/>
                <a:gd name="T45" fmla="*/ 300 h 434"/>
                <a:gd name="T46" fmla="*/ 101 w 434"/>
                <a:gd name="T47" fmla="*/ 266 h 434"/>
                <a:gd name="T48" fmla="*/ 67 w 434"/>
                <a:gd name="T49" fmla="*/ 184 h 434"/>
                <a:gd name="T50" fmla="*/ 101 w 434"/>
                <a:gd name="T51" fmla="*/ 101 h 434"/>
                <a:gd name="T52" fmla="*/ 184 w 434"/>
                <a:gd name="T53" fmla="*/ 67 h 434"/>
                <a:gd name="T54" fmla="*/ 266 w 434"/>
                <a:gd name="T55" fmla="*/ 101 h 434"/>
                <a:gd name="T56" fmla="*/ 300 w 434"/>
                <a:gd name="T57" fmla="*/ 184 h 434"/>
                <a:gd name="T58" fmla="*/ 266 w 434"/>
                <a:gd name="T59" fmla="*/ 266 h 434"/>
                <a:gd name="T60" fmla="*/ 266 w 434"/>
                <a:gd name="T61" fmla="*/ 266 h 434"/>
                <a:gd name="T62" fmla="*/ 266 w 434"/>
                <a:gd name="T63" fmla="*/ 26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4" h="434">
                  <a:moveTo>
                    <a:pt x="424" y="377"/>
                  </a:moveTo>
                  <a:cubicBezTo>
                    <a:pt x="335" y="288"/>
                    <a:pt x="335" y="288"/>
                    <a:pt x="335" y="288"/>
                  </a:cubicBezTo>
                  <a:cubicBezTo>
                    <a:pt x="356" y="256"/>
                    <a:pt x="367" y="222"/>
                    <a:pt x="367" y="184"/>
                  </a:cubicBezTo>
                  <a:cubicBezTo>
                    <a:pt x="367" y="159"/>
                    <a:pt x="362" y="135"/>
                    <a:pt x="353" y="112"/>
                  </a:cubicBezTo>
                  <a:cubicBezTo>
                    <a:pt x="343" y="90"/>
                    <a:pt x="330" y="70"/>
                    <a:pt x="314" y="54"/>
                  </a:cubicBezTo>
                  <a:cubicBezTo>
                    <a:pt x="297" y="37"/>
                    <a:pt x="278" y="24"/>
                    <a:pt x="255" y="14"/>
                  </a:cubicBezTo>
                  <a:cubicBezTo>
                    <a:pt x="232" y="5"/>
                    <a:pt x="208" y="0"/>
                    <a:pt x="184" y="0"/>
                  </a:cubicBezTo>
                  <a:cubicBezTo>
                    <a:pt x="159" y="0"/>
                    <a:pt x="135" y="5"/>
                    <a:pt x="112" y="14"/>
                  </a:cubicBezTo>
                  <a:cubicBezTo>
                    <a:pt x="90" y="24"/>
                    <a:pt x="70" y="37"/>
                    <a:pt x="54" y="54"/>
                  </a:cubicBezTo>
                  <a:cubicBezTo>
                    <a:pt x="37" y="70"/>
                    <a:pt x="24" y="90"/>
                    <a:pt x="14" y="112"/>
                  </a:cubicBezTo>
                  <a:cubicBezTo>
                    <a:pt x="5" y="135"/>
                    <a:pt x="0" y="159"/>
                    <a:pt x="0" y="184"/>
                  </a:cubicBezTo>
                  <a:cubicBezTo>
                    <a:pt x="0" y="208"/>
                    <a:pt x="5" y="232"/>
                    <a:pt x="14" y="255"/>
                  </a:cubicBezTo>
                  <a:cubicBezTo>
                    <a:pt x="24" y="278"/>
                    <a:pt x="37" y="297"/>
                    <a:pt x="54" y="314"/>
                  </a:cubicBezTo>
                  <a:cubicBezTo>
                    <a:pt x="70" y="330"/>
                    <a:pt x="90" y="343"/>
                    <a:pt x="112" y="353"/>
                  </a:cubicBezTo>
                  <a:cubicBezTo>
                    <a:pt x="135" y="362"/>
                    <a:pt x="159" y="367"/>
                    <a:pt x="184" y="367"/>
                  </a:cubicBezTo>
                  <a:cubicBezTo>
                    <a:pt x="222" y="367"/>
                    <a:pt x="256" y="356"/>
                    <a:pt x="288" y="335"/>
                  </a:cubicBezTo>
                  <a:cubicBezTo>
                    <a:pt x="377" y="424"/>
                    <a:pt x="377" y="424"/>
                    <a:pt x="377" y="424"/>
                  </a:cubicBezTo>
                  <a:cubicBezTo>
                    <a:pt x="383" y="431"/>
                    <a:pt x="391" y="434"/>
                    <a:pt x="400" y="434"/>
                  </a:cubicBezTo>
                  <a:cubicBezTo>
                    <a:pt x="410" y="434"/>
                    <a:pt x="418" y="431"/>
                    <a:pt x="424" y="424"/>
                  </a:cubicBezTo>
                  <a:cubicBezTo>
                    <a:pt x="431" y="418"/>
                    <a:pt x="434" y="410"/>
                    <a:pt x="434" y="400"/>
                  </a:cubicBezTo>
                  <a:cubicBezTo>
                    <a:pt x="434" y="391"/>
                    <a:pt x="431" y="383"/>
                    <a:pt x="424" y="377"/>
                  </a:cubicBezTo>
                  <a:close/>
                  <a:moveTo>
                    <a:pt x="266" y="266"/>
                  </a:moveTo>
                  <a:cubicBezTo>
                    <a:pt x="243" y="289"/>
                    <a:pt x="216" y="300"/>
                    <a:pt x="184" y="300"/>
                  </a:cubicBezTo>
                  <a:cubicBezTo>
                    <a:pt x="151" y="300"/>
                    <a:pt x="124" y="289"/>
                    <a:pt x="101" y="266"/>
                  </a:cubicBezTo>
                  <a:cubicBezTo>
                    <a:pt x="78" y="243"/>
                    <a:pt x="67" y="216"/>
                    <a:pt x="67" y="184"/>
                  </a:cubicBezTo>
                  <a:cubicBezTo>
                    <a:pt x="67" y="151"/>
                    <a:pt x="78" y="124"/>
                    <a:pt x="101" y="101"/>
                  </a:cubicBezTo>
                  <a:cubicBezTo>
                    <a:pt x="124" y="78"/>
                    <a:pt x="151" y="67"/>
                    <a:pt x="184" y="67"/>
                  </a:cubicBezTo>
                  <a:cubicBezTo>
                    <a:pt x="216" y="67"/>
                    <a:pt x="243" y="78"/>
                    <a:pt x="266" y="101"/>
                  </a:cubicBezTo>
                  <a:cubicBezTo>
                    <a:pt x="289" y="124"/>
                    <a:pt x="300" y="151"/>
                    <a:pt x="300" y="184"/>
                  </a:cubicBezTo>
                  <a:cubicBezTo>
                    <a:pt x="300" y="216"/>
                    <a:pt x="289" y="243"/>
                    <a:pt x="266" y="266"/>
                  </a:cubicBezTo>
                  <a:close/>
                  <a:moveTo>
                    <a:pt x="266" y="266"/>
                  </a:moveTo>
                  <a:cubicBezTo>
                    <a:pt x="266" y="266"/>
                    <a:pt x="266" y="266"/>
                    <a:pt x="266" y="2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9" name="Freeform 86"/>
            <p:cNvSpPr>
              <a:spLocks noEditPoints="1"/>
            </p:cNvSpPr>
            <p:nvPr/>
          </p:nvSpPr>
          <p:spPr bwMode="auto">
            <a:xfrm>
              <a:off x="2127250" y="3398838"/>
              <a:ext cx="244475" cy="244475"/>
            </a:xfrm>
            <a:custGeom>
              <a:avLst/>
              <a:gdLst>
                <a:gd name="T0" fmla="*/ 159 w 167"/>
                <a:gd name="T1" fmla="*/ 67 h 167"/>
                <a:gd name="T2" fmla="*/ 100 w 167"/>
                <a:gd name="T3" fmla="*/ 67 h 167"/>
                <a:gd name="T4" fmla="*/ 100 w 167"/>
                <a:gd name="T5" fmla="*/ 8 h 167"/>
                <a:gd name="T6" fmla="*/ 98 w 167"/>
                <a:gd name="T7" fmla="*/ 3 h 167"/>
                <a:gd name="T8" fmla="*/ 92 w 167"/>
                <a:gd name="T9" fmla="*/ 0 h 167"/>
                <a:gd name="T10" fmla="*/ 75 w 167"/>
                <a:gd name="T11" fmla="*/ 0 h 167"/>
                <a:gd name="T12" fmla="*/ 69 w 167"/>
                <a:gd name="T13" fmla="*/ 3 h 167"/>
                <a:gd name="T14" fmla="*/ 67 w 167"/>
                <a:gd name="T15" fmla="*/ 8 h 167"/>
                <a:gd name="T16" fmla="*/ 67 w 167"/>
                <a:gd name="T17" fmla="*/ 67 h 167"/>
                <a:gd name="T18" fmla="*/ 8 w 167"/>
                <a:gd name="T19" fmla="*/ 67 h 167"/>
                <a:gd name="T20" fmla="*/ 3 w 167"/>
                <a:gd name="T21" fmla="*/ 69 h 167"/>
                <a:gd name="T22" fmla="*/ 0 w 167"/>
                <a:gd name="T23" fmla="*/ 75 h 167"/>
                <a:gd name="T24" fmla="*/ 0 w 167"/>
                <a:gd name="T25" fmla="*/ 92 h 167"/>
                <a:gd name="T26" fmla="*/ 3 w 167"/>
                <a:gd name="T27" fmla="*/ 98 h 167"/>
                <a:gd name="T28" fmla="*/ 8 w 167"/>
                <a:gd name="T29" fmla="*/ 100 h 167"/>
                <a:gd name="T30" fmla="*/ 67 w 167"/>
                <a:gd name="T31" fmla="*/ 100 h 167"/>
                <a:gd name="T32" fmla="*/ 67 w 167"/>
                <a:gd name="T33" fmla="*/ 159 h 167"/>
                <a:gd name="T34" fmla="*/ 69 w 167"/>
                <a:gd name="T35" fmla="*/ 164 h 167"/>
                <a:gd name="T36" fmla="*/ 75 w 167"/>
                <a:gd name="T37" fmla="*/ 167 h 167"/>
                <a:gd name="T38" fmla="*/ 92 w 167"/>
                <a:gd name="T39" fmla="*/ 167 h 167"/>
                <a:gd name="T40" fmla="*/ 98 w 167"/>
                <a:gd name="T41" fmla="*/ 164 h 167"/>
                <a:gd name="T42" fmla="*/ 100 w 167"/>
                <a:gd name="T43" fmla="*/ 159 h 167"/>
                <a:gd name="T44" fmla="*/ 100 w 167"/>
                <a:gd name="T45" fmla="*/ 100 h 167"/>
                <a:gd name="T46" fmla="*/ 159 w 167"/>
                <a:gd name="T47" fmla="*/ 100 h 167"/>
                <a:gd name="T48" fmla="*/ 165 w 167"/>
                <a:gd name="T49" fmla="*/ 98 h 167"/>
                <a:gd name="T50" fmla="*/ 167 w 167"/>
                <a:gd name="T51" fmla="*/ 92 h 167"/>
                <a:gd name="T52" fmla="*/ 167 w 167"/>
                <a:gd name="T53" fmla="*/ 75 h 167"/>
                <a:gd name="T54" fmla="*/ 165 w 167"/>
                <a:gd name="T55" fmla="*/ 69 h 167"/>
                <a:gd name="T56" fmla="*/ 159 w 167"/>
                <a:gd name="T57" fmla="*/ 67 h 167"/>
                <a:gd name="T58" fmla="*/ 159 w 167"/>
                <a:gd name="T59" fmla="*/ 67 h 167"/>
                <a:gd name="T60" fmla="*/ 159 w 167"/>
                <a:gd name="T61" fmla="*/ 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7" h="167">
                  <a:moveTo>
                    <a:pt x="159" y="67"/>
                  </a:moveTo>
                  <a:cubicBezTo>
                    <a:pt x="100" y="67"/>
                    <a:pt x="100" y="67"/>
                    <a:pt x="100" y="67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6"/>
                    <a:pt x="99" y="4"/>
                    <a:pt x="98" y="3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3" y="0"/>
                    <a:pt x="71" y="1"/>
                    <a:pt x="69" y="3"/>
                  </a:cubicBezTo>
                  <a:cubicBezTo>
                    <a:pt x="68" y="4"/>
                    <a:pt x="67" y="6"/>
                    <a:pt x="67" y="8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6" y="67"/>
                    <a:pt x="4" y="68"/>
                    <a:pt x="3" y="69"/>
                  </a:cubicBezTo>
                  <a:cubicBezTo>
                    <a:pt x="1" y="71"/>
                    <a:pt x="0" y="73"/>
                    <a:pt x="0" y="7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4"/>
                    <a:pt x="1" y="96"/>
                    <a:pt x="3" y="98"/>
                  </a:cubicBezTo>
                  <a:cubicBezTo>
                    <a:pt x="4" y="99"/>
                    <a:pt x="6" y="100"/>
                    <a:pt x="8" y="100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67" y="159"/>
                    <a:pt x="67" y="159"/>
                    <a:pt x="67" y="159"/>
                  </a:cubicBezTo>
                  <a:cubicBezTo>
                    <a:pt x="67" y="161"/>
                    <a:pt x="68" y="163"/>
                    <a:pt x="69" y="164"/>
                  </a:cubicBezTo>
                  <a:cubicBezTo>
                    <a:pt x="71" y="166"/>
                    <a:pt x="73" y="167"/>
                    <a:pt x="75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4" y="167"/>
                    <a:pt x="96" y="166"/>
                    <a:pt x="98" y="164"/>
                  </a:cubicBezTo>
                  <a:cubicBezTo>
                    <a:pt x="99" y="163"/>
                    <a:pt x="100" y="161"/>
                    <a:pt x="100" y="159"/>
                  </a:cubicBezTo>
                  <a:cubicBezTo>
                    <a:pt x="100" y="100"/>
                    <a:pt x="100" y="100"/>
                    <a:pt x="100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100"/>
                    <a:pt x="163" y="99"/>
                    <a:pt x="165" y="98"/>
                  </a:cubicBezTo>
                  <a:cubicBezTo>
                    <a:pt x="166" y="96"/>
                    <a:pt x="167" y="94"/>
                    <a:pt x="167" y="92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7" y="73"/>
                    <a:pt x="166" y="71"/>
                    <a:pt x="165" y="69"/>
                  </a:cubicBezTo>
                  <a:cubicBezTo>
                    <a:pt x="163" y="68"/>
                    <a:pt x="161" y="67"/>
                    <a:pt x="159" y="67"/>
                  </a:cubicBezTo>
                  <a:close/>
                  <a:moveTo>
                    <a:pt x="159" y="67"/>
                  </a:moveTo>
                  <a:cubicBezTo>
                    <a:pt x="159" y="67"/>
                    <a:pt x="159" y="67"/>
                    <a:pt x="159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3696223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0906" y="1650745"/>
            <a:ext cx="1276153" cy="1168220"/>
          </a:xfrm>
          <a:custGeom>
            <a:avLst/>
            <a:gdLst>
              <a:gd name="T0" fmla="*/ 413 w 437"/>
              <a:gd name="T1" fmla="*/ 80 h 400"/>
              <a:gd name="T2" fmla="*/ 334 w 437"/>
              <a:gd name="T3" fmla="*/ 352 h 400"/>
              <a:gd name="T4" fmla="*/ 310 w 437"/>
              <a:gd name="T5" fmla="*/ 367 h 400"/>
              <a:gd name="T6" fmla="*/ 32 w 437"/>
              <a:gd name="T7" fmla="*/ 349 h 400"/>
              <a:gd name="T8" fmla="*/ 42 w 437"/>
              <a:gd name="T9" fmla="*/ 334 h 400"/>
              <a:gd name="T10" fmla="*/ 302 w 437"/>
              <a:gd name="T11" fmla="*/ 325 h 400"/>
              <a:gd name="T12" fmla="*/ 392 w 437"/>
              <a:gd name="T13" fmla="*/ 48 h 400"/>
              <a:gd name="T14" fmla="*/ 358 w 437"/>
              <a:gd name="T15" fmla="*/ 0 h 400"/>
              <a:gd name="T16" fmla="*/ 146 w 437"/>
              <a:gd name="T17" fmla="*/ 2 h 400"/>
              <a:gd name="T18" fmla="*/ 134 w 437"/>
              <a:gd name="T19" fmla="*/ 0 h 400"/>
              <a:gd name="T20" fmla="*/ 117 w 437"/>
              <a:gd name="T21" fmla="*/ 9 h 400"/>
              <a:gd name="T22" fmla="*/ 108 w 437"/>
              <a:gd name="T23" fmla="*/ 27 h 400"/>
              <a:gd name="T24" fmla="*/ 100 w 437"/>
              <a:gd name="T25" fmla="*/ 44 h 400"/>
              <a:gd name="T26" fmla="*/ 91 w 437"/>
              <a:gd name="T27" fmla="*/ 56 h 400"/>
              <a:gd name="T28" fmla="*/ 89 w 437"/>
              <a:gd name="T29" fmla="*/ 67 h 400"/>
              <a:gd name="T30" fmla="*/ 83 w 437"/>
              <a:gd name="T31" fmla="*/ 99 h 400"/>
              <a:gd name="T32" fmla="*/ 66 w 437"/>
              <a:gd name="T33" fmla="*/ 127 h 400"/>
              <a:gd name="T34" fmla="*/ 60 w 437"/>
              <a:gd name="T35" fmla="*/ 142 h 400"/>
              <a:gd name="T36" fmla="*/ 54 w 437"/>
              <a:gd name="T37" fmla="*/ 174 h 400"/>
              <a:gd name="T38" fmla="*/ 39 w 437"/>
              <a:gd name="T39" fmla="*/ 204 h 400"/>
              <a:gd name="T40" fmla="*/ 34 w 437"/>
              <a:gd name="T41" fmla="*/ 218 h 400"/>
              <a:gd name="T42" fmla="*/ 26 w 437"/>
              <a:gd name="T43" fmla="*/ 250 h 400"/>
              <a:gd name="T44" fmla="*/ 10 w 437"/>
              <a:gd name="T45" fmla="*/ 280 h 400"/>
              <a:gd name="T46" fmla="*/ 4 w 437"/>
              <a:gd name="T47" fmla="*/ 292 h 400"/>
              <a:gd name="T48" fmla="*/ 6 w 437"/>
              <a:gd name="T49" fmla="*/ 302 h 400"/>
              <a:gd name="T50" fmla="*/ 4 w 437"/>
              <a:gd name="T51" fmla="*/ 319 h 400"/>
              <a:gd name="T52" fmla="*/ 30 w 437"/>
              <a:gd name="T53" fmla="*/ 387 h 400"/>
              <a:gd name="T54" fmla="*/ 310 w 437"/>
              <a:gd name="T55" fmla="*/ 400 h 400"/>
              <a:gd name="T56" fmla="*/ 361 w 437"/>
              <a:gd name="T57" fmla="*/ 361 h 400"/>
              <a:gd name="T58" fmla="*/ 428 w 437"/>
              <a:gd name="T59" fmla="*/ 91 h 400"/>
              <a:gd name="T60" fmla="*/ 157 w 437"/>
              <a:gd name="T61" fmla="*/ 75 h 400"/>
              <a:gd name="T62" fmla="*/ 167 w 437"/>
              <a:gd name="T63" fmla="*/ 67 h 400"/>
              <a:gd name="T64" fmla="*/ 331 w 437"/>
              <a:gd name="T65" fmla="*/ 69 h 400"/>
              <a:gd name="T66" fmla="*/ 326 w 437"/>
              <a:gd name="T67" fmla="*/ 92 h 400"/>
              <a:gd name="T68" fmla="*/ 315 w 437"/>
              <a:gd name="T69" fmla="*/ 100 h 400"/>
              <a:gd name="T70" fmla="*/ 152 w 437"/>
              <a:gd name="T71" fmla="*/ 98 h 400"/>
              <a:gd name="T72" fmla="*/ 129 w 437"/>
              <a:gd name="T73" fmla="*/ 159 h 400"/>
              <a:gd name="T74" fmla="*/ 139 w 437"/>
              <a:gd name="T75" fmla="*/ 136 h 400"/>
              <a:gd name="T76" fmla="*/ 304 w 437"/>
              <a:gd name="T77" fmla="*/ 133 h 400"/>
              <a:gd name="T78" fmla="*/ 310 w 437"/>
              <a:gd name="T79" fmla="*/ 142 h 400"/>
              <a:gd name="T80" fmla="*/ 300 w 437"/>
              <a:gd name="T81" fmla="*/ 164 h 400"/>
              <a:gd name="T82" fmla="*/ 135 w 437"/>
              <a:gd name="T83" fmla="*/ 167 h 400"/>
              <a:gd name="T84" fmla="*/ 129 w 437"/>
              <a:gd name="T85" fmla="*/ 159 h 400"/>
              <a:gd name="T86" fmla="*/ 129 w 437"/>
              <a:gd name="T87" fmla="*/ 15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7" h="400">
                <a:moveTo>
                  <a:pt x="428" y="91"/>
                </a:moveTo>
                <a:cubicBezTo>
                  <a:pt x="425" y="86"/>
                  <a:pt x="420" y="83"/>
                  <a:pt x="413" y="80"/>
                </a:cubicBezTo>
                <a:cubicBezTo>
                  <a:pt x="413" y="86"/>
                  <a:pt x="413" y="91"/>
                  <a:pt x="412" y="95"/>
                </a:cubicBezTo>
                <a:cubicBezTo>
                  <a:pt x="334" y="352"/>
                  <a:pt x="334" y="352"/>
                  <a:pt x="334" y="352"/>
                </a:cubicBezTo>
                <a:cubicBezTo>
                  <a:pt x="332" y="357"/>
                  <a:pt x="329" y="360"/>
                  <a:pt x="324" y="363"/>
                </a:cubicBezTo>
                <a:cubicBezTo>
                  <a:pt x="320" y="366"/>
                  <a:pt x="315" y="367"/>
                  <a:pt x="310" y="367"/>
                </a:cubicBezTo>
                <a:cubicBezTo>
                  <a:pt x="69" y="367"/>
                  <a:pt x="69" y="367"/>
                  <a:pt x="69" y="367"/>
                </a:cubicBezTo>
                <a:cubicBezTo>
                  <a:pt x="48" y="367"/>
                  <a:pt x="36" y="361"/>
                  <a:pt x="32" y="349"/>
                </a:cubicBezTo>
                <a:cubicBezTo>
                  <a:pt x="30" y="344"/>
                  <a:pt x="30" y="340"/>
                  <a:pt x="32" y="338"/>
                </a:cubicBezTo>
                <a:cubicBezTo>
                  <a:pt x="34" y="335"/>
                  <a:pt x="37" y="334"/>
                  <a:pt x="42" y="334"/>
                </a:cubicBezTo>
                <a:cubicBezTo>
                  <a:pt x="268" y="334"/>
                  <a:pt x="268" y="334"/>
                  <a:pt x="268" y="334"/>
                </a:cubicBezTo>
                <a:cubicBezTo>
                  <a:pt x="285" y="334"/>
                  <a:pt x="296" y="331"/>
                  <a:pt x="302" y="325"/>
                </a:cubicBezTo>
                <a:cubicBezTo>
                  <a:pt x="308" y="319"/>
                  <a:pt x="314" y="305"/>
                  <a:pt x="321" y="285"/>
                </a:cubicBezTo>
                <a:cubicBezTo>
                  <a:pt x="392" y="48"/>
                  <a:pt x="392" y="48"/>
                  <a:pt x="392" y="48"/>
                </a:cubicBezTo>
                <a:cubicBezTo>
                  <a:pt x="396" y="36"/>
                  <a:pt x="394" y="24"/>
                  <a:pt x="387" y="15"/>
                </a:cubicBezTo>
                <a:cubicBezTo>
                  <a:pt x="380" y="5"/>
                  <a:pt x="370" y="0"/>
                  <a:pt x="358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7" y="0"/>
                  <a:pt x="152" y="1"/>
                  <a:pt x="146" y="2"/>
                </a:cubicBezTo>
                <a:cubicBezTo>
                  <a:pt x="146" y="2"/>
                  <a:pt x="146" y="2"/>
                  <a:pt x="146" y="2"/>
                </a:cubicBezTo>
                <a:cubicBezTo>
                  <a:pt x="141" y="1"/>
                  <a:pt x="137" y="0"/>
                  <a:pt x="134" y="0"/>
                </a:cubicBezTo>
                <a:cubicBezTo>
                  <a:pt x="130" y="0"/>
                  <a:pt x="127" y="1"/>
                  <a:pt x="124" y="3"/>
                </a:cubicBezTo>
                <a:cubicBezTo>
                  <a:pt x="121" y="5"/>
                  <a:pt x="119" y="7"/>
                  <a:pt x="117" y="9"/>
                </a:cubicBezTo>
                <a:cubicBezTo>
                  <a:pt x="116" y="11"/>
                  <a:pt x="114" y="14"/>
                  <a:pt x="112" y="18"/>
                </a:cubicBezTo>
                <a:cubicBezTo>
                  <a:pt x="111" y="21"/>
                  <a:pt x="109" y="24"/>
                  <a:pt x="108" y="27"/>
                </a:cubicBezTo>
                <a:cubicBezTo>
                  <a:pt x="107" y="30"/>
                  <a:pt x="106" y="33"/>
                  <a:pt x="104" y="36"/>
                </a:cubicBezTo>
                <a:cubicBezTo>
                  <a:pt x="103" y="39"/>
                  <a:pt x="101" y="42"/>
                  <a:pt x="100" y="44"/>
                </a:cubicBezTo>
                <a:cubicBezTo>
                  <a:pt x="99" y="45"/>
                  <a:pt x="97" y="47"/>
                  <a:pt x="96" y="50"/>
                </a:cubicBezTo>
                <a:cubicBezTo>
                  <a:pt x="94" y="52"/>
                  <a:pt x="92" y="54"/>
                  <a:pt x="91" y="56"/>
                </a:cubicBezTo>
                <a:cubicBezTo>
                  <a:pt x="90" y="57"/>
                  <a:pt x="89" y="59"/>
                  <a:pt x="88" y="60"/>
                </a:cubicBezTo>
                <a:cubicBezTo>
                  <a:pt x="88" y="62"/>
                  <a:pt x="88" y="64"/>
                  <a:pt x="89" y="67"/>
                </a:cubicBezTo>
                <a:cubicBezTo>
                  <a:pt x="90" y="70"/>
                  <a:pt x="90" y="72"/>
                  <a:pt x="90" y="74"/>
                </a:cubicBezTo>
                <a:cubicBezTo>
                  <a:pt x="89" y="80"/>
                  <a:pt x="87" y="89"/>
                  <a:pt x="83" y="99"/>
                </a:cubicBezTo>
                <a:cubicBezTo>
                  <a:pt x="79" y="109"/>
                  <a:pt x="75" y="116"/>
                  <a:pt x="72" y="121"/>
                </a:cubicBezTo>
                <a:cubicBezTo>
                  <a:pt x="71" y="122"/>
                  <a:pt x="69" y="124"/>
                  <a:pt x="66" y="127"/>
                </a:cubicBezTo>
                <a:cubicBezTo>
                  <a:pt x="63" y="130"/>
                  <a:pt x="61" y="133"/>
                  <a:pt x="60" y="135"/>
                </a:cubicBezTo>
                <a:cubicBezTo>
                  <a:pt x="59" y="136"/>
                  <a:pt x="59" y="138"/>
                  <a:pt x="60" y="142"/>
                </a:cubicBezTo>
                <a:cubicBezTo>
                  <a:pt x="61" y="146"/>
                  <a:pt x="61" y="149"/>
                  <a:pt x="61" y="150"/>
                </a:cubicBezTo>
                <a:cubicBezTo>
                  <a:pt x="60" y="156"/>
                  <a:pt x="58" y="164"/>
                  <a:pt x="54" y="174"/>
                </a:cubicBezTo>
                <a:cubicBezTo>
                  <a:pt x="50" y="184"/>
                  <a:pt x="47" y="192"/>
                  <a:pt x="43" y="198"/>
                </a:cubicBezTo>
                <a:cubicBezTo>
                  <a:pt x="43" y="199"/>
                  <a:pt x="41" y="201"/>
                  <a:pt x="39" y="204"/>
                </a:cubicBezTo>
                <a:cubicBezTo>
                  <a:pt x="36" y="207"/>
                  <a:pt x="35" y="209"/>
                  <a:pt x="34" y="211"/>
                </a:cubicBezTo>
                <a:cubicBezTo>
                  <a:pt x="34" y="213"/>
                  <a:pt x="34" y="215"/>
                  <a:pt x="34" y="218"/>
                </a:cubicBezTo>
                <a:cubicBezTo>
                  <a:pt x="35" y="222"/>
                  <a:pt x="35" y="225"/>
                  <a:pt x="34" y="226"/>
                </a:cubicBezTo>
                <a:cubicBezTo>
                  <a:pt x="33" y="233"/>
                  <a:pt x="30" y="241"/>
                  <a:pt x="26" y="250"/>
                </a:cubicBezTo>
                <a:cubicBezTo>
                  <a:pt x="23" y="259"/>
                  <a:pt x="19" y="267"/>
                  <a:pt x="15" y="274"/>
                </a:cubicBezTo>
                <a:cubicBezTo>
                  <a:pt x="14" y="276"/>
                  <a:pt x="12" y="278"/>
                  <a:pt x="10" y="280"/>
                </a:cubicBezTo>
                <a:cubicBezTo>
                  <a:pt x="9" y="282"/>
                  <a:pt x="7" y="285"/>
                  <a:pt x="6" y="286"/>
                </a:cubicBezTo>
                <a:cubicBezTo>
                  <a:pt x="5" y="288"/>
                  <a:pt x="4" y="290"/>
                  <a:pt x="4" y="292"/>
                </a:cubicBezTo>
                <a:cubicBezTo>
                  <a:pt x="4" y="293"/>
                  <a:pt x="4" y="294"/>
                  <a:pt x="5" y="297"/>
                </a:cubicBezTo>
                <a:cubicBezTo>
                  <a:pt x="5" y="299"/>
                  <a:pt x="6" y="301"/>
                  <a:pt x="6" y="302"/>
                </a:cubicBezTo>
                <a:cubicBezTo>
                  <a:pt x="5" y="305"/>
                  <a:pt x="5" y="308"/>
                  <a:pt x="5" y="312"/>
                </a:cubicBezTo>
                <a:cubicBezTo>
                  <a:pt x="4" y="316"/>
                  <a:pt x="4" y="318"/>
                  <a:pt x="4" y="319"/>
                </a:cubicBezTo>
                <a:cubicBezTo>
                  <a:pt x="0" y="330"/>
                  <a:pt x="0" y="341"/>
                  <a:pt x="4" y="352"/>
                </a:cubicBezTo>
                <a:cubicBezTo>
                  <a:pt x="9" y="366"/>
                  <a:pt x="18" y="377"/>
                  <a:pt x="30" y="387"/>
                </a:cubicBezTo>
                <a:cubicBezTo>
                  <a:pt x="43" y="396"/>
                  <a:pt x="56" y="400"/>
                  <a:pt x="69" y="400"/>
                </a:cubicBezTo>
                <a:cubicBezTo>
                  <a:pt x="310" y="400"/>
                  <a:pt x="310" y="400"/>
                  <a:pt x="310" y="400"/>
                </a:cubicBezTo>
                <a:cubicBezTo>
                  <a:pt x="321" y="400"/>
                  <a:pt x="332" y="397"/>
                  <a:pt x="342" y="389"/>
                </a:cubicBezTo>
                <a:cubicBezTo>
                  <a:pt x="351" y="382"/>
                  <a:pt x="358" y="372"/>
                  <a:pt x="361" y="361"/>
                </a:cubicBezTo>
                <a:cubicBezTo>
                  <a:pt x="433" y="125"/>
                  <a:pt x="433" y="125"/>
                  <a:pt x="433" y="125"/>
                </a:cubicBezTo>
                <a:cubicBezTo>
                  <a:pt x="437" y="112"/>
                  <a:pt x="435" y="101"/>
                  <a:pt x="428" y="91"/>
                </a:cubicBezTo>
                <a:close/>
                <a:moveTo>
                  <a:pt x="151" y="92"/>
                </a:moveTo>
                <a:cubicBezTo>
                  <a:pt x="157" y="75"/>
                  <a:pt x="157" y="75"/>
                  <a:pt x="157" y="75"/>
                </a:cubicBezTo>
                <a:cubicBezTo>
                  <a:pt x="157" y="73"/>
                  <a:pt x="159" y="71"/>
                  <a:pt x="161" y="69"/>
                </a:cubicBezTo>
                <a:cubicBezTo>
                  <a:pt x="163" y="68"/>
                  <a:pt x="165" y="67"/>
                  <a:pt x="167" y="67"/>
                </a:cubicBezTo>
                <a:cubicBezTo>
                  <a:pt x="326" y="67"/>
                  <a:pt x="326" y="67"/>
                  <a:pt x="326" y="67"/>
                </a:cubicBezTo>
                <a:cubicBezTo>
                  <a:pt x="328" y="67"/>
                  <a:pt x="330" y="68"/>
                  <a:pt x="331" y="69"/>
                </a:cubicBezTo>
                <a:cubicBezTo>
                  <a:pt x="332" y="71"/>
                  <a:pt x="332" y="73"/>
                  <a:pt x="332" y="75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26" y="94"/>
                  <a:pt x="324" y="96"/>
                  <a:pt x="322" y="98"/>
                </a:cubicBezTo>
                <a:cubicBezTo>
                  <a:pt x="320" y="99"/>
                  <a:pt x="318" y="100"/>
                  <a:pt x="315" y="100"/>
                </a:cubicBezTo>
                <a:cubicBezTo>
                  <a:pt x="157" y="100"/>
                  <a:pt x="157" y="100"/>
                  <a:pt x="157" y="100"/>
                </a:cubicBezTo>
                <a:cubicBezTo>
                  <a:pt x="154" y="100"/>
                  <a:pt x="153" y="99"/>
                  <a:pt x="152" y="98"/>
                </a:cubicBezTo>
                <a:cubicBezTo>
                  <a:pt x="151" y="96"/>
                  <a:pt x="150" y="94"/>
                  <a:pt x="151" y="92"/>
                </a:cubicBezTo>
                <a:close/>
                <a:moveTo>
                  <a:pt x="129" y="159"/>
                </a:moveTo>
                <a:cubicBezTo>
                  <a:pt x="135" y="142"/>
                  <a:pt x="135" y="142"/>
                  <a:pt x="135" y="142"/>
                </a:cubicBezTo>
                <a:cubicBezTo>
                  <a:pt x="136" y="140"/>
                  <a:pt x="137" y="138"/>
                  <a:pt x="139" y="136"/>
                </a:cubicBezTo>
                <a:cubicBezTo>
                  <a:pt x="141" y="134"/>
                  <a:pt x="144" y="133"/>
                  <a:pt x="146" y="133"/>
                </a:cubicBezTo>
                <a:cubicBezTo>
                  <a:pt x="304" y="133"/>
                  <a:pt x="304" y="133"/>
                  <a:pt x="304" y="133"/>
                </a:cubicBezTo>
                <a:cubicBezTo>
                  <a:pt x="307" y="133"/>
                  <a:pt x="309" y="134"/>
                  <a:pt x="310" y="136"/>
                </a:cubicBezTo>
                <a:cubicBezTo>
                  <a:pt x="311" y="138"/>
                  <a:pt x="311" y="140"/>
                  <a:pt x="310" y="142"/>
                </a:cubicBezTo>
                <a:cubicBezTo>
                  <a:pt x="305" y="159"/>
                  <a:pt x="305" y="159"/>
                  <a:pt x="305" y="159"/>
                </a:cubicBezTo>
                <a:cubicBezTo>
                  <a:pt x="304" y="161"/>
                  <a:pt x="302" y="163"/>
                  <a:pt x="300" y="164"/>
                </a:cubicBezTo>
                <a:cubicBezTo>
                  <a:pt x="298" y="166"/>
                  <a:pt x="296" y="167"/>
                  <a:pt x="294" y="167"/>
                </a:cubicBezTo>
                <a:cubicBezTo>
                  <a:pt x="135" y="167"/>
                  <a:pt x="135" y="167"/>
                  <a:pt x="135" y="167"/>
                </a:cubicBezTo>
                <a:cubicBezTo>
                  <a:pt x="133" y="167"/>
                  <a:pt x="131" y="166"/>
                  <a:pt x="130" y="164"/>
                </a:cubicBezTo>
                <a:cubicBezTo>
                  <a:pt x="129" y="163"/>
                  <a:pt x="129" y="161"/>
                  <a:pt x="129" y="159"/>
                </a:cubicBezTo>
                <a:close/>
                <a:moveTo>
                  <a:pt x="129" y="159"/>
                </a:moveTo>
                <a:cubicBezTo>
                  <a:pt x="129" y="159"/>
                  <a:pt x="129" y="159"/>
                  <a:pt x="129" y="15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5" name="Freeform 9"/>
          <p:cNvSpPr>
            <a:spLocks noEditPoints="1"/>
          </p:cNvSpPr>
          <p:nvPr/>
        </p:nvSpPr>
        <p:spPr bwMode="auto">
          <a:xfrm>
            <a:off x="3963199" y="1485671"/>
            <a:ext cx="1272980" cy="1498371"/>
          </a:xfrm>
          <a:custGeom>
            <a:avLst/>
            <a:gdLst>
              <a:gd name="T0" fmla="*/ 329 w 334"/>
              <a:gd name="T1" fmla="*/ 13 h 394"/>
              <a:gd name="T2" fmla="*/ 315 w 334"/>
              <a:gd name="T3" fmla="*/ 2 h 394"/>
              <a:gd name="T4" fmla="*/ 303 w 334"/>
              <a:gd name="T5" fmla="*/ 0 h 394"/>
              <a:gd name="T6" fmla="*/ 30 w 334"/>
              <a:gd name="T7" fmla="*/ 0 h 394"/>
              <a:gd name="T8" fmla="*/ 19 w 334"/>
              <a:gd name="T9" fmla="*/ 2 h 394"/>
              <a:gd name="T10" fmla="*/ 5 w 334"/>
              <a:gd name="T11" fmla="*/ 13 h 394"/>
              <a:gd name="T12" fmla="*/ 0 w 334"/>
              <a:gd name="T13" fmla="*/ 29 h 394"/>
              <a:gd name="T14" fmla="*/ 0 w 334"/>
              <a:gd name="T15" fmla="*/ 365 h 394"/>
              <a:gd name="T16" fmla="*/ 5 w 334"/>
              <a:gd name="T17" fmla="*/ 381 h 394"/>
              <a:gd name="T18" fmla="*/ 19 w 334"/>
              <a:gd name="T19" fmla="*/ 392 h 394"/>
              <a:gd name="T20" fmla="*/ 30 w 334"/>
              <a:gd name="T21" fmla="*/ 394 h 394"/>
              <a:gd name="T22" fmla="*/ 52 w 334"/>
              <a:gd name="T23" fmla="*/ 386 h 394"/>
              <a:gd name="T24" fmla="*/ 167 w 334"/>
              <a:gd name="T25" fmla="*/ 275 h 394"/>
              <a:gd name="T26" fmla="*/ 282 w 334"/>
              <a:gd name="T27" fmla="*/ 386 h 394"/>
              <a:gd name="T28" fmla="*/ 303 w 334"/>
              <a:gd name="T29" fmla="*/ 394 h 394"/>
              <a:gd name="T30" fmla="*/ 315 w 334"/>
              <a:gd name="T31" fmla="*/ 392 h 394"/>
              <a:gd name="T32" fmla="*/ 329 w 334"/>
              <a:gd name="T33" fmla="*/ 381 h 394"/>
              <a:gd name="T34" fmla="*/ 334 w 334"/>
              <a:gd name="T35" fmla="*/ 365 h 394"/>
              <a:gd name="T36" fmla="*/ 334 w 334"/>
              <a:gd name="T37" fmla="*/ 29 h 394"/>
              <a:gd name="T38" fmla="*/ 329 w 334"/>
              <a:gd name="T39" fmla="*/ 13 h 394"/>
              <a:gd name="T40" fmla="*/ 329 w 334"/>
              <a:gd name="T41" fmla="*/ 13 h 394"/>
              <a:gd name="T42" fmla="*/ 329 w 334"/>
              <a:gd name="T43" fmla="*/ 1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34" h="394">
                <a:moveTo>
                  <a:pt x="329" y="13"/>
                </a:moveTo>
                <a:cubicBezTo>
                  <a:pt x="325" y="8"/>
                  <a:pt x="321" y="5"/>
                  <a:pt x="315" y="2"/>
                </a:cubicBezTo>
                <a:cubicBezTo>
                  <a:pt x="311" y="1"/>
                  <a:pt x="307" y="0"/>
                  <a:pt x="303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6" y="0"/>
                  <a:pt x="22" y="1"/>
                  <a:pt x="19" y="2"/>
                </a:cubicBezTo>
                <a:cubicBezTo>
                  <a:pt x="13" y="5"/>
                  <a:pt x="8" y="8"/>
                  <a:pt x="5" y="13"/>
                </a:cubicBezTo>
                <a:cubicBezTo>
                  <a:pt x="2" y="18"/>
                  <a:pt x="0" y="23"/>
                  <a:pt x="0" y="29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71"/>
                  <a:pt x="2" y="377"/>
                  <a:pt x="5" y="381"/>
                </a:cubicBezTo>
                <a:cubicBezTo>
                  <a:pt x="8" y="386"/>
                  <a:pt x="13" y="390"/>
                  <a:pt x="19" y="392"/>
                </a:cubicBezTo>
                <a:cubicBezTo>
                  <a:pt x="22" y="394"/>
                  <a:pt x="26" y="394"/>
                  <a:pt x="30" y="394"/>
                </a:cubicBezTo>
                <a:cubicBezTo>
                  <a:pt x="38" y="394"/>
                  <a:pt x="46" y="392"/>
                  <a:pt x="52" y="386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282" y="386"/>
                  <a:pt x="282" y="386"/>
                  <a:pt x="282" y="386"/>
                </a:cubicBezTo>
                <a:cubicBezTo>
                  <a:pt x="288" y="391"/>
                  <a:pt x="295" y="394"/>
                  <a:pt x="303" y="394"/>
                </a:cubicBezTo>
                <a:cubicBezTo>
                  <a:pt x="308" y="394"/>
                  <a:pt x="312" y="394"/>
                  <a:pt x="315" y="392"/>
                </a:cubicBezTo>
                <a:cubicBezTo>
                  <a:pt x="321" y="390"/>
                  <a:pt x="325" y="386"/>
                  <a:pt x="329" y="381"/>
                </a:cubicBezTo>
                <a:cubicBezTo>
                  <a:pt x="332" y="377"/>
                  <a:pt x="334" y="371"/>
                  <a:pt x="334" y="365"/>
                </a:cubicBezTo>
                <a:cubicBezTo>
                  <a:pt x="334" y="29"/>
                  <a:pt x="334" y="29"/>
                  <a:pt x="334" y="29"/>
                </a:cubicBezTo>
                <a:cubicBezTo>
                  <a:pt x="334" y="23"/>
                  <a:pt x="332" y="18"/>
                  <a:pt x="329" y="13"/>
                </a:cubicBezTo>
                <a:close/>
                <a:moveTo>
                  <a:pt x="329" y="13"/>
                </a:moveTo>
                <a:cubicBezTo>
                  <a:pt x="329" y="13"/>
                  <a:pt x="329" y="13"/>
                  <a:pt x="329" y="1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8" name="Freeform 13"/>
          <p:cNvSpPr>
            <a:spLocks noEditPoints="1"/>
          </p:cNvSpPr>
          <p:nvPr/>
        </p:nvSpPr>
        <p:spPr bwMode="auto">
          <a:xfrm>
            <a:off x="6909145" y="1485671"/>
            <a:ext cx="1272980" cy="1498371"/>
          </a:xfrm>
          <a:custGeom>
            <a:avLst/>
            <a:gdLst>
              <a:gd name="T0" fmla="*/ 329 w 334"/>
              <a:gd name="T1" fmla="*/ 13 h 394"/>
              <a:gd name="T2" fmla="*/ 315 w 334"/>
              <a:gd name="T3" fmla="*/ 2 h 394"/>
              <a:gd name="T4" fmla="*/ 303 w 334"/>
              <a:gd name="T5" fmla="*/ 0 h 394"/>
              <a:gd name="T6" fmla="*/ 30 w 334"/>
              <a:gd name="T7" fmla="*/ 0 h 394"/>
              <a:gd name="T8" fmla="*/ 19 w 334"/>
              <a:gd name="T9" fmla="*/ 2 h 394"/>
              <a:gd name="T10" fmla="*/ 5 w 334"/>
              <a:gd name="T11" fmla="*/ 13 h 394"/>
              <a:gd name="T12" fmla="*/ 0 w 334"/>
              <a:gd name="T13" fmla="*/ 29 h 394"/>
              <a:gd name="T14" fmla="*/ 0 w 334"/>
              <a:gd name="T15" fmla="*/ 365 h 394"/>
              <a:gd name="T16" fmla="*/ 5 w 334"/>
              <a:gd name="T17" fmla="*/ 381 h 394"/>
              <a:gd name="T18" fmla="*/ 19 w 334"/>
              <a:gd name="T19" fmla="*/ 392 h 394"/>
              <a:gd name="T20" fmla="*/ 30 w 334"/>
              <a:gd name="T21" fmla="*/ 394 h 394"/>
              <a:gd name="T22" fmla="*/ 52 w 334"/>
              <a:gd name="T23" fmla="*/ 386 h 394"/>
              <a:gd name="T24" fmla="*/ 167 w 334"/>
              <a:gd name="T25" fmla="*/ 275 h 394"/>
              <a:gd name="T26" fmla="*/ 282 w 334"/>
              <a:gd name="T27" fmla="*/ 386 h 394"/>
              <a:gd name="T28" fmla="*/ 303 w 334"/>
              <a:gd name="T29" fmla="*/ 394 h 394"/>
              <a:gd name="T30" fmla="*/ 315 w 334"/>
              <a:gd name="T31" fmla="*/ 392 h 394"/>
              <a:gd name="T32" fmla="*/ 329 w 334"/>
              <a:gd name="T33" fmla="*/ 381 h 394"/>
              <a:gd name="T34" fmla="*/ 334 w 334"/>
              <a:gd name="T35" fmla="*/ 365 h 394"/>
              <a:gd name="T36" fmla="*/ 334 w 334"/>
              <a:gd name="T37" fmla="*/ 29 h 394"/>
              <a:gd name="T38" fmla="*/ 329 w 334"/>
              <a:gd name="T39" fmla="*/ 13 h 394"/>
              <a:gd name="T40" fmla="*/ 300 w 334"/>
              <a:gd name="T41" fmla="*/ 357 h 394"/>
              <a:gd name="T42" fmla="*/ 190 w 334"/>
              <a:gd name="T43" fmla="*/ 251 h 394"/>
              <a:gd name="T44" fmla="*/ 167 w 334"/>
              <a:gd name="T45" fmla="*/ 229 h 394"/>
              <a:gd name="T46" fmla="*/ 144 w 334"/>
              <a:gd name="T47" fmla="*/ 251 h 394"/>
              <a:gd name="T48" fmla="*/ 33 w 334"/>
              <a:gd name="T49" fmla="*/ 357 h 394"/>
              <a:gd name="T50" fmla="*/ 33 w 334"/>
              <a:gd name="T51" fmla="*/ 33 h 394"/>
              <a:gd name="T52" fmla="*/ 300 w 334"/>
              <a:gd name="T53" fmla="*/ 33 h 394"/>
              <a:gd name="T54" fmla="*/ 300 w 334"/>
              <a:gd name="T55" fmla="*/ 357 h 394"/>
              <a:gd name="T56" fmla="*/ 300 w 334"/>
              <a:gd name="T57" fmla="*/ 357 h 394"/>
              <a:gd name="T58" fmla="*/ 300 w 334"/>
              <a:gd name="T59" fmla="*/ 357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4" h="394">
                <a:moveTo>
                  <a:pt x="329" y="13"/>
                </a:moveTo>
                <a:cubicBezTo>
                  <a:pt x="325" y="8"/>
                  <a:pt x="321" y="5"/>
                  <a:pt x="315" y="2"/>
                </a:cubicBezTo>
                <a:cubicBezTo>
                  <a:pt x="311" y="1"/>
                  <a:pt x="307" y="0"/>
                  <a:pt x="303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6" y="0"/>
                  <a:pt x="22" y="1"/>
                  <a:pt x="19" y="2"/>
                </a:cubicBezTo>
                <a:cubicBezTo>
                  <a:pt x="13" y="5"/>
                  <a:pt x="8" y="8"/>
                  <a:pt x="5" y="13"/>
                </a:cubicBezTo>
                <a:cubicBezTo>
                  <a:pt x="2" y="18"/>
                  <a:pt x="0" y="23"/>
                  <a:pt x="0" y="29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71"/>
                  <a:pt x="2" y="377"/>
                  <a:pt x="5" y="381"/>
                </a:cubicBezTo>
                <a:cubicBezTo>
                  <a:pt x="8" y="386"/>
                  <a:pt x="13" y="390"/>
                  <a:pt x="19" y="392"/>
                </a:cubicBezTo>
                <a:cubicBezTo>
                  <a:pt x="22" y="394"/>
                  <a:pt x="26" y="394"/>
                  <a:pt x="30" y="394"/>
                </a:cubicBezTo>
                <a:cubicBezTo>
                  <a:pt x="38" y="394"/>
                  <a:pt x="46" y="392"/>
                  <a:pt x="52" y="386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282" y="386"/>
                  <a:pt x="282" y="386"/>
                  <a:pt x="282" y="386"/>
                </a:cubicBezTo>
                <a:cubicBezTo>
                  <a:pt x="288" y="391"/>
                  <a:pt x="295" y="394"/>
                  <a:pt x="303" y="394"/>
                </a:cubicBezTo>
                <a:cubicBezTo>
                  <a:pt x="308" y="394"/>
                  <a:pt x="312" y="394"/>
                  <a:pt x="315" y="392"/>
                </a:cubicBezTo>
                <a:cubicBezTo>
                  <a:pt x="321" y="390"/>
                  <a:pt x="325" y="386"/>
                  <a:pt x="329" y="381"/>
                </a:cubicBezTo>
                <a:cubicBezTo>
                  <a:pt x="332" y="377"/>
                  <a:pt x="334" y="371"/>
                  <a:pt x="334" y="365"/>
                </a:cubicBezTo>
                <a:cubicBezTo>
                  <a:pt x="334" y="29"/>
                  <a:pt x="334" y="29"/>
                  <a:pt x="334" y="29"/>
                </a:cubicBezTo>
                <a:cubicBezTo>
                  <a:pt x="334" y="23"/>
                  <a:pt x="332" y="18"/>
                  <a:pt x="329" y="13"/>
                </a:cubicBezTo>
                <a:close/>
                <a:moveTo>
                  <a:pt x="300" y="357"/>
                </a:moveTo>
                <a:cubicBezTo>
                  <a:pt x="190" y="251"/>
                  <a:pt x="190" y="251"/>
                  <a:pt x="190" y="251"/>
                </a:cubicBezTo>
                <a:cubicBezTo>
                  <a:pt x="167" y="229"/>
                  <a:pt x="167" y="229"/>
                  <a:pt x="167" y="229"/>
                </a:cubicBezTo>
                <a:cubicBezTo>
                  <a:pt x="144" y="251"/>
                  <a:pt x="144" y="251"/>
                  <a:pt x="144" y="251"/>
                </a:cubicBezTo>
                <a:cubicBezTo>
                  <a:pt x="33" y="357"/>
                  <a:pt x="33" y="357"/>
                  <a:pt x="33" y="357"/>
                </a:cubicBezTo>
                <a:cubicBezTo>
                  <a:pt x="33" y="33"/>
                  <a:pt x="33" y="33"/>
                  <a:pt x="33" y="33"/>
                </a:cubicBezTo>
                <a:cubicBezTo>
                  <a:pt x="300" y="33"/>
                  <a:pt x="300" y="33"/>
                  <a:pt x="300" y="33"/>
                </a:cubicBezTo>
                <a:lnTo>
                  <a:pt x="300" y="357"/>
                </a:lnTo>
                <a:close/>
                <a:moveTo>
                  <a:pt x="300" y="357"/>
                </a:moveTo>
                <a:cubicBezTo>
                  <a:pt x="300" y="357"/>
                  <a:pt x="300" y="357"/>
                  <a:pt x="300" y="35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1" name="Freeform 17"/>
          <p:cNvSpPr>
            <a:spLocks noEditPoints="1"/>
          </p:cNvSpPr>
          <p:nvPr/>
        </p:nvSpPr>
        <p:spPr bwMode="auto">
          <a:xfrm>
            <a:off x="9851917" y="1426941"/>
            <a:ext cx="1269804" cy="1615827"/>
          </a:xfrm>
          <a:custGeom>
            <a:avLst/>
            <a:gdLst>
              <a:gd name="T0" fmla="*/ 296 w 366"/>
              <a:gd name="T1" fmla="*/ 261 h 467"/>
              <a:gd name="T2" fmla="*/ 240 w 366"/>
              <a:gd name="T3" fmla="*/ 277 h 467"/>
              <a:gd name="T4" fmla="*/ 206 w 366"/>
              <a:gd name="T5" fmla="*/ 302 h 467"/>
              <a:gd name="T6" fmla="*/ 221 w 366"/>
              <a:gd name="T7" fmla="*/ 233 h 467"/>
              <a:gd name="T8" fmla="*/ 237 w 366"/>
              <a:gd name="T9" fmla="*/ 235 h 467"/>
              <a:gd name="T10" fmla="*/ 276 w 366"/>
              <a:gd name="T11" fmla="*/ 233 h 467"/>
              <a:gd name="T12" fmla="*/ 319 w 366"/>
              <a:gd name="T13" fmla="*/ 214 h 467"/>
              <a:gd name="T14" fmla="*/ 350 w 366"/>
              <a:gd name="T15" fmla="*/ 169 h 467"/>
              <a:gd name="T16" fmla="*/ 321 w 366"/>
              <a:gd name="T17" fmla="*/ 125 h 467"/>
              <a:gd name="T18" fmla="*/ 268 w 366"/>
              <a:gd name="T19" fmla="*/ 141 h 467"/>
              <a:gd name="T20" fmla="*/ 237 w 366"/>
              <a:gd name="T21" fmla="*/ 170 h 467"/>
              <a:gd name="T22" fmla="*/ 226 w 366"/>
              <a:gd name="T23" fmla="*/ 186 h 467"/>
              <a:gd name="T24" fmla="*/ 226 w 366"/>
              <a:gd name="T25" fmla="*/ 155 h 467"/>
              <a:gd name="T26" fmla="*/ 232 w 366"/>
              <a:gd name="T27" fmla="*/ 140 h 467"/>
              <a:gd name="T28" fmla="*/ 241 w 366"/>
              <a:gd name="T29" fmla="*/ 104 h 467"/>
              <a:gd name="T30" fmla="*/ 235 w 366"/>
              <a:gd name="T31" fmla="*/ 58 h 467"/>
              <a:gd name="T32" fmla="*/ 201 w 366"/>
              <a:gd name="T33" fmla="*/ 16 h 467"/>
              <a:gd name="T34" fmla="*/ 149 w 366"/>
              <a:gd name="T35" fmla="*/ 36 h 467"/>
              <a:gd name="T36" fmla="*/ 155 w 366"/>
              <a:gd name="T37" fmla="*/ 99 h 467"/>
              <a:gd name="T38" fmla="*/ 186 w 366"/>
              <a:gd name="T39" fmla="*/ 141 h 467"/>
              <a:gd name="T40" fmla="*/ 204 w 366"/>
              <a:gd name="T41" fmla="*/ 157 h 467"/>
              <a:gd name="T42" fmla="*/ 200 w 366"/>
              <a:gd name="T43" fmla="*/ 204 h 467"/>
              <a:gd name="T44" fmla="*/ 188 w 366"/>
              <a:gd name="T45" fmla="*/ 179 h 467"/>
              <a:gd name="T46" fmla="*/ 163 w 366"/>
              <a:gd name="T47" fmla="*/ 147 h 467"/>
              <a:gd name="T48" fmla="*/ 120 w 366"/>
              <a:gd name="T49" fmla="*/ 126 h 467"/>
              <a:gd name="T50" fmla="*/ 56 w 366"/>
              <a:gd name="T51" fmla="*/ 135 h 467"/>
              <a:gd name="T52" fmla="*/ 77 w 366"/>
              <a:gd name="T53" fmla="*/ 193 h 467"/>
              <a:gd name="T54" fmla="*/ 119 w 366"/>
              <a:gd name="T55" fmla="*/ 221 h 467"/>
              <a:gd name="T56" fmla="*/ 163 w 366"/>
              <a:gd name="T57" fmla="*/ 230 h 467"/>
              <a:gd name="T58" fmla="*/ 193 w 366"/>
              <a:gd name="T59" fmla="*/ 229 h 467"/>
              <a:gd name="T60" fmla="*/ 177 w 366"/>
              <a:gd name="T61" fmla="*/ 304 h 467"/>
              <a:gd name="T62" fmla="*/ 139 w 366"/>
              <a:gd name="T63" fmla="*/ 263 h 467"/>
              <a:gd name="T64" fmla="*/ 63 w 366"/>
              <a:gd name="T65" fmla="*/ 246 h 467"/>
              <a:gd name="T66" fmla="*/ 27 w 366"/>
              <a:gd name="T67" fmla="*/ 299 h 467"/>
              <a:gd name="T68" fmla="*/ 73 w 366"/>
              <a:gd name="T69" fmla="*/ 340 h 467"/>
              <a:gd name="T70" fmla="*/ 121 w 366"/>
              <a:gd name="T71" fmla="*/ 349 h 467"/>
              <a:gd name="T72" fmla="*/ 161 w 366"/>
              <a:gd name="T73" fmla="*/ 339 h 467"/>
              <a:gd name="T74" fmla="*/ 12 w 366"/>
              <a:gd name="T75" fmla="*/ 444 h 467"/>
              <a:gd name="T76" fmla="*/ 0 w 366"/>
              <a:gd name="T77" fmla="*/ 455 h 467"/>
              <a:gd name="T78" fmla="*/ 12 w 366"/>
              <a:gd name="T79" fmla="*/ 467 h 467"/>
              <a:gd name="T80" fmla="*/ 187 w 366"/>
              <a:gd name="T81" fmla="*/ 339 h 467"/>
              <a:gd name="T82" fmla="*/ 204 w 366"/>
              <a:gd name="T83" fmla="*/ 347 h 467"/>
              <a:gd name="T84" fmla="*/ 245 w 366"/>
              <a:gd name="T85" fmla="*/ 360 h 467"/>
              <a:gd name="T86" fmla="*/ 296 w 366"/>
              <a:gd name="T87" fmla="*/ 359 h 467"/>
              <a:gd name="T88" fmla="*/ 346 w 366"/>
              <a:gd name="T89" fmla="*/ 324 h 467"/>
              <a:gd name="T90" fmla="*/ 330 w 366"/>
              <a:gd name="T91" fmla="*/ 267 h 467"/>
              <a:gd name="T92" fmla="*/ 330 w 366"/>
              <a:gd name="T93" fmla="*/ 2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6" h="467">
                <a:moveTo>
                  <a:pt x="330" y="267"/>
                </a:moveTo>
                <a:cubicBezTo>
                  <a:pt x="317" y="263"/>
                  <a:pt x="306" y="261"/>
                  <a:pt x="296" y="261"/>
                </a:cubicBezTo>
                <a:cubicBezTo>
                  <a:pt x="286" y="261"/>
                  <a:pt x="276" y="263"/>
                  <a:pt x="266" y="266"/>
                </a:cubicBezTo>
                <a:cubicBezTo>
                  <a:pt x="255" y="270"/>
                  <a:pt x="247" y="273"/>
                  <a:pt x="240" y="277"/>
                </a:cubicBezTo>
                <a:cubicBezTo>
                  <a:pt x="233" y="281"/>
                  <a:pt x="226" y="286"/>
                  <a:pt x="219" y="291"/>
                </a:cubicBezTo>
                <a:cubicBezTo>
                  <a:pt x="213" y="296"/>
                  <a:pt x="209" y="300"/>
                  <a:pt x="206" y="302"/>
                </a:cubicBezTo>
                <a:cubicBezTo>
                  <a:pt x="204" y="304"/>
                  <a:pt x="203" y="305"/>
                  <a:pt x="202" y="307"/>
                </a:cubicBezTo>
                <a:cubicBezTo>
                  <a:pt x="210" y="283"/>
                  <a:pt x="217" y="258"/>
                  <a:pt x="221" y="233"/>
                </a:cubicBezTo>
                <a:cubicBezTo>
                  <a:pt x="225" y="234"/>
                  <a:pt x="225" y="234"/>
                  <a:pt x="225" y="234"/>
                </a:cubicBezTo>
                <a:cubicBezTo>
                  <a:pt x="228" y="234"/>
                  <a:pt x="232" y="235"/>
                  <a:pt x="237" y="235"/>
                </a:cubicBezTo>
                <a:cubicBezTo>
                  <a:pt x="243" y="235"/>
                  <a:pt x="248" y="235"/>
                  <a:pt x="255" y="235"/>
                </a:cubicBezTo>
                <a:cubicBezTo>
                  <a:pt x="262" y="235"/>
                  <a:pt x="269" y="234"/>
                  <a:pt x="276" y="233"/>
                </a:cubicBezTo>
                <a:cubicBezTo>
                  <a:pt x="283" y="231"/>
                  <a:pt x="290" y="229"/>
                  <a:pt x="298" y="226"/>
                </a:cubicBezTo>
                <a:cubicBezTo>
                  <a:pt x="305" y="224"/>
                  <a:pt x="312" y="220"/>
                  <a:pt x="319" y="214"/>
                </a:cubicBezTo>
                <a:cubicBezTo>
                  <a:pt x="326" y="209"/>
                  <a:pt x="332" y="203"/>
                  <a:pt x="337" y="196"/>
                </a:cubicBezTo>
                <a:cubicBezTo>
                  <a:pt x="343" y="189"/>
                  <a:pt x="347" y="180"/>
                  <a:pt x="350" y="169"/>
                </a:cubicBezTo>
                <a:cubicBezTo>
                  <a:pt x="354" y="158"/>
                  <a:pt x="356" y="145"/>
                  <a:pt x="356" y="132"/>
                </a:cubicBezTo>
                <a:cubicBezTo>
                  <a:pt x="344" y="128"/>
                  <a:pt x="333" y="126"/>
                  <a:pt x="321" y="125"/>
                </a:cubicBezTo>
                <a:cubicBezTo>
                  <a:pt x="310" y="125"/>
                  <a:pt x="300" y="126"/>
                  <a:pt x="292" y="129"/>
                </a:cubicBezTo>
                <a:cubicBezTo>
                  <a:pt x="284" y="132"/>
                  <a:pt x="276" y="136"/>
                  <a:pt x="268" y="141"/>
                </a:cubicBezTo>
                <a:cubicBezTo>
                  <a:pt x="261" y="146"/>
                  <a:pt x="254" y="151"/>
                  <a:pt x="250" y="155"/>
                </a:cubicBezTo>
                <a:cubicBezTo>
                  <a:pt x="245" y="160"/>
                  <a:pt x="241" y="165"/>
                  <a:pt x="237" y="170"/>
                </a:cubicBezTo>
                <a:cubicBezTo>
                  <a:pt x="233" y="176"/>
                  <a:pt x="230" y="180"/>
                  <a:pt x="229" y="182"/>
                </a:cubicBezTo>
                <a:cubicBezTo>
                  <a:pt x="227" y="184"/>
                  <a:pt x="227" y="185"/>
                  <a:pt x="226" y="186"/>
                </a:cubicBezTo>
                <a:cubicBezTo>
                  <a:pt x="226" y="182"/>
                  <a:pt x="226" y="176"/>
                  <a:pt x="226" y="168"/>
                </a:cubicBezTo>
                <a:cubicBezTo>
                  <a:pt x="226" y="160"/>
                  <a:pt x="226" y="155"/>
                  <a:pt x="226" y="155"/>
                </a:cubicBezTo>
                <a:cubicBezTo>
                  <a:pt x="228" y="151"/>
                  <a:pt x="228" y="151"/>
                  <a:pt x="228" y="151"/>
                </a:cubicBezTo>
                <a:cubicBezTo>
                  <a:pt x="229" y="148"/>
                  <a:pt x="231" y="144"/>
                  <a:pt x="232" y="140"/>
                </a:cubicBezTo>
                <a:cubicBezTo>
                  <a:pt x="234" y="135"/>
                  <a:pt x="236" y="130"/>
                  <a:pt x="237" y="124"/>
                </a:cubicBezTo>
                <a:cubicBezTo>
                  <a:pt x="239" y="117"/>
                  <a:pt x="240" y="111"/>
                  <a:pt x="241" y="104"/>
                </a:cubicBezTo>
                <a:cubicBezTo>
                  <a:pt x="241" y="96"/>
                  <a:pt x="241" y="89"/>
                  <a:pt x="241" y="81"/>
                </a:cubicBezTo>
                <a:cubicBezTo>
                  <a:pt x="240" y="74"/>
                  <a:pt x="239" y="66"/>
                  <a:pt x="235" y="58"/>
                </a:cubicBezTo>
                <a:cubicBezTo>
                  <a:pt x="232" y="50"/>
                  <a:pt x="228" y="43"/>
                  <a:pt x="223" y="36"/>
                </a:cubicBezTo>
                <a:cubicBezTo>
                  <a:pt x="218" y="29"/>
                  <a:pt x="210" y="22"/>
                  <a:pt x="201" y="16"/>
                </a:cubicBezTo>
                <a:cubicBezTo>
                  <a:pt x="191" y="10"/>
                  <a:pt x="180" y="4"/>
                  <a:pt x="168" y="0"/>
                </a:cubicBezTo>
                <a:cubicBezTo>
                  <a:pt x="159" y="12"/>
                  <a:pt x="153" y="24"/>
                  <a:pt x="149" y="36"/>
                </a:cubicBezTo>
                <a:cubicBezTo>
                  <a:pt x="146" y="48"/>
                  <a:pt x="145" y="59"/>
                  <a:pt x="146" y="69"/>
                </a:cubicBezTo>
                <a:cubicBezTo>
                  <a:pt x="147" y="79"/>
                  <a:pt x="150" y="89"/>
                  <a:pt x="155" y="99"/>
                </a:cubicBezTo>
                <a:cubicBezTo>
                  <a:pt x="159" y="108"/>
                  <a:pt x="164" y="116"/>
                  <a:pt x="169" y="123"/>
                </a:cubicBezTo>
                <a:cubicBezTo>
                  <a:pt x="174" y="129"/>
                  <a:pt x="179" y="135"/>
                  <a:pt x="186" y="141"/>
                </a:cubicBezTo>
                <a:cubicBezTo>
                  <a:pt x="192" y="147"/>
                  <a:pt x="196" y="151"/>
                  <a:pt x="198" y="153"/>
                </a:cubicBezTo>
                <a:cubicBezTo>
                  <a:pt x="201" y="155"/>
                  <a:pt x="202" y="156"/>
                  <a:pt x="204" y="157"/>
                </a:cubicBezTo>
                <a:cubicBezTo>
                  <a:pt x="204" y="170"/>
                  <a:pt x="203" y="187"/>
                  <a:pt x="201" y="208"/>
                </a:cubicBezTo>
                <a:cubicBezTo>
                  <a:pt x="200" y="204"/>
                  <a:pt x="200" y="204"/>
                  <a:pt x="200" y="204"/>
                </a:cubicBezTo>
                <a:cubicBezTo>
                  <a:pt x="199" y="201"/>
                  <a:pt x="197" y="198"/>
                  <a:pt x="196" y="194"/>
                </a:cubicBezTo>
                <a:cubicBezTo>
                  <a:pt x="194" y="189"/>
                  <a:pt x="191" y="184"/>
                  <a:pt x="188" y="179"/>
                </a:cubicBezTo>
                <a:cubicBezTo>
                  <a:pt x="186" y="173"/>
                  <a:pt x="182" y="168"/>
                  <a:pt x="177" y="163"/>
                </a:cubicBezTo>
                <a:cubicBezTo>
                  <a:pt x="173" y="157"/>
                  <a:pt x="168" y="152"/>
                  <a:pt x="163" y="147"/>
                </a:cubicBezTo>
                <a:cubicBezTo>
                  <a:pt x="158" y="142"/>
                  <a:pt x="151" y="137"/>
                  <a:pt x="144" y="134"/>
                </a:cubicBezTo>
                <a:cubicBezTo>
                  <a:pt x="136" y="130"/>
                  <a:pt x="128" y="127"/>
                  <a:pt x="120" y="126"/>
                </a:cubicBezTo>
                <a:cubicBezTo>
                  <a:pt x="111" y="124"/>
                  <a:pt x="101" y="124"/>
                  <a:pt x="90" y="126"/>
                </a:cubicBezTo>
                <a:cubicBezTo>
                  <a:pt x="79" y="127"/>
                  <a:pt x="68" y="130"/>
                  <a:pt x="56" y="135"/>
                </a:cubicBezTo>
                <a:cubicBezTo>
                  <a:pt x="57" y="147"/>
                  <a:pt x="59" y="158"/>
                  <a:pt x="63" y="168"/>
                </a:cubicBezTo>
                <a:cubicBezTo>
                  <a:pt x="67" y="178"/>
                  <a:pt x="72" y="186"/>
                  <a:pt x="77" y="193"/>
                </a:cubicBezTo>
                <a:cubicBezTo>
                  <a:pt x="83" y="199"/>
                  <a:pt x="89" y="205"/>
                  <a:pt x="97" y="210"/>
                </a:cubicBezTo>
                <a:cubicBezTo>
                  <a:pt x="104" y="215"/>
                  <a:pt x="112" y="218"/>
                  <a:pt x="119" y="221"/>
                </a:cubicBezTo>
                <a:cubicBezTo>
                  <a:pt x="126" y="223"/>
                  <a:pt x="133" y="225"/>
                  <a:pt x="142" y="227"/>
                </a:cubicBezTo>
                <a:cubicBezTo>
                  <a:pt x="150" y="228"/>
                  <a:pt x="157" y="229"/>
                  <a:pt x="163" y="230"/>
                </a:cubicBezTo>
                <a:cubicBezTo>
                  <a:pt x="169" y="230"/>
                  <a:pt x="175" y="230"/>
                  <a:pt x="181" y="230"/>
                </a:cubicBezTo>
                <a:cubicBezTo>
                  <a:pt x="187" y="230"/>
                  <a:pt x="191" y="229"/>
                  <a:pt x="193" y="229"/>
                </a:cubicBezTo>
                <a:cubicBezTo>
                  <a:pt x="195" y="229"/>
                  <a:pt x="197" y="229"/>
                  <a:pt x="198" y="228"/>
                </a:cubicBezTo>
                <a:cubicBezTo>
                  <a:pt x="193" y="256"/>
                  <a:pt x="187" y="281"/>
                  <a:pt x="177" y="304"/>
                </a:cubicBezTo>
                <a:cubicBezTo>
                  <a:pt x="173" y="297"/>
                  <a:pt x="168" y="289"/>
                  <a:pt x="163" y="283"/>
                </a:cubicBezTo>
                <a:cubicBezTo>
                  <a:pt x="157" y="276"/>
                  <a:pt x="149" y="270"/>
                  <a:pt x="139" y="263"/>
                </a:cubicBezTo>
                <a:cubicBezTo>
                  <a:pt x="130" y="256"/>
                  <a:pt x="119" y="251"/>
                  <a:pt x="107" y="248"/>
                </a:cubicBezTo>
                <a:cubicBezTo>
                  <a:pt x="95" y="245"/>
                  <a:pt x="81" y="244"/>
                  <a:pt x="63" y="246"/>
                </a:cubicBezTo>
                <a:cubicBezTo>
                  <a:pt x="46" y="248"/>
                  <a:pt x="27" y="253"/>
                  <a:pt x="8" y="261"/>
                </a:cubicBezTo>
                <a:cubicBezTo>
                  <a:pt x="13" y="275"/>
                  <a:pt x="20" y="288"/>
                  <a:pt x="27" y="299"/>
                </a:cubicBezTo>
                <a:cubicBezTo>
                  <a:pt x="34" y="310"/>
                  <a:pt x="42" y="319"/>
                  <a:pt x="49" y="325"/>
                </a:cubicBezTo>
                <a:cubicBezTo>
                  <a:pt x="56" y="332"/>
                  <a:pt x="64" y="337"/>
                  <a:pt x="73" y="340"/>
                </a:cubicBezTo>
                <a:cubicBezTo>
                  <a:pt x="82" y="344"/>
                  <a:pt x="90" y="347"/>
                  <a:pt x="97" y="348"/>
                </a:cubicBezTo>
                <a:cubicBezTo>
                  <a:pt x="105" y="349"/>
                  <a:pt x="113" y="349"/>
                  <a:pt x="121" y="349"/>
                </a:cubicBezTo>
                <a:cubicBezTo>
                  <a:pt x="129" y="348"/>
                  <a:pt x="136" y="347"/>
                  <a:pt x="143" y="345"/>
                </a:cubicBezTo>
                <a:cubicBezTo>
                  <a:pt x="149" y="344"/>
                  <a:pt x="155" y="342"/>
                  <a:pt x="161" y="339"/>
                </a:cubicBezTo>
                <a:cubicBezTo>
                  <a:pt x="144" y="372"/>
                  <a:pt x="122" y="397"/>
                  <a:pt x="96" y="416"/>
                </a:cubicBezTo>
                <a:cubicBezTo>
                  <a:pt x="70" y="434"/>
                  <a:pt x="42" y="444"/>
                  <a:pt x="12" y="444"/>
                </a:cubicBezTo>
                <a:cubicBezTo>
                  <a:pt x="8" y="444"/>
                  <a:pt x="6" y="445"/>
                  <a:pt x="3" y="447"/>
                </a:cubicBezTo>
                <a:cubicBezTo>
                  <a:pt x="1" y="449"/>
                  <a:pt x="0" y="452"/>
                  <a:pt x="0" y="455"/>
                </a:cubicBezTo>
                <a:cubicBezTo>
                  <a:pt x="0" y="459"/>
                  <a:pt x="1" y="462"/>
                  <a:pt x="3" y="464"/>
                </a:cubicBezTo>
                <a:cubicBezTo>
                  <a:pt x="6" y="466"/>
                  <a:pt x="8" y="467"/>
                  <a:pt x="12" y="467"/>
                </a:cubicBezTo>
                <a:cubicBezTo>
                  <a:pt x="48" y="467"/>
                  <a:pt x="81" y="456"/>
                  <a:pt x="112" y="433"/>
                </a:cubicBezTo>
                <a:cubicBezTo>
                  <a:pt x="143" y="410"/>
                  <a:pt x="168" y="379"/>
                  <a:pt x="187" y="339"/>
                </a:cubicBezTo>
                <a:cubicBezTo>
                  <a:pt x="192" y="342"/>
                  <a:pt x="192" y="342"/>
                  <a:pt x="192" y="342"/>
                </a:cubicBezTo>
                <a:cubicBezTo>
                  <a:pt x="195" y="343"/>
                  <a:pt x="199" y="345"/>
                  <a:pt x="204" y="347"/>
                </a:cubicBezTo>
                <a:cubicBezTo>
                  <a:pt x="209" y="350"/>
                  <a:pt x="215" y="352"/>
                  <a:pt x="222" y="355"/>
                </a:cubicBezTo>
                <a:cubicBezTo>
                  <a:pt x="229" y="357"/>
                  <a:pt x="236" y="359"/>
                  <a:pt x="245" y="360"/>
                </a:cubicBezTo>
                <a:cubicBezTo>
                  <a:pt x="253" y="362"/>
                  <a:pt x="261" y="362"/>
                  <a:pt x="270" y="363"/>
                </a:cubicBezTo>
                <a:cubicBezTo>
                  <a:pt x="278" y="363"/>
                  <a:pt x="287" y="362"/>
                  <a:pt x="296" y="359"/>
                </a:cubicBezTo>
                <a:cubicBezTo>
                  <a:pt x="305" y="356"/>
                  <a:pt x="314" y="352"/>
                  <a:pt x="322" y="347"/>
                </a:cubicBezTo>
                <a:cubicBezTo>
                  <a:pt x="330" y="341"/>
                  <a:pt x="338" y="334"/>
                  <a:pt x="346" y="324"/>
                </a:cubicBezTo>
                <a:cubicBezTo>
                  <a:pt x="353" y="313"/>
                  <a:pt x="360" y="301"/>
                  <a:pt x="366" y="288"/>
                </a:cubicBezTo>
                <a:cubicBezTo>
                  <a:pt x="354" y="278"/>
                  <a:pt x="342" y="272"/>
                  <a:pt x="330" y="267"/>
                </a:cubicBezTo>
                <a:close/>
                <a:moveTo>
                  <a:pt x="330" y="267"/>
                </a:moveTo>
                <a:cubicBezTo>
                  <a:pt x="330" y="267"/>
                  <a:pt x="330" y="267"/>
                  <a:pt x="330" y="2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2804212" y="1692016"/>
            <a:ext cx="1266631" cy="1085682"/>
            <a:chOff x="6402388" y="509588"/>
            <a:chExt cx="633413" cy="542925"/>
          </a:xfrm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6402388" y="827088"/>
              <a:ext cx="633413" cy="225425"/>
            </a:xfrm>
            <a:custGeom>
              <a:avLst/>
              <a:gdLst>
                <a:gd name="T0" fmla="*/ 292 w 467"/>
                <a:gd name="T1" fmla="*/ 41 h 166"/>
                <a:gd name="T2" fmla="*/ 287 w 467"/>
                <a:gd name="T3" fmla="*/ 53 h 166"/>
                <a:gd name="T4" fmla="*/ 275 w 467"/>
                <a:gd name="T5" fmla="*/ 58 h 166"/>
                <a:gd name="T6" fmla="*/ 192 w 467"/>
                <a:gd name="T7" fmla="*/ 58 h 166"/>
                <a:gd name="T8" fmla="*/ 180 w 467"/>
                <a:gd name="T9" fmla="*/ 53 h 166"/>
                <a:gd name="T10" fmla="*/ 175 w 467"/>
                <a:gd name="T11" fmla="*/ 41 h 166"/>
                <a:gd name="T12" fmla="*/ 175 w 467"/>
                <a:gd name="T13" fmla="*/ 0 h 166"/>
                <a:gd name="T14" fmla="*/ 0 w 467"/>
                <a:gd name="T15" fmla="*/ 0 h 166"/>
                <a:gd name="T16" fmla="*/ 0 w 467"/>
                <a:gd name="T17" fmla="*/ 125 h 166"/>
                <a:gd name="T18" fmla="*/ 12 w 467"/>
                <a:gd name="T19" fmla="*/ 154 h 166"/>
                <a:gd name="T20" fmla="*/ 42 w 467"/>
                <a:gd name="T21" fmla="*/ 166 h 166"/>
                <a:gd name="T22" fmla="*/ 425 w 467"/>
                <a:gd name="T23" fmla="*/ 166 h 166"/>
                <a:gd name="T24" fmla="*/ 455 w 467"/>
                <a:gd name="T25" fmla="*/ 154 h 166"/>
                <a:gd name="T26" fmla="*/ 467 w 467"/>
                <a:gd name="T27" fmla="*/ 125 h 166"/>
                <a:gd name="T28" fmla="*/ 467 w 467"/>
                <a:gd name="T29" fmla="*/ 0 h 166"/>
                <a:gd name="T30" fmla="*/ 292 w 467"/>
                <a:gd name="T31" fmla="*/ 0 h 166"/>
                <a:gd name="T32" fmla="*/ 292 w 467"/>
                <a:gd name="T33" fmla="*/ 41 h 166"/>
                <a:gd name="T34" fmla="*/ 292 w 467"/>
                <a:gd name="T35" fmla="*/ 41 h 166"/>
                <a:gd name="T36" fmla="*/ 292 w 467"/>
                <a:gd name="T37" fmla="*/ 4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7" h="166">
                  <a:moveTo>
                    <a:pt x="292" y="41"/>
                  </a:moveTo>
                  <a:cubicBezTo>
                    <a:pt x="292" y="46"/>
                    <a:pt x="290" y="50"/>
                    <a:pt x="287" y="53"/>
                  </a:cubicBezTo>
                  <a:cubicBezTo>
                    <a:pt x="284" y="56"/>
                    <a:pt x="280" y="58"/>
                    <a:pt x="275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87" y="58"/>
                    <a:pt x="183" y="56"/>
                    <a:pt x="180" y="53"/>
                  </a:cubicBezTo>
                  <a:cubicBezTo>
                    <a:pt x="177" y="50"/>
                    <a:pt x="175" y="46"/>
                    <a:pt x="175" y="41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6"/>
                    <a:pt x="4" y="146"/>
                    <a:pt x="12" y="154"/>
                  </a:cubicBezTo>
                  <a:cubicBezTo>
                    <a:pt x="20" y="162"/>
                    <a:pt x="30" y="166"/>
                    <a:pt x="42" y="166"/>
                  </a:cubicBezTo>
                  <a:cubicBezTo>
                    <a:pt x="425" y="166"/>
                    <a:pt x="425" y="166"/>
                    <a:pt x="425" y="166"/>
                  </a:cubicBezTo>
                  <a:cubicBezTo>
                    <a:pt x="437" y="166"/>
                    <a:pt x="447" y="162"/>
                    <a:pt x="455" y="154"/>
                  </a:cubicBezTo>
                  <a:cubicBezTo>
                    <a:pt x="463" y="146"/>
                    <a:pt x="467" y="136"/>
                    <a:pt x="467" y="125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292" y="0"/>
                    <a:pt x="292" y="0"/>
                    <a:pt x="292" y="0"/>
                  </a:cubicBezTo>
                  <a:lnTo>
                    <a:pt x="292" y="41"/>
                  </a:lnTo>
                  <a:close/>
                  <a:moveTo>
                    <a:pt x="292" y="41"/>
                  </a:moveTo>
                  <a:cubicBezTo>
                    <a:pt x="292" y="41"/>
                    <a:pt x="292" y="41"/>
                    <a:pt x="292" y="4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5" name="Rectangle 22"/>
            <p:cNvSpPr>
              <a:spLocks noChangeArrowheads="1"/>
            </p:cNvSpPr>
            <p:nvPr/>
          </p:nvSpPr>
          <p:spPr bwMode="auto">
            <a:xfrm>
              <a:off x="6673850" y="827088"/>
              <a:ext cx="90488" cy="44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6" name="Freeform 23"/>
            <p:cNvSpPr>
              <a:spLocks noEditPoints="1"/>
            </p:cNvSpPr>
            <p:nvPr/>
          </p:nvSpPr>
          <p:spPr bwMode="auto">
            <a:xfrm>
              <a:off x="6402388" y="509588"/>
              <a:ext cx="633413" cy="284163"/>
            </a:xfrm>
            <a:custGeom>
              <a:avLst/>
              <a:gdLst>
                <a:gd name="T0" fmla="*/ 455 w 467"/>
                <a:gd name="T1" fmla="*/ 79 h 209"/>
                <a:gd name="T2" fmla="*/ 425 w 467"/>
                <a:gd name="T3" fmla="*/ 67 h 209"/>
                <a:gd name="T4" fmla="*/ 334 w 467"/>
                <a:gd name="T5" fmla="*/ 67 h 209"/>
                <a:gd name="T6" fmla="*/ 334 w 467"/>
                <a:gd name="T7" fmla="*/ 25 h 209"/>
                <a:gd name="T8" fmla="*/ 326 w 467"/>
                <a:gd name="T9" fmla="*/ 7 h 209"/>
                <a:gd name="T10" fmla="*/ 309 w 467"/>
                <a:gd name="T11" fmla="*/ 0 h 209"/>
                <a:gd name="T12" fmla="*/ 159 w 467"/>
                <a:gd name="T13" fmla="*/ 0 h 209"/>
                <a:gd name="T14" fmla="*/ 141 w 467"/>
                <a:gd name="T15" fmla="*/ 7 h 209"/>
                <a:gd name="T16" fmla="*/ 133 w 467"/>
                <a:gd name="T17" fmla="*/ 25 h 209"/>
                <a:gd name="T18" fmla="*/ 133 w 467"/>
                <a:gd name="T19" fmla="*/ 67 h 209"/>
                <a:gd name="T20" fmla="*/ 42 w 467"/>
                <a:gd name="T21" fmla="*/ 67 h 209"/>
                <a:gd name="T22" fmla="*/ 12 w 467"/>
                <a:gd name="T23" fmla="*/ 79 h 209"/>
                <a:gd name="T24" fmla="*/ 0 w 467"/>
                <a:gd name="T25" fmla="*/ 108 h 209"/>
                <a:gd name="T26" fmla="*/ 0 w 467"/>
                <a:gd name="T27" fmla="*/ 209 h 209"/>
                <a:gd name="T28" fmla="*/ 467 w 467"/>
                <a:gd name="T29" fmla="*/ 209 h 209"/>
                <a:gd name="T30" fmla="*/ 467 w 467"/>
                <a:gd name="T31" fmla="*/ 108 h 209"/>
                <a:gd name="T32" fmla="*/ 455 w 467"/>
                <a:gd name="T33" fmla="*/ 79 h 209"/>
                <a:gd name="T34" fmla="*/ 300 w 467"/>
                <a:gd name="T35" fmla="*/ 67 h 209"/>
                <a:gd name="T36" fmla="*/ 167 w 467"/>
                <a:gd name="T37" fmla="*/ 67 h 209"/>
                <a:gd name="T38" fmla="*/ 167 w 467"/>
                <a:gd name="T39" fmla="*/ 33 h 209"/>
                <a:gd name="T40" fmla="*/ 300 w 467"/>
                <a:gd name="T41" fmla="*/ 33 h 209"/>
                <a:gd name="T42" fmla="*/ 300 w 467"/>
                <a:gd name="T43" fmla="*/ 67 h 209"/>
                <a:gd name="T44" fmla="*/ 300 w 467"/>
                <a:gd name="T45" fmla="*/ 67 h 209"/>
                <a:gd name="T46" fmla="*/ 300 w 467"/>
                <a:gd name="T47" fmla="*/ 6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7" h="209">
                  <a:moveTo>
                    <a:pt x="455" y="79"/>
                  </a:moveTo>
                  <a:cubicBezTo>
                    <a:pt x="447" y="71"/>
                    <a:pt x="437" y="67"/>
                    <a:pt x="425" y="67"/>
                  </a:cubicBezTo>
                  <a:cubicBezTo>
                    <a:pt x="334" y="67"/>
                    <a:pt x="334" y="67"/>
                    <a:pt x="334" y="67"/>
                  </a:cubicBezTo>
                  <a:cubicBezTo>
                    <a:pt x="334" y="25"/>
                    <a:pt x="334" y="25"/>
                    <a:pt x="334" y="25"/>
                  </a:cubicBezTo>
                  <a:cubicBezTo>
                    <a:pt x="334" y="18"/>
                    <a:pt x="331" y="12"/>
                    <a:pt x="326" y="7"/>
                  </a:cubicBezTo>
                  <a:cubicBezTo>
                    <a:pt x="322" y="2"/>
                    <a:pt x="316" y="0"/>
                    <a:pt x="30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2" y="0"/>
                    <a:pt x="146" y="2"/>
                    <a:pt x="141" y="7"/>
                  </a:cubicBezTo>
                  <a:cubicBezTo>
                    <a:pt x="136" y="12"/>
                    <a:pt x="133" y="18"/>
                    <a:pt x="133" y="25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30" y="67"/>
                    <a:pt x="20" y="71"/>
                    <a:pt x="12" y="79"/>
                  </a:cubicBezTo>
                  <a:cubicBezTo>
                    <a:pt x="4" y="87"/>
                    <a:pt x="0" y="97"/>
                    <a:pt x="0" y="108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467" y="209"/>
                    <a:pt x="467" y="209"/>
                    <a:pt x="467" y="209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67" y="97"/>
                    <a:pt x="463" y="87"/>
                    <a:pt x="455" y="79"/>
                  </a:cubicBezTo>
                  <a:close/>
                  <a:moveTo>
                    <a:pt x="300" y="67"/>
                  </a:moveTo>
                  <a:cubicBezTo>
                    <a:pt x="167" y="67"/>
                    <a:pt x="167" y="67"/>
                    <a:pt x="167" y="67"/>
                  </a:cubicBezTo>
                  <a:cubicBezTo>
                    <a:pt x="167" y="33"/>
                    <a:pt x="167" y="33"/>
                    <a:pt x="167" y="33"/>
                  </a:cubicBezTo>
                  <a:cubicBezTo>
                    <a:pt x="300" y="33"/>
                    <a:pt x="300" y="33"/>
                    <a:pt x="300" y="33"/>
                  </a:cubicBezTo>
                  <a:lnTo>
                    <a:pt x="300" y="67"/>
                  </a:lnTo>
                  <a:close/>
                  <a:moveTo>
                    <a:pt x="300" y="67"/>
                  </a:moveTo>
                  <a:cubicBezTo>
                    <a:pt x="300" y="67"/>
                    <a:pt x="300" y="67"/>
                    <a:pt x="300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15750156" y="1612651"/>
            <a:ext cx="1269804" cy="1244408"/>
            <a:chOff x="7875588" y="508000"/>
            <a:chExt cx="635000" cy="622300"/>
          </a:xfrm>
        </p:grpSpPr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7875588" y="609600"/>
              <a:ext cx="635000" cy="520700"/>
            </a:xfrm>
            <a:custGeom>
              <a:avLst/>
              <a:gdLst>
                <a:gd name="T0" fmla="*/ 412 w 417"/>
                <a:gd name="T1" fmla="*/ 155 h 342"/>
                <a:gd name="T2" fmla="*/ 400 w 417"/>
                <a:gd name="T3" fmla="*/ 150 h 342"/>
                <a:gd name="T4" fmla="*/ 342 w 417"/>
                <a:gd name="T5" fmla="*/ 150 h 342"/>
                <a:gd name="T6" fmla="*/ 342 w 417"/>
                <a:gd name="T7" fmla="*/ 73 h 342"/>
                <a:gd name="T8" fmla="*/ 387 w 417"/>
                <a:gd name="T9" fmla="*/ 28 h 342"/>
                <a:gd name="T10" fmla="*/ 392 w 417"/>
                <a:gd name="T11" fmla="*/ 16 h 342"/>
                <a:gd name="T12" fmla="*/ 387 w 417"/>
                <a:gd name="T13" fmla="*/ 5 h 342"/>
                <a:gd name="T14" fmla="*/ 375 w 417"/>
                <a:gd name="T15" fmla="*/ 0 h 342"/>
                <a:gd name="T16" fmla="*/ 364 w 417"/>
                <a:gd name="T17" fmla="*/ 5 h 342"/>
                <a:gd name="T18" fmla="*/ 319 w 417"/>
                <a:gd name="T19" fmla="*/ 50 h 342"/>
                <a:gd name="T20" fmla="*/ 99 w 417"/>
                <a:gd name="T21" fmla="*/ 50 h 342"/>
                <a:gd name="T22" fmla="*/ 53 w 417"/>
                <a:gd name="T23" fmla="*/ 5 h 342"/>
                <a:gd name="T24" fmla="*/ 42 w 417"/>
                <a:gd name="T25" fmla="*/ 0 h 342"/>
                <a:gd name="T26" fmla="*/ 30 w 417"/>
                <a:gd name="T27" fmla="*/ 5 h 342"/>
                <a:gd name="T28" fmla="*/ 25 w 417"/>
                <a:gd name="T29" fmla="*/ 16 h 342"/>
                <a:gd name="T30" fmla="*/ 30 w 417"/>
                <a:gd name="T31" fmla="*/ 28 h 342"/>
                <a:gd name="T32" fmla="*/ 75 w 417"/>
                <a:gd name="T33" fmla="*/ 73 h 342"/>
                <a:gd name="T34" fmla="*/ 75 w 417"/>
                <a:gd name="T35" fmla="*/ 150 h 342"/>
                <a:gd name="T36" fmla="*/ 17 w 417"/>
                <a:gd name="T37" fmla="*/ 150 h 342"/>
                <a:gd name="T38" fmla="*/ 5 w 417"/>
                <a:gd name="T39" fmla="*/ 155 h 342"/>
                <a:gd name="T40" fmla="*/ 0 w 417"/>
                <a:gd name="T41" fmla="*/ 167 h 342"/>
                <a:gd name="T42" fmla="*/ 5 w 417"/>
                <a:gd name="T43" fmla="*/ 178 h 342"/>
                <a:gd name="T44" fmla="*/ 17 w 417"/>
                <a:gd name="T45" fmla="*/ 183 h 342"/>
                <a:gd name="T46" fmla="*/ 75 w 417"/>
                <a:gd name="T47" fmla="*/ 183 h 342"/>
                <a:gd name="T48" fmla="*/ 90 w 417"/>
                <a:gd name="T49" fmla="*/ 255 h 342"/>
                <a:gd name="T50" fmla="*/ 38 w 417"/>
                <a:gd name="T51" fmla="*/ 314 h 342"/>
                <a:gd name="T52" fmla="*/ 34 w 417"/>
                <a:gd name="T53" fmla="*/ 326 h 342"/>
                <a:gd name="T54" fmla="*/ 39 w 417"/>
                <a:gd name="T55" fmla="*/ 338 h 342"/>
                <a:gd name="T56" fmla="*/ 50 w 417"/>
                <a:gd name="T57" fmla="*/ 342 h 342"/>
                <a:gd name="T58" fmla="*/ 63 w 417"/>
                <a:gd name="T59" fmla="*/ 336 h 342"/>
                <a:gd name="T60" fmla="*/ 110 w 417"/>
                <a:gd name="T61" fmla="*/ 282 h 342"/>
                <a:gd name="T62" fmla="*/ 114 w 417"/>
                <a:gd name="T63" fmla="*/ 286 h 342"/>
                <a:gd name="T64" fmla="*/ 126 w 417"/>
                <a:gd name="T65" fmla="*/ 294 h 342"/>
                <a:gd name="T66" fmla="*/ 143 w 417"/>
                <a:gd name="T67" fmla="*/ 305 h 342"/>
                <a:gd name="T68" fmla="*/ 165 w 417"/>
                <a:gd name="T69" fmla="*/ 313 h 342"/>
                <a:gd name="T70" fmla="*/ 192 w 417"/>
                <a:gd name="T71" fmla="*/ 317 h 342"/>
                <a:gd name="T72" fmla="*/ 192 w 417"/>
                <a:gd name="T73" fmla="*/ 83 h 342"/>
                <a:gd name="T74" fmla="*/ 225 w 417"/>
                <a:gd name="T75" fmla="*/ 83 h 342"/>
                <a:gd name="T76" fmla="*/ 225 w 417"/>
                <a:gd name="T77" fmla="*/ 317 h 342"/>
                <a:gd name="T78" fmla="*/ 251 w 417"/>
                <a:gd name="T79" fmla="*/ 313 h 342"/>
                <a:gd name="T80" fmla="*/ 272 w 417"/>
                <a:gd name="T81" fmla="*/ 306 h 342"/>
                <a:gd name="T82" fmla="*/ 289 w 417"/>
                <a:gd name="T83" fmla="*/ 296 h 342"/>
                <a:gd name="T84" fmla="*/ 300 w 417"/>
                <a:gd name="T85" fmla="*/ 289 h 342"/>
                <a:gd name="T86" fmla="*/ 304 w 417"/>
                <a:gd name="T87" fmla="*/ 285 h 342"/>
                <a:gd name="T88" fmla="*/ 355 w 417"/>
                <a:gd name="T89" fmla="*/ 337 h 342"/>
                <a:gd name="T90" fmla="*/ 367 w 417"/>
                <a:gd name="T91" fmla="*/ 342 h 342"/>
                <a:gd name="T92" fmla="*/ 379 w 417"/>
                <a:gd name="T93" fmla="*/ 337 h 342"/>
                <a:gd name="T94" fmla="*/ 384 w 417"/>
                <a:gd name="T95" fmla="*/ 325 h 342"/>
                <a:gd name="T96" fmla="*/ 379 w 417"/>
                <a:gd name="T97" fmla="*/ 313 h 342"/>
                <a:gd name="T98" fmla="*/ 325 w 417"/>
                <a:gd name="T99" fmla="*/ 259 h 342"/>
                <a:gd name="T100" fmla="*/ 342 w 417"/>
                <a:gd name="T101" fmla="*/ 183 h 342"/>
                <a:gd name="T102" fmla="*/ 400 w 417"/>
                <a:gd name="T103" fmla="*/ 183 h 342"/>
                <a:gd name="T104" fmla="*/ 412 w 417"/>
                <a:gd name="T105" fmla="*/ 178 h 342"/>
                <a:gd name="T106" fmla="*/ 417 w 417"/>
                <a:gd name="T107" fmla="*/ 167 h 342"/>
                <a:gd name="T108" fmla="*/ 412 w 417"/>
                <a:gd name="T109" fmla="*/ 155 h 342"/>
                <a:gd name="T110" fmla="*/ 412 w 417"/>
                <a:gd name="T111" fmla="*/ 155 h 342"/>
                <a:gd name="T112" fmla="*/ 412 w 417"/>
                <a:gd name="T113" fmla="*/ 15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7" h="342">
                  <a:moveTo>
                    <a:pt x="412" y="155"/>
                  </a:moveTo>
                  <a:cubicBezTo>
                    <a:pt x="409" y="152"/>
                    <a:pt x="405" y="150"/>
                    <a:pt x="400" y="150"/>
                  </a:cubicBezTo>
                  <a:cubicBezTo>
                    <a:pt x="342" y="150"/>
                    <a:pt x="342" y="150"/>
                    <a:pt x="342" y="150"/>
                  </a:cubicBezTo>
                  <a:cubicBezTo>
                    <a:pt x="342" y="73"/>
                    <a:pt x="342" y="73"/>
                    <a:pt x="342" y="73"/>
                  </a:cubicBezTo>
                  <a:cubicBezTo>
                    <a:pt x="387" y="28"/>
                    <a:pt x="387" y="28"/>
                    <a:pt x="387" y="28"/>
                  </a:cubicBezTo>
                  <a:cubicBezTo>
                    <a:pt x="390" y="25"/>
                    <a:pt x="392" y="21"/>
                    <a:pt x="392" y="16"/>
                  </a:cubicBezTo>
                  <a:cubicBezTo>
                    <a:pt x="392" y="12"/>
                    <a:pt x="390" y="8"/>
                    <a:pt x="387" y="5"/>
                  </a:cubicBezTo>
                  <a:cubicBezTo>
                    <a:pt x="384" y="1"/>
                    <a:pt x="380" y="0"/>
                    <a:pt x="375" y="0"/>
                  </a:cubicBezTo>
                  <a:cubicBezTo>
                    <a:pt x="371" y="0"/>
                    <a:pt x="367" y="1"/>
                    <a:pt x="364" y="5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0" y="1"/>
                    <a:pt x="46" y="0"/>
                    <a:pt x="42" y="0"/>
                  </a:cubicBezTo>
                  <a:cubicBezTo>
                    <a:pt x="37" y="0"/>
                    <a:pt x="33" y="1"/>
                    <a:pt x="30" y="5"/>
                  </a:cubicBezTo>
                  <a:cubicBezTo>
                    <a:pt x="27" y="8"/>
                    <a:pt x="25" y="12"/>
                    <a:pt x="25" y="16"/>
                  </a:cubicBezTo>
                  <a:cubicBezTo>
                    <a:pt x="25" y="21"/>
                    <a:pt x="27" y="25"/>
                    <a:pt x="30" y="28"/>
                  </a:cubicBezTo>
                  <a:cubicBezTo>
                    <a:pt x="75" y="73"/>
                    <a:pt x="75" y="73"/>
                    <a:pt x="75" y="73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2" y="150"/>
                    <a:pt x="8" y="152"/>
                    <a:pt x="5" y="155"/>
                  </a:cubicBezTo>
                  <a:cubicBezTo>
                    <a:pt x="2" y="158"/>
                    <a:pt x="0" y="162"/>
                    <a:pt x="0" y="167"/>
                  </a:cubicBezTo>
                  <a:cubicBezTo>
                    <a:pt x="0" y="171"/>
                    <a:pt x="2" y="175"/>
                    <a:pt x="5" y="178"/>
                  </a:cubicBezTo>
                  <a:cubicBezTo>
                    <a:pt x="8" y="182"/>
                    <a:pt x="12" y="183"/>
                    <a:pt x="17" y="183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5" y="211"/>
                    <a:pt x="80" y="235"/>
                    <a:pt x="90" y="255"/>
                  </a:cubicBezTo>
                  <a:cubicBezTo>
                    <a:pt x="38" y="314"/>
                    <a:pt x="38" y="314"/>
                    <a:pt x="38" y="314"/>
                  </a:cubicBezTo>
                  <a:cubicBezTo>
                    <a:pt x="35" y="317"/>
                    <a:pt x="33" y="321"/>
                    <a:pt x="34" y="326"/>
                  </a:cubicBezTo>
                  <a:cubicBezTo>
                    <a:pt x="34" y="331"/>
                    <a:pt x="36" y="334"/>
                    <a:pt x="39" y="338"/>
                  </a:cubicBezTo>
                  <a:cubicBezTo>
                    <a:pt x="42" y="340"/>
                    <a:pt x="46" y="342"/>
                    <a:pt x="50" y="342"/>
                  </a:cubicBezTo>
                  <a:cubicBezTo>
                    <a:pt x="55" y="342"/>
                    <a:pt x="59" y="340"/>
                    <a:pt x="63" y="336"/>
                  </a:cubicBezTo>
                  <a:cubicBezTo>
                    <a:pt x="110" y="282"/>
                    <a:pt x="110" y="282"/>
                    <a:pt x="110" y="282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17" y="288"/>
                    <a:pt x="120" y="291"/>
                    <a:pt x="126" y="294"/>
                  </a:cubicBezTo>
                  <a:cubicBezTo>
                    <a:pt x="131" y="298"/>
                    <a:pt x="136" y="301"/>
                    <a:pt x="143" y="305"/>
                  </a:cubicBezTo>
                  <a:cubicBezTo>
                    <a:pt x="149" y="308"/>
                    <a:pt x="157" y="311"/>
                    <a:pt x="165" y="313"/>
                  </a:cubicBezTo>
                  <a:cubicBezTo>
                    <a:pt x="174" y="316"/>
                    <a:pt x="183" y="317"/>
                    <a:pt x="192" y="317"/>
                  </a:cubicBezTo>
                  <a:cubicBezTo>
                    <a:pt x="192" y="83"/>
                    <a:pt x="192" y="83"/>
                    <a:pt x="192" y="83"/>
                  </a:cubicBezTo>
                  <a:cubicBezTo>
                    <a:pt x="225" y="83"/>
                    <a:pt x="225" y="83"/>
                    <a:pt x="225" y="83"/>
                  </a:cubicBezTo>
                  <a:cubicBezTo>
                    <a:pt x="225" y="317"/>
                    <a:pt x="225" y="317"/>
                    <a:pt x="225" y="317"/>
                  </a:cubicBezTo>
                  <a:cubicBezTo>
                    <a:pt x="234" y="317"/>
                    <a:pt x="242" y="316"/>
                    <a:pt x="251" y="313"/>
                  </a:cubicBezTo>
                  <a:cubicBezTo>
                    <a:pt x="259" y="311"/>
                    <a:pt x="266" y="309"/>
                    <a:pt x="272" y="306"/>
                  </a:cubicBezTo>
                  <a:cubicBezTo>
                    <a:pt x="278" y="303"/>
                    <a:pt x="283" y="300"/>
                    <a:pt x="289" y="296"/>
                  </a:cubicBezTo>
                  <a:cubicBezTo>
                    <a:pt x="294" y="293"/>
                    <a:pt x="298" y="290"/>
                    <a:pt x="300" y="289"/>
                  </a:cubicBezTo>
                  <a:cubicBezTo>
                    <a:pt x="302" y="287"/>
                    <a:pt x="303" y="286"/>
                    <a:pt x="304" y="285"/>
                  </a:cubicBezTo>
                  <a:cubicBezTo>
                    <a:pt x="355" y="337"/>
                    <a:pt x="355" y="337"/>
                    <a:pt x="355" y="337"/>
                  </a:cubicBezTo>
                  <a:cubicBezTo>
                    <a:pt x="359" y="340"/>
                    <a:pt x="362" y="342"/>
                    <a:pt x="367" y="342"/>
                  </a:cubicBezTo>
                  <a:cubicBezTo>
                    <a:pt x="372" y="342"/>
                    <a:pt x="376" y="340"/>
                    <a:pt x="379" y="337"/>
                  </a:cubicBezTo>
                  <a:cubicBezTo>
                    <a:pt x="382" y="334"/>
                    <a:pt x="384" y="330"/>
                    <a:pt x="384" y="325"/>
                  </a:cubicBezTo>
                  <a:cubicBezTo>
                    <a:pt x="384" y="321"/>
                    <a:pt x="382" y="317"/>
                    <a:pt x="379" y="313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36" y="238"/>
                    <a:pt x="342" y="213"/>
                    <a:pt x="342" y="183"/>
                  </a:cubicBezTo>
                  <a:cubicBezTo>
                    <a:pt x="400" y="183"/>
                    <a:pt x="400" y="183"/>
                    <a:pt x="400" y="183"/>
                  </a:cubicBezTo>
                  <a:cubicBezTo>
                    <a:pt x="405" y="183"/>
                    <a:pt x="409" y="182"/>
                    <a:pt x="412" y="178"/>
                  </a:cubicBezTo>
                  <a:cubicBezTo>
                    <a:pt x="416" y="175"/>
                    <a:pt x="417" y="171"/>
                    <a:pt x="417" y="167"/>
                  </a:cubicBezTo>
                  <a:cubicBezTo>
                    <a:pt x="417" y="162"/>
                    <a:pt x="416" y="158"/>
                    <a:pt x="412" y="155"/>
                  </a:cubicBezTo>
                  <a:close/>
                  <a:moveTo>
                    <a:pt x="412" y="155"/>
                  </a:moveTo>
                  <a:cubicBezTo>
                    <a:pt x="412" y="155"/>
                    <a:pt x="412" y="155"/>
                    <a:pt x="412" y="15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8066088" y="508000"/>
              <a:ext cx="254000" cy="127000"/>
            </a:xfrm>
            <a:custGeom>
              <a:avLst/>
              <a:gdLst>
                <a:gd name="T0" fmla="*/ 143 w 167"/>
                <a:gd name="T1" fmla="*/ 24 h 83"/>
                <a:gd name="T2" fmla="*/ 84 w 167"/>
                <a:gd name="T3" fmla="*/ 0 h 83"/>
                <a:gd name="T4" fmla="*/ 25 w 167"/>
                <a:gd name="T5" fmla="*/ 24 h 83"/>
                <a:gd name="T6" fmla="*/ 0 w 167"/>
                <a:gd name="T7" fmla="*/ 83 h 83"/>
                <a:gd name="T8" fmla="*/ 167 w 167"/>
                <a:gd name="T9" fmla="*/ 83 h 83"/>
                <a:gd name="T10" fmla="*/ 143 w 167"/>
                <a:gd name="T11" fmla="*/ 24 h 83"/>
                <a:gd name="T12" fmla="*/ 143 w 167"/>
                <a:gd name="T13" fmla="*/ 24 h 83"/>
                <a:gd name="T14" fmla="*/ 143 w 167"/>
                <a:gd name="T15" fmla="*/ 2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83">
                  <a:moveTo>
                    <a:pt x="143" y="24"/>
                  </a:moveTo>
                  <a:cubicBezTo>
                    <a:pt x="126" y="8"/>
                    <a:pt x="107" y="0"/>
                    <a:pt x="84" y="0"/>
                  </a:cubicBezTo>
                  <a:cubicBezTo>
                    <a:pt x="60" y="0"/>
                    <a:pt x="41" y="8"/>
                    <a:pt x="25" y="24"/>
                  </a:cubicBezTo>
                  <a:cubicBezTo>
                    <a:pt x="8" y="41"/>
                    <a:pt x="0" y="60"/>
                    <a:pt x="0" y="83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67" y="60"/>
                    <a:pt x="159" y="41"/>
                    <a:pt x="143" y="24"/>
                  </a:cubicBezTo>
                  <a:close/>
                  <a:moveTo>
                    <a:pt x="143" y="24"/>
                  </a:moveTo>
                  <a:cubicBezTo>
                    <a:pt x="143" y="24"/>
                    <a:pt x="143" y="24"/>
                    <a:pt x="143" y="2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1014081" y="4271302"/>
            <a:ext cx="1272980" cy="1615827"/>
            <a:chOff x="506413" y="1928812"/>
            <a:chExt cx="636588" cy="808038"/>
          </a:xfrm>
        </p:grpSpPr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506413" y="1928812"/>
              <a:ext cx="636588" cy="808038"/>
            </a:xfrm>
            <a:custGeom>
              <a:avLst/>
              <a:gdLst>
                <a:gd name="T0" fmla="*/ 362 w 367"/>
                <a:gd name="T1" fmla="*/ 5 h 467"/>
                <a:gd name="T2" fmla="*/ 350 w 367"/>
                <a:gd name="T3" fmla="*/ 0 h 467"/>
                <a:gd name="T4" fmla="*/ 17 w 367"/>
                <a:gd name="T5" fmla="*/ 0 h 467"/>
                <a:gd name="T6" fmla="*/ 5 w 367"/>
                <a:gd name="T7" fmla="*/ 5 h 467"/>
                <a:gd name="T8" fmla="*/ 0 w 367"/>
                <a:gd name="T9" fmla="*/ 17 h 467"/>
                <a:gd name="T10" fmla="*/ 0 w 367"/>
                <a:gd name="T11" fmla="*/ 451 h 467"/>
                <a:gd name="T12" fmla="*/ 5 w 367"/>
                <a:gd name="T13" fmla="*/ 462 h 467"/>
                <a:gd name="T14" fmla="*/ 17 w 367"/>
                <a:gd name="T15" fmla="*/ 467 h 467"/>
                <a:gd name="T16" fmla="*/ 350 w 367"/>
                <a:gd name="T17" fmla="*/ 467 h 467"/>
                <a:gd name="T18" fmla="*/ 362 w 367"/>
                <a:gd name="T19" fmla="*/ 462 h 467"/>
                <a:gd name="T20" fmla="*/ 367 w 367"/>
                <a:gd name="T21" fmla="*/ 451 h 467"/>
                <a:gd name="T22" fmla="*/ 367 w 367"/>
                <a:gd name="T23" fmla="*/ 17 h 467"/>
                <a:gd name="T24" fmla="*/ 362 w 367"/>
                <a:gd name="T25" fmla="*/ 5 h 467"/>
                <a:gd name="T26" fmla="*/ 334 w 367"/>
                <a:gd name="T27" fmla="*/ 434 h 467"/>
                <a:gd name="T28" fmla="*/ 234 w 367"/>
                <a:gd name="T29" fmla="*/ 434 h 467"/>
                <a:gd name="T30" fmla="*/ 234 w 367"/>
                <a:gd name="T31" fmla="*/ 375 h 467"/>
                <a:gd name="T32" fmla="*/ 231 w 367"/>
                <a:gd name="T33" fmla="*/ 370 h 467"/>
                <a:gd name="T34" fmla="*/ 225 w 367"/>
                <a:gd name="T35" fmla="*/ 367 h 467"/>
                <a:gd name="T36" fmla="*/ 142 w 367"/>
                <a:gd name="T37" fmla="*/ 367 h 467"/>
                <a:gd name="T38" fmla="*/ 136 w 367"/>
                <a:gd name="T39" fmla="*/ 370 h 467"/>
                <a:gd name="T40" fmla="*/ 133 w 367"/>
                <a:gd name="T41" fmla="*/ 375 h 467"/>
                <a:gd name="T42" fmla="*/ 133 w 367"/>
                <a:gd name="T43" fmla="*/ 434 h 467"/>
                <a:gd name="T44" fmla="*/ 33 w 367"/>
                <a:gd name="T45" fmla="*/ 434 h 467"/>
                <a:gd name="T46" fmla="*/ 33 w 367"/>
                <a:gd name="T47" fmla="*/ 33 h 467"/>
                <a:gd name="T48" fmla="*/ 334 w 367"/>
                <a:gd name="T49" fmla="*/ 33 h 467"/>
                <a:gd name="T50" fmla="*/ 334 w 367"/>
                <a:gd name="T51" fmla="*/ 434 h 467"/>
                <a:gd name="T52" fmla="*/ 334 w 367"/>
                <a:gd name="T53" fmla="*/ 434 h 467"/>
                <a:gd name="T54" fmla="*/ 334 w 367"/>
                <a:gd name="T55" fmla="*/ 434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7" h="467">
                  <a:moveTo>
                    <a:pt x="362" y="5"/>
                  </a:moveTo>
                  <a:cubicBezTo>
                    <a:pt x="359" y="2"/>
                    <a:pt x="355" y="0"/>
                    <a:pt x="35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55"/>
                    <a:pt x="2" y="459"/>
                    <a:pt x="5" y="462"/>
                  </a:cubicBezTo>
                  <a:cubicBezTo>
                    <a:pt x="8" y="466"/>
                    <a:pt x="12" y="467"/>
                    <a:pt x="17" y="467"/>
                  </a:cubicBezTo>
                  <a:cubicBezTo>
                    <a:pt x="350" y="467"/>
                    <a:pt x="350" y="467"/>
                    <a:pt x="350" y="467"/>
                  </a:cubicBezTo>
                  <a:cubicBezTo>
                    <a:pt x="355" y="467"/>
                    <a:pt x="359" y="466"/>
                    <a:pt x="362" y="462"/>
                  </a:cubicBezTo>
                  <a:cubicBezTo>
                    <a:pt x="365" y="459"/>
                    <a:pt x="367" y="455"/>
                    <a:pt x="367" y="451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2"/>
                    <a:pt x="365" y="8"/>
                    <a:pt x="362" y="5"/>
                  </a:cubicBezTo>
                  <a:close/>
                  <a:moveTo>
                    <a:pt x="334" y="434"/>
                  </a:moveTo>
                  <a:cubicBezTo>
                    <a:pt x="234" y="434"/>
                    <a:pt x="234" y="434"/>
                    <a:pt x="234" y="434"/>
                  </a:cubicBezTo>
                  <a:cubicBezTo>
                    <a:pt x="234" y="375"/>
                    <a:pt x="234" y="375"/>
                    <a:pt x="234" y="375"/>
                  </a:cubicBezTo>
                  <a:cubicBezTo>
                    <a:pt x="234" y="373"/>
                    <a:pt x="233" y="371"/>
                    <a:pt x="231" y="370"/>
                  </a:cubicBezTo>
                  <a:cubicBezTo>
                    <a:pt x="229" y="368"/>
                    <a:pt x="228" y="367"/>
                    <a:pt x="225" y="367"/>
                  </a:cubicBezTo>
                  <a:cubicBezTo>
                    <a:pt x="142" y="367"/>
                    <a:pt x="142" y="367"/>
                    <a:pt x="142" y="367"/>
                  </a:cubicBezTo>
                  <a:cubicBezTo>
                    <a:pt x="140" y="367"/>
                    <a:pt x="138" y="368"/>
                    <a:pt x="136" y="370"/>
                  </a:cubicBezTo>
                  <a:cubicBezTo>
                    <a:pt x="134" y="371"/>
                    <a:pt x="133" y="373"/>
                    <a:pt x="133" y="375"/>
                  </a:cubicBezTo>
                  <a:cubicBezTo>
                    <a:pt x="133" y="434"/>
                    <a:pt x="133" y="434"/>
                    <a:pt x="133" y="434"/>
                  </a:cubicBezTo>
                  <a:cubicBezTo>
                    <a:pt x="33" y="434"/>
                    <a:pt x="33" y="434"/>
                    <a:pt x="33" y="43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4" y="33"/>
                    <a:pt x="334" y="33"/>
                    <a:pt x="334" y="33"/>
                  </a:cubicBezTo>
                  <a:lnTo>
                    <a:pt x="334" y="434"/>
                  </a:lnTo>
                  <a:close/>
                  <a:moveTo>
                    <a:pt x="334" y="434"/>
                  </a:moveTo>
                  <a:cubicBezTo>
                    <a:pt x="334" y="434"/>
                    <a:pt x="334" y="434"/>
                    <a:pt x="334" y="4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622300" y="2506663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622300" y="2390775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6" name="Freeform 35"/>
            <p:cNvSpPr>
              <a:spLocks noEditPoints="1"/>
            </p:cNvSpPr>
            <p:nvPr/>
          </p:nvSpPr>
          <p:spPr bwMode="auto">
            <a:xfrm>
              <a:off x="736600" y="2390775"/>
              <a:ext cx="58738" cy="57150"/>
            </a:xfrm>
            <a:custGeom>
              <a:avLst/>
              <a:gdLst>
                <a:gd name="T0" fmla="*/ 9 w 34"/>
                <a:gd name="T1" fmla="*/ 33 h 33"/>
                <a:gd name="T2" fmla="*/ 26 w 34"/>
                <a:gd name="T3" fmla="*/ 33 h 33"/>
                <a:gd name="T4" fmla="*/ 31 w 34"/>
                <a:gd name="T5" fmla="*/ 31 h 33"/>
                <a:gd name="T6" fmla="*/ 34 w 34"/>
                <a:gd name="T7" fmla="*/ 25 h 33"/>
                <a:gd name="T8" fmla="*/ 34 w 34"/>
                <a:gd name="T9" fmla="*/ 8 h 33"/>
                <a:gd name="T10" fmla="*/ 31 w 34"/>
                <a:gd name="T11" fmla="*/ 2 h 33"/>
                <a:gd name="T12" fmla="*/ 26 w 34"/>
                <a:gd name="T13" fmla="*/ 0 h 33"/>
                <a:gd name="T14" fmla="*/ 9 w 34"/>
                <a:gd name="T15" fmla="*/ 0 h 33"/>
                <a:gd name="T16" fmla="*/ 3 w 34"/>
                <a:gd name="T17" fmla="*/ 2 h 33"/>
                <a:gd name="T18" fmla="*/ 0 w 34"/>
                <a:gd name="T19" fmla="*/ 8 h 33"/>
                <a:gd name="T20" fmla="*/ 0 w 34"/>
                <a:gd name="T21" fmla="*/ 25 h 33"/>
                <a:gd name="T22" fmla="*/ 3 w 34"/>
                <a:gd name="T23" fmla="*/ 31 h 33"/>
                <a:gd name="T24" fmla="*/ 9 w 34"/>
                <a:gd name="T25" fmla="*/ 33 h 33"/>
                <a:gd name="T26" fmla="*/ 9 w 34"/>
                <a:gd name="T27" fmla="*/ 33 h 33"/>
                <a:gd name="T28" fmla="*/ 9 w 34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9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30" y="33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3"/>
                    <a:pt x="7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622300" y="2274888"/>
              <a:ext cx="57150" cy="58738"/>
            </a:xfrm>
            <a:custGeom>
              <a:avLst/>
              <a:gdLst>
                <a:gd name="T0" fmla="*/ 8 w 33"/>
                <a:gd name="T1" fmla="*/ 34 h 34"/>
                <a:gd name="T2" fmla="*/ 25 w 33"/>
                <a:gd name="T3" fmla="*/ 34 h 34"/>
                <a:gd name="T4" fmla="*/ 31 w 33"/>
                <a:gd name="T5" fmla="*/ 31 h 34"/>
                <a:gd name="T6" fmla="*/ 33 w 33"/>
                <a:gd name="T7" fmla="*/ 25 h 34"/>
                <a:gd name="T8" fmla="*/ 33 w 33"/>
                <a:gd name="T9" fmla="*/ 9 h 34"/>
                <a:gd name="T10" fmla="*/ 31 w 33"/>
                <a:gd name="T11" fmla="*/ 3 h 34"/>
                <a:gd name="T12" fmla="*/ 25 w 33"/>
                <a:gd name="T13" fmla="*/ 0 h 34"/>
                <a:gd name="T14" fmla="*/ 8 w 33"/>
                <a:gd name="T15" fmla="*/ 0 h 34"/>
                <a:gd name="T16" fmla="*/ 2 w 33"/>
                <a:gd name="T17" fmla="*/ 3 h 34"/>
                <a:gd name="T18" fmla="*/ 0 w 33"/>
                <a:gd name="T19" fmla="*/ 9 h 34"/>
                <a:gd name="T20" fmla="*/ 0 w 33"/>
                <a:gd name="T21" fmla="*/ 25 h 34"/>
                <a:gd name="T22" fmla="*/ 2 w 33"/>
                <a:gd name="T23" fmla="*/ 31 h 34"/>
                <a:gd name="T24" fmla="*/ 8 w 33"/>
                <a:gd name="T25" fmla="*/ 34 h 34"/>
                <a:gd name="T26" fmla="*/ 8 w 33"/>
                <a:gd name="T27" fmla="*/ 34 h 34"/>
                <a:gd name="T28" fmla="*/ 8 w 33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8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2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8" name="Freeform 37"/>
            <p:cNvSpPr>
              <a:spLocks noEditPoints="1"/>
            </p:cNvSpPr>
            <p:nvPr/>
          </p:nvSpPr>
          <p:spPr bwMode="auto">
            <a:xfrm>
              <a:off x="969963" y="2506663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9" name="Freeform 38"/>
            <p:cNvSpPr>
              <a:spLocks noEditPoints="1"/>
            </p:cNvSpPr>
            <p:nvPr/>
          </p:nvSpPr>
          <p:spPr bwMode="auto">
            <a:xfrm>
              <a:off x="852488" y="2390775"/>
              <a:ext cx="60325" cy="57150"/>
            </a:xfrm>
            <a:custGeom>
              <a:avLst/>
              <a:gdLst>
                <a:gd name="T0" fmla="*/ 9 w 34"/>
                <a:gd name="T1" fmla="*/ 33 h 33"/>
                <a:gd name="T2" fmla="*/ 25 w 34"/>
                <a:gd name="T3" fmla="*/ 33 h 33"/>
                <a:gd name="T4" fmla="*/ 31 w 34"/>
                <a:gd name="T5" fmla="*/ 31 h 33"/>
                <a:gd name="T6" fmla="*/ 34 w 34"/>
                <a:gd name="T7" fmla="*/ 25 h 33"/>
                <a:gd name="T8" fmla="*/ 34 w 34"/>
                <a:gd name="T9" fmla="*/ 8 h 33"/>
                <a:gd name="T10" fmla="*/ 31 w 34"/>
                <a:gd name="T11" fmla="*/ 2 h 33"/>
                <a:gd name="T12" fmla="*/ 25 w 34"/>
                <a:gd name="T13" fmla="*/ 0 h 33"/>
                <a:gd name="T14" fmla="*/ 9 w 34"/>
                <a:gd name="T15" fmla="*/ 0 h 33"/>
                <a:gd name="T16" fmla="*/ 3 w 34"/>
                <a:gd name="T17" fmla="*/ 2 h 33"/>
                <a:gd name="T18" fmla="*/ 0 w 34"/>
                <a:gd name="T19" fmla="*/ 8 h 33"/>
                <a:gd name="T20" fmla="*/ 0 w 34"/>
                <a:gd name="T21" fmla="*/ 25 h 33"/>
                <a:gd name="T22" fmla="*/ 3 w 34"/>
                <a:gd name="T23" fmla="*/ 31 h 33"/>
                <a:gd name="T24" fmla="*/ 9 w 34"/>
                <a:gd name="T25" fmla="*/ 33 h 33"/>
                <a:gd name="T26" fmla="*/ 9 w 34"/>
                <a:gd name="T27" fmla="*/ 33 h 33"/>
                <a:gd name="T28" fmla="*/ 9 w 34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9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8" y="33"/>
                    <a:pt x="29" y="33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29" y="1"/>
                    <a:pt x="28" y="0"/>
                    <a:pt x="2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3"/>
                    <a:pt x="6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39"/>
            <p:cNvSpPr>
              <a:spLocks noEditPoints="1"/>
            </p:cNvSpPr>
            <p:nvPr/>
          </p:nvSpPr>
          <p:spPr bwMode="auto">
            <a:xfrm>
              <a:off x="736600" y="2274888"/>
              <a:ext cx="58738" cy="58738"/>
            </a:xfrm>
            <a:custGeom>
              <a:avLst/>
              <a:gdLst>
                <a:gd name="T0" fmla="*/ 9 w 34"/>
                <a:gd name="T1" fmla="*/ 34 h 34"/>
                <a:gd name="T2" fmla="*/ 26 w 34"/>
                <a:gd name="T3" fmla="*/ 34 h 34"/>
                <a:gd name="T4" fmla="*/ 31 w 34"/>
                <a:gd name="T5" fmla="*/ 31 h 34"/>
                <a:gd name="T6" fmla="*/ 34 w 34"/>
                <a:gd name="T7" fmla="*/ 25 h 34"/>
                <a:gd name="T8" fmla="*/ 34 w 34"/>
                <a:gd name="T9" fmla="*/ 9 h 34"/>
                <a:gd name="T10" fmla="*/ 31 w 34"/>
                <a:gd name="T11" fmla="*/ 3 h 34"/>
                <a:gd name="T12" fmla="*/ 26 w 34"/>
                <a:gd name="T13" fmla="*/ 0 h 34"/>
                <a:gd name="T14" fmla="*/ 9 w 34"/>
                <a:gd name="T15" fmla="*/ 0 h 34"/>
                <a:gd name="T16" fmla="*/ 3 w 34"/>
                <a:gd name="T17" fmla="*/ 3 h 34"/>
                <a:gd name="T18" fmla="*/ 0 w 34"/>
                <a:gd name="T19" fmla="*/ 9 h 34"/>
                <a:gd name="T20" fmla="*/ 0 w 34"/>
                <a:gd name="T21" fmla="*/ 25 h 34"/>
                <a:gd name="T22" fmla="*/ 3 w 34"/>
                <a:gd name="T23" fmla="*/ 31 h 34"/>
                <a:gd name="T24" fmla="*/ 9 w 34"/>
                <a:gd name="T25" fmla="*/ 34 h 34"/>
                <a:gd name="T26" fmla="*/ 9 w 34"/>
                <a:gd name="T27" fmla="*/ 34 h 34"/>
                <a:gd name="T28" fmla="*/ 9 w 34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9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8" y="34"/>
                    <a:pt x="30" y="33"/>
                    <a:pt x="31" y="31"/>
                  </a:cubicBezTo>
                  <a:cubicBezTo>
                    <a:pt x="33" y="29"/>
                    <a:pt x="34" y="28"/>
                    <a:pt x="34" y="2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6"/>
                    <a:pt x="33" y="4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4"/>
                    <a:pt x="9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40"/>
            <p:cNvSpPr>
              <a:spLocks noEditPoints="1"/>
            </p:cNvSpPr>
            <p:nvPr/>
          </p:nvSpPr>
          <p:spPr bwMode="auto">
            <a:xfrm>
              <a:off x="622300" y="2159000"/>
              <a:ext cx="57150" cy="58738"/>
            </a:xfrm>
            <a:custGeom>
              <a:avLst/>
              <a:gdLst>
                <a:gd name="T0" fmla="*/ 8 w 33"/>
                <a:gd name="T1" fmla="*/ 34 h 34"/>
                <a:gd name="T2" fmla="*/ 25 w 33"/>
                <a:gd name="T3" fmla="*/ 34 h 34"/>
                <a:gd name="T4" fmla="*/ 31 w 33"/>
                <a:gd name="T5" fmla="*/ 31 h 34"/>
                <a:gd name="T6" fmla="*/ 33 w 33"/>
                <a:gd name="T7" fmla="*/ 26 h 34"/>
                <a:gd name="T8" fmla="*/ 33 w 33"/>
                <a:gd name="T9" fmla="*/ 9 h 34"/>
                <a:gd name="T10" fmla="*/ 31 w 33"/>
                <a:gd name="T11" fmla="*/ 3 h 34"/>
                <a:gd name="T12" fmla="*/ 25 w 33"/>
                <a:gd name="T13" fmla="*/ 0 h 34"/>
                <a:gd name="T14" fmla="*/ 8 w 33"/>
                <a:gd name="T15" fmla="*/ 0 h 34"/>
                <a:gd name="T16" fmla="*/ 2 w 33"/>
                <a:gd name="T17" fmla="*/ 3 h 34"/>
                <a:gd name="T18" fmla="*/ 0 w 33"/>
                <a:gd name="T19" fmla="*/ 9 h 34"/>
                <a:gd name="T20" fmla="*/ 0 w 33"/>
                <a:gd name="T21" fmla="*/ 26 h 34"/>
                <a:gd name="T22" fmla="*/ 2 w 33"/>
                <a:gd name="T23" fmla="*/ 31 h 34"/>
                <a:gd name="T24" fmla="*/ 8 w 33"/>
                <a:gd name="T25" fmla="*/ 34 h 34"/>
                <a:gd name="T26" fmla="*/ 8 w 33"/>
                <a:gd name="T27" fmla="*/ 34 h 34"/>
                <a:gd name="T28" fmla="*/ 8 w 33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8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2" y="30"/>
                    <a:pt x="33" y="28"/>
                    <a:pt x="33" y="2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7"/>
                    <a:pt x="32" y="5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1"/>
            <p:cNvSpPr>
              <a:spLocks noEditPoints="1"/>
            </p:cNvSpPr>
            <p:nvPr/>
          </p:nvSpPr>
          <p:spPr bwMode="auto">
            <a:xfrm>
              <a:off x="969963" y="2390775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3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3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3" name="Freeform 42"/>
            <p:cNvSpPr>
              <a:spLocks noEditPoints="1"/>
            </p:cNvSpPr>
            <p:nvPr/>
          </p:nvSpPr>
          <p:spPr bwMode="auto">
            <a:xfrm>
              <a:off x="852488" y="2274888"/>
              <a:ext cx="60325" cy="58738"/>
            </a:xfrm>
            <a:custGeom>
              <a:avLst/>
              <a:gdLst>
                <a:gd name="T0" fmla="*/ 9 w 34"/>
                <a:gd name="T1" fmla="*/ 34 h 34"/>
                <a:gd name="T2" fmla="*/ 25 w 34"/>
                <a:gd name="T3" fmla="*/ 34 h 34"/>
                <a:gd name="T4" fmla="*/ 31 w 34"/>
                <a:gd name="T5" fmla="*/ 31 h 34"/>
                <a:gd name="T6" fmla="*/ 34 w 34"/>
                <a:gd name="T7" fmla="*/ 25 h 34"/>
                <a:gd name="T8" fmla="*/ 34 w 34"/>
                <a:gd name="T9" fmla="*/ 9 h 34"/>
                <a:gd name="T10" fmla="*/ 31 w 34"/>
                <a:gd name="T11" fmla="*/ 3 h 34"/>
                <a:gd name="T12" fmla="*/ 25 w 34"/>
                <a:gd name="T13" fmla="*/ 0 h 34"/>
                <a:gd name="T14" fmla="*/ 9 w 34"/>
                <a:gd name="T15" fmla="*/ 0 h 34"/>
                <a:gd name="T16" fmla="*/ 3 w 34"/>
                <a:gd name="T17" fmla="*/ 3 h 34"/>
                <a:gd name="T18" fmla="*/ 0 w 34"/>
                <a:gd name="T19" fmla="*/ 9 h 34"/>
                <a:gd name="T20" fmla="*/ 0 w 34"/>
                <a:gd name="T21" fmla="*/ 25 h 34"/>
                <a:gd name="T22" fmla="*/ 3 w 34"/>
                <a:gd name="T23" fmla="*/ 31 h 34"/>
                <a:gd name="T24" fmla="*/ 9 w 34"/>
                <a:gd name="T25" fmla="*/ 34 h 34"/>
                <a:gd name="T26" fmla="*/ 9 w 34"/>
                <a:gd name="T27" fmla="*/ 34 h 34"/>
                <a:gd name="T28" fmla="*/ 9 w 34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9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8" y="34"/>
                    <a:pt x="29" y="33"/>
                    <a:pt x="31" y="31"/>
                  </a:cubicBezTo>
                  <a:cubicBezTo>
                    <a:pt x="33" y="29"/>
                    <a:pt x="34" y="28"/>
                    <a:pt x="34" y="2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6"/>
                    <a:pt x="33" y="4"/>
                    <a:pt x="31" y="3"/>
                  </a:cubicBezTo>
                  <a:cubicBezTo>
                    <a:pt x="29" y="1"/>
                    <a:pt x="28" y="0"/>
                    <a:pt x="2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3" y="31"/>
                  </a:cubicBezTo>
                  <a:cubicBezTo>
                    <a:pt x="4" y="33"/>
                    <a:pt x="6" y="34"/>
                    <a:pt x="9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4"/>
                    <a:pt x="9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3"/>
            <p:cNvSpPr>
              <a:spLocks noEditPoints="1"/>
            </p:cNvSpPr>
            <p:nvPr/>
          </p:nvSpPr>
          <p:spPr bwMode="auto">
            <a:xfrm>
              <a:off x="736600" y="2159000"/>
              <a:ext cx="58738" cy="58738"/>
            </a:xfrm>
            <a:custGeom>
              <a:avLst/>
              <a:gdLst>
                <a:gd name="T0" fmla="*/ 9 w 34"/>
                <a:gd name="T1" fmla="*/ 34 h 34"/>
                <a:gd name="T2" fmla="*/ 26 w 34"/>
                <a:gd name="T3" fmla="*/ 34 h 34"/>
                <a:gd name="T4" fmla="*/ 31 w 34"/>
                <a:gd name="T5" fmla="*/ 31 h 34"/>
                <a:gd name="T6" fmla="*/ 34 w 34"/>
                <a:gd name="T7" fmla="*/ 26 h 34"/>
                <a:gd name="T8" fmla="*/ 34 w 34"/>
                <a:gd name="T9" fmla="*/ 9 h 34"/>
                <a:gd name="T10" fmla="*/ 31 w 34"/>
                <a:gd name="T11" fmla="*/ 3 h 34"/>
                <a:gd name="T12" fmla="*/ 26 w 34"/>
                <a:gd name="T13" fmla="*/ 0 h 34"/>
                <a:gd name="T14" fmla="*/ 9 w 34"/>
                <a:gd name="T15" fmla="*/ 0 h 34"/>
                <a:gd name="T16" fmla="*/ 3 w 34"/>
                <a:gd name="T17" fmla="*/ 3 h 34"/>
                <a:gd name="T18" fmla="*/ 0 w 34"/>
                <a:gd name="T19" fmla="*/ 9 h 34"/>
                <a:gd name="T20" fmla="*/ 0 w 34"/>
                <a:gd name="T21" fmla="*/ 26 h 34"/>
                <a:gd name="T22" fmla="*/ 3 w 34"/>
                <a:gd name="T23" fmla="*/ 31 h 34"/>
                <a:gd name="T24" fmla="*/ 9 w 34"/>
                <a:gd name="T25" fmla="*/ 34 h 34"/>
                <a:gd name="T26" fmla="*/ 9 w 34"/>
                <a:gd name="T27" fmla="*/ 34 h 34"/>
                <a:gd name="T28" fmla="*/ 9 w 34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9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28" y="34"/>
                    <a:pt x="30" y="33"/>
                    <a:pt x="31" y="31"/>
                  </a:cubicBezTo>
                  <a:cubicBezTo>
                    <a:pt x="33" y="30"/>
                    <a:pt x="34" y="28"/>
                    <a:pt x="34" y="2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7"/>
                    <a:pt x="33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5" y="33"/>
                    <a:pt x="7" y="34"/>
                    <a:pt x="9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4"/>
                    <a:pt x="9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4"/>
            <p:cNvSpPr>
              <a:spLocks noEditPoints="1"/>
            </p:cNvSpPr>
            <p:nvPr/>
          </p:nvSpPr>
          <p:spPr bwMode="auto">
            <a:xfrm>
              <a:off x="622300" y="2044700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2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6" name="Freeform 45"/>
            <p:cNvSpPr>
              <a:spLocks noEditPoints="1"/>
            </p:cNvSpPr>
            <p:nvPr/>
          </p:nvSpPr>
          <p:spPr bwMode="auto">
            <a:xfrm>
              <a:off x="969963" y="2274888"/>
              <a:ext cx="57150" cy="58738"/>
            </a:xfrm>
            <a:custGeom>
              <a:avLst/>
              <a:gdLst>
                <a:gd name="T0" fmla="*/ 8 w 33"/>
                <a:gd name="T1" fmla="*/ 34 h 34"/>
                <a:gd name="T2" fmla="*/ 25 w 33"/>
                <a:gd name="T3" fmla="*/ 34 h 34"/>
                <a:gd name="T4" fmla="*/ 31 w 33"/>
                <a:gd name="T5" fmla="*/ 31 h 34"/>
                <a:gd name="T6" fmla="*/ 33 w 33"/>
                <a:gd name="T7" fmla="*/ 25 h 34"/>
                <a:gd name="T8" fmla="*/ 33 w 33"/>
                <a:gd name="T9" fmla="*/ 9 h 34"/>
                <a:gd name="T10" fmla="*/ 31 w 33"/>
                <a:gd name="T11" fmla="*/ 3 h 34"/>
                <a:gd name="T12" fmla="*/ 25 w 33"/>
                <a:gd name="T13" fmla="*/ 0 h 34"/>
                <a:gd name="T14" fmla="*/ 8 w 33"/>
                <a:gd name="T15" fmla="*/ 0 h 34"/>
                <a:gd name="T16" fmla="*/ 2 w 33"/>
                <a:gd name="T17" fmla="*/ 3 h 34"/>
                <a:gd name="T18" fmla="*/ 0 w 33"/>
                <a:gd name="T19" fmla="*/ 9 h 34"/>
                <a:gd name="T20" fmla="*/ 0 w 33"/>
                <a:gd name="T21" fmla="*/ 25 h 34"/>
                <a:gd name="T22" fmla="*/ 2 w 33"/>
                <a:gd name="T23" fmla="*/ 31 h 34"/>
                <a:gd name="T24" fmla="*/ 8 w 33"/>
                <a:gd name="T25" fmla="*/ 34 h 34"/>
                <a:gd name="T26" fmla="*/ 8 w 33"/>
                <a:gd name="T27" fmla="*/ 34 h 34"/>
                <a:gd name="T28" fmla="*/ 8 w 33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8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3" y="29"/>
                    <a:pt x="33" y="28"/>
                    <a:pt x="33" y="2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6"/>
                    <a:pt x="33" y="4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7" name="Freeform 46"/>
            <p:cNvSpPr>
              <a:spLocks noEditPoints="1"/>
            </p:cNvSpPr>
            <p:nvPr/>
          </p:nvSpPr>
          <p:spPr bwMode="auto">
            <a:xfrm>
              <a:off x="852488" y="2159000"/>
              <a:ext cx="60325" cy="58738"/>
            </a:xfrm>
            <a:custGeom>
              <a:avLst/>
              <a:gdLst>
                <a:gd name="T0" fmla="*/ 9 w 34"/>
                <a:gd name="T1" fmla="*/ 34 h 34"/>
                <a:gd name="T2" fmla="*/ 25 w 34"/>
                <a:gd name="T3" fmla="*/ 34 h 34"/>
                <a:gd name="T4" fmla="*/ 31 w 34"/>
                <a:gd name="T5" fmla="*/ 31 h 34"/>
                <a:gd name="T6" fmla="*/ 34 w 34"/>
                <a:gd name="T7" fmla="*/ 26 h 34"/>
                <a:gd name="T8" fmla="*/ 34 w 34"/>
                <a:gd name="T9" fmla="*/ 9 h 34"/>
                <a:gd name="T10" fmla="*/ 31 w 34"/>
                <a:gd name="T11" fmla="*/ 3 h 34"/>
                <a:gd name="T12" fmla="*/ 25 w 34"/>
                <a:gd name="T13" fmla="*/ 0 h 34"/>
                <a:gd name="T14" fmla="*/ 9 w 34"/>
                <a:gd name="T15" fmla="*/ 0 h 34"/>
                <a:gd name="T16" fmla="*/ 3 w 34"/>
                <a:gd name="T17" fmla="*/ 3 h 34"/>
                <a:gd name="T18" fmla="*/ 0 w 34"/>
                <a:gd name="T19" fmla="*/ 9 h 34"/>
                <a:gd name="T20" fmla="*/ 0 w 34"/>
                <a:gd name="T21" fmla="*/ 26 h 34"/>
                <a:gd name="T22" fmla="*/ 3 w 34"/>
                <a:gd name="T23" fmla="*/ 31 h 34"/>
                <a:gd name="T24" fmla="*/ 9 w 34"/>
                <a:gd name="T25" fmla="*/ 34 h 34"/>
                <a:gd name="T26" fmla="*/ 9 w 34"/>
                <a:gd name="T27" fmla="*/ 34 h 34"/>
                <a:gd name="T28" fmla="*/ 9 w 34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4">
                  <a:moveTo>
                    <a:pt x="9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8" y="34"/>
                    <a:pt x="29" y="33"/>
                    <a:pt x="31" y="31"/>
                  </a:cubicBezTo>
                  <a:cubicBezTo>
                    <a:pt x="33" y="30"/>
                    <a:pt x="34" y="28"/>
                    <a:pt x="34" y="26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7"/>
                    <a:pt x="33" y="5"/>
                    <a:pt x="31" y="3"/>
                  </a:cubicBezTo>
                  <a:cubicBezTo>
                    <a:pt x="29" y="1"/>
                    <a:pt x="28" y="0"/>
                    <a:pt x="2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4" y="33"/>
                    <a:pt x="6" y="34"/>
                    <a:pt x="9" y="34"/>
                  </a:cubicBezTo>
                  <a:close/>
                  <a:moveTo>
                    <a:pt x="9" y="34"/>
                  </a:moveTo>
                  <a:cubicBezTo>
                    <a:pt x="9" y="34"/>
                    <a:pt x="9" y="34"/>
                    <a:pt x="9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8" name="Freeform 47"/>
            <p:cNvSpPr>
              <a:spLocks noEditPoints="1"/>
            </p:cNvSpPr>
            <p:nvPr/>
          </p:nvSpPr>
          <p:spPr bwMode="auto">
            <a:xfrm>
              <a:off x="736600" y="2044700"/>
              <a:ext cx="58738" cy="57150"/>
            </a:xfrm>
            <a:custGeom>
              <a:avLst/>
              <a:gdLst>
                <a:gd name="T0" fmla="*/ 9 w 34"/>
                <a:gd name="T1" fmla="*/ 33 h 33"/>
                <a:gd name="T2" fmla="*/ 26 w 34"/>
                <a:gd name="T3" fmla="*/ 33 h 33"/>
                <a:gd name="T4" fmla="*/ 31 w 34"/>
                <a:gd name="T5" fmla="*/ 31 h 33"/>
                <a:gd name="T6" fmla="*/ 34 w 34"/>
                <a:gd name="T7" fmla="*/ 25 h 33"/>
                <a:gd name="T8" fmla="*/ 34 w 34"/>
                <a:gd name="T9" fmla="*/ 8 h 33"/>
                <a:gd name="T10" fmla="*/ 31 w 34"/>
                <a:gd name="T11" fmla="*/ 2 h 33"/>
                <a:gd name="T12" fmla="*/ 26 w 34"/>
                <a:gd name="T13" fmla="*/ 0 h 33"/>
                <a:gd name="T14" fmla="*/ 9 w 34"/>
                <a:gd name="T15" fmla="*/ 0 h 33"/>
                <a:gd name="T16" fmla="*/ 3 w 34"/>
                <a:gd name="T17" fmla="*/ 2 h 33"/>
                <a:gd name="T18" fmla="*/ 0 w 34"/>
                <a:gd name="T19" fmla="*/ 8 h 33"/>
                <a:gd name="T20" fmla="*/ 0 w 34"/>
                <a:gd name="T21" fmla="*/ 25 h 33"/>
                <a:gd name="T22" fmla="*/ 3 w 34"/>
                <a:gd name="T23" fmla="*/ 31 h 33"/>
                <a:gd name="T24" fmla="*/ 9 w 34"/>
                <a:gd name="T25" fmla="*/ 33 h 33"/>
                <a:gd name="T26" fmla="*/ 9 w 34"/>
                <a:gd name="T27" fmla="*/ 33 h 33"/>
                <a:gd name="T28" fmla="*/ 9 w 34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9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30" y="32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2"/>
                    <a:pt x="7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9" name="Freeform 48"/>
            <p:cNvSpPr>
              <a:spLocks noEditPoints="1"/>
            </p:cNvSpPr>
            <p:nvPr/>
          </p:nvSpPr>
          <p:spPr bwMode="auto">
            <a:xfrm>
              <a:off x="969963" y="2159000"/>
              <a:ext cx="57150" cy="58738"/>
            </a:xfrm>
            <a:custGeom>
              <a:avLst/>
              <a:gdLst>
                <a:gd name="T0" fmla="*/ 8 w 33"/>
                <a:gd name="T1" fmla="*/ 34 h 34"/>
                <a:gd name="T2" fmla="*/ 25 w 33"/>
                <a:gd name="T3" fmla="*/ 34 h 34"/>
                <a:gd name="T4" fmla="*/ 31 w 33"/>
                <a:gd name="T5" fmla="*/ 31 h 34"/>
                <a:gd name="T6" fmla="*/ 33 w 33"/>
                <a:gd name="T7" fmla="*/ 26 h 34"/>
                <a:gd name="T8" fmla="*/ 33 w 33"/>
                <a:gd name="T9" fmla="*/ 9 h 34"/>
                <a:gd name="T10" fmla="*/ 31 w 33"/>
                <a:gd name="T11" fmla="*/ 3 h 34"/>
                <a:gd name="T12" fmla="*/ 25 w 33"/>
                <a:gd name="T13" fmla="*/ 0 h 34"/>
                <a:gd name="T14" fmla="*/ 8 w 33"/>
                <a:gd name="T15" fmla="*/ 0 h 34"/>
                <a:gd name="T16" fmla="*/ 2 w 33"/>
                <a:gd name="T17" fmla="*/ 3 h 34"/>
                <a:gd name="T18" fmla="*/ 0 w 33"/>
                <a:gd name="T19" fmla="*/ 9 h 34"/>
                <a:gd name="T20" fmla="*/ 0 w 33"/>
                <a:gd name="T21" fmla="*/ 26 h 34"/>
                <a:gd name="T22" fmla="*/ 2 w 33"/>
                <a:gd name="T23" fmla="*/ 31 h 34"/>
                <a:gd name="T24" fmla="*/ 8 w 33"/>
                <a:gd name="T25" fmla="*/ 34 h 34"/>
                <a:gd name="T26" fmla="*/ 8 w 33"/>
                <a:gd name="T27" fmla="*/ 34 h 34"/>
                <a:gd name="T28" fmla="*/ 8 w 33"/>
                <a:gd name="T2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4">
                  <a:moveTo>
                    <a:pt x="8" y="34"/>
                  </a:moveTo>
                  <a:cubicBezTo>
                    <a:pt x="25" y="34"/>
                    <a:pt x="25" y="34"/>
                    <a:pt x="25" y="34"/>
                  </a:cubicBezTo>
                  <a:cubicBezTo>
                    <a:pt x="27" y="34"/>
                    <a:pt x="29" y="33"/>
                    <a:pt x="31" y="31"/>
                  </a:cubicBezTo>
                  <a:cubicBezTo>
                    <a:pt x="33" y="30"/>
                    <a:pt x="33" y="28"/>
                    <a:pt x="33" y="2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7"/>
                    <a:pt x="33" y="5"/>
                    <a:pt x="31" y="3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3"/>
                    <a:pt x="6" y="34"/>
                    <a:pt x="8" y="34"/>
                  </a:cubicBezTo>
                  <a:close/>
                  <a:moveTo>
                    <a:pt x="8" y="34"/>
                  </a:moveTo>
                  <a:cubicBezTo>
                    <a:pt x="8" y="34"/>
                    <a:pt x="8" y="34"/>
                    <a:pt x="8" y="3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0" name="Freeform 49"/>
            <p:cNvSpPr>
              <a:spLocks noEditPoints="1"/>
            </p:cNvSpPr>
            <p:nvPr/>
          </p:nvSpPr>
          <p:spPr bwMode="auto">
            <a:xfrm>
              <a:off x="852488" y="2044700"/>
              <a:ext cx="60325" cy="57150"/>
            </a:xfrm>
            <a:custGeom>
              <a:avLst/>
              <a:gdLst>
                <a:gd name="T0" fmla="*/ 9 w 34"/>
                <a:gd name="T1" fmla="*/ 33 h 33"/>
                <a:gd name="T2" fmla="*/ 25 w 34"/>
                <a:gd name="T3" fmla="*/ 33 h 33"/>
                <a:gd name="T4" fmla="*/ 31 w 34"/>
                <a:gd name="T5" fmla="*/ 31 h 33"/>
                <a:gd name="T6" fmla="*/ 34 w 34"/>
                <a:gd name="T7" fmla="*/ 25 h 33"/>
                <a:gd name="T8" fmla="*/ 34 w 34"/>
                <a:gd name="T9" fmla="*/ 8 h 33"/>
                <a:gd name="T10" fmla="*/ 31 w 34"/>
                <a:gd name="T11" fmla="*/ 2 h 33"/>
                <a:gd name="T12" fmla="*/ 25 w 34"/>
                <a:gd name="T13" fmla="*/ 0 h 33"/>
                <a:gd name="T14" fmla="*/ 9 w 34"/>
                <a:gd name="T15" fmla="*/ 0 h 33"/>
                <a:gd name="T16" fmla="*/ 3 w 34"/>
                <a:gd name="T17" fmla="*/ 2 h 33"/>
                <a:gd name="T18" fmla="*/ 0 w 34"/>
                <a:gd name="T19" fmla="*/ 8 h 33"/>
                <a:gd name="T20" fmla="*/ 0 w 34"/>
                <a:gd name="T21" fmla="*/ 25 h 33"/>
                <a:gd name="T22" fmla="*/ 3 w 34"/>
                <a:gd name="T23" fmla="*/ 31 h 33"/>
                <a:gd name="T24" fmla="*/ 9 w 34"/>
                <a:gd name="T25" fmla="*/ 33 h 33"/>
                <a:gd name="T26" fmla="*/ 9 w 34"/>
                <a:gd name="T27" fmla="*/ 33 h 33"/>
                <a:gd name="T28" fmla="*/ 9 w 34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3">
                  <a:moveTo>
                    <a:pt x="9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8" y="33"/>
                    <a:pt x="29" y="32"/>
                    <a:pt x="31" y="31"/>
                  </a:cubicBezTo>
                  <a:cubicBezTo>
                    <a:pt x="33" y="29"/>
                    <a:pt x="34" y="27"/>
                    <a:pt x="34" y="25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6"/>
                    <a:pt x="33" y="4"/>
                    <a:pt x="31" y="2"/>
                  </a:cubicBezTo>
                  <a:cubicBezTo>
                    <a:pt x="29" y="1"/>
                    <a:pt x="28" y="0"/>
                    <a:pt x="2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0"/>
                    <a:pt x="4" y="1"/>
                    <a:pt x="3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2"/>
                    <a:pt x="6" y="33"/>
                    <a:pt x="9" y="33"/>
                  </a:cubicBezTo>
                  <a:close/>
                  <a:moveTo>
                    <a:pt x="9" y="33"/>
                  </a:moveTo>
                  <a:cubicBezTo>
                    <a:pt x="9" y="33"/>
                    <a:pt x="9" y="33"/>
                    <a:pt x="9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1" name="Freeform 50"/>
            <p:cNvSpPr>
              <a:spLocks noEditPoints="1"/>
            </p:cNvSpPr>
            <p:nvPr/>
          </p:nvSpPr>
          <p:spPr bwMode="auto">
            <a:xfrm>
              <a:off x="969963" y="2044700"/>
              <a:ext cx="57150" cy="57150"/>
            </a:xfrm>
            <a:custGeom>
              <a:avLst/>
              <a:gdLst>
                <a:gd name="T0" fmla="*/ 8 w 33"/>
                <a:gd name="T1" fmla="*/ 33 h 33"/>
                <a:gd name="T2" fmla="*/ 25 w 33"/>
                <a:gd name="T3" fmla="*/ 33 h 33"/>
                <a:gd name="T4" fmla="*/ 31 w 33"/>
                <a:gd name="T5" fmla="*/ 31 h 33"/>
                <a:gd name="T6" fmla="*/ 33 w 33"/>
                <a:gd name="T7" fmla="*/ 25 h 33"/>
                <a:gd name="T8" fmla="*/ 33 w 33"/>
                <a:gd name="T9" fmla="*/ 8 h 33"/>
                <a:gd name="T10" fmla="*/ 31 w 33"/>
                <a:gd name="T11" fmla="*/ 2 h 33"/>
                <a:gd name="T12" fmla="*/ 25 w 33"/>
                <a:gd name="T13" fmla="*/ 0 h 33"/>
                <a:gd name="T14" fmla="*/ 8 w 33"/>
                <a:gd name="T15" fmla="*/ 0 h 33"/>
                <a:gd name="T16" fmla="*/ 2 w 33"/>
                <a:gd name="T17" fmla="*/ 2 h 33"/>
                <a:gd name="T18" fmla="*/ 0 w 33"/>
                <a:gd name="T19" fmla="*/ 8 h 33"/>
                <a:gd name="T20" fmla="*/ 0 w 33"/>
                <a:gd name="T21" fmla="*/ 25 h 33"/>
                <a:gd name="T22" fmla="*/ 2 w 33"/>
                <a:gd name="T23" fmla="*/ 31 h 33"/>
                <a:gd name="T24" fmla="*/ 8 w 33"/>
                <a:gd name="T25" fmla="*/ 33 h 33"/>
                <a:gd name="T26" fmla="*/ 8 w 33"/>
                <a:gd name="T27" fmla="*/ 33 h 33"/>
                <a:gd name="T28" fmla="*/ 8 w 33"/>
                <a:gd name="T2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8" y="33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7" y="33"/>
                    <a:pt x="29" y="32"/>
                    <a:pt x="31" y="31"/>
                  </a:cubicBezTo>
                  <a:cubicBezTo>
                    <a:pt x="33" y="29"/>
                    <a:pt x="33" y="27"/>
                    <a:pt x="33" y="25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6"/>
                    <a:pt x="33" y="4"/>
                    <a:pt x="31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64" name="Freeform 54"/>
          <p:cNvSpPr>
            <a:spLocks noEditPoints="1"/>
          </p:cNvSpPr>
          <p:nvPr/>
        </p:nvSpPr>
        <p:spPr bwMode="auto">
          <a:xfrm>
            <a:off x="3966376" y="4533200"/>
            <a:ext cx="1266631" cy="1092031"/>
          </a:xfrm>
          <a:custGeom>
            <a:avLst/>
            <a:gdLst>
              <a:gd name="T0" fmla="*/ 457 w 467"/>
              <a:gd name="T1" fmla="*/ 143 h 402"/>
              <a:gd name="T2" fmla="*/ 434 w 467"/>
              <a:gd name="T3" fmla="*/ 133 h 402"/>
              <a:gd name="T4" fmla="*/ 434 w 467"/>
              <a:gd name="T5" fmla="*/ 33 h 402"/>
              <a:gd name="T6" fmla="*/ 424 w 467"/>
              <a:gd name="T7" fmla="*/ 10 h 402"/>
              <a:gd name="T8" fmla="*/ 400 w 467"/>
              <a:gd name="T9" fmla="*/ 0 h 402"/>
              <a:gd name="T10" fmla="*/ 167 w 467"/>
              <a:gd name="T11" fmla="*/ 100 h 402"/>
              <a:gd name="T12" fmla="*/ 42 w 467"/>
              <a:gd name="T13" fmla="*/ 100 h 402"/>
              <a:gd name="T14" fmla="*/ 12 w 467"/>
              <a:gd name="T15" fmla="*/ 112 h 402"/>
              <a:gd name="T16" fmla="*/ 0 w 467"/>
              <a:gd name="T17" fmla="*/ 142 h 402"/>
              <a:gd name="T18" fmla="*/ 0 w 467"/>
              <a:gd name="T19" fmla="*/ 192 h 402"/>
              <a:gd name="T20" fmla="*/ 12 w 467"/>
              <a:gd name="T21" fmla="*/ 221 h 402"/>
              <a:gd name="T22" fmla="*/ 42 w 467"/>
              <a:gd name="T23" fmla="*/ 234 h 402"/>
              <a:gd name="T24" fmla="*/ 74 w 467"/>
              <a:gd name="T25" fmla="*/ 234 h 402"/>
              <a:gd name="T26" fmla="*/ 68 w 467"/>
              <a:gd name="T27" fmla="*/ 262 h 402"/>
              <a:gd name="T28" fmla="*/ 67 w 467"/>
              <a:gd name="T29" fmla="*/ 288 h 402"/>
              <a:gd name="T30" fmla="*/ 71 w 467"/>
              <a:gd name="T31" fmla="*/ 314 h 402"/>
              <a:gd name="T32" fmla="*/ 77 w 467"/>
              <a:gd name="T33" fmla="*/ 338 h 402"/>
              <a:gd name="T34" fmla="*/ 85 w 467"/>
              <a:gd name="T35" fmla="*/ 362 h 402"/>
              <a:gd name="T36" fmla="*/ 93 w 467"/>
              <a:gd name="T37" fmla="*/ 385 h 402"/>
              <a:gd name="T38" fmla="*/ 127 w 467"/>
              <a:gd name="T39" fmla="*/ 400 h 402"/>
              <a:gd name="T40" fmla="*/ 171 w 467"/>
              <a:gd name="T41" fmla="*/ 397 h 402"/>
              <a:gd name="T42" fmla="*/ 200 w 467"/>
              <a:gd name="T43" fmla="*/ 375 h 402"/>
              <a:gd name="T44" fmla="*/ 184 w 467"/>
              <a:gd name="T45" fmla="*/ 362 h 402"/>
              <a:gd name="T46" fmla="*/ 172 w 467"/>
              <a:gd name="T47" fmla="*/ 349 h 402"/>
              <a:gd name="T48" fmla="*/ 163 w 467"/>
              <a:gd name="T49" fmla="*/ 334 h 402"/>
              <a:gd name="T50" fmla="*/ 161 w 467"/>
              <a:gd name="T51" fmla="*/ 319 h 402"/>
              <a:gd name="T52" fmla="*/ 167 w 467"/>
              <a:gd name="T53" fmla="*/ 302 h 402"/>
              <a:gd name="T54" fmla="*/ 157 w 467"/>
              <a:gd name="T55" fmla="*/ 278 h 402"/>
              <a:gd name="T56" fmla="*/ 165 w 467"/>
              <a:gd name="T57" fmla="*/ 252 h 402"/>
              <a:gd name="T58" fmla="*/ 189 w 467"/>
              <a:gd name="T59" fmla="*/ 235 h 402"/>
              <a:gd name="T60" fmla="*/ 400 w 467"/>
              <a:gd name="T61" fmla="*/ 334 h 402"/>
              <a:gd name="T62" fmla="*/ 424 w 467"/>
              <a:gd name="T63" fmla="*/ 324 h 402"/>
              <a:gd name="T64" fmla="*/ 434 w 467"/>
              <a:gd name="T65" fmla="*/ 300 h 402"/>
              <a:gd name="T66" fmla="*/ 434 w 467"/>
              <a:gd name="T67" fmla="*/ 200 h 402"/>
              <a:gd name="T68" fmla="*/ 457 w 467"/>
              <a:gd name="T69" fmla="*/ 190 h 402"/>
              <a:gd name="T70" fmla="*/ 467 w 467"/>
              <a:gd name="T71" fmla="*/ 167 h 402"/>
              <a:gd name="T72" fmla="*/ 457 w 467"/>
              <a:gd name="T73" fmla="*/ 143 h 402"/>
              <a:gd name="T74" fmla="*/ 400 w 467"/>
              <a:gd name="T75" fmla="*/ 291 h 402"/>
              <a:gd name="T76" fmla="*/ 200 w 467"/>
              <a:gd name="T77" fmla="*/ 202 h 402"/>
              <a:gd name="T78" fmla="*/ 200 w 467"/>
              <a:gd name="T79" fmla="*/ 132 h 402"/>
              <a:gd name="T80" fmla="*/ 400 w 467"/>
              <a:gd name="T81" fmla="*/ 42 h 402"/>
              <a:gd name="T82" fmla="*/ 400 w 467"/>
              <a:gd name="T83" fmla="*/ 291 h 402"/>
              <a:gd name="T84" fmla="*/ 400 w 467"/>
              <a:gd name="T85" fmla="*/ 291 h 402"/>
              <a:gd name="T86" fmla="*/ 400 w 467"/>
              <a:gd name="T87" fmla="*/ 291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7" h="402">
                <a:moveTo>
                  <a:pt x="457" y="143"/>
                </a:moveTo>
                <a:cubicBezTo>
                  <a:pt x="451" y="137"/>
                  <a:pt x="443" y="133"/>
                  <a:pt x="434" y="133"/>
                </a:cubicBezTo>
                <a:cubicBezTo>
                  <a:pt x="434" y="33"/>
                  <a:pt x="434" y="33"/>
                  <a:pt x="434" y="33"/>
                </a:cubicBezTo>
                <a:cubicBezTo>
                  <a:pt x="434" y="24"/>
                  <a:pt x="431" y="17"/>
                  <a:pt x="424" y="10"/>
                </a:cubicBezTo>
                <a:cubicBezTo>
                  <a:pt x="417" y="3"/>
                  <a:pt x="409" y="0"/>
                  <a:pt x="400" y="0"/>
                </a:cubicBezTo>
                <a:cubicBezTo>
                  <a:pt x="320" y="67"/>
                  <a:pt x="242" y="100"/>
                  <a:pt x="167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30" y="100"/>
                  <a:pt x="20" y="104"/>
                  <a:pt x="12" y="112"/>
                </a:cubicBezTo>
                <a:cubicBezTo>
                  <a:pt x="4" y="121"/>
                  <a:pt x="0" y="130"/>
                  <a:pt x="0" y="14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3"/>
                  <a:pt x="4" y="213"/>
                  <a:pt x="12" y="221"/>
                </a:cubicBezTo>
                <a:cubicBezTo>
                  <a:pt x="20" y="230"/>
                  <a:pt x="30" y="234"/>
                  <a:pt x="42" y="234"/>
                </a:cubicBezTo>
                <a:cubicBezTo>
                  <a:pt x="74" y="234"/>
                  <a:pt x="74" y="234"/>
                  <a:pt x="74" y="234"/>
                </a:cubicBezTo>
                <a:cubicBezTo>
                  <a:pt x="71" y="243"/>
                  <a:pt x="69" y="253"/>
                  <a:pt x="68" y="262"/>
                </a:cubicBezTo>
                <a:cubicBezTo>
                  <a:pt x="67" y="272"/>
                  <a:pt x="67" y="281"/>
                  <a:pt x="67" y="288"/>
                </a:cubicBezTo>
                <a:cubicBezTo>
                  <a:pt x="67" y="295"/>
                  <a:pt x="68" y="304"/>
                  <a:pt x="71" y="314"/>
                </a:cubicBezTo>
                <a:cubicBezTo>
                  <a:pt x="73" y="325"/>
                  <a:pt x="75" y="332"/>
                  <a:pt x="77" y="338"/>
                </a:cubicBezTo>
                <a:cubicBezTo>
                  <a:pt x="78" y="343"/>
                  <a:pt x="81" y="351"/>
                  <a:pt x="85" y="362"/>
                </a:cubicBezTo>
                <a:cubicBezTo>
                  <a:pt x="89" y="373"/>
                  <a:pt x="92" y="381"/>
                  <a:pt x="93" y="385"/>
                </a:cubicBezTo>
                <a:cubicBezTo>
                  <a:pt x="101" y="392"/>
                  <a:pt x="112" y="397"/>
                  <a:pt x="127" y="400"/>
                </a:cubicBezTo>
                <a:cubicBezTo>
                  <a:pt x="142" y="402"/>
                  <a:pt x="157" y="401"/>
                  <a:pt x="171" y="397"/>
                </a:cubicBezTo>
                <a:cubicBezTo>
                  <a:pt x="186" y="392"/>
                  <a:pt x="195" y="385"/>
                  <a:pt x="200" y="375"/>
                </a:cubicBezTo>
                <a:cubicBezTo>
                  <a:pt x="194" y="370"/>
                  <a:pt x="188" y="365"/>
                  <a:pt x="184" y="362"/>
                </a:cubicBezTo>
                <a:cubicBezTo>
                  <a:pt x="180" y="358"/>
                  <a:pt x="176" y="354"/>
                  <a:pt x="172" y="349"/>
                </a:cubicBezTo>
                <a:cubicBezTo>
                  <a:pt x="167" y="344"/>
                  <a:pt x="165" y="339"/>
                  <a:pt x="163" y="334"/>
                </a:cubicBezTo>
                <a:cubicBezTo>
                  <a:pt x="161" y="330"/>
                  <a:pt x="161" y="325"/>
                  <a:pt x="161" y="319"/>
                </a:cubicBezTo>
                <a:cubicBezTo>
                  <a:pt x="162" y="314"/>
                  <a:pt x="164" y="308"/>
                  <a:pt x="167" y="302"/>
                </a:cubicBezTo>
                <a:cubicBezTo>
                  <a:pt x="161" y="295"/>
                  <a:pt x="157" y="287"/>
                  <a:pt x="157" y="278"/>
                </a:cubicBezTo>
                <a:cubicBezTo>
                  <a:pt x="157" y="269"/>
                  <a:pt x="159" y="260"/>
                  <a:pt x="165" y="252"/>
                </a:cubicBezTo>
                <a:cubicBezTo>
                  <a:pt x="171" y="244"/>
                  <a:pt x="179" y="238"/>
                  <a:pt x="189" y="235"/>
                </a:cubicBezTo>
                <a:cubicBezTo>
                  <a:pt x="257" y="240"/>
                  <a:pt x="328" y="273"/>
                  <a:pt x="400" y="334"/>
                </a:cubicBezTo>
                <a:cubicBezTo>
                  <a:pt x="409" y="334"/>
                  <a:pt x="417" y="330"/>
                  <a:pt x="424" y="324"/>
                </a:cubicBezTo>
                <a:cubicBezTo>
                  <a:pt x="431" y="317"/>
                  <a:pt x="434" y="309"/>
                  <a:pt x="434" y="300"/>
                </a:cubicBezTo>
                <a:cubicBezTo>
                  <a:pt x="434" y="200"/>
                  <a:pt x="434" y="200"/>
                  <a:pt x="434" y="200"/>
                </a:cubicBezTo>
                <a:cubicBezTo>
                  <a:pt x="443" y="200"/>
                  <a:pt x="451" y="197"/>
                  <a:pt x="457" y="190"/>
                </a:cubicBezTo>
                <a:cubicBezTo>
                  <a:pt x="464" y="184"/>
                  <a:pt x="467" y="176"/>
                  <a:pt x="467" y="167"/>
                </a:cubicBezTo>
                <a:cubicBezTo>
                  <a:pt x="467" y="158"/>
                  <a:pt x="464" y="150"/>
                  <a:pt x="457" y="143"/>
                </a:cubicBezTo>
                <a:close/>
                <a:moveTo>
                  <a:pt x="400" y="291"/>
                </a:moveTo>
                <a:cubicBezTo>
                  <a:pt x="333" y="239"/>
                  <a:pt x="266" y="209"/>
                  <a:pt x="200" y="202"/>
                </a:cubicBezTo>
                <a:cubicBezTo>
                  <a:pt x="200" y="132"/>
                  <a:pt x="200" y="132"/>
                  <a:pt x="200" y="132"/>
                </a:cubicBezTo>
                <a:cubicBezTo>
                  <a:pt x="265" y="125"/>
                  <a:pt x="332" y="95"/>
                  <a:pt x="400" y="42"/>
                </a:cubicBezTo>
                <a:lnTo>
                  <a:pt x="400" y="291"/>
                </a:lnTo>
                <a:close/>
                <a:moveTo>
                  <a:pt x="400" y="291"/>
                </a:moveTo>
                <a:cubicBezTo>
                  <a:pt x="400" y="291"/>
                  <a:pt x="400" y="291"/>
                  <a:pt x="400" y="29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2" name="グループ化 101"/>
          <p:cNvGrpSpPr/>
          <p:nvPr/>
        </p:nvGrpSpPr>
        <p:grpSpPr>
          <a:xfrm>
            <a:off x="6909145" y="4442726"/>
            <a:ext cx="1272980" cy="1272980"/>
            <a:chOff x="3454400" y="1931988"/>
            <a:chExt cx="636588" cy="636588"/>
          </a:xfrm>
        </p:grpSpPr>
        <p:sp>
          <p:nvSpPr>
            <p:cNvPr id="67" name="Freeform 58"/>
            <p:cNvSpPr>
              <a:spLocks noEditPoints="1"/>
            </p:cNvSpPr>
            <p:nvPr/>
          </p:nvSpPr>
          <p:spPr bwMode="auto">
            <a:xfrm>
              <a:off x="3454400" y="19319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54 w 400"/>
                <a:gd name="T27" fmla="*/ 265 h 400"/>
                <a:gd name="T28" fmla="*/ 318 w 400"/>
                <a:gd name="T29" fmla="*/ 318 h 400"/>
                <a:gd name="T30" fmla="*/ 265 w 400"/>
                <a:gd name="T31" fmla="*/ 354 h 400"/>
                <a:gd name="T32" fmla="*/ 200 w 400"/>
                <a:gd name="T33" fmla="*/ 367 h 400"/>
                <a:gd name="T34" fmla="*/ 135 w 400"/>
                <a:gd name="T35" fmla="*/ 354 h 400"/>
                <a:gd name="T36" fmla="*/ 82 w 400"/>
                <a:gd name="T37" fmla="*/ 318 h 400"/>
                <a:gd name="T38" fmla="*/ 47 w 400"/>
                <a:gd name="T39" fmla="*/ 265 h 400"/>
                <a:gd name="T40" fmla="*/ 33 w 400"/>
                <a:gd name="T41" fmla="*/ 200 h 400"/>
                <a:gd name="T42" fmla="*/ 47 w 400"/>
                <a:gd name="T43" fmla="*/ 135 h 400"/>
                <a:gd name="T44" fmla="*/ 82 w 400"/>
                <a:gd name="T45" fmla="*/ 82 h 400"/>
                <a:gd name="T46" fmla="*/ 135 w 400"/>
                <a:gd name="T47" fmla="*/ 47 h 400"/>
                <a:gd name="T48" fmla="*/ 200 w 400"/>
                <a:gd name="T49" fmla="*/ 33 h 400"/>
                <a:gd name="T50" fmla="*/ 265 w 400"/>
                <a:gd name="T51" fmla="*/ 47 h 400"/>
                <a:gd name="T52" fmla="*/ 318 w 400"/>
                <a:gd name="T53" fmla="*/ 82 h 400"/>
                <a:gd name="T54" fmla="*/ 354 w 400"/>
                <a:gd name="T55" fmla="*/ 135 h 400"/>
                <a:gd name="T56" fmla="*/ 367 w 400"/>
                <a:gd name="T57" fmla="*/ 200 h 400"/>
                <a:gd name="T58" fmla="*/ 354 w 400"/>
                <a:gd name="T59" fmla="*/ 265 h 400"/>
                <a:gd name="T60" fmla="*/ 354 w 400"/>
                <a:gd name="T61" fmla="*/ 265 h 400"/>
                <a:gd name="T62" fmla="*/ 354 w 400"/>
                <a:gd name="T63" fmla="*/ 26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54" y="265"/>
                  </a:moveTo>
                  <a:cubicBezTo>
                    <a:pt x="345" y="286"/>
                    <a:pt x="333" y="303"/>
                    <a:pt x="318" y="318"/>
                  </a:cubicBezTo>
                  <a:cubicBezTo>
                    <a:pt x="303" y="333"/>
                    <a:pt x="286" y="345"/>
                    <a:pt x="265" y="354"/>
                  </a:cubicBezTo>
                  <a:cubicBezTo>
                    <a:pt x="244" y="363"/>
                    <a:pt x="223" y="367"/>
                    <a:pt x="200" y="367"/>
                  </a:cubicBezTo>
                  <a:cubicBezTo>
                    <a:pt x="178" y="367"/>
                    <a:pt x="156" y="363"/>
                    <a:pt x="135" y="354"/>
                  </a:cubicBezTo>
                  <a:cubicBezTo>
                    <a:pt x="115" y="345"/>
                    <a:pt x="97" y="333"/>
                    <a:pt x="82" y="318"/>
                  </a:cubicBezTo>
                  <a:cubicBezTo>
                    <a:pt x="67" y="303"/>
                    <a:pt x="56" y="286"/>
                    <a:pt x="47" y="265"/>
                  </a:cubicBezTo>
                  <a:cubicBezTo>
                    <a:pt x="38" y="244"/>
                    <a:pt x="33" y="223"/>
                    <a:pt x="33" y="200"/>
                  </a:cubicBezTo>
                  <a:cubicBezTo>
                    <a:pt x="33" y="178"/>
                    <a:pt x="38" y="156"/>
                    <a:pt x="47" y="135"/>
                  </a:cubicBezTo>
                  <a:cubicBezTo>
                    <a:pt x="56" y="115"/>
                    <a:pt x="67" y="97"/>
                    <a:pt x="82" y="82"/>
                  </a:cubicBezTo>
                  <a:cubicBezTo>
                    <a:pt x="97" y="67"/>
                    <a:pt x="115" y="56"/>
                    <a:pt x="135" y="47"/>
                  </a:cubicBezTo>
                  <a:cubicBezTo>
                    <a:pt x="156" y="38"/>
                    <a:pt x="178" y="33"/>
                    <a:pt x="200" y="33"/>
                  </a:cubicBezTo>
                  <a:cubicBezTo>
                    <a:pt x="223" y="33"/>
                    <a:pt x="244" y="38"/>
                    <a:pt x="265" y="47"/>
                  </a:cubicBezTo>
                  <a:cubicBezTo>
                    <a:pt x="286" y="56"/>
                    <a:pt x="303" y="67"/>
                    <a:pt x="318" y="82"/>
                  </a:cubicBezTo>
                  <a:cubicBezTo>
                    <a:pt x="333" y="97"/>
                    <a:pt x="345" y="115"/>
                    <a:pt x="354" y="135"/>
                  </a:cubicBezTo>
                  <a:cubicBezTo>
                    <a:pt x="363" y="156"/>
                    <a:pt x="367" y="178"/>
                    <a:pt x="367" y="200"/>
                  </a:cubicBezTo>
                  <a:cubicBezTo>
                    <a:pt x="367" y="223"/>
                    <a:pt x="363" y="244"/>
                    <a:pt x="354" y="265"/>
                  </a:cubicBezTo>
                  <a:close/>
                  <a:moveTo>
                    <a:pt x="354" y="265"/>
                  </a:moveTo>
                  <a:cubicBezTo>
                    <a:pt x="354" y="265"/>
                    <a:pt x="354" y="265"/>
                    <a:pt x="354" y="26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Freeform 59"/>
            <p:cNvSpPr>
              <a:spLocks noEditPoints="1"/>
            </p:cNvSpPr>
            <p:nvPr/>
          </p:nvSpPr>
          <p:spPr bwMode="auto">
            <a:xfrm>
              <a:off x="3560763" y="2038350"/>
              <a:ext cx="425450" cy="425450"/>
            </a:xfrm>
            <a:custGeom>
              <a:avLst/>
              <a:gdLst>
                <a:gd name="T0" fmla="*/ 133 w 267"/>
                <a:gd name="T1" fmla="*/ 0 h 267"/>
                <a:gd name="T2" fmla="*/ 39 w 267"/>
                <a:gd name="T3" fmla="*/ 39 h 267"/>
                <a:gd name="T4" fmla="*/ 0 w 267"/>
                <a:gd name="T5" fmla="*/ 133 h 267"/>
                <a:gd name="T6" fmla="*/ 39 w 267"/>
                <a:gd name="T7" fmla="*/ 228 h 267"/>
                <a:gd name="T8" fmla="*/ 133 w 267"/>
                <a:gd name="T9" fmla="*/ 267 h 267"/>
                <a:gd name="T10" fmla="*/ 228 w 267"/>
                <a:gd name="T11" fmla="*/ 228 h 267"/>
                <a:gd name="T12" fmla="*/ 267 w 267"/>
                <a:gd name="T13" fmla="*/ 133 h 267"/>
                <a:gd name="T14" fmla="*/ 228 w 267"/>
                <a:gd name="T15" fmla="*/ 39 h 267"/>
                <a:gd name="T16" fmla="*/ 133 w 267"/>
                <a:gd name="T17" fmla="*/ 0 h 267"/>
                <a:gd name="T18" fmla="*/ 204 w 267"/>
                <a:gd name="T19" fmla="*/ 204 h 267"/>
                <a:gd name="T20" fmla="*/ 133 w 267"/>
                <a:gd name="T21" fmla="*/ 233 h 267"/>
                <a:gd name="T22" fmla="*/ 62 w 267"/>
                <a:gd name="T23" fmla="*/ 204 h 267"/>
                <a:gd name="T24" fmla="*/ 33 w 267"/>
                <a:gd name="T25" fmla="*/ 133 h 267"/>
                <a:gd name="T26" fmla="*/ 62 w 267"/>
                <a:gd name="T27" fmla="*/ 62 h 267"/>
                <a:gd name="T28" fmla="*/ 133 w 267"/>
                <a:gd name="T29" fmla="*/ 33 h 267"/>
                <a:gd name="T30" fmla="*/ 204 w 267"/>
                <a:gd name="T31" fmla="*/ 62 h 267"/>
                <a:gd name="T32" fmla="*/ 233 w 267"/>
                <a:gd name="T33" fmla="*/ 133 h 267"/>
                <a:gd name="T34" fmla="*/ 204 w 267"/>
                <a:gd name="T35" fmla="*/ 204 h 267"/>
                <a:gd name="T36" fmla="*/ 204 w 267"/>
                <a:gd name="T37" fmla="*/ 204 h 267"/>
                <a:gd name="T38" fmla="*/ 204 w 267"/>
                <a:gd name="T39" fmla="*/ 204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7" h="267">
                  <a:moveTo>
                    <a:pt x="133" y="0"/>
                  </a:moveTo>
                  <a:cubicBezTo>
                    <a:pt x="96" y="0"/>
                    <a:pt x="65" y="13"/>
                    <a:pt x="39" y="39"/>
                  </a:cubicBezTo>
                  <a:cubicBezTo>
                    <a:pt x="13" y="65"/>
                    <a:pt x="0" y="96"/>
                    <a:pt x="0" y="133"/>
                  </a:cubicBezTo>
                  <a:cubicBezTo>
                    <a:pt x="0" y="170"/>
                    <a:pt x="13" y="202"/>
                    <a:pt x="39" y="228"/>
                  </a:cubicBezTo>
                  <a:cubicBezTo>
                    <a:pt x="65" y="254"/>
                    <a:pt x="96" y="267"/>
                    <a:pt x="133" y="267"/>
                  </a:cubicBezTo>
                  <a:cubicBezTo>
                    <a:pt x="170" y="267"/>
                    <a:pt x="202" y="254"/>
                    <a:pt x="228" y="228"/>
                  </a:cubicBezTo>
                  <a:cubicBezTo>
                    <a:pt x="254" y="202"/>
                    <a:pt x="267" y="170"/>
                    <a:pt x="267" y="133"/>
                  </a:cubicBezTo>
                  <a:cubicBezTo>
                    <a:pt x="267" y="96"/>
                    <a:pt x="254" y="65"/>
                    <a:pt x="228" y="39"/>
                  </a:cubicBezTo>
                  <a:cubicBezTo>
                    <a:pt x="202" y="13"/>
                    <a:pt x="170" y="0"/>
                    <a:pt x="133" y="0"/>
                  </a:cubicBezTo>
                  <a:close/>
                  <a:moveTo>
                    <a:pt x="204" y="204"/>
                  </a:moveTo>
                  <a:cubicBezTo>
                    <a:pt x="184" y="224"/>
                    <a:pt x="161" y="233"/>
                    <a:pt x="133" y="233"/>
                  </a:cubicBezTo>
                  <a:cubicBezTo>
                    <a:pt x="106" y="233"/>
                    <a:pt x="82" y="224"/>
                    <a:pt x="62" y="204"/>
                  </a:cubicBezTo>
                  <a:cubicBezTo>
                    <a:pt x="43" y="184"/>
                    <a:pt x="33" y="161"/>
                    <a:pt x="33" y="133"/>
                  </a:cubicBezTo>
                  <a:cubicBezTo>
                    <a:pt x="33" y="106"/>
                    <a:pt x="43" y="82"/>
                    <a:pt x="62" y="62"/>
                  </a:cubicBezTo>
                  <a:cubicBezTo>
                    <a:pt x="82" y="43"/>
                    <a:pt x="106" y="33"/>
                    <a:pt x="133" y="33"/>
                  </a:cubicBezTo>
                  <a:cubicBezTo>
                    <a:pt x="161" y="33"/>
                    <a:pt x="184" y="43"/>
                    <a:pt x="204" y="62"/>
                  </a:cubicBezTo>
                  <a:cubicBezTo>
                    <a:pt x="224" y="82"/>
                    <a:pt x="233" y="106"/>
                    <a:pt x="233" y="133"/>
                  </a:cubicBezTo>
                  <a:cubicBezTo>
                    <a:pt x="233" y="161"/>
                    <a:pt x="224" y="184"/>
                    <a:pt x="204" y="204"/>
                  </a:cubicBezTo>
                  <a:close/>
                  <a:moveTo>
                    <a:pt x="204" y="204"/>
                  </a:moveTo>
                  <a:cubicBezTo>
                    <a:pt x="204" y="204"/>
                    <a:pt x="204" y="204"/>
                    <a:pt x="204" y="20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60"/>
            <p:cNvSpPr>
              <a:spLocks noEditPoints="1"/>
            </p:cNvSpPr>
            <p:nvPr/>
          </p:nvSpPr>
          <p:spPr bwMode="auto">
            <a:xfrm>
              <a:off x="3665538" y="2143125"/>
              <a:ext cx="214313" cy="214313"/>
            </a:xfrm>
            <a:custGeom>
              <a:avLst/>
              <a:gdLst>
                <a:gd name="T0" fmla="*/ 67 w 134"/>
                <a:gd name="T1" fmla="*/ 0 h 134"/>
                <a:gd name="T2" fmla="*/ 20 w 134"/>
                <a:gd name="T3" fmla="*/ 20 h 134"/>
                <a:gd name="T4" fmla="*/ 0 w 134"/>
                <a:gd name="T5" fmla="*/ 67 h 134"/>
                <a:gd name="T6" fmla="*/ 20 w 134"/>
                <a:gd name="T7" fmla="*/ 114 h 134"/>
                <a:gd name="T8" fmla="*/ 67 w 134"/>
                <a:gd name="T9" fmla="*/ 134 h 134"/>
                <a:gd name="T10" fmla="*/ 114 w 134"/>
                <a:gd name="T11" fmla="*/ 114 h 134"/>
                <a:gd name="T12" fmla="*/ 134 w 134"/>
                <a:gd name="T13" fmla="*/ 67 h 134"/>
                <a:gd name="T14" fmla="*/ 114 w 134"/>
                <a:gd name="T15" fmla="*/ 20 h 134"/>
                <a:gd name="T16" fmla="*/ 67 w 134"/>
                <a:gd name="T17" fmla="*/ 0 h 134"/>
                <a:gd name="T18" fmla="*/ 67 w 134"/>
                <a:gd name="T19" fmla="*/ 0 h 134"/>
                <a:gd name="T20" fmla="*/ 67 w 134"/>
                <a:gd name="T2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34">
                  <a:moveTo>
                    <a:pt x="67" y="0"/>
                  </a:moveTo>
                  <a:cubicBezTo>
                    <a:pt x="49" y="0"/>
                    <a:pt x="33" y="7"/>
                    <a:pt x="20" y="20"/>
                  </a:cubicBezTo>
                  <a:cubicBezTo>
                    <a:pt x="7" y="33"/>
                    <a:pt x="0" y="49"/>
                    <a:pt x="0" y="67"/>
                  </a:cubicBezTo>
                  <a:cubicBezTo>
                    <a:pt x="0" y="86"/>
                    <a:pt x="7" y="101"/>
                    <a:pt x="20" y="114"/>
                  </a:cubicBezTo>
                  <a:cubicBezTo>
                    <a:pt x="33" y="127"/>
                    <a:pt x="49" y="134"/>
                    <a:pt x="67" y="134"/>
                  </a:cubicBezTo>
                  <a:cubicBezTo>
                    <a:pt x="86" y="134"/>
                    <a:pt x="101" y="127"/>
                    <a:pt x="114" y="114"/>
                  </a:cubicBezTo>
                  <a:cubicBezTo>
                    <a:pt x="127" y="101"/>
                    <a:pt x="134" y="86"/>
                    <a:pt x="134" y="67"/>
                  </a:cubicBezTo>
                  <a:cubicBezTo>
                    <a:pt x="134" y="49"/>
                    <a:pt x="127" y="33"/>
                    <a:pt x="114" y="20"/>
                  </a:cubicBezTo>
                  <a:cubicBezTo>
                    <a:pt x="101" y="7"/>
                    <a:pt x="86" y="0"/>
                    <a:pt x="67" y="0"/>
                  </a:cubicBezTo>
                  <a:close/>
                  <a:moveTo>
                    <a:pt x="67" y="0"/>
                  </a:move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2" name="Freeform 64"/>
          <p:cNvSpPr>
            <a:spLocks noEditPoints="1"/>
          </p:cNvSpPr>
          <p:nvPr/>
        </p:nvSpPr>
        <p:spPr bwMode="auto">
          <a:xfrm>
            <a:off x="9851918" y="4393522"/>
            <a:ext cx="1276153" cy="1371388"/>
          </a:xfrm>
          <a:custGeom>
            <a:avLst/>
            <a:gdLst>
              <a:gd name="T0" fmla="*/ 424 w 434"/>
              <a:gd name="T1" fmla="*/ 77 h 467"/>
              <a:gd name="T2" fmla="*/ 400 w 434"/>
              <a:gd name="T3" fmla="*/ 67 h 467"/>
              <a:gd name="T4" fmla="*/ 367 w 434"/>
              <a:gd name="T5" fmla="*/ 67 h 467"/>
              <a:gd name="T6" fmla="*/ 367 w 434"/>
              <a:gd name="T7" fmla="*/ 42 h 467"/>
              <a:gd name="T8" fmla="*/ 355 w 434"/>
              <a:gd name="T9" fmla="*/ 12 h 467"/>
              <a:gd name="T10" fmla="*/ 325 w 434"/>
              <a:gd name="T11" fmla="*/ 0 h 467"/>
              <a:gd name="T12" fmla="*/ 309 w 434"/>
              <a:gd name="T13" fmla="*/ 0 h 467"/>
              <a:gd name="T14" fmla="*/ 279 w 434"/>
              <a:gd name="T15" fmla="*/ 12 h 467"/>
              <a:gd name="T16" fmla="*/ 267 w 434"/>
              <a:gd name="T17" fmla="*/ 42 h 467"/>
              <a:gd name="T18" fmla="*/ 267 w 434"/>
              <a:gd name="T19" fmla="*/ 67 h 467"/>
              <a:gd name="T20" fmla="*/ 167 w 434"/>
              <a:gd name="T21" fmla="*/ 67 h 467"/>
              <a:gd name="T22" fmla="*/ 167 w 434"/>
              <a:gd name="T23" fmla="*/ 42 h 467"/>
              <a:gd name="T24" fmla="*/ 155 w 434"/>
              <a:gd name="T25" fmla="*/ 12 h 467"/>
              <a:gd name="T26" fmla="*/ 125 w 434"/>
              <a:gd name="T27" fmla="*/ 0 h 467"/>
              <a:gd name="T28" fmla="*/ 108 w 434"/>
              <a:gd name="T29" fmla="*/ 0 h 467"/>
              <a:gd name="T30" fmla="*/ 79 w 434"/>
              <a:gd name="T31" fmla="*/ 12 h 467"/>
              <a:gd name="T32" fmla="*/ 67 w 434"/>
              <a:gd name="T33" fmla="*/ 42 h 467"/>
              <a:gd name="T34" fmla="*/ 67 w 434"/>
              <a:gd name="T35" fmla="*/ 67 h 467"/>
              <a:gd name="T36" fmla="*/ 33 w 434"/>
              <a:gd name="T37" fmla="*/ 67 h 467"/>
              <a:gd name="T38" fmla="*/ 10 w 434"/>
              <a:gd name="T39" fmla="*/ 77 h 467"/>
              <a:gd name="T40" fmla="*/ 0 w 434"/>
              <a:gd name="T41" fmla="*/ 100 h 467"/>
              <a:gd name="T42" fmla="*/ 0 w 434"/>
              <a:gd name="T43" fmla="*/ 434 h 467"/>
              <a:gd name="T44" fmla="*/ 10 w 434"/>
              <a:gd name="T45" fmla="*/ 457 h 467"/>
              <a:gd name="T46" fmla="*/ 33 w 434"/>
              <a:gd name="T47" fmla="*/ 467 h 467"/>
              <a:gd name="T48" fmla="*/ 400 w 434"/>
              <a:gd name="T49" fmla="*/ 467 h 467"/>
              <a:gd name="T50" fmla="*/ 424 w 434"/>
              <a:gd name="T51" fmla="*/ 457 h 467"/>
              <a:gd name="T52" fmla="*/ 434 w 434"/>
              <a:gd name="T53" fmla="*/ 434 h 467"/>
              <a:gd name="T54" fmla="*/ 434 w 434"/>
              <a:gd name="T55" fmla="*/ 100 h 467"/>
              <a:gd name="T56" fmla="*/ 424 w 434"/>
              <a:gd name="T57" fmla="*/ 77 h 467"/>
              <a:gd name="T58" fmla="*/ 300 w 434"/>
              <a:gd name="T59" fmla="*/ 42 h 467"/>
              <a:gd name="T60" fmla="*/ 303 w 434"/>
              <a:gd name="T61" fmla="*/ 36 h 467"/>
              <a:gd name="T62" fmla="*/ 309 w 434"/>
              <a:gd name="T63" fmla="*/ 33 h 467"/>
              <a:gd name="T64" fmla="*/ 325 w 434"/>
              <a:gd name="T65" fmla="*/ 33 h 467"/>
              <a:gd name="T66" fmla="*/ 331 w 434"/>
              <a:gd name="T67" fmla="*/ 36 h 467"/>
              <a:gd name="T68" fmla="*/ 334 w 434"/>
              <a:gd name="T69" fmla="*/ 42 h 467"/>
              <a:gd name="T70" fmla="*/ 334 w 434"/>
              <a:gd name="T71" fmla="*/ 117 h 467"/>
              <a:gd name="T72" fmla="*/ 331 w 434"/>
              <a:gd name="T73" fmla="*/ 123 h 467"/>
              <a:gd name="T74" fmla="*/ 325 w 434"/>
              <a:gd name="T75" fmla="*/ 125 h 467"/>
              <a:gd name="T76" fmla="*/ 309 w 434"/>
              <a:gd name="T77" fmla="*/ 125 h 467"/>
              <a:gd name="T78" fmla="*/ 303 w 434"/>
              <a:gd name="T79" fmla="*/ 123 h 467"/>
              <a:gd name="T80" fmla="*/ 300 w 434"/>
              <a:gd name="T81" fmla="*/ 117 h 467"/>
              <a:gd name="T82" fmla="*/ 300 w 434"/>
              <a:gd name="T83" fmla="*/ 42 h 467"/>
              <a:gd name="T84" fmla="*/ 100 w 434"/>
              <a:gd name="T85" fmla="*/ 42 h 467"/>
              <a:gd name="T86" fmla="*/ 102 w 434"/>
              <a:gd name="T87" fmla="*/ 36 h 467"/>
              <a:gd name="T88" fmla="*/ 108 w 434"/>
              <a:gd name="T89" fmla="*/ 33 h 467"/>
              <a:gd name="T90" fmla="*/ 125 w 434"/>
              <a:gd name="T91" fmla="*/ 33 h 467"/>
              <a:gd name="T92" fmla="*/ 131 w 434"/>
              <a:gd name="T93" fmla="*/ 36 h 467"/>
              <a:gd name="T94" fmla="*/ 133 w 434"/>
              <a:gd name="T95" fmla="*/ 42 h 467"/>
              <a:gd name="T96" fmla="*/ 133 w 434"/>
              <a:gd name="T97" fmla="*/ 117 h 467"/>
              <a:gd name="T98" fmla="*/ 131 w 434"/>
              <a:gd name="T99" fmla="*/ 123 h 467"/>
              <a:gd name="T100" fmla="*/ 125 w 434"/>
              <a:gd name="T101" fmla="*/ 125 h 467"/>
              <a:gd name="T102" fmla="*/ 108 w 434"/>
              <a:gd name="T103" fmla="*/ 125 h 467"/>
              <a:gd name="T104" fmla="*/ 102 w 434"/>
              <a:gd name="T105" fmla="*/ 123 h 467"/>
              <a:gd name="T106" fmla="*/ 100 w 434"/>
              <a:gd name="T107" fmla="*/ 117 h 467"/>
              <a:gd name="T108" fmla="*/ 100 w 434"/>
              <a:gd name="T109" fmla="*/ 42 h 467"/>
              <a:gd name="T110" fmla="*/ 400 w 434"/>
              <a:gd name="T111" fmla="*/ 434 h 467"/>
              <a:gd name="T112" fmla="*/ 33 w 434"/>
              <a:gd name="T113" fmla="*/ 434 h 467"/>
              <a:gd name="T114" fmla="*/ 33 w 434"/>
              <a:gd name="T115" fmla="*/ 167 h 467"/>
              <a:gd name="T116" fmla="*/ 400 w 434"/>
              <a:gd name="T117" fmla="*/ 167 h 467"/>
              <a:gd name="T118" fmla="*/ 400 w 434"/>
              <a:gd name="T119" fmla="*/ 434 h 467"/>
              <a:gd name="T120" fmla="*/ 400 w 434"/>
              <a:gd name="T121" fmla="*/ 434 h 467"/>
              <a:gd name="T122" fmla="*/ 400 w 434"/>
              <a:gd name="T123" fmla="*/ 43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4" h="467">
                <a:moveTo>
                  <a:pt x="424" y="77"/>
                </a:moveTo>
                <a:cubicBezTo>
                  <a:pt x="417" y="70"/>
                  <a:pt x="410" y="67"/>
                  <a:pt x="400" y="67"/>
                </a:cubicBezTo>
                <a:cubicBezTo>
                  <a:pt x="367" y="67"/>
                  <a:pt x="367" y="67"/>
                  <a:pt x="367" y="67"/>
                </a:cubicBezTo>
                <a:cubicBezTo>
                  <a:pt x="367" y="42"/>
                  <a:pt x="367" y="42"/>
                  <a:pt x="367" y="42"/>
                </a:cubicBezTo>
                <a:cubicBezTo>
                  <a:pt x="367" y="30"/>
                  <a:pt x="363" y="20"/>
                  <a:pt x="355" y="12"/>
                </a:cubicBezTo>
                <a:cubicBezTo>
                  <a:pt x="347" y="4"/>
                  <a:pt x="337" y="0"/>
                  <a:pt x="325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297" y="0"/>
                  <a:pt x="287" y="4"/>
                  <a:pt x="279" y="12"/>
                </a:cubicBezTo>
                <a:cubicBezTo>
                  <a:pt x="271" y="20"/>
                  <a:pt x="267" y="30"/>
                  <a:pt x="267" y="42"/>
                </a:cubicBezTo>
                <a:cubicBezTo>
                  <a:pt x="267" y="67"/>
                  <a:pt x="267" y="67"/>
                  <a:pt x="267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67" y="42"/>
                  <a:pt x="167" y="42"/>
                  <a:pt x="167" y="42"/>
                </a:cubicBezTo>
                <a:cubicBezTo>
                  <a:pt x="167" y="30"/>
                  <a:pt x="163" y="20"/>
                  <a:pt x="155" y="12"/>
                </a:cubicBezTo>
                <a:cubicBezTo>
                  <a:pt x="146" y="4"/>
                  <a:pt x="137" y="0"/>
                  <a:pt x="125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97" y="0"/>
                  <a:pt x="87" y="4"/>
                  <a:pt x="79" y="12"/>
                </a:cubicBezTo>
                <a:cubicBezTo>
                  <a:pt x="71" y="20"/>
                  <a:pt x="67" y="30"/>
                  <a:pt x="67" y="42"/>
                </a:cubicBezTo>
                <a:cubicBezTo>
                  <a:pt x="67" y="67"/>
                  <a:pt x="67" y="67"/>
                  <a:pt x="67" y="67"/>
                </a:cubicBezTo>
                <a:cubicBezTo>
                  <a:pt x="33" y="67"/>
                  <a:pt x="33" y="67"/>
                  <a:pt x="33" y="67"/>
                </a:cubicBezTo>
                <a:cubicBezTo>
                  <a:pt x="24" y="67"/>
                  <a:pt x="17" y="70"/>
                  <a:pt x="10" y="77"/>
                </a:cubicBezTo>
                <a:cubicBezTo>
                  <a:pt x="3" y="83"/>
                  <a:pt x="0" y="91"/>
                  <a:pt x="0" y="100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43"/>
                  <a:pt x="3" y="451"/>
                  <a:pt x="10" y="457"/>
                </a:cubicBezTo>
                <a:cubicBezTo>
                  <a:pt x="17" y="464"/>
                  <a:pt x="24" y="467"/>
                  <a:pt x="33" y="467"/>
                </a:cubicBezTo>
                <a:cubicBezTo>
                  <a:pt x="400" y="467"/>
                  <a:pt x="400" y="467"/>
                  <a:pt x="400" y="467"/>
                </a:cubicBezTo>
                <a:cubicBezTo>
                  <a:pt x="410" y="467"/>
                  <a:pt x="417" y="464"/>
                  <a:pt x="424" y="457"/>
                </a:cubicBezTo>
                <a:cubicBezTo>
                  <a:pt x="431" y="451"/>
                  <a:pt x="434" y="443"/>
                  <a:pt x="434" y="434"/>
                </a:cubicBezTo>
                <a:cubicBezTo>
                  <a:pt x="434" y="100"/>
                  <a:pt x="434" y="100"/>
                  <a:pt x="434" y="100"/>
                </a:cubicBezTo>
                <a:cubicBezTo>
                  <a:pt x="434" y="91"/>
                  <a:pt x="431" y="83"/>
                  <a:pt x="424" y="77"/>
                </a:cubicBezTo>
                <a:close/>
                <a:moveTo>
                  <a:pt x="300" y="42"/>
                </a:moveTo>
                <a:cubicBezTo>
                  <a:pt x="300" y="39"/>
                  <a:pt x="301" y="37"/>
                  <a:pt x="303" y="36"/>
                </a:cubicBezTo>
                <a:cubicBezTo>
                  <a:pt x="304" y="34"/>
                  <a:pt x="306" y="33"/>
                  <a:pt x="309" y="33"/>
                </a:cubicBezTo>
                <a:cubicBezTo>
                  <a:pt x="325" y="33"/>
                  <a:pt x="325" y="33"/>
                  <a:pt x="325" y="33"/>
                </a:cubicBezTo>
                <a:cubicBezTo>
                  <a:pt x="328" y="33"/>
                  <a:pt x="330" y="34"/>
                  <a:pt x="331" y="36"/>
                </a:cubicBezTo>
                <a:cubicBezTo>
                  <a:pt x="333" y="37"/>
                  <a:pt x="334" y="39"/>
                  <a:pt x="334" y="42"/>
                </a:cubicBezTo>
                <a:cubicBezTo>
                  <a:pt x="334" y="117"/>
                  <a:pt x="334" y="117"/>
                  <a:pt x="334" y="117"/>
                </a:cubicBezTo>
                <a:cubicBezTo>
                  <a:pt x="334" y="119"/>
                  <a:pt x="333" y="121"/>
                  <a:pt x="331" y="123"/>
                </a:cubicBezTo>
                <a:cubicBezTo>
                  <a:pt x="330" y="124"/>
                  <a:pt x="328" y="125"/>
                  <a:pt x="325" y="125"/>
                </a:cubicBezTo>
                <a:cubicBezTo>
                  <a:pt x="309" y="125"/>
                  <a:pt x="309" y="125"/>
                  <a:pt x="309" y="125"/>
                </a:cubicBezTo>
                <a:cubicBezTo>
                  <a:pt x="306" y="125"/>
                  <a:pt x="304" y="124"/>
                  <a:pt x="303" y="123"/>
                </a:cubicBezTo>
                <a:cubicBezTo>
                  <a:pt x="301" y="121"/>
                  <a:pt x="300" y="119"/>
                  <a:pt x="300" y="117"/>
                </a:cubicBezTo>
                <a:lnTo>
                  <a:pt x="300" y="42"/>
                </a:lnTo>
                <a:close/>
                <a:moveTo>
                  <a:pt x="100" y="42"/>
                </a:moveTo>
                <a:cubicBezTo>
                  <a:pt x="100" y="39"/>
                  <a:pt x="101" y="37"/>
                  <a:pt x="102" y="36"/>
                </a:cubicBezTo>
                <a:cubicBezTo>
                  <a:pt x="104" y="34"/>
                  <a:pt x="106" y="33"/>
                  <a:pt x="108" y="33"/>
                </a:cubicBezTo>
                <a:cubicBezTo>
                  <a:pt x="125" y="33"/>
                  <a:pt x="125" y="33"/>
                  <a:pt x="125" y="33"/>
                </a:cubicBezTo>
                <a:cubicBezTo>
                  <a:pt x="128" y="33"/>
                  <a:pt x="130" y="34"/>
                  <a:pt x="131" y="36"/>
                </a:cubicBezTo>
                <a:cubicBezTo>
                  <a:pt x="133" y="37"/>
                  <a:pt x="133" y="39"/>
                  <a:pt x="133" y="42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9"/>
                  <a:pt x="133" y="121"/>
                  <a:pt x="131" y="123"/>
                </a:cubicBezTo>
                <a:cubicBezTo>
                  <a:pt x="130" y="124"/>
                  <a:pt x="128" y="125"/>
                  <a:pt x="125" y="125"/>
                </a:cubicBezTo>
                <a:cubicBezTo>
                  <a:pt x="108" y="125"/>
                  <a:pt x="108" y="125"/>
                  <a:pt x="108" y="125"/>
                </a:cubicBezTo>
                <a:cubicBezTo>
                  <a:pt x="106" y="125"/>
                  <a:pt x="104" y="124"/>
                  <a:pt x="102" y="123"/>
                </a:cubicBezTo>
                <a:cubicBezTo>
                  <a:pt x="101" y="121"/>
                  <a:pt x="100" y="119"/>
                  <a:pt x="100" y="117"/>
                </a:cubicBezTo>
                <a:lnTo>
                  <a:pt x="100" y="42"/>
                </a:lnTo>
                <a:close/>
                <a:moveTo>
                  <a:pt x="400" y="434"/>
                </a:moveTo>
                <a:cubicBezTo>
                  <a:pt x="33" y="434"/>
                  <a:pt x="33" y="434"/>
                  <a:pt x="33" y="434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400" y="167"/>
                  <a:pt x="400" y="167"/>
                  <a:pt x="400" y="167"/>
                </a:cubicBezTo>
                <a:lnTo>
                  <a:pt x="400" y="434"/>
                </a:lnTo>
                <a:close/>
                <a:moveTo>
                  <a:pt x="400" y="434"/>
                </a:moveTo>
                <a:cubicBezTo>
                  <a:pt x="400" y="434"/>
                  <a:pt x="400" y="434"/>
                  <a:pt x="400" y="4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5" name="Freeform 68"/>
          <p:cNvSpPr>
            <a:spLocks noEditPoints="1"/>
          </p:cNvSpPr>
          <p:nvPr/>
        </p:nvSpPr>
        <p:spPr bwMode="auto">
          <a:xfrm>
            <a:off x="12797863" y="4393522"/>
            <a:ext cx="1276153" cy="1371388"/>
          </a:xfrm>
          <a:custGeom>
            <a:avLst/>
            <a:gdLst>
              <a:gd name="T0" fmla="*/ 400 w 434"/>
              <a:gd name="T1" fmla="*/ 67 h 467"/>
              <a:gd name="T2" fmla="*/ 367 w 434"/>
              <a:gd name="T3" fmla="*/ 42 h 467"/>
              <a:gd name="T4" fmla="*/ 325 w 434"/>
              <a:gd name="T5" fmla="*/ 0 h 467"/>
              <a:gd name="T6" fmla="*/ 279 w 434"/>
              <a:gd name="T7" fmla="*/ 12 h 467"/>
              <a:gd name="T8" fmla="*/ 267 w 434"/>
              <a:gd name="T9" fmla="*/ 67 h 467"/>
              <a:gd name="T10" fmla="*/ 167 w 434"/>
              <a:gd name="T11" fmla="*/ 42 h 467"/>
              <a:gd name="T12" fmla="*/ 125 w 434"/>
              <a:gd name="T13" fmla="*/ 0 h 467"/>
              <a:gd name="T14" fmla="*/ 79 w 434"/>
              <a:gd name="T15" fmla="*/ 12 h 467"/>
              <a:gd name="T16" fmla="*/ 67 w 434"/>
              <a:gd name="T17" fmla="*/ 67 h 467"/>
              <a:gd name="T18" fmla="*/ 10 w 434"/>
              <a:gd name="T19" fmla="*/ 77 h 467"/>
              <a:gd name="T20" fmla="*/ 0 w 434"/>
              <a:gd name="T21" fmla="*/ 434 h 467"/>
              <a:gd name="T22" fmla="*/ 33 w 434"/>
              <a:gd name="T23" fmla="*/ 467 h 467"/>
              <a:gd name="T24" fmla="*/ 424 w 434"/>
              <a:gd name="T25" fmla="*/ 457 h 467"/>
              <a:gd name="T26" fmla="*/ 434 w 434"/>
              <a:gd name="T27" fmla="*/ 100 h 467"/>
              <a:gd name="T28" fmla="*/ 108 w 434"/>
              <a:gd name="T29" fmla="*/ 434 h 467"/>
              <a:gd name="T30" fmla="*/ 33 w 434"/>
              <a:gd name="T31" fmla="*/ 359 h 467"/>
              <a:gd name="T32" fmla="*/ 108 w 434"/>
              <a:gd name="T33" fmla="*/ 434 h 467"/>
              <a:gd name="T34" fmla="*/ 33 w 434"/>
              <a:gd name="T35" fmla="*/ 342 h 467"/>
              <a:gd name="T36" fmla="*/ 108 w 434"/>
              <a:gd name="T37" fmla="*/ 259 h 467"/>
              <a:gd name="T38" fmla="*/ 108 w 434"/>
              <a:gd name="T39" fmla="*/ 242 h 467"/>
              <a:gd name="T40" fmla="*/ 33 w 434"/>
              <a:gd name="T41" fmla="*/ 167 h 467"/>
              <a:gd name="T42" fmla="*/ 108 w 434"/>
              <a:gd name="T43" fmla="*/ 242 h 467"/>
              <a:gd name="T44" fmla="*/ 100 w 434"/>
              <a:gd name="T45" fmla="*/ 117 h 467"/>
              <a:gd name="T46" fmla="*/ 103 w 434"/>
              <a:gd name="T47" fmla="*/ 36 h 467"/>
              <a:gd name="T48" fmla="*/ 125 w 434"/>
              <a:gd name="T49" fmla="*/ 33 h 467"/>
              <a:gd name="T50" fmla="*/ 133 w 434"/>
              <a:gd name="T51" fmla="*/ 42 h 467"/>
              <a:gd name="T52" fmla="*/ 131 w 434"/>
              <a:gd name="T53" fmla="*/ 123 h 467"/>
              <a:gd name="T54" fmla="*/ 108 w 434"/>
              <a:gd name="T55" fmla="*/ 125 h 467"/>
              <a:gd name="T56" fmla="*/ 209 w 434"/>
              <a:gd name="T57" fmla="*/ 434 h 467"/>
              <a:gd name="T58" fmla="*/ 125 w 434"/>
              <a:gd name="T59" fmla="*/ 359 h 467"/>
              <a:gd name="T60" fmla="*/ 209 w 434"/>
              <a:gd name="T61" fmla="*/ 434 h 467"/>
              <a:gd name="T62" fmla="*/ 125 w 434"/>
              <a:gd name="T63" fmla="*/ 342 h 467"/>
              <a:gd name="T64" fmla="*/ 209 w 434"/>
              <a:gd name="T65" fmla="*/ 259 h 467"/>
              <a:gd name="T66" fmla="*/ 209 w 434"/>
              <a:gd name="T67" fmla="*/ 242 h 467"/>
              <a:gd name="T68" fmla="*/ 125 w 434"/>
              <a:gd name="T69" fmla="*/ 167 h 467"/>
              <a:gd name="T70" fmla="*/ 209 w 434"/>
              <a:gd name="T71" fmla="*/ 242 h 467"/>
              <a:gd name="T72" fmla="*/ 225 w 434"/>
              <a:gd name="T73" fmla="*/ 434 h 467"/>
              <a:gd name="T74" fmla="*/ 309 w 434"/>
              <a:gd name="T75" fmla="*/ 359 h 467"/>
              <a:gd name="T76" fmla="*/ 309 w 434"/>
              <a:gd name="T77" fmla="*/ 342 h 467"/>
              <a:gd name="T78" fmla="*/ 225 w 434"/>
              <a:gd name="T79" fmla="*/ 259 h 467"/>
              <a:gd name="T80" fmla="*/ 309 w 434"/>
              <a:gd name="T81" fmla="*/ 342 h 467"/>
              <a:gd name="T82" fmla="*/ 225 w 434"/>
              <a:gd name="T83" fmla="*/ 242 h 467"/>
              <a:gd name="T84" fmla="*/ 309 w 434"/>
              <a:gd name="T85" fmla="*/ 167 h 467"/>
              <a:gd name="T86" fmla="*/ 303 w 434"/>
              <a:gd name="T87" fmla="*/ 123 h 467"/>
              <a:gd name="T88" fmla="*/ 300 w 434"/>
              <a:gd name="T89" fmla="*/ 42 h 467"/>
              <a:gd name="T90" fmla="*/ 309 w 434"/>
              <a:gd name="T91" fmla="*/ 33 h 467"/>
              <a:gd name="T92" fmla="*/ 331 w 434"/>
              <a:gd name="T93" fmla="*/ 36 h 467"/>
              <a:gd name="T94" fmla="*/ 334 w 434"/>
              <a:gd name="T95" fmla="*/ 117 h 467"/>
              <a:gd name="T96" fmla="*/ 325 w 434"/>
              <a:gd name="T97" fmla="*/ 125 h 467"/>
              <a:gd name="T98" fmla="*/ 303 w 434"/>
              <a:gd name="T99" fmla="*/ 123 h 467"/>
              <a:gd name="T100" fmla="*/ 325 w 434"/>
              <a:gd name="T101" fmla="*/ 434 h 467"/>
              <a:gd name="T102" fmla="*/ 400 w 434"/>
              <a:gd name="T103" fmla="*/ 359 h 467"/>
              <a:gd name="T104" fmla="*/ 400 w 434"/>
              <a:gd name="T105" fmla="*/ 342 h 467"/>
              <a:gd name="T106" fmla="*/ 325 w 434"/>
              <a:gd name="T107" fmla="*/ 259 h 467"/>
              <a:gd name="T108" fmla="*/ 400 w 434"/>
              <a:gd name="T109" fmla="*/ 342 h 467"/>
              <a:gd name="T110" fmla="*/ 325 w 434"/>
              <a:gd name="T111" fmla="*/ 242 h 467"/>
              <a:gd name="T112" fmla="*/ 400 w 434"/>
              <a:gd name="T113" fmla="*/ 167 h 467"/>
              <a:gd name="T114" fmla="*/ 400 w 434"/>
              <a:gd name="T115" fmla="*/ 242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4" h="467">
                <a:moveTo>
                  <a:pt x="424" y="77"/>
                </a:moveTo>
                <a:cubicBezTo>
                  <a:pt x="417" y="70"/>
                  <a:pt x="410" y="67"/>
                  <a:pt x="400" y="67"/>
                </a:cubicBezTo>
                <a:cubicBezTo>
                  <a:pt x="367" y="67"/>
                  <a:pt x="367" y="67"/>
                  <a:pt x="367" y="67"/>
                </a:cubicBezTo>
                <a:cubicBezTo>
                  <a:pt x="367" y="42"/>
                  <a:pt x="367" y="42"/>
                  <a:pt x="367" y="42"/>
                </a:cubicBezTo>
                <a:cubicBezTo>
                  <a:pt x="367" y="30"/>
                  <a:pt x="363" y="20"/>
                  <a:pt x="355" y="12"/>
                </a:cubicBezTo>
                <a:cubicBezTo>
                  <a:pt x="347" y="4"/>
                  <a:pt x="337" y="0"/>
                  <a:pt x="325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297" y="0"/>
                  <a:pt x="287" y="4"/>
                  <a:pt x="279" y="12"/>
                </a:cubicBezTo>
                <a:cubicBezTo>
                  <a:pt x="271" y="20"/>
                  <a:pt x="267" y="30"/>
                  <a:pt x="267" y="42"/>
                </a:cubicBezTo>
                <a:cubicBezTo>
                  <a:pt x="267" y="67"/>
                  <a:pt x="267" y="67"/>
                  <a:pt x="267" y="67"/>
                </a:cubicBezTo>
                <a:cubicBezTo>
                  <a:pt x="167" y="67"/>
                  <a:pt x="167" y="67"/>
                  <a:pt x="167" y="67"/>
                </a:cubicBezTo>
                <a:cubicBezTo>
                  <a:pt x="167" y="42"/>
                  <a:pt x="167" y="42"/>
                  <a:pt x="167" y="42"/>
                </a:cubicBezTo>
                <a:cubicBezTo>
                  <a:pt x="167" y="30"/>
                  <a:pt x="163" y="20"/>
                  <a:pt x="155" y="12"/>
                </a:cubicBezTo>
                <a:cubicBezTo>
                  <a:pt x="146" y="4"/>
                  <a:pt x="137" y="0"/>
                  <a:pt x="125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97" y="0"/>
                  <a:pt x="87" y="4"/>
                  <a:pt x="79" y="12"/>
                </a:cubicBezTo>
                <a:cubicBezTo>
                  <a:pt x="71" y="20"/>
                  <a:pt x="67" y="30"/>
                  <a:pt x="67" y="42"/>
                </a:cubicBezTo>
                <a:cubicBezTo>
                  <a:pt x="67" y="67"/>
                  <a:pt x="67" y="67"/>
                  <a:pt x="67" y="67"/>
                </a:cubicBezTo>
                <a:cubicBezTo>
                  <a:pt x="33" y="67"/>
                  <a:pt x="33" y="67"/>
                  <a:pt x="33" y="67"/>
                </a:cubicBezTo>
                <a:cubicBezTo>
                  <a:pt x="24" y="67"/>
                  <a:pt x="17" y="70"/>
                  <a:pt x="10" y="77"/>
                </a:cubicBezTo>
                <a:cubicBezTo>
                  <a:pt x="3" y="83"/>
                  <a:pt x="0" y="91"/>
                  <a:pt x="0" y="100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43"/>
                  <a:pt x="3" y="451"/>
                  <a:pt x="10" y="457"/>
                </a:cubicBezTo>
                <a:cubicBezTo>
                  <a:pt x="17" y="464"/>
                  <a:pt x="24" y="467"/>
                  <a:pt x="33" y="467"/>
                </a:cubicBezTo>
                <a:cubicBezTo>
                  <a:pt x="400" y="467"/>
                  <a:pt x="400" y="467"/>
                  <a:pt x="400" y="467"/>
                </a:cubicBezTo>
                <a:cubicBezTo>
                  <a:pt x="410" y="467"/>
                  <a:pt x="417" y="464"/>
                  <a:pt x="424" y="457"/>
                </a:cubicBezTo>
                <a:cubicBezTo>
                  <a:pt x="431" y="451"/>
                  <a:pt x="434" y="443"/>
                  <a:pt x="434" y="434"/>
                </a:cubicBezTo>
                <a:cubicBezTo>
                  <a:pt x="434" y="100"/>
                  <a:pt x="434" y="100"/>
                  <a:pt x="434" y="100"/>
                </a:cubicBezTo>
                <a:cubicBezTo>
                  <a:pt x="434" y="91"/>
                  <a:pt x="431" y="83"/>
                  <a:pt x="424" y="77"/>
                </a:cubicBezTo>
                <a:close/>
                <a:moveTo>
                  <a:pt x="108" y="434"/>
                </a:moveTo>
                <a:cubicBezTo>
                  <a:pt x="33" y="434"/>
                  <a:pt x="33" y="434"/>
                  <a:pt x="33" y="434"/>
                </a:cubicBezTo>
                <a:cubicBezTo>
                  <a:pt x="33" y="359"/>
                  <a:pt x="33" y="359"/>
                  <a:pt x="33" y="359"/>
                </a:cubicBezTo>
                <a:cubicBezTo>
                  <a:pt x="108" y="359"/>
                  <a:pt x="108" y="359"/>
                  <a:pt x="108" y="359"/>
                </a:cubicBezTo>
                <a:lnTo>
                  <a:pt x="108" y="434"/>
                </a:lnTo>
                <a:close/>
                <a:moveTo>
                  <a:pt x="108" y="342"/>
                </a:moveTo>
                <a:cubicBezTo>
                  <a:pt x="33" y="342"/>
                  <a:pt x="33" y="342"/>
                  <a:pt x="33" y="342"/>
                </a:cubicBezTo>
                <a:cubicBezTo>
                  <a:pt x="33" y="259"/>
                  <a:pt x="33" y="259"/>
                  <a:pt x="33" y="259"/>
                </a:cubicBezTo>
                <a:cubicBezTo>
                  <a:pt x="108" y="259"/>
                  <a:pt x="108" y="259"/>
                  <a:pt x="108" y="259"/>
                </a:cubicBezTo>
                <a:lnTo>
                  <a:pt x="108" y="342"/>
                </a:lnTo>
                <a:close/>
                <a:moveTo>
                  <a:pt x="108" y="242"/>
                </a:moveTo>
                <a:cubicBezTo>
                  <a:pt x="33" y="242"/>
                  <a:pt x="33" y="242"/>
                  <a:pt x="33" y="242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108" y="167"/>
                  <a:pt x="108" y="167"/>
                  <a:pt x="108" y="167"/>
                </a:cubicBezTo>
                <a:lnTo>
                  <a:pt x="108" y="242"/>
                </a:lnTo>
                <a:close/>
                <a:moveTo>
                  <a:pt x="103" y="123"/>
                </a:moveTo>
                <a:cubicBezTo>
                  <a:pt x="101" y="121"/>
                  <a:pt x="100" y="119"/>
                  <a:pt x="100" y="117"/>
                </a:cubicBezTo>
                <a:cubicBezTo>
                  <a:pt x="100" y="42"/>
                  <a:pt x="100" y="42"/>
                  <a:pt x="100" y="42"/>
                </a:cubicBezTo>
                <a:cubicBezTo>
                  <a:pt x="100" y="39"/>
                  <a:pt x="101" y="37"/>
                  <a:pt x="103" y="36"/>
                </a:cubicBezTo>
                <a:cubicBezTo>
                  <a:pt x="104" y="34"/>
                  <a:pt x="106" y="33"/>
                  <a:pt x="108" y="33"/>
                </a:cubicBezTo>
                <a:cubicBezTo>
                  <a:pt x="125" y="33"/>
                  <a:pt x="125" y="33"/>
                  <a:pt x="125" y="33"/>
                </a:cubicBezTo>
                <a:cubicBezTo>
                  <a:pt x="127" y="33"/>
                  <a:pt x="129" y="34"/>
                  <a:pt x="131" y="36"/>
                </a:cubicBezTo>
                <a:cubicBezTo>
                  <a:pt x="133" y="37"/>
                  <a:pt x="133" y="39"/>
                  <a:pt x="133" y="42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9"/>
                  <a:pt x="133" y="121"/>
                  <a:pt x="131" y="123"/>
                </a:cubicBezTo>
                <a:cubicBezTo>
                  <a:pt x="129" y="124"/>
                  <a:pt x="127" y="125"/>
                  <a:pt x="125" y="125"/>
                </a:cubicBezTo>
                <a:cubicBezTo>
                  <a:pt x="108" y="125"/>
                  <a:pt x="108" y="125"/>
                  <a:pt x="108" y="125"/>
                </a:cubicBezTo>
                <a:cubicBezTo>
                  <a:pt x="106" y="125"/>
                  <a:pt x="104" y="124"/>
                  <a:pt x="103" y="123"/>
                </a:cubicBezTo>
                <a:close/>
                <a:moveTo>
                  <a:pt x="209" y="434"/>
                </a:moveTo>
                <a:cubicBezTo>
                  <a:pt x="125" y="434"/>
                  <a:pt x="125" y="434"/>
                  <a:pt x="125" y="434"/>
                </a:cubicBezTo>
                <a:cubicBezTo>
                  <a:pt x="125" y="359"/>
                  <a:pt x="125" y="359"/>
                  <a:pt x="125" y="359"/>
                </a:cubicBezTo>
                <a:cubicBezTo>
                  <a:pt x="209" y="359"/>
                  <a:pt x="209" y="359"/>
                  <a:pt x="209" y="359"/>
                </a:cubicBezTo>
                <a:lnTo>
                  <a:pt x="209" y="434"/>
                </a:lnTo>
                <a:close/>
                <a:moveTo>
                  <a:pt x="209" y="342"/>
                </a:moveTo>
                <a:cubicBezTo>
                  <a:pt x="125" y="342"/>
                  <a:pt x="125" y="342"/>
                  <a:pt x="125" y="342"/>
                </a:cubicBezTo>
                <a:cubicBezTo>
                  <a:pt x="125" y="259"/>
                  <a:pt x="125" y="259"/>
                  <a:pt x="125" y="259"/>
                </a:cubicBezTo>
                <a:cubicBezTo>
                  <a:pt x="209" y="259"/>
                  <a:pt x="209" y="259"/>
                  <a:pt x="209" y="259"/>
                </a:cubicBezTo>
                <a:lnTo>
                  <a:pt x="209" y="342"/>
                </a:lnTo>
                <a:close/>
                <a:moveTo>
                  <a:pt x="209" y="242"/>
                </a:moveTo>
                <a:cubicBezTo>
                  <a:pt x="125" y="242"/>
                  <a:pt x="125" y="242"/>
                  <a:pt x="125" y="242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209" y="167"/>
                  <a:pt x="209" y="167"/>
                  <a:pt x="209" y="167"/>
                </a:cubicBezTo>
                <a:lnTo>
                  <a:pt x="209" y="242"/>
                </a:lnTo>
                <a:close/>
                <a:moveTo>
                  <a:pt x="309" y="434"/>
                </a:moveTo>
                <a:cubicBezTo>
                  <a:pt x="225" y="434"/>
                  <a:pt x="225" y="434"/>
                  <a:pt x="225" y="434"/>
                </a:cubicBezTo>
                <a:cubicBezTo>
                  <a:pt x="225" y="359"/>
                  <a:pt x="225" y="359"/>
                  <a:pt x="225" y="359"/>
                </a:cubicBezTo>
                <a:cubicBezTo>
                  <a:pt x="309" y="359"/>
                  <a:pt x="309" y="359"/>
                  <a:pt x="309" y="359"/>
                </a:cubicBezTo>
                <a:lnTo>
                  <a:pt x="309" y="434"/>
                </a:lnTo>
                <a:close/>
                <a:moveTo>
                  <a:pt x="309" y="342"/>
                </a:moveTo>
                <a:cubicBezTo>
                  <a:pt x="225" y="342"/>
                  <a:pt x="225" y="342"/>
                  <a:pt x="225" y="342"/>
                </a:cubicBezTo>
                <a:cubicBezTo>
                  <a:pt x="225" y="259"/>
                  <a:pt x="225" y="259"/>
                  <a:pt x="225" y="259"/>
                </a:cubicBezTo>
                <a:cubicBezTo>
                  <a:pt x="309" y="259"/>
                  <a:pt x="309" y="259"/>
                  <a:pt x="309" y="259"/>
                </a:cubicBezTo>
                <a:lnTo>
                  <a:pt x="309" y="342"/>
                </a:lnTo>
                <a:close/>
                <a:moveTo>
                  <a:pt x="309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167"/>
                  <a:pt x="225" y="167"/>
                  <a:pt x="225" y="167"/>
                </a:cubicBezTo>
                <a:cubicBezTo>
                  <a:pt x="309" y="167"/>
                  <a:pt x="309" y="167"/>
                  <a:pt x="309" y="167"/>
                </a:cubicBezTo>
                <a:lnTo>
                  <a:pt x="309" y="242"/>
                </a:lnTo>
                <a:close/>
                <a:moveTo>
                  <a:pt x="303" y="123"/>
                </a:moveTo>
                <a:cubicBezTo>
                  <a:pt x="301" y="121"/>
                  <a:pt x="300" y="119"/>
                  <a:pt x="300" y="117"/>
                </a:cubicBezTo>
                <a:cubicBezTo>
                  <a:pt x="300" y="42"/>
                  <a:pt x="300" y="42"/>
                  <a:pt x="300" y="42"/>
                </a:cubicBezTo>
                <a:cubicBezTo>
                  <a:pt x="300" y="39"/>
                  <a:pt x="301" y="37"/>
                  <a:pt x="303" y="36"/>
                </a:cubicBezTo>
                <a:cubicBezTo>
                  <a:pt x="304" y="34"/>
                  <a:pt x="306" y="33"/>
                  <a:pt x="309" y="33"/>
                </a:cubicBezTo>
                <a:cubicBezTo>
                  <a:pt x="325" y="33"/>
                  <a:pt x="325" y="33"/>
                  <a:pt x="325" y="33"/>
                </a:cubicBezTo>
                <a:cubicBezTo>
                  <a:pt x="328" y="33"/>
                  <a:pt x="330" y="34"/>
                  <a:pt x="331" y="36"/>
                </a:cubicBezTo>
                <a:cubicBezTo>
                  <a:pt x="333" y="37"/>
                  <a:pt x="334" y="39"/>
                  <a:pt x="334" y="42"/>
                </a:cubicBezTo>
                <a:cubicBezTo>
                  <a:pt x="334" y="117"/>
                  <a:pt x="334" y="117"/>
                  <a:pt x="334" y="117"/>
                </a:cubicBezTo>
                <a:cubicBezTo>
                  <a:pt x="334" y="119"/>
                  <a:pt x="333" y="121"/>
                  <a:pt x="331" y="123"/>
                </a:cubicBezTo>
                <a:cubicBezTo>
                  <a:pt x="330" y="124"/>
                  <a:pt x="328" y="125"/>
                  <a:pt x="325" y="125"/>
                </a:cubicBezTo>
                <a:cubicBezTo>
                  <a:pt x="309" y="125"/>
                  <a:pt x="309" y="125"/>
                  <a:pt x="309" y="125"/>
                </a:cubicBezTo>
                <a:cubicBezTo>
                  <a:pt x="306" y="125"/>
                  <a:pt x="304" y="124"/>
                  <a:pt x="303" y="123"/>
                </a:cubicBezTo>
                <a:close/>
                <a:moveTo>
                  <a:pt x="400" y="434"/>
                </a:moveTo>
                <a:cubicBezTo>
                  <a:pt x="325" y="434"/>
                  <a:pt x="325" y="434"/>
                  <a:pt x="325" y="434"/>
                </a:cubicBezTo>
                <a:cubicBezTo>
                  <a:pt x="325" y="359"/>
                  <a:pt x="325" y="359"/>
                  <a:pt x="325" y="359"/>
                </a:cubicBezTo>
                <a:cubicBezTo>
                  <a:pt x="400" y="359"/>
                  <a:pt x="400" y="359"/>
                  <a:pt x="400" y="359"/>
                </a:cubicBezTo>
                <a:lnTo>
                  <a:pt x="400" y="434"/>
                </a:lnTo>
                <a:close/>
                <a:moveTo>
                  <a:pt x="400" y="342"/>
                </a:moveTo>
                <a:cubicBezTo>
                  <a:pt x="325" y="342"/>
                  <a:pt x="325" y="342"/>
                  <a:pt x="325" y="342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400" y="259"/>
                  <a:pt x="400" y="259"/>
                  <a:pt x="400" y="259"/>
                </a:cubicBezTo>
                <a:lnTo>
                  <a:pt x="400" y="342"/>
                </a:lnTo>
                <a:close/>
                <a:moveTo>
                  <a:pt x="400" y="242"/>
                </a:moveTo>
                <a:cubicBezTo>
                  <a:pt x="325" y="242"/>
                  <a:pt x="325" y="242"/>
                  <a:pt x="325" y="242"/>
                </a:cubicBezTo>
                <a:cubicBezTo>
                  <a:pt x="325" y="167"/>
                  <a:pt x="325" y="167"/>
                  <a:pt x="325" y="167"/>
                </a:cubicBezTo>
                <a:cubicBezTo>
                  <a:pt x="400" y="167"/>
                  <a:pt x="400" y="167"/>
                  <a:pt x="400" y="167"/>
                </a:cubicBezTo>
                <a:lnTo>
                  <a:pt x="400" y="242"/>
                </a:lnTo>
                <a:close/>
                <a:moveTo>
                  <a:pt x="400" y="242"/>
                </a:moveTo>
                <a:cubicBezTo>
                  <a:pt x="400" y="242"/>
                  <a:pt x="400" y="242"/>
                  <a:pt x="400" y="24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3" name="グループ化 102"/>
          <p:cNvGrpSpPr/>
          <p:nvPr/>
        </p:nvGrpSpPr>
        <p:grpSpPr>
          <a:xfrm>
            <a:off x="15750157" y="4536377"/>
            <a:ext cx="1266631" cy="1085682"/>
            <a:chOff x="7875588" y="1931988"/>
            <a:chExt cx="633413" cy="542925"/>
          </a:xfrm>
        </p:grpSpPr>
        <p:sp>
          <p:nvSpPr>
            <p:cNvPr id="78" name="Freeform 72"/>
            <p:cNvSpPr>
              <a:spLocks noEditPoints="1"/>
            </p:cNvSpPr>
            <p:nvPr/>
          </p:nvSpPr>
          <p:spPr bwMode="auto">
            <a:xfrm>
              <a:off x="7875588" y="1931988"/>
              <a:ext cx="633413" cy="542925"/>
            </a:xfrm>
            <a:custGeom>
              <a:avLst/>
              <a:gdLst>
                <a:gd name="T0" fmla="*/ 457 w 467"/>
                <a:gd name="T1" fmla="*/ 10 h 400"/>
                <a:gd name="T2" fmla="*/ 434 w 467"/>
                <a:gd name="T3" fmla="*/ 0 h 400"/>
                <a:gd name="T4" fmla="*/ 33 w 467"/>
                <a:gd name="T5" fmla="*/ 0 h 400"/>
                <a:gd name="T6" fmla="*/ 10 w 467"/>
                <a:gd name="T7" fmla="*/ 10 h 400"/>
                <a:gd name="T8" fmla="*/ 0 w 467"/>
                <a:gd name="T9" fmla="*/ 33 h 400"/>
                <a:gd name="T10" fmla="*/ 0 w 467"/>
                <a:gd name="T11" fmla="*/ 367 h 400"/>
                <a:gd name="T12" fmla="*/ 10 w 467"/>
                <a:gd name="T13" fmla="*/ 391 h 400"/>
                <a:gd name="T14" fmla="*/ 33 w 467"/>
                <a:gd name="T15" fmla="*/ 400 h 400"/>
                <a:gd name="T16" fmla="*/ 434 w 467"/>
                <a:gd name="T17" fmla="*/ 400 h 400"/>
                <a:gd name="T18" fmla="*/ 457 w 467"/>
                <a:gd name="T19" fmla="*/ 391 h 400"/>
                <a:gd name="T20" fmla="*/ 467 w 467"/>
                <a:gd name="T21" fmla="*/ 367 h 400"/>
                <a:gd name="T22" fmla="*/ 467 w 467"/>
                <a:gd name="T23" fmla="*/ 33 h 400"/>
                <a:gd name="T24" fmla="*/ 457 w 467"/>
                <a:gd name="T25" fmla="*/ 10 h 400"/>
                <a:gd name="T26" fmla="*/ 67 w 467"/>
                <a:gd name="T27" fmla="*/ 17 h 400"/>
                <a:gd name="T28" fmla="*/ 167 w 467"/>
                <a:gd name="T29" fmla="*/ 17 h 400"/>
                <a:gd name="T30" fmla="*/ 167 w 467"/>
                <a:gd name="T31" fmla="*/ 50 h 400"/>
                <a:gd name="T32" fmla="*/ 67 w 467"/>
                <a:gd name="T33" fmla="*/ 50 h 400"/>
                <a:gd name="T34" fmla="*/ 67 w 467"/>
                <a:gd name="T35" fmla="*/ 17 h 400"/>
                <a:gd name="T36" fmla="*/ 434 w 467"/>
                <a:gd name="T37" fmla="*/ 367 h 400"/>
                <a:gd name="T38" fmla="*/ 33 w 467"/>
                <a:gd name="T39" fmla="*/ 367 h 400"/>
                <a:gd name="T40" fmla="*/ 33 w 467"/>
                <a:gd name="T41" fmla="*/ 334 h 400"/>
                <a:gd name="T42" fmla="*/ 434 w 467"/>
                <a:gd name="T43" fmla="*/ 334 h 400"/>
                <a:gd name="T44" fmla="*/ 434 w 467"/>
                <a:gd name="T45" fmla="*/ 367 h 400"/>
                <a:gd name="T46" fmla="*/ 133 w 467"/>
                <a:gd name="T47" fmla="*/ 217 h 400"/>
                <a:gd name="T48" fmla="*/ 163 w 467"/>
                <a:gd name="T49" fmla="*/ 147 h 400"/>
                <a:gd name="T50" fmla="*/ 234 w 467"/>
                <a:gd name="T51" fmla="*/ 117 h 400"/>
                <a:gd name="T52" fmla="*/ 304 w 467"/>
                <a:gd name="T53" fmla="*/ 147 h 400"/>
                <a:gd name="T54" fmla="*/ 334 w 467"/>
                <a:gd name="T55" fmla="*/ 217 h 400"/>
                <a:gd name="T56" fmla="*/ 304 w 467"/>
                <a:gd name="T57" fmla="*/ 288 h 400"/>
                <a:gd name="T58" fmla="*/ 234 w 467"/>
                <a:gd name="T59" fmla="*/ 318 h 400"/>
                <a:gd name="T60" fmla="*/ 163 w 467"/>
                <a:gd name="T61" fmla="*/ 288 h 400"/>
                <a:gd name="T62" fmla="*/ 133 w 467"/>
                <a:gd name="T63" fmla="*/ 217 h 400"/>
                <a:gd name="T64" fmla="*/ 434 w 467"/>
                <a:gd name="T65" fmla="*/ 69 h 400"/>
                <a:gd name="T66" fmla="*/ 434 w 467"/>
                <a:gd name="T67" fmla="*/ 100 h 400"/>
                <a:gd name="T68" fmla="*/ 33 w 467"/>
                <a:gd name="T69" fmla="*/ 100 h 400"/>
                <a:gd name="T70" fmla="*/ 33 w 467"/>
                <a:gd name="T71" fmla="*/ 67 h 400"/>
                <a:gd name="T72" fmla="*/ 201 w 467"/>
                <a:gd name="T73" fmla="*/ 67 h 400"/>
                <a:gd name="T74" fmla="*/ 218 w 467"/>
                <a:gd name="T75" fmla="*/ 33 h 400"/>
                <a:gd name="T76" fmla="*/ 434 w 467"/>
                <a:gd name="T77" fmla="*/ 33 h 400"/>
                <a:gd name="T78" fmla="*/ 434 w 467"/>
                <a:gd name="T79" fmla="*/ 69 h 400"/>
                <a:gd name="T80" fmla="*/ 434 w 467"/>
                <a:gd name="T81" fmla="*/ 69 h 400"/>
                <a:gd name="T82" fmla="*/ 434 w 467"/>
                <a:gd name="T83" fmla="*/ 6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7" h="400">
                  <a:moveTo>
                    <a:pt x="457" y="10"/>
                  </a:moveTo>
                  <a:cubicBezTo>
                    <a:pt x="451" y="3"/>
                    <a:pt x="443" y="0"/>
                    <a:pt x="43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367"/>
                    <a:pt x="0" y="367"/>
                    <a:pt x="0" y="367"/>
                  </a:cubicBezTo>
                  <a:cubicBezTo>
                    <a:pt x="0" y="376"/>
                    <a:pt x="3" y="384"/>
                    <a:pt x="10" y="391"/>
                  </a:cubicBezTo>
                  <a:cubicBezTo>
                    <a:pt x="16" y="397"/>
                    <a:pt x="24" y="400"/>
                    <a:pt x="33" y="400"/>
                  </a:cubicBezTo>
                  <a:cubicBezTo>
                    <a:pt x="434" y="400"/>
                    <a:pt x="434" y="400"/>
                    <a:pt x="434" y="400"/>
                  </a:cubicBezTo>
                  <a:cubicBezTo>
                    <a:pt x="443" y="400"/>
                    <a:pt x="451" y="397"/>
                    <a:pt x="457" y="391"/>
                  </a:cubicBezTo>
                  <a:cubicBezTo>
                    <a:pt x="464" y="384"/>
                    <a:pt x="467" y="376"/>
                    <a:pt x="467" y="367"/>
                  </a:cubicBezTo>
                  <a:cubicBezTo>
                    <a:pt x="467" y="33"/>
                    <a:pt x="467" y="33"/>
                    <a:pt x="467" y="33"/>
                  </a:cubicBezTo>
                  <a:cubicBezTo>
                    <a:pt x="467" y="24"/>
                    <a:pt x="464" y="16"/>
                    <a:pt x="457" y="10"/>
                  </a:cubicBezTo>
                  <a:close/>
                  <a:moveTo>
                    <a:pt x="67" y="17"/>
                  </a:moveTo>
                  <a:cubicBezTo>
                    <a:pt x="167" y="17"/>
                    <a:pt x="167" y="17"/>
                    <a:pt x="167" y="17"/>
                  </a:cubicBezTo>
                  <a:cubicBezTo>
                    <a:pt x="167" y="50"/>
                    <a:pt x="167" y="50"/>
                    <a:pt x="167" y="50"/>
                  </a:cubicBezTo>
                  <a:cubicBezTo>
                    <a:pt x="67" y="50"/>
                    <a:pt x="67" y="50"/>
                    <a:pt x="67" y="50"/>
                  </a:cubicBezTo>
                  <a:lnTo>
                    <a:pt x="67" y="17"/>
                  </a:lnTo>
                  <a:close/>
                  <a:moveTo>
                    <a:pt x="434" y="367"/>
                  </a:moveTo>
                  <a:cubicBezTo>
                    <a:pt x="33" y="367"/>
                    <a:pt x="33" y="367"/>
                    <a:pt x="33" y="367"/>
                  </a:cubicBezTo>
                  <a:cubicBezTo>
                    <a:pt x="33" y="334"/>
                    <a:pt x="33" y="334"/>
                    <a:pt x="33" y="334"/>
                  </a:cubicBezTo>
                  <a:cubicBezTo>
                    <a:pt x="434" y="334"/>
                    <a:pt x="434" y="334"/>
                    <a:pt x="434" y="334"/>
                  </a:cubicBezTo>
                  <a:lnTo>
                    <a:pt x="434" y="367"/>
                  </a:lnTo>
                  <a:close/>
                  <a:moveTo>
                    <a:pt x="133" y="217"/>
                  </a:moveTo>
                  <a:cubicBezTo>
                    <a:pt x="133" y="190"/>
                    <a:pt x="143" y="166"/>
                    <a:pt x="163" y="147"/>
                  </a:cubicBezTo>
                  <a:cubicBezTo>
                    <a:pt x="182" y="127"/>
                    <a:pt x="206" y="117"/>
                    <a:pt x="234" y="117"/>
                  </a:cubicBezTo>
                  <a:cubicBezTo>
                    <a:pt x="261" y="117"/>
                    <a:pt x="285" y="127"/>
                    <a:pt x="304" y="147"/>
                  </a:cubicBezTo>
                  <a:cubicBezTo>
                    <a:pt x="324" y="166"/>
                    <a:pt x="334" y="190"/>
                    <a:pt x="334" y="217"/>
                  </a:cubicBezTo>
                  <a:cubicBezTo>
                    <a:pt x="334" y="245"/>
                    <a:pt x="324" y="269"/>
                    <a:pt x="304" y="288"/>
                  </a:cubicBezTo>
                  <a:cubicBezTo>
                    <a:pt x="285" y="308"/>
                    <a:pt x="261" y="318"/>
                    <a:pt x="234" y="318"/>
                  </a:cubicBezTo>
                  <a:cubicBezTo>
                    <a:pt x="206" y="318"/>
                    <a:pt x="182" y="308"/>
                    <a:pt x="163" y="288"/>
                  </a:cubicBezTo>
                  <a:cubicBezTo>
                    <a:pt x="143" y="269"/>
                    <a:pt x="133" y="245"/>
                    <a:pt x="133" y="217"/>
                  </a:cubicBezTo>
                  <a:close/>
                  <a:moveTo>
                    <a:pt x="434" y="69"/>
                  </a:moveTo>
                  <a:cubicBezTo>
                    <a:pt x="434" y="100"/>
                    <a:pt x="434" y="100"/>
                    <a:pt x="434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201" y="67"/>
                    <a:pt x="201" y="67"/>
                    <a:pt x="201" y="67"/>
                  </a:cubicBezTo>
                  <a:cubicBezTo>
                    <a:pt x="218" y="33"/>
                    <a:pt x="218" y="33"/>
                    <a:pt x="218" y="33"/>
                  </a:cubicBezTo>
                  <a:cubicBezTo>
                    <a:pt x="434" y="33"/>
                    <a:pt x="434" y="33"/>
                    <a:pt x="434" y="33"/>
                  </a:cubicBezTo>
                  <a:lnTo>
                    <a:pt x="434" y="69"/>
                  </a:lnTo>
                  <a:close/>
                  <a:moveTo>
                    <a:pt x="434" y="69"/>
                  </a:moveTo>
                  <a:cubicBezTo>
                    <a:pt x="434" y="69"/>
                    <a:pt x="434" y="69"/>
                    <a:pt x="434" y="6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8102600" y="2136775"/>
              <a:ext cx="179388" cy="180975"/>
            </a:xfrm>
            <a:custGeom>
              <a:avLst/>
              <a:gdLst>
                <a:gd name="T0" fmla="*/ 114 w 133"/>
                <a:gd name="T1" fmla="*/ 114 h 133"/>
                <a:gd name="T2" fmla="*/ 133 w 133"/>
                <a:gd name="T3" fmla="*/ 66 h 133"/>
                <a:gd name="T4" fmla="*/ 114 w 133"/>
                <a:gd name="T5" fmla="*/ 19 h 133"/>
                <a:gd name="T6" fmla="*/ 67 w 133"/>
                <a:gd name="T7" fmla="*/ 0 h 133"/>
                <a:gd name="T8" fmla="*/ 19 w 133"/>
                <a:gd name="T9" fmla="*/ 19 h 133"/>
                <a:gd name="T10" fmla="*/ 0 w 133"/>
                <a:gd name="T11" fmla="*/ 66 h 133"/>
                <a:gd name="T12" fmla="*/ 19 w 133"/>
                <a:gd name="T13" fmla="*/ 114 h 133"/>
                <a:gd name="T14" fmla="*/ 67 w 133"/>
                <a:gd name="T15" fmla="*/ 133 h 133"/>
                <a:gd name="T16" fmla="*/ 114 w 133"/>
                <a:gd name="T17" fmla="*/ 114 h 133"/>
                <a:gd name="T18" fmla="*/ 49 w 133"/>
                <a:gd name="T19" fmla="*/ 48 h 133"/>
                <a:gd name="T20" fmla="*/ 42 w 133"/>
                <a:gd name="T21" fmla="*/ 66 h 133"/>
                <a:gd name="T22" fmla="*/ 39 w 133"/>
                <a:gd name="T23" fmla="*/ 72 h 133"/>
                <a:gd name="T24" fmla="*/ 33 w 133"/>
                <a:gd name="T25" fmla="*/ 74 h 133"/>
                <a:gd name="T26" fmla="*/ 27 w 133"/>
                <a:gd name="T27" fmla="*/ 72 h 133"/>
                <a:gd name="T28" fmla="*/ 25 w 133"/>
                <a:gd name="T29" fmla="*/ 66 h 133"/>
                <a:gd name="T30" fmla="*/ 37 w 133"/>
                <a:gd name="T31" fmla="*/ 36 h 133"/>
                <a:gd name="T32" fmla="*/ 67 w 133"/>
                <a:gd name="T33" fmla="*/ 24 h 133"/>
                <a:gd name="T34" fmla="*/ 73 w 133"/>
                <a:gd name="T35" fmla="*/ 27 h 133"/>
                <a:gd name="T36" fmla="*/ 75 w 133"/>
                <a:gd name="T37" fmla="*/ 33 h 133"/>
                <a:gd name="T38" fmla="*/ 73 w 133"/>
                <a:gd name="T39" fmla="*/ 39 h 133"/>
                <a:gd name="T40" fmla="*/ 67 w 133"/>
                <a:gd name="T41" fmla="*/ 41 h 133"/>
                <a:gd name="T42" fmla="*/ 49 w 133"/>
                <a:gd name="T43" fmla="*/ 48 h 133"/>
                <a:gd name="T44" fmla="*/ 49 w 133"/>
                <a:gd name="T45" fmla="*/ 48 h 133"/>
                <a:gd name="T46" fmla="*/ 49 w 133"/>
                <a:gd name="T47" fmla="*/ 4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3" h="133">
                  <a:moveTo>
                    <a:pt x="114" y="114"/>
                  </a:moveTo>
                  <a:cubicBezTo>
                    <a:pt x="127" y="101"/>
                    <a:pt x="133" y="85"/>
                    <a:pt x="133" y="66"/>
                  </a:cubicBezTo>
                  <a:cubicBezTo>
                    <a:pt x="133" y="48"/>
                    <a:pt x="127" y="32"/>
                    <a:pt x="114" y="19"/>
                  </a:cubicBezTo>
                  <a:cubicBezTo>
                    <a:pt x="101" y="6"/>
                    <a:pt x="85" y="0"/>
                    <a:pt x="67" y="0"/>
                  </a:cubicBezTo>
                  <a:cubicBezTo>
                    <a:pt x="48" y="0"/>
                    <a:pt x="32" y="6"/>
                    <a:pt x="19" y="19"/>
                  </a:cubicBezTo>
                  <a:cubicBezTo>
                    <a:pt x="6" y="32"/>
                    <a:pt x="0" y="48"/>
                    <a:pt x="0" y="66"/>
                  </a:cubicBezTo>
                  <a:cubicBezTo>
                    <a:pt x="0" y="85"/>
                    <a:pt x="6" y="101"/>
                    <a:pt x="19" y="114"/>
                  </a:cubicBezTo>
                  <a:cubicBezTo>
                    <a:pt x="32" y="127"/>
                    <a:pt x="48" y="133"/>
                    <a:pt x="67" y="133"/>
                  </a:cubicBezTo>
                  <a:cubicBezTo>
                    <a:pt x="85" y="133"/>
                    <a:pt x="101" y="127"/>
                    <a:pt x="114" y="114"/>
                  </a:cubicBezTo>
                  <a:close/>
                  <a:moveTo>
                    <a:pt x="49" y="48"/>
                  </a:moveTo>
                  <a:cubicBezTo>
                    <a:pt x="44" y="53"/>
                    <a:pt x="42" y="59"/>
                    <a:pt x="42" y="66"/>
                  </a:cubicBezTo>
                  <a:cubicBezTo>
                    <a:pt x="42" y="68"/>
                    <a:pt x="41" y="70"/>
                    <a:pt x="39" y="72"/>
                  </a:cubicBezTo>
                  <a:cubicBezTo>
                    <a:pt x="38" y="73"/>
                    <a:pt x="36" y="74"/>
                    <a:pt x="33" y="74"/>
                  </a:cubicBezTo>
                  <a:cubicBezTo>
                    <a:pt x="31" y="74"/>
                    <a:pt x="29" y="73"/>
                    <a:pt x="27" y="72"/>
                  </a:cubicBezTo>
                  <a:cubicBezTo>
                    <a:pt x="26" y="70"/>
                    <a:pt x="25" y="68"/>
                    <a:pt x="25" y="66"/>
                  </a:cubicBezTo>
                  <a:cubicBezTo>
                    <a:pt x="25" y="54"/>
                    <a:pt x="29" y="45"/>
                    <a:pt x="37" y="36"/>
                  </a:cubicBezTo>
                  <a:cubicBezTo>
                    <a:pt x="45" y="28"/>
                    <a:pt x="55" y="24"/>
                    <a:pt x="67" y="24"/>
                  </a:cubicBezTo>
                  <a:cubicBezTo>
                    <a:pt x="69" y="24"/>
                    <a:pt x="71" y="25"/>
                    <a:pt x="73" y="27"/>
                  </a:cubicBezTo>
                  <a:cubicBezTo>
                    <a:pt x="74" y="28"/>
                    <a:pt x="75" y="30"/>
                    <a:pt x="75" y="33"/>
                  </a:cubicBezTo>
                  <a:cubicBezTo>
                    <a:pt x="75" y="35"/>
                    <a:pt x="74" y="37"/>
                    <a:pt x="73" y="39"/>
                  </a:cubicBezTo>
                  <a:cubicBezTo>
                    <a:pt x="71" y="40"/>
                    <a:pt x="69" y="41"/>
                    <a:pt x="67" y="41"/>
                  </a:cubicBezTo>
                  <a:cubicBezTo>
                    <a:pt x="60" y="41"/>
                    <a:pt x="54" y="43"/>
                    <a:pt x="49" y="48"/>
                  </a:cubicBezTo>
                  <a:close/>
                  <a:moveTo>
                    <a:pt x="49" y="48"/>
                  </a:moveTo>
                  <a:cubicBezTo>
                    <a:pt x="49" y="48"/>
                    <a:pt x="49" y="48"/>
                    <a:pt x="49" y="4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2" name="Freeform 77"/>
          <p:cNvSpPr>
            <a:spLocks noEditPoints="1"/>
          </p:cNvSpPr>
          <p:nvPr/>
        </p:nvSpPr>
        <p:spPr bwMode="auto">
          <a:xfrm>
            <a:off x="1010905" y="7391848"/>
            <a:ext cx="1272980" cy="723790"/>
          </a:xfrm>
          <a:custGeom>
            <a:avLst/>
            <a:gdLst>
              <a:gd name="T0" fmla="*/ 262 w 267"/>
              <a:gd name="T1" fmla="*/ 122 h 150"/>
              <a:gd name="T2" fmla="*/ 145 w 267"/>
              <a:gd name="T3" fmla="*/ 5 h 150"/>
              <a:gd name="T4" fmla="*/ 133 w 267"/>
              <a:gd name="T5" fmla="*/ 0 h 150"/>
              <a:gd name="T6" fmla="*/ 122 w 267"/>
              <a:gd name="T7" fmla="*/ 5 h 150"/>
              <a:gd name="T8" fmla="*/ 5 w 267"/>
              <a:gd name="T9" fmla="*/ 122 h 150"/>
              <a:gd name="T10" fmla="*/ 0 w 267"/>
              <a:gd name="T11" fmla="*/ 133 h 150"/>
              <a:gd name="T12" fmla="*/ 5 w 267"/>
              <a:gd name="T13" fmla="*/ 145 h 150"/>
              <a:gd name="T14" fmla="*/ 17 w 267"/>
              <a:gd name="T15" fmla="*/ 150 h 150"/>
              <a:gd name="T16" fmla="*/ 250 w 267"/>
              <a:gd name="T17" fmla="*/ 150 h 150"/>
              <a:gd name="T18" fmla="*/ 262 w 267"/>
              <a:gd name="T19" fmla="*/ 145 h 150"/>
              <a:gd name="T20" fmla="*/ 267 w 267"/>
              <a:gd name="T21" fmla="*/ 133 h 150"/>
              <a:gd name="T22" fmla="*/ 262 w 267"/>
              <a:gd name="T23" fmla="*/ 122 h 150"/>
              <a:gd name="T24" fmla="*/ 262 w 267"/>
              <a:gd name="T25" fmla="*/ 122 h 150"/>
              <a:gd name="T26" fmla="*/ 262 w 267"/>
              <a:gd name="T27" fmla="*/ 12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7" h="150">
                <a:moveTo>
                  <a:pt x="262" y="122"/>
                </a:moveTo>
                <a:cubicBezTo>
                  <a:pt x="145" y="5"/>
                  <a:pt x="145" y="5"/>
                  <a:pt x="145" y="5"/>
                </a:cubicBezTo>
                <a:cubicBezTo>
                  <a:pt x="142" y="2"/>
                  <a:pt x="138" y="0"/>
                  <a:pt x="133" y="0"/>
                </a:cubicBezTo>
                <a:cubicBezTo>
                  <a:pt x="129" y="0"/>
                  <a:pt x="125" y="2"/>
                  <a:pt x="122" y="5"/>
                </a:cubicBezTo>
                <a:cubicBezTo>
                  <a:pt x="5" y="122"/>
                  <a:pt x="5" y="122"/>
                  <a:pt x="5" y="122"/>
                </a:cubicBezTo>
                <a:cubicBezTo>
                  <a:pt x="2" y="125"/>
                  <a:pt x="0" y="129"/>
                  <a:pt x="0" y="133"/>
                </a:cubicBezTo>
                <a:cubicBezTo>
                  <a:pt x="0" y="138"/>
                  <a:pt x="2" y="142"/>
                  <a:pt x="5" y="145"/>
                </a:cubicBezTo>
                <a:cubicBezTo>
                  <a:pt x="8" y="149"/>
                  <a:pt x="12" y="150"/>
                  <a:pt x="17" y="150"/>
                </a:cubicBezTo>
                <a:cubicBezTo>
                  <a:pt x="250" y="150"/>
                  <a:pt x="250" y="150"/>
                  <a:pt x="250" y="150"/>
                </a:cubicBezTo>
                <a:cubicBezTo>
                  <a:pt x="255" y="150"/>
                  <a:pt x="259" y="149"/>
                  <a:pt x="262" y="145"/>
                </a:cubicBezTo>
                <a:cubicBezTo>
                  <a:pt x="265" y="142"/>
                  <a:pt x="267" y="138"/>
                  <a:pt x="267" y="133"/>
                </a:cubicBezTo>
                <a:cubicBezTo>
                  <a:pt x="267" y="129"/>
                  <a:pt x="265" y="125"/>
                  <a:pt x="262" y="122"/>
                </a:cubicBezTo>
                <a:close/>
                <a:moveTo>
                  <a:pt x="262" y="122"/>
                </a:moveTo>
                <a:cubicBezTo>
                  <a:pt x="262" y="122"/>
                  <a:pt x="262" y="122"/>
                  <a:pt x="262" y="12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5" name="Freeform 81"/>
          <p:cNvSpPr>
            <a:spLocks noEditPoints="1"/>
          </p:cNvSpPr>
          <p:nvPr/>
        </p:nvSpPr>
        <p:spPr bwMode="auto">
          <a:xfrm>
            <a:off x="3956850" y="7391848"/>
            <a:ext cx="1272980" cy="723790"/>
          </a:xfrm>
          <a:custGeom>
            <a:avLst/>
            <a:gdLst>
              <a:gd name="T0" fmla="*/ 262 w 267"/>
              <a:gd name="T1" fmla="*/ 5 h 150"/>
              <a:gd name="T2" fmla="*/ 250 w 267"/>
              <a:gd name="T3" fmla="*/ 0 h 150"/>
              <a:gd name="T4" fmla="*/ 17 w 267"/>
              <a:gd name="T5" fmla="*/ 0 h 150"/>
              <a:gd name="T6" fmla="*/ 5 w 267"/>
              <a:gd name="T7" fmla="*/ 5 h 150"/>
              <a:gd name="T8" fmla="*/ 0 w 267"/>
              <a:gd name="T9" fmla="*/ 17 h 150"/>
              <a:gd name="T10" fmla="*/ 5 w 267"/>
              <a:gd name="T11" fmla="*/ 28 h 150"/>
              <a:gd name="T12" fmla="*/ 122 w 267"/>
              <a:gd name="T13" fmla="*/ 145 h 150"/>
              <a:gd name="T14" fmla="*/ 133 w 267"/>
              <a:gd name="T15" fmla="*/ 150 h 150"/>
              <a:gd name="T16" fmla="*/ 145 w 267"/>
              <a:gd name="T17" fmla="*/ 145 h 150"/>
              <a:gd name="T18" fmla="*/ 262 w 267"/>
              <a:gd name="T19" fmla="*/ 28 h 150"/>
              <a:gd name="T20" fmla="*/ 267 w 267"/>
              <a:gd name="T21" fmla="*/ 17 h 150"/>
              <a:gd name="T22" fmla="*/ 262 w 267"/>
              <a:gd name="T23" fmla="*/ 5 h 150"/>
              <a:gd name="T24" fmla="*/ 262 w 267"/>
              <a:gd name="T25" fmla="*/ 5 h 150"/>
              <a:gd name="T26" fmla="*/ 262 w 267"/>
              <a:gd name="T27" fmla="*/ 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7" h="150">
                <a:moveTo>
                  <a:pt x="262" y="5"/>
                </a:moveTo>
                <a:cubicBezTo>
                  <a:pt x="259" y="2"/>
                  <a:pt x="255" y="0"/>
                  <a:pt x="25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2" y="0"/>
                  <a:pt x="8" y="2"/>
                  <a:pt x="5" y="5"/>
                </a:cubicBezTo>
                <a:cubicBezTo>
                  <a:pt x="2" y="8"/>
                  <a:pt x="0" y="12"/>
                  <a:pt x="0" y="17"/>
                </a:cubicBezTo>
                <a:cubicBezTo>
                  <a:pt x="0" y="21"/>
                  <a:pt x="2" y="25"/>
                  <a:pt x="5" y="28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5" y="149"/>
                  <a:pt x="129" y="150"/>
                  <a:pt x="133" y="150"/>
                </a:cubicBezTo>
                <a:cubicBezTo>
                  <a:pt x="138" y="150"/>
                  <a:pt x="142" y="149"/>
                  <a:pt x="145" y="145"/>
                </a:cubicBezTo>
                <a:cubicBezTo>
                  <a:pt x="262" y="28"/>
                  <a:pt x="262" y="28"/>
                  <a:pt x="262" y="28"/>
                </a:cubicBezTo>
                <a:cubicBezTo>
                  <a:pt x="265" y="25"/>
                  <a:pt x="267" y="21"/>
                  <a:pt x="267" y="17"/>
                </a:cubicBezTo>
                <a:cubicBezTo>
                  <a:pt x="267" y="12"/>
                  <a:pt x="265" y="8"/>
                  <a:pt x="262" y="5"/>
                </a:cubicBezTo>
                <a:close/>
                <a:moveTo>
                  <a:pt x="262" y="5"/>
                </a:moveTo>
                <a:cubicBezTo>
                  <a:pt x="262" y="5"/>
                  <a:pt x="262" y="5"/>
                  <a:pt x="262" y="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8" name="Freeform 85"/>
          <p:cNvSpPr>
            <a:spLocks noEditPoints="1"/>
          </p:cNvSpPr>
          <p:nvPr/>
        </p:nvSpPr>
        <p:spPr bwMode="auto">
          <a:xfrm>
            <a:off x="6912321" y="7255342"/>
            <a:ext cx="1266631" cy="996798"/>
          </a:xfrm>
          <a:custGeom>
            <a:avLst/>
            <a:gdLst>
              <a:gd name="T0" fmla="*/ 467 w 467"/>
              <a:gd name="T1" fmla="*/ 317 h 367"/>
              <a:gd name="T2" fmla="*/ 467 w 467"/>
              <a:gd name="T3" fmla="*/ 350 h 367"/>
              <a:gd name="T4" fmla="*/ 462 w 467"/>
              <a:gd name="T5" fmla="*/ 362 h 367"/>
              <a:gd name="T6" fmla="*/ 451 w 467"/>
              <a:gd name="T7" fmla="*/ 367 h 367"/>
              <a:gd name="T8" fmla="*/ 17 w 467"/>
              <a:gd name="T9" fmla="*/ 367 h 367"/>
              <a:gd name="T10" fmla="*/ 5 w 467"/>
              <a:gd name="T11" fmla="*/ 362 h 367"/>
              <a:gd name="T12" fmla="*/ 0 w 467"/>
              <a:gd name="T13" fmla="*/ 350 h 367"/>
              <a:gd name="T14" fmla="*/ 0 w 467"/>
              <a:gd name="T15" fmla="*/ 317 h 367"/>
              <a:gd name="T16" fmla="*/ 5 w 467"/>
              <a:gd name="T17" fmla="*/ 305 h 367"/>
              <a:gd name="T18" fmla="*/ 17 w 467"/>
              <a:gd name="T19" fmla="*/ 300 h 367"/>
              <a:gd name="T20" fmla="*/ 451 w 467"/>
              <a:gd name="T21" fmla="*/ 300 h 367"/>
              <a:gd name="T22" fmla="*/ 462 w 467"/>
              <a:gd name="T23" fmla="*/ 305 h 367"/>
              <a:gd name="T24" fmla="*/ 467 w 467"/>
              <a:gd name="T25" fmla="*/ 317 h 367"/>
              <a:gd name="T26" fmla="*/ 117 w 467"/>
              <a:gd name="T27" fmla="*/ 200 h 367"/>
              <a:gd name="T28" fmla="*/ 105 w 467"/>
              <a:gd name="T29" fmla="*/ 205 h 367"/>
              <a:gd name="T30" fmla="*/ 100 w 467"/>
              <a:gd name="T31" fmla="*/ 217 h 367"/>
              <a:gd name="T32" fmla="*/ 100 w 467"/>
              <a:gd name="T33" fmla="*/ 250 h 367"/>
              <a:gd name="T34" fmla="*/ 105 w 467"/>
              <a:gd name="T35" fmla="*/ 262 h 367"/>
              <a:gd name="T36" fmla="*/ 117 w 467"/>
              <a:gd name="T37" fmla="*/ 267 h 367"/>
              <a:gd name="T38" fmla="*/ 350 w 467"/>
              <a:gd name="T39" fmla="*/ 267 h 367"/>
              <a:gd name="T40" fmla="*/ 362 w 467"/>
              <a:gd name="T41" fmla="*/ 262 h 367"/>
              <a:gd name="T42" fmla="*/ 367 w 467"/>
              <a:gd name="T43" fmla="*/ 250 h 367"/>
              <a:gd name="T44" fmla="*/ 367 w 467"/>
              <a:gd name="T45" fmla="*/ 217 h 367"/>
              <a:gd name="T46" fmla="*/ 362 w 467"/>
              <a:gd name="T47" fmla="*/ 205 h 367"/>
              <a:gd name="T48" fmla="*/ 350 w 467"/>
              <a:gd name="T49" fmla="*/ 200 h 367"/>
              <a:gd name="T50" fmla="*/ 117 w 467"/>
              <a:gd name="T51" fmla="*/ 200 h 367"/>
              <a:gd name="T52" fmla="*/ 50 w 467"/>
              <a:gd name="T53" fmla="*/ 167 h 367"/>
              <a:gd name="T54" fmla="*/ 417 w 467"/>
              <a:gd name="T55" fmla="*/ 167 h 367"/>
              <a:gd name="T56" fmla="*/ 429 w 467"/>
              <a:gd name="T57" fmla="*/ 162 h 367"/>
              <a:gd name="T58" fmla="*/ 434 w 467"/>
              <a:gd name="T59" fmla="*/ 150 h 367"/>
              <a:gd name="T60" fmla="*/ 434 w 467"/>
              <a:gd name="T61" fmla="*/ 117 h 367"/>
              <a:gd name="T62" fmla="*/ 429 w 467"/>
              <a:gd name="T63" fmla="*/ 105 h 367"/>
              <a:gd name="T64" fmla="*/ 417 w 467"/>
              <a:gd name="T65" fmla="*/ 100 h 367"/>
              <a:gd name="T66" fmla="*/ 50 w 467"/>
              <a:gd name="T67" fmla="*/ 100 h 367"/>
              <a:gd name="T68" fmla="*/ 38 w 467"/>
              <a:gd name="T69" fmla="*/ 105 h 367"/>
              <a:gd name="T70" fmla="*/ 33 w 467"/>
              <a:gd name="T71" fmla="*/ 117 h 367"/>
              <a:gd name="T72" fmla="*/ 33 w 467"/>
              <a:gd name="T73" fmla="*/ 150 h 367"/>
              <a:gd name="T74" fmla="*/ 38 w 467"/>
              <a:gd name="T75" fmla="*/ 162 h 367"/>
              <a:gd name="T76" fmla="*/ 50 w 467"/>
              <a:gd name="T77" fmla="*/ 167 h 367"/>
              <a:gd name="T78" fmla="*/ 150 w 467"/>
              <a:gd name="T79" fmla="*/ 67 h 367"/>
              <a:gd name="T80" fmla="*/ 317 w 467"/>
              <a:gd name="T81" fmla="*/ 67 h 367"/>
              <a:gd name="T82" fmla="*/ 329 w 467"/>
              <a:gd name="T83" fmla="*/ 62 h 367"/>
              <a:gd name="T84" fmla="*/ 334 w 467"/>
              <a:gd name="T85" fmla="*/ 50 h 367"/>
              <a:gd name="T86" fmla="*/ 334 w 467"/>
              <a:gd name="T87" fmla="*/ 17 h 367"/>
              <a:gd name="T88" fmla="*/ 329 w 467"/>
              <a:gd name="T89" fmla="*/ 5 h 367"/>
              <a:gd name="T90" fmla="*/ 317 w 467"/>
              <a:gd name="T91" fmla="*/ 0 h 367"/>
              <a:gd name="T92" fmla="*/ 150 w 467"/>
              <a:gd name="T93" fmla="*/ 0 h 367"/>
              <a:gd name="T94" fmla="*/ 138 w 467"/>
              <a:gd name="T95" fmla="*/ 5 h 367"/>
              <a:gd name="T96" fmla="*/ 133 w 467"/>
              <a:gd name="T97" fmla="*/ 17 h 367"/>
              <a:gd name="T98" fmla="*/ 133 w 467"/>
              <a:gd name="T99" fmla="*/ 50 h 367"/>
              <a:gd name="T100" fmla="*/ 138 w 467"/>
              <a:gd name="T101" fmla="*/ 62 h 367"/>
              <a:gd name="T102" fmla="*/ 150 w 467"/>
              <a:gd name="T103" fmla="*/ 67 h 367"/>
              <a:gd name="T104" fmla="*/ 150 w 467"/>
              <a:gd name="T105" fmla="*/ 67 h 367"/>
              <a:gd name="T106" fmla="*/ 150 w 467"/>
              <a:gd name="T107" fmla="*/ 6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7" h="367">
                <a:moveTo>
                  <a:pt x="467" y="317"/>
                </a:moveTo>
                <a:cubicBezTo>
                  <a:pt x="467" y="350"/>
                  <a:pt x="467" y="350"/>
                  <a:pt x="467" y="350"/>
                </a:cubicBezTo>
                <a:cubicBezTo>
                  <a:pt x="467" y="355"/>
                  <a:pt x="466" y="359"/>
                  <a:pt x="462" y="362"/>
                </a:cubicBezTo>
                <a:cubicBezTo>
                  <a:pt x="459" y="365"/>
                  <a:pt x="455" y="367"/>
                  <a:pt x="451" y="367"/>
                </a:cubicBezTo>
                <a:cubicBezTo>
                  <a:pt x="17" y="367"/>
                  <a:pt x="17" y="367"/>
                  <a:pt x="17" y="367"/>
                </a:cubicBezTo>
                <a:cubicBezTo>
                  <a:pt x="12" y="367"/>
                  <a:pt x="8" y="365"/>
                  <a:pt x="5" y="362"/>
                </a:cubicBezTo>
                <a:cubicBezTo>
                  <a:pt x="2" y="359"/>
                  <a:pt x="0" y="355"/>
                  <a:pt x="0" y="350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13"/>
                  <a:pt x="2" y="309"/>
                  <a:pt x="5" y="305"/>
                </a:cubicBezTo>
                <a:cubicBezTo>
                  <a:pt x="8" y="302"/>
                  <a:pt x="12" y="300"/>
                  <a:pt x="17" y="300"/>
                </a:cubicBezTo>
                <a:cubicBezTo>
                  <a:pt x="451" y="300"/>
                  <a:pt x="451" y="300"/>
                  <a:pt x="451" y="300"/>
                </a:cubicBezTo>
                <a:cubicBezTo>
                  <a:pt x="455" y="300"/>
                  <a:pt x="459" y="302"/>
                  <a:pt x="462" y="305"/>
                </a:cubicBezTo>
                <a:cubicBezTo>
                  <a:pt x="466" y="309"/>
                  <a:pt x="467" y="313"/>
                  <a:pt x="467" y="317"/>
                </a:cubicBezTo>
                <a:close/>
                <a:moveTo>
                  <a:pt x="117" y="200"/>
                </a:moveTo>
                <a:cubicBezTo>
                  <a:pt x="112" y="200"/>
                  <a:pt x="108" y="202"/>
                  <a:pt x="105" y="205"/>
                </a:cubicBezTo>
                <a:cubicBezTo>
                  <a:pt x="102" y="208"/>
                  <a:pt x="100" y="212"/>
                  <a:pt x="100" y="217"/>
                </a:cubicBezTo>
                <a:cubicBezTo>
                  <a:pt x="100" y="250"/>
                  <a:pt x="100" y="250"/>
                  <a:pt x="100" y="250"/>
                </a:cubicBezTo>
                <a:cubicBezTo>
                  <a:pt x="100" y="255"/>
                  <a:pt x="102" y="259"/>
                  <a:pt x="105" y="262"/>
                </a:cubicBezTo>
                <a:cubicBezTo>
                  <a:pt x="108" y="265"/>
                  <a:pt x="112" y="267"/>
                  <a:pt x="117" y="267"/>
                </a:cubicBezTo>
                <a:cubicBezTo>
                  <a:pt x="350" y="267"/>
                  <a:pt x="350" y="267"/>
                  <a:pt x="350" y="267"/>
                </a:cubicBezTo>
                <a:cubicBezTo>
                  <a:pt x="355" y="267"/>
                  <a:pt x="359" y="265"/>
                  <a:pt x="362" y="262"/>
                </a:cubicBezTo>
                <a:cubicBezTo>
                  <a:pt x="365" y="259"/>
                  <a:pt x="367" y="255"/>
                  <a:pt x="367" y="250"/>
                </a:cubicBezTo>
                <a:cubicBezTo>
                  <a:pt x="367" y="217"/>
                  <a:pt x="367" y="217"/>
                  <a:pt x="367" y="217"/>
                </a:cubicBezTo>
                <a:cubicBezTo>
                  <a:pt x="367" y="212"/>
                  <a:pt x="365" y="208"/>
                  <a:pt x="362" y="205"/>
                </a:cubicBezTo>
                <a:cubicBezTo>
                  <a:pt x="359" y="202"/>
                  <a:pt x="355" y="200"/>
                  <a:pt x="350" y="200"/>
                </a:cubicBezTo>
                <a:lnTo>
                  <a:pt x="117" y="200"/>
                </a:lnTo>
                <a:close/>
                <a:moveTo>
                  <a:pt x="50" y="167"/>
                </a:moveTo>
                <a:cubicBezTo>
                  <a:pt x="417" y="167"/>
                  <a:pt x="417" y="167"/>
                  <a:pt x="417" y="167"/>
                </a:cubicBezTo>
                <a:cubicBezTo>
                  <a:pt x="422" y="167"/>
                  <a:pt x="426" y="165"/>
                  <a:pt x="429" y="162"/>
                </a:cubicBezTo>
                <a:cubicBezTo>
                  <a:pt x="432" y="159"/>
                  <a:pt x="434" y="155"/>
                  <a:pt x="434" y="150"/>
                </a:cubicBezTo>
                <a:cubicBezTo>
                  <a:pt x="434" y="117"/>
                  <a:pt x="434" y="117"/>
                  <a:pt x="434" y="117"/>
                </a:cubicBezTo>
                <a:cubicBezTo>
                  <a:pt x="434" y="112"/>
                  <a:pt x="432" y="108"/>
                  <a:pt x="429" y="105"/>
                </a:cubicBezTo>
                <a:cubicBezTo>
                  <a:pt x="426" y="102"/>
                  <a:pt x="422" y="100"/>
                  <a:pt x="417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46" y="100"/>
                  <a:pt x="42" y="102"/>
                  <a:pt x="38" y="105"/>
                </a:cubicBezTo>
                <a:cubicBezTo>
                  <a:pt x="35" y="108"/>
                  <a:pt x="33" y="112"/>
                  <a:pt x="33" y="117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55"/>
                  <a:pt x="35" y="159"/>
                  <a:pt x="38" y="162"/>
                </a:cubicBezTo>
                <a:cubicBezTo>
                  <a:pt x="42" y="165"/>
                  <a:pt x="46" y="167"/>
                  <a:pt x="50" y="167"/>
                </a:cubicBezTo>
                <a:close/>
                <a:moveTo>
                  <a:pt x="150" y="67"/>
                </a:moveTo>
                <a:cubicBezTo>
                  <a:pt x="317" y="67"/>
                  <a:pt x="317" y="67"/>
                  <a:pt x="317" y="67"/>
                </a:cubicBezTo>
                <a:cubicBezTo>
                  <a:pt x="322" y="67"/>
                  <a:pt x="325" y="65"/>
                  <a:pt x="329" y="62"/>
                </a:cubicBezTo>
                <a:cubicBezTo>
                  <a:pt x="332" y="58"/>
                  <a:pt x="334" y="55"/>
                  <a:pt x="334" y="50"/>
                </a:cubicBezTo>
                <a:cubicBezTo>
                  <a:pt x="334" y="17"/>
                  <a:pt x="334" y="17"/>
                  <a:pt x="334" y="17"/>
                </a:cubicBezTo>
                <a:cubicBezTo>
                  <a:pt x="334" y="12"/>
                  <a:pt x="332" y="8"/>
                  <a:pt x="329" y="5"/>
                </a:cubicBezTo>
                <a:cubicBezTo>
                  <a:pt x="325" y="2"/>
                  <a:pt x="322" y="0"/>
                  <a:pt x="317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46" y="0"/>
                  <a:pt x="142" y="2"/>
                  <a:pt x="138" y="5"/>
                </a:cubicBezTo>
                <a:cubicBezTo>
                  <a:pt x="135" y="8"/>
                  <a:pt x="133" y="12"/>
                  <a:pt x="133" y="1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55"/>
                  <a:pt x="135" y="58"/>
                  <a:pt x="138" y="62"/>
                </a:cubicBezTo>
                <a:cubicBezTo>
                  <a:pt x="142" y="65"/>
                  <a:pt x="146" y="67"/>
                  <a:pt x="150" y="67"/>
                </a:cubicBezTo>
                <a:close/>
                <a:moveTo>
                  <a:pt x="150" y="67"/>
                </a:moveTo>
                <a:cubicBezTo>
                  <a:pt x="150" y="67"/>
                  <a:pt x="150" y="67"/>
                  <a:pt x="150" y="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1" name="Freeform 89"/>
          <p:cNvSpPr>
            <a:spLocks noEditPoints="1"/>
          </p:cNvSpPr>
          <p:nvPr/>
        </p:nvSpPr>
        <p:spPr bwMode="auto">
          <a:xfrm>
            <a:off x="9851916" y="7117251"/>
            <a:ext cx="1272980" cy="1272980"/>
          </a:xfrm>
          <a:custGeom>
            <a:avLst/>
            <a:gdLst>
              <a:gd name="T0" fmla="*/ 396 w 403"/>
              <a:gd name="T1" fmla="*/ 237 h 403"/>
              <a:gd name="T2" fmla="*/ 360 w 403"/>
              <a:gd name="T3" fmla="*/ 201 h 403"/>
              <a:gd name="T4" fmla="*/ 396 w 403"/>
              <a:gd name="T5" fmla="*/ 166 h 403"/>
              <a:gd name="T6" fmla="*/ 401 w 403"/>
              <a:gd name="T7" fmla="*/ 148 h 403"/>
              <a:gd name="T8" fmla="*/ 388 w 403"/>
              <a:gd name="T9" fmla="*/ 135 h 403"/>
              <a:gd name="T10" fmla="*/ 338 w 403"/>
              <a:gd name="T11" fmla="*/ 122 h 403"/>
              <a:gd name="T12" fmla="*/ 352 w 403"/>
              <a:gd name="T13" fmla="*/ 74 h 403"/>
              <a:gd name="T14" fmla="*/ 347 w 403"/>
              <a:gd name="T15" fmla="*/ 55 h 403"/>
              <a:gd name="T16" fmla="*/ 329 w 403"/>
              <a:gd name="T17" fmla="*/ 50 h 403"/>
              <a:gd name="T18" fmla="*/ 281 w 403"/>
              <a:gd name="T19" fmla="*/ 64 h 403"/>
              <a:gd name="T20" fmla="*/ 268 w 403"/>
              <a:gd name="T21" fmla="*/ 15 h 403"/>
              <a:gd name="T22" fmla="*/ 255 w 403"/>
              <a:gd name="T23" fmla="*/ 2 h 403"/>
              <a:gd name="T24" fmla="*/ 237 w 403"/>
              <a:gd name="T25" fmla="*/ 7 h 403"/>
              <a:gd name="T26" fmla="*/ 201 w 403"/>
              <a:gd name="T27" fmla="*/ 43 h 403"/>
              <a:gd name="T28" fmla="*/ 166 w 403"/>
              <a:gd name="T29" fmla="*/ 7 h 403"/>
              <a:gd name="T30" fmla="*/ 148 w 403"/>
              <a:gd name="T31" fmla="*/ 2 h 403"/>
              <a:gd name="T32" fmla="*/ 135 w 403"/>
              <a:gd name="T33" fmla="*/ 15 h 403"/>
              <a:gd name="T34" fmla="*/ 122 w 403"/>
              <a:gd name="T35" fmla="*/ 64 h 403"/>
              <a:gd name="T36" fmla="*/ 74 w 403"/>
              <a:gd name="T37" fmla="*/ 50 h 403"/>
              <a:gd name="T38" fmla="*/ 55 w 403"/>
              <a:gd name="T39" fmla="*/ 55 h 403"/>
              <a:gd name="T40" fmla="*/ 50 w 403"/>
              <a:gd name="T41" fmla="*/ 74 h 403"/>
              <a:gd name="T42" fmla="*/ 64 w 403"/>
              <a:gd name="T43" fmla="*/ 122 h 403"/>
              <a:gd name="T44" fmla="*/ 15 w 403"/>
              <a:gd name="T45" fmla="*/ 135 h 403"/>
              <a:gd name="T46" fmla="*/ 2 w 403"/>
              <a:gd name="T47" fmla="*/ 148 h 403"/>
              <a:gd name="T48" fmla="*/ 7 w 403"/>
              <a:gd name="T49" fmla="*/ 166 h 403"/>
              <a:gd name="T50" fmla="*/ 43 w 403"/>
              <a:gd name="T51" fmla="*/ 201 h 403"/>
              <a:gd name="T52" fmla="*/ 7 w 403"/>
              <a:gd name="T53" fmla="*/ 237 h 403"/>
              <a:gd name="T54" fmla="*/ 2 w 403"/>
              <a:gd name="T55" fmla="*/ 255 h 403"/>
              <a:gd name="T56" fmla="*/ 15 w 403"/>
              <a:gd name="T57" fmla="*/ 268 h 403"/>
              <a:gd name="T58" fmla="*/ 64 w 403"/>
              <a:gd name="T59" fmla="*/ 281 h 403"/>
              <a:gd name="T60" fmla="*/ 50 w 403"/>
              <a:gd name="T61" fmla="*/ 329 h 403"/>
              <a:gd name="T62" fmla="*/ 55 w 403"/>
              <a:gd name="T63" fmla="*/ 347 h 403"/>
              <a:gd name="T64" fmla="*/ 74 w 403"/>
              <a:gd name="T65" fmla="*/ 352 h 403"/>
              <a:gd name="T66" fmla="*/ 122 w 403"/>
              <a:gd name="T67" fmla="*/ 338 h 403"/>
              <a:gd name="T68" fmla="*/ 135 w 403"/>
              <a:gd name="T69" fmla="*/ 387 h 403"/>
              <a:gd name="T70" fmla="*/ 148 w 403"/>
              <a:gd name="T71" fmla="*/ 401 h 403"/>
              <a:gd name="T72" fmla="*/ 166 w 403"/>
              <a:gd name="T73" fmla="*/ 396 h 403"/>
              <a:gd name="T74" fmla="*/ 201 w 403"/>
              <a:gd name="T75" fmla="*/ 360 h 403"/>
              <a:gd name="T76" fmla="*/ 237 w 403"/>
              <a:gd name="T77" fmla="*/ 396 h 403"/>
              <a:gd name="T78" fmla="*/ 250 w 403"/>
              <a:gd name="T79" fmla="*/ 402 h 403"/>
              <a:gd name="T80" fmla="*/ 255 w 403"/>
              <a:gd name="T81" fmla="*/ 401 h 403"/>
              <a:gd name="T82" fmla="*/ 268 w 403"/>
              <a:gd name="T83" fmla="*/ 387 h 403"/>
              <a:gd name="T84" fmla="*/ 281 w 403"/>
              <a:gd name="T85" fmla="*/ 338 h 403"/>
              <a:gd name="T86" fmla="*/ 329 w 403"/>
              <a:gd name="T87" fmla="*/ 352 h 403"/>
              <a:gd name="T88" fmla="*/ 347 w 403"/>
              <a:gd name="T89" fmla="*/ 347 h 403"/>
              <a:gd name="T90" fmla="*/ 352 w 403"/>
              <a:gd name="T91" fmla="*/ 329 h 403"/>
              <a:gd name="T92" fmla="*/ 339 w 403"/>
              <a:gd name="T93" fmla="*/ 281 h 403"/>
              <a:gd name="T94" fmla="*/ 388 w 403"/>
              <a:gd name="T95" fmla="*/ 268 h 403"/>
              <a:gd name="T96" fmla="*/ 401 w 403"/>
              <a:gd name="T97" fmla="*/ 255 h 403"/>
              <a:gd name="T98" fmla="*/ 396 w 403"/>
              <a:gd name="T99" fmla="*/ 237 h 403"/>
              <a:gd name="T100" fmla="*/ 396 w 403"/>
              <a:gd name="T101" fmla="*/ 237 h 403"/>
              <a:gd name="T102" fmla="*/ 396 w 403"/>
              <a:gd name="T103" fmla="*/ 237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3" h="403">
                <a:moveTo>
                  <a:pt x="396" y="237"/>
                </a:moveTo>
                <a:cubicBezTo>
                  <a:pt x="360" y="201"/>
                  <a:pt x="360" y="201"/>
                  <a:pt x="360" y="201"/>
                </a:cubicBezTo>
                <a:cubicBezTo>
                  <a:pt x="396" y="166"/>
                  <a:pt x="396" y="166"/>
                  <a:pt x="396" y="166"/>
                </a:cubicBezTo>
                <a:cubicBezTo>
                  <a:pt x="401" y="161"/>
                  <a:pt x="403" y="155"/>
                  <a:pt x="401" y="148"/>
                </a:cubicBezTo>
                <a:cubicBezTo>
                  <a:pt x="399" y="141"/>
                  <a:pt x="394" y="136"/>
                  <a:pt x="388" y="135"/>
                </a:cubicBezTo>
                <a:cubicBezTo>
                  <a:pt x="338" y="122"/>
                  <a:pt x="338" y="122"/>
                  <a:pt x="338" y="122"/>
                </a:cubicBezTo>
                <a:cubicBezTo>
                  <a:pt x="352" y="74"/>
                  <a:pt x="352" y="74"/>
                  <a:pt x="352" y="74"/>
                </a:cubicBezTo>
                <a:cubicBezTo>
                  <a:pt x="354" y="66"/>
                  <a:pt x="353" y="60"/>
                  <a:pt x="347" y="55"/>
                </a:cubicBezTo>
                <a:cubicBezTo>
                  <a:pt x="342" y="50"/>
                  <a:pt x="336" y="48"/>
                  <a:pt x="329" y="50"/>
                </a:cubicBezTo>
                <a:cubicBezTo>
                  <a:pt x="281" y="64"/>
                  <a:pt x="281" y="64"/>
                  <a:pt x="281" y="64"/>
                </a:cubicBezTo>
                <a:cubicBezTo>
                  <a:pt x="268" y="15"/>
                  <a:pt x="268" y="15"/>
                  <a:pt x="268" y="15"/>
                </a:cubicBezTo>
                <a:cubicBezTo>
                  <a:pt x="266" y="8"/>
                  <a:pt x="262" y="4"/>
                  <a:pt x="255" y="2"/>
                </a:cubicBezTo>
                <a:cubicBezTo>
                  <a:pt x="248" y="0"/>
                  <a:pt x="242" y="2"/>
                  <a:pt x="237" y="7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166" y="7"/>
                  <a:pt x="166" y="7"/>
                  <a:pt x="166" y="7"/>
                </a:cubicBezTo>
                <a:cubicBezTo>
                  <a:pt x="161" y="1"/>
                  <a:pt x="155" y="0"/>
                  <a:pt x="148" y="2"/>
                </a:cubicBezTo>
                <a:cubicBezTo>
                  <a:pt x="141" y="4"/>
                  <a:pt x="136" y="8"/>
                  <a:pt x="135" y="15"/>
                </a:cubicBezTo>
                <a:cubicBezTo>
                  <a:pt x="122" y="64"/>
                  <a:pt x="122" y="64"/>
                  <a:pt x="122" y="64"/>
                </a:cubicBezTo>
                <a:cubicBezTo>
                  <a:pt x="74" y="50"/>
                  <a:pt x="74" y="50"/>
                  <a:pt x="74" y="50"/>
                </a:cubicBezTo>
                <a:cubicBezTo>
                  <a:pt x="66" y="48"/>
                  <a:pt x="60" y="50"/>
                  <a:pt x="55" y="55"/>
                </a:cubicBezTo>
                <a:cubicBezTo>
                  <a:pt x="50" y="60"/>
                  <a:pt x="48" y="66"/>
                  <a:pt x="50" y="74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15" y="135"/>
                  <a:pt x="15" y="135"/>
                  <a:pt x="15" y="135"/>
                </a:cubicBezTo>
                <a:cubicBezTo>
                  <a:pt x="8" y="136"/>
                  <a:pt x="4" y="141"/>
                  <a:pt x="2" y="148"/>
                </a:cubicBezTo>
                <a:cubicBezTo>
                  <a:pt x="0" y="155"/>
                  <a:pt x="2" y="161"/>
                  <a:pt x="7" y="166"/>
                </a:cubicBezTo>
                <a:cubicBezTo>
                  <a:pt x="43" y="201"/>
                  <a:pt x="43" y="201"/>
                  <a:pt x="43" y="201"/>
                </a:cubicBezTo>
                <a:cubicBezTo>
                  <a:pt x="7" y="237"/>
                  <a:pt x="7" y="237"/>
                  <a:pt x="7" y="237"/>
                </a:cubicBezTo>
                <a:cubicBezTo>
                  <a:pt x="2" y="241"/>
                  <a:pt x="0" y="247"/>
                  <a:pt x="2" y="255"/>
                </a:cubicBezTo>
                <a:cubicBezTo>
                  <a:pt x="4" y="262"/>
                  <a:pt x="8" y="266"/>
                  <a:pt x="15" y="268"/>
                </a:cubicBezTo>
                <a:cubicBezTo>
                  <a:pt x="64" y="281"/>
                  <a:pt x="64" y="281"/>
                  <a:pt x="64" y="281"/>
                </a:cubicBezTo>
                <a:cubicBezTo>
                  <a:pt x="50" y="329"/>
                  <a:pt x="50" y="329"/>
                  <a:pt x="50" y="329"/>
                </a:cubicBezTo>
                <a:cubicBezTo>
                  <a:pt x="48" y="336"/>
                  <a:pt x="50" y="342"/>
                  <a:pt x="55" y="347"/>
                </a:cubicBezTo>
                <a:cubicBezTo>
                  <a:pt x="60" y="353"/>
                  <a:pt x="66" y="354"/>
                  <a:pt x="74" y="352"/>
                </a:cubicBezTo>
                <a:cubicBezTo>
                  <a:pt x="122" y="338"/>
                  <a:pt x="122" y="338"/>
                  <a:pt x="122" y="338"/>
                </a:cubicBezTo>
                <a:cubicBezTo>
                  <a:pt x="135" y="387"/>
                  <a:pt x="135" y="387"/>
                  <a:pt x="135" y="387"/>
                </a:cubicBezTo>
                <a:cubicBezTo>
                  <a:pt x="136" y="395"/>
                  <a:pt x="141" y="399"/>
                  <a:pt x="148" y="401"/>
                </a:cubicBezTo>
                <a:cubicBezTo>
                  <a:pt x="155" y="403"/>
                  <a:pt x="161" y="401"/>
                  <a:pt x="166" y="396"/>
                </a:cubicBezTo>
                <a:cubicBezTo>
                  <a:pt x="201" y="360"/>
                  <a:pt x="201" y="360"/>
                  <a:pt x="201" y="360"/>
                </a:cubicBezTo>
                <a:cubicBezTo>
                  <a:pt x="237" y="396"/>
                  <a:pt x="237" y="396"/>
                  <a:pt x="237" y="396"/>
                </a:cubicBezTo>
                <a:cubicBezTo>
                  <a:pt x="240" y="400"/>
                  <a:pt x="244" y="402"/>
                  <a:pt x="250" y="402"/>
                </a:cubicBezTo>
                <a:cubicBezTo>
                  <a:pt x="251" y="402"/>
                  <a:pt x="253" y="401"/>
                  <a:pt x="255" y="401"/>
                </a:cubicBezTo>
                <a:cubicBezTo>
                  <a:pt x="262" y="399"/>
                  <a:pt x="266" y="394"/>
                  <a:pt x="268" y="387"/>
                </a:cubicBezTo>
                <a:cubicBezTo>
                  <a:pt x="281" y="338"/>
                  <a:pt x="281" y="338"/>
                  <a:pt x="281" y="338"/>
                </a:cubicBezTo>
                <a:cubicBezTo>
                  <a:pt x="329" y="352"/>
                  <a:pt x="329" y="352"/>
                  <a:pt x="329" y="352"/>
                </a:cubicBezTo>
                <a:cubicBezTo>
                  <a:pt x="336" y="354"/>
                  <a:pt x="342" y="353"/>
                  <a:pt x="347" y="347"/>
                </a:cubicBezTo>
                <a:cubicBezTo>
                  <a:pt x="353" y="342"/>
                  <a:pt x="354" y="336"/>
                  <a:pt x="352" y="329"/>
                </a:cubicBezTo>
                <a:cubicBezTo>
                  <a:pt x="339" y="281"/>
                  <a:pt x="339" y="281"/>
                  <a:pt x="339" y="281"/>
                </a:cubicBezTo>
                <a:cubicBezTo>
                  <a:pt x="388" y="268"/>
                  <a:pt x="388" y="268"/>
                  <a:pt x="388" y="268"/>
                </a:cubicBezTo>
                <a:cubicBezTo>
                  <a:pt x="394" y="266"/>
                  <a:pt x="399" y="262"/>
                  <a:pt x="401" y="255"/>
                </a:cubicBezTo>
                <a:cubicBezTo>
                  <a:pt x="403" y="247"/>
                  <a:pt x="401" y="241"/>
                  <a:pt x="396" y="237"/>
                </a:cubicBezTo>
                <a:close/>
                <a:moveTo>
                  <a:pt x="396" y="237"/>
                </a:moveTo>
                <a:cubicBezTo>
                  <a:pt x="396" y="237"/>
                  <a:pt x="396" y="237"/>
                  <a:pt x="396" y="23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12797862" y="7117251"/>
            <a:ext cx="1272980" cy="1272980"/>
          </a:xfrm>
          <a:custGeom>
            <a:avLst/>
            <a:gdLst>
              <a:gd name="T0" fmla="*/ 345 w 367"/>
              <a:gd name="T1" fmla="*/ 22 h 367"/>
              <a:gd name="T2" fmla="*/ 292 w 367"/>
              <a:gd name="T3" fmla="*/ 0 h 367"/>
              <a:gd name="T4" fmla="*/ 75 w 367"/>
              <a:gd name="T5" fmla="*/ 0 h 367"/>
              <a:gd name="T6" fmla="*/ 22 w 367"/>
              <a:gd name="T7" fmla="*/ 22 h 367"/>
              <a:gd name="T8" fmla="*/ 0 w 367"/>
              <a:gd name="T9" fmla="*/ 75 h 367"/>
              <a:gd name="T10" fmla="*/ 0 w 367"/>
              <a:gd name="T11" fmla="*/ 292 h 367"/>
              <a:gd name="T12" fmla="*/ 22 w 367"/>
              <a:gd name="T13" fmla="*/ 345 h 367"/>
              <a:gd name="T14" fmla="*/ 75 w 367"/>
              <a:gd name="T15" fmla="*/ 367 h 367"/>
              <a:gd name="T16" fmla="*/ 292 w 367"/>
              <a:gd name="T17" fmla="*/ 367 h 367"/>
              <a:gd name="T18" fmla="*/ 345 w 367"/>
              <a:gd name="T19" fmla="*/ 345 h 367"/>
              <a:gd name="T20" fmla="*/ 367 w 367"/>
              <a:gd name="T21" fmla="*/ 292 h 367"/>
              <a:gd name="T22" fmla="*/ 367 w 367"/>
              <a:gd name="T23" fmla="*/ 75 h 367"/>
              <a:gd name="T24" fmla="*/ 345 w 367"/>
              <a:gd name="T25" fmla="*/ 22 h 367"/>
              <a:gd name="T26" fmla="*/ 334 w 367"/>
              <a:gd name="T27" fmla="*/ 292 h 367"/>
              <a:gd name="T28" fmla="*/ 321 w 367"/>
              <a:gd name="T29" fmla="*/ 321 h 367"/>
              <a:gd name="T30" fmla="*/ 292 w 367"/>
              <a:gd name="T31" fmla="*/ 334 h 367"/>
              <a:gd name="T32" fmla="*/ 75 w 367"/>
              <a:gd name="T33" fmla="*/ 334 h 367"/>
              <a:gd name="T34" fmla="*/ 46 w 367"/>
              <a:gd name="T35" fmla="*/ 321 h 367"/>
              <a:gd name="T36" fmla="*/ 33 w 367"/>
              <a:gd name="T37" fmla="*/ 292 h 367"/>
              <a:gd name="T38" fmla="*/ 33 w 367"/>
              <a:gd name="T39" fmla="*/ 75 h 367"/>
              <a:gd name="T40" fmla="*/ 46 w 367"/>
              <a:gd name="T41" fmla="*/ 46 h 367"/>
              <a:gd name="T42" fmla="*/ 75 w 367"/>
              <a:gd name="T43" fmla="*/ 33 h 367"/>
              <a:gd name="T44" fmla="*/ 292 w 367"/>
              <a:gd name="T45" fmla="*/ 33 h 367"/>
              <a:gd name="T46" fmla="*/ 321 w 367"/>
              <a:gd name="T47" fmla="*/ 46 h 367"/>
              <a:gd name="T48" fmla="*/ 334 w 367"/>
              <a:gd name="T49" fmla="*/ 75 h 367"/>
              <a:gd name="T50" fmla="*/ 334 w 367"/>
              <a:gd name="T51" fmla="*/ 292 h 367"/>
              <a:gd name="T52" fmla="*/ 334 w 367"/>
              <a:gd name="T53" fmla="*/ 292 h 367"/>
              <a:gd name="T54" fmla="*/ 334 w 367"/>
              <a:gd name="T55" fmla="*/ 29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7" h="367">
                <a:moveTo>
                  <a:pt x="345" y="22"/>
                </a:moveTo>
                <a:cubicBezTo>
                  <a:pt x="330" y="7"/>
                  <a:pt x="313" y="0"/>
                  <a:pt x="292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13"/>
                  <a:pt x="7" y="330"/>
                  <a:pt x="22" y="345"/>
                </a:cubicBezTo>
                <a:cubicBezTo>
                  <a:pt x="37" y="360"/>
                  <a:pt x="54" y="367"/>
                  <a:pt x="75" y="367"/>
                </a:cubicBezTo>
                <a:cubicBezTo>
                  <a:pt x="292" y="367"/>
                  <a:pt x="292" y="367"/>
                  <a:pt x="292" y="367"/>
                </a:cubicBezTo>
                <a:cubicBezTo>
                  <a:pt x="313" y="367"/>
                  <a:pt x="330" y="360"/>
                  <a:pt x="345" y="345"/>
                </a:cubicBezTo>
                <a:cubicBezTo>
                  <a:pt x="360" y="330"/>
                  <a:pt x="367" y="313"/>
                  <a:pt x="367" y="292"/>
                </a:cubicBezTo>
                <a:cubicBezTo>
                  <a:pt x="367" y="75"/>
                  <a:pt x="367" y="75"/>
                  <a:pt x="367" y="75"/>
                </a:cubicBezTo>
                <a:cubicBezTo>
                  <a:pt x="367" y="54"/>
                  <a:pt x="360" y="37"/>
                  <a:pt x="345" y="22"/>
                </a:cubicBezTo>
                <a:close/>
                <a:moveTo>
                  <a:pt x="334" y="292"/>
                </a:moveTo>
                <a:cubicBezTo>
                  <a:pt x="334" y="303"/>
                  <a:pt x="330" y="313"/>
                  <a:pt x="321" y="321"/>
                </a:cubicBezTo>
                <a:cubicBezTo>
                  <a:pt x="313" y="330"/>
                  <a:pt x="303" y="334"/>
                  <a:pt x="292" y="334"/>
                </a:cubicBezTo>
                <a:cubicBezTo>
                  <a:pt x="75" y="334"/>
                  <a:pt x="75" y="334"/>
                  <a:pt x="75" y="334"/>
                </a:cubicBezTo>
                <a:cubicBezTo>
                  <a:pt x="64" y="334"/>
                  <a:pt x="54" y="330"/>
                  <a:pt x="46" y="321"/>
                </a:cubicBezTo>
                <a:cubicBezTo>
                  <a:pt x="37" y="313"/>
                  <a:pt x="33" y="303"/>
                  <a:pt x="33" y="292"/>
                </a:cubicBezTo>
                <a:cubicBezTo>
                  <a:pt x="33" y="75"/>
                  <a:pt x="33" y="75"/>
                  <a:pt x="33" y="75"/>
                </a:cubicBezTo>
                <a:cubicBezTo>
                  <a:pt x="33" y="64"/>
                  <a:pt x="37" y="54"/>
                  <a:pt x="46" y="46"/>
                </a:cubicBezTo>
                <a:cubicBezTo>
                  <a:pt x="54" y="37"/>
                  <a:pt x="64" y="33"/>
                  <a:pt x="75" y="33"/>
                </a:cubicBezTo>
                <a:cubicBezTo>
                  <a:pt x="292" y="33"/>
                  <a:pt x="292" y="33"/>
                  <a:pt x="292" y="33"/>
                </a:cubicBezTo>
                <a:cubicBezTo>
                  <a:pt x="303" y="33"/>
                  <a:pt x="313" y="37"/>
                  <a:pt x="321" y="46"/>
                </a:cubicBezTo>
                <a:cubicBezTo>
                  <a:pt x="330" y="54"/>
                  <a:pt x="334" y="64"/>
                  <a:pt x="334" y="75"/>
                </a:cubicBezTo>
                <a:lnTo>
                  <a:pt x="334" y="292"/>
                </a:lnTo>
                <a:close/>
                <a:moveTo>
                  <a:pt x="334" y="292"/>
                </a:moveTo>
                <a:cubicBezTo>
                  <a:pt x="334" y="292"/>
                  <a:pt x="334" y="292"/>
                  <a:pt x="334" y="29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4" name="グループ化 103"/>
          <p:cNvGrpSpPr/>
          <p:nvPr/>
        </p:nvGrpSpPr>
        <p:grpSpPr>
          <a:xfrm>
            <a:off x="15746981" y="7117251"/>
            <a:ext cx="1272980" cy="1272980"/>
            <a:chOff x="7874000" y="3354388"/>
            <a:chExt cx="636588" cy="636588"/>
          </a:xfrm>
        </p:grpSpPr>
        <p:sp>
          <p:nvSpPr>
            <p:cNvPr id="97" name="Freeform 97"/>
            <p:cNvSpPr>
              <a:spLocks noEditPoints="1"/>
            </p:cNvSpPr>
            <p:nvPr/>
          </p:nvSpPr>
          <p:spPr bwMode="auto">
            <a:xfrm>
              <a:off x="7874000" y="33543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8" name="Freeform 98"/>
            <p:cNvSpPr>
              <a:spLocks noEditPoints="1"/>
            </p:cNvSpPr>
            <p:nvPr/>
          </p:nvSpPr>
          <p:spPr bwMode="auto">
            <a:xfrm>
              <a:off x="8016875" y="3551238"/>
              <a:ext cx="350838" cy="271463"/>
            </a:xfrm>
            <a:custGeom>
              <a:avLst/>
              <a:gdLst>
                <a:gd name="T0" fmla="*/ 189 w 220"/>
                <a:gd name="T1" fmla="*/ 5 h 170"/>
                <a:gd name="T2" fmla="*/ 177 w 220"/>
                <a:gd name="T3" fmla="*/ 0 h 170"/>
                <a:gd name="T4" fmla="*/ 165 w 220"/>
                <a:gd name="T5" fmla="*/ 5 h 170"/>
                <a:gd name="T6" fmla="*/ 94 w 220"/>
                <a:gd name="T7" fmla="*/ 76 h 170"/>
                <a:gd name="T8" fmla="*/ 55 w 220"/>
                <a:gd name="T9" fmla="*/ 38 h 170"/>
                <a:gd name="T10" fmla="*/ 43 w 220"/>
                <a:gd name="T11" fmla="*/ 33 h 170"/>
                <a:gd name="T12" fmla="*/ 32 w 220"/>
                <a:gd name="T13" fmla="*/ 38 h 170"/>
                <a:gd name="T14" fmla="*/ 5 w 220"/>
                <a:gd name="T15" fmla="*/ 64 h 170"/>
                <a:gd name="T16" fmla="*/ 0 w 220"/>
                <a:gd name="T17" fmla="*/ 76 h 170"/>
                <a:gd name="T18" fmla="*/ 5 w 220"/>
                <a:gd name="T19" fmla="*/ 88 h 170"/>
                <a:gd name="T20" fmla="*/ 82 w 220"/>
                <a:gd name="T21" fmla="*/ 165 h 170"/>
                <a:gd name="T22" fmla="*/ 94 w 220"/>
                <a:gd name="T23" fmla="*/ 170 h 170"/>
                <a:gd name="T24" fmla="*/ 105 w 220"/>
                <a:gd name="T25" fmla="*/ 165 h 170"/>
                <a:gd name="T26" fmla="*/ 215 w 220"/>
                <a:gd name="T27" fmla="*/ 55 h 170"/>
                <a:gd name="T28" fmla="*/ 220 w 220"/>
                <a:gd name="T29" fmla="*/ 43 h 170"/>
                <a:gd name="T30" fmla="*/ 215 w 220"/>
                <a:gd name="T31" fmla="*/ 31 h 170"/>
                <a:gd name="T32" fmla="*/ 189 w 220"/>
                <a:gd name="T33" fmla="*/ 5 h 170"/>
                <a:gd name="T34" fmla="*/ 189 w 220"/>
                <a:gd name="T35" fmla="*/ 5 h 170"/>
                <a:gd name="T36" fmla="*/ 189 w 220"/>
                <a:gd name="T37" fmla="*/ 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0" h="170">
                  <a:moveTo>
                    <a:pt x="189" y="5"/>
                  </a:moveTo>
                  <a:cubicBezTo>
                    <a:pt x="185" y="1"/>
                    <a:pt x="181" y="0"/>
                    <a:pt x="177" y="0"/>
                  </a:cubicBezTo>
                  <a:cubicBezTo>
                    <a:pt x="172" y="0"/>
                    <a:pt x="169" y="1"/>
                    <a:pt x="165" y="5"/>
                  </a:cubicBezTo>
                  <a:cubicBezTo>
                    <a:pt x="94" y="76"/>
                    <a:pt x="94" y="76"/>
                    <a:pt x="94" y="7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2" y="35"/>
                    <a:pt x="48" y="33"/>
                    <a:pt x="43" y="33"/>
                  </a:cubicBezTo>
                  <a:cubicBezTo>
                    <a:pt x="39" y="33"/>
                    <a:pt x="35" y="35"/>
                    <a:pt x="32" y="38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" y="68"/>
                    <a:pt x="0" y="72"/>
                    <a:pt x="0" y="76"/>
                  </a:cubicBezTo>
                  <a:cubicBezTo>
                    <a:pt x="0" y="81"/>
                    <a:pt x="2" y="85"/>
                    <a:pt x="5" y="88"/>
                  </a:cubicBezTo>
                  <a:cubicBezTo>
                    <a:pt x="82" y="165"/>
                    <a:pt x="82" y="165"/>
                    <a:pt x="82" y="165"/>
                  </a:cubicBezTo>
                  <a:cubicBezTo>
                    <a:pt x="85" y="168"/>
                    <a:pt x="89" y="170"/>
                    <a:pt x="94" y="170"/>
                  </a:cubicBezTo>
                  <a:cubicBezTo>
                    <a:pt x="98" y="170"/>
                    <a:pt x="102" y="168"/>
                    <a:pt x="105" y="165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19" y="51"/>
                    <a:pt x="220" y="47"/>
                    <a:pt x="220" y="43"/>
                  </a:cubicBezTo>
                  <a:cubicBezTo>
                    <a:pt x="220" y="38"/>
                    <a:pt x="219" y="34"/>
                    <a:pt x="215" y="31"/>
                  </a:cubicBezTo>
                  <a:lnTo>
                    <a:pt x="189" y="5"/>
                  </a:lnTo>
                  <a:close/>
                  <a:moveTo>
                    <a:pt x="189" y="5"/>
                  </a:moveTo>
                  <a:cubicBezTo>
                    <a:pt x="189" y="5"/>
                    <a:pt x="189" y="5"/>
                    <a:pt x="189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883285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1017254" y="1485670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9 w 400"/>
              <a:gd name="T27" fmla="*/ 145 h 400"/>
              <a:gd name="T28" fmla="*/ 179 w 400"/>
              <a:gd name="T29" fmla="*/ 305 h 400"/>
              <a:gd name="T30" fmla="*/ 167 w 400"/>
              <a:gd name="T31" fmla="*/ 310 h 400"/>
              <a:gd name="T32" fmla="*/ 155 w 400"/>
              <a:gd name="T33" fmla="*/ 305 h 400"/>
              <a:gd name="T34" fmla="*/ 62 w 400"/>
              <a:gd name="T35" fmla="*/ 212 h 400"/>
              <a:gd name="T36" fmla="*/ 57 w 400"/>
              <a:gd name="T37" fmla="*/ 200 h 400"/>
              <a:gd name="T38" fmla="*/ 62 w 400"/>
              <a:gd name="T39" fmla="*/ 188 h 400"/>
              <a:gd name="T40" fmla="*/ 88 w 400"/>
              <a:gd name="T41" fmla="*/ 162 h 400"/>
              <a:gd name="T42" fmla="*/ 100 w 400"/>
              <a:gd name="T43" fmla="*/ 157 h 400"/>
              <a:gd name="T44" fmla="*/ 112 w 400"/>
              <a:gd name="T45" fmla="*/ 162 h 400"/>
              <a:gd name="T46" fmla="*/ 167 w 400"/>
              <a:gd name="T47" fmla="*/ 217 h 400"/>
              <a:gd name="T48" fmla="*/ 289 w 400"/>
              <a:gd name="T49" fmla="*/ 95 h 400"/>
              <a:gd name="T50" fmla="*/ 300 w 400"/>
              <a:gd name="T51" fmla="*/ 90 h 400"/>
              <a:gd name="T52" fmla="*/ 312 w 400"/>
              <a:gd name="T53" fmla="*/ 95 h 400"/>
              <a:gd name="T54" fmla="*/ 339 w 400"/>
              <a:gd name="T55" fmla="*/ 122 h 400"/>
              <a:gd name="T56" fmla="*/ 344 w 400"/>
              <a:gd name="T57" fmla="*/ 133 h 400"/>
              <a:gd name="T58" fmla="*/ 339 w 400"/>
              <a:gd name="T59" fmla="*/ 145 h 400"/>
              <a:gd name="T60" fmla="*/ 339 w 400"/>
              <a:gd name="T61" fmla="*/ 145 h 400"/>
              <a:gd name="T62" fmla="*/ 339 w 400"/>
              <a:gd name="T63" fmla="*/ 14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9" y="145"/>
                </a:moveTo>
                <a:cubicBezTo>
                  <a:pt x="179" y="305"/>
                  <a:pt x="179" y="305"/>
                  <a:pt x="179" y="305"/>
                </a:cubicBezTo>
                <a:cubicBezTo>
                  <a:pt x="175" y="309"/>
                  <a:pt x="171" y="310"/>
                  <a:pt x="167" y="310"/>
                </a:cubicBezTo>
                <a:cubicBezTo>
                  <a:pt x="162" y="310"/>
                  <a:pt x="158" y="309"/>
                  <a:pt x="155" y="305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58" y="209"/>
                  <a:pt x="57" y="205"/>
                  <a:pt x="57" y="200"/>
                </a:cubicBezTo>
                <a:cubicBezTo>
                  <a:pt x="57" y="196"/>
                  <a:pt x="58" y="192"/>
                  <a:pt x="62" y="188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92" y="159"/>
                  <a:pt x="96" y="157"/>
                  <a:pt x="100" y="157"/>
                </a:cubicBezTo>
                <a:cubicBezTo>
                  <a:pt x="105" y="157"/>
                  <a:pt x="109" y="159"/>
                  <a:pt x="112" y="162"/>
                </a:cubicBezTo>
                <a:cubicBezTo>
                  <a:pt x="167" y="217"/>
                  <a:pt x="167" y="217"/>
                  <a:pt x="167" y="217"/>
                </a:cubicBezTo>
                <a:cubicBezTo>
                  <a:pt x="289" y="95"/>
                  <a:pt x="289" y="95"/>
                  <a:pt x="289" y="95"/>
                </a:cubicBezTo>
                <a:cubicBezTo>
                  <a:pt x="292" y="92"/>
                  <a:pt x="296" y="90"/>
                  <a:pt x="300" y="90"/>
                </a:cubicBezTo>
                <a:cubicBezTo>
                  <a:pt x="305" y="90"/>
                  <a:pt x="309" y="92"/>
                  <a:pt x="312" y="95"/>
                </a:cubicBezTo>
                <a:cubicBezTo>
                  <a:pt x="339" y="122"/>
                  <a:pt x="339" y="122"/>
                  <a:pt x="339" y="122"/>
                </a:cubicBezTo>
                <a:cubicBezTo>
                  <a:pt x="342" y="125"/>
                  <a:pt x="344" y="129"/>
                  <a:pt x="344" y="133"/>
                </a:cubicBezTo>
                <a:cubicBezTo>
                  <a:pt x="344" y="138"/>
                  <a:pt x="342" y="142"/>
                  <a:pt x="339" y="145"/>
                </a:cubicBezTo>
                <a:close/>
                <a:moveTo>
                  <a:pt x="339" y="145"/>
                </a:moveTo>
                <a:cubicBezTo>
                  <a:pt x="339" y="145"/>
                  <a:pt x="339" y="145"/>
                  <a:pt x="339" y="14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7" name="グループ化 76"/>
          <p:cNvGrpSpPr/>
          <p:nvPr/>
        </p:nvGrpSpPr>
        <p:grpSpPr>
          <a:xfrm>
            <a:off x="3960027" y="1582495"/>
            <a:ext cx="1276153" cy="1079335"/>
            <a:chOff x="1979613" y="506412"/>
            <a:chExt cx="638175" cy="539751"/>
          </a:xfrm>
        </p:grpSpPr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1979613" y="506412"/>
              <a:ext cx="539750" cy="539751"/>
            </a:xfrm>
            <a:custGeom>
              <a:avLst/>
              <a:gdLst>
                <a:gd name="T0" fmla="*/ 362 w 367"/>
                <a:gd name="T1" fmla="*/ 202 h 367"/>
                <a:gd name="T2" fmla="*/ 359 w 367"/>
                <a:gd name="T3" fmla="*/ 201 h 367"/>
                <a:gd name="T4" fmla="*/ 353 w 367"/>
                <a:gd name="T5" fmla="*/ 203 h 367"/>
                <a:gd name="T6" fmla="*/ 336 w 367"/>
                <a:gd name="T7" fmla="*/ 220 h 367"/>
                <a:gd name="T8" fmla="*/ 334 w 367"/>
                <a:gd name="T9" fmla="*/ 226 h 367"/>
                <a:gd name="T10" fmla="*/ 334 w 367"/>
                <a:gd name="T11" fmla="*/ 292 h 367"/>
                <a:gd name="T12" fmla="*/ 321 w 367"/>
                <a:gd name="T13" fmla="*/ 321 h 367"/>
                <a:gd name="T14" fmla="*/ 292 w 367"/>
                <a:gd name="T15" fmla="*/ 334 h 367"/>
                <a:gd name="T16" fmla="*/ 75 w 367"/>
                <a:gd name="T17" fmla="*/ 334 h 367"/>
                <a:gd name="T18" fmla="*/ 46 w 367"/>
                <a:gd name="T19" fmla="*/ 321 h 367"/>
                <a:gd name="T20" fmla="*/ 33 w 367"/>
                <a:gd name="T21" fmla="*/ 292 h 367"/>
                <a:gd name="T22" fmla="*/ 33 w 367"/>
                <a:gd name="T23" fmla="*/ 75 h 367"/>
                <a:gd name="T24" fmla="*/ 46 w 367"/>
                <a:gd name="T25" fmla="*/ 46 h 367"/>
                <a:gd name="T26" fmla="*/ 75 w 367"/>
                <a:gd name="T27" fmla="*/ 33 h 367"/>
                <a:gd name="T28" fmla="*/ 292 w 367"/>
                <a:gd name="T29" fmla="*/ 33 h 367"/>
                <a:gd name="T30" fmla="*/ 304 w 367"/>
                <a:gd name="T31" fmla="*/ 35 h 367"/>
                <a:gd name="T32" fmla="*/ 306 w 367"/>
                <a:gd name="T33" fmla="*/ 35 h 367"/>
                <a:gd name="T34" fmla="*/ 312 w 367"/>
                <a:gd name="T35" fmla="*/ 33 h 367"/>
                <a:gd name="T36" fmla="*/ 325 w 367"/>
                <a:gd name="T37" fmla="*/ 20 h 367"/>
                <a:gd name="T38" fmla="*/ 327 w 367"/>
                <a:gd name="T39" fmla="*/ 13 h 367"/>
                <a:gd name="T40" fmla="*/ 323 w 367"/>
                <a:gd name="T41" fmla="*/ 7 h 367"/>
                <a:gd name="T42" fmla="*/ 292 w 367"/>
                <a:gd name="T43" fmla="*/ 0 h 367"/>
                <a:gd name="T44" fmla="*/ 75 w 367"/>
                <a:gd name="T45" fmla="*/ 0 h 367"/>
                <a:gd name="T46" fmla="*/ 22 w 367"/>
                <a:gd name="T47" fmla="*/ 22 h 367"/>
                <a:gd name="T48" fmla="*/ 0 w 367"/>
                <a:gd name="T49" fmla="*/ 75 h 367"/>
                <a:gd name="T50" fmla="*/ 0 w 367"/>
                <a:gd name="T51" fmla="*/ 292 h 367"/>
                <a:gd name="T52" fmla="*/ 22 w 367"/>
                <a:gd name="T53" fmla="*/ 345 h 367"/>
                <a:gd name="T54" fmla="*/ 75 w 367"/>
                <a:gd name="T55" fmla="*/ 367 h 367"/>
                <a:gd name="T56" fmla="*/ 292 w 367"/>
                <a:gd name="T57" fmla="*/ 367 h 367"/>
                <a:gd name="T58" fmla="*/ 345 w 367"/>
                <a:gd name="T59" fmla="*/ 345 h 367"/>
                <a:gd name="T60" fmla="*/ 367 w 367"/>
                <a:gd name="T61" fmla="*/ 292 h 367"/>
                <a:gd name="T62" fmla="*/ 367 w 367"/>
                <a:gd name="T63" fmla="*/ 209 h 367"/>
                <a:gd name="T64" fmla="*/ 362 w 367"/>
                <a:gd name="T65" fmla="*/ 202 h 367"/>
                <a:gd name="T66" fmla="*/ 362 w 367"/>
                <a:gd name="T67" fmla="*/ 202 h 367"/>
                <a:gd name="T68" fmla="*/ 362 w 367"/>
                <a:gd name="T69" fmla="*/ 20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7" h="367">
                  <a:moveTo>
                    <a:pt x="362" y="202"/>
                  </a:moveTo>
                  <a:cubicBezTo>
                    <a:pt x="361" y="201"/>
                    <a:pt x="360" y="201"/>
                    <a:pt x="359" y="201"/>
                  </a:cubicBezTo>
                  <a:cubicBezTo>
                    <a:pt x="356" y="201"/>
                    <a:pt x="354" y="202"/>
                    <a:pt x="353" y="203"/>
                  </a:cubicBezTo>
                  <a:cubicBezTo>
                    <a:pt x="336" y="220"/>
                    <a:pt x="336" y="220"/>
                    <a:pt x="336" y="220"/>
                  </a:cubicBezTo>
                  <a:cubicBezTo>
                    <a:pt x="335" y="222"/>
                    <a:pt x="334" y="224"/>
                    <a:pt x="334" y="226"/>
                  </a:cubicBezTo>
                  <a:cubicBezTo>
                    <a:pt x="334" y="292"/>
                    <a:pt x="334" y="292"/>
                    <a:pt x="334" y="292"/>
                  </a:cubicBezTo>
                  <a:cubicBezTo>
                    <a:pt x="334" y="303"/>
                    <a:pt x="330" y="313"/>
                    <a:pt x="321" y="321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1"/>
                  </a:cubicBezTo>
                  <a:cubicBezTo>
                    <a:pt x="37" y="313"/>
                    <a:pt x="33" y="303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7"/>
                    <a:pt x="64" y="33"/>
                    <a:pt x="75" y="33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6" y="33"/>
                    <a:pt x="300" y="34"/>
                    <a:pt x="304" y="35"/>
                  </a:cubicBezTo>
                  <a:cubicBezTo>
                    <a:pt x="305" y="35"/>
                    <a:pt x="306" y="35"/>
                    <a:pt x="306" y="35"/>
                  </a:cubicBezTo>
                  <a:cubicBezTo>
                    <a:pt x="308" y="35"/>
                    <a:pt x="310" y="35"/>
                    <a:pt x="312" y="33"/>
                  </a:cubicBezTo>
                  <a:cubicBezTo>
                    <a:pt x="325" y="20"/>
                    <a:pt x="325" y="20"/>
                    <a:pt x="325" y="20"/>
                  </a:cubicBezTo>
                  <a:cubicBezTo>
                    <a:pt x="327" y="18"/>
                    <a:pt x="328" y="15"/>
                    <a:pt x="327" y="13"/>
                  </a:cubicBezTo>
                  <a:cubicBezTo>
                    <a:pt x="327" y="10"/>
                    <a:pt x="325" y="8"/>
                    <a:pt x="323" y="7"/>
                  </a:cubicBezTo>
                  <a:cubicBezTo>
                    <a:pt x="313" y="2"/>
                    <a:pt x="303" y="0"/>
                    <a:pt x="29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0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0"/>
                    <a:pt x="367" y="313"/>
                    <a:pt x="367" y="292"/>
                  </a:cubicBezTo>
                  <a:cubicBezTo>
                    <a:pt x="367" y="209"/>
                    <a:pt x="367" y="209"/>
                    <a:pt x="367" y="209"/>
                  </a:cubicBezTo>
                  <a:cubicBezTo>
                    <a:pt x="367" y="205"/>
                    <a:pt x="365" y="203"/>
                    <a:pt x="362" y="202"/>
                  </a:cubicBezTo>
                  <a:close/>
                  <a:moveTo>
                    <a:pt x="362" y="202"/>
                  </a:moveTo>
                  <a:cubicBezTo>
                    <a:pt x="362" y="202"/>
                    <a:pt x="362" y="202"/>
                    <a:pt x="362" y="20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078038" y="531813"/>
              <a:ext cx="539750" cy="415925"/>
            </a:xfrm>
            <a:custGeom>
              <a:avLst/>
              <a:gdLst>
                <a:gd name="T0" fmla="*/ 360 w 367"/>
                <a:gd name="T1" fmla="*/ 35 h 283"/>
                <a:gd name="T2" fmla="*/ 332 w 367"/>
                <a:gd name="T3" fmla="*/ 6 h 283"/>
                <a:gd name="T4" fmla="*/ 317 w 367"/>
                <a:gd name="T5" fmla="*/ 0 h 283"/>
                <a:gd name="T6" fmla="*/ 302 w 367"/>
                <a:gd name="T7" fmla="*/ 6 h 283"/>
                <a:gd name="T8" fmla="*/ 133 w 367"/>
                <a:gd name="T9" fmla="*/ 175 h 283"/>
                <a:gd name="T10" fmla="*/ 65 w 367"/>
                <a:gd name="T11" fmla="*/ 106 h 283"/>
                <a:gd name="T12" fmla="*/ 50 w 367"/>
                <a:gd name="T13" fmla="*/ 100 h 283"/>
                <a:gd name="T14" fmla="*/ 35 w 367"/>
                <a:gd name="T15" fmla="*/ 106 h 283"/>
                <a:gd name="T16" fmla="*/ 6 w 367"/>
                <a:gd name="T17" fmla="*/ 135 h 283"/>
                <a:gd name="T18" fmla="*/ 0 w 367"/>
                <a:gd name="T19" fmla="*/ 150 h 283"/>
                <a:gd name="T20" fmla="*/ 6 w 367"/>
                <a:gd name="T21" fmla="*/ 165 h 283"/>
                <a:gd name="T22" fmla="*/ 118 w 367"/>
                <a:gd name="T23" fmla="*/ 277 h 283"/>
                <a:gd name="T24" fmla="*/ 133 w 367"/>
                <a:gd name="T25" fmla="*/ 283 h 283"/>
                <a:gd name="T26" fmla="*/ 148 w 367"/>
                <a:gd name="T27" fmla="*/ 277 h 283"/>
                <a:gd name="T28" fmla="*/ 360 w 367"/>
                <a:gd name="T29" fmla="*/ 65 h 283"/>
                <a:gd name="T30" fmla="*/ 367 w 367"/>
                <a:gd name="T31" fmla="*/ 50 h 283"/>
                <a:gd name="T32" fmla="*/ 360 w 367"/>
                <a:gd name="T33" fmla="*/ 35 h 283"/>
                <a:gd name="T34" fmla="*/ 360 w 367"/>
                <a:gd name="T35" fmla="*/ 35 h 283"/>
                <a:gd name="T36" fmla="*/ 360 w 367"/>
                <a:gd name="T37" fmla="*/ 3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7" h="283">
                  <a:moveTo>
                    <a:pt x="360" y="35"/>
                  </a:moveTo>
                  <a:cubicBezTo>
                    <a:pt x="332" y="6"/>
                    <a:pt x="332" y="6"/>
                    <a:pt x="332" y="6"/>
                  </a:cubicBezTo>
                  <a:cubicBezTo>
                    <a:pt x="327" y="2"/>
                    <a:pt x="323" y="0"/>
                    <a:pt x="317" y="0"/>
                  </a:cubicBezTo>
                  <a:cubicBezTo>
                    <a:pt x="311" y="0"/>
                    <a:pt x="306" y="2"/>
                    <a:pt x="302" y="6"/>
                  </a:cubicBezTo>
                  <a:cubicBezTo>
                    <a:pt x="133" y="175"/>
                    <a:pt x="133" y="175"/>
                    <a:pt x="133" y="175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0" y="102"/>
                    <a:pt x="56" y="100"/>
                    <a:pt x="50" y="100"/>
                  </a:cubicBezTo>
                  <a:cubicBezTo>
                    <a:pt x="44" y="100"/>
                    <a:pt x="39" y="102"/>
                    <a:pt x="35" y="106"/>
                  </a:cubicBezTo>
                  <a:cubicBezTo>
                    <a:pt x="6" y="135"/>
                    <a:pt x="6" y="135"/>
                    <a:pt x="6" y="135"/>
                  </a:cubicBezTo>
                  <a:cubicBezTo>
                    <a:pt x="2" y="139"/>
                    <a:pt x="0" y="144"/>
                    <a:pt x="0" y="150"/>
                  </a:cubicBezTo>
                  <a:cubicBezTo>
                    <a:pt x="0" y="156"/>
                    <a:pt x="2" y="161"/>
                    <a:pt x="6" y="165"/>
                  </a:cubicBezTo>
                  <a:cubicBezTo>
                    <a:pt x="118" y="277"/>
                    <a:pt x="118" y="277"/>
                    <a:pt x="118" y="277"/>
                  </a:cubicBezTo>
                  <a:cubicBezTo>
                    <a:pt x="123" y="281"/>
                    <a:pt x="128" y="283"/>
                    <a:pt x="133" y="283"/>
                  </a:cubicBezTo>
                  <a:cubicBezTo>
                    <a:pt x="139" y="283"/>
                    <a:pt x="144" y="281"/>
                    <a:pt x="148" y="277"/>
                  </a:cubicBezTo>
                  <a:cubicBezTo>
                    <a:pt x="360" y="65"/>
                    <a:pt x="360" y="65"/>
                    <a:pt x="360" y="65"/>
                  </a:cubicBezTo>
                  <a:cubicBezTo>
                    <a:pt x="364" y="60"/>
                    <a:pt x="367" y="55"/>
                    <a:pt x="367" y="50"/>
                  </a:cubicBezTo>
                  <a:cubicBezTo>
                    <a:pt x="367" y="44"/>
                    <a:pt x="364" y="39"/>
                    <a:pt x="360" y="35"/>
                  </a:cubicBezTo>
                  <a:close/>
                  <a:moveTo>
                    <a:pt x="360" y="35"/>
                  </a:moveTo>
                  <a:cubicBezTo>
                    <a:pt x="360" y="35"/>
                    <a:pt x="360" y="35"/>
                    <a:pt x="360" y="3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6909145" y="1485670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170 h 400"/>
              <a:gd name="T28" fmla="*/ 189 w 400"/>
              <a:gd name="T29" fmla="*/ 311 h 400"/>
              <a:gd name="T30" fmla="*/ 177 w 400"/>
              <a:gd name="T31" fmla="*/ 316 h 400"/>
              <a:gd name="T32" fmla="*/ 165 w 400"/>
              <a:gd name="T33" fmla="*/ 311 h 400"/>
              <a:gd name="T34" fmla="*/ 70 w 400"/>
              <a:gd name="T35" fmla="*/ 217 h 400"/>
              <a:gd name="T36" fmla="*/ 66 w 400"/>
              <a:gd name="T37" fmla="*/ 205 h 400"/>
              <a:gd name="T38" fmla="*/ 70 w 400"/>
              <a:gd name="T39" fmla="*/ 193 h 400"/>
              <a:gd name="T40" fmla="*/ 94 w 400"/>
              <a:gd name="T41" fmla="*/ 170 h 400"/>
              <a:gd name="T42" fmla="*/ 106 w 400"/>
              <a:gd name="T43" fmla="*/ 165 h 400"/>
              <a:gd name="T44" fmla="*/ 118 w 400"/>
              <a:gd name="T45" fmla="*/ 170 h 400"/>
              <a:gd name="T46" fmla="*/ 177 w 400"/>
              <a:gd name="T47" fmla="*/ 229 h 400"/>
              <a:gd name="T48" fmla="*/ 283 w 400"/>
              <a:gd name="T49" fmla="*/ 123 h 400"/>
              <a:gd name="T50" fmla="*/ 295 w 400"/>
              <a:gd name="T51" fmla="*/ 118 h 400"/>
              <a:gd name="T52" fmla="*/ 306 w 400"/>
              <a:gd name="T53" fmla="*/ 123 h 400"/>
              <a:gd name="T54" fmla="*/ 330 w 400"/>
              <a:gd name="T55" fmla="*/ 146 h 400"/>
              <a:gd name="T56" fmla="*/ 335 w 400"/>
              <a:gd name="T57" fmla="*/ 158 h 400"/>
              <a:gd name="T58" fmla="*/ 330 w 400"/>
              <a:gd name="T59" fmla="*/ 170 h 400"/>
              <a:gd name="T60" fmla="*/ 330 w 400"/>
              <a:gd name="T61" fmla="*/ 170 h 400"/>
              <a:gd name="T62" fmla="*/ 330 w 400"/>
              <a:gd name="T63" fmla="*/ 17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170"/>
                </a:moveTo>
                <a:cubicBezTo>
                  <a:pt x="189" y="311"/>
                  <a:pt x="189" y="311"/>
                  <a:pt x="189" y="311"/>
                </a:cubicBezTo>
                <a:cubicBezTo>
                  <a:pt x="185" y="315"/>
                  <a:pt x="181" y="316"/>
                  <a:pt x="177" y="316"/>
                </a:cubicBezTo>
                <a:cubicBezTo>
                  <a:pt x="172" y="316"/>
                  <a:pt x="168" y="315"/>
                  <a:pt x="165" y="311"/>
                </a:cubicBezTo>
                <a:cubicBezTo>
                  <a:pt x="70" y="217"/>
                  <a:pt x="70" y="217"/>
                  <a:pt x="70" y="217"/>
                </a:cubicBezTo>
                <a:cubicBezTo>
                  <a:pt x="67" y="214"/>
                  <a:pt x="66" y="210"/>
                  <a:pt x="66" y="205"/>
                </a:cubicBezTo>
                <a:cubicBezTo>
                  <a:pt x="66" y="200"/>
                  <a:pt x="67" y="196"/>
                  <a:pt x="70" y="193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97" y="166"/>
                  <a:pt x="101" y="165"/>
                  <a:pt x="106" y="165"/>
                </a:cubicBezTo>
                <a:cubicBezTo>
                  <a:pt x="110" y="165"/>
                  <a:pt x="114" y="166"/>
                  <a:pt x="118" y="170"/>
                </a:cubicBezTo>
                <a:cubicBezTo>
                  <a:pt x="177" y="229"/>
                  <a:pt x="177" y="229"/>
                  <a:pt x="177" y="229"/>
                </a:cubicBezTo>
                <a:cubicBezTo>
                  <a:pt x="283" y="123"/>
                  <a:pt x="283" y="123"/>
                  <a:pt x="283" y="123"/>
                </a:cubicBezTo>
                <a:cubicBezTo>
                  <a:pt x="286" y="119"/>
                  <a:pt x="290" y="118"/>
                  <a:pt x="295" y="118"/>
                </a:cubicBezTo>
                <a:cubicBezTo>
                  <a:pt x="299" y="118"/>
                  <a:pt x="303" y="119"/>
                  <a:pt x="306" y="123"/>
                </a:cubicBezTo>
                <a:cubicBezTo>
                  <a:pt x="330" y="146"/>
                  <a:pt x="330" y="146"/>
                  <a:pt x="330" y="146"/>
                </a:cubicBezTo>
                <a:cubicBezTo>
                  <a:pt x="333" y="149"/>
                  <a:pt x="335" y="153"/>
                  <a:pt x="335" y="158"/>
                </a:cubicBezTo>
                <a:cubicBezTo>
                  <a:pt x="335" y="163"/>
                  <a:pt x="333" y="167"/>
                  <a:pt x="330" y="170"/>
                </a:cubicBezTo>
                <a:close/>
                <a:moveTo>
                  <a:pt x="330" y="170"/>
                </a:moveTo>
                <a:cubicBezTo>
                  <a:pt x="330" y="170"/>
                  <a:pt x="330" y="170"/>
                  <a:pt x="330" y="17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8" name="グループ化 77"/>
          <p:cNvGrpSpPr/>
          <p:nvPr/>
        </p:nvGrpSpPr>
        <p:grpSpPr>
          <a:xfrm>
            <a:off x="9855090" y="1557097"/>
            <a:ext cx="1272980" cy="1130126"/>
            <a:chOff x="4927600" y="509588"/>
            <a:chExt cx="636588" cy="565150"/>
          </a:xfrm>
        </p:grpSpPr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4927600" y="509588"/>
              <a:ext cx="95250" cy="565150"/>
            </a:xfrm>
            <a:custGeom>
              <a:avLst/>
              <a:gdLst>
                <a:gd name="T0" fmla="*/ 33 w 67"/>
                <a:gd name="T1" fmla="*/ 0 h 400"/>
                <a:gd name="T2" fmla="*/ 10 w 67"/>
                <a:gd name="T3" fmla="*/ 10 h 400"/>
                <a:gd name="T4" fmla="*/ 0 w 67"/>
                <a:gd name="T5" fmla="*/ 33 h 400"/>
                <a:gd name="T6" fmla="*/ 5 w 67"/>
                <a:gd name="T7" fmla="*/ 50 h 400"/>
                <a:gd name="T8" fmla="*/ 17 w 67"/>
                <a:gd name="T9" fmla="*/ 62 h 400"/>
                <a:gd name="T10" fmla="*/ 17 w 67"/>
                <a:gd name="T11" fmla="*/ 392 h 400"/>
                <a:gd name="T12" fmla="*/ 19 w 67"/>
                <a:gd name="T13" fmla="*/ 398 h 400"/>
                <a:gd name="T14" fmla="*/ 25 w 67"/>
                <a:gd name="T15" fmla="*/ 400 h 400"/>
                <a:gd name="T16" fmla="*/ 42 w 67"/>
                <a:gd name="T17" fmla="*/ 400 h 400"/>
                <a:gd name="T18" fmla="*/ 48 w 67"/>
                <a:gd name="T19" fmla="*/ 398 h 400"/>
                <a:gd name="T20" fmla="*/ 50 w 67"/>
                <a:gd name="T21" fmla="*/ 392 h 400"/>
                <a:gd name="T22" fmla="*/ 50 w 67"/>
                <a:gd name="T23" fmla="*/ 62 h 400"/>
                <a:gd name="T24" fmla="*/ 62 w 67"/>
                <a:gd name="T25" fmla="*/ 50 h 400"/>
                <a:gd name="T26" fmla="*/ 67 w 67"/>
                <a:gd name="T27" fmla="*/ 33 h 400"/>
                <a:gd name="T28" fmla="*/ 57 w 67"/>
                <a:gd name="T29" fmla="*/ 10 h 400"/>
                <a:gd name="T30" fmla="*/ 33 w 67"/>
                <a:gd name="T31" fmla="*/ 0 h 400"/>
                <a:gd name="T32" fmla="*/ 33 w 67"/>
                <a:gd name="T33" fmla="*/ 0 h 400"/>
                <a:gd name="T34" fmla="*/ 33 w 67"/>
                <a:gd name="T3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" h="400">
                  <a:moveTo>
                    <a:pt x="33" y="0"/>
                  </a:move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39"/>
                    <a:pt x="2" y="45"/>
                    <a:pt x="5" y="50"/>
                  </a:cubicBezTo>
                  <a:cubicBezTo>
                    <a:pt x="8" y="55"/>
                    <a:pt x="12" y="59"/>
                    <a:pt x="17" y="62"/>
                  </a:cubicBezTo>
                  <a:cubicBezTo>
                    <a:pt x="17" y="392"/>
                    <a:pt x="17" y="392"/>
                    <a:pt x="17" y="392"/>
                  </a:cubicBezTo>
                  <a:cubicBezTo>
                    <a:pt x="17" y="395"/>
                    <a:pt x="17" y="397"/>
                    <a:pt x="19" y="398"/>
                  </a:cubicBezTo>
                  <a:cubicBezTo>
                    <a:pt x="21" y="400"/>
                    <a:pt x="23" y="400"/>
                    <a:pt x="25" y="400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44" y="400"/>
                    <a:pt x="46" y="400"/>
                    <a:pt x="48" y="398"/>
                  </a:cubicBezTo>
                  <a:cubicBezTo>
                    <a:pt x="49" y="397"/>
                    <a:pt x="50" y="395"/>
                    <a:pt x="50" y="39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5" y="59"/>
                    <a:pt x="59" y="55"/>
                    <a:pt x="62" y="50"/>
                  </a:cubicBezTo>
                  <a:cubicBezTo>
                    <a:pt x="65" y="45"/>
                    <a:pt x="67" y="39"/>
                    <a:pt x="67" y="33"/>
                  </a:cubicBezTo>
                  <a:cubicBezTo>
                    <a:pt x="67" y="24"/>
                    <a:pt x="63" y="16"/>
                    <a:pt x="57" y="10"/>
                  </a:cubicBezTo>
                  <a:cubicBezTo>
                    <a:pt x="50" y="3"/>
                    <a:pt x="43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3" name="Freeform 19"/>
            <p:cNvSpPr>
              <a:spLocks noEditPoints="1"/>
            </p:cNvSpPr>
            <p:nvPr/>
          </p:nvSpPr>
          <p:spPr bwMode="auto">
            <a:xfrm>
              <a:off x="5022850" y="554038"/>
              <a:ext cx="541338" cy="379413"/>
            </a:xfrm>
            <a:custGeom>
              <a:avLst/>
              <a:gdLst>
                <a:gd name="T0" fmla="*/ 359 w 384"/>
                <a:gd name="T1" fmla="*/ 3 h 268"/>
                <a:gd name="T2" fmla="*/ 270 w 384"/>
                <a:gd name="T3" fmla="*/ 37 h 268"/>
                <a:gd name="T4" fmla="*/ 193 w 384"/>
                <a:gd name="T5" fmla="*/ 9 h 268"/>
                <a:gd name="T6" fmla="*/ 98 w 384"/>
                <a:gd name="T7" fmla="*/ 6 h 268"/>
                <a:gd name="T8" fmla="*/ 28 w 384"/>
                <a:gd name="T9" fmla="*/ 33 h 268"/>
                <a:gd name="T10" fmla="*/ 0 w 384"/>
                <a:gd name="T11" fmla="*/ 58 h 268"/>
                <a:gd name="T12" fmla="*/ 8 w 384"/>
                <a:gd name="T13" fmla="*/ 266 h 268"/>
                <a:gd name="T14" fmla="*/ 25 w 384"/>
                <a:gd name="T15" fmla="*/ 266 h 268"/>
                <a:gd name="T16" fmla="*/ 146 w 384"/>
                <a:gd name="T17" fmla="*/ 228 h 268"/>
                <a:gd name="T18" fmla="*/ 199 w 384"/>
                <a:gd name="T19" fmla="*/ 239 h 268"/>
                <a:gd name="T20" fmla="*/ 233 w 384"/>
                <a:gd name="T21" fmla="*/ 255 h 268"/>
                <a:gd name="T22" fmla="*/ 370 w 384"/>
                <a:gd name="T23" fmla="*/ 234 h 268"/>
                <a:gd name="T24" fmla="*/ 384 w 384"/>
                <a:gd name="T25" fmla="*/ 217 h 268"/>
                <a:gd name="T26" fmla="*/ 375 w 384"/>
                <a:gd name="T27" fmla="*/ 4 h 268"/>
                <a:gd name="T28" fmla="*/ 133 w 384"/>
                <a:gd name="T29" fmla="*/ 35 h 268"/>
                <a:gd name="T30" fmla="*/ 33 w 384"/>
                <a:gd name="T31" fmla="*/ 117 h 268"/>
                <a:gd name="T32" fmla="*/ 133 w 384"/>
                <a:gd name="T33" fmla="*/ 195 h 268"/>
                <a:gd name="T34" fmla="*/ 33 w 384"/>
                <a:gd name="T35" fmla="*/ 176 h 268"/>
                <a:gd name="T36" fmla="*/ 133 w 384"/>
                <a:gd name="T37" fmla="*/ 195 h 268"/>
                <a:gd name="T38" fmla="*/ 274 w 384"/>
                <a:gd name="T39" fmla="*/ 231 h 268"/>
                <a:gd name="T40" fmla="*/ 250 w 384"/>
                <a:gd name="T41" fmla="*/ 178 h 268"/>
                <a:gd name="T42" fmla="*/ 350 w 384"/>
                <a:gd name="T43" fmla="*/ 207 h 268"/>
                <a:gd name="T44" fmla="*/ 250 w 384"/>
                <a:gd name="T45" fmla="*/ 119 h 268"/>
                <a:gd name="T46" fmla="*/ 240 w 384"/>
                <a:gd name="T47" fmla="*/ 174 h 268"/>
                <a:gd name="T48" fmla="*/ 138 w 384"/>
                <a:gd name="T49" fmla="*/ 145 h 268"/>
                <a:gd name="T50" fmla="*/ 133 w 384"/>
                <a:gd name="T51" fmla="*/ 87 h 268"/>
                <a:gd name="T52" fmla="*/ 157 w 384"/>
                <a:gd name="T53" fmla="*/ 87 h 268"/>
                <a:gd name="T54" fmla="*/ 178 w 384"/>
                <a:gd name="T55" fmla="*/ 90 h 268"/>
                <a:gd name="T56" fmla="*/ 197 w 384"/>
                <a:gd name="T57" fmla="*/ 95 h 268"/>
                <a:gd name="T58" fmla="*/ 214 w 384"/>
                <a:gd name="T59" fmla="*/ 103 h 268"/>
                <a:gd name="T60" fmla="*/ 231 w 384"/>
                <a:gd name="T61" fmla="*/ 111 h 268"/>
                <a:gd name="T62" fmla="*/ 250 w 384"/>
                <a:gd name="T63" fmla="*/ 119 h 268"/>
                <a:gd name="T64" fmla="*/ 270 w 384"/>
                <a:gd name="T65" fmla="*/ 70 h 268"/>
                <a:gd name="T66" fmla="*/ 350 w 384"/>
                <a:gd name="T67" fmla="*/ 96 h 268"/>
                <a:gd name="T68" fmla="*/ 350 w 384"/>
                <a:gd name="T69" fmla="*/ 96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4" h="268">
                  <a:moveTo>
                    <a:pt x="375" y="4"/>
                  </a:moveTo>
                  <a:cubicBezTo>
                    <a:pt x="370" y="1"/>
                    <a:pt x="365" y="0"/>
                    <a:pt x="359" y="3"/>
                  </a:cubicBezTo>
                  <a:cubicBezTo>
                    <a:pt x="358" y="4"/>
                    <a:pt x="355" y="6"/>
                    <a:pt x="351" y="8"/>
                  </a:cubicBezTo>
                  <a:cubicBezTo>
                    <a:pt x="319" y="27"/>
                    <a:pt x="292" y="37"/>
                    <a:pt x="270" y="37"/>
                  </a:cubicBezTo>
                  <a:cubicBezTo>
                    <a:pt x="262" y="37"/>
                    <a:pt x="254" y="35"/>
                    <a:pt x="247" y="32"/>
                  </a:cubicBezTo>
                  <a:cubicBezTo>
                    <a:pt x="228" y="22"/>
                    <a:pt x="210" y="15"/>
                    <a:pt x="193" y="9"/>
                  </a:cubicBezTo>
                  <a:cubicBezTo>
                    <a:pt x="176" y="4"/>
                    <a:pt x="158" y="1"/>
                    <a:pt x="138" y="1"/>
                  </a:cubicBezTo>
                  <a:cubicBezTo>
                    <a:pt x="126" y="1"/>
                    <a:pt x="112" y="3"/>
                    <a:pt x="98" y="6"/>
                  </a:cubicBezTo>
                  <a:cubicBezTo>
                    <a:pt x="84" y="10"/>
                    <a:pt x="70" y="14"/>
                    <a:pt x="58" y="19"/>
                  </a:cubicBezTo>
                  <a:cubicBezTo>
                    <a:pt x="46" y="25"/>
                    <a:pt x="36" y="29"/>
                    <a:pt x="28" y="33"/>
                  </a:cubicBezTo>
                  <a:cubicBezTo>
                    <a:pt x="21" y="37"/>
                    <a:pt x="14" y="40"/>
                    <a:pt x="8" y="44"/>
                  </a:cubicBezTo>
                  <a:cubicBezTo>
                    <a:pt x="2" y="47"/>
                    <a:pt x="0" y="52"/>
                    <a:pt x="0" y="5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58"/>
                    <a:pt x="3" y="263"/>
                    <a:pt x="8" y="266"/>
                  </a:cubicBezTo>
                  <a:cubicBezTo>
                    <a:pt x="11" y="268"/>
                    <a:pt x="14" y="268"/>
                    <a:pt x="16" y="268"/>
                  </a:cubicBezTo>
                  <a:cubicBezTo>
                    <a:pt x="20" y="268"/>
                    <a:pt x="22" y="268"/>
                    <a:pt x="25" y="266"/>
                  </a:cubicBezTo>
                  <a:cubicBezTo>
                    <a:pt x="42" y="256"/>
                    <a:pt x="61" y="247"/>
                    <a:pt x="85" y="239"/>
                  </a:cubicBezTo>
                  <a:cubicBezTo>
                    <a:pt x="108" y="232"/>
                    <a:pt x="128" y="228"/>
                    <a:pt x="146" y="228"/>
                  </a:cubicBezTo>
                  <a:cubicBezTo>
                    <a:pt x="156" y="228"/>
                    <a:pt x="166" y="229"/>
                    <a:pt x="176" y="232"/>
                  </a:cubicBezTo>
                  <a:cubicBezTo>
                    <a:pt x="185" y="234"/>
                    <a:pt x="193" y="237"/>
                    <a:pt x="199" y="239"/>
                  </a:cubicBezTo>
                  <a:cubicBezTo>
                    <a:pt x="206" y="242"/>
                    <a:pt x="214" y="246"/>
                    <a:pt x="225" y="252"/>
                  </a:cubicBezTo>
                  <a:cubicBezTo>
                    <a:pt x="233" y="255"/>
                    <a:pt x="233" y="255"/>
                    <a:pt x="233" y="255"/>
                  </a:cubicBezTo>
                  <a:cubicBezTo>
                    <a:pt x="245" y="261"/>
                    <a:pt x="258" y="264"/>
                    <a:pt x="274" y="264"/>
                  </a:cubicBezTo>
                  <a:cubicBezTo>
                    <a:pt x="300" y="264"/>
                    <a:pt x="332" y="254"/>
                    <a:pt x="370" y="234"/>
                  </a:cubicBezTo>
                  <a:cubicBezTo>
                    <a:pt x="371" y="233"/>
                    <a:pt x="373" y="233"/>
                    <a:pt x="374" y="232"/>
                  </a:cubicBezTo>
                  <a:cubicBezTo>
                    <a:pt x="380" y="229"/>
                    <a:pt x="384" y="224"/>
                    <a:pt x="384" y="217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4" y="12"/>
                    <a:pt x="381" y="7"/>
                    <a:pt x="375" y="4"/>
                  </a:cubicBezTo>
                  <a:close/>
                  <a:moveTo>
                    <a:pt x="33" y="68"/>
                  </a:moveTo>
                  <a:cubicBezTo>
                    <a:pt x="70" y="47"/>
                    <a:pt x="103" y="36"/>
                    <a:pt x="133" y="35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04" y="88"/>
                    <a:pt x="70" y="98"/>
                    <a:pt x="33" y="117"/>
                  </a:cubicBezTo>
                  <a:lnTo>
                    <a:pt x="33" y="68"/>
                  </a:lnTo>
                  <a:close/>
                  <a:moveTo>
                    <a:pt x="133" y="195"/>
                  </a:moveTo>
                  <a:cubicBezTo>
                    <a:pt x="102" y="198"/>
                    <a:pt x="69" y="207"/>
                    <a:pt x="33" y="224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68" y="158"/>
                    <a:pt x="102" y="148"/>
                    <a:pt x="133" y="145"/>
                  </a:cubicBezTo>
                  <a:lnTo>
                    <a:pt x="133" y="195"/>
                  </a:lnTo>
                  <a:close/>
                  <a:moveTo>
                    <a:pt x="350" y="207"/>
                  </a:moveTo>
                  <a:cubicBezTo>
                    <a:pt x="320" y="223"/>
                    <a:pt x="295" y="231"/>
                    <a:pt x="274" y="231"/>
                  </a:cubicBezTo>
                  <a:cubicBezTo>
                    <a:pt x="265" y="231"/>
                    <a:pt x="257" y="230"/>
                    <a:pt x="250" y="227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76" y="185"/>
                    <a:pt x="309" y="179"/>
                    <a:pt x="350" y="159"/>
                  </a:cubicBezTo>
                  <a:lnTo>
                    <a:pt x="350" y="207"/>
                  </a:lnTo>
                  <a:close/>
                  <a:moveTo>
                    <a:pt x="350" y="96"/>
                  </a:moveTo>
                  <a:cubicBezTo>
                    <a:pt x="309" y="119"/>
                    <a:pt x="276" y="127"/>
                    <a:pt x="250" y="119"/>
                  </a:cubicBezTo>
                  <a:cubicBezTo>
                    <a:pt x="250" y="178"/>
                    <a:pt x="250" y="178"/>
                    <a:pt x="250" y="178"/>
                  </a:cubicBezTo>
                  <a:cubicBezTo>
                    <a:pt x="247" y="177"/>
                    <a:pt x="243" y="175"/>
                    <a:pt x="240" y="174"/>
                  </a:cubicBezTo>
                  <a:cubicBezTo>
                    <a:pt x="221" y="164"/>
                    <a:pt x="204" y="157"/>
                    <a:pt x="188" y="152"/>
                  </a:cubicBezTo>
                  <a:cubicBezTo>
                    <a:pt x="173" y="147"/>
                    <a:pt x="156" y="145"/>
                    <a:pt x="138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33" y="87"/>
                    <a:pt x="133" y="87"/>
                    <a:pt x="133" y="87"/>
                  </a:cubicBezTo>
                  <a:cubicBezTo>
                    <a:pt x="138" y="86"/>
                    <a:pt x="142" y="86"/>
                    <a:pt x="146" y="86"/>
                  </a:cubicBezTo>
                  <a:cubicBezTo>
                    <a:pt x="150" y="86"/>
                    <a:pt x="154" y="86"/>
                    <a:pt x="157" y="87"/>
                  </a:cubicBezTo>
                  <a:cubicBezTo>
                    <a:pt x="161" y="87"/>
                    <a:pt x="165" y="87"/>
                    <a:pt x="168" y="88"/>
                  </a:cubicBezTo>
                  <a:cubicBezTo>
                    <a:pt x="171" y="88"/>
                    <a:pt x="174" y="89"/>
                    <a:pt x="178" y="90"/>
                  </a:cubicBezTo>
                  <a:cubicBezTo>
                    <a:pt x="182" y="91"/>
                    <a:pt x="185" y="91"/>
                    <a:pt x="187" y="92"/>
                  </a:cubicBezTo>
                  <a:cubicBezTo>
                    <a:pt x="189" y="92"/>
                    <a:pt x="193" y="93"/>
                    <a:pt x="197" y="95"/>
                  </a:cubicBezTo>
                  <a:cubicBezTo>
                    <a:pt x="201" y="97"/>
                    <a:pt x="203" y="98"/>
                    <a:pt x="205" y="98"/>
                  </a:cubicBezTo>
                  <a:cubicBezTo>
                    <a:pt x="207" y="99"/>
                    <a:pt x="210" y="100"/>
                    <a:pt x="214" y="103"/>
                  </a:cubicBezTo>
                  <a:cubicBezTo>
                    <a:pt x="218" y="105"/>
                    <a:pt x="221" y="106"/>
                    <a:pt x="222" y="106"/>
                  </a:cubicBezTo>
                  <a:cubicBezTo>
                    <a:pt x="223" y="107"/>
                    <a:pt x="226" y="108"/>
                    <a:pt x="231" y="111"/>
                  </a:cubicBezTo>
                  <a:cubicBezTo>
                    <a:pt x="236" y="113"/>
                    <a:pt x="239" y="115"/>
                    <a:pt x="240" y="115"/>
                  </a:cubicBezTo>
                  <a:cubicBezTo>
                    <a:pt x="243" y="117"/>
                    <a:pt x="247" y="118"/>
                    <a:pt x="250" y="119"/>
                  </a:cubicBezTo>
                  <a:cubicBezTo>
                    <a:pt x="250" y="68"/>
                    <a:pt x="250" y="68"/>
                    <a:pt x="250" y="68"/>
                  </a:cubicBezTo>
                  <a:cubicBezTo>
                    <a:pt x="256" y="69"/>
                    <a:pt x="263" y="70"/>
                    <a:pt x="270" y="70"/>
                  </a:cubicBezTo>
                  <a:cubicBezTo>
                    <a:pt x="294" y="70"/>
                    <a:pt x="321" y="62"/>
                    <a:pt x="350" y="46"/>
                  </a:cubicBezTo>
                  <a:lnTo>
                    <a:pt x="350" y="96"/>
                  </a:lnTo>
                  <a:close/>
                  <a:moveTo>
                    <a:pt x="350" y="96"/>
                  </a:moveTo>
                  <a:cubicBezTo>
                    <a:pt x="350" y="96"/>
                    <a:pt x="350" y="96"/>
                    <a:pt x="350" y="9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6" name="Freeform 23"/>
          <p:cNvSpPr>
            <a:spLocks noEditPoints="1"/>
          </p:cNvSpPr>
          <p:nvPr/>
        </p:nvSpPr>
        <p:spPr bwMode="auto">
          <a:xfrm>
            <a:off x="12801035" y="1718999"/>
            <a:ext cx="1272980" cy="806326"/>
          </a:xfrm>
          <a:custGeom>
            <a:avLst/>
            <a:gdLst>
              <a:gd name="T0" fmla="*/ 397 w 406"/>
              <a:gd name="T1" fmla="*/ 29 h 256"/>
              <a:gd name="T2" fmla="*/ 377 w 406"/>
              <a:gd name="T3" fmla="*/ 10 h 256"/>
              <a:gd name="T4" fmla="*/ 353 w 406"/>
              <a:gd name="T5" fmla="*/ 0 h 256"/>
              <a:gd name="T6" fmla="*/ 330 w 406"/>
              <a:gd name="T7" fmla="*/ 10 h 256"/>
              <a:gd name="T8" fmla="*/ 203 w 406"/>
              <a:gd name="T9" fmla="*/ 136 h 256"/>
              <a:gd name="T10" fmla="*/ 76 w 406"/>
              <a:gd name="T11" fmla="*/ 10 h 256"/>
              <a:gd name="T12" fmla="*/ 53 w 406"/>
              <a:gd name="T13" fmla="*/ 0 h 256"/>
              <a:gd name="T14" fmla="*/ 29 w 406"/>
              <a:gd name="T15" fmla="*/ 10 h 256"/>
              <a:gd name="T16" fmla="*/ 10 w 406"/>
              <a:gd name="T17" fmla="*/ 29 h 256"/>
              <a:gd name="T18" fmla="*/ 0 w 406"/>
              <a:gd name="T19" fmla="*/ 53 h 256"/>
              <a:gd name="T20" fmla="*/ 10 w 406"/>
              <a:gd name="T21" fmla="*/ 76 h 256"/>
              <a:gd name="T22" fmla="*/ 180 w 406"/>
              <a:gd name="T23" fmla="*/ 246 h 256"/>
              <a:gd name="T24" fmla="*/ 203 w 406"/>
              <a:gd name="T25" fmla="*/ 256 h 256"/>
              <a:gd name="T26" fmla="*/ 227 w 406"/>
              <a:gd name="T27" fmla="*/ 246 h 256"/>
              <a:gd name="T28" fmla="*/ 397 w 406"/>
              <a:gd name="T29" fmla="*/ 76 h 256"/>
              <a:gd name="T30" fmla="*/ 406 w 406"/>
              <a:gd name="T31" fmla="*/ 53 h 256"/>
              <a:gd name="T32" fmla="*/ 397 w 406"/>
              <a:gd name="T33" fmla="*/ 29 h 256"/>
              <a:gd name="T34" fmla="*/ 397 w 406"/>
              <a:gd name="T35" fmla="*/ 29 h 256"/>
              <a:gd name="T36" fmla="*/ 397 w 406"/>
              <a:gd name="T37" fmla="*/ 29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6" h="256">
                <a:moveTo>
                  <a:pt x="397" y="29"/>
                </a:moveTo>
                <a:cubicBezTo>
                  <a:pt x="377" y="10"/>
                  <a:pt x="377" y="10"/>
                  <a:pt x="377" y="10"/>
                </a:cubicBezTo>
                <a:cubicBezTo>
                  <a:pt x="370" y="3"/>
                  <a:pt x="362" y="0"/>
                  <a:pt x="353" y="0"/>
                </a:cubicBezTo>
                <a:cubicBezTo>
                  <a:pt x="344" y="0"/>
                  <a:pt x="336" y="3"/>
                  <a:pt x="330" y="10"/>
                </a:cubicBezTo>
                <a:cubicBezTo>
                  <a:pt x="203" y="136"/>
                  <a:pt x="203" y="136"/>
                  <a:pt x="203" y="136"/>
                </a:cubicBezTo>
                <a:cubicBezTo>
                  <a:pt x="76" y="10"/>
                  <a:pt x="76" y="10"/>
                  <a:pt x="76" y="10"/>
                </a:cubicBezTo>
                <a:cubicBezTo>
                  <a:pt x="70" y="3"/>
                  <a:pt x="62" y="0"/>
                  <a:pt x="53" y="0"/>
                </a:cubicBezTo>
                <a:cubicBezTo>
                  <a:pt x="44" y="0"/>
                  <a:pt x="36" y="3"/>
                  <a:pt x="29" y="10"/>
                </a:cubicBezTo>
                <a:cubicBezTo>
                  <a:pt x="10" y="29"/>
                  <a:pt x="10" y="29"/>
                  <a:pt x="10" y="29"/>
                </a:cubicBezTo>
                <a:cubicBezTo>
                  <a:pt x="3" y="36"/>
                  <a:pt x="0" y="44"/>
                  <a:pt x="0" y="53"/>
                </a:cubicBezTo>
                <a:cubicBezTo>
                  <a:pt x="0" y="62"/>
                  <a:pt x="3" y="70"/>
                  <a:pt x="10" y="76"/>
                </a:cubicBezTo>
                <a:cubicBezTo>
                  <a:pt x="180" y="246"/>
                  <a:pt x="180" y="246"/>
                  <a:pt x="180" y="246"/>
                </a:cubicBezTo>
                <a:cubicBezTo>
                  <a:pt x="186" y="253"/>
                  <a:pt x="194" y="256"/>
                  <a:pt x="203" y="256"/>
                </a:cubicBezTo>
                <a:cubicBezTo>
                  <a:pt x="212" y="256"/>
                  <a:pt x="220" y="253"/>
                  <a:pt x="227" y="246"/>
                </a:cubicBezTo>
                <a:cubicBezTo>
                  <a:pt x="397" y="76"/>
                  <a:pt x="397" y="76"/>
                  <a:pt x="397" y="76"/>
                </a:cubicBezTo>
                <a:cubicBezTo>
                  <a:pt x="403" y="70"/>
                  <a:pt x="406" y="62"/>
                  <a:pt x="406" y="53"/>
                </a:cubicBezTo>
                <a:cubicBezTo>
                  <a:pt x="406" y="44"/>
                  <a:pt x="403" y="36"/>
                  <a:pt x="397" y="29"/>
                </a:cubicBezTo>
                <a:close/>
                <a:moveTo>
                  <a:pt x="397" y="29"/>
                </a:moveTo>
                <a:cubicBezTo>
                  <a:pt x="397" y="29"/>
                  <a:pt x="397" y="29"/>
                  <a:pt x="397" y="2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9" name="Freeform 27"/>
          <p:cNvSpPr>
            <a:spLocks noEditPoints="1"/>
          </p:cNvSpPr>
          <p:nvPr/>
        </p:nvSpPr>
        <p:spPr bwMode="auto">
          <a:xfrm>
            <a:off x="15746981" y="1718999"/>
            <a:ext cx="1272980" cy="806326"/>
          </a:xfrm>
          <a:custGeom>
            <a:avLst/>
            <a:gdLst>
              <a:gd name="T0" fmla="*/ 396 w 406"/>
              <a:gd name="T1" fmla="*/ 179 h 256"/>
              <a:gd name="T2" fmla="*/ 227 w 406"/>
              <a:gd name="T3" fmla="*/ 10 h 256"/>
              <a:gd name="T4" fmla="*/ 203 w 406"/>
              <a:gd name="T5" fmla="*/ 0 h 256"/>
              <a:gd name="T6" fmla="*/ 180 w 406"/>
              <a:gd name="T7" fmla="*/ 10 h 256"/>
              <a:gd name="T8" fmla="*/ 10 w 406"/>
              <a:gd name="T9" fmla="*/ 179 h 256"/>
              <a:gd name="T10" fmla="*/ 0 w 406"/>
              <a:gd name="T11" fmla="*/ 203 h 256"/>
              <a:gd name="T12" fmla="*/ 10 w 406"/>
              <a:gd name="T13" fmla="*/ 227 h 256"/>
              <a:gd name="T14" fmla="*/ 29 w 406"/>
              <a:gd name="T15" fmla="*/ 246 h 256"/>
              <a:gd name="T16" fmla="*/ 53 w 406"/>
              <a:gd name="T17" fmla="*/ 256 h 256"/>
              <a:gd name="T18" fmla="*/ 76 w 406"/>
              <a:gd name="T19" fmla="*/ 246 h 256"/>
              <a:gd name="T20" fmla="*/ 203 w 406"/>
              <a:gd name="T21" fmla="*/ 120 h 256"/>
              <a:gd name="T22" fmla="*/ 330 w 406"/>
              <a:gd name="T23" fmla="*/ 246 h 256"/>
              <a:gd name="T24" fmla="*/ 353 w 406"/>
              <a:gd name="T25" fmla="*/ 256 h 256"/>
              <a:gd name="T26" fmla="*/ 377 w 406"/>
              <a:gd name="T27" fmla="*/ 246 h 256"/>
              <a:gd name="T28" fmla="*/ 397 w 406"/>
              <a:gd name="T29" fmla="*/ 227 h 256"/>
              <a:gd name="T30" fmla="*/ 406 w 406"/>
              <a:gd name="T31" fmla="*/ 203 h 256"/>
              <a:gd name="T32" fmla="*/ 396 w 406"/>
              <a:gd name="T33" fmla="*/ 179 h 256"/>
              <a:gd name="T34" fmla="*/ 396 w 406"/>
              <a:gd name="T35" fmla="*/ 179 h 256"/>
              <a:gd name="T36" fmla="*/ 396 w 406"/>
              <a:gd name="T37" fmla="*/ 179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6" h="256">
                <a:moveTo>
                  <a:pt x="396" y="179"/>
                </a:moveTo>
                <a:cubicBezTo>
                  <a:pt x="227" y="10"/>
                  <a:pt x="227" y="10"/>
                  <a:pt x="227" y="10"/>
                </a:cubicBezTo>
                <a:cubicBezTo>
                  <a:pt x="220" y="3"/>
                  <a:pt x="212" y="0"/>
                  <a:pt x="203" y="0"/>
                </a:cubicBezTo>
                <a:cubicBezTo>
                  <a:pt x="194" y="0"/>
                  <a:pt x="186" y="3"/>
                  <a:pt x="180" y="10"/>
                </a:cubicBezTo>
                <a:cubicBezTo>
                  <a:pt x="10" y="179"/>
                  <a:pt x="10" y="179"/>
                  <a:pt x="10" y="179"/>
                </a:cubicBezTo>
                <a:cubicBezTo>
                  <a:pt x="3" y="186"/>
                  <a:pt x="0" y="194"/>
                  <a:pt x="0" y="203"/>
                </a:cubicBezTo>
                <a:cubicBezTo>
                  <a:pt x="0" y="212"/>
                  <a:pt x="3" y="220"/>
                  <a:pt x="10" y="227"/>
                </a:cubicBezTo>
                <a:cubicBezTo>
                  <a:pt x="29" y="246"/>
                  <a:pt x="29" y="246"/>
                  <a:pt x="29" y="246"/>
                </a:cubicBezTo>
                <a:cubicBezTo>
                  <a:pt x="36" y="253"/>
                  <a:pt x="44" y="256"/>
                  <a:pt x="53" y="256"/>
                </a:cubicBezTo>
                <a:cubicBezTo>
                  <a:pt x="62" y="256"/>
                  <a:pt x="70" y="253"/>
                  <a:pt x="76" y="246"/>
                </a:cubicBezTo>
                <a:cubicBezTo>
                  <a:pt x="203" y="120"/>
                  <a:pt x="203" y="120"/>
                  <a:pt x="203" y="120"/>
                </a:cubicBezTo>
                <a:cubicBezTo>
                  <a:pt x="330" y="246"/>
                  <a:pt x="330" y="246"/>
                  <a:pt x="330" y="246"/>
                </a:cubicBezTo>
                <a:cubicBezTo>
                  <a:pt x="336" y="253"/>
                  <a:pt x="344" y="256"/>
                  <a:pt x="353" y="256"/>
                </a:cubicBezTo>
                <a:cubicBezTo>
                  <a:pt x="362" y="256"/>
                  <a:pt x="370" y="253"/>
                  <a:pt x="377" y="246"/>
                </a:cubicBezTo>
                <a:cubicBezTo>
                  <a:pt x="397" y="227"/>
                  <a:pt x="397" y="227"/>
                  <a:pt x="397" y="227"/>
                </a:cubicBezTo>
                <a:cubicBezTo>
                  <a:pt x="403" y="220"/>
                  <a:pt x="406" y="212"/>
                  <a:pt x="406" y="203"/>
                </a:cubicBezTo>
                <a:cubicBezTo>
                  <a:pt x="406" y="194"/>
                  <a:pt x="403" y="186"/>
                  <a:pt x="396" y="179"/>
                </a:cubicBezTo>
                <a:close/>
                <a:moveTo>
                  <a:pt x="396" y="179"/>
                </a:moveTo>
                <a:cubicBezTo>
                  <a:pt x="396" y="179"/>
                  <a:pt x="396" y="179"/>
                  <a:pt x="396" y="17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2" name="Freeform 31"/>
          <p:cNvSpPr>
            <a:spLocks noEditPoints="1"/>
          </p:cNvSpPr>
          <p:nvPr/>
        </p:nvSpPr>
        <p:spPr bwMode="auto">
          <a:xfrm>
            <a:off x="1247408" y="4469919"/>
            <a:ext cx="812673" cy="1281676"/>
          </a:xfrm>
          <a:custGeom>
            <a:avLst/>
            <a:gdLst>
              <a:gd name="T0" fmla="*/ 120 w 256"/>
              <a:gd name="T1" fmla="*/ 203 h 406"/>
              <a:gd name="T2" fmla="*/ 246 w 256"/>
              <a:gd name="T3" fmla="*/ 76 h 406"/>
              <a:gd name="T4" fmla="*/ 256 w 256"/>
              <a:gd name="T5" fmla="*/ 53 h 406"/>
              <a:gd name="T6" fmla="*/ 246 w 256"/>
              <a:gd name="T7" fmla="*/ 29 h 406"/>
              <a:gd name="T8" fmla="*/ 227 w 256"/>
              <a:gd name="T9" fmla="*/ 10 h 406"/>
              <a:gd name="T10" fmla="*/ 203 w 256"/>
              <a:gd name="T11" fmla="*/ 0 h 406"/>
              <a:gd name="T12" fmla="*/ 180 w 256"/>
              <a:gd name="T13" fmla="*/ 10 h 406"/>
              <a:gd name="T14" fmla="*/ 10 w 256"/>
              <a:gd name="T15" fmla="*/ 179 h 406"/>
              <a:gd name="T16" fmla="*/ 0 w 256"/>
              <a:gd name="T17" fmla="*/ 203 h 406"/>
              <a:gd name="T18" fmla="*/ 10 w 256"/>
              <a:gd name="T19" fmla="*/ 227 h 406"/>
              <a:gd name="T20" fmla="*/ 180 w 256"/>
              <a:gd name="T21" fmla="*/ 396 h 406"/>
              <a:gd name="T22" fmla="*/ 203 w 256"/>
              <a:gd name="T23" fmla="*/ 406 h 406"/>
              <a:gd name="T24" fmla="*/ 227 w 256"/>
              <a:gd name="T25" fmla="*/ 396 h 406"/>
              <a:gd name="T26" fmla="*/ 246 w 256"/>
              <a:gd name="T27" fmla="*/ 377 h 406"/>
              <a:gd name="T28" fmla="*/ 256 w 256"/>
              <a:gd name="T29" fmla="*/ 353 h 406"/>
              <a:gd name="T30" fmla="*/ 246 w 256"/>
              <a:gd name="T31" fmla="*/ 330 h 406"/>
              <a:gd name="T32" fmla="*/ 120 w 256"/>
              <a:gd name="T33" fmla="*/ 203 h 406"/>
              <a:gd name="T34" fmla="*/ 120 w 256"/>
              <a:gd name="T35" fmla="*/ 203 h 406"/>
              <a:gd name="T36" fmla="*/ 120 w 256"/>
              <a:gd name="T37" fmla="*/ 203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6" h="406">
                <a:moveTo>
                  <a:pt x="120" y="203"/>
                </a:moveTo>
                <a:cubicBezTo>
                  <a:pt x="246" y="76"/>
                  <a:pt x="246" y="76"/>
                  <a:pt x="246" y="76"/>
                </a:cubicBezTo>
                <a:cubicBezTo>
                  <a:pt x="253" y="70"/>
                  <a:pt x="256" y="62"/>
                  <a:pt x="256" y="53"/>
                </a:cubicBezTo>
                <a:cubicBezTo>
                  <a:pt x="256" y="43"/>
                  <a:pt x="253" y="36"/>
                  <a:pt x="246" y="29"/>
                </a:cubicBezTo>
                <a:cubicBezTo>
                  <a:pt x="227" y="10"/>
                  <a:pt x="227" y="10"/>
                  <a:pt x="227" y="10"/>
                </a:cubicBezTo>
                <a:cubicBezTo>
                  <a:pt x="220" y="3"/>
                  <a:pt x="213" y="0"/>
                  <a:pt x="203" y="0"/>
                </a:cubicBezTo>
                <a:cubicBezTo>
                  <a:pt x="194" y="0"/>
                  <a:pt x="186" y="3"/>
                  <a:pt x="180" y="10"/>
                </a:cubicBezTo>
                <a:cubicBezTo>
                  <a:pt x="10" y="179"/>
                  <a:pt x="10" y="179"/>
                  <a:pt x="10" y="179"/>
                </a:cubicBezTo>
                <a:cubicBezTo>
                  <a:pt x="3" y="186"/>
                  <a:pt x="0" y="194"/>
                  <a:pt x="0" y="203"/>
                </a:cubicBezTo>
                <a:cubicBezTo>
                  <a:pt x="0" y="212"/>
                  <a:pt x="3" y="220"/>
                  <a:pt x="10" y="227"/>
                </a:cubicBezTo>
                <a:cubicBezTo>
                  <a:pt x="180" y="396"/>
                  <a:pt x="180" y="396"/>
                  <a:pt x="180" y="396"/>
                </a:cubicBezTo>
                <a:cubicBezTo>
                  <a:pt x="186" y="403"/>
                  <a:pt x="194" y="406"/>
                  <a:pt x="203" y="406"/>
                </a:cubicBezTo>
                <a:cubicBezTo>
                  <a:pt x="213" y="406"/>
                  <a:pt x="220" y="403"/>
                  <a:pt x="227" y="396"/>
                </a:cubicBezTo>
                <a:cubicBezTo>
                  <a:pt x="246" y="377"/>
                  <a:pt x="246" y="377"/>
                  <a:pt x="246" y="377"/>
                </a:cubicBezTo>
                <a:cubicBezTo>
                  <a:pt x="253" y="370"/>
                  <a:pt x="256" y="362"/>
                  <a:pt x="256" y="353"/>
                </a:cubicBezTo>
                <a:cubicBezTo>
                  <a:pt x="256" y="344"/>
                  <a:pt x="253" y="336"/>
                  <a:pt x="246" y="330"/>
                </a:cubicBezTo>
                <a:lnTo>
                  <a:pt x="120" y="203"/>
                </a:lnTo>
                <a:close/>
                <a:moveTo>
                  <a:pt x="120" y="203"/>
                </a:moveTo>
                <a:cubicBezTo>
                  <a:pt x="120" y="203"/>
                  <a:pt x="120" y="203"/>
                  <a:pt x="120" y="20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5" name="Freeform 35"/>
          <p:cNvSpPr>
            <a:spLocks noEditPoints="1"/>
          </p:cNvSpPr>
          <p:nvPr/>
        </p:nvSpPr>
        <p:spPr bwMode="auto">
          <a:xfrm>
            <a:off x="3963199" y="44742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0 w 400"/>
              <a:gd name="T27" fmla="*/ 187 h 400"/>
              <a:gd name="T28" fmla="*/ 212 w 400"/>
              <a:gd name="T29" fmla="*/ 305 h 400"/>
              <a:gd name="T30" fmla="*/ 200 w 400"/>
              <a:gd name="T31" fmla="*/ 310 h 400"/>
              <a:gd name="T32" fmla="*/ 189 w 400"/>
              <a:gd name="T33" fmla="*/ 305 h 400"/>
              <a:gd name="T34" fmla="*/ 70 w 400"/>
              <a:gd name="T35" fmla="*/ 187 h 400"/>
              <a:gd name="T36" fmla="*/ 65 w 400"/>
              <a:gd name="T37" fmla="*/ 175 h 400"/>
              <a:gd name="T38" fmla="*/ 70 w 400"/>
              <a:gd name="T39" fmla="*/ 163 h 400"/>
              <a:gd name="T40" fmla="*/ 97 w 400"/>
              <a:gd name="T41" fmla="*/ 137 h 400"/>
              <a:gd name="T42" fmla="*/ 108 w 400"/>
              <a:gd name="T43" fmla="*/ 132 h 400"/>
              <a:gd name="T44" fmla="*/ 120 w 400"/>
              <a:gd name="T45" fmla="*/ 137 h 400"/>
              <a:gd name="T46" fmla="*/ 200 w 400"/>
              <a:gd name="T47" fmla="*/ 217 h 400"/>
              <a:gd name="T48" fmla="*/ 280 w 400"/>
              <a:gd name="T49" fmla="*/ 137 h 400"/>
              <a:gd name="T50" fmla="*/ 292 w 400"/>
              <a:gd name="T51" fmla="*/ 132 h 400"/>
              <a:gd name="T52" fmla="*/ 304 w 400"/>
              <a:gd name="T53" fmla="*/ 137 h 400"/>
              <a:gd name="T54" fmla="*/ 330 w 400"/>
              <a:gd name="T55" fmla="*/ 163 h 400"/>
              <a:gd name="T56" fmla="*/ 335 w 400"/>
              <a:gd name="T57" fmla="*/ 175 h 400"/>
              <a:gd name="T58" fmla="*/ 330 w 400"/>
              <a:gd name="T59" fmla="*/ 187 h 400"/>
              <a:gd name="T60" fmla="*/ 330 w 400"/>
              <a:gd name="T61" fmla="*/ 187 h 400"/>
              <a:gd name="T62" fmla="*/ 330 w 400"/>
              <a:gd name="T63" fmla="*/ 18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0" y="187"/>
                </a:moveTo>
                <a:cubicBezTo>
                  <a:pt x="212" y="305"/>
                  <a:pt x="212" y="305"/>
                  <a:pt x="212" y="305"/>
                </a:cubicBezTo>
                <a:cubicBezTo>
                  <a:pt x="209" y="309"/>
                  <a:pt x="205" y="310"/>
                  <a:pt x="200" y="310"/>
                </a:cubicBezTo>
                <a:cubicBezTo>
                  <a:pt x="196" y="310"/>
                  <a:pt x="192" y="309"/>
                  <a:pt x="189" y="305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7" y="184"/>
                  <a:pt x="65" y="180"/>
                  <a:pt x="65" y="175"/>
                </a:cubicBezTo>
                <a:cubicBezTo>
                  <a:pt x="65" y="171"/>
                  <a:pt x="67" y="167"/>
                  <a:pt x="70" y="163"/>
                </a:cubicBezTo>
                <a:cubicBezTo>
                  <a:pt x="97" y="137"/>
                  <a:pt x="97" y="137"/>
                  <a:pt x="97" y="137"/>
                </a:cubicBezTo>
                <a:cubicBezTo>
                  <a:pt x="100" y="134"/>
                  <a:pt x="104" y="132"/>
                  <a:pt x="108" y="132"/>
                </a:cubicBezTo>
                <a:cubicBezTo>
                  <a:pt x="113" y="132"/>
                  <a:pt x="117" y="134"/>
                  <a:pt x="120" y="137"/>
                </a:cubicBezTo>
                <a:cubicBezTo>
                  <a:pt x="200" y="217"/>
                  <a:pt x="200" y="217"/>
                  <a:pt x="200" y="217"/>
                </a:cubicBezTo>
                <a:cubicBezTo>
                  <a:pt x="280" y="137"/>
                  <a:pt x="280" y="137"/>
                  <a:pt x="280" y="137"/>
                </a:cubicBezTo>
                <a:cubicBezTo>
                  <a:pt x="284" y="134"/>
                  <a:pt x="287" y="132"/>
                  <a:pt x="292" y="132"/>
                </a:cubicBezTo>
                <a:cubicBezTo>
                  <a:pt x="297" y="132"/>
                  <a:pt x="300" y="134"/>
                  <a:pt x="304" y="137"/>
                </a:cubicBezTo>
                <a:cubicBezTo>
                  <a:pt x="330" y="163"/>
                  <a:pt x="330" y="163"/>
                  <a:pt x="330" y="163"/>
                </a:cubicBezTo>
                <a:cubicBezTo>
                  <a:pt x="334" y="167"/>
                  <a:pt x="335" y="171"/>
                  <a:pt x="335" y="175"/>
                </a:cubicBezTo>
                <a:cubicBezTo>
                  <a:pt x="335" y="180"/>
                  <a:pt x="334" y="184"/>
                  <a:pt x="330" y="187"/>
                </a:cubicBezTo>
                <a:close/>
                <a:moveTo>
                  <a:pt x="330" y="187"/>
                </a:moveTo>
                <a:cubicBezTo>
                  <a:pt x="330" y="187"/>
                  <a:pt x="330" y="187"/>
                  <a:pt x="330" y="18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8" name="Freeform 39"/>
          <p:cNvSpPr>
            <a:spLocks noEditPoints="1"/>
          </p:cNvSpPr>
          <p:nvPr/>
        </p:nvSpPr>
        <p:spPr bwMode="auto">
          <a:xfrm>
            <a:off x="6909145" y="44742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64 w 400"/>
              <a:gd name="T27" fmla="*/ 280 h 400"/>
              <a:gd name="T28" fmla="*/ 269 w 400"/>
              <a:gd name="T29" fmla="*/ 292 h 400"/>
              <a:gd name="T30" fmla="*/ 264 w 400"/>
              <a:gd name="T31" fmla="*/ 304 h 400"/>
              <a:gd name="T32" fmla="*/ 237 w 400"/>
              <a:gd name="T33" fmla="*/ 330 h 400"/>
              <a:gd name="T34" fmla="*/ 225 w 400"/>
              <a:gd name="T35" fmla="*/ 335 h 400"/>
              <a:gd name="T36" fmla="*/ 214 w 400"/>
              <a:gd name="T37" fmla="*/ 330 h 400"/>
              <a:gd name="T38" fmla="*/ 95 w 400"/>
              <a:gd name="T39" fmla="*/ 212 h 400"/>
              <a:gd name="T40" fmla="*/ 90 w 400"/>
              <a:gd name="T41" fmla="*/ 200 h 400"/>
              <a:gd name="T42" fmla="*/ 95 w 400"/>
              <a:gd name="T43" fmla="*/ 188 h 400"/>
              <a:gd name="T44" fmla="*/ 214 w 400"/>
              <a:gd name="T45" fmla="*/ 70 h 400"/>
              <a:gd name="T46" fmla="*/ 225 w 400"/>
              <a:gd name="T47" fmla="*/ 65 h 400"/>
              <a:gd name="T48" fmla="*/ 237 w 400"/>
              <a:gd name="T49" fmla="*/ 70 h 400"/>
              <a:gd name="T50" fmla="*/ 264 w 400"/>
              <a:gd name="T51" fmla="*/ 97 h 400"/>
              <a:gd name="T52" fmla="*/ 269 w 400"/>
              <a:gd name="T53" fmla="*/ 108 h 400"/>
              <a:gd name="T54" fmla="*/ 264 w 400"/>
              <a:gd name="T55" fmla="*/ 120 h 400"/>
              <a:gd name="T56" fmla="*/ 184 w 400"/>
              <a:gd name="T57" fmla="*/ 200 h 400"/>
              <a:gd name="T58" fmla="*/ 264 w 400"/>
              <a:gd name="T59" fmla="*/ 280 h 400"/>
              <a:gd name="T60" fmla="*/ 264 w 400"/>
              <a:gd name="T61" fmla="*/ 280 h 400"/>
              <a:gd name="T62" fmla="*/ 264 w 400"/>
              <a:gd name="T63" fmla="*/ 28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64" y="280"/>
                </a:moveTo>
                <a:cubicBezTo>
                  <a:pt x="267" y="284"/>
                  <a:pt x="269" y="287"/>
                  <a:pt x="269" y="292"/>
                </a:cubicBezTo>
                <a:cubicBezTo>
                  <a:pt x="269" y="297"/>
                  <a:pt x="267" y="300"/>
                  <a:pt x="264" y="304"/>
                </a:cubicBezTo>
                <a:cubicBezTo>
                  <a:pt x="237" y="330"/>
                  <a:pt x="237" y="330"/>
                  <a:pt x="237" y="330"/>
                </a:cubicBezTo>
                <a:cubicBezTo>
                  <a:pt x="234" y="334"/>
                  <a:pt x="230" y="335"/>
                  <a:pt x="225" y="335"/>
                </a:cubicBezTo>
                <a:cubicBezTo>
                  <a:pt x="221" y="335"/>
                  <a:pt x="217" y="334"/>
                  <a:pt x="214" y="330"/>
                </a:cubicBezTo>
                <a:cubicBezTo>
                  <a:pt x="95" y="212"/>
                  <a:pt x="95" y="212"/>
                  <a:pt x="95" y="212"/>
                </a:cubicBezTo>
                <a:cubicBezTo>
                  <a:pt x="92" y="209"/>
                  <a:pt x="90" y="205"/>
                  <a:pt x="90" y="200"/>
                </a:cubicBezTo>
                <a:cubicBezTo>
                  <a:pt x="90" y="196"/>
                  <a:pt x="92" y="192"/>
                  <a:pt x="95" y="188"/>
                </a:cubicBezTo>
                <a:cubicBezTo>
                  <a:pt x="214" y="70"/>
                  <a:pt x="214" y="70"/>
                  <a:pt x="214" y="70"/>
                </a:cubicBezTo>
                <a:cubicBezTo>
                  <a:pt x="217" y="67"/>
                  <a:pt x="221" y="65"/>
                  <a:pt x="225" y="65"/>
                </a:cubicBezTo>
                <a:cubicBezTo>
                  <a:pt x="230" y="65"/>
                  <a:pt x="234" y="67"/>
                  <a:pt x="237" y="70"/>
                </a:cubicBezTo>
                <a:cubicBezTo>
                  <a:pt x="264" y="97"/>
                  <a:pt x="264" y="97"/>
                  <a:pt x="264" y="97"/>
                </a:cubicBezTo>
                <a:cubicBezTo>
                  <a:pt x="267" y="100"/>
                  <a:pt x="269" y="104"/>
                  <a:pt x="269" y="108"/>
                </a:cubicBezTo>
                <a:cubicBezTo>
                  <a:pt x="269" y="113"/>
                  <a:pt x="267" y="117"/>
                  <a:pt x="264" y="120"/>
                </a:cubicBezTo>
                <a:cubicBezTo>
                  <a:pt x="184" y="200"/>
                  <a:pt x="184" y="200"/>
                  <a:pt x="184" y="200"/>
                </a:cubicBezTo>
                <a:lnTo>
                  <a:pt x="264" y="280"/>
                </a:lnTo>
                <a:close/>
                <a:moveTo>
                  <a:pt x="264" y="280"/>
                </a:moveTo>
                <a:cubicBezTo>
                  <a:pt x="264" y="280"/>
                  <a:pt x="264" y="280"/>
                  <a:pt x="264" y="28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1" name="Freeform 43"/>
          <p:cNvSpPr>
            <a:spLocks noEditPoints="1"/>
          </p:cNvSpPr>
          <p:nvPr/>
        </p:nvSpPr>
        <p:spPr bwMode="auto">
          <a:xfrm>
            <a:off x="9855090" y="44742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05 w 400"/>
              <a:gd name="T27" fmla="*/ 212 h 400"/>
              <a:gd name="T28" fmla="*/ 187 w 400"/>
              <a:gd name="T29" fmla="*/ 330 h 400"/>
              <a:gd name="T30" fmla="*/ 175 w 400"/>
              <a:gd name="T31" fmla="*/ 335 h 400"/>
              <a:gd name="T32" fmla="*/ 163 w 400"/>
              <a:gd name="T33" fmla="*/ 330 h 400"/>
              <a:gd name="T34" fmla="*/ 137 w 400"/>
              <a:gd name="T35" fmla="*/ 304 h 400"/>
              <a:gd name="T36" fmla="*/ 132 w 400"/>
              <a:gd name="T37" fmla="*/ 292 h 400"/>
              <a:gd name="T38" fmla="*/ 137 w 400"/>
              <a:gd name="T39" fmla="*/ 280 h 400"/>
              <a:gd name="T40" fmla="*/ 217 w 400"/>
              <a:gd name="T41" fmla="*/ 200 h 400"/>
              <a:gd name="T42" fmla="*/ 137 w 400"/>
              <a:gd name="T43" fmla="*/ 120 h 400"/>
              <a:gd name="T44" fmla="*/ 132 w 400"/>
              <a:gd name="T45" fmla="*/ 108 h 400"/>
              <a:gd name="T46" fmla="*/ 137 w 400"/>
              <a:gd name="T47" fmla="*/ 97 h 400"/>
              <a:gd name="T48" fmla="*/ 163 w 400"/>
              <a:gd name="T49" fmla="*/ 70 h 400"/>
              <a:gd name="T50" fmla="*/ 175 w 400"/>
              <a:gd name="T51" fmla="*/ 65 h 400"/>
              <a:gd name="T52" fmla="*/ 187 w 400"/>
              <a:gd name="T53" fmla="*/ 70 h 400"/>
              <a:gd name="T54" fmla="*/ 305 w 400"/>
              <a:gd name="T55" fmla="*/ 188 h 400"/>
              <a:gd name="T56" fmla="*/ 310 w 400"/>
              <a:gd name="T57" fmla="*/ 200 h 400"/>
              <a:gd name="T58" fmla="*/ 305 w 400"/>
              <a:gd name="T59" fmla="*/ 212 h 400"/>
              <a:gd name="T60" fmla="*/ 305 w 400"/>
              <a:gd name="T61" fmla="*/ 212 h 400"/>
              <a:gd name="T62" fmla="*/ 305 w 400"/>
              <a:gd name="T63" fmla="*/ 212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05" y="212"/>
                </a:moveTo>
                <a:cubicBezTo>
                  <a:pt x="187" y="330"/>
                  <a:pt x="187" y="330"/>
                  <a:pt x="187" y="330"/>
                </a:cubicBezTo>
                <a:cubicBezTo>
                  <a:pt x="184" y="334"/>
                  <a:pt x="180" y="335"/>
                  <a:pt x="175" y="335"/>
                </a:cubicBezTo>
                <a:cubicBezTo>
                  <a:pt x="171" y="335"/>
                  <a:pt x="167" y="334"/>
                  <a:pt x="163" y="330"/>
                </a:cubicBezTo>
                <a:cubicBezTo>
                  <a:pt x="137" y="304"/>
                  <a:pt x="137" y="304"/>
                  <a:pt x="137" y="304"/>
                </a:cubicBezTo>
                <a:cubicBezTo>
                  <a:pt x="134" y="300"/>
                  <a:pt x="132" y="297"/>
                  <a:pt x="132" y="292"/>
                </a:cubicBezTo>
                <a:cubicBezTo>
                  <a:pt x="132" y="287"/>
                  <a:pt x="134" y="284"/>
                  <a:pt x="137" y="280"/>
                </a:cubicBezTo>
                <a:cubicBezTo>
                  <a:pt x="217" y="200"/>
                  <a:pt x="217" y="200"/>
                  <a:pt x="217" y="200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34" y="117"/>
                  <a:pt x="132" y="113"/>
                  <a:pt x="132" y="108"/>
                </a:cubicBezTo>
                <a:cubicBezTo>
                  <a:pt x="132" y="104"/>
                  <a:pt x="134" y="100"/>
                  <a:pt x="137" y="97"/>
                </a:cubicBezTo>
                <a:cubicBezTo>
                  <a:pt x="163" y="70"/>
                  <a:pt x="163" y="70"/>
                  <a:pt x="163" y="70"/>
                </a:cubicBezTo>
                <a:cubicBezTo>
                  <a:pt x="167" y="67"/>
                  <a:pt x="171" y="65"/>
                  <a:pt x="175" y="65"/>
                </a:cubicBezTo>
                <a:cubicBezTo>
                  <a:pt x="180" y="65"/>
                  <a:pt x="184" y="67"/>
                  <a:pt x="187" y="70"/>
                </a:cubicBezTo>
                <a:cubicBezTo>
                  <a:pt x="305" y="188"/>
                  <a:pt x="305" y="188"/>
                  <a:pt x="305" y="188"/>
                </a:cubicBezTo>
                <a:cubicBezTo>
                  <a:pt x="309" y="192"/>
                  <a:pt x="310" y="196"/>
                  <a:pt x="310" y="200"/>
                </a:cubicBezTo>
                <a:cubicBezTo>
                  <a:pt x="310" y="205"/>
                  <a:pt x="309" y="209"/>
                  <a:pt x="305" y="212"/>
                </a:cubicBezTo>
                <a:close/>
                <a:moveTo>
                  <a:pt x="305" y="212"/>
                </a:moveTo>
                <a:cubicBezTo>
                  <a:pt x="305" y="212"/>
                  <a:pt x="305" y="212"/>
                  <a:pt x="305" y="21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79" name="グループ化 78"/>
          <p:cNvGrpSpPr/>
          <p:nvPr/>
        </p:nvGrpSpPr>
        <p:grpSpPr>
          <a:xfrm>
            <a:off x="12801037" y="4504425"/>
            <a:ext cx="1250757" cy="1212663"/>
            <a:chOff x="6400800" y="1979613"/>
            <a:chExt cx="625475" cy="606425"/>
          </a:xfrm>
        </p:grpSpPr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6400800" y="1979613"/>
              <a:ext cx="625475" cy="361950"/>
            </a:xfrm>
            <a:custGeom>
              <a:avLst/>
              <a:gdLst>
                <a:gd name="T0" fmla="*/ 16 w 260"/>
                <a:gd name="T1" fmla="*/ 149 h 151"/>
                <a:gd name="T2" fmla="*/ 22 w 260"/>
                <a:gd name="T3" fmla="*/ 151 h 151"/>
                <a:gd name="T4" fmla="*/ 28 w 260"/>
                <a:gd name="T5" fmla="*/ 149 h 151"/>
                <a:gd name="T6" fmla="*/ 130 w 260"/>
                <a:gd name="T7" fmla="*/ 46 h 151"/>
                <a:gd name="T8" fmla="*/ 233 w 260"/>
                <a:gd name="T9" fmla="*/ 149 h 151"/>
                <a:gd name="T10" fmla="*/ 239 w 260"/>
                <a:gd name="T11" fmla="*/ 151 h 151"/>
                <a:gd name="T12" fmla="*/ 245 w 260"/>
                <a:gd name="T13" fmla="*/ 149 h 151"/>
                <a:gd name="T14" fmla="*/ 258 w 260"/>
                <a:gd name="T15" fmla="*/ 136 h 151"/>
                <a:gd name="T16" fmla="*/ 260 w 260"/>
                <a:gd name="T17" fmla="*/ 130 h 151"/>
                <a:gd name="T18" fmla="*/ 258 w 260"/>
                <a:gd name="T19" fmla="*/ 124 h 151"/>
                <a:gd name="T20" fmla="*/ 136 w 260"/>
                <a:gd name="T21" fmla="*/ 2 h 151"/>
                <a:gd name="T22" fmla="*/ 130 w 260"/>
                <a:gd name="T23" fmla="*/ 0 h 151"/>
                <a:gd name="T24" fmla="*/ 124 w 260"/>
                <a:gd name="T25" fmla="*/ 2 h 151"/>
                <a:gd name="T26" fmla="*/ 3 w 260"/>
                <a:gd name="T27" fmla="*/ 124 h 151"/>
                <a:gd name="T28" fmla="*/ 0 w 260"/>
                <a:gd name="T29" fmla="*/ 130 h 151"/>
                <a:gd name="T30" fmla="*/ 3 w 260"/>
                <a:gd name="T31" fmla="*/ 136 h 151"/>
                <a:gd name="T32" fmla="*/ 16 w 260"/>
                <a:gd name="T33" fmla="*/ 149 h 151"/>
                <a:gd name="T34" fmla="*/ 16 w 260"/>
                <a:gd name="T35" fmla="*/ 149 h 151"/>
                <a:gd name="T36" fmla="*/ 16 w 260"/>
                <a:gd name="T37" fmla="*/ 14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151">
                  <a:moveTo>
                    <a:pt x="16" y="149"/>
                  </a:moveTo>
                  <a:cubicBezTo>
                    <a:pt x="17" y="151"/>
                    <a:pt x="19" y="151"/>
                    <a:pt x="22" y="151"/>
                  </a:cubicBezTo>
                  <a:cubicBezTo>
                    <a:pt x="24" y="151"/>
                    <a:pt x="26" y="151"/>
                    <a:pt x="28" y="149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34" y="151"/>
                    <a:pt x="236" y="151"/>
                    <a:pt x="239" y="151"/>
                  </a:cubicBezTo>
                  <a:cubicBezTo>
                    <a:pt x="241" y="151"/>
                    <a:pt x="243" y="151"/>
                    <a:pt x="245" y="149"/>
                  </a:cubicBezTo>
                  <a:cubicBezTo>
                    <a:pt x="258" y="136"/>
                    <a:pt x="258" y="136"/>
                    <a:pt x="258" y="136"/>
                  </a:cubicBezTo>
                  <a:cubicBezTo>
                    <a:pt x="259" y="134"/>
                    <a:pt x="260" y="132"/>
                    <a:pt x="260" y="130"/>
                  </a:cubicBezTo>
                  <a:cubicBezTo>
                    <a:pt x="260" y="127"/>
                    <a:pt x="259" y="125"/>
                    <a:pt x="258" y="124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2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5"/>
                    <a:pt x="0" y="127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lnTo>
                    <a:pt x="16" y="149"/>
                  </a:lnTo>
                  <a:close/>
                  <a:moveTo>
                    <a:pt x="16" y="149"/>
                  </a:moveTo>
                  <a:cubicBezTo>
                    <a:pt x="16" y="149"/>
                    <a:pt x="16" y="149"/>
                    <a:pt x="16" y="14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48"/>
            <p:cNvSpPr>
              <a:spLocks noEditPoints="1"/>
            </p:cNvSpPr>
            <p:nvPr/>
          </p:nvSpPr>
          <p:spPr bwMode="auto">
            <a:xfrm>
              <a:off x="6400800" y="2219325"/>
              <a:ext cx="625475" cy="366713"/>
            </a:xfrm>
            <a:custGeom>
              <a:avLst/>
              <a:gdLst>
                <a:gd name="T0" fmla="*/ 136 w 260"/>
                <a:gd name="T1" fmla="*/ 2 h 152"/>
                <a:gd name="T2" fmla="*/ 130 w 260"/>
                <a:gd name="T3" fmla="*/ 0 h 152"/>
                <a:gd name="T4" fmla="*/ 124 w 260"/>
                <a:gd name="T5" fmla="*/ 2 h 152"/>
                <a:gd name="T6" fmla="*/ 3 w 260"/>
                <a:gd name="T7" fmla="*/ 124 h 152"/>
                <a:gd name="T8" fmla="*/ 0 w 260"/>
                <a:gd name="T9" fmla="*/ 130 h 152"/>
                <a:gd name="T10" fmla="*/ 3 w 260"/>
                <a:gd name="T11" fmla="*/ 136 h 152"/>
                <a:gd name="T12" fmla="*/ 16 w 260"/>
                <a:gd name="T13" fmla="*/ 149 h 152"/>
                <a:gd name="T14" fmla="*/ 22 w 260"/>
                <a:gd name="T15" fmla="*/ 152 h 152"/>
                <a:gd name="T16" fmla="*/ 28 w 260"/>
                <a:gd name="T17" fmla="*/ 149 h 152"/>
                <a:gd name="T18" fmla="*/ 130 w 260"/>
                <a:gd name="T19" fmla="*/ 46 h 152"/>
                <a:gd name="T20" fmla="*/ 233 w 260"/>
                <a:gd name="T21" fmla="*/ 149 h 152"/>
                <a:gd name="T22" fmla="*/ 239 w 260"/>
                <a:gd name="T23" fmla="*/ 152 h 152"/>
                <a:gd name="T24" fmla="*/ 245 w 260"/>
                <a:gd name="T25" fmla="*/ 149 h 152"/>
                <a:gd name="T26" fmla="*/ 258 w 260"/>
                <a:gd name="T27" fmla="*/ 136 h 152"/>
                <a:gd name="T28" fmla="*/ 260 w 260"/>
                <a:gd name="T29" fmla="*/ 130 h 152"/>
                <a:gd name="T30" fmla="*/ 258 w 260"/>
                <a:gd name="T31" fmla="*/ 124 h 152"/>
                <a:gd name="T32" fmla="*/ 136 w 260"/>
                <a:gd name="T33" fmla="*/ 2 h 152"/>
                <a:gd name="T34" fmla="*/ 136 w 260"/>
                <a:gd name="T35" fmla="*/ 2 h 152"/>
                <a:gd name="T36" fmla="*/ 136 w 260"/>
                <a:gd name="T37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152">
                  <a:moveTo>
                    <a:pt x="136" y="2"/>
                  </a:move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2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7" y="151"/>
                    <a:pt x="19" y="152"/>
                    <a:pt x="22" y="152"/>
                  </a:cubicBezTo>
                  <a:cubicBezTo>
                    <a:pt x="24" y="152"/>
                    <a:pt x="26" y="151"/>
                    <a:pt x="28" y="149"/>
                  </a:cubicBezTo>
                  <a:cubicBezTo>
                    <a:pt x="130" y="46"/>
                    <a:pt x="130" y="46"/>
                    <a:pt x="130" y="46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34" y="151"/>
                    <a:pt x="236" y="152"/>
                    <a:pt x="239" y="152"/>
                  </a:cubicBezTo>
                  <a:cubicBezTo>
                    <a:pt x="241" y="152"/>
                    <a:pt x="243" y="151"/>
                    <a:pt x="245" y="149"/>
                  </a:cubicBezTo>
                  <a:cubicBezTo>
                    <a:pt x="258" y="136"/>
                    <a:pt x="258" y="136"/>
                    <a:pt x="258" y="136"/>
                  </a:cubicBezTo>
                  <a:cubicBezTo>
                    <a:pt x="259" y="134"/>
                    <a:pt x="260" y="132"/>
                    <a:pt x="260" y="130"/>
                  </a:cubicBezTo>
                  <a:cubicBezTo>
                    <a:pt x="260" y="128"/>
                    <a:pt x="259" y="126"/>
                    <a:pt x="258" y="124"/>
                  </a:cubicBezTo>
                  <a:lnTo>
                    <a:pt x="136" y="2"/>
                  </a:lnTo>
                  <a:close/>
                  <a:moveTo>
                    <a:pt x="136" y="2"/>
                  </a:moveTo>
                  <a:cubicBezTo>
                    <a:pt x="136" y="2"/>
                    <a:pt x="136" y="2"/>
                    <a:pt x="136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8" name="Freeform 52"/>
          <p:cNvSpPr>
            <a:spLocks noEditPoints="1"/>
          </p:cNvSpPr>
          <p:nvPr/>
        </p:nvSpPr>
        <p:spPr bwMode="auto">
          <a:xfrm>
            <a:off x="15746981" y="4474265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23 w 400"/>
              <a:gd name="T27" fmla="*/ 271 h 400"/>
              <a:gd name="T28" fmla="*/ 271 w 400"/>
              <a:gd name="T29" fmla="*/ 323 h 400"/>
              <a:gd name="T30" fmla="*/ 200 w 400"/>
              <a:gd name="T31" fmla="*/ 342 h 400"/>
              <a:gd name="T32" fmla="*/ 129 w 400"/>
              <a:gd name="T33" fmla="*/ 323 h 400"/>
              <a:gd name="T34" fmla="*/ 77 w 400"/>
              <a:gd name="T35" fmla="*/ 271 h 400"/>
              <a:gd name="T36" fmla="*/ 58 w 400"/>
              <a:gd name="T37" fmla="*/ 200 h 400"/>
              <a:gd name="T38" fmla="*/ 77 w 400"/>
              <a:gd name="T39" fmla="*/ 129 h 400"/>
              <a:gd name="T40" fmla="*/ 129 w 400"/>
              <a:gd name="T41" fmla="*/ 77 h 400"/>
              <a:gd name="T42" fmla="*/ 200 w 400"/>
              <a:gd name="T43" fmla="*/ 58 h 400"/>
              <a:gd name="T44" fmla="*/ 271 w 400"/>
              <a:gd name="T45" fmla="*/ 77 h 400"/>
              <a:gd name="T46" fmla="*/ 323 w 400"/>
              <a:gd name="T47" fmla="*/ 129 h 400"/>
              <a:gd name="T48" fmla="*/ 342 w 400"/>
              <a:gd name="T49" fmla="*/ 200 h 400"/>
              <a:gd name="T50" fmla="*/ 323 w 400"/>
              <a:gd name="T51" fmla="*/ 271 h 400"/>
              <a:gd name="T52" fmla="*/ 323 w 400"/>
              <a:gd name="T53" fmla="*/ 271 h 400"/>
              <a:gd name="T54" fmla="*/ 323 w 400"/>
              <a:gd name="T55" fmla="*/ 27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23" y="271"/>
                </a:moveTo>
                <a:cubicBezTo>
                  <a:pt x="310" y="293"/>
                  <a:pt x="293" y="310"/>
                  <a:pt x="271" y="323"/>
                </a:cubicBezTo>
                <a:cubicBezTo>
                  <a:pt x="250" y="336"/>
                  <a:pt x="226" y="342"/>
                  <a:pt x="200" y="342"/>
                </a:cubicBezTo>
                <a:cubicBezTo>
                  <a:pt x="175" y="342"/>
                  <a:pt x="151" y="336"/>
                  <a:pt x="129" y="323"/>
                </a:cubicBezTo>
                <a:cubicBezTo>
                  <a:pt x="107" y="310"/>
                  <a:pt x="90" y="293"/>
                  <a:pt x="77" y="271"/>
                </a:cubicBezTo>
                <a:cubicBezTo>
                  <a:pt x="65" y="250"/>
                  <a:pt x="58" y="226"/>
                  <a:pt x="58" y="200"/>
                </a:cubicBezTo>
                <a:cubicBezTo>
                  <a:pt x="58" y="174"/>
                  <a:pt x="65" y="151"/>
                  <a:pt x="77" y="129"/>
                </a:cubicBezTo>
                <a:cubicBezTo>
                  <a:pt x="90" y="107"/>
                  <a:pt x="107" y="90"/>
                  <a:pt x="129" y="77"/>
                </a:cubicBezTo>
                <a:cubicBezTo>
                  <a:pt x="151" y="65"/>
                  <a:pt x="175" y="58"/>
                  <a:pt x="200" y="58"/>
                </a:cubicBezTo>
                <a:cubicBezTo>
                  <a:pt x="226" y="58"/>
                  <a:pt x="250" y="65"/>
                  <a:pt x="271" y="77"/>
                </a:cubicBezTo>
                <a:cubicBezTo>
                  <a:pt x="293" y="90"/>
                  <a:pt x="310" y="107"/>
                  <a:pt x="323" y="129"/>
                </a:cubicBezTo>
                <a:cubicBezTo>
                  <a:pt x="336" y="151"/>
                  <a:pt x="342" y="174"/>
                  <a:pt x="342" y="200"/>
                </a:cubicBezTo>
                <a:cubicBezTo>
                  <a:pt x="342" y="226"/>
                  <a:pt x="336" y="250"/>
                  <a:pt x="323" y="271"/>
                </a:cubicBezTo>
                <a:close/>
                <a:moveTo>
                  <a:pt x="323" y="271"/>
                </a:moveTo>
                <a:cubicBezTo>
                  <a:pt x="323" y="271"/>
                  <a:pt x="323" y="271"/>
                  <a:pt x="323" y="27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1" name="Freeform 56"/>
          <p:cNvSpPr>
            <a:spLocks noEditPoints="1"/>
          </p:cNvSpPr>
          <p:nvPr/>
        </p:nvSpPr>
        <p:spPr bwMode="auto">
          <a:xfrm>
            <a:off x="1017254" y="745692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34 w 400"/>
              <a:gd name="T27" fmla="*/ 217 h 400"/>
              <a:gd name="T28" fmla="*/ 329 w 400"/>
              <a:gd name="T29" fmla="*/ 229 h 400"/>
              <a:gd name="T30" fmla="*/ 317 w 400"/>
              <a:gd name="T31" fmla="*/ 234 h 400"/>
              <a:gd name="T32" fmla="*/ 186 w 400"/>
              <a:gd name="T33" fmla="*/ 234 h 400"/>
              <a:gd name="T34" fmla="*/ 235 w 400"/>
              <a:gd name="T35" fmla="*/ 283 h 400"/>
              <a:gd name="T36" fmla="*/ 240 w 400"/>
              <a:gd name="T37" fmla="*/ 295 h 400"/>
              <a:gd name="T38" fmla="*/ 235 w 400"/>
              <a:gd name="T39" fmla="*/ 306 h 400"/>
              <a:gd name="T40" fmla="*/ 212 w 400"/>
              <a:gd name="T41" fmla="*/ 330 h 400"/>
              <a:gd name="T42" fmla="*/ 200 w 400"/>
              <a:gd name="T43" fmla="*/ 335 h 400"/>
              <a:gd name="T44" fmla="*/ 188 w 400"/>
              <a:gd name="T45" fmla="*/ 330 h 400"/>
              <a:gd name="T46" fmla="*/ 94 w 400"/>
              <a:gd name="T47" fmla="*/ 236 h 400"/>
              <a:gd name="T48" fmla="*/ 70 w 400"/>
              <a:gd name="T49" fmla="*/ 212 h 400"/>
              <a:gd name="T50" fmla="*/ 65 w 400"/>
              <a:gd name="T51" fmla="*/ 200 h 400"/>
              <a:gd name="T52" fmla="*/ 70 w 400"/>
              <a:gd name="T53" fmla="*/ 188 h 400"/>
              <a:gd name="T54" fmla="*/ 94 w 400"/>
              <a:gd name="T55" fmla="*/ 165 h 400"/>
              <a:gd name="T56" fmla="*/ 188 w 400"/>
              <a:gd name="T57" fmla="*/ 70 h 400"/>
              <a:gd name="T58" fmla="*/ 200 w 400"/>
              <a:gd name="T59" fmla="*/ 66 h 400"/>
              <a:gd name="T60" fmla="*/ 212 w 400"/>
              <a:gd name="T61" fmla="*/ 70 h 400"/>
              <a:gd name="T62" fmla="*/ 235 w 400"/>
              <a:gd name="T63" fmla="*/ 94 h 400"/>
              <a:gd name="T64" fmla="*/ 240 w 400"/>
              <a:gd name="T65" fmla="*/ 106 h 400"/>
              <a:gd name="T66" fmla="*/ 235 w 400"/>
              <a:gd name="T67" fmla="*/ 118 h 400"/>
              <a:gd name="T68" fmla="*/ 186 w 400"/>
              <a:gd name="T69" fmla="*/ 167 h 400"/>
              <a:gd name="T70" fmla="*/ 317 w 400"/>
              <a:gd name="T71" fmla="*/ 167 h 400"/>
              <a:gd name="T72" fmla="*/ 329 w 400"/>
              <a:gd name="T73" fmla="*/ 172 h 400"/>
              <a:gd name="T74" fmla="*/ 334 w 400"/>
              <a:gd name="T75" fmla="*/ 184 h 400"/>
              <a:gd name="T76" fmla="*/ 334 w 400"/>
              <a:gd name="T77" fmla="*/ 217 h 400"/>
              <a:gd name="T78" fmla="*/ 334 w 400"/>
              <a:gd name="T79" fmla="*/ 217 h 400"/>
              <a:gd name="T80" fmla="*/ 334 w 400"/>
              <a:gd name="T81" fmla="*/ 21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34" y="217"/>
                </a:moveTo>
                <a:cubicBezTo>
                  <a:pt x="334" y="221"/>
                  <a:pt x="332" y="225"/>
                  <a:pt x="329" y="229"/>
                </a:cubicBezTo>
                <a:cubicBezTo>
                  <a:pt x="325" y="232"/>
                  <a:pt x="322" y="234"/>
                  <a:pt x="317" y="234"/>
                </a:cubicBezTo>
                <a:cubicBezTo>
                  <a:pt x="186" y="234"/>
                  <a:pt x="186" y="234"/>
                  <a:pt x="186" y="234"/>
                </a:cubicBezTo>
                <a:cubicBezTo>
                  <a:pt x="235" y="283"/>
                  <a:pt x="235" y="283"/>
                  <a:pt x="235" y="283"/>
                </a:cubicBezTo>
                <a:cubicBezTo>
                  <a:pt x="239" y="286"/>
                  <a:pt x="240" y="290"/>
                  <a:pt x="240" y="295"/>
                </a:cubicBezTo>
                <a:cubicBezTo>
                  <a:pt x="240" y="299"/>
                  <a:pt x="239" y="303"/>
                  <a:pt x="235" y="306"/>
                </a:cubicBezTo>
                <a:cubicBezTo>
                  <a:pt x="212" y="330"/>
                  <a:pt x="212" y="330"/>
                  <a:pt x="212" y="330"/>
                </a:cubicBezTo>
                <a:cubicBezTo>
                  <a:pt x="209" y="333"/>
                  <a:pt x="205" y="335"/>
                  <a:pt x="200" y="335"/>
                </a:cubicBezTo>
                <a:cubicBezTo>
                  <a:pt x="195" y="335"/>
                  <a:pt x="191" y="333"/>
                  <a:pt x="188" y="330"/>
                </a:cubicBezTo>
                <a:cubicBezTo>
                  <a:pt x="94" y="236"/>
                  <a:pt x="94" y="236"/>
                  <a:pt x="94" y="236"/>
                </a:cubicBezTo>
                <a:cubicBezTo>
                  <a:pt x="70" y="212"/>
                  <a:pt x="70" y="212"/>
                  <a:pt x="70" y="212"/>
                </a:cubicBezTo>
                <a:cubicBezTo>
                  <a:pt x="67" y="209"/>
                  <a:pt x="65" y="205"/>
                  <a:pt x="65" y="200"/>
                </a:cubicBezTo>
                <a:cubicBezTo>
                  <a:pt x="65" y="196"/>
                  <a:pt x="67" y="192"/>
                  <a:pt x="70" y="188"/>
                </a:cubicBezTo>
                <a:cubicBezTo>
                  <a:pt x="94" y="165"/>
                  <a:pt x="94" y="165"/>
                  <a:pt x="94" y="165"/>
                </a:cubicBezTo>
                <a:cubicBezTo>
                  <a:pt x="188" y="70"/>
                  <a:pt x="188" y="70"/>
                  <a:pt x="188" y="70"/>
                </a:cubicBezTo>
                <a:cubicBezTo>
                  <a:pt x="191" y="67"/>
                  <a:pt x="195" y="66"/>
                  <a:pt x="200" y="66"/>
                </a:cubicBezTo>
                <a:cubicBezTo>
                  <a:pt x="205" y="66"/>
                  <a:pt x="209" y="67"/>
                  <a:pt x="212" y="70"/>
                </a:cubicBezTo>
                <a:cubicBezTo>
                  <a:pt x="235" y="94"/>
                  <a:pt x="235" y="94"/>
                  <a:pt x="235" y="94"/>
                </a:cubicBezTo>
                <a:cubicBezTo>
                  <a:pt x="239" y="97"/>
                  <a:pt x="240" y="101"/>
                  <a:pt x="240" y="106"/>
                </a:cubicBezTo>
                <a:cubicBezTo>
                  <a:pt x="240" y="110"/>
                  <a:pt x="239" y="114"/>
                  <a:pt x="235" y="118"/>
                </a:cubicBezTo>
                <a:cubicBezTo>
                  <a:pt x="186" y="167"/>
                  <a:pt x="186" y="167"/>
                  <a:pt x="186" y="167"/>
                </a:cubicBezTo>
                <a:cubicBezTo>
                  <a:pt x="317" y="167"/>
                  <a:pt x="317" y="167"/>
                  <a:pt x="317" y="167"/>
                </a:cubicBezTo>
                <a:cubicBezTo>
                  <a:pt x="322" y="167"/>
                  <a:pt x="325" y="168"/>
                  <a:pt x="329" y="172"/>
                </a:cubicBezTo>
                <a:cubicBezTo>
                  <a:pt x="332" y="175"/>
                  <a:pt x="334" y="179"/>
                  <a:pt x="334" y="184"/>
                </a:cubicBezTo>
                <a:lnTo>
                  <a:pt x="334" y="217"/>
                </a:lnTo>
                <a:close/>
                <a:moveTo>
                  <a:pt x="334" y="217"/>
                </a:moveTo>
                <a:cubicBezTo>
                  <a:pt x="334" y="217"/>
                  <a:pt x="334" y="217"/>
                  <a:pt x="334" y="21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4" name="Freeform 60"/>
          <p:cNvSpPr>
            <a:spLocks noEditPoints="1"/>
          </p:cNvSpPr>
          <p:nvPr/>
        </p:nvSpPr>
        <p:spPr bwMode="auto">
          <a:xfrm>
            <a:off x="3963199" y="745692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374 w 400"/>
              <a:gd name="T27" fmla="*/ 100 h 400"/>
              <a:gd name="T28" fmla="*/ 374 w 400"/>
              <a:gd name="T29" fmla="*/ 1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374" y="100"/>
                </a:moveTo>
                <a:cubicBezTo>
                  <a:pt x="374" y="100"/>
                  <a:pt x="374" y="100"/>
                  <a:pt x="374" y="1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7" name="Freeform 64"/>
          <p:cNvSpPr>
            <a:spLocks noEditPoints="1"/>
          </p:cNvSpPr>
          <p:nvPr/>
        </p:nvSpPr>
        <p:spPr bwMode="auto">
          <a:xfrm>
            <a:off x="6909145" y="7626759"/>
            <a:ext cx="1269804" cy="933308"/>
          </a:xfrm>
          <a:custGeom>
            <a:avLst/>
            <a:gdLst>
              <a:gd name="T0" fmla="*/ 479 w 501"/>
              <a:gd name="T1" fmla="*/ 205 h 367"/>
              <a:gd name="T2" fmla="*/ 423 w 501"/>
              <a:gd name="T3" fmla="*/ 169 h 367"/>
              <a:gd name="T4" fmla="*/ 434 w 501"/>
              <a:gd name="T5" fmla="*/ 133 h 367"/>
              <a:gd name="T6" fmla="*/ 414 w 501"/>
              <a:gd name="T7" fmla="*/ 86 h 367"/>
              <a:gd name="T8" fmla="*/ 367 w 501"/>
              <a:gd name="T9" fmla="*/ 67 h 367"/>
              <a:gd name="T10" fmla="*/ 324 w 501"/>
              <a:gd name="T11" fmla="*/ 83 h 367"/>
              <a:gd name="T12" fmla="*/ 275 w 501"/>
              <a:gd name="T13" fmla="*/ 23 h 367"/>
              <a:gd name="T14" fmla="*/ 200 w 501"/>
              <a:gd name="T15" fmla="*/ 0 h 367"/>
              <a:gd name="T16" fmla="*/ 106 w 501"/>
              <a:gd name="T17" fmla="*/ 39 h 367"/>
              <a:gd name="T18" fmla="*/ 67 w 501"/>
              <a:gd name="T19" fmla="*/ 133 h 367"/>
              <a:gd name="T20" fmla="*/ 67 w 501"/>
              <a:gd name="T21" fmla="*/ 145 h 367"/>
              <a:gd name="T22" fmla="*/ 18 w 501"/>
              <a:gd name="T23" fmla="*/ 188 h 367"/>
              <a:gd name="T24" fmla="*/ 0 w 501"/>
              <a:gd name="T25" fmla="*/ 250 h 367"/>
              <a:gd name="T26" fmla="*/ 34 w 501"/>
              <a:gd name="T27" fmla="*/ 333 h 367"/>
              <a:gd name="T28" fmla="*/ 117 w 501"/>
              <a:gd name="T29" fmla="*/ 367 h 367"/>
              <a:gd name="T30" fmla="*/ 400 w 501"/>
              <a:gd name="T31" fmla="*/ 367 h 367"/>
              <a:gd name="T32" fmla="*/ 471 w 501"/>
              <a:gd name="T33" fmla="*/ 338 h 367"/>
              <a:gd name="T34" fmla="*/ 501 w 501"/>
              <a:gd name="T35" fmla="*/ 267 h 367"/>
              <a:gd name="T36" fmla="*/ 479 w 501"/>
              <a:gd name="T37" fmla="*/ 205 h 367"/>
              <a:gd name="T38" fmla="*/ 331 w 501"/>
              <a:gd name="T39" fmla="*/ 215 h 367"/>
              <a:gd name="T40" fmla="*/ 240 w 501"/>
              <a:gd name="T41" fmla="*/ 306 h 367"/>
              <a:gd name="T42" fmla="*/ 234 w 501"/>
              <a:gd name="T43" fmla="*/ 309 h 367"/>
              <a:gd name="T44" fmla="*/ 228 w 501"/>
              <a:gd name="T45" fmla="*/ 306 h 367"/>
              <a:gd name="T46" fmla="*/ 136 w 501"/>
              <a:gd name="T47" fmla="*/ 215 h 367"/>
              <a:gd name="T48" fmla="*/ 133 w 501"/>
              <a:gd name="T49" fmla="*/ 209 h 367"/>
              <a:gd name="T50" fmla="*/ 136 w 501"/>
              <a:gd name="T51" fmla="*/ 203 h 367"/>
              <a:gd name="T52" fmla="*/ 142 w 501"/>
              <a:gd name="T53" fmla="*/ 200 h 367"/>
              <a:gd name="T54" fmla="*/ 200 w 501"/>
              <a:gd name="T55" fmla="*/ 200 h 367"/>
              <a:gd name="T56" fmla="*/ 200 w 501"/>
              <a:gd name="T57" fmla="*/ 108 h 367"/>
              <a:gd name="T58" fmla="*/ 203 w 501"/>
              <a:gd name="T59" fmla="*/ 103 h 367"/>
              <a:gd name="T60" fmla="*/ 209 w 501"/>
              <a:gd name="T61" fmla="*/ 100 h 367"/>
              <a:gd name="T62" fmla="*/ 259 w 501"/>
              <a:gd name="T63" fmla="*/ 100 h 367"/>
              <a:gd name="T64" fmla="*/ 265 w 501"/>
              <a:gd name="T65" fmla="*/ 103 h 367"/>
              <a:gd name="T66" fmla="*/ 267 w 501"/>
              <a:gd name="T67" fmla="*/ 108 h 367"/>
              <a:gd name="T68" fmla="*/ 267 w 501"/>
              <a:gd name="T69" fmla="*/ 200 h 367"/>
              <a:gd name="T70" fmla="*/ 325 w 501"/>
              <a:gd name="T71" fmla="*/ 200 h 367"/>
              <a:gd name="T72" fmla="*/ 331 w 501"/>
              <a:gd name="T73" fmla="*/ 203 h 367"/>
              <a:gd name="T74" fmla="*/ 334 w 501"/>
              <a:gd name="T75" fmla="*/ 209 h 367"/>
              <a:gd name="T76" fmla="*/ 331 w 501"/>
              <a:gd name="T77" fmla="*/ 215 h 367"/>
              <a:gd name="T78" fmla="*/ 331 w 501"/>
              <a:gd name="T79" fmla="*/ 215 h 367"/>
              <a:gd name="T80" fmla="*/ 331 w 501"/>
              <a:gd name="T81" fmla="*/ 21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01" h="367">
                <a:moveTo>
                  <a:pt x="479" y="205"/>
                </a:moveTo>
                <a:cubicBezTo>
                  <a:pt x="464" y="187"/>
                  <a:pt x="446" y="175"/>
                  <a:pt x="423" y="169"/>
                </a:cubicBezTo>
                <a:cubicBezTo>
                  <a:pt x="430" y="159"/>
                  <a:pt x="434" y="147"/>
                  <a:pt x="434" y="133"/>
                </a:cubicBezTo>
                <a:cubicBezTo>
                  <a:pt x="434" y="115"/>
                  <a:pt x="427" y="99"/>
                  <a:pt x="414" y="86"/>
                </a:cubicBezTo>
                <a:cubicBezTo>
                  <a:pt x="401" y="73"/>
                  <a:pt x="386" y="67"/>
                  <a:pt x="367" y="67"/>
                </a:cubicBezTo>
                <a:cubicBezTo>
                  <a:pt x="351" y="67"/>
                  <a:pt x="336" y="72"/>
                  <a:pt x="324" y="83"/>
                </a:cubicBezTo>
                <a:cubicBezTo>
                  <a:pt x="314" y="58"/>
                  <a:pt x="297" y="38"/>
                  <a:pt x="275" y="23"/>
                </a:cubicBezTo>
                <a:cubicBezTo>
                  <a:pt x="252" y="8"/>
                  <a:pt x="227" y="0"/>
                  <a:pt x="200" y="0"/>
                </a:cubicBezTo>
                <a:cubicBezTo>
                  <a:pt x="163" y="0"/>
                  <a:pt x="132" y="13"/>
                  <a:pt x="106" y="39"/>
                </a:cubicBezTo>
                <a:cubicBezTo>
                  <a:pt x="80" y="65"/>
                  <a:pt x="67" y="97"/>
                  <a:pt x="67" y="133"/>
                </a:cubicBezTo>
                <a:cubicBezTo>
                  <a:pt x="67" y="136"/>
                  <a:pt x="67" y="139"/>
                  <a:pt x="67" y="145"/>
                </a:cubicBezTo>
                <a:cubicBezTo>
                  <a:pt x="47" y="154"/>
                  <a:pt x="30" y="169"/>
                  <a:pt x="18" y="188"/>
                </a:cubicBezTo>
                <a:cubicBezTo>
                  <a:pt x="6" y="207"/>
                  <a:pt x="0" y="228"/>
                  <a:pt x="0" y="250"/>
                </a:cubicBezTo>
                <a:cubicBezTo>
                  <a:pt x="0" y="282"/>
                  <a:pt x="11" y="310"/>
                  <a:pt x="34" y="333"/>
                </a:cubicBezTo>
                <a:cubicBezTo>
                  <a:pt x="57" y="356"/>
                  <a:pt x="85" y="367"/>
                  <a:pt x="117" y="367"/>
                </a:cubicBezTo>
                <a:cubicBezTo>
                  <a:pt x="400" y="367"/>
                  <a:pt x="400" y="367"/>
                  <a:pt x="400" y="367"/>
                </a:cubicBezTo>
                <a:cubicBezTo>
                  <a:pt x="428" y="367"/>
                  <a:pt x="452" y="357"/>
                  <a:pt x="471" y="338"/>
                </a:cubicBezTo>
                <a:cubicBezTo>
                  <a:pt x="491" y="318"/>
                  <a:pt x="501" y="295"/>
                  <a:pt x="501" y="267"/>
                </a:cubicBezTo>
                <a:cubicBezTo>
                  <a:pt x="501" y="244"/>
                  <a:pt x="493" y="223"/>
                  <a:pt x="479" y="205"/>
                </a:cubicBezTo>
                <a:close/>
                <a:moveTo>
                  <a:pt x="331" y="215"/>
                </a:moveTo>
                <a:cubicBezTo>
                  <a:pt x="240" y="306"/>
                  <a:pt x="240" y="306"/>
                  <a:pt x="240" y="306"/>
                </a:cubicBezTo>
                <a:cubicBezTo>
                  <a:pt x="238" y="308"/>
                  <a:pt x="236" y="309"/>
                  <a:pt x="234" y="309"/>
                </a:cubicBezTo>
                <a:cubicBezTo>
                  <a:pt x="231" y="309"/>
                  <a:pt x="229" y="308"/>
                  <a:pt x="228" y="306"/>
                </a:cubicBezTo>
                <a:cubicBezTo>
                  <a:pt x="136" y="215"/>
                  <a:pt x="136" y="215"/>
                  <a:pt x="136" y="215"/>
                </a:cubicBezTo>
                <a:cubicBezTo>
                  <a:pt x="134" y="213"/>
                  <a:pt x="133" y="211"/>
                  <a:pt x="133" y="209"/>
                </a:cubicBezTo>
                <a:cubicBezTo>
                  <a:pt x="133" y="206"/>
                  <a:pt x="134" y="204"/>
                  <a:pt x="136" y="203"/>
                </a:cubicBezTo>
                <a:cubicBezTo>
                  <a:pt x="138" y="201"/>
                  <a:pt x="140" y="200"/>
                  <a:pt x="142" y="200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00" y="108"/>
                  <a:pt x="200" y="108"/>
                  <a:pt x="200" y="108"/>
                </a:cubicBezTo>
                <a:cubicBezTo>
                  <a:pt x="200" y="106"/>
                  <a:pt x="201" y="104"/>
                  <a:pt x="203" y="103"/>
                </a:cubicBezTo>
                <a:cubicBezTo>
                  <a:pt x="204" y="101"/>
                  <a:pt x="206" y="100"/>
                  <a:pt x="209" y="100"/>
                </a:cubicBezTo>
                <a:cubicBezTo>
                  <a:pt x="259" y="100"/>
                  <a:pt x="259" y="100"/>
                  <a:pt x="259" y="100"/>
                </a:cubicBezTo>
                <a:cubicBezTo>
                  <a:pt x="261" y="100"/>
                  <a:pt x="263" y="101"/>
                  <a:pt x="265" y="103"/>
                </a:cubicBezTo>
                <a:cubicBezTo>
                  <a:pt x="266" y="104"/>
                  <a:pt x="267" y="106"/>
                  <a:pt x="267" y="108"/>
                </a:cubicBezTo>
                <a:cubicBezTo>
                  <a:pt x="267" y="200"/>
                  <a:pt x="267" y="200"/>
                  <a:pt x="267" y="200"/>
                </a:cubicBezTo>
                <a:cubicBezTo>
                  <a:pt x="325" y="200"/>
                  <a:pt x="325" y="200"/>
                  <a:pt x="325" y="200"/>
                </a:cubicBezTo>
                <a:cubicBezTo>
                  <a:pt x="328" y="200"/>
                  <a:pt x="330" y="201"/>
                  <a:pt x="331" y="203"/>
                </a:cubicBezTo>
                <a:cubicBezTo>
                  <a:pt x="333" y="204"/>
                  <a:pt x="334" y="206"/>
                  <a:pt x="334" y="209"/>
                </a:cubicBezTo>
                <a:cubicBezTo>
                  <a:pt x="334" y="211"/>
                  <a:pt x="333" y="213"/>
                  <a:pt x="331" y="215"/>
                </a:cubicBezTo>
                <a:close/>
                <a:moveTo>
                  <a:pt x="331" y="215"/>
                </a:moveTo>
                <a:cubicBezTo>
                  <a:pt x="331" y="215"/>
                  <a:pt x="331" y="215"/>
                  <a:pt x="331" y="21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9855090" y="7626759"/>
            <a:ext cx="1269804" cy="933308"/>
          </a:xfrm>
          <a:custGeom>
            <a:avLst/>
            <a:gdLst>
              <a:gd name="T0" fmla="*/ 479 w 501"/>
              <a:gd name="T1" fmla="*/ 205 h 367"/>
              <a:gd name="T2" fmla="*/ 423 w 501"/>
              <a:gd name="T3" fmla="*/ 169 h 367"/>
              <a:gd name="T4" fmla="*/ 434 w 501"/>
              <a:gd name="T5" fmla="*/ 133 h 367"/>
              <a:gd name="T6" fmla="*/ 414 w 501"/>
              <a:gd name="T7" fmla="*/ 86 h 367"/>
              <a:gd name="T8" fmla="*/ 367 w 501"/>
              <a:gd name="T9" fmla="*/ 67 h 367"/>
              <a:gd name="T10" fmla="*/ 324 w 501"/>
              <a:gd name="T11" fmla="*/ 83 h 367"/>
              <a:gd name="T12" fmla="*/ 275 w 501"/>
              <a:gd name="T13" fmla="*/ 23 h 367"/>
              <a:gd name="T14" fmla="*/ 200 w 501"/>
              <a:gd name="T15" fmla="*/ 0 h 367"/>
              <a:gd name="T16" fmla="*/ 106 w 501"/>
              <a:gd name="T17" fmla="*/ 39 h 367"/>
              <a:gd name="T18" fmla="*/ 67 w 501"/>
              <a:gd name="T19" fmla="*/ 133 h 367"/>
              <a:gd name="T20" fmla="*/ 67 w 501"/>
              <a:gd name="T21" fmla="*/ 145 h 367"/>
              <a:gd name="T22" fmla="*/ 18 w 501"/>
              <a:gd name="T23" fmla="*/ 188 h 367"/>
              <a:gd name="T24" fmla="*/ 0 w 501"/>
              <a:gd name="T25" fmla="*/ 250 h 367"/>
              <a:gd name="T26" fmla="*/ 34 w 501"/>
              <a:gd name="T27" fmla="*/ 333 h 367"/>
              <a:gd name="T28" fmla="*/ 117 w 501"/>
              <a:gd name="T29" fmla="*/ 367 h 367"/>
              <a:gd name="T30" fmla="*/ 400 w 501"/>
              <a:gd name="T31" fmla="*/ 367 h 367"/>
              <a:gd name="T32" fmla="*/ 471 w 501"/>
              <a:gd name="T33" fmla="*/ 338 h 367"/>
              <a:gd name="T34" fmla="*/ 501 w 501"/>
              <a:gd name="T35" fmla="*/ 267 h 367"/>
              <a:gd name="T36" fmla="*/ 479 w 501"/>
              <a:gd name="T37" fmla="*/ 205 h 367"/>
              <a:gd name="T38" fmla="*/ 331 w 501"/>
              <a:gd name="T39" fmla="*/ 198 h 367"/>
              <a:gd name="T40" fmla="*/ 325 w 501"/>
              <a:gd name="T41" fmla="*/ 200 h 367"/>
              <a:gd name="T42" fmla="*/ 267 w 501"/>
              <a:gd name="T43" fmla="*/ 200 h 367"/>
              <a:gd name="T44" fmla="*/ 267 w 501"/>
              <a:gd name="T45" fmla="*/ 292 h 367"/>
              <a:gd name="T46" fmla="*/ 265 w 501"/>
              <a:gd name="T47" fmla="*/ 298 h 367"/>
              <a:gd name="T48" fmla="*/ 259 w 501"/>
              <a:gd name="T49" fmla="*/ 300 h 367"/>
              <a:gd name="T50" fmla="*/ 209 w 501"/>
              <a:gd name="T51" fmla="*/ 300 h 367"/>
              <a:gd name="T52" fmla="*/ 203 w 501"/>
              <a:gd name="T53" fmla="*/ 298 h 367"/>
              <a:gd name="T54" fmla="*/ 200 w 501"/>
              <a:gd name="T55" fmla="*/ 292 h 367"/>
              <a:gd name="T56" fmla="*/ 200 w 501"/>
              <a:gd name="T57" fmla="*/ 200 h 367"/>
              <a:gd name="T58" fmla="*/ 142 w 501"/>
              <a:gd name="T59" fmla="*/ 200 h 367"/>
              <a:gd name="T60" fmla="*/ 136 w 501"/>
              <a:gd name="T61" fmla="*/ 198 h 367"/>
              <a:gd name="T62" fmla="*/ 133 w 501"/>
              <a:gd name="T63" fmla="*/ 192 h 367"/>
              <a:gd name="T64" fmla="*/ 136 w 501"/>
              <a:gd name="T65" fmla="*/ 186 h 367"/>
              <a:gd name="T66" fmla="*/ 228 w 501"/>
              <a:gd name="T67" fmla="*/ 94 h 367"/>
              <a:gd name="T68" fmla="*/ 234 w 501"/>
              <a:gd name="T69" fmla="*/ 92 h 367"/>
              <a:gd name="T70" fmla="*/ 240 w 501"/>
              <a:gd name="T71" fmla="*/ 94 h 367"/>
              <a:gd name="T72" fmla="*/ 331 w 501"/>
              <a:gd name="T73" fmla="*/ 186 h 367"/>
              <a:gd name="T74" fmla="*/ 334 w 501"/>
              <a:gd name="T75" fmla="*/ 192 h 367"/>
              <a:gd name="T76" fmla="*/ 331 w 501"/>
              <a:gd name="T77" fmla="*/ 198 h 367"/>
              <a:gd name="T78" fmla="*/ 331 w 501"/>
              <a:gd name="T79" fmla="*/ 198 h 367"/>
              <a:gd name="T80" fmla="*/ 331 w 501"/>
              <a:gd name="T81" fmla="*/ 198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01" h="367">
                <a:moveTo>
                  <a:pt x="479" y="205"/>
                </a:moveTo>
                <a:cubicBezTo>
                  <a:pt x="464" y="187"/>
                  <a:pt x="446" y="175"/>
                  <a:pt x="423" y="169"/>
                </a:cubicBezTo>
                <a:cubicBezTo>
                  <a:pt x="430" y="159"/>
                  <a:pt x="434" y="147"/>
                  <a:pt x="434" y="133"/>
                </a:cubicBezTo>
                <a:cubicBezTo>
                  <a:pt x="434" y="115"/>
                  <a:pt x="427" y="99"/>
                  <a:pt x="414" y="86"/>
                </a:cubicBezTo>
                <a:cubicBezTo>
                  <a:pt x="401" y="73"/>
                  <a:pt x="386" y="67"/>
                  <a:pt x="367" y="67"/>
                </a:cubicBezTo>
                <a:cubicBezTo>
                  <a:pt x="351" y="67"/>
                  <a:pt x="336" y="72"/>
                  <a:pt x="324" y="83"/>
                </a:cubicBezTo>
                <a:cubicBezTo>
                  <a:pt x="314" y="58"/>
                  <a:pt x="297" y="38"/>
                  <a:pt x="275" y="23"/>
                </a:cubicBezTo>
                <a:cubicBezTo>
                  <a:pt x="252" y="8"/>
                  <a:pt x="227" y="0"/>
                  <a:pt x="200" y="0"/>
                </a:cubicBezTo>
                <a:cubicBezTo>
                  <a:pt x="163" y="0"/>
                  <a:pt x="132" y="13"/>
                  <a:pt x="106" y="39"/>
                </a:cubicBezTo>
                <a:cubicBezTo>
                  <a:pt x="80" y="65"/>
                  <a:pt x="67" y="97"/>
                  <a:pt x="67" y="133"/>
                </a:cubicBezTo>
                <a:cubicBezTo>
                  <a:pt x="67" y="136"/>
                  <a:pt x="67" y="139"/>
                  <a:pt x="67" y="145"/>
                </a:cubicBezTo>
                <a:cubicBezTo>
                  <a:pt x="47" y="154"/>
                  <a:pt x="30" y="169"/>
                  <a:pt x="18" y="188"/>
                </a:cubicBezTo>
                <a:cubicBezTo>
                  <a:pt x="6" y="207"/>
                  <a:pt x="0" y="228"/>
                  <a:pt x="0" y="250"/>
                </a:cubicBezTo>
                <a:cubicBezTo>
                  <a:pt x="0" y="282"/>
                  <a:pt x="11" y="310"/>
                  <a:pt x="34" y="333"/>
                </a:cubicBezTo>
                <a:cubicBezTo>
                  <a:pt x="57" y="356"/>
                  <a:pt x="85" y="367"/>
                  <a:pt x="117" y="367"/>
                </a:cubicBezTo>
                <a:cubicBezTo>
                  <a:pt x="400" y="367"/>
                  <a:pt x="400" y="367"/>
                  <a:pt x="400" y="367"/>
                </a:cubicBezTo>
                <a:cubicBezTo>
                  <a:pt x="428" y="367"/>
                  <a:pt x="452" y="357"/>
                  <a:pt x="471" y="338"/>
                </a:cubicBezTo>
                <a:cubicBezTo>
                  <a:pt x="491" y="318"/>
                  <a:pt x="501" y="295"/>
                  <a:pt x="501" y="267"/>
                </a:cubicBezTo>
                <a:cubicBezTo>
                  <a:pt x="501" y="244"/>
                  <a:pt x="493" y="223"/>
                  <a:pt x="479" y="205"/>
                </a:cubicBezTo>
                <a:close/>
                <a:moveTo>
                  <a:pt x="331" y="198"/>
                </a:moveTo>
                <a:cubicBezTo>
                  <a:pt x="330" y="199"/>
                  <a:pt x="328" y="200"/>
                  <a:pt x="325" y="200"/>
                </a:cubicBezTo>
                <a:cubicBezTo>
                  <a:pt x="267" y="200"/>
                  <a:pt x="267" y="200"/>
                  <a:pt x="267" y="200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7" y="294"/>
                  <a:pt x="266" y="296"/>
                  <a:pt x="265" y="298"/>
                </a:cubicBezTo>
                <a:cubicBezTo>
                  <a:pt x="263" y="300"/>
                  <a:pt x="261" y="300"/>
                  <a:pt x="259" y="300"/>
                </a:cubicBezTo>
                <a:cubicBezTo>
                  <a:pt x="209" y="300"/>
                  <a:pt x="209" y="300"/>
                  <a:pt x="209" y="300"/>
                </a:cubicBezTo>
                <a:cubicBezTo>
                  <a:pt x="206" y="300"/>
                  <a:pt x="204" y="300"/>
                  <a:pt x="203" y="298"/>
                </a:cubicBezTo>
                <a:cubicBezTo>
                  <a:pt x="201" y="296"/>
                  <a:pt x="200" y="294"/>
                  <a:pt x="200" y="292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142" y="200"/>
                  <a:pt x="142" y="200"/>
                  <a:pt x="142" y="200"/>
                </a:cubicBezTo>
                <a:cubicBezTo>
                  <a:pt x="139" y="200"/>
                  <a:pt x="137" y="199"/>
                  <a:pt x="136" y="198"/>
                </a:cubicBezTo>
                <a:cubicBezTo>
                  <a:pt x="134" y="196"/>
                  <a:pt x="133" y="194"/>
                  <a:pt x="133" y="192"/>
                </a:cubicBezTo>
                <a:cubicBezTo>
                  <a:pt x="133" y="190"/>
                  <a:pt x="134" y="188"/>
                  <a:pt x="136" y="186"/>
                </a:cubicBezTo>
                <a:cubicBezTo>
                  <a:pt x="228" y="94"/>
                  <a:pt x="228" y="94"/>
                  <a:pt x="228" y="94"/>
                </a:cubicBezTo>
                <a:cubicBezTo>
                  <a:pt x="229" y="93"/>
                  <a:pt x="231" y="92"/>
                  <a:pt x="234" y="92"/>
                </a:cubicBezTo>
                <a:cubicBezTo>
                  <a:pt x="236" y="92"/>
                  <a:pt x="238" y="93"/>
                  <a:pt x="240" y="94"/>
                </a:cubicBezTo>
                <a:cubicBezTo>
                  <a:pt x="331" y="186"/>
                  <a:pt x="331" y="186"/>
                  <a:pt x="331" y="186"/>
                </a:cubicBezTo>
                <a:cubicBezTo>
                  <a:pt x="333" y="187"/>
                  <a:pt x="334" y="189"/>
                  <a:pt x="334" y="192"/>
                </a:cubicBezTo>
                <a:cubicBezTo>
                  <a:pt x="334" y="194"/>
                  <a:pt x="333" y="196"/>
                  <a:pt x="331" y="198"/>
                </a:cubicBezTo>
                <a:close/>
                <a:moveTo>
                  <a:pt x="331" y="198"/>
                </a:moveTo>
                <a:cubicBezTo>
                  <a:pt x="331" y="198"/>
                  <a:pt x="331" y="198"/>
                  <a:pt x="331" y="19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3" name="Freeform 72"/>
          <p:cNvSpPr>
            <a:spLocks noEditPoints="1"/>
          </p:cNvSpPr>
          <p:nvPr/>
        </p:nvSpPr>
        <p:spPr bwMode="auto">
          <a:xfrm>
            <a:off x="12804212" y="7437876"/>
            <a:ext cx="1266631" cy="1311074"/>
          </a:xfrm>
          <a:custGeom>
            <a:avLst/>
            <a:gdLst>
              <a:gd name="T0" fmla="*/ 408 w 419"/>
              <a:gd name="T1" fmla="*/ 35 h 434"/>
              <a:gd name="T2" fmla="*/ 419 w 419"/>
              <a:gd name="T3" fmla="*/ 15 h 434"/>
              <a:gd name="T4" fmla="*/ 414 w 419"/>
              <a:gd name="T5" fmla="*/ 6 h 434"/>
              <a:gd name="T6" fmla="*/ 404 w 419"/>
              <a:gd name="T7" fmla="*/ 1 h 434"/>
              <a:gd name="T8" fmla="*/ 393 w 419"/>
              <a:gd name="T9" fmla="*/ 0 h 434"/>
              <a:gd name="T10" fmla="*/ 26 w 419"/>
              <a:gd name="T11" fmla="*/ 0 h 434"/>
              <a:gd name="T12" fmla="*/ 15 w 419"/>
              <a:gd name="T13" fmla="*/ 1 h 434"/>
              <a:gd name="T14" fmla="*/ 5 w 419"/>
              <a:gd name="T15" fmla="*/ 6 h 434"/>
              <a:gd name="T16" fmla="*/ 0 w 419"/>
              <a:gd name="T17" fmla="*/ 15 h 434"/>
              <a:gd name="T18" fmla="*/ 11 w 419"/>
              <a:gd name="T19" fmla="*/ 35 h 434"/>
              <a:gd name="T20" fmla="*/ 176 w 419"/>
              <a:gd name="T21" fmla="*/ 200 h 434"/>
              <a:gd name="T22" fmla="*/ 176 w 419"/>
              <a:gd name="T23" fmla="*/ 400 h 434"/>
              <a:gd name="T24" fmla="*/ 93 w 419"/>
              <a:gd name="T25" fmla="*/ 400 h 434"/>
              <a:gd name="T26" fmla="*/ 81 w 419"/>
              <a:gd name="T27" fmla="*/ 405 h 434"/>
              <a:gd name="T28" fmla="*/ 76 w 419"/>
              <a:gd name="T29" fmla="*/ 417 h 434"/>
              <a:gd name="T30" fmla="*/ 81 w 419"/>
              <a:gd name="T31" fmla="*/ 429 h 434"/>
              <a:gd name="T32" fmla="*/ 93 w 419"/>
              <a:gd name="T33" fmla="*/ 434 h 434"/>
              <a:gd name="T34" fmla="*/ 326 w 419"/>
              <a:gd name="T35" fmla="*/ 434 h 434"/>
              <a:gd name="T36" fmla="*/ 338 w 419"/>
              <a:gd name="T37" fmla="*/ 429 h 434"/>
              <a:gd name="T38" fmla="*/ 343 w 419"/>
              <a:gd name="T39" fmla="*/ 417 h 434"/>
              <a:gd name="T40" fmla="*/ 338 w 419"/>
              <a:gd name="T41" fmla="*/ 405 h 434"/>
              <a:gd name="T42" fmla="*/ 326 w 419"/>
              <a:gd name="T43" fmla="*/ 400 h 434"/>
              <a:gd name="T44" fmla="*/ 243 w 419"/>
              <a:gd name="T45" fmla="*/ 400 h 434"/>
              <a:gd name="T46" fmla="*/ 243 w 419"/>
              <a:gd name="T47" fmla="*/ 200 h 434"/>
              <a:gd name="T48" fmla="*/ 408 w 419"/>
              <a:gd name="T49" fmla="*/ 35 h 434"/>
              <a:gd name="T50" fmla="*/ 408 w 419"/>
              <a:gd name="T51" fmla="*/ 35 h 434"/>
              <a:gd name="T52" fmla="*/ 408 w 419"/>
              <a:gd name="T53" fmla="*/ 35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9" h="434">
                <a:moveTo>
                  <a:pt x="408" y="35"/>
                </a:moveTo>
                <a:cubicBezTo>
                  <a:pt x="415" y="28"/>
                  <a:pt x="419" y="21"/>
                  <a:pt x="419" y="15"/>
                </a:cubicBezTo>
                <a:cubicBezTo>
                  <a:pt x="419" y="11"/>
                  <a:pt x="417" y="8"/>
                  <a:pt x="414" y="6"/>
                </a:cubicBezTo>
                <a:cubicBezTo>
                  <a:pt x="411" y="3"/>
                  <a:pt x="408" y="2"/>
                  <a:pt x="404" y="1"/>
                </a:cubicBezTo>
                <a:cubicBezTo>
                  <a:pt x="401" y="0"/>
                  <a:pt x="397" y="0"/>
                  <a:pt x="393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0"/>
                  <a:pt x="18" y="0"/>
                  <a:pt x="15" y="1"/>
                </a:cubicBezTo>
                <a:cubicBezTo>
                  <a:pt x="11" y="2"/>
                  <a:pt x="8" y="3"/>
                  <a:pt x="5" y="6"/>
                </a:cubicBezTo>
                <a:cubicBezTo>
                  <a:pt x="2" y="8"/>
                  <a:pt x="0" y="11"/>
                  <a:pt x="0" y="15"/>
                </a:cubicBezTo>
                <a:cubicBezTo>
                  <a:pt x="0" y="21"/>
                  <a:pt x="4" y="28"/>
                  <a:pt x="11" y="35"/>
                </a:cubicBezTo>
                <a:cubicBezTo>
                  <a:pt x="176" y="200"/>
                  <a:pt x="176" y="200"/>
                  <a:pt x="176" y="200"/>
                </a:cubicBezTo>
                <a:cubicBezTo>
                  <a:pt x="176" y="400"/>
                  <a:pt x="176" y="400"/>
                  <a:pt x="176" y="400"/>
                </a:cubicBezTo>
                <a:cubicBezTo>
                  <a:pt x="93" y="400"/>
                  <a:pt x="93" y="400"/>
                  <a:pt x="93" y="400"/>
                </a:cubicBezTo>
                <a:cubicBezTo>
                  <a:pt x="88" y="400"/>
                  <a:pt x="84" y="402"/>
                  <a:pt x="81" y="405"/>
                </a:cubicBezTo>
                <a:cubicBezTo>
                  <a:pt x="78" y="409"/>
                  <a:pt x="76" y="413"/>
                  <a:pt x="76" y="417"/>
                </a:cubicBezTo>
                <a:cubicBezTo>
                  <a:pt x="76" y="422"/>
                  <a:pt x="78" y="426"/>
                  <a:pt x="81" y="429"/>
                </a:cubicBezTo>
                <a:cubicBezTo>
                  <a:pt x="84" y="432"/>
                  <a:pt x="88" y="434"/>
                  <a:pt x="93" y="434"/>
                </a:cubicBezTo>
                <a:cubicBezTo>
                  <a:pt x="326" y="434"/>
                  <a:pt x="326" y="434"/>
                  <a:pt x="326" y="434"/>
                </a:cubicBezTo>
                <a:cubicBezTo>
                  <a:pt x="331" y="434"/>
                  <a:pt x="335" y="432"/>
                  <a:pt x="338" y="429"/>
                </a:cubicBezTo>
                <a:cubicBezTo>
                  <a:pt x="341" y="426"/>
                  <a:pt x="343" y="422"/>
                  <a:pt x="343" y="417"/>
                </a:cubicBezTo>
                <a:cubicBezTo>
                  <a:pt x="343" y="413"/>
                  <a:pt x="341" y="409"/>
                  <a:pt x="338" y="405"/>
                </a:cubicBezTo>
                <a:cubicBezTo>
                  <a:pt x="335" y="402"/>
                  <a:pt x="331" y="400"/>
                  <a:pt x="326" y="400"/>
                </a:cubicBezTo>
                <a:cubicBezTo>
                  <a:pt x="243" y="400"/>
                  <a:pt x="243" y="400"/>
                  <a:pt x="243" y="400"/>
                </a:cubicBezTo>
                <a:cubicBezTo>
                  <a:pt x="243" y="200"/>
                  <a:pt x="243" y="200"/>
                  <a:pt x="243" y="200"/>
                </a:cubicBezTo>
                <a:lnTo>
                  <a:pt x="408" y="35"/>
                </a:lnTo>
                <a:close/>
                <a:moveTo>
                  <a:pt x="408" y="35"/>
                </a:moveTo>
                <a:cubicBezTo>
                  <a:pt x="408" y="35"/>
                  <a:pt x="408" y="35"/>
                  <a:pt x="408" y="3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76" name="Freeform 76"/>
          <p:cNvSpPr>
            <a:spLocks noEditPoints="1"/>
          </p:cNvSpPr>
          <p:nvPr/>
        </p:nvSpPr>
        <p:spPr bwMode="auto">
          <a:xfrm>
            <a:off x="16054077" y="7379150"/>
            <a:ext cx="959532" cy="1428530"/>
          </a:xfrm>
          <a:custGeom>
            <a:avLst/>
            <a:gdLst>
              <a:gd name="T0" fmla="*/ 217 w 267"/>
              <a:gd name="T1" fmla="*/ 33 h 400"/>
              <a:gd name="T2" fmla="*/ 167 w 267"/>
              <a:gd name="T3" fmla="*/ 83 h 400"/>
              <a:gd name="T4" fmla="*/ 192 w 267"/>
              <a:gd name="T5" fmla="*/ 127 h 400"/>
              <a:gd name="T6" fmla="*/ 182 w 267"/>
              <a:gd name="T7" fmla="*/ 169 h 400"/>
              <a:gd name="T8" fmla="*/ 156 w 267"/>
              <a:gd name="T9" fmla="*/ 192 h 400"/>
              <a:gd name="T10" fmla="*/ 115 w 267"/>
              <a:gd name="T11" fmla="*/ 208 h 400"/>
              <a:gd name="T12" fmla="*/ 75 w 267"/>
              <a:gd name="T13" fmla="*/ 93 h 400"/>
              <a:gd name="T14" fmla="*/ 100 w 267"/>
              <a:gd name="T15" fmla="*/ 50 h 400"/>
              <a:gd name="T16" fmla="*/ 50 w 267"/>
              <a:gd name="T17" fmla="*/ 0 h 400"/>
              <a:gd name="T18" fmla="*/ 0 w 267"/>
              <a:gd name="T19" fmla="*/ 50 h 400"/>
              <a:gd name="T20" fmla="*/ 25 w 267"/>
              <a:gd name="T21" fmla="*/ 93 h 400"/>
              <a:gd name="T22" fmla="*/ 7 w 267"/>
              <a:gd name="T23" fmla="*/ 325 h 400"/>
              <a:gd name="T24" fmla="*/ 15 w 267"/>
              <a:gd name="T25" fmla="*/ 386 h 400"/>
              <a:gd name="T26" fmla="*/ 86 w 267"/>
              <a:gd name="T27" fmla="*/ 386 h 400"/>
              <a:gd name="T28" fmla="*/ 93 w 267"/>
              <a:gd name="T29" fmla="*/ 325 h 400"/>
              <a:gd name="T30" fmla="*/ 75 w 267"/>
              <a:gd name="T31" fmla="*/ 300 h 400"/>
              <a:gd name="T32" fmla="*/ 130 w 267"/>
              <a:gd name="T33" fmla="*/ 256 h 400"/>
              <a:gd name="T34" fmla="*/ 242 w 267"/>
              <a:gd name="T35" fmla="*/ 127 h 400"/>
              <a:gd name="T36" fmla="*/ 267 w 267"/>
              <a:gd name="T37" fmla="*/ 83 h 400"/>
              <a:gd name="T38" fmla="*/ 68 w 267"/>
              <a:gd name="T39" fmla="*/ 368 h 400"/>
              <a:gd name="T40" fmla="*/ 32 w 267"/>
              <a:gd name="T41" fmla="*/ 368 h 400"/>
              <a:gd name="T42" fmla="*/ 32 w 267"/>
              <a:gd name="T43" fmla="*/ 333 h 400"/>
              <a:gd name="T44" fmla="*/ 68 w 267"/>
              <a:gd name="T45" fmla="*/ 333 h 400"/>
              <a:gd name="T46" fmla="*/ 68 w 267"/>
              <a:gd name="T47" fmla="*/ 368 h 400"/>
              <a:gd name="T48" fmla="*/ 50 w 267"/>
              <a:gd name="T49" fmla="*/ 75 h 400"/>
              <a:gd name="T50" fmla="*/ 25 w 267"/>
              <a:gd name="T51" fmla="*/ 50 h 400"/>
              <a:gd name="T52" fmla="*/ 50 w 267"/>
              <a:gd name="T53" fmla="*/ 25 h 400"/>
              <a:gd name="T54" fmla="*/ 75 w 267"/>
              <a:gd name="T55" fmla="*/ 50 h 400"/>
              <a:gd name="T56" fmla="*/ 235 w 267"/>
              <a:gd name="T57" fmla="*/ 101 h 400"/>
              <a:gd name="T58" fmla="*/ 199 w 267"/>
              <a:gd name="T59" fmla="*/ 101 h 400"/>
              <a:gd name="T60" fmla="*/ 199 w 267"/>
              <a:gd name="T61" fmla="*/ 66 h 400"/>
              <a:gd name="T62" fmla="*/ 235 w 267"/>
              <a:gd name="T63" fmla="*/ 66 h 400"/>
              <a:gd name="T64" fmla="*/ 235 w 267"/>
              <a:gd name="T65" fmla="*/ 101 h 400"/>
              <a:gd name="T66" fmla="*/ 235 w 267"/>
              <a:gd name="T67" fmla="*/ 1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7" h="400">
                <a:moveTo>
                  <a:pt x="252" y="48"/>
                </a:moveTo>
                <a:cubicBezTo>
                  <a:pt x="243" y="38"/>
                  <a:pt x="231" y="33"/>
                  <a:pt x="217" y="33"/>
                </a:cubicBezTo>
                <a:cubicBezTo>
                  <a:pt x="203" y="33"/>
                  <a:pt x="191" y="38"/>
                  <a:pt x="181" y="48"/>
                </a:cubicBezTo>
                <a:cubicBezTo>
                  <a:pt x="172" y="58"/>
                  <a:pt x="167" y="70"/>
                  <a:pt x="167" y="83"/>
                </a:cubicBezTo>
                <a:cubicBezTo>
                  <a:pt x="167" y="92"/>
                  <a:pt x="169" y="101"/>
                  <a:pt x="174" y="109"/>
                </a:cubicBezTo>
                <a:cubicBezTo>
                  <a:pt x="178" y="116"/>
                  <a:pt x="184" y="122"/>
                  <a:pt x="192" y="127"/>
                </a:cubicBezTo>
                <a:cubicBezTo>
                  <a:pt x="192" y="136"/>
                  <a:pt x="191" y="144"/>
                  <a:pt x="190" y="151"/>
                </a:cubicBezTo>
                <a:cubicBezTo>
                  <a:pt x="188" y="157"/>
                  <a:pt x="186" y="163"/>
                  <a:pt x="182" y="169"/>
                </a:cubicBezTo>
                <a:cubicBezTo>
                  <a:pt x="179" y="174"/>
                  <a:pt x="175" y="178"/>
                  <a:pt x="172" y="182"/>
                </a:cubicBezTo>
                <a:cubicBezTo>
                  <a:pt x="168" y="186"/>
                  <a:pt x="163" y="189"/>
                  <a:pt x="156" y="192"/>
                </a:cubicBezTo>
                <a:cubicBezTo>
                  <a:pt x="150" y="195"/>
                  <a:pt x="144" y="198"/>
                  <a:pt x="138" y="200"/>
                </a:cubicBezTo>
                <a:cubicBezTo>
                  <a:pt x="132" y="203"/>
                  <a:pt x="125" y="205"/>
                  <a:pt x="115" y="208"/>
                </a:cubicBezTo>
                <a:cubicBezTo>
                  <a:pt x="98" y="213"/>
                  <a:pt x="84" y="218"/>
                  <a:pt x="75" y="223"/>
                </a:cubicBezTo>
                <a:cubicBezTo>
                  <a:pt x="75" y="93"/>
                  <a:pt x="75" y="93"/>
                  <a:pt x="75" y="93"/>
                </a:cubicBezTo>
                <a:cubicBezTo>
                  <a:pt x="83" y="89"/>
                  <a:pt x="89" y="83"/>
                  <a:pt x="93" y="75"/>
                </a:cubicBezTo>
                <a:cubicBezTo>
                  <a:pt x="98" y="67"/>
                  <a:pt x="100" y="59"/>
                  <a:pt x="100" y="50"/>
                </a:cubicBezTo>
                <a:cubicBezTo>
                  <a:pt x="100" y="36"/>
                  <a:pt x="95" y="24"/>
                  <a:pt x="86" y="15"/>
                </a:cubicBezTo>
                <a:cubicBezTo>
                  <a:pt x="76" y="5"/>
                  <a:pt x="64" y="0"/>
                  <a:pt x="50" y="0"/>
                </a:cubicBezTo>
                <a:cubicBezTo>
                  <a:pt x="36" y="0"/>
                  <a:pt x="24" y="5"/>
                  <a:pt x="15" y="15"/>
                </a:cubicBezTo>
                <a:cubicBezTo>
                  <a:pt x="5" y="24"/>
                  <a:pt x="0" y="36"/>
                  <a:pt x="0" y="50"/>
                </a:cubicBezTo>
                <a:cubicBezTo>
                  <a:pt x="0" y="59"/>
                  <a:pt x="2" y="67"/>
                  <a:pt x="7" y="75"/>
                </a:cubicBezTo>
                <a:cubicBezTo>
                  <a:pt x="11" y="83"/>
                  <a:pt x="17" y="89"/>
                  <a:pt x="25" y="93"/>
                </a:cubicBezTo>
                <a:cubicBezTo>
                  <a:pt x="25" y="307"/>
                  <a:pt x="25" y="307"/>
                  <a:pt x="25" y="307"/>
                </a:cubicBezTo>
                <a:cubicBezTo>
                  <a:pt x="17" y="311"/>
                  <a:pt x="11" y="317"/>
                  <a:pt x="7" y="325"/>
                </a:cubicBezTo>
                <a:cubicBezTo>
                  <a:pt x="2" y="333"/>
                  <a:pt x="0" y="341"/>
                  <a:pt x="0" y="350"/>
                </a:cubicBezTo>
                <a:cubicBezTo>
                  <a:pt x="0" y="364"/>
                  <a:pt x="5" y="376"/>
                  <a:pt x="15" y="386"/>
                </a:cubicBezTo>
                <a:cubicBezTo>
                  <a:pt x="24" y="396"/>
                  <a:pt x="36" y="400"/>
                  <a:pt x="50" y="400"/>
                </a:cubicBezTo>
                <a:cubicBezTo>
                  <a:pt x="64" y="400"/>
                  <a:pt x="76" y="396"/>
                  <a:pt x="86" y="386"/>
                </a:cubicBezTo>
                <a:cubicBezTo>
                  <a:pt x="95" y="376"/>
                  <a:pt x="100" y="364"/>
                  <a:pt x="100" y="350"/>
                </a:cubicBezTo>
                <a:cubicBezTo>
                  <a:pt x="100" y="341"/>
                  <a:pt x="98" y="333"/>
                  <a:pt x="93" y="325"/>
                </a:cubicBezTo>
                <a:cubicBezTo>
                  <a:pt x="89" y="317"/>
                  <a:pt x="83" y="311"/>
                  <a:pt x="75" y="307"/>
                </a:cubicBezTo>
                <a:cubicBezTo>
                  <a:pt x="75" y="300"/>
                  <a:pt x="75" y="300"/>
                  <a:pt x="75" y="300"/>
                </a:cubicBezTo>
                <a:cubicBezTo>
                  <a:pt x="75" y="288"/>
                  <a:pt x="79" y="280"/>
                  <a:pt x="86" y="274"/>
                </a:cubicBezTo>
                <a:cubicBezTo>
                  <a:pt x="93" y="269"/>
                  <a:pt x="108" y="263"/>
                  <a:pt x="130" y="256"/>
                </a:cubicBezTo>
                <a:cubicBezTo>
                  <a:pt x="154" y="248"/>
                  <a:pt x="171" y="241"/>
                  <a:pt x="183" y="235"/>
                </a:cubicBezTo>
                <a:cubicBezTo>
                  <a:pt x="222" y="213"/>
                  <a:pt x="242" y="177"/>
                  <a:pt x="242" y="127"/>
                </a:cubicBezTo>
                <a:cubicBezTo>
                  <a:pt x="250" y="122"/>
                  <a:pt x="256" y="116"/>
                  <a:pt x="260" y="109"/>
                </a:cubicBezTo>
                <a:cubicBezTo>
                  <a:pt x="265" y="101"/>
                  <a:pt x="267" y="92"/>
                  <a:pt x="267" y="83"/>
                </a:cubicBezTo>
                <a:cubicBezTo>
                  <a:pt x="267" y="70"/>
                  <a:pt x="262" y="58"/>
                  <a:pt x="252" y="48"/>
                </a:cubicBezTo>
                <a:close/>
                <a:moveTo>
                  <a:pt x="68" y="368"/>
                </a:moveTo>
                <a:cubicBezTo>
                  <a:pt x="63" y="373"/>
                  <a:pt x="57" y="375"/>
                  <a:pt x="50" y="375"/>
                </a:cubicBezTo>
                <a:cubicBezTo>
                  <a:pt x="43" y="375"/>
                  <a:pt x="37" y="373"/>
                  <a:pt x="32" y="368"/>
                </a:cubicBezTo>
                <a:cubicBezTo>
                  <a:pt x="27" y="363"/>
                  <a:pt x="25" y="357"/>
                  <a:pt x="25" y="350"/>
                </a:cubicBezTo>
                <a:cubicBezTo>
                  <a:pt x="25" y="343"/>
                  <a:pt x="27" y="338"/>
                  <a:pt x="32" y="333"/>
                </a:cubicBezTo>
                <a:cubicBezTo>
                  <a:pt x="37" y="328"/>
                  <a:pt x="43" y="325"/>
                  <a:pt x="50" y="325"/>
                </a:cubicBezTo>
                <a:cubicBezTo>
                  <a:pt x="57" y="325"/>
                  <a:pt x="63" y="328"/>
                  <a:pt x="68" y="333"/>
                </a:cubicBezTo>
                <a:cubicBezTo>
                  <a:pt x="73" y="338"/>
                  <a:pt x="75" y="343"/>
                  <a:pt x="75" y="350"/>
                </a:cubicBezTo>
                <a:cubicBezTo>
                  <a:pt x="75" y="357"/>
                  <a:pt x="73" y="363"/>
                  <a:pt x="68" y="368"/>
                </a:cubicBezTo>
                <a:close/>
                <a:moveTo>
                  <a:pt x="68" y="68"/>
                </a:moveTo>
                <a:cubicBezTo>
                  <a:pt x="63" y="73"/>
                  <a:pt x="57" y="75"/>
                  <a:pt x="50" y="75"/>
                </a:cubicBezTo>
                <a:cubicBezTo>
                  <a:pt x="43" y="75"/>
                  <a:pt x="37" y="73"/>
                  <a:pt x="32" y="68"/>
                </a:cubicBezTo>
                <a:cubicBezTo>
                  <a:pt x="27" y="63"/>
                  <a:pt x="25" y="57"/>
                  <a:pt x="25" y="50"/>
                </a:cubicBezTo>
                <a:cubicBezTo>
                  <a:pt x="25" y="43"/>
                  <a:pt x="27" y="37"/>
                  <a:pt x="32" y="32"/>
                </a:cubicBezTo>
                <a:cubicBezTo>
                  <a:pt x="37" y="27"/>
                  <a:pt x="43" y="25"/>
                  <a:pt x="50" y="25"/>
                </a:cubicBezTo>
                <a:cubicBezTo>
                  <a:pt x="57" y="25"/>
                  <a:pt x="63" y="27"/>
                  <a:pt x="68" y="32"/>
                </a:cubicBezTo>
                <a:cubicBezTo>
                  <a:pt x="73" y="37"/>
                  <a:pt x="75" y="43"/>
                  <a:pt x="75" y="50"/>
                </a:cubicBezTo>
                <a:cubicBezTo>
                  <a:pt x="75" y="57"/>
                  <a:pt x="73" y="63"/>
                  <a:pt x="68" y="68"/>
                </a:cubicBezTo>
                <a:close/>
                <a:moveTo>
                  <a:pt x="235" y="101"/>
                </a:moveTo>
                <a:cubicBezTo>
                  <a:pt x="230" y="106"/>
                  <a:pt x="224" y="108"/>
                  <a:pt x="217" y="108"/>
                </a:cubicBezTo>
                <a:cubicBezTo>
                  <a:pt x="210" y="108"/>
                  <a:pt x="204" y="106"/>
                  <a:pt x="199" y="101"/>
                </a:cubicBezTo>
                <a:cubicBezTo>
                  <a:pt x="194" y="96"/>
                  <a:pt x="192" y="90"/>
                  <a:pt x="192" y="83"/>
                </a:cubicBezTo>
                <a:cubicBezTo>
                  <a:pt x="192" y="76"/>
                  <a:pt x="194" y="71"/>
                  <a:pt x="199" y="66"/>
                </a:cubicBezTo>
                <a:cubicBezTo>
                  <a:pt x="204" y="61"/>
                  <a:pt x="210" y="58"/>
                  <a:pt x="217" y="58"/>
                </a:cubicBezTo>
                <a:cubicBezTo>
                  <a:pt x="224" y="58"/>
                  <a:pt x="230" y="61"/>
                  <a:pt x="235" y="66"/>
                </a:cubicBezTo>
                <a:cubicBezTo>
                  <a:pt x="240" y="71"/>
                  <a:pt x="242" y="76"/>
                  <a:pt x="242" y="83"/>
                </a:cubicBezTo>
                <a:cubicBezTo>
                  <a:pt x="242" y="90"/>
                  <a:pt x="240" y="96"/>
                  <a:pt x="235" y="101"/>
                </a:cubicBezTo>
                <a:close/>
                <a:moveTo>
                  <a:pt x="235" y="101"/>
                </a:moveTo>
                <a:cubicBezTo>
                  <a:pt x="235" y="101"/>
                  <a:pt x="235" y="101"/>
                  <a:pt x="235" y="10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2196680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グループ化 112"/>
          <p:cNvGrpSpPr/>
          <p:nvPr/>
        </p:nvGrpSpPr>
        <p:grpSpPr>
          <a:xfrm>
            <a:off x="1017254" y="1949150"/>
            <a:ext cx="1263457" cy="949179"/>
            <a:chOff x="508000" y="509588"/>
            <a:chExt cx="631826" cy="474663"/>
          </a:xfrm>
        </p:grpSpPr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736600" y="509588"/>
              <a:ext cx="173038" cy="474663"/>
            </a:xfrm>
            <a:custGeom>
              <a:avLst/>
              <a:gdLst>
                <a:gd name="T0" fmla="*/ 124 w 131"/>
                <a:gd name="T1" fmla="*/ 5 h 358"/>
                <a:gd name="T2" fmla="*/ 108 w 131"/>
                <a:gd name="T3" fmla="*/ 0 h 358"/>
                <a:gd name="T4" fmla="*/ 102 w 131"/>
                <a:gd name="T5" fmla="*/ 1 h 358"/>
                <a:gd name="T6" fmla="*/ 98 w 131"/>
                <a:gd name="T7" fmla="*/ 6 h 358"/>
                <a:gd name="T8" fmla="*/ 1 w 131"/>
                <a:gd name="T9" fmla="*/ 343 h 358"/>
                <a:gd name="T10" fmla="*/ 2 w 131"/>
                <a:gd name="T11" fmla="*/ 349 h 358"/>
                <a:gd name="T12" fmla="*/ 7 w 131"/>
                <a:gd name="T13" fmla="*/ 353 h 358"/>
                <a:gd name="T14" fmla="*/ 23 w 131"/>
                <a:gd name="T15" fmla="*/ 358 h 358"/>
                <a:gd name="T16" fmla="*/ 29 w 131"/>
                <a:gd name="T17" fmla="*/ 357 h 358"/>
                <a:gd name="T18" fmla="*/ 33 w 131"/>
                <a:gd name="T19" fmla="*/ 352 h 358"/>
                <a:gd name="T20" fmla="*/ 130 w 131"/>
                <a:gd name="T21" fmla="*/ 15 h 358"/>
                <a:gd name="T22" fmla="*/ 130 w 131"/>
                <a:gd name="T23" fmla="*/ 9 h 358"/>
                <a:gd name="T24" fmla="*/ 124 w 131"/>
                <a:gd name="T25" fmla="*/ 5 h 358"/>
                <a:gd name="T26" fmla="*/ 124 w 131"/>
                <a:gd name="T27" fmla="*/ 5 h 358"/>
                <a:gd name="T28" fmla="*/ 124 w 131"/>
                <a:gd name="T29" fmla="*/ 5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358">
                  <a:moveTo>
                    <a:pt x="124" y="5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6" y="0"/>
                    <a:pt x="104" y="0"/>
                    <a:pt x="102" y="1"/>
                  </a:cubicBezTo>
                  <a:cubicBezTo>
                    <a:pt x="100" y="2"/>
                    <a:pt x="99" y="4"/>
                    <a:pt x="98" y="6"/>
                  </a:cubicBezTo>
                  <a:cubicBezTo>
                    <a:pt x="1" y="343"/>
                    <a:pt x="1" y="343"/>
                    <a:pt x="1" y="343"/>
                  </a:cubicBezTo>
                  <a:cubicBezTo>
                    <a:pt x="0" y="345"/>
                    <a:pt x="0" y="347"/>
                    <a:pt x="2" y="349"/>
                  </a:cubicBezTo>
                  <a:cubicBezTo>
                    <a:pt x="3" y="351"/>
                    <a:pt x="4" y="352"/>
                    <a:pt x="7" y="353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25" y="358"/>
                    <a:pt x="27" y="358"/>
                    <a:pt x="29" y="357"/>
                  </a:cubicBezTo>
                  <a:cubicBezTo>
                    <a:pt x="31" y="356"/>
                    <a:pt x="32" y="354"/>
                    <a:pt x="33" y="352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1" y="13"/>
                    <a:pt x="131" y="11"/>
                    <a:pt x="130" y="9"/>
                  </a:cubicBezTo>
                  <a:cubicBezTo>
                    <a:pt x="128" y="7"/>
                    <a:pt x="127" y="6"/>
                    <a:pt x="124" y="5"/>
                  </a:cubicBezTo>
                  <a:close/>
                  <a:moveTo>
                    <a:pt x="124" y="5"/>
                  </a:moveTo>
                  <a:cubicBezTo>
                    <a:pt x="124" y="5"/>
                    <a:pt x="124" y="5"/>
                    <a:pt x="124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508000" y="574675"/>
              <a:ext cx="201613" cy="344488"/>
            </a:xfrm>
            <a:custGeom>
              <a:avLst/>
              <a:gdLst>
                <a:gd name="T0" fmla="*/ 152 w 152"/>
                <a:gd name="T1" fmla="*/ 22 h 260"/>
                <a:gd name="T2" fmla="*/ 149 w 152"/>
                <a:gd name="T3" fmla="*/ 16 h 260"/>
                <a:gd name="T4" fmla="*/ 136 w 152"/>
                <a:gd name="T5" fmla="*/ 2 h 260"/>
                <a:gd name="T6" fmla="*/ 130 w 152"/>
                <a:gd name="T7" fmla="*/ 0 h 260"/>
                <a:gd name="T8" fmla="*/ 124 w 152"/>
                <a:gd name="T9" fmla="*/ 2 h 260"/>
                <a:gd name="T10" fmla="*/ 3 w 152"/>
                <a:gd name="T11" fmla="*/ 124 h 260"/>
                <a:gd name="T12" fmla="*/ 0 w 152"/>
                <a:gd name="T13" fmla="*/ 130 h 260"/>
                <a:gd name="T14" fmla="*/ 3 w 152"/>
                <a:gd name="T15" fmla="*/ 136 h 260"/>
                <a:gd name="T16" fmla="*/ 124 w 152"/>
                <a:gd name="T17" fmla="*/ 257 h 260"/>
                <a:gd name="T18" fmla="*/ 130 w 152"/>
                <a:gd name="T19" fmla="*/ 260 h 260"/>
                <a:gd name="T20" fmla="*/ 136 w 152"/>
                <a:gd name="T21" fmla="*/ 257 h 260"/>
                <a:gd name="T22" fmla="*/ 149 w 152"/>
                <a:gd name="T23" fmla="*/ 244 h 260"/>
                <a:gd name="T24" fmla="*/ 152 w 152"/>
                <a:gd name="T25" fmla="*/ 238 h 260"/>
                <a:gd name="T26" fmla="*/ 149 w 152"/>
                <a:gd name="T27" fmla="*/ 232 h 260"/>
                <a:gd name="T28" fmla="*/ 47 w 152"/>
                <a:gd name="T29" fmla="*/ 130 h 260"/>
                <a:gd name="T30" fmla="*/ 149 w 152"/>
                <a:gd name="T31" fmla="*/ 28 h 260"/>
                <a:gd name="T32" fmla="*/ 152 w 152"/>
                <a:gd name="T33" fmla="*/ 22 h 260"/>
                <a:gd name="T34" fmla="*/ 152 w 152"/>
                <a:gd name="T35" fmla="*/ 22 h 260"/>
                <a:gd name="T36" fmla="*/ 152 w 152"/>
                <a:gd name="T37" fmla="*/ 2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152" y="22"/>
                  </a:moveTo>
                  <a:cubicBezTo>
                    <a:pt x="152" y="19"/>
                    <a:pt x="151" y="17"/>
                    <a:pt x="149" y="16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2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6" y="259"/>
                    <a:pt x="128" y="260"/>
                    <a:pt x="130" y="260"/>
                  </a:cubicBezTo>
                  <a:cubicBezTo>
                    <a:pt x="132" y="260"/>
                    <a:pt x="134" y="259"/>
                    <a:pt x="136" y="257"/>
                  </a:cubicBezTo>
                  <a:cubicBezTo>
                    <a:pt x="149" y="244"/>
                    <a:pt x="149" y="244"/>
                    <a:pt x="149" y="244"/>
                  </a:cubicBezTo>
                  <a:cubicBezTo>
                    <a:pt x="151" y="243"/>
                    <a:pt x="152" y="241"/>
                    <a:pt x="152" y="238"/>
                  </a:cubicBezTo>
                  <a:cubicBezTo>
                    <a:pt x="152" y="236"/>
                    <a:pt x="151" y="234"/>
                    <a:pt x="149" y="232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51" y="26"/>
                    <a:pt x="152" y="24"/>
                    <a:pt x="152" y="22"/>
                  </a:cubicBezTo>
                  <a:close/>
                  <a:moveTo>
                    <a:pt x="152" y="22"/>
                  </a:moveTo>
                  <a:cubicBezTo>
                    <a:pt x="152" y="22"/>
                    <a:pt x="152" y="22"/>
                    <a:pt x="152" y="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7"/>
            <p:cNvSpPr>
              <a:spLocks noEditPoints="1"/>
            </p:cNvSpPr>
            <p:nvPr/>
          </p:nvSpPr>
          <p:spPr bwMode="auto">
            <a:xfrm>
              <a:off x="938213" y="574675"/>
              <a:ext cx="201613" cy="344488"/>
            </a:xfrm>
            <a:custGeom>
              <a:avLst/>
              <a:gdLst>
                <a:gd name="T0" fmla="*/ 150 w 152"/>
                <a:gd name="T1" fmla="*/ 124 h 260"/>
                <a:gd name="T2" fmla="*/ 28 w 152"/>
                <a:gd name="T3" fmla="*/ 2 h 260"/>
                <a:gd name="T4" fmla="*/ 22 w 152"/>
                <a:gd name="T5" fmla="*/ 0 h 260"/>
                <a:gd name="T6" fmla="*/ 16 w 152"/>
                <a:gd name="T7" fmla="*/ 2 h 260"/>
                <a:gd name="T8" fmla="*/ 3 w 152"/>
                <a:gd name="T9" fmla="*/ 16 h 260"/>
                <a:gd name="T10" fmla="*/ 0 w 152"/>
                <a:gd name="T11" fmla="*/ 22 h 260"/>
                <a:gd name="T12" fmla="*/ 3 w 152"/>
                <a:gd name="T13" fmla="*/ 28 h 260"/>
                <a:gd name="T14" fmla="*/ 105 w 152"/>
                <a:gd name="T15" fmla="*/ 130 h 260"/>
                <a:gd name="T16" fmla="*/ 3 w 152"/>
                <a:gd name="T17" fmla="*/ 232 h 260"/>
                <a:gd name="T18" fmla="*/ 0 w 152"/>
                <a:gd name="T19" fmla="*/ 238 h 260"/>
                <a:gd name="T20" fmla="*/ 3 w 152"/>
                <a:gd name="T21" fmla="*/ 244 h 260"/>
                <a:gd name="T22" fmla="*/ 16 w 152"/>
                <a:gd name="T23" fmla="*/ 257 h 260"/>
                <a:gd name="T24" fmla="*/ 22 w 152"/>
                <a:gd name="T25" fmla="*/ 260 h 260"/>
                <a:gd name="T26" fmla="*/ 28 w 152"/>
                <a:gd name="T27" fmla="*/ 257 h 260"/>
                <a:gd name="T28" fmla="*/ 150 w 152"/>
                <a:gd name="T29" fmla="*/ 136 h 260"/>
                <a:gd name="T30" fmla="*/ 152 w 152"/>
                <a:gd name="T31" fmla="*/ 130 h 260"/>
                <a:gd name="T32" fmla="*/ 150 w 152"/>
                <a:gd name="T33" fmla="*/ 124 h 260"/>
                <a:gd name="T34" fmla="*/ 150 w 152"/>
                <a:gd name="T35" fmla="*/ 124 h 260"/>
                <a:gd name="T36" fmla="*/ 150 w 152"/>
                <a:gd name="T37" fmla="*/ 1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150" y="124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20" y="0"/>
                    <a:pt x="18" y="1"/>
                    <a:pt x="16" y="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0" y="22"/>
                  </a:cubicBezTo>
                  <a:cubicBezTo>
                    <a:pt x="0" y="24"/>
                    <a:pt x="1" y="26"/>
                    <a:pt x="3" y="28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3" y="232"/>
                    <a:pt x="3" y="232"/>
                    <a:pt x="3" y="232"/>
                  </a:cubicBezTo>
                  <a:cubicBezTo>
                    <a:pt x="1" y="234"/>
                    <a:pt x="0" y="236"/>
                    <a:pt x="0" y="238"/>
                  </a:cubicBezTo>
                  <a:cubicBezTo>
                    <a:pt x="0" y="241"/>
                    <a:pt x="1" y="243"/>
                    <a:pt x="3" y="244"/>
                  </a:cubicBezTo>
                  <a:cubicBezTo>
                    <a:pt x="16" y="257"/>
                    <a:pt x="16" y="257"/>
                    <a:pt x="16" y="257"/>
                  </a:cubicBezTo>
                  <a:cubicBezTo>
                    <a:pt x="18" y="259"/>
                    <a:pt x="20" y="260"/>
                    <a:pt x="22" y="260"/>
                  </a:cubicBezTo>
                  <a:cubicBezTo>
                    <a:pt x="24" y="260"/>
                    <a:pt x="26" y="259"/>
                    <a:pt x="28" y="257"/>
                  </a:cubicBezTo>
                  <a:cubicBezTo>
                    <a:pt x="150" y="136"/>
                    <a:pt x="150" y="136"/>
                    <a:pt x="150" y="136"/>
                  </a:cubicBezTo>
                  <a:cubicBezTo>
                    <a:pt x="151" y="134"/>
                    <a:pt x="152" y="132"/>
                    <a:pt x="152" y="130"/>
                  </a:cubicBezTo>
                  <a:cubicBezTo>
                    <a:pt x="152" y="128"/>
                    <a:pt x="151" y="126"/>
                    <a:pt x="150" y="124"/>
                  </a:cubicBezTo>
                  <a:close/>
                  <a:moveTo>
                    <a:pt x="150" y="124"/>
                  </a:moveTo>
                  <a:cubicBezTo>
                    <a:pt x="150" y="124"/>
                    <a:pt x="150" y="124"/>
                    <a:pt x="150" y="12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3960026" y="1939627"/>
            <a:ext cx="1272980" cy="968225"/>
            <a:chOff x="1979613" y="506413"/>
            <a:chExt cx="636588" cy="484187"/>
          </a:xfrm>
        </p:grpSpPr>
        <p:sp>
          <p:nvSpPr>
            <p:cNvPr id="33" name="Freeform 11"/>
            <p:cNvSpPr>
              <a:spLocks noEditPoints="1"/>
            </p:cNvSpPr>
            <p:nvPr/>
          </p:nvSpPr>
          <p:spPr bwMode="auto">
            <a:xfrm>
              <a:off x="1979613" y="901700"/>
              <a:ext cx="614363" cy="88900"/>
            </a:xfrm>
            <a:custGeom>
              <a:avLst/>
              <a:gdLst>
                <a:gd name="T0" fmla="*/ 20 w 467"/>
                <a:gd name="T1" fmla="*/ 48 h 67"/>
                <a:gd name="T2" fmla="*/ 67 w 467"/>
                <a:gd name="T3" fmla="*/ 67 h 67"/>
                <a:gd name="T4" fmla="*/ 400 w 467"/>
                <a:gd name="T5" fmla="*/ 67 h 67"/>
                <a:gd name="T6" fmla="*/ 448 w 467"/>
                <a:gd name="T7" fmla="*/ 48 h 67"/>
                <a:gd name="T8" fmla="*/ 467 w 467"/>
                <a:gd name="T9" fmla="*/ 0 h 67"/>
                <a:gd name="T10" fmla="*/ 0 w 467"/>
                <a:gd name="T11" fmla="*/ 0 h 67"/>
                <a:gd name="T12" fmla="*/ 20 w 467"/>
                <a:gd name="T13" fmla="*/ 48 h 67"/>
                <a:gd name="T14" fmla="*/ 20 w 467"/>
                <a:gd name="T15" fmla="*/ 48 h 67"/>
                <a:gd name="T16" fmla="*/ 20 w 467"/>
                <a:gd name="T17" fmla="*/ 4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7" h="67">
                  <a:moveTo>
                    <a:pt x="20" y="48"/>
                  </a:moveTo>
                  <a:cubicBezTo>
                    <a:pt x="33" y="61"/>
                    <a:pt x="48" y="67"/>
                    <a:pt x="67" y="67"/>
                  </a:cubicBezTo>
                  <a:cubicBezTo>
                    <a:pt x="400" y="67"/>
                    <a:pt x="400" y="67"/>
                    <a:pt x="400" y="67"/>
                  </a:cubicBezTo>
                  <a:cubicBezTo>
                    <a:pt x="419" y="67"/>
                    <a:pt x="435" y="61"/>
                    <a:pt x="448" y="48"/>
                  </a:cubicBezTo>
                  <a:cubicBezTo>
                    <a:pt x="461" y="34"/>
                    <a:pt x="467" y="19"/>
                    <a:pt x="46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7" y="34"/>
                    <a:pt x="20" y="48"/>
                  </a:cubicBezTo>
                  <a:close/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4" name="Freeform 12"/>
            <p:cNvSpPr>
              <a:spLocks noEditPoints="1"/>
            </p:cNvSpPr>
            <p:nvPr/>
          </p:nvSpPr>
          <p:spPr bwMode="auto">
            <a:xfrm>
              <a:off x="2068513" y="506413"/>
              <a:ext cx="547688" cy="352425"/>
            </a:xfrm>
            <a:custGeom>
              <a:avLst/>
              <a:gdLst>
                <a:gd name="T0" fmla="*/ 58 w 417"/>
                <a:gd name="T1" fmla="*/ 267 h 267"/>
                <a:gd name="T2" fmla="*/ 242 w 417"/>
                <a:gd name="T3" fmla="*/ 267 h 267"/>
                <a:gd name="T4" fmla="*/ 283 w 417"/>
                <a:gd name="T5" fmla="*/ 250 h 267"/>
                <a:gd name="T6" fmla="*/ 300 w 417"/>
                <a:gd name="T7" fmla="*/ 209 h 267"/>
                <a:gd name="T8" fmla="*/ 300 w 417"/>
                <a:gd name="T9" fmla="*/ 200 h 267"/>
                <a:gd name="T10" fmla="*/ 317 w 417"/>
                <a:gd name="T11" fmla="*/ 200 h 267"/>
                <a:gd name="T12" fmla="*/ 388 w 417"/>
                <a:gd name="T13" fmla="*/ 171 h 267"/>
                <a:gd name="T14" fmla="*/ 417 w 417"/>
                <a:gd name="T15" fmla="*/ 100 h 267"/>
                <a:gd name="T16" fmla="*/ 388 w 417"/>
                <a:gd name="T17" fmla="*/ 29 h 267"/>
                <a:gd name="T18" fmla="*/ 317 w 417"/>
                <a:gd name="T19" fmla="*/ 0 h 267"/>
                <a:gd name="T20" fmla="*/ 16 w 417"/>
                <a:gd name="T21" fmla="*/ 0 h 267"/>
                <a:gd name="T22" fmla="*/ 5 w 417"/>
                <a:gd name="T23" fmla="*/ 5 h 267"/>
                <a:gd name="T24" fmla="*/ 0 w 417"/>
                <a:gd name="T25" fmla="*/ 17 h 267"/>
                <a:gd name="T26" fmla="*/ 0 w 417"/>
                <a:gd name="T27" fmla="*/ 209 h 267"/>
                <a:gd name="T28" fmla="*/ 17 w 417"/>
                <a:gd name="T29" fmla="*/ 250 h 267"/>
                <a:gd name="T30" fmla="*/ 58 w 417"/>
                <a:gd name="T31" fmla="*/ 267 h 267"/>
                <a:gd name="T32" fmla="*/ 300 w 417"/>
                <a:gd name="T33" fmla="*/ 50 h 267"/>
                <a:gd name="T34" fmla="*/ 317 w 417"/>
                <a:gd name="T35" fmla="*/ 50 h 267"/>
                <a:gd name="T36" fmla="*/ 352 w 417"/>
                <a:gd name="T37" fmla="*/ 65 h 267"/>
                <a:gd name="T38" fmla="*/ 367 w 417"/>
                <a:gd name="T39" fmla="*/ 100 h 267"/>
                <a:gd name="T40" fmla="*/ 352 w 417"/>
                <a:gd name="T41" fmla="*/ 136 h 267"/>
                <a:gd name="T42" fmla="*/ 317 w 417"/>
                <a:gd name="T43" fmla="*/ 150 h 267"/>
                <a:gd name="T44" fmla="*/ 300 w 417"/>
                <a:gd name="T45" fmla="*/ 150 h 267"/>
                <a:gd name="T46" fmla="*/ 300 w 417"/>
                <a:gd name="T47" fmla="*/ 50 h 267"/>
                <a:gd name="T48" fmla="*/ 300 w 417"/>
                <a:gd name="T49" fmla="*/ 50 h 267"/>
                <a:gd name="T50" fmla="*/ 300 w 417"/>
                <a:gd name="T51" fmla="*/ 5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7" h="267">
                  <a:moveTo>
                    <a:pt x="58" y="267"/>
                  </a:moveTo>
                  <a:cubicBezTo>
                    <a:pt x="242" y="267"/>
                    <a:pt x="242" y="267"/>
                    <a:pt x="242" y="267"/>
                  </a:cubicBezTo>
                  <a:cubicBezTo>
                    <a:pt x="258" y="267"/>
                    <a:pt x="271" y="261"/>
                    <a:pt x="283" y="250"/>
                  </a:cubicBezTo>
                  <a:cubicBezTo>
                    <a:pt x="294" y="238"/>
                    <a:pt x="300" y="225"/>
                    <a:pt x="300" y="209"/>
                  </a:cubicBezTo>
                  <a:cubicBezTo>
                    <a:pt x="300" y="200"/>
                    <a:pt x="300" y="200"/>
                    <a:pt x="300" y="200"/>
                  </a:cubicBezTo>
                  <a:cubicBezTo>
                    <a:pt x="317" y="200"/>
                    <a:pt x="317" y="200"/>
                    <a:pt x="317" y="200"/>
                  </a:cubicBezTo>
                  <a:cubicBezTo>
                    <a:pt x="344" y="200"/>
                    <a:pt x="368" y="190"/>
                    <a:pt x="388" y="171"/>
                  </a:cubicBezTo>
                  <a:cubicBezTo>
                    <a:pt x="407" y="151"/>
                    <a:pt x="417" y="128"/>
                    <a:pt x="417" y="100"/>
                  </a:cubicBezTo>
                  <a:cubicBezTo>
                    <a:pt x="417" y="72"/>
                    <a:pt x="407" y="49"/>
                    <a:pt x="388" y="29"/>
                  </a:cubicBezTo>
                  <a:cubicBezTo>
                    <a:pt x="368" y="10"/>
                    <a:pt x="344" y="0"/>
                    <a:pt x="3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25"/>
                    <a:pt x="5" y="238"/>
                    <a:pt x="17" y="250"/>
                  </a:cubicBezTo>
                  <a:cubicBezTo>
                    <a:pt x="28" y="261"/>
                    <a:pt x="42" y="267"/>
                    <a:pt x="58" y="267"/>
                  </a:cubicBezTo>
                  <a:close/>
                  <a:moveTo>
                    <a:pt x="300" y="50"/>
                  </a:moveTo>
                  <a:cubicBezTo>
                    <a:pt x="317" y="50"/>
                    <a:pt x="317" y="50"/>
                    <a:pt x="317" y="50"/>
                  </a:cubicBezTo>
                  <a:cubicBezTo>
                    <a:pt x="331" y="50"/>
                    <a:pt x="343" y="55"/>
                    <a:pt x="352" y="65"/>
                  </a:cubicBezTo>
                  <a:cubicBezTo>
                    <a:pt x="362" y="74"/>
                    <a:pt x="367" y="86"/>
                    <a:pt x="367" y="100"/>
                  </a:cubicBezTo>
                  <a:cubicBezTo>
                    <a:pt x="367" y="114"/>
                    <a:pt x="362" y="126"/>
                    <a:pt x="352" y="136"/>
                  </a:cubicBezTo>
                  <a:cubicBezTo>
                    <a:pt x="343" y="145"/>
                    <a:pt x="331" y="150"/>
                    <a:pt x="317" y="150"/>
                  </a:cubicBezTo>
                  <a:cubicBezTo>
                    <a:pt x="300" y="150"/>
                    <a:pt x="300" y="150"/>
                    <a:pt x="300" y="150"/>
                  </a:cubicBezTo>
                  <a:lnTo>
                    <a:pt x="300" y="50"/>
                  </a:lnTo>
                  <a:close/>
                  <a:moveTo>
                    <a:pt x="300" y="50"/>
                  </a:moveTo>
                  <a:cubicBezTo>
                    <a:pt x="300" y="50"/>
                    <a:pt x="300" y="50"/>
                    <a:pt x="300" y="5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7" name="Freeform 16"/>
          <p:cNvSpPr>
            <a:spLocks noEditPoints="1"/>
          </p:cNvSpPr>
          <p:nvPr/>
        </p:nvSpPr>
        <p:spPr bwMode="auto">
          <a:xfrm>
            <a:off x="6909145" y="1787248"/>
            <a:ext cx="1272980" cy="1272980"/>
          </a:xfrm>
          <a:custGeom>
            <a:avLst/>
            <a:gdLst>
              <a:gd name="T0" fmla="*/ 393 w 400"/>
              <a:gd name="T1" fmla="*/ 162 h 400"/>
              <a:gd name="T2" fmla="*/ 335 w 400"/>
              <a:gd name="T3" fmla="*/ 130 h 400"/>
              <a:gd name="T4" fmla="*/ 362 w 400"/>
              <a:gd name="T5" fmla="*/ 94 h 400"/>
              <a:gd name="T6" fmla="*/ 362 w 400"/>
              <a:gd name="T7" fmla="*/ 82 h 400"/>
              <a:gd name="T8" fmla="*/ 313 w 400"/>
              <a:gd name="T9" fmla="*/ 35 h 400"/>
              <a:gd name="T10" fmla="*/ 269 w 400"/>
              <a:gd name="T11" fmla="*/ 65 h 400"/>
              <a:gd name="T12" fmla="*/ 239 w 400"/>
              <a:gd name="T13" fmla="*/ 8 h 400"/>
              <a:gd name="T14" fmla="*/ 229 w 400"/>
              <a:gd name="T15" fmla="*/ 0 h 400"/>
              <a:gd name="T16" fmla="*/ 162 w 400"/>
              <a:gd name="T17" fmla="*/ 7 h 400"/>
              <a:gd name="T18" fmla="*/ 131 w 400"/>
              <a:gd name="T19" fmla="*/ 66 h 400"/>
              <a:gd name="T20" fmla="*/ 88 w 400"/>
              <a:gd name="T21" fmla="*/ 35 h 400"/>
              <a:gd name="T22" fmla="*/ 38 w 400"/>
              <a:gd name="T23" fmla="*/ 82 h 400"/>
              <a:gd name="T24" fmla="*/ 38 w 400"/>
              <a:gd name="T25" fmla="*/ 94 h 400"/>
              <a:gd name="T26" fmla="*/ 56 w 400"/>
              <a:gd name="T27" fmla="*/ 154 h 400"/>
              <a:gd name="T28" fmla="*/ 2 w 400"/>
              <a:gd name="T29" fmla="*/ 165 h 400"/>
              <a:gd name="T30" fmla="*/ 0 w 400"/>
              <a:gd name="T31" fmla="*/ 229 h 400"/>
              <a:gd name="T32" fmla="*/ 8 w 400"/>
              <a:gd name="T33" fmla="*/ 238 h 400"/>
              <a:gd name="T34" fmla="*/ 66 w 400"/>
              <a:gd name="T35" fmla="*/ 271 h 400"/>
              <a:gd name="T36" fmla="*/ 39 w 400"/>
              <a:gd name="T37" fmla="*/ 307 h 400"/>
              <a:gd name="T38" fmla="*/ 38 w 400"/>
              <a:gd name="T39" fmla="*/ 319 h 400"/>
              <a:gd name="T40" fmla="*/ 88 w 400"/>
              <a:gd name="T41" fmla="*/ 365 h 400"/>
              <a:gd name="T42" fmla="*/ 131 w 400"/>
              <a:gd name="T43" fmla="*/ 335 h 400"/>
              <a:gd name="T44" fmla="*/ 162 w 400"/>
              <a:gd name="T45" fmla="*/ 393 h 400"/>
              <a:gd name="T46" fmla="*/ 171 w 400"/>
              <a:gd name="T47" fmla="*/ 400 h 400"/>
              <a:gd name="T48" fmla="*/ 239 w 400"/>
              <a:gd name="T49" fmla="*/ 393 h 400"/>
              <a:gd name="T50" fmla="*/ 270 w 400"/>
              <a:gd name="T51" fmla="*/ 335 h 400"/>
              <a:gd name="T52" fmla="*/ 313 w 400"/>
              <a:gd name="T53" fmla="*/ 365 h 400"/>
              <a:gd name="T54" fmla="*/ 363 w 400"/>
              <a:gd name="T55" fmla="*/ 319 h 400"/>
              <a:gd name="T56" fmla="*/ 363 w 400"/>
              <a:gd name="T57" fmla="*/ 306 h 400"/>
              <a:gd name="T58" fmla="*/ 345 w 400"/>
              <a:gd name="T59" fmla="*/ 246 h 400"/>
              <a:gd name="T60" fmla="*/ 398 w 400"/>
              <a:gd name="T61" fmla="*/ 236 h 400"/>
              <a:gd name="T62" fmla="*/ 400 w 400"/>
              <a:gd name="T63" fmla="*/ 172 h 400"/>
              <a:gd name="T64" fmla="*/ 247 w 400"/>
              <a:gd name="T65" fmla="*/ 247 h 400"/>
              <a:gd name="T66" fmla="*/ 153 w 400"/>
              <a:gd name="T67" fmla="*/ 247 h 400"/>
              <a:gd name="T68" fmla="*/ 153 w 400"/>
              <a:gd name="T69" fmla="*/ 153 h 400"/>
              <a:gd name="T70" fmla="*/ 247 w 400"/>
              <a:gd name="T71" fmla="*/ 153 h 400"/>
              <a:gd name="T72" fmla="*/ 247 w 400"/>
              <a:gd name="T73" fmla="*/ 247 h 400"/>
              <a:gd name="T74" fmla="*/ 247 w 400"/>
              <a:gd name="T75" fmla="*/ 24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0" h="400">
                <a:moveTo>
                  <a:pt x="398" y="166"/>
                </a:moveTo>
                <a:cubicBezTo>
                  <a:pt x="397" y="164"/>
                  <a:pt x="395" y="163"/>
                  <a:pt x="393" y="162"/>
                </a:cubicBezTo>
                <a:cubicBezTo>
                  <a:pt x="345" y="155"/>
                  <a:pt x="345" y="155"/>
                  <a:pt x="345" y="155"/>
                </a:cubicBezTo>
                <a:cubicBezTo>
                  <a:pt x="343" y="147"/>
                  <a:pt x="339" y="138"/>
                  <a:pt x="335" y="130"/>
                </a:cubicBezTo>
                <a:cubicBezTo>
                  <a:pt x="338" y="125"/>
                  <a:pt x="342" y="119"/>
                  <a:pt x="349" y="111"/>
                </a:cubicBezTo>
                <a:cubicBezTo>
                  <a:pt x="355" y="103"/>
                  <a:pt x="359" y="97"/>
                  <a:pt x="362" y="94"/>
                </a:cubicBezTo>
                <a:cubicBezTo>
                  <a:pt x="363" y="92"/>
                  <a:pt x="364" y="90"/>
                  <a:pt x="364" y="88"/>
                </a:cubicBezTo>
                <a:cubicBezTo>
                  <a:pt x="364" y="85"/>
                  <a:pt x="363" y="84"/>
                  <a:pt x="362" y="82"/>
                </a:cubicBezTo>
                <a:cubicBezTo>
                  <a:pt x="356" y="73"/>
                  <a:pt x="342" y="58"/>
                  <a:pt x="319" y="38"/>
                </a:cubicBezTo>
                <a:cubicBezTo>
                  <a:pt x="317" y="36"/>
                  <a:pt x="315" y="35"/>
                  <a:pt x="313" y="35"/>
                </a:cubicBezTo>
                <a:cubicBezTo>
                  <a:pt x="310" y="35"/>
                  <a:pt x="308" y="36"/>
                  <a:pt x="306" y="38"/>
                </a:cubicBezTo>
                <a:cubicBezTo>
                  <a:pt x="269" y="65"/>
                  <a:pt x="269" y="65"/>
                  <a:pt x="269" y="65"/>
                </a:cubicBezTo>
                <a:cubicBezTo>
                  <a:pt x="262" y="62"/>
                  <a:pt x="254" y="59"/>
                  <a:pt x="246" y="56"/>
                </a:cubicBezTo>
                <a:cubicBezTo>
                  <a:pt x="239" y="8"/>
                  <a:pt x="239" y="8"/>
                  <a:pt x="239" y="8"/>
                </a:cubicBezTo>
                <a:cubicBezTo>
                  <a:pt x="238" y="6"/>
                  <a:pt x="237" y="4"/>
                  <a:pt x="236" y="2"/>
                </a:cubicBezTo>
                <a:cubicBezTo>
                  <a:pt x="234" y="1"/>
                  <a:pt x="232" y="0"/>
                  <a:pt x="229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6" y="0"/>
                  <a:pt x="163" y="2"/>
                  <a:pt x="162" y="7"/>
                </a:cubicBezTo>
                <a:cubicBezTo>
                  <a:pt x="160" y="16"/>
                  <a:pt x="157" y="32"/>
                  <a:pt x="154" y="56"/>
                </a:cubicBezTo>
                <a:cubicBezTo>
                  <a:pt x="146" y="58"/>
                  <a:pt x="138" y="62"/>
                  <a:pt x="131" y="66"/>
                </a:cubicBezTo>
                <a:cubicBezTo>
                  <a:pt x="95" y="38"/>
                  <a:pt x="95" y="38"/>
                  <a:pt x="95" y="38"/>
                </a:cubicBezTo>
                <a:cubicBezTo>
                  <a:pt x="92" y="36"/>
                  <a:pt x="90" y="35"/>
                  <a:pt x="88" y="35"/>
                </a:cubicBezTo>
                <a:cubicBezTo>
                  <a:pt x="84" y="35"/>
                  <a:pt x="76" y="41"/>
                  <a:pt x="63" y="54"/>
                </a:cubicBezTo>
                <a:cubicBezTo>
                  <a:pt x="51" y="66"/>
                  <a:pt x="42" y="76"/>
                  <a:pt x="38" y="82"/>
                </a:cubicBezTo>
                <a:cubicBezTo>
                  <a:pt x="36" y="84"/>
                  <a:pt x="35" y="86"/>
                  <a:pt x="35" y="88"/>
                </a:cubicBezTo>
                <a:cubicBezTo>
                  <a:pt x="35" y="90"/>
                  <a:pt x="36" y="92"/>
                  <a:pt x="38" y="94"/>
                </a:cubicBezTo>
                <a:cubicBezTo>
                  <a:pt x="49" y="108"/>
                  <a:pt x="59" y="120"/>
                  <a:pt x="66" y="130"/>
                </a:cubicBezTo>
                <a:cubicBezTo>
                  <a:pt x="61" y="138"/>
                  <a:pt x="58" y="146"/>
                  <a:pt x="56" y="154"/>
                </a:cubicBezTo>
                <a:cubicBezTo>
                  <a:pt x="7" y="161"/>
                  <a:pt x="7" y="161"/>
                  <a:pt x="7" y="161"/>
                </a:cubicBezTo>
                <a:cubicBezTo>
                  <a:pt x="5" y="162"/>
                  <a:pt x="3" y="163"/>
                  <a:pt x="2" y="165"/>
                </a:cubicBezTo>
                <a:cubicBezTo>
                  <a:pt x="1" y="167"/>
                  <a:pt x="0" y="169"/>
                  <a:pt x="0" y="171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31"/>
                  <a:pt x="1" y="233"/>
                  <a:pt x="2" y="235"/>
                </a:cubicBezTo>
                <a:cubicBezTo>
                  <a:pt x="3" y="237"/>
                  <a:pt x="5" y="238"/>
                  <a:pt x="8" y="238"/>
                </a:cubicBezTo>
                <a:cubicBezTo>
                  <a:pt x="55" y="245"/>
                  <a:pt x="55" y="245"/>
                  <a:pt x="55" y="245"/>
                </a:cubicBezTo>
                <a:cubicBezTo>
                  <a:pt x="58" y="254"/>
                  <a:pt x="61" y="262"/>
                  <a:pt x="66" y="271"/>
                </a:cubicBezTo>
                <a:cubicBezTo>
                  <a:pt x="63" y="275"/>
                  <a:pt x="58" y="281"/>
                  <a:pt x="52" y="289"/>
                </a:cubicBezTo>
                <a:cubicBezTo>
                  <a:pt x="46" y="297"/>
                  <a:pt x="41" y="303"/>
                  <a:pt x="39" y="307"/>
                </a:cubicBezTo>
                <a:cubicBezTo>
                  <a:pt x="37" y="309"/>
                  <a:pt x="37" y="310"/>
                  <a:pt x="37" y="313"/>
                </a:cubicBezTo>
                <a:cubicBezTo>
                  <a:pt x="37" y="315"/>
                  <a:pt x="37" y="317"/>
                  <a:pt x="38" y="319"/>
                </a:cubicBezTo>
                <a:cubicBezTo>
                  <a:pt x="45" y="328"/>
                  <a:pt x="59" y="343"/>
                  <a:pt x="81" y="362"/>
                </a:cubicBezTo>
                <a:cubicBezTo>
                  <a:pt x="83" y="364"/>
                  <a:pt x="85" y="365"/>
                  <a:pt x="88" y="365"/>
                </a:cubicBezTo>
                <a:cubicBezTo>
                  <a:pt x="90" y="365"/>
                  <a:pt x="93" y="364"/>
                  <a:pt x="94" y="363"/>
                </a:cubicBezTo>
                <a:cubicBezTo>
                  <a:pt x="131" y="335"/>
                  <a:pt x="131" y="335"/>
                  <a:pt x="131" y="335"/>
                </a:cubicBezTo>
                <a:cubicBezTo>
                  <a:pt x="138" y="339"/>
                  <a:pt x="146" y="342"/>
                  <a:pt x="155" y="345"/>
                </a:cubicBezTo>
                <a:cubicBezTo>
                  <a:pt x="162" y="393"/>
                  <a:pt x="162" y="393"/>
                  <a:pt x="162" y="393"/>
                </a:cubicBezTo>
                <a:cubicBezTo>
                  <a:pt x="162" y="395"/>
                  <a:pt x="163" y="397"/>
                  <a:pt x="165" y="398"/>
                </a:cubicBezTo>
                <a:cubicBezTo>
                  <a:pt x="167" y="400"/>
                  <a:pt x="169" y="400"/>
                  <a:pt x="171" y="400"/>
                </a:cubicBezTo>
                <a:cubicBezTo>
                  <a:pt x="229" y="400"/>
                  <a:pt x="229" y="400"/>
                  <a:pt x="229" y="400"/>
                </a:cubicBezTo>
                <a:cubicBezTo>
                  <a:pt x="234" y="400"/>
                  <a:pt x="237" y="398"/>
                  <a:pt x="239" y="393"/>
                </a:cubicBezTo>
                <a:cubicBezTo>
                  <a:pt x="241" y="384"/>
                  <a:pt x="243" y="368"/>
                  <a:pt x="246" y="345"/>
                </a:cubicBezTo>
                <a:cubicBezTo>
                  <a:pt x="254" y="342"/>
                  <a:pt x="262" y="339"/>
                  <a:pt x="270" y="335"/>
                </a:cubicBezTo>
                <a:cubicBezTo>
                  <a:pt x="306" y="363"/>
                  <a:pt x="306" y="363"/>
                  <a:pt x="306" y="363"/>
                </a:cubicBezTo>
                <a:cubicBezTo>
                  <a:pt x="308" y="364"/>
                  <a:pt x="311" y="365"/>
                  <a:pt x="313" y="365"/>
                </a:cubicBezTo>
                <a:cubicBezTo>
                  <a:pt x="316" y="365"/>
                  <a:pt x="325" y="359"/>
                  <a:pt x="337" y="347"/>
                </a:cubicBezTo>
                <a:cubicBezTo>
                  <a:pt x="350" y="334"/>
                  <a:pt x="358" y="325"/>
                  <a:pt x="363" y="319"/>
                </a:cubicBezTo>
                <a:cubicBezTo>
                  <a:pt x="364" y="317"/>
                  <a:pt x="365" y="315"/>
                  <a:pt x="365" y="313"/>
                </a:cubicBezTo>
                <a:cubicBezTo>
                  <a:pt x="365" y="310"/>
                  <a:pt x="364" y="308"/>
                  <a:pt x="363" y="306"/>
                </a:cubicBezTo>
                <a:cubicBezTo>
                  <a:pt x="350" y="291"/>
                  <a:pt x="341" y="279"/>
                  <a:pt x="335" y="270"/>
                </a:cubicBezTo>
                <a:cubicBezTo>
                  <a:pt x="338" y="264"/>
                  <a:pt x="342" y="256"/>
                  <a:pt x="345" y="246"/>
                </a:cubicBezTo>
                <a:cubicBezTo>
                  <a:pt x="393" y="239"/>
                  <a:pt x="393" y="239"/>
                  <a:pt x="393" y="239"/>
                </a:cubicBezTo>
                <a:cubicBezTo>
                  <a:pt x="395" y="239"/>
                  <a:pt x="397" y="238"/>
                  <a:pt x="398" y="236"/>
                </a:cubicBezTo>
                <a:cubicBezTo>
                  <a:pt x="400" y="234"/>
                  <a:pt x="400" y="232"/>
                  <a:pt x="400" y="230"/>
                </a:cubicBezTo>
                <a:cubicBezTo>
                  <a:pt x="400" y="172"/>
                  <a:pt x="400" y="172"/>
                  <a:pt x="400" y="172"/>
                </a:cubicBezTo>
                <a:cubicBezTo>
                  <a:pt x="400" y="170"/>
                  <a:pt x="400" y="168"/>
                  <a:pt x="398" y="166"/>
                </a:cubicBezTo>
                <a:close/>
                <a:moveTo>
                  <a:pt x="247" y="247"/>
                </a:moveTo>
                <a:cubicBezTo>
                  <a:pt x="234" y="260"/>
                  <a:pt x="219" y="267"/>
                  <a:pt x="200" y="267"/>
                </a:cubicBezTo>
                <a:cubicBezTo>
                  <a:pt x="182" y="267"/>
                  <a:pt x="166" y="260"/>
                  <a:pt x="153" y="247"/>
                </a:cubicBezTo>
                <a:cubicBezTo>
                  <a:pt x="140" y="234"/>
                  <a:pt x="133" y="219"/>
                  <a:pt x="133" y="200"/>
                </a:cubicBezTo>
                <a:cubicBezTo>
                  <a:pt x="133" y="182"/>
                  <a:pt x="140" y="166"/>
                  <a:pt x="153" y="153"/>
                </a:cubicBezTo>
                <a:cubicBezTo>
                  <a:pt x="166" y="140"/>
                  <a:pt x="182" y="133"/>
                  <a:pt x="200" y="133"/>
                </a:cubicBezTo>
                <a:cubicBezTo>
                  <a:pt x="219" y="133"/>
                  <a:pt x="234" y="140"/>
                  <a:pt x="247" y="153"/>
                </a:cubicBezTo>
                <a:cubicBezTo>
                  <a:pt x="260" y="166"/>
                  <a:pt x="267" y="182"/>
                  <a:pt x="267" y="200"/>
                </a:cubicBezTo>
                <a:cubicBezTo>
                  <a:pt x="267" y="219"/>
                  <a:pt x="260" y="234"/>
                  <a:pt x="247" y="247"/>
                </a:cubicBezTo>
                <a:close/>
                <a:moveTo>
                  <a:pt x="247" y="247"/>
                </a:moveTo>
                <a:cubicBezTo>
                  <a:pt x="247" y="247"/>
                  <a:pt x="247" y="247"/>
                  <a:pt x="247" y="24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15" name="グループ化 114"/>
          <p:cNvGrpSpPr/>
          <p:nvPr/>
        </p:nvGrpSpPr>
        <p:grpSpPr>
          <a:xfrm>
            <a:off x="9855090" y="1787248"/>
            <a:ext cx="1272980" cy="1272980"/>
            <a:chOff x="4927600" y="509588"/>
            <a:chExt cx="636588" cy="636588"/>
          </a:xfrm>
        </p:grpSpPr>
        <p:sp>
          <p:nvSpPr>
            <p:cNvPr id="40" name="Freeform 20"/>
            <p:cNvSpPr>
              <a:spLocks noEditPoints="1"/>
            </p:cNvSpPr>
            <p:nvPr/>
          </p:nvSpPr>
          <p:spPr bwMode="auto">
            <a:xfrm>
              <a:off x="4927600" y="5095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334 w 400"/>
                <a:gd name="T27" fmla="*/ 325 h 400"/>
                <a:gd name="T28" fmla="*/ 331 w 400"/>
                <a:gd name="T29" fmla="*/ 331 h 400"/>
                <a:gd name="T30" fmla="*/ 325 w 400"/>
                <a:gd name="T31" fmla="*/ 334 h 400"/>
                <a:gd name="T32" fmla="*/ 75 w 400"/>
                <a:gd name="T33" fmla="*/ 334 h 400"/>
                <a:gd name="T34" fmla="*/ 69 w 400"/>
                <a:gd name="T35" fmla="*/ 331 h 400"/>
                <a:gd name="T36" fmla="*/ 67 w 400"/>
                <a:gd name="T37" fmla="*/ 325 h 400"/>
                <a:gd name="T38" fmla="*/ 67 w 400"/>
                <a:gd name="T39" fmla="*/ 75 h 400"/>
                <a:gd name="T40" fmla="*/ 69 w 400"/>
                <a:gd name="T41" fmla="*/ 69 h 400"/>
                <a:gd name="T42" fmla="*/ 75 w 400"/>
                <a:gd name="T43" fmla="*/ 67 h 400"/>
                <a:gd name="T44" fmla="*/ 325 w 400"/>
                <a:gd name="T45" fmla="*/ 67 h 400"/>
                <a:gd name="T46" fmla="*/ 331 w 400"/>
                <a:gd name="T47" fmla="*/ 69 h 400"/>
                <a:gd name="T48" fmla="*/ 334 w 400"/>
                <a:gd name="T49" fmla="*/ 75 h 400"/>
                <a:gd name="T50" fmla="*/ 334 w 400"/>
                <a:gd name="T51" fmla="*/ 325 h 400"/>
                <a:gd name="T52" fmla="*/ 334 w 400"/>
                <a:gd name="T53" fmla="*/ 325 h 400"/>
                <a:gd name="T54" fmla="*/ 334 w 400"/>
                <a:gd name="T55" fmla="*/ 32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334" y="325"/>
                  </a:moveTo>
                  <a:cubicBezTo>
                    <a:pt x="334" y="328"/>
                    <a:pt x="333" y="330"/>
                    <a:pt x="331" y="331"/>
                  </a:cubicBezTo>
                  <a:cubicBezTo>
                    <a:pt x="330" y="333"/>
                    <a:pt x="328" y="334"/>
                    <a:pt x="325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73" y="334"/>
                    <a:pt x="71" y="333"/>
                    <a:pt x="69" y="331"/>
                  </a:cubicBezTo>
                  <a:cubicBezTo>
                    <a:pt x="68" y="330"/>
                    <a:pt x="67" y="328"/>
                    <a:pt x="67" y="32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7" y="73"/>
                    <a:pt x="68" y="71"/>
                    <a:pt x="69" y="69"/>
                  </a:cubicBezTo>
                  <a:cubicBezTo>
                    <a:pt x="71" y="68"/>
                    <a:pt x="73" y="67"/>
                    <a:pt x="75" y="67"/>
                  </a:cubicBezTo>
                  <a:cubicBezTo>
                    <a:pt x="325" y="67"/>
                    <a:pt x="325" y="67"/>
                    <a:pt x="325" y="67"/>
                  </a:cubicBezTo>
                  <a:cubicBezTo>
                    <a:pt x="328" y="67"/>
                    <a:pt x="330" y="68"/>
                    <a:pt x="331" y="69"/>
                  </a:cubicBezTo>
                  <a:cubicBezTo>
                    <a:pt x="333" y="71"/>
                    <a:pt x="334" y="73"/>
                    <a:pt x="334" y="75"/>
                  </a:cubicBezTo>
                  <a:cubicBezTo>
                    <a:pt x="334" y="325"/>
                    <a:pt x="334" y="325"/>
                    <a:pt x="334" y="325"/>
                  </a:cubicBezTo>
                  <a:close/>
                  <a:moveTo>
                    <a:pt x="334" y="325"/>
                  </a:moveTo>
                  <a:cubicBezTo>
                    <a:pt x="334" y="325"/>
                    <a:pt x="334" y="325"/>
                    <a:pt x="334" y="3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1" name="Freeform 21"/>
            <p:cNvSpPr>
              <a:spLocks noEditPoints="1"/>
            </p:cNvSpPr>
            <p:nvPr/>
          </p:nvSpPr>
          <p:spPr bwMode="auto">
            <a:xfrm>
              <a:off x="5084763" y="720725"/>
              <a:ext cx="323850" cy="241300"/>
            </a:xfrm>
            <a:custGeom>
              <a:avLst/>
              <a:gdLst>
                <a:gd name="T0" fmla="*/ 185 w 203"/>
                <a:gd name="T1" fmla="*/ 0 h 151"/>
                <a:gd name="T2" fmla="*/ 18 w 203"/>
                <a:gd name="T3" fmla="*/ 0 h 151"/>
                <a:gd name="T4" fmla="*/ 3 w 203"/>
                <a:gd name="T5" fmla="*/ 10 h 151"/>
                <a:gd name="T6" fmla="*/ 4 w 203"/>
                <a:gd name="T7" fmla="*/ 27 h 151"/>
                <a:gd name="T8" fmla="*/ 88 w 203"/>
                <a:gd name="T9" fmla="*/ 144 h 151"/>
                <a:gd name="T10" fmla="*/ 101 w 203"/>
                <a:gd name="T11" fmla="*/ 151 h 151"/>
                <a:gd name="T12" fmla="*/ 115 w 203"/>
                <a:gd name="T13" fmla="*/ 144 h 151"/>
                <a:gd name="T14" fmla="*/ 198 w 203"/>
                <a:gd name="T15" fmla="*/ 27 h 151"/>
                <a:gd name="T16" fmla="*/ 200 w 203"/>
                <a:gd name="T17" fmla="*/ 10 h 151"/>
                <a:gd name="T18" fmla="*/ 185 w 203"/>
                <a:gd name="T19" fmla="*/ 0 h 151"/>
                <a:gd name="T20" fmla="*/ 185 w 203"/>
                <a:gd name="T21" fmla="*/ 0 h 151"/>
                <a:gd name="T22" fmla="*/ 185 w 203"/>
                <a:gd name="T2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151">
                  <a:moveTo>
                    <a:pt x="185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6" y="4"/>
                    <a:pt x="3" y="10"/>
                  </a:cubicBezTo>
                  <a:cubicBezTo>
                    <a:pt x="0" y="16"/>
                    <a:pt x="0" y="21"/>
                    <a:pt x="4" y="27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91" y="148"/>
                    <a:pt x="96" y="151"/>
                    <a:pt x="101" y="151"/>
                  </a:cubicBezTo>
                  <a:cubicBezTo>
                    <a:pt x="107" y="151"/>
                    <a:pt x="111" y="148"/>
                    <a:pt x="115" y="144"/>
                  </a:cubicBezTo>
                  <a:cubicBezTo>
                    <a:pt x="198" y="27"/>
                    <a:pt x="198" y="27"/>
                    <a:pt x="198" y="27"/>
                  </a:cubicBezTo>
                  <a:cubicBezTo>
                    <a:pt x="202" y="21"/>
                    <a:pt x="203" y="16"/>
                    <a:pt x="200" y="10"/>
                  </a:cubicBezTo>
                  <a:cubicBezTo>
                    <a:pt x="197" y="4"/>
                    <a:pt x="192" y="0"/>
                    <a:pt x="185" y="0"/>
                  </a:cubicBezTo>
                  <a:close/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4" name="Freeform 25"/>
          <p:cNvSpPr>
            <a:spLocks noEditPoints="1"/>
          </p:cNvSpPr>
          <p:nvPr/>
        </p:nvSpPr>
        <p:spPr bwMode="auto">
          <a:xfrm>
            <a:off x="12804212" y="1879311"/>
            <a:ext cx="1266631" cy="1088858"/>
          </a:xfrm>
          <a:custGeom>
            <a:avLst/>
            <a:gdLst>
              <a:gd name="T0" fmla="*/ 436 w 467"/>
              <a:gd name="T1" fmla="*/ 83 h 401"/>
              <a:gd name="T2" fmla="*/ 351 w 467"/>
              <a:gd name="T3" fmla="*/ 22 h 401"/>
              <a:gd name="T4" fmla="*/ 234 w 467"/>
              <a:gd name="T5" fmla="*/ 0 h 401"/>
              <a:gd name="T6" fmla="*/ 143 w 467"/>
              <a:gd name="T7" fmla="*/ 13 h 401"/>
              <a:gd name="T8" fmla="*/ 68 w 467"/>
              <a:gd name="T9" fmla="*/ 49 h 401"/>
              <a:gd name="T10" fmla="*/ 19 w 467"/>
              <a:gd name="T11" fmla="*/ 102 h 401"/>
              <a:gd name="T12" fmla="*/ 0 w 467"/>
              <a:gd name="T13" fmla="*/ 167 h 401"/>
              <a:gd name="T14" fmla="*/ 24 w 467"/>
              <a:gd name="T15" fmla="*/ 240 h 401"/>
              <a:gd name="T16" fmla="*/ 88 w 467"/>
              <a:gd name="T17" fmla="*/ 297 h 401"/>
              <a:gd name="T18" fmla="*/ 81 w 467"/>
              <a:gd name="T19" fmla="*/ 317 h 401"/>
              <a:gd name="T20" fmla="*/ 74 w 467"/>
              <a:gd name="T21" fmla="*/ 333 h 401"/>
              <a:gd name="T22" fmla="*/ 66 w 467"/>
              <a:gd name="T23" fmla="*/ 346 h 401"/>
              <a:gd name="T24" fmla="*/ 58 w 467"/>
              <a:gd name="T25" fmla="*/ 356 h 401"/>
              <a:gd name="T26" fmla="*/ 49 w 467"/>
              <a:gd name="T27" fmla="*/ 366 h 401"/>
              <a:gd name="T28" fmla="*/ 41 w 467"/>
              <a:gd name="T29" fmla="*/ 375 h 401"/>
              <a:gd name="T30" fmla="*/ 39 w 467"/>
              <a:gd name="T31" fmla="*/ 378 h 401"/>
              <a:gd name="T32" fmla="*/ 37 w 467"/>
              <a:gd name="T33" fmla="*/ 380 h 401"/>
              <a:gd name="T34" fmla="*/ 35 w 467"/>
              <a:gd name="T35" fmla="*/ 382 h 401"/>
              <a:gd name="T36" fmla="*/ 34 w 467"/>
              <a:gd name="T37" fmla="*/ 385 h 401"/>
              <a:gd name="T38" fmla="*/ 34 w 467"/>
              <a:gd name="T39" fmla="*/ 387 h 401"/>
              <a:gd name="T40" fmla="*/ 34 w 467"/>
              <a:gd name="T41" fmla="*/ 390 h 401"/>
              <a:gd name="T42" fmla="*/ 34 w 467"/>
              <a:gd name="T43" fmla="*/ 391 h 401"/>
              <a:gd name="T44" fmla="*/ 38 w 467"/>
              <a:gd name="T45" fmla="*/ 398 h 401"/>
              <a:gd name="T46" fmla="*/ 46 w 467"/>
              <a:gd name="T47" fmla="*/ 400 h 401"/>
              <a:gd name="T48" fmla="*/ 76 w 467"/>
              <a:gd name="T49" fmla="*/ 395 h 401"/>
              <a:gd name="T50" fmla="*/ 196 w 467"/>
              <a:gd name="T51" fmla="*/ 332 h 401"/>
              <a:gd name="T52" fmla="*/ 234 w 467"/>
              <a:gd name="T53" fmla="*/ 334 h 401"/>
              <a:gd name="T54" fmla="*/ 351 w 467"/>
              <a:gd name="T55" fmla="*/ 311 h 401"/>
              <a:gd name="T56" fmla="*/ 436 w 467"/>
              <a:gd name="T57" fmla="*/ 251 h 401"/>
              <a:gd name="T58" fmla="*/ 467 w 467"/>
              <a:gd name="T59" fmla="*/ 167 h 401"/>
              <a:gd name="T60" fmla="*/ 436 w 467"/>
              <a:gd name="T61" fmla="*/ 83 h 401"/>
              <a:gd name="T62" fmla="*/ 436 w 467"/>
              <a:gd name="T63" fmla="*/ 83 h 401"/>
              <a:gd name="T64" fmla="*/ 436 w 467"/>
              <a:gd name="T65" fmla="*/ 83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7" h="401">
                <a:moveTo>
                  <a:pt x="436" y="83"/>
                </a:moveTo>
                <a:cubicBezTo>
                  <a:pt x="415" y="57"/>
                  <a:pt x="387" y="37"/>
                  <a:pt x="351" y="22"/>
                </a:cubicBezTo>
                <a:cubicBezTo>
                  <a:pt x="315" y="7"/>
                  <a:pt x="276" y="0"/>
                  <a:pt x="234" y="0"/>
                </a:cubicBezTo>
                <a:cubicBezTo>
                  <a:pt x="202" y="0"/>
                  <a:pt x="172" y="4"/>
                  <a:pt x="143" y="13"/>
                </a:cubicBezTo>
                <a:cubicBezTo>
                  <a:pt x="114" y="22"/>
                  <a:pt x="89" y="34"/>
                  <a:pt x="68" y="49"/>
                </a:cubicBezTo>
                <a:cubicBezTo>
                  <a:pt x="47" y="64"/>
                  <a:pt x="31" y="81"/>
                  <a:pt x="19" y="102"/>
                </a:cubicBezTo>
                <a:cubicBezTo>
                  <a:pt x="6" y="123"/>
                  <a:pt x="0" y="144"/>
                  <a:pt x="0" y="167"/>
                </a:cubicBezTo>
                <a:cubicBezTo>
                  <a:pt x="0" y="193"/>
                  <a:pt x="8" y="217"/>
                  <a:pt x="24" y="240"/>
                </a:cubicBezTo>
                <a:cubicBezTo>
                  <a:pt x="39" y="263"/>
                  <a:pt x="61" y="282"/>
                  <a:pt x="88" y="297"/>
                </a:cubicBezTo>
                <a:cubicBezTo>
                  <a:pt x="86" y="304"/>
                  <a:pt x="84" y="311"/>
                  <a:pt x="81" y="317"/>
                </a:cubicBezTo>
                <a:cubicBezTo>
                  <a:pt x="79" y="324"/>
                  <a:pt x="76" y="329"/>
                  <a:pt x="74" y="333"/>
                </a:cubicBezTo>
                <a:cubicBezTo>
                  <a:pt x="72" y="337"/>
                  <a:pt x="69" y="341"/>
                  <a:pt x="66" y="346"/>
                </a:cubicBezTo>
                <a:cubicBezTo>
                  <a:pt x="62" y="351"/>
                  <a:pt x="60" y="354"/>
                  <a:pt x="58" y="356"/>
                </a:cubicBezTo>
                <a:cubicBezTo>
                  <a:pt x="56" y="358"/>
                  <a:pt x="53" y="362"/>
                  <a:pt x="49" y="366"/>
                </a:cubicBezTo>
                <a:cubicBezTo>
                  <a:pt x="45" y="371"/>
                  <a:pt x="42" y="374"/>
                  <a:pt x="41" y="375"/>
                </a:cubicBezTo>
                <a:cubicBezTo>
                  <a:pt x="41" y="375"/>
                  <a:pt x="40" y="376"/>
                  <a:pt x="39" y="378"/>
                </a:cubicBezTo>
                <a:cubicBezTo>
                  <a:pt x="37" y="379"/>
                  <a:pt x="37" y="380"/>
                  <a:pt x="37" y="380"/>
                </a:cubicBezTo>
                <a:cubicBezTo>
                  <a:pt x="35" y="382"/>
                  <a:pt x="35" y="382"/>
                  <a:pt x="35" y="382"/>
                </a:cubicBezTo>
                <a:cubicBezTo>
                  <a:pt x="34" y="383"/>
                  <a:pt x="34" y="384"/>
                  <a:pt x="34" y="385"/>
                </a:cubicBezTo>
                <a:cubicBezTo>
                  <a:pt x="34" y="385"/>
                  <a:pt x="34" y="386"/>
                  <a:pt x="34" y="387"/>
                </a:cubicBezTo>
                <a:cubicBezTo>
                  <a:pt x="33" y="389"/>
                  <a:pt x="33" y="390"/>
                  <a:pt x="34" y="390"/>
                </a:cubicBezTo>
                <a:cubicBezTo>
                  <a:pt x="34" y="391"/>
                  <a:pt x="34" y="391"/>
                  <a:pt x="34" y="391"/>
                </a:cubicBezTo>
                <a:cubicBezTo>
                  <a:pt x="34" y="394"/>
                  <a:pt x="36" y="396"/>
                  <a:pt x="38" y="398"/>
                </a:cubicBezTo>
                <a:cubicBezTo>
                  <a:pt x="41" y="400"/>
                  <a:pt x="43" y="401"/>
                  <a:pt x="46" y="400"/>
                </a:cubicBezTo>
                <a:cubicBezTo>
                  <a:pt x="57" y="399"/>
                  <a:pt x="67" y="397"/>
                  <a:pt x="76" y="395"/>
                </a:cubicBezTo>
                <a:cubicBezTo>
                  <a:pt x="121" y="383"/>
                  <a:pt x="161" y="362"/>
                  <a:pt x="196" y="332"/>
                </a:cubicBezTo>
                <a:cubicBezTo>
                  <a:pt x="209" y="333"/>
                  <a:pt x="221" y="334"/>
                  <a:pt x="234" y="334"/>
                </a:cubicBezTo>
                <a:cubicBezTo>
                  <a:pt x="276" y="334"/>
                  <a:pt x="315" y="326"/>
                  <a:pt x="351" y="311"/>
                </a:cubicBezTo>
                <a:cubicBezTo>
                  <a:pt x="387" y="297"/>
                  <a:pt x="415" y="276"/>
                  <a:pt x="436" y="251"/>
                </a:cubicBezTo>
                <a:cubicBezTo>
                  <a:pt x="457" y="225"/>
                  <a:pt x="467" y="197"/>
                  <a:pt x="467" y="167"/>
                </a:cubicBezTo>
                <a:cubicBezTo>
                  <a:pt x="467" y="137"/>
                  <a:pt x="457" y="109"/>
                  <a:pt x="436" y="83"/>
                </a:cubicBezTo>
                <a:close/>
                <a:moveTo>
                  <a:pt x="436" y="83"/>
                </a:moveTo>
                <a:cubicBezTo>
                  <a:pt x="436" y="83"/>
                  <a:pt x="436" y="83"/>
                  <a:pt x="436" y="8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7" name="Freeform 29"/>
          <p:cNvSpPr>
            <a:spLocks noEditPoints="1"/>
          </p:cNvSpPr>
          <p:nvPr/>
        </p:nvSpPr>
        <p:spPr bwMode="auto">
          <a:xfrm>
            <a:off x="15750157" y="1880899"/>
            <a:ext cx="1266631" cy="1085682"/>
          </a:xfrm>
          <a:custGeom>
            <a:avLst/>
            <a:gdLst>
              <a:gd name="T0" fmla="*/ 436 w 467"/>
              <a:gd name="T1" fmla="*/ 83 h 400"/>
              <a:gd name="T2" fmla="*/ 351 w 467"/>
              <a:gd name="T3" fmla="*/ 22 h 400"/>
              <a:gd name="T4" fmla="*/ 234 w 467"/>
              <a:gd name="T5" fmla="*/ 0 h 400"/>
              <a:gd name="T6" fmla="*/ 116 w 467"/>
              <a:gd name="T7" fmla="*/ 22 h 400"/>
              <a:gd name="T8" fmla="*/ 31 w 467"/>
              <a:gd name="T9" fmla="*/ 83 h 400"/>
              <a:gd name="T10" fmla="*/ 0 w 467"/>
              <a:gd name="T11" fmla="*/ 167 h 400"/>
              <a:gd name="T12" fmla="*/ 24 w 467"/>
              <a:gd name="T13" fmla="*/ 240 h 400"/>
              <a:gd name="T14" fmla="*/ 88 w 467"/>
              <a:gd name="T15" fmla="*/ 297 h 400"/>
              <a:gd name="T16" fmla="*/ 81 w 467"/>
              <a:gd name="T17" fmla="*/ 317 h 400"/>
              <a:gd name="T18" fmla="*/ 74 w 467"/>
              <a:gd name="T19" fmla="*/ 333 h 400"/>
              <a:gd name="T20" fmla="*/ 66 w 467"/>
              <a:gd name="T21" fmla="*/ 346 h 400"/>
              <a:gd name="T22" fmla="*/ 58 w 467"/>
              <a:gd name="T23" fmla="*/ 356 h 400"/>
              <a:gd name="T24" fmla="*/ 49 w 467"/>
              <a:gd name="T25" fmla="*/ 366 h 400"/>
              <a:gd name="T26" fmla="*/ 41 w 467"/>
              <a:gd name="T27" fmla="*/ 375 h 400"/>
              <a:gd name="T28" fmla="*/ 39 w 467"/>
              <a:gd name="T29" fmla="*/ 378 h 400"/>
              <a:gd name="T30" fmla="*/ 37 w 467"/>
              <a:gd name="T31" fmla="*/ 380 h 400"/>
              <a:gd name="T32" fmla="*/ 35 w 467"/>
              <a:gd name="T33" fmla="*/ 382 h 400"/>
              <a:gd name="T34" fmla="*/ 34 w 467"/>
              <a:gd name="T35" fmla="*/ 385 h 400"/>
              <a:gd name="T36" fmla="*/ 34 w 467"/>
              <a:gd name="T37" fmla="*/ 387 h 400"/>
              <a:gd name="T38" fmla="*/ 34 w 467"/>
              <a:gd name="T39" fmla="*/ 390 h 400"/>
              <a:gd name="T40" fmla="*/ 34 w 467"/>
              <a:gd name="T41" fmla="*/ 391 h 400"/>
              <a:gd name="T42" fmla="*/ 38 w 467"/>
              <a:gd name="T43" fmla="*/ 398 h 400"/>
              <a:gd name="T44" fmla="*/ 45 w 467"/>
              <a:gd name="T45" fmla="*/ 400 h 400"/>
              <a:gd name="T46" fmla="*/ 46 w 467"/>
              <a:gd name="T47" fmla="*/ 400 h 400"/>
              <a:gd name="T48" fmla="*/ 76 w 467"/>
              <a:gd name="T49" fmla="*/ 395 h 400"/>
              <a:gd name="T50" fmla="*/ 196 w 467"/>
              <a:gd name="T51" fmla="*/ 332 h 400"/>
              <a:gd name="T52" fmla="*/ 234 w 467"/>
              <a:gd name="T53" fmla="*/ 334 h 400"/>
              <a:gd name="T54" fmla="*/ 351 w 467"/>
              <a:gd name="T55" fmla="*/ 311 h 400"/>
              <a:gd name="T56" fmla="*/ 436 w 467"/>
              <a:gd name="T57" fmla="*/ 251 h 400"/>
              <a:gd name="T58" fmla="*/ 467 w 467"/>
              <a:gd name="T59" fmla="*/ 167 h 400"/>
              <a:gd name="T60" fmla="*/ 436 w 467"/>
              <a:gd name="T61" fmla="*/ 83 h 400"/>
              <a:gd name="T62" fmla="*/ 407 w 467"/>
              <a:gd name="T63" fmla="*/ 233 h 400"/>
              <a:gd name="T64" fmla="*/ 333 w 467"/>
              <a:gd name="T65" fmla="*/ 282 h 400"/>
              <a:gd name="T66" fmla="*/ 234 w 467"/>
              <a:gd name="T67" fmla="*/ 300 h 400"/>
              <a:gd name="T68" fmla="*/ 200 w 467"/>
              <a:gd name="T69" fmla="*/ 298 h 400"/>
              <a:gd name="T70" fmla="*/ 185 w 467"/>
              <a:gd name="T71" fmla="*/ 297 h 400"/>
              <a:gd name="T72" fmla="*/ 174 w 467"/>
              <a:gd name="T73" fmla="*/ 307 h 400"/>
              <a:gd name="T74" fmla="*/ 102 w 467"/>
              <a:gd name="T75" fmla="*/ 351 h 400"/>
              <a:gd name="T76" fmla="*/ 120 w 467"/>
              <a:gd name="T77" fmla="*/ 306 h 400"/>
              <a:gd name="T78" fmla="*/ 127 w 467"/>
              <a:gd name="T79" fmla="*/ 281 h 400"/>
              <a:gd name="T80" fmla="*/ 105 w 467"/>
              <a:gd name="T81" fmla="*/ 268 h 400"/>
              <a:gd name="T82" fmla="*/ 52 w 467"/>
              <a:gd name="T83" fmla="*/ 223 h 400"/>
              <a:gd name="T84" fmla="*/ 33 w 467"/>
              <a:gd name="T85" fmla="*/ 167 h 400"/>
              <a:gd name="T86" fmla="*/ 61 w 467"/>
              <a:gd name="T87" fmla="*/ 100 h 400"/>
              <a:gd name="T88" fmla="*/ 134 w 467"/>
              <a:gd name="T89" fmla="*/ 51 h 400"/>
              <a:gd name="T90" fmla="*/ 234 w 467"/>
              <a:gd name="T91" fmla="*/ 33 h 400"/>
              <a:gd name="T92" fmla="*/ 333 w 467"/>
              <a:gd name="T93" fmla="*/ 51 h 400"/>
              <a:gd name="T94" fmla="*/ 407 w 467"/>
              <a:gd name="T95" fmla="*/ 100 h 400"/>
              <a:gd name="T96" fmla="*/ 434 w 467"/>
              <a:gd name="T97" fmla="*/ 167 h 400"/>
              <a:gd name="T98" fmla="*/ 407 w 467"/>
              <a:gd name="T99" fmla="*/ 233 h 400"/>
              <a:gd name="T100" fmla="*/ 407 w 467"/>
              <a:gd name="T101" fmla="*/ 233 h 400"/>
              <a:gd name="T102" fmla="*/ 407 w 467"/>
              <a:gd name="T103" fmla="*/ 2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67" h="400">
                <a:moveTo>
                  <a:pt x="436" y="83"/>
                </a:moveTo>
                <a:cubicBezTo>
                  <a:pt x="415" y="57"/>
                  <a:pt x="387" y="37"/>
                  <a:pt x="351" y="22"/>
                </a:cubicBezTo>
                <a:cubicBezTo>
                  <a:pt x="315" y="7"/>
                  <a:pt x="276" y="0"/>
                  <a:pt x="234" y="0"/>
                </a:cubicBezTo>
                <a:cubicBezTo>
                  <a:pt x="191" y="0"/>
                  <a:pt x="152" y="7"/>
                  <a:pt x="116" y="22"/>
                </a:cubicBezTo>
                <a:cubicBezTo>
                  <a:pt x="80" y="37"/>
                  <a:pt x="52" y="57"/>
                  <a:pt x="31" y="83"/>
                </a:cubicBezTo>
                <a:cubicBezTo>
                  <a:pt x="10" y="109"/>
                  <a:pt x="0" y="137"/>
                  <a:pt x="0" y="167"/>
                </a:cubicBezTo>
                <a:cubicBezTo>
                  <a:pt x="0" y="193"/>
                  <a:pt x="8" y="217"/>
                  <a:pt x="24" y="240"/>
                </a:cubicBezTo>
                <a:cubicBezTo>
                  <a:pt x="39" y="263"/>
                  <a:pt x="61" y="282"/>
                  <a:pt x="88" y="297"/>
                </a:cubicBezTo>
                <a:cubicBezTo>
                  <a:pt x="86" y="304"/>
                  <a:pt x="84" y="311"/>
                  <a:pt x="81" y="317"/>
                </a:cubicBezTo>
                <a:cubicBezTo>
                  <a:pt x="79" y="324"/>
                  <a:pt x="76" y="329"/>
                  <a:pt x="74" y="333"/>
                </a:cubicBezTo>
                <a:cubicBezTo>
                  <a:pt x="72" y="337"/>
                  <a:pt x="69" y="341"/>
                  <a:pt x="66" y="346"/>
                </a:cubicBezTo>
                <a:cubicBezTo>
                  <a:pt x="62" y="351"/>
                  <a:pt x="60" y="354"/>
                  <a:pt x="58" y="356"/>
                </a:cubicBezTo>
                <a:cubicBezTo>
                  <a:pt x="56" y="358"/>
                  <a:pt x="53" y="362"/>
                  <a:pt x="49" y="366"/>
                </a:cubicBezTo>
                <a:cubicBezTo>
                  <a:pt x="45" y="371"/>
                  <a:pt x="42" y="374"/>
                  <a:pt x="41" y="375"/>
                </a:cubicBezTo>
                <a:cubicBezTo>
                  <a:pt x="41" y="375"/>
                  <a:pt x="40" y="376"/>
                  <a:pt x="39" y="378"/>
                </a:cubicBezTo>
                <a:cubicBezTo>
                  <a:pt x="37" y="379"/>
                  <a:pt x="37" y="380"/>
                  <a:pt x="37" y="380"/>
                </a:cubicBezTo>
                <a:cubicBezTo>
                  <a:pt x="35" y="382"/>
                  <a:pt x="35" y="382"/>
                  <a:pt x="35" y="382"/>
                </a:cubicBezTo>
                <a:cubicBezTo>
                  <a:pt x="34" y="383"/>
                  <a:pt x="34" y="384"/>
                  <a:pt x="34" y="385"/>
                </a:cubicBezTo>
                <a:cubicBezTo>
                  <a:pt x="34" y="385"/>
                  <a:pt x="34" y="386"/>
                  <a:pt x="34" y="387"/>
                </a:cubicBezTo>
                <a:cubicBezTo>
                  <a:pt x="33" y="389"/>
                  <a:pt x="33" y="390"/>
                  <a:pt x="34" y="390"/>
                </a:cubicBezTo>
                <a:cubicBezTo>
                  <a:pt x="34" y="391"/>
                  <a:pt x="34" y="391"/>
                  <a:pt x="34" y="391"/>
                </a:cubicBezTo>
                <a:cubicBezTo>
                  <a:pt x="34" y="393"/>
                  <a:pt x="36" y="396"/>
                  <a:pt x="38" y="398"/>
                </a:cubicBezTo>
                <a:cubicBezTo>
                  <a:pt x="40" y="400"/>
                  <a:pt x="42" y="400"/>
                  <a:pt x="45" y="400"/>
                </a:cubicBezTo>
                <a:cubicBezTo>
                  <a:pt x="46" y="400"/>
                  <a:pt x="46" y="400"/>
                  <a:pt x="46" y="400"/>
                </a:cubicBezTo>
                <a:cubicBezTo>
                  <a:pt x="57" y="399"/>
                  <a:pt x="67" y="397"/>
                  <a:pt x="76" y="395"/>
                </a:cubicBezTo>
                <a:cubicBezTo>
                  <a:pt x="121" y="383"/>
                  <a:pt x="161" y="362"/>
                  <a:pt x="196" y="332"/>
                </a:cubicBezTo>
                <a:cubicBezTo>
                  <a:pt x="209" y="333"/>
                  <a:pt x="221" y="334"/>
                  <a:pt x="234" y="334"/>
                </a:cubicBezTo>
                <a:cubicBezTo>
                  <a:pt x="276" y="334"/>
                  <a:pt x="315" y="326"/>
                  <a:pt x="351" y="311"/>
                </a:cubicBezTo>
                <a:cubicBezTo>
                  <a:pt x="387" y="297"/>
                  <a:pt x="415" y="276"/>
                  <a:pt x="436" y="251"/>
                </a:cubicBezTo>
                <a:cubicBezTo>
                  <a:pt x="457" y="225"/>
                  <a:pt x="467" y="197"/>
                  <a:pt x="467" y="167"/>
                </a:cubicBezTo>
                <a:cubicBezTo>
                  <a:pt x="467" y="137"/>
                  <a:pt x="457" y="109"/>
                  <a:pt x="436" y="83"/>
                </a:cubicBezTo>
                <a:close/>
                <a:moveTo>
                  <a:pt x="407" y="233"/>
                </a:moveTo>
                <a:cubicBezTo>
                  <a:pt x="388" y="254"/>
                  <a:pt x="364" y="270"/>
                  <a:pt x="333" y="282"/>
                </a:cubicBezTo>
                <a:cubicBezTo>
                  <a:pt x="302" y="294"/>
                  <a:pt x="269" y="300"/>
                  <a:pt x="234" y="300"/>
                </a:cubicBezTo>
                <a:cubicBezTo>
                  <a:pt x="223" y="300"/>
                  <a:pt x="212" y="300"/>
                  <a:pt x="200" y="298"/>
                </a:cubicBezTo>
                <a:cubicBezTo>
                  <a:pt x="185" y="297"/>
                  <a:pt x="185" y="297"/>
                  <a:pt x="185" y="297"/>
                </a:cubicBezTo>
                <a:cubicBezTo>
                  <a:pt x="174" y="307"/>
                  <a:pt x="174" y="307"/>
                  <a:pt x="174" y="307"/>
                </a:cubicBezTo>
                <a:cubicBezTo>
                  <a:pt x="152" y="325"/>
                  <a:pt x="128" y="340"/>
                  <a:pt x="102" y="351"/>
                </a:cubicBezTo>
                <a:cubicBezTo>
                  <a:pt x="110" y="337"/>
                  <a:pt x="116" y="322"/>
                  <a:pt x="120" y="306"/>
                </a:cubicBezTo>
                <a:cubicBezTo>
                  <a:pt x="127" y="281"/>
                  <a:pt x="127" y="281"/>
                  <a:pt x="127" y="281"/>
                </a:cubicBezTo>
                <a:cubicBezTo>
                  <a:pt x="105" y="268"/>
                  <a:pt x="105" y="268"/>
                  <a:pt x="105" y="268"/>
                </a:cubicBezTo>
                <a:cubicBezTo>
                  <a:pt x="82" y="255"/>
                  <a:pt x="64" y="240"/>
                  <a:pt x="52" y="223"/>
                </a:cubicBezTo>
                <a:cubicBezTo>
                  <a:pt x="40" y="205"/>
                  <a:pt x="33" y="186"/>
                  <a:pt x="33" y="167"/>
                </a:cubicBezTo>
                <a:cubicBezTo>
                  <a:pt x="33" y="143"/>
                  <a:pt x="42" y="121"/>
                  <a:pt x="61" y="100"/>
                </a:cubicBezTo>
                <a:cubicBezTo>
                  <a:pt x="79" y="80"/>
                  <a:pt x="103" y="64"/>
                  <a:pt x="134" y="51"/>
                </a:cubicBezTo>
                <a:cubicBezTo>
                  <a:pt x="165" y="39"/>
                  <a:pt x="198" y="33"/>
                  <a:pt x="234" y="33"/>
                </a:cubicBezTo>
                <a:cubicBezTo>
                  <a:pt x="269" y="33"/>
                  <a:pt x="302" y="39"/>
                  <a:pt x="333" y="51"/>
                </a:cubicBezTo>
                <a:cubicBezTo>
                  <a:pt x="364" y="64"/>
                  <a:pt x="388" y="80"/>
                  <a:pt x="407" y="100"/>
                </a:cubicBezTo>
                <a:cubicBezTo>
                  <a:pt x="425" y="121"/>
                  <a:pt x="434" y="143"/>
                  <a:pt x="434" y="167"/>
                </a:cubicBezTo>
                <a:cubicBezTo>
                  <a:pt x="434" y="191"/>
                  <a:pt x="425" y="213"/>
                  <a:pt x="407" y="233"/>
                </a:cubicBezTo>
                <a:close/>
                <a:moveTo>
                  <a:pt x="407" y="233"/>
                </a:moveTo>
                <a:cubicBezTo>
                  <a:pt x="407" y="233"/>
                  <a:pt x="407" y="233"/>
                  <a:pt x="407" y="23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16" name="グループ化 115"/>
          <p:cNvGrpSpPr/>
          <p:nvPr/>
        </p:nvGrpSpPr>
        <p:grpSpPr>
          <a:xfrm>
            <a:off x="1020430" y="4649862"/>
            <a:ext cx="1266629" cy="996798"/>
            <a:chOff x="509588" y="1801812"/>
            <a:chExt cx="633412" cy="498476"/>
          </a:xfrm>
        </p:grpSpPr>
        <p:sp>
          <p:nvSpPr>
            <p:cNvPr id="50" name="Freeform 33"/>
            <p:cNvSpPr>
              <a:spLocks noEditPoints="1"/>
            </p:cNvSpPr>
            <p:nvPr/>
          </p:nvSpPr>
          <p:spPr bwMode="auto">
            <a:xfrm>
              <a:off x="509588" y="1801812"/>
              <a:ext cx="498475" cy="407988"/>
            </a:xfrm>
            <a:custGeom>
              <a:avLst/>
              <a:gdLst>
                <a:gd name="T0" fmla="*/ 276 w 367"/>
                <a:gd name="T1" fmla="*/ 249 h 300"/>
                <a:gd name="T2" fmla="*/ 343 w 367"/>
                <a:gd name="T3" fmla="*/ 200 h 300"/>
                <a:gd name="T4" fmla="*/ 367 w 367"/>
                <a:gd name="T5" fmla="*/ 133 h 300"/>
                <a:gd name="T6" fmla="*/ 343 w 367"/>
                <a:gd name="T7" fmla="*/ 66 h 300"/>
                <a:gd name="T8" fmla="*/ 276 w 367"/>
                <a:gd name="T9" fmla="*/ 18 h 300"/>
                <a:gd name="T10" fmla="*/ 184 w 367"/>
                <a:gd name="T11" fmla="*/ 0 h 300"/>
                <a:gd name="T12" fmla="*/ 91 w 367"/>
                <a:gd name="T13" fmla="*/ 18 h 300"/>
                <a:gd name="T14" fmla="*/ 25 w 367"/>
                <a:gd name="T15" fmla="*/ 66 h 300"/>
                <a:gd name="T16" fmla="*/ 0 w 367"/>
                <a:gd name="T17" fmla="*/ 133 h 300"/>
                <a:gd name="T18" fmla="*/ 19 w 367"/>
                <a:gd name="T19" fmla="*/ 192 h 300"/>
                <a:gd name="T20" fmla="*/ 69 w 367"/>
                <a:gd name="T21" fmla="*/ 238 h 300"/>
                <a:gd name="T22" fmla="*/ 64 w 367"/>
                <a:gd name="T23" fmla="*/ 250 h 300"/>
                <a:gd name="T24" fmla="*/ 57 w 367"/>
                <a:gd name="T25" fmla="*/ 260 h 300"/>
                <a:gd name="T26" fmla="*/ 52 w 367"/>
                <a:gd name="T27" fmla="*/ 267 h 300"/>
                <a:gd name="T28" fmla="*/ 45 w 367"/>
                <a:gd name="T29" fmla="*/ 275 h 300"/>
                <a:gd name="T30" fmla="*/ 39 w 367"/>
                <a:gd name="T31" fmla="*/ 281 h 300"/>
                <a:gd name="T32" fmla="*/ 38 w 367"/>
                <a:gd name="T33" fmla="*/ 282 h 300"/>
                <a:gd name="T34" fmla="*/ 37 w 367"/>
                <a:gd name="T35" fmla="*/ 284 h 300"/>
                <a:gd name="T36" fmla="*/ 36 w 367"/>
                <a:gd name="T37" fmla="*/ 285 h 300"/>
                <a:gd name="T38" fmla="*/ 35 w 367"/>
                <a:gd name="T39" fmla="*/ 287 h 300"/>
                <a:gd name="T40" fmla="*/ 34 w 367"/>
                <a:gd name="T41" fmla="*/ 288 h 300"/>
                <a:gd name="T42" fmla="*/ 34 w 367"/>
                <a:gd name="T43" fmla="*/ 289 h 300"/>
                <a:gd name="T44" fmla="*/ 33 w 367"/>
                <a:gd name="T45" fmla="*/ 291 h 300"/>
                <a:gd name="T46" fmla="*/ 34 w 367"/>
                <a:gd name="T47" fmla="*/ 293 h 300"/>
                <a:gd name="T48" fmla="*/ 37 w 367"/>
                <a:gd name="T49" fmla="*/ 298 h 300"/>
                <a:gd name="T50" fmla="*/ 42 w 367"/>
                <a:gd name="T51" fmla="*/ 300 h 300"/>
                <a:gd name="T52" fmla="*/ 43 w 367"/>
                <a:gd name="T53" fmla="*/ 300 h 300"/>
                <a:gd name="T54" fmla="*/ 65 w 367"/>
                <a:gd name="T55" fmla="*/ 296 h 300"/>
                <a:gd name="T56" fmla="*/ 138 w 367"/>
                <a:gd name="T57" fmla="*/ 263 h 300"/>
                <a:gd name="T58" fmla="*/ 184 w 367"/>
                <a:gd name="T59" fmla="*/ 267 h 300"/>
                <a:gd name="T60" fmla="*/ 276 w 367"/>
                <a:gd name="T61" fmla="*/ 249 h 300"/>
                <a:gd name="T62" fmla="*/ 130 w 367"/>
                <a:gd name="T63" fmla="*/ 227 h 300"/>
                <a:gd name="T64" fmla="*/ 118 w 367"/>
                <a:gd name="T65" fmla="*/ 235 h 300"/>
                <a:gd name="T66" fmla="*/ 102 w 367"/>
                <a:gd name="T67" fmla="*/ 246 h 300"/>
                <a:gd name="T68" fmla="*/ 111 w 367"/>
                <a:gd name="T69" fmla="*/ 224 h 300"/>
                <a:gd name="T70" fmla="*/ 86 w 367"/>
                <a:gd name="T71" fmla="*/ 209 h 300"/>
                <a:gd name="T72" fmla="*/ 47 w 367"/>
                <a:gd name="T73" fmla="*/ 175 h 300"/>
                <a:gd name="T74" fmla="*/ 33 w 367"/>
                <a:gd name="T75" fmla="*/ 133 h 300"/>
                <a:gd name="T76" fmla="*/ 54 w 367"/>
                <a:gd name="T77" fmla="*/ 84 h 300"/>
                <a:gd name="T78" fmla="*/ 109 w 367"/>
                <a:gd name="T79" fmla="*/ 47 h 300"/>
                <a:gd name="T80" fmla="*/ 184 w 367"/>
                <a:gd name="T81" fmla="*/ 33 h 300"/>
                <a:gd name="T82" fmla="*/ 258 w 367"/>
                <a:gd name="T83" fmla="*/ 47 h 300"/>
                <a:gd name="T84" fmla="*/ 313 w 367"/>
                <a:gd name="T85" fmla="*/ 84 h 300"/>
                <a:gd name="T86" fmla="*/ 334 w 367"/>
                <a:gd name="T87" fmla="*/ 133 h 300"/>
                <a:gd name="T88" fmla="*/ 313 w 367"/>
                <a:gd name="T89" fmla="*/ 183 h 300"/>
                <a:gd name="T90" fmla="*/ 258 w 367"/>
                <a:gd name="T91" fmla="*/ 220 h 300"/>
                <a:gd name="T92" fmla="*/ 184 w 367"/>
                <a:gd name="T93" fmla="*/ 234 h 300"/>
                <a:gd name="T94" fmla="*/ 144 w 367"/>
                <a:gd name="T95" fmla="*/ 230 h 300"/>
                <a:gd name="T96" fmla="*/ 130 w 367"/>
                <a:gd name="T97" fmla="*/ 227 h 300"/>
                <a:gd name="T98" fmla="*/ 130 w 367"/>
                <a:gd name="T99" fmla="*/ 227 h 300"/>
                <a:gd name="T100" fmla="*/ 130 w 367"/>
                <a:gd name="T101" fmla="*/ 22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7" h="300">
                  <a:moveTo>
                    <a:pt x="276" y="249"/>
                  </a:moveTo>
                  <a:cubicBezTo>
                    <a:pt x="304" y="237"/>
                    <a:pt x="326" y="221"/>
                    <a:pt x="343" y="200"/>
                  </a:cubicBezTo>
                  <a:cubicBezTo>
                    <a:pt x="359" y="180"/>
                    <a:pt x="367" y="158"/>
                    <a:pt x="367" y="133"/>
                  </a:cubicBezTo>
                  <a:cubicBezTo>
                    <a:pt x="367" y="109"/>
                    <a:pt x="359" y="87"/>
                    <a:pt x="343" y="66"/>
                  </a:cubicBezTo>
                  <a:cubicBezTo>
                    <a:pt x="326" y="46"/>
                    <a:pt x="304" y="30"/>
                    <a:pt x="276" y="18"/>
                  </a:cubicBezTo>
                  <a:cubicBezTo>
                    <a:pt x="247" y="6"/>
                    <a:pt x="217" y="0"/>
                    <a:pt x="184" y="0"/>
                  </a:cubicBezTo>
                  <a:cubicBezTo>
                    <a:pt x="150" y="0"/>
                    <a:pt x="120" y="6"/>
                    <a:pt x="91" y="18"/>
                  </a:cubicBezTo>
                  <a:cubicBezTo>
                    <a:pt x="63" y="30"/>
                    <a:pt x="41" y="46"/>
                    <a:pt x="25" y="66"/>
                  </a:cubicBezTo>
                  <a:cubicBezTo>
                    <a:pt x="8" y="87"/>
                    <a:pt x="0" y="109"/>
                    <a:pt x="0" y="133"/>
                  </a:cubicBezTo>
                  <a:cubicBezTo>
                    <a:pt x="0" y="154"/>
                    <a:pt x="6" y="174"/>
                    <a:pt x="19" y="192"/>
                  </a:cubicBezTo>
                  <a:cubicBezTo>
                    <a:pt x="31" y="210"/>
                    <a:pt x="48" y="226"/>
                    <a:pt x="69" y="238"/>
                  </a:cubicBezTo>
                  <a:cubicBezTo>
                    <a:pt x="68" y="242"/>
                    <a:pt x="66" y="246"/>
                    <a:pt x="64" y="250"/>
                  </a:cubicBezTo>
                  <a:cubicBezTo>
                    <a:pt x="62" y="253"/>
                    <a:pt x="60" y="256"/>
                    <a:pt x="57" y="260"/>
                  </a:cubicBezTo>
                  <a:cubicBezTo>
                    <a:pt x="55" y="263"/>
                    <a:pt x="53" y="265"/>
                    <a:pt x="52" y="267"/>
                  </a:cubicBezTo>
                  <a:cubicBezTo>
                    <a:pt x="50" y="269"/>
                    <a:pt x="48" y="271"/>
                    <a:pt x="45" y="275"/>
                  </a:cubicBezTo>
                  <a:cubicBezTo>
                    <a:pt x="42" y="278"/>
                    <a:pt x="40" y="280"/>
                    <a:pt x="39" y="281"/>
                  </a:cubicBezTo>
                  <a:cubicBezTo>
                    <a:pt x="39" y="281"/>
                    <a:pt x="39" y="282"/>
                    <a:pt x="38" y="282"/>
                  </a:cubicBezTo>
                  <a:cubicBezTo>
                    <a:pt x="37" y="283"/>
                    <a:pt x="37" y="284"/>
                    <a:pt x="37" y="284"/>
                  </a:cubicBezTo>
                  <a:cubicBezTo>
                    <a:pt x="37" y="284"/>
                    <a:pt x="36" y="284"/>
                    <a:pt x="36" y="285"/>
                  </a:cubicBezTo>
                  <a:cubicBezTo>
                    <a:pt x="35" y="286"/>
                    <a:pt x="35" y="287"/>
                    <a:pt x="35" y="287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34" y="288"/>
                    <a:pt x="34" y="289"/>
                    <a:pt x="34" y="289"/>
                  </a:cubicBezTo>
                  <a:cubicBezTo>
                    <a:pt x="33" y="290"/>
                    <a:pt x="33" y="290"/>
                    <a:pt x="33" y="291"/>
                  </a:cubicBezTo>
                  <a:cubicBezTo>
                    <a:pt x="33" y="292"/>
                    <a:pt x="33" y="292"/>
                    <a:pt x="34" y="293"/>
                  </a:cubicBezTo>
                  <a:cubicBezTo>
                    <a:pt x="34" y="295"/>
                    <a:pt x="35" y="297"/>
                    <a:pt x="37" y="298"/>
                  </a:cubicBezTo>
                  <a:cubicBezTo>
                    <a:pt x="38" y="300"/>
                    <a:pt x="40" y="300"/>
                    <a:pt x="42" y="300"/>
                  </a:cubicBezTo>
                  <a:cubicBezTo>
                    <a:pt x="43" y="300"/>
                    <a:pt x="43" y="300"/>
                    <a:pt x="43" y="300"/>
                  </a:cubicBezTo>
                  <a:cubicBezTo>
                    <a:pt x="51" y="299"/>
                    <a:pt x="59" y="298"/>
                    <a:pt x="65" y="296"/>
                  </a:cubicBezTo>
                  <a:cubicBezTo>
                    <a:pt x="92" y="289"/>
                    <a:pt x="116" y="278"/>
                    <a:pt x="138" y="263"/>
                  </a:cubicBezTo>
                  <a:cubicBezTo>
                    <a:pt x="153" y="266"/>
                    <a:pt x="169" y="267"/>
                    <a:pt x="184" y="267"/>
                  </a:cubicBezTo>
                  <a:cubicBezTo>
                    <a:pt x="217" y="267"/>
                    <a:pt x="247" y="261"/>
                    <a:pt x="276" y="249"/>
                  </a:cubicBezTo>
                  <a:close/>
                  <a:moveTo>
                    <a:pt x="130" y="227"/>
                  </a:moveTo>
                  <a:cubicBezTo>
                    <a:pt x="118" y="235"/>
                    <a:pt x="118" y="235"/>
                    <a:pt x="118" y="235"/>
                  </a:cubicBezTo>
                  <a:cubicBezTo>
                    <a:pt x="114" y="239"/>
                    <a:pt x="108" y="242"/>
                    <a:pt x="102" y="246"/>
                  </a:cubicBezTo>
                  <a:cubicBezTo>
                    <a:pt x="111" y="224"/>
                    <a:pt x="111" y="224"/>
                    <a:pt x="111" y="224"/>
                  </a:cubicBezTo>
                  <a:cubicBezTo>
                    <a:pt x="86" y="209"/>
                    <a:pt x="86" y="209"/>
                    <a:pt x="86" y="209"/>
                  </a:cubicBezTo>
                  <a:cubicBezTo>
                    <a:pt x="69" y="199"/>
                    <a:pt x="56" y="188"/>
                    <a:pt x="47" y="175"/>
                  </a:cubicBezTo>
                  <a:cubicBezTo>
                    <a:pt x="38" y="161"/>
                    <a:pt x="33" y="148"/>
                    <a:pt x="33" y="133"/>
                  </a:cubicBezTo>
                  <a:cubicBezTo>
                    <a:pt x="33" y="116"/>
                    <a:pt x="40" y="99"/>
                    <a:pt x="54" y="84"/>
                  </a:cubicBezTo>
                  <a:cubicBezTo>
                    <a:pt x="67" y="68"/>
                    <a:pt x="86" y="56"/>
                    <a:pt x="109" y="47"/>
                  </a:cubicBezTo>
                  <a:cubicBezTo>
                    <a:pt x="132" y="38"/>
                    <a:pt x="157" y="33"/>
                    <a:pt x="184" y="33"/>
                  </a:cubicBezTo>
                  <a:cubicBezTo>
                    <a:pt x="210" y="33"/>
                    <a:pt x="235" y="38"/>
                    <a:pt x="258" y="47"/>
                  </a:cubicBezTo>
                  <a:cubicBezTo>
                    <a:pt x="281" y="56"/>
                    <a:pt x="300" y="68"/>
                    <a:pt x="313" y="84"/>
                  </a:cubicBezTo>
                  <a:cubicBezTo>
                    <a:pt x="327" y="99"/>
                    <a:pt x="334" y="116"/>
                    <a:pt x="334" y="133"/>
                  </a:cubicBezTo>
                  <a:cubicBezTo>
                    <a:pt x="334" y="151"/>
                    <a:pt x="327" y="168"/>
                    <a:pt x="313" y="183"/>
                  </a:cubicBezTo>
                  <a:cubicBezTo>
                    <a:pt x="300" y="199"/>
                    <a:pt x="281" y="211"/>
                    <a:pt x="258" y="220"/>
                  </a:cubicBezTo>
                  <a:cubicBezTo>
                    <a:pt x="235" y="229"/>
                    <a:pt x="210" y="234"/>
                    <a:pt x="184" y="234"/>
                  </a:cubicBezTo>
                  <a:cubicBezTo>
                    <a:pt x="171" y="234"/>
                    <a:pt x="157" y="232"/>
                    <a:pt x="144" y="230"/>
                  </a:cubicBezTo>
                  <a:lnTo>
                    <a:pt x="130" y="227"/>
                  </a:lnTo>
                  <a:close/>
                  <a:moveTo>
                    <a:pt x="130" y="227"/>
                  </a:moveTo>
                  <a:cubicBezTo>
                    <a:pt x="130" y="227"/>
                    <a:pt x="130" y="227"/>
                    <a:pt x="130" y="22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1" name="Freeform 34"/>
            <p:cNvSpPr>
              <a:spLocks noEditPoints="1"/>
            </p:cNvSpPr>
            <p:nvPr/>
          </p:nvSpPr>
          <p:spPr bwMode="auto">
            <a:xfrm>
              <a:off x="727075" y="1930400"/>
              <a:ext cx="415925" cy="369888"/>
            </a:xfrm>
            <a:custGeom>
              <a:avLst/>
              <a:gdLst>
                <a:gd name="T0" fmla="*/ 288 w 306"/>
                <a:gd name="T1" fmla="*/ 165 h 273"/>
                <a:gd name="T2" fmla="*/ 306 w 306"/>
                <a:gd name="T3" fmla="*/ 106 h 273"/>
                <a:gd name="T4" fmla="*/ 287 w 306"/>
                <a:gd name="T5" fmla="*/ 46 h 273"/>
                <a:gd name="T6" fmla="*/ 233 w 306"/>
                <a:gd name="T7" fmla="*/ 0 h 273"/>
                <a:gd name="T8" fmla="*/ 239 w 306"/>
                <a:gd name="T9" fmla="*/ 39 h 273"/>
                <a:gd name="T10" fmla="*/ 222 w 306"/>
                <a:gd name="T11" fmla="*/ 106 h 273"/>
                <a:gd name="T12" fmla="*/ 172 w 306"/>
                <a:gd name="T13" fmla="*/ 161 h 273"/>
                <a:gd name="T14" fmla="*/ 103 w 306"/>
                <a:gd name="T15" fmla="*/ 195 h 273"/>
                <a:gd name="T16" fmla="*/ 23 w 306"/>
                <a:gd name="T17" fmla="*/ 206 h 273"/>
                <a:gd name="T18" fmla="*/ 0 w 306"/>
                <a:gd name="T19" fmla="*/ 205 h 273"/>
                <a:gd name="T20" fmla="*/ 123 w 306"/>
                <a:gd name="T21" fmla="*/ 240 h 273"/>
                <a:gd name="T22" fmla="*/ 169 w 306"/>
                <a:gd name="T23" fmla="*/ 236 h 273"/>
                <a:gd name="T24" fmla="*/ 241 w 306"/>
                <a:gd name="T25" fmla="*/ 269 h 273"/>
                <a:gd name="T26" fmla="*/ 263 w 306"/>
                <a:gd name="T27" fmla="*/ 273 h 273"/>
                <a:gd name="T28" fmla="*/ 269 w 306"/>
                <a:gd name="T29" fmla="*/ 271 h 273"/>
                <a:gd name="T30" fmla="*/ 273 w 306"/>
                <a:gd name="T31" fmla="*/ 266 h 273"/>
                <a:gd name="T32" fmla="*/ 273 w 306"/>
                <a:gd name="T33" fmla="*/ 264 h 273"/>
                <a:gd name="T34" fmla="*/ 273 w 306"/>
                <a:gd name="T35" fmla="*/ 262 h 273"/>
                <a:gd name="T36" fmla="*/ 272 w 306"/>
                <a:gd name="T37" fmla="*/ 261 h 273"/>
                <a:gd name="T38" fmla="*/ 272 w 306"/>
                <a:gd name="T39" fmla="*/ 259 h 273"/>
                <a:gd name="T40" fmla="*/ 271 w 306"/>
                <a:gd name="T41" fmla="*/ 258 h 273"/>
                <a:gd name="T42" fmla="*/ 270 w 306"/>
                <a:gd name="T43" fmla="*/ 257 h 273"/>
                <a:gd name="T44" fmla="*/ 268 w 306"/>
                <a:gd name="T45" fmla="*/ 255 h 273"/>
                <a:gd name="T46" fmla="*/ 267 w 306"/>
                <a:gd name="T47" fmla="*/ 254 h 273"/>
                <a:gd name="T48" fmla="*/ 261 w 306"/>
                <a:gd name="T49" fmla="*/ 248 h 273"/>
                <a:gd name="T50" fmla="*/ 255 w 306"/>
                <a:gd name="T51" fmla="*/ 240 h 273"/>
                <a:gd name="T52" fmla="*/ 249 w 306"/>
                <a:gd name="T53" fmla="*/ 232 h 273"/>
                <a:gd name="T54" fmla="*/ 242 w 306"/>
                <a:gd name="T55" fmla="*/ 222 h 273"/>
                <a:gd name="T56" fmla="*/ 237 w 306"/>
                <a:gd name="T57" fmla="*/ 211 h 273"/>
                <a:gd name="T58" fmla="*/ 288 w 306"/>
                <a:gd name="T59" fmla="*/ 165 h 273"/>
                <a:gd name="T60" fmla="*/ 288 w 306"/>
                <a:gd name="T61" fmla="*/ 165 h 273"/>
                <a:gd name="T62" fmla="*/ 288 w 306"/>
                <a:gd name="T63" fmla="*/ 165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6" h="273">
                  <a:moveTo>
                    <a:pt x="288" y="165"/>
                  </a:moveTo>
                  <a:cubicBezTo>
                    <a:pt x="300" y="147"/>
                    <a:pt x="306" y="127"/>
                    <a:pt x="306" y="106"/>
                  </a:cubicBezTo>
                  <a:cubicBezTo>
                    <a:pt x="306" y="85"/>
                    <a:pt x="300" y="65"/>
                    <a:pt x="287" y="46"/>
                  </a:cubicBezTo>
                  <a:cubicBezTo>
                    <a:pt x="274" y="28"/>
                    <a:pt x="256" y="12"/>
                    <a:pt x="233" y="0"/>
                  </a:cubicBezTo>
                  <a:cubicBezTo>
                    <a:pt x="237" y="13"/>
                    <a:pt x="239" y="26"/>
                    <a:pt x="239" y="39"/>
                  </a:cubicBezTo>
                  <a:cubicBezTo>
                    <a:pt x="239" y="63"/>
                    <a:pt x="234" y="85"/>
                    <a:pt x="222" y="106"/>
                  </a:cubicBezTo>
                  <a:cubicBezTo>
                    <a:pt x="210" y="127"/>
                    <a:pt x="194" y="145"/>
                    <a:pt x="172" y="161"/>
                  </a:cubicBezTo>
                  <a:cubicBezTo>
                    <a:pt x="152" y="176"/>
                    <a:pt x="129" y="187"/>
                    <a:pt x="103" y="195"/>
                  </a:cubicBezTo>
                  <a:cubicBezTo>
                    <a:pt x="77" y="202"/>
                    <a:pt x="51" y="206"/>
                    <a:pt x="23" y="206"/>
                  </a:cubicBezTo>
                  <a:cubicBezTo>
                    <a:pt x="17" y="206"/>
                    <a:pt x="10" y="206"/>
                    <a:pt x="0" y="205"/>
                  </a:cubicBezTo>
                  <a:cubicBezTo>
                    <a:pt x="35" y="228"/>
                    <a:pt x="76" y="240"/>
                    <a:pt x="123" y="240"/>
                  </a:cubicBezTo>
                  <a:cubicBezTo>
                    <a:pt x="138" y="240"/>
                    <a:pt x="153" y="238"/>
                    <a:pt x="169" y="236"/>
                  </a:cubicBezTo>
                  <a:cubicBezTo>
                    <a:pt x="190" y="251"/>
                    <a:pt x="214" y="262"/>
                    <a:pt x="241" y="269"/>
                  </a:cubicBezTo>
                  <a:cubicBezTo>
                    <a:pt x="247" y="270"/>
                    <a:pt x="255" y="272"/>
                    <a:pt x="263" y="273"/>
                  </a:cubicBezTo>
                  <a:cubicBezTo>
                    <a:pt x="266" y="273"/>
                    <a:pt x="267" y="273"/>
                    <a:pt x="269" y="271"/>
                  </a:cubicBezTo>
                  <a:cubicBezTo>
                    <a:pt x="271" y="270"/>
                    <a:pt x="272" y="268"/>
                    <a:pt x="273" y="266"/>
                  </a:cubicBezTo>
                  <a:cubicBezTo>
                    <a:pt x="272" y="264"/>
                    <a:pt x="273" y="264"/>
                    <a:pt x="273" y="264"/>
                  </a:cubicBezTo>
                  <a:cubicBezTo>
                    <a:pt x="273" y="264"/>
                    <a:pt x="273" y="263"/>
                    <a:pt x="273" y="262"/>
                  </a:cubicBezTo>
                  <a:cubicBezTo>
                    <a:pt x="272" y="261"/>
                    <a:pt x="272" y="261"/>
                    <a:pt x="272" y="261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8"/>
                    <a:pt x="271" y="258"/>
                  </a:cubicBezTo>
                  <a:cubicBezTo>
                    <a:pt x="270" y="257"/>
                    <a:pt x="270" y="257"/>
                    <a:pt x="270" y="257"/>
                  </a:cubicBezTo>
                  <a:cubicBezTo>
                    <a:pt x="269" y="256"/>
                    <a:pt x="269" y="256"/>
                    <a:pt x="268" y="255"/>
                  </a:cubicBezTo>
                  <a:cubicBezTo>
                    <a:pt x="268" y="255"/>
                    <a:pt x="268" y="254"/>
                    <a:pt x="267" y="254"/>
                  </a:cubicBezTo>
                  <a:cubicBezTo>
                    <a:pt x="266" y="253"/>
                    <a:pt x="264" y="251"/>
                    <a:pt x="261" y="248"/>
                  </a:cubicBezTo>
                  <a:cubicBezTo>
                    <a:pt x="258" y="244"/>
                    <a:pt x="256" y="242"/>
                    <a:pt x="255" y="240"/>
                  </a:cubicBezTo>
                  <a:cubicBezTo>
                    <a:pt x="253" y="238"/>
                    <a:pt x="251" y="236"/>
                    <a:pt x="249" y="232"/>
                  </a:cubicBezTo>
                  <a:cubicBezTo>
                    <a:pt x="246" y="229"/>
                    <a:pt x="244" y="226"/>
                    <a:pt x="242" y="222"/>
                  </a:cubicBezTo>
                  <a:cubicBezTo>
                    <a:pt x="240" y="219"/>
                    <a:pt x="239" y="215"/>
                    <a:pt x="237" y="211"/>
                  </a:cubicBezTo>
                  <a:cubicBezTo>
                    <a:pt x="258" y="198"/>
                    <a:pt x="275" y="183"/>
                    <a:pt x="288" y="165"/>
                  </a:cubicBezTo>
                  <a:close/>
                  <a:moveTo>
                    <a:pt x="288" y="165"/>
                  </a:moveTo>
                  <a:cubicBezTo>
                    <a:pt x="288" y="165"/>
                    <a:pt x="288" y="165"/>
                    <a:pt x="288" y="16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17" name="グループ化 116"/>
          <p:cNvGrpSpPr/>
          <p:nvPr/>
        </p:nvGrpSpPr>
        <p:grpSpPr>
          <a:xfrm>
            <a:off x="3963199" y="4511771"/>
            <a:ext cx="1272980" cy="1272980"/>
            <a:chOff x="1981200" y="1804988"/>
            <a:chExt cx="636588" cy="636588"/>
          </a:xfrm>
        </p:grpSpPr>
        <p:sp>
          <p:nvSpPr>
            <p:cNvPr id="54" name="Freeform 38"/>
            <p:cNvSpPr>
              <a:spLocks noEditPoints="1"/>
            </p:cNvSpPr>
            <p:nvPr/>
          </p:nvSpPr>
          <p:spPr bwMode="auto">
            <a:xfrm>
              <a:off x="1981200" y="18049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5" name="Freeform 39"/>
            <p:cNvSpPr>
              <a:spLocks noEditPoints="1"/>
            </p:cNvSpPr>
            <p:nvPr/>
          </p:nvSpPr>
          <p:spPr bwMode="auto">
            <a:xfrm>
              <a:off x="2192338" y="1957388"/>
              <a:ext cx="214313" cy="331788"/>
            </a:xfrm>
            <a:custGeom>
              <a:avLst/>
              <a:gdLst>
                <a:gd name="T0" fmla="*/ 0 w 135"/>
                <a:gd name="T1" fmla="*/ 209 h 209"/>
                <a:gd name="T2" fmla="*/ 135 w 135"/>
                <a:gd name="T3" fmla="*/ 143 h 209"/>
                <a:gd name="T4" fmla="*/ 135 w 135"/>
                <a:gd name="T5" fmla="*/ 0 h 209"/>
                <a:gd name="T6" fmla="*/ 0 w 135"/>
                <a:gd name="T7" fmla="*/ 67 h 209"/>
                <a:gd name="T8" fmla="*/ 0 w 135"/>
                <a:gd name="T9" fmla="*/ 209 h 209"/>
                <a:gd name="T10" fmla="*/ 34 w 135"/>
                <a:gd name="T11" fmla="*/ 89 h 209"/>
                <a:gd name="T12" fmla="*/ 102 w 135"/>
                <a:gd name="T13" fmla="*/ 122 h 209"/>
                <a:gd name="T14" fmla="*/ 34 w 135"/>
                <a:gd name="T15" fmla="*/ 155 h 209"/>
                <a:gd name="T16" fmla="*/ 34 w 135"/>
                <a:gd name="T17" fmla="*/ 89 h 209"/>
                <a:gd name="T18" fmla="*/ 34 w 135"/>
                <a:gd name="T19" fmla="*/ 89 h 209"/>
                <a:gd name="T20" fmla="*/ 34 w 135"/>
                <a:gd name="T21" fmla="*/ 8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209">
                  <a:moveTo>
                    <a:pt x="0" y="209"/>
                  </a:moveTo>
                  <a:lnTo>
                    <a:pt x="135" y="143"/>
                  </a:lnTo>
                  <a:lnTo>
                    <a:pt x="135" y="0"/>
                  </a:lnTo>
                  <a:lnTo>
                    <a:pt x="0" y="67"/>
                  </a:lnTo>
                  <a:lnTo>
                    <a:pt x="0" y="209"/>
                  </a:lnTo>
                  <a:close/>
                  <a:moveTo>
                    <a:pt x="34" y="89"/>
                  </a:moveTo>
                  <a:lnTo>
                    <a:pt x="102" y="122"/>
                  </a:lnTo>
                  <a:lnTo>
                    <a:pt x="34" y="155"/>
                  </a:lnTo>
                  <a:lnTo>
                    <a:pt x="34" y="89"/>
                  </a:lnTo>
                  <a:close/>
                  <a:moveTo>
                    <a:pt x="34" y="89"/>
                  </a:moveTo>
                  <a:lnTo>
                    <a:pt x="34" y="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8" name="AutoShape 42"/>
          <p:cNvSpPr>
            <a:spLocks noChangeAspect="1" noChangeArrowheads="1" noTextEdit="1"/>
          </p:cNvSpPr>
          <p:nvPr/>
        </p:nvSpPr>
        <p:spPr bwMode="auto">
          <a:xfrm>
            <a:off x="6909145" y="4375270"/>
            <a:ext cx="1269804" cy="154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59" name="Freeform 44"/>
          <p:cNvSpPr>
            <a:spLocks noEditPoints="1"/>
          </p:cNvSpPr>
          <p:nvPr/>
        </p:nvSpPr>
        <p:spPr bwMode="auto">
          <a:xfrm>
            <a:off x="6912321" y="4477645"/>
            <a:ext cx="1099370" cy="1341233"/>
          </a:xfrm>
          <a:custGeom>
            <a:avLst/>
            <a:gdLst>
              <a:gd name="T0" fmla="*/ 288 w 300"/>
              <a:gd name="T1" fmla="*/ 12 h 367"/>
              <a:gd name="T2" fmla="*/ 259 w 300"/>
              <a:gd name="T3" fmla="*/ 0 h 367"/>
              <a:gd name="T4" fmla="*/ 42 w 300"/>
              <a:gd name="T5" fmla="*/ 0 h 367"/>
              <a:gd name="T6" fmla="*/ 12 w 300"/>
              <a:gd name="T7" fmla="*/ 12 h 367"/>
              <a:gd name="T8" fmla="*/ 0 w 300"/>
              <a:gd name="T9" fmla="*/ 42 h 367"/>
              <a:gd name="T10" fmla="*/ 0 w 300"/>
              <a:gd name="T11" fmla="*/ 325 h 367"/>
              <a:gd name="T12" fmla="*/ 12 w 300"/>
              <a:gd name="T13" fmla="*/ 355 h 367"/>
              <a:gd name="T14" fmla="*/ 42 w 300"/>
              <a:gd name="T15" fmla="*/ 367 h 367"/>
              <a:gd name="T16" fmla="*/ 259 w 300"/>
              <a:gd name="T17" fmla="*/ 367 h 367"/>
              <a:gd name="T18" fmla="*/ 288 w 300"/>
              <a:gd name="T19" fmla="*/ 355 h 367"/>
              <a:gd name="T20" fmla="*/ 300 w 300"/>
              <a:gd name="T21" fmla="*/ 325 h 367"/>
              <a:gd name="T22" fmla="*/ 300 w 300"/>
              <a:gd name="T23" fmla="*/ 42 h 367"/>
              <a:gd name="T24" fmla="*/ 288 w 300"/>
              <a:gd name="T25" fmla="*/ 12 h 367"/>
              <a:gd name="T26" fmla="*/ 162 w 300"/>
              <a:gd name="T27" fmla="*/ 345 h 367"/>
              <a:gd name="T28" fmla="*/ 150 w 300"/>
              <a:gd name="T29" fmla="*/ 350 h 367"/>
              <a:gd name="T30" fmla="*/ 138 w 300"/>
              <a:gd name="T31" fmla="*/ 345 h 367"/>
              <a:gd name="T32" fmla="*/ 133 w 300"/>
              <a:gd name="T33" fmla="*/ 334 h 367"/>
              <a:gd name="T34" fmla="*/ 138 w 300"/>
              <a:gd name="T35" fmla="*/ 322 h 367"/>
              <a:gd name="T36" fmla="*/ 150 w 300"/>
              <a:gd name="T37" fmla="*/ 317 h 367"/>
              <a:gd name="T38" fmla="*/ 162 w 300"/>
              <a:gd name="T39" fmla="*/ 322 h 367"/>
              <a:gd name="T40" fmla="*/ 167 w 300"/>
              <a:gd name="T41" fmla="*/ 334 h 367"/>
              <a:gd name="T42" fmla="*/ 162 w 300"/>
              <a:gd name="T43" fmla="*/ 345 h 367"/>
              <a:gd name="T44" fmla="*/ 267 w 300"/>
              <a:gd name="T45" fmla="*/ 292 h 367"/>
              <a:gd name="T46" fmla="*/ 265 w 300"/>
              <a:gd name="T47" fmla="*/ 298 h 367"/>
              <a:gd name="T48" fmla="*/ 259 w 300"/>
              <a:gd name="T49" fmla="*/ 300 h 367"/>
              <a:gd name="T50" fmla="*/ 42 w 300"/>
              <a:gd name="T51" fmla="*/ 300 h 367"/>
              <a:gd name="T52" fmla="*/ 36 w 300"/>
              <a:gd name="T53" fmla="*/ 298 h 367"/>
              <a:gd name="T54" fmla="*/ 33 w 300"/>
              <a:gd name="T55" fmla="*/ 292 h 367"/>
              <a:gd name="T56" fmla="*/ 33 w 300"/>
              <a:gd name="T57" fmla="*/ 42 h 367"/>
              <a:gd name="T58" fmla="*/ 36 w 300"/>
              <a:gd name="T59" fmla="*/ 36 h 367"/>
              <a:gd name="T60" fmla="*/ 42 w 300"/>
              <a:gd name="T61" fmla="*/ 33 h 367"/>
              <a:gd name="T62" fmla="*/ 259 w 300"/>
              <a:gd name="T63" fmla="*/ 33 h 367"/>
              <a:gd name="T64" fmla="*/ 265 w 300"/>
              <a:gd name="T65" fmla="*/ 36 h 367"/>
              <a:gd name="T66" fmla="*/ 267 w 300"/>
              <a:gd name="T67" fmla="*/ 42 h 367"/>
              <a:gd name="T68" fmla="*/ 267 w 300"/>
              <a:gd name="T69" fmla="*/ 292 h 367"/>
              <a:gd name="T70" fmla="*/ 267 w 300"/>
              <a:gd name="T71" fmla="*/ 292 h 367"/>
              <a:gd name="T72" fmla="*/ 267 w 300"/>
              <a:gd name="T73" fmla="*/ 29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0" h="367">
                <a:moveTo>
                  <a:pt x="288" y="12"/>
                </a:moveTo>
                <a:cubicBezTo>
                  <a:pt x="280" y="4"/>
                  <a:pt x="270" y="0"/>
                  <a:pt x="2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259" y="367"/>
                  <a:pt x="259" y="367"/>
                  <a:pt x="259" y="367"/>
                </a:cubicBezTo>
                <a:cubicBezTo>
                  <a:pt x="270" y="367"/>
                  <a:pt x="280" y="363"/>
                  <a:pt x="288" y="355"/>
                </a:cubicBezTo>
                <a:cubicBezTo>
                  <a:pt x="296" y="347"/>
                  <a:pt x="300" y="337"/>
                  <a:pt x="300" y="325"/>
                </a:cubicBezTo>
                <a:cubicBezTo>
                  <a:pt x="300" y="42"/>
                  <a:pt x="300" y="42"/>
                  <a:pt x="300" y="42"/>
                </a:cubicBezTo>
                <a:cubicBezTo>
                  <a:pt x="300" y="30"/>
                  <a:pt x="296" y="20"/>
                  <a:pt x="288" y="12"/>
                </a:cubicBezTo>
                <a:close/>
                <a:moveTo>
                  <a:pt x="162" y="345"/>
                </a:moveTo>
                <a:cubicBezTo>
                  <a:pt x="159" y="349"/>
                  <a:pt x="155" y="350"/>
                  <a:pt x="150" y="350"/>
                </a:cubicBezTo>
                <a:cubicBezTo>
                  <a:pt x="146" y="350"/>
                  <a:pt x="142" y="349"/>
                  <a:pt x="138" y="345"/>
                </a:cubicBezTo>
                <a:cubicBezTo>
                  <a:pt x="135" y="342"/>
                  <a:pt x="133" y="338"/>
                  <a:pt x="133" y="334"/>
                </a:cubicBezTo>
                <a:cubicBezTo>
                  <a:pt x="133" y="329"/>
                  <a:pt x="135" y="325"/>
                  <a:pt x="138" y="322"/>
                </a:cubicBezTo>
                <a:cubicBezTo>
                  <a:pt x="142" y="319"/>
                  <a:pt x="146" y="317"/>
                  <a:pt x="150" y="317"/>
                </a:cubicBezTo>
                <a:cubicBezTo>
                  <a:pt x="155" y="317"/>
                  <a:pt x="159" y="319"/>
                  <a:pt x="162" y="322"/>
                </a:cubicBezTo>
                <a:cubicBezTo>
                  <a:pt x="165" y="325"/>
                  <a:pt x="167" y="329"/>
                  <a:pt x="167" y="334"/>
                </a:cubicBezTo>
                <a:cubicBezTo>
                  <a:pt x="167" y="338"/>
                  <a:pt x="165" y="342"/>
                  <a:pt x="162" y="345"/>
                </a:cubicBezTo>
                <a:close/>
                <a:moveTo>
                  <a:pt x="267" y="292"/>
                </a:moveTo>
                <a:cubicBezTo>
                  <a:pt x="267" y="294"/>
                  <a:pt x="266" y="296"/>
                  <a:pt x="265" y="298"/>
                </a:cubicBezTo>
                <a:cubicBezTo>
                  <a:pt x="263" y="300"/>
                  <a:pt x="261" y="300"/>
                  <a:pt x="259" y="300"/>
                </a:cubicBezTo>
                <a:cubicBezTo>
                  <a:pt x="42" y="300"/>
                  <a:pt x="42" y="300"/>
                  <a:pt x="42" y="300"/>
                </a:cubicBezTo>
                <a:cubicBezTo>
                  <a:pt x="39" y="300"/>
                  <a:pt x="38" y="300"/>
                  <a:pt x="36" y="298"/>
                </a:cubicBezTo>
                <a:cubicBezTo>
                  <a:pt x="34" y="296"/>
                  <a:pt x="33" y="294"/>
                  <a:pt x="33" y="292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259" y="33"/>
                  <a:pt x="259" y="33"/>
                  <a:pt x="259" y="33"/>
                </a:cubicBezTo>
                <a:cubicBezTo>
                  <a:pt x="261" y="33"/>
                  <a:pt x="263" y="34"/>
                  <a:pt x="265" y="36"/>
                </a:cubicBezTo>
                <a:cubicBezTo>
                  <a:pt x="266" y="37"/>
                  <a:pt x="267" y="39"/>
                  <a:pt x="267" y="42"/>
                </a:cubicBezTo>
                <a:lnTo>
                  <a:pt x="267" y="292"/>
                </a:lnTo>
                <a:close/>
                <a:moveTo>
                  <a:pt x="267" y="292"/>
                </a:moveTo>
                <a:cubicBezTo>
                  <a:pt x="267" y="292"/>
                  <a:pt x="267" y="292"/>
                  <a:pt x="267" y="292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2" name="Freeform 48"/>
          <p:cNvSpPr>
            <a:spLocks noEditPoints="1"/>
          </p:cNvSpPr>
          <p:nvPr/>
        </p:nvSpPr>
        <p:spPr bwMode="auto">
          <a:xfrm>
            <a:off x="9858267" y="4514948"/>
            <a:ext cx="1266631" cy="1266631"/>
          </a:xfrm>
          <a:custGeom>
            <a:avLst/>
            <a:gdLst>
              <a:gd name="T0" fmla="*/ 460 w 467"/>
              <a:gd name="T1" fmla="*/ 107 h 467"/>
              <a:gd name="T2" fmla="*/ 442 w 467"/>
              <a:gd name="T3" fmla="*/ 100 h 467"/>
              <a:gd name="T4" fmla="*/ 334 w 467"/>
              <a:gd name="T5" fmla="*/ 100 h 467"/>
              <a:gd name="T6" fmla="*/ 300 w 467"/>
              <a:gd name="T7" fmla="*/ 111 h 467"/>
              <a:gd name="T8" fmla="*/ 300 w 467"/>
              <a:gd name="T9" fmla="*/ 25 h 467"/>
              <a:gd name="T10" fmla="*/ 293 w 467"/>
              <a:gd name="T11" fmla="*/ 7 h 467"/>
              <a:gd name="T12" fmla="*/ 275 w 467"/>
              <a:gd name="T13" fmla="*/ 0 h 467"/>
              <a:gd name="T14" fmla="*/ 167 w 467"/>
              <a:gd name="T15" fmla="*/ 0 h 467"/>
              <a:gd name="T16" fmla="*/ 144 w 467"/>
              <a:gd name="T17" fmla="*/ 5 h 467"/>
              <a:gd name="T18" fmla="*/ 124 w 467"/>
              <a:gd name="T19" fmla="*/ 18 h 467"/>
              <a:gd name="T20" fmla="*/ 18 w 467"/>
              <a:gd name="T21" fmla="*/ 124 h 467"/>
              <a:gd name="T22" fmla="*/ 5 w 467"/>
              <a:gd name="T23" fmla="*/ 144 h 467"/>
              <a:gd name="T24" fmla="*/ 0 w 467"/>
              <a:gd name="T25" fmla="*/ 167 h 467"/>
              <a:gd name="T26" fmla="*/ 0 w 467"/>
              <a:gd name="T27" fmla="*/ 342 h 467"/>
              <a:gd name="T28" fmla="*/ 7 w 467"/>
              <a:gd name="T29" fmla="*/ 360 h 467"/>
              <a:gd name="T30" fmla="*/ 25 w 467"/>
              <a:gd name="T31" fmla="*/ 367 h 467"/>
              <a:gd name="T32" fmla="*/ 167 w 467"/>
              <a:gd name="T33" fmla="*/ 367 h 467"/>
              <a:gd name="T34" fmla="*/ 167 w 467"/>
              <a:gd name="T35" fmla="*/ 442 h 467"/>
              <a:gd name="T36" fmla="*/ 174 w 467"/>
              <a:gd name="T37" fmla="*/ 460 h 467"/>
              <a:gd name="T38" fmla="*/ 192 w 467"/>
              <a:gd name="T39" fmla="*/ 467 h 467"/>
              <a:gd name="T40" fmla="*/ 442 w 467"/>
              <a:gd name="T41" fmla="*/ 467 h 467"/>
              <a:gd name="T42" fmla="*/ 460 w 467"/>
              <a:gd name="T43" fmla="*/ 460 h 467"/>
              <a:gd name="T44" fmla="*/ 467 w 467"/>
              <a:gd name="T45" fmla="*/ 442 h 467"/>
              <a:gd name="T46" fmla="*/ 467 w 467"/>
              <a:gd name="T47" fmla="*/ 125 h 467"/>
              <a:gd name="T48" fmla="*/ 460 w 467"/>
              <a:gd name="T49" fmla="*/ 107 h 467"/>
              <a:gd name="T50" fmla="*/ 300 w 467"/>
              <a:gd name="T51" fmla="*/ 156 h 467"/>
              <a:gd name="T52" fmla="*/ 300 w 467"/>
              <a:gd name="T53" fmla="*/ 234 h 467"/>
              <a:gd name="T54" fmla="*/ 222 w 467"/>
              <a:gd name="T55" fmla="*/ 234 h 467"/>
              <a:gd name="T56" fmla="*/ 300 w 467"/>
              <a:gd name="T57" fmla="*/ 156 h 467"/>
              <a:gd name="T58" fmla="*/ 133 w 467"/>
              <a:gd name="T59" fmla="*/ 56 h 467"/>
              <a:gd name="T60" fmla="*/ 133 w 467"/>
              <a:gd name="T61" fmla="*/ 133 h 467"/>
              <a:gd name="T62" fmla="*/ 56 w 467"/>
              <a:gd name="T63" fmla="*/ 133 h 467"/>
              <a:gd name="T64" fmla="*/ 133 w 467"/>
              <a:gd name="T65" fmla="*/ 56 h 467"/>
              <a:gd name="T66" fmla="*/ 185 w 467"/>
              <a:gd name="T67" fmla="*/ 224 h 467"/>
              <a:gd name="T68" fmla="*/ 172 w 467"/>
              <a:gd name="T69" fmla="*/ 244 h 467"/>
              <a:gd name="T70" fmla="*/ 167 w 467"/>
              <a:gd name="T71" fmla="*/ 267 h 467"/>
              <a:gd name="T72" fmla="*/ 167 w 467"/>
              <a:gd name="T73" fmla="*/ 334 h 467"/>
              <a:gd name="T74" fmla="*/ 33 w 467"/>
              <a:gd name="T75" fmla="*/ 334 h 467"/>
              <a:gd name="T76" fmla="*/ 33 w 467"/>
              <a:gd name="T77" fmla="*/ 167 h 467"/>
              <a:gd name="T78" fmla="*/ 142 w 467"/>
              <a:gd name="T79" fmla="*/ 167 h 467"/>
              <a:gd name="T80" fmla="*/ 160 w 467"/>
              <a:gd name="T81" fmla="*/ 160 h 467"/>
              <a:gd name="T82" fmla="*/ 167 w 467"/>
              <a:gd name="T83" fmla="*/ 142 h 467"/>
              <a:gd name="T84" fmla="*/ 167 w 467"/>
              <a:gd name="T85" fmla="*/ 33 h 467"/>
              <a:gd name="T86" fmla="*/ 267 w 467"/>
              <a:gd name="T87" fmla="*/ 33 h 467"/>
              <a:gd name="T88" fmla="*/ 267 w 467"/>
              <a:gd name="T89" fmla="*/ 142 h 467"/>
              <a:gd name="T90" fmla="*/ 185 w 467"/>
              <a:gd name="T91" fmla="*/ 224 h 467"/>
              <a:gd name="T92" fmla="*/ 434 w 467"/>
              <a:gd name="T93" fmla="*/ 434 h 467"/>
              <a:gd name="T94" fmla="*/ 200 w 467"/>
              <a:gd name="T95" fmla="*/ 434 h 467"/>
              <a:gd name="T96" fmla="*/ 200 w 467"/>
              <a:gd name="T97" fmla="*/ 267 h 467"/>
              <a:gd name="T98" fmla="*/ 309 w 467"/>
              <a:gd name="T99" fmla="*/ 267 h 467"/>
              <a:gd name="T100" fmla="*/ 326 w 467"/>
              <a:gd name="T101" fmla="*/ 260 h 467"/>
              <a:gd name="T102" fmla="*/ 334 w 467"/>
              <a:gd name="T103" fmla="*/ 242 h 467"/>
              <a:gd name="T104" fmla="*/ 334 w 467"/>
              <a:gd name="T105" fmla="*/ 133 h 467"/>
              <a:gd name="T106" fmla="*/ 434 w 467"/>
              <a:gd name="T107" fmla="*/ 133 h 467"/>
              <a:gd name="T108" fmla="*/ 434 w 467"/>
              <a:gd name="T109" fmla="*/ 434 h 467"/>
              <a:gd name="T110" fmla="*/ 434 w 467"/>
              <a:gd name="T111" fmla="*/ 434 h 467"/>
              <a:gd name="T112" fmla="*/ 434 w 467"/>
              <a:gd name="T113" fmla="*/ 434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67" h="467">
                <a:moveTo>
                  <a:pt x="460" y="107"/>
                </a:moveTo>
                <a:cubicBezTo>
                  <a:pt x="455" y="103"/>
                  <a:pt x="449" y="100"/>
                  <a:pt x="442" y="100"/>
                </a:cubicBezTo>
                <a:cubicBezTo>
                  <a:pt x="334" y="100"/>
                  <a:pt x="334" y="100"/>
                  <a:pt x="334" y="100"/>
                </a:cubicBezTo>
                <a:cubicBezTo>
                  <a:pt x="323" y="100"/>
                  <a:pt x="312" y="104"/>
                  <a:pt x="300" y="111"/>
                </a:cubicBezTo>
                <a:cubicBezTo>
                  <a:pt x="300" y="25"/>
                  <a:pt x="300" y="25"/>
                  <a:pt x="300" y="25"/>
                </a:cubicBezTo>
                <a:cubicBezTo>
                  <a:pt x="300" y="18"/>
                  <a:pt x="298" y="12"/>
                  <a:pt x="293" y="7"/>
                </a:cubicBezTo>
                <a:cubicBezTo>
                  <a:pt x="288" y="2"/>
                  <a:pt x="282" y="0"/>
                  <a:pt x="275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0" y="0"/>
                  <a:pt x="152" y="2"/>
                  <a:pt x="144" y="5"/>
                </a:cubicBezTo>
                <a:cubicBezTo>
                  <a:pt x="136" y="9"/>
                  <a:pt x="129" y="13"/>
                  <a:pt x="124" y="18"/>
                </a:cubicBezTo>
                <a:cubicBezTo>
                  <a:pt x="18" y="124"/>
                  <a:pt x="18" y="124"/>
                  <a:pt x="18" y="124"/>
                </a:cubicBezTo>
                <a:cubicBezTo>
                  <a:pt x="13" y="129"/>
                  <a:pt x="9" y="136"/>
                  <a:pt x="5" y="144"/>
                </a:cubicBezTo>
                <a:cubicBezTo>
                  <a:pt x="2" y="152"/>
                  <a:pt x="0" y="160"/>
                  <a:pt x="0" y="167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349"/>
                  <a:pt x="2" y="355"/>
                  <a:pt x="7" y="360"/>
                </a:cubicBezTo>
                <a:cubicBezTo>
                  <a:pt x="12" y="365"/>
                  <a:pt x="18" y="367"/>
                  <a:pt x="25" y="367"/>
                </a:cubicBezTo>
                <a:cubicBezTo>
                  <a:pt x="167" y="367"/>
                  <a:pt x="167" y="367"/>
                  <a:pt x="167" y="367"/>
                </a:cubicBezTo>
                <a:cubicBezTo>
                  <a:pt x="167" y="442"/>
                  <a:pt x="167" y="442"/>
                  <a:pt x="167" y="442"/>
                </a:cubicBezTo>
                <a:cubicBezTo>
                  <a:pt x="167" y="449"/>
                  <a:pt x="169" y="455"/>
                  <a:pt x="174" y="460"/>
                </a:cubicBezTo>
                <a:cubicBezTo>
                  <a:pt x="179" y="465"/>
                  <a:pt x="185" y="467"/>
                  <a:pt x="192" y="467"/>
                </a:cubicBezTo>
                <a:cubicBezTo>
                  <a:pt x="442" y="467"/>
                  <a:pt x="442" y="467"/>
                  <a:pt x="442" y="467"/>
                </a:cubicBezTo>
                <a:cubicBezTo>
                  <a:pt x="449" y="467"/>
                  <a:pt x="455" y="465"/>
                  <a:pt x="460" y="460"/>
                </a:cubicBezTo>
                <a:cubicBezTo>
                  <a:pt x="465" y="455"/>
                  <a:pt x="467" y="449"/>
                  <a:pt x="467" y="442"/>
                </a:cubicBezTo>
                <a:cubicBezTo>
                  <a:pt x="467" y="125"/>
                  <a:pt x="467" y="125"/>
                  <a:pt x="467" y="125"/>
                </a:cubicBezTo>
                <a:cubicBezTo>
                  <a:pt x="467" y="118"/>
                  <a:pt x="465" y="112"/>
                  <a:pt x="460" y="107"/>
                </a:cubicBezTo>
                <a:close/>
                <a:moveTo>
                  <a:pt x="300" y="156"/>
                </a:moveTo>
                <a:cubicBezTo>
                  <a:pt x="300" y="234"/>
                  <a:pt x="300" y="234"/>
                  <a:pt x="300" y="234"/>
                </a:cubicBezTo>
                <a:cubicBezTo>
                  <a:pt x="222" y="234"/>
                  <a:pt x="222" y="234"/>
                  <a:pt x="222" y="234"/>
                </a:cubicBezTo>
                <a:lnTo>
                  <a:pt x="300" y="156"/>
                </a:lnTo>
                <a:close/>
                <a:moveTo>
                  <a:pt x="133" y="56"/>
                </a:moveTo>
                <a:cubicBezTo>
                  <a:pt x="133" y="133"/>
                  <a:pt x="133" y="133"/>
                  <a:pt x="133" y="133"/>
                </a:cubicBezTo>
                <a:cubicBezTo>
                  <a:pt x="56" y="133"/>
                  <a:pt x="56" y="133"/>
                  <a:pt x="56" y="133"/>
                </a:cubicBezTo>
                <a:lnTo>
                  <a:pt x="133" y="56"/>
                </a:lnTo>
                <a:close/>
                <a:moveTo>
                  <a:pt x="185" y="224"/>
                </a:moveTo>
                <a:cubicBezTo>
                  <a:pt x="180" y="229"/>
                  <a:pt x="176" y="236"/>
                  <a:pt x="172" y="244"/>
                </a:cubicBezTo>
                <a:cubicBezTo>
                  <a:pt x="169" y="252"/>
                  <a:pt x="167" y="260"/>
                  <a:pt x="167" y="267"/>
                </a:cubicBezTo>
                <a:cubicBezTo>
                  <a:pt x="167" y="334"/>
                  <a:pt x="167" y="334"/>
                  <a:pt x="167" y="334"/>
                </a:cubicBezTo>
                <a:cubicBezTo>
                  <a:pt x="33" y="334"/>
                  <a:pt x="33" y="334"/>
                  <a:pt x="33" y="334"/>
                </a:cubicBezTo>
                <a:cubicBezTo>
                  <a:pt x="33" y="167"/>
                  <a:pt x="33" y="167"/>
                  <a:pt x="33" y="167"/>
                </a:cubicBezTo>
                <a:cubicBezTo>
                  <a:pt x="142" y="167"/>
                  <a:pt x="142" y="167"/>
                  <a:pt x="142" y="167"/>
                </a:cubicBezTo>
                <a:cubicBezTo>
                  <a:pt x="149" y="167"/>
                  <a:pt x="155" y="164"/>
                  <a:pt x="160" y="160"/>
                </a:cubicBezTo>
                <a:cubicBezTo>
                  <a:pt x="164" y="155"/>
                  <a:pt x="167" y="149"/>
                  <a:pt x="167" y="142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267" y="33"/>
                  <a:pt x="267" y="33"/>
                  <a:pt x="267" y="33"/>
                </a:cubicBezTo>
                <a:cubicBezTo>
                  <a:pt x="267" y="142"/>
                  <a:pt x="267" y="142"/>
                  <a:pt x="267" y="142"/>
                </a:cubicBezTo>
                <a:lnTo>
                  <a:pt x="185" y="224"/>
                </a:lnTo>
                <a:close/>
                <a:moveTo>
                  <a:pt x="434" y="434"/>
                </a:moveTo>
                <a:cubicBezTo>
                  <a:pt x="200" y="434"/>
                  <a:pt x="200" y="434"/>
                  <a:pt x="200" y="434"/>
                </a:cubicBezTo>
                <a:cubicBezTo>
                  <a:pt x="200" y="267"/>
                  <a:pt x="200" y="267"/>
                  <a:pt x="200" y="267"/>
                </a:cubicBezTo>
                <a:cubicBezTo>
                  <a:pt x="309" y="267"/>
                  <a:pt x="309" y="267"/>
                  <a:pt x="309" y="267"/>
                </a:cubicBezTo>
                <a:cubicBezTo>
                  <a:pt x="316" y="267"/>
                  <a:pt x="322" y="265"/>
                  <a:pt x="326" y="260"/>
                </a:cubicBezTo>
                <a:cubicBezTo>
                  <a:pt x="331" y="255"/>
                  <a:pt x="334" y="249"/>
                  <a:pt x="334" y="242"/>
                </a:cubicBezTo>
                <a:cubicBezTo>
                  <a:pt x="334" y="133"/>
                  <a:pt x="334" y="133"/>
                  <a:pt x="334" y="133"/>
                </a:cubicBezTo>
                <a:cubicBezTo>
                  <a:pt x="434" y="133"/>
                  <a:pt x="434" y="133"/>
                  <a:pt x="434" y="133"/>
                </a:cubicBezTo>
                <a:lnTo>
                  <a:pt x="434" y="434"/>
                </a:lnTo>
                <a:close/>
                <a:moveTo>
                  <a:pt x="434" y="434"/>
                </a:moveTo>
                <a:cubicBezTo>
                  <a:pt x="434" y="434"/>
                  <a:pt x="434" y="434"/>
                  <a:pt x="434" y="43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5" name="Freeform 52"/>
          <p:cNvSpPr>
            <a:spLocks noEditPoints="1"/>
          </p:cNvSpPr>
          <p:nvPr/>
        </p:nvSpPr>
        <p:spPr bwMode="auto">
          <a:xfrm>
            <a:off x="12801036" y="4660975"/>
            <a:ext cx="1266631" cy="974576"/>
          </a:xfrm>
          <a:custGeom>
            <a:avLst/>
            <a:gdLst>
              <a:gd name="T0" fmla="*/ 397 w 404"/>
              <a:gd name="T1" fmla="*/ 43 h 310"/>
              <a:gd name="T2" fmla="*/ 361 w 404"/>
              <a:gd name="T3" fmla="*/ 7 h 310"/>
              <a:gd name="T4" fmla="*/ 344 w 404"/>
              <a:gd name="T5" fmla="*/ 0 h 310"/>
              <a:gd name="T6" fmla="*/ 326 w 404"/>
              <a:gd name="T7" fmla="*/ 7 h 310"/>
              <a:gd name="T8" fmla="*/ 155 w 404"/>
              <a:gd name="T9" fmla="*/ 179 h 310"/>
              <a:gd name="T10" fmla="*/ 78 w 404"/>
              <a:gd name="T11" fmla="*/ 102 h 310"/>
              <a:gd name="T12" fmla="*/ 60 w 404"/>
              <a:gd name="T13" fmla="*/ 94 h 310"/>
              <a:gd name="T14" fmla="*/ 43 w 404"/>
              <a:gd name="T15" fmla="*/ 102 h 310"/>
              <a:gd name="T16" fmla="*/ 7 w 404"/>
              <a:gd name="T17" fmla="*/ 137 h 310"/>
              <a:gd name="T18" fmla="*/ 0 w 404"/>
              <a:gd name="T19" fmla="*/ 155 h 310"/>
              <a:gd name="T20" fmla="*/ 7 w 404"/>
              <a:gd name="T21" fmla="*/ 173 h 310"/>
              <a:gd name="T22" fmla="*/ 102 w 404"/>
              <a:gd name="T23" fmla="*/ 267 h 310"/>
              <a:gd name="T24" fmla="*/ 137 w 404"/>
              <a:gd name="T25" fmla="*/ 302 h 310"/>
              <a:gd name="T26" fmla="*/ 155 w 404"/>
              <a:gd name="T27" fmla="*/ 310 h 310"/>
              <a:gd name="T28" fmla="*/ 173 w 404"/>
              <a:gd name="T29" fmla="*/ 302 h 310"/>
              <a:gd name="T30" fmla="*/ 208 w 404"/>
              <a:gd name="T31" fmla="*/ 267 h 310"/>
              <a:gd name="T32" fmla="*/ 397 w 404"/>
              <a:gd name="T33" fmla="*/ 78 h 310"/>
              <a:gd name="T34" fmla="*/ 404 w 404"/>
              <a:gd name="T35" fmla="*/ 60 h 310"/>
              <a:gd name="T36" fmla="*/ 397 w 404"/>
              <a:gd name="T37" fmla="*/ 43 h 310"/>
              <a:gd name="T38" fmla="*/ 397 w 404"/>
              <a:gd name="T39" fmla="*/ 43 h 310"/>
              <a:gd name="T40" fmla="*/ 397 w 404"/>
              <a:gd name="T41" fmla="*/ 43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4" h="310">
                <a:moveTo>
                  <a:pt x="397" y="43"/>
                </a:moveTo>
                <a:cubicBezTo>
                  <a:pt x="361" y="7"/>
                  <a:pt x="361" y="7"/>
                  <a:pt x="361" y="7"/>
                </a:cubicBezTo>
                <a:cubicBezTo>
                  <a:pt x="356" y="2"/>
                  <a:pt x="351" y="0"/>
                  <a:pt x="344" y="0"/>
                </a:cubicBezTo>
                <a:cubicBezTo>
                  <a:pt x="337" y="0"/>
                  <a:pt x="331" y="2"/>
                  <a:pt x="326" y="7"/>
                </a:cubicBezTo>
                <a:cubicBezTo>
                  <a:pt x="155" y="179"/>
                  <a:pt x="155" y="179"/>
                  <a:pt x="155" y="179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3" y="97"/>
                  <a:pt x="67" y="94"/>
                  <a:pt x="60" y="94"/>
                </a:cubicBezTo>
                <a:cubicBezTo>
                  <a:pt x="54" y="94"/>
                  <a:pt x="48" y="97"/>
                  <a:pt x="43" y="102"/>
                </a:cubicBezTo>
                <a:cubicBezTo>
                  <a:pt x="7" y="137"/>
                  <a:pt x="7" y="137"/>
                  <a:pt x="7" y="137"/>
                </a:cubicBezTo>
                <a:cubicBezTo>
                  <a:pt x="2" y="142"/>
                  <a:pt x="0" y="148"/>
                  <a:pt x="0" y="155"/>
                </a:cubicBezTo>
                <a:cubicBezTo>
                  <a:pt x="0" y="162"/>
                  <a:pt x="2" y="168"/>
                  <a:pt x="7" y="173"/>
                </a:cubicBezTo>
                <a:cubicBezTo>
                  <a:pt x="102" y="267"/>
                  <a:pt x="102" y="267"/>
                  <a:pt x="102" y="267"/>
                </a:cubicBezTo>
                <a:cubicBezTo>
                  <a:pt x="137" y="302"/>
                  <a:pt x="137" y="302"/>
                  <a:pt x="137" y="302"/>
                </a:cubicBezTo>
                <a:cubicBezTo>
                  <a:pt x="142" y="307"/>
                  <a:pt x="148" y="310"/>
                  <a:pt x="155" y="310"/>
                </a:cubicBezTo>
                <a:cubicBezTo>
                  <a:pt x="162" y="310"/>
                  <a:pt x="168" y="307"/>
                  <a:pt x="173" y="302"/>
                </a:cubicBezTo>
                <a:cubicBezTo>
                  <a:pt x="208" y="267"/>
                  <a:pt x="208" y="267"/>
                  <a:pt x="208" y="267"/>
                </a:cubicBezTo>
                <a:cubicBezTo>
                  <a:pt x="397" y="78"/>
                  <a:pt x="397" y="78"/>
                  <a:pt x="397" y="78"/>
                </a:cubicBezTo>
                <a:cubicBezTo>
                  <a:pt x="402" y="73"/>
                  <a:pt x="404" y="67"/>
                  <a:pt x="404" y="60"/>
                </a:cubicBezTo>
                <a:cubicBezTo>
                  <a:pt x="404" y="54"/>
                  <a:pt x="402" y="48"/>
                  <a:pt x="397" y="43"/>
                </a:cubicBezTo>
                <a:close/>
                <a:moveTo>
                  <a:pt x="397" y="43"/>
                </a:moveTo>
                <a:cubicBezTo>
                  <a:pt x="397" y="43"/>
                  <a:pt x="397" y="43"/>
                  <a:pt x="397" y="4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18" name="グループ化 117"/>
          <p:cNvGrpSpPr/>
          <p:nvPr/>
        </p:nvGrpSpPr>
        <p:grpSpPr>
          <a:xfrm>
            <a:off x="15750157" y="4581612"/>
            <a:ext cx="1266631" cy="1133303"/>
            <a:chOff x="7875588" y="1801812"/>
            <a:chExt cx="633413" cy="566739"/>
          </a:xfrm>
        </p:grpSpPr>
        <p:sp>
          <p:nvSpPr>
            <p:cNvPr id="68" name="Freeform 56"/>
            <p:cNvSpPr>
              <a:spLocks noEditPoints="1"/>
            </p:cNvSpPr>
            <p:nvPr/>
          </p:nvSpPr>
          <p:spPr bwMode="auto">
            <a:xfrm>
              <a:off x="7875588" y="1801812"/>
              <a:ext cx="633413" cy="488950"/>
            </a:xfrm>
            <a:custGeom>
              <a:avLst/>
              <a:gdLst>
                <a:gd name="T0" fmla="*/ 214 w 467"/>
                <a:gd name="T1" fmla="*/ 222 h 359"/>
                <a:gd name="T2" fmla="*/ 235 w 467"/>
                <a:gd name="T3" fmla="*/ 177 h 359"/>
                <a:gd name="T4" fmla="*/ 246 w 467"/>
                <a:gd name="T5" fmla="*/ 157 h 359"/>
                <a:gd name="T6" fmla="*/ 260 w 467"/>
                <a:gd name="T7" fmla="*/ 141 h 359"/>
                <a:gd name="T8" fmla="*/ 278 w 467"/>
                <a:gd name="T9" fmla="*/ 129 h 359"/>
                <a:gd name="T10" fmla="*/ 300 w 467"/>
                <a:gd name="T11" fmla="*/ 125 h 359"/>
                <a:gd name="T12" fmla="*/ 367 w 467"/>
                <a:gd name="T13" fmla="*/ 125 h 359"/>
                <a:gd name="T14" fmla="*/ 367 w 467"/>
                <a:gd name="T15" fmla="*/ 175 h 359"/>
                <a:gd name="T16" fmla="*/ 370 w 467"/>
                <a:gd name="T17" fmla="*/ 181 h 359"/>
                <a:gd name="T18" fmla="*/ 375 w 467"/>
                <a:gd name="T19" fmla="*/ 184 h 359"/>
                <a:gd name="T20" fmla="*/ 381 w 467"/>
                <a:gd name="T21" fmla="*/ 181 h 359"/>
                <a:gd name="T22" fmla="*/ 465 w 467"/>
                <a:gd name="T23" fmla="*/ 98 h 359"/>
                <a:gd name="T24" fmla="*/ 467 w 467"/>
                <a:gd name="T25" fmla="*/ 92 h 359"/>
                <a:gd name="T26" fmla="*/ 465 w 467"/>
                <a:gd name="T27" fmla="*/ 86 h 359"/>
                <a:gd name="T28" fmla="*/ 382 w 467"/>
                <a:gd name="T29" fmla="*/ 3 h 359"/>
                <a:gd name="T30" fmla="*/ 375 w 467"/>
                <a:gd name="T31" fmla="*/ 0 h 359"/>
                <a:gd name="T32" fmla="*/ 369 w 467"/>
                <a:gd name="T33" fmla="*/ 2 h 359"/>
                <a:gd name="T34" fmla="*/ 367 w 467"/>
                <a:gd name="T35" fmla="*/ 8 h 359"/>
                <a:gd name="T36" fmla="*/ 367 w 467"/>
                <a:gd name="T37" fmla="*/ 58 h 359"/>
                <a:gd name="T38" fmla="*/ 300 w 467"/>
                <a:gd name="T39" fmla="*/ 58 h 359"/>
                <a:gd name="T40" fmla="*/ 267 w 467"/>
                <a:gd name="T41" fmla="*/ 63 h 359"/>
                <a:gd name="T42" fmla="*/ 239 w 467"/>
                <a:gd name="T43" fmla="*/ 74 h 359"/>
                <a:gd name="T44" fmla="*/ 216 w 467"/>
                <a:gd name="T45" fmla="*/ 92 h 359"/>
                <a:gd name="T46" fmla="*/ 196 w 467"/>
                <a:gd name="T47" fmla="*/ 113 h 359"/>
                <a:gd name="T48" fmla="*/ 180 w 467"/>
                <a:gd name="T49" fmla="*/ 139 h 359"/>
                <a:gd name="T50" fmla="*/ 166 w 467"/>
                <a:gd name="T51" fmla="*/ 167 h 359"/>
                <a:gd name="T52" fmla="*/ 153 w 467"/>
                <a:gd name="T53" fmla="*/ 196 h 359"/>
                <a:gd name="T54" fmla="*/ 132 w 467"/>
                <a:gd name="T55" fmla="*/ 240 h 359"/>
                <a:gd name="T56" fmla="*/ 121 w 467"/>
                <a:gd name="T57" fmla="*/ 260 h 359"/>
                <a:gd name="T58" fmla="*/ 107 w 467"/>
                <a:gd name="T59" fmla="*/ 276 h 359"/>
                <a:gd name="T60" fmla="*/ 89 w 467"/>
                <a:gd name="T61" fmla="*/ 288 h 359"/>
                <a:gd name="T62" fmla="*/ 67 w 467"/>
                <a:gd name="T63" fmla="*/ 292 h 359"/>
                <a:gd name="T64" fmla="*/ 8 w 467"/>
                <a:gd name="T65" fmla="*/ 292 h 359"/>
                <a:gd name="T66" fmla="*/ 2 w 467"/>
                <a:gd name="T67" fmla="*/ 294 h 359"/>
                <a:gd name="T68" fmla="*/ 0 w 467"/>
                <a:gd name="T69" fmla="*/ 300 h 359"/>
                <a:gd name="T70" fmla="*/ 0 w 467"/>
                <a:gd name="T71" fmla="*/ 350 h 359"/>
                <a:gd name="T72" fmla="*/ 2 w 467"/>
                <a:gd name="T73" fmla="*/ 356 h 359"/>
                <a:gd name="T74" fmla="*/ 8 w 467"/>
                <a:gd name="T75" fmla="*/ 359 h 359"/>
                <a:gd name="T76" fmla="*/ 67 w 467"/>
                <a:gd name="T77" fmla="*/ 359 h 359"/>
                <a:gd name="T78" fmla="*/ 100 w 467"/>
                <a:gd name="T79" fmla="*/ 354 h 359"/>
                <a:gd name="T80" fmla="*/ 128 w 467"/>
                <a:gd name="T81" fmla="*/ 343 h 359"/>
                <a:gd name="T82" fmla="*/ 151 w 467"/>
                <a:gd name="T83" fmla="*/ 326 h 359"/>
                <a:gd name="T84" fmla="*/ 171 w 467"/>
                <a:gd name="T85" fmla="*/ 304 h 359"/>
                <a:gd name="T86" fmla="*/ 187 w 467"/>
                <a:gd name="T87" fmla="*/ 278 h 359"/>
                <a:gd name="T88" fmla="*/ 201 w 467"/>
                <a:gd name="T89" fmla="*/ 251 h 359"/>
                <a:gd name="T90" fmla="*/ 214 w 467"/>
                <a:gd name="T91" fmla="*/ 222 h 359"/>
                <a:gd name="T92" fmla="*/ 214 w 467"/>
                <a:gd name="T93" fmla="*/ 222 h 359"/>
                <a:gd name="T94" fmla="*/ 214 w 467"/>
                <a:gd name="T95" fmla="*/ 22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7" h="359">
                  <a:moveTo>
                    <a:pt x="214" y="222"/>
                  </a:moveTo>
                  <a:cubicBezTo>
                    <a:pt x="222" y="203"/>
                    <a:pt x="229" y="188"/>
                    <a:pt x="235" y="177"/>
                  </a:cubicBezTo>
                  <a:cubicBezTo>
                    <a:pt x="239" y="169"/>
                    <a:pt x="243" y="162"/>
                    <a:pt x="246" y="157"/>
                  </a:cubicBezTo>
                  <a:cubicBezTo>
                    <a:pt x="250" y="151"/>
                    <a:pt x="254" y="146"/>
                    <a:pt x="260" y="141"/>
                  </a:cubicBezTo>
                  <a:cubicBezTo>
                    <a:pt x="265" y="136"/>
                    <a:pt x="271" y="132"/>
                    <a:pt x="278" y="129"/>
                  </a:cubicBezTo>
                  <a:cubicBezTo>
                    <a:pt x="284" y="126"/>
                    <a:pt x="292" y="125"/>
                    <a:pt x="300" y="125"/>
                  </a:cubicBezTo>
                  <a:cubicBezTo>
                    <a:pt x="367" y="125"/>
                    <a:pt x="367" y="125"/>
                    <a:pt x="367" y="125"/>
                  </a:cubicBezTo>
                  <a:cubicBezTo>
                    <a:pt x="367" y="175"/>
                    <a:pt x="367" y="175"/>
                    <a:pt x="367" y="175"/>
                  </a:cubicBezTo>
                  <a:cubicBezTo>
                    <a:pt x="367" y="177"/>
                    <a:pt x="368" y="179"/>
                    <a:pt x="370" y="181"/>
                  </a:cubicBezTo>
                  <a:cubicBezTo>
                    <a:pt x="371" y="183"/>
                    <a:pt x="373" y="184"/>
                    <a:pt x="375" y="184"/>
                  </a:cubicBezTo>
                  <a:cubicBezTo>
                    <a:pt x="378" y="184"/>
                    <a:pt x="380" y="183"/>
                    <a:pt x="381" y="181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6" y="96"/>
                    <a:pt x="467" y="94"/>
                    <a:pt x="467" y="92"/>
                  </a:cubicBezTo>
                  <a:cubicBezTo>
                    <a:pt x="467" y="89"/>
                    <a:pt x="466" y="87"/>
                    <a:pt x="465" y="86"/>
                  </a:cubicBezTo>
                  <a:cubicBezTo>
                    <a:pt x="382" y="3"/>
                    <a:pt x="382" y="3"/>
                    <a:pt x="382" y="3"/>
                  </a:cubicBezTo>
                  <a:cubicBezTo>
                    <a:pt x="380" y="1"/>
                    <a:pt x="378" y="0"/>
                    <a:pt x="375" y="0"/>
                  </a:cubicBezTo>
                  <a:cubicBezTo>
                    <a:pt x="373" y="0"/>
                    <a:pt x="371" y="1"/>
                    <a:pt x="369" y="2"/>
                  </a:cubicBezTo>
                  <a:cubicBezTo>
                    <a:pt x="368" y="4"/>
                    <a:pt x="367" y="6"/>
                    <a:pt x="367" y="8"/>
                  </a:cubicBezTo>
                  <a:cubicBezTo>
                    <a:pt x="367" y="58"/>
                    <a:pt x="367" y="58"/>
                    <a:pt x="367" y="58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289" y="58"/>
                    <a:pt x="277" y="60"/>
                    <a:pt x="267" y="63"/>
                  </a:cubicBezTo>
                  <a:cubicBezTo>
                    <a:pt x="257" y="66"/>
                    <a:pt x="247" y="69"/>
                    <a:pt x="239" y="74"/>
                  </a:cubicBezTo>
                  <a:cubicBezTo>
                    <a:pt x="231" y="78"/>
                    <a:pt x="223" y="84"/>
                    <a:pt x="216" y="92"/>
                  </a:cubicBezTo>
                  <a:cubicBezTo>
                    <a:pt x="208" y="99"/>
                    <a:pt x="202" y="106"/>
                    <a:pt x="196" y="113"/>
                  </a:cubicBezTo>
                  <a:cubicBezTo>
                    <a:pt x="191" y="120"/>
                    <a:pt x="186" y="129"/>
                    <a:pt x="180" y="139"/>
                  </a:cubicBezTo>
                  <a:cubicBezTo>
                    <a:pt x="174" y="150"/>
                    <a:pt x="169" y="159"/>
                    <a:pt x="166" y="167"/>
                  </a:cubicBezTo>
                  <a:cubicBezTo>
                    <a:pt x="162" y="174"/>
                    <a:pt x="158" y="184"/>
                    <a:pt x="153" y="196"/>
                  </a:cubicBezTo>
                  <a:cubicBezTo>
                    <a:pt x="145" y="214"/>
                    <a:pt x="138" y="229"/>
                    <a:pt x="132" y="240"/>
                  </a:cubicBezTo>
                  <a:cubicBezTo>
                    <a:pt x="128" y="248"/>
                    <a:pt x="124" y="255"/>
                    <a:pt x="121" y="260"/>
                  </a:cubicBezTo>
                  <a:cubicBezTo>
                    <a:pt x="117" y="266"/>
                    <a:pt x="113" y="271"/>
                    <a:pt x="107" y="276"/>
                  </a:cubicBezTo>
                  <a:cubicBezTo>
                    <a:pt x="102" y="282"/>
                    <a:pt x="96" y="285"/>
                    <a:pt x="89" y="288"/>
                  </a:cubicBezTo>
                  <a:cubicBezTo>
                    <a:pt x="83" y="291"/>
                    <a:pt x="75" y="292"/>
                    <a:pt x="67" y="292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6" y="292"/>
                    <a:pt x="4" y="293"/>
                    <a:pt x="2" y="294"/>
                  </a:cubicBezTo>
                  <a:cubicBezTo>
                    <a:pt x="1" y="296"/>
                    <a:pt x="0" y="298"/>
                    <a:pt x="0" y="300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3"/>
                    <a:pt x="1" y="355"/>
                    <a:pt x="2" y="356"/>
                  </a:cubicBezTo>
                  <a:cubicBezTo>
                    <a:pt x="4" y="358"/>
                    <a:pt x="6" y="359"/>
                    <a:pt x="8" y="359"/>
                  </a:cubicBezTo>
                  <a:cubicBezTo>
                    <a:pt x="67" y="359"/>
                    <a:pt x="67" y="359"/>
                    <a:pt x="67" y="359"/>
                  </a:cubicBezTo>
                  <a:cubicBezTo>
                    <a:pt x="79" y="359"/>
                    <a:pt x="90" y="357"/>
                    <a:pt x="100" y="354"/>
                  </a:cubicBezTo>
                  <a:cubicBezTo>
                    <a:pt x="111" y="352"/>
                    <a:pt x="120" y="348"/>
                    <a:pt x="128" y="343"/>
                  </a:cubicBezTo>
                  <a:cubicBezTo>
                    <a:pt x="136" y="339"/>
                    <a:pt x="144" y="333"/>
                    <a:pt x="151" y="326"/>
                  </a:cubicBezTo>
                  <a:cubicBezTo>
                    <a:pt x="159" y="318"/>
                    <a:pt x="165" y="311"/>
                    <a:pt x="171" y="304"/>
                  </a:cubicBezTo>
                  <a:cubicBezTo>
                    <a:pt x="176" y="297"/>
                    <a:pt x="182" y="288"/>
                    <a:pt x="187" y="278"/>
                  </a:cubicBezTo>
                  <a:cubicBezTo>
                    <a:pt x="193" y="267"/>
                    <a:pt x="198" y="258"/>
                    <a:pt x="201" y="251"/>
                  </a:cubicBezTo>
                  <a:cubicBezTo>
                    <a:pt x="205" y="243"/>
                    <a:pt x="209" y="233"/>
                    <a:pt x="214" y="222"/>
                  </a:cubicBezTo>
                  <a:close/>
                  <a:moveTo>
                    <a:pt x="214" y="222"/>
                  </a:moveTo>
                  <a:cubicBezTo>
                    <a:pt x="214" y="222"/>
                    <a:pt x="214" y="222"/>
                    <a:pt x="214" y="22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9" name="Freeform 57"/>
            <p:cNvSpPr>
              <a:spLocks noEditPoints="1"/>
            </p:cNvSpPr>
            <p:nvPr/>
          </p:nvSpPr>
          <p:spPr bwMode="auto">
            <a:xfrm>
              <a:off x="7875588" y="1881188"/>
              <a:ext cx="236538" cy="176213"/>
            </a:xfrm>
            <a:custGeom>
              <a:avLst/>
              <a:gdLst>
                <a:gd name="T0" fmla="*/ 8 w 174"/>
                <a:gd name="T1" fmla="*/ 67 h 130"/>
                <a:gd name="T2" fmla="*/ 67 w 174"/>
                <a:gd name="T3" fmla="*/ 67 h 130"/>
                <a:gd name="T4" fmla="*/ 88 w 174"/>
                <a:gd name="T5" fmla="*/ 71 h 130"/>
                <a:gd name="T6" fmla="*/ 104 w 174"/>
                <a:gd name="T7" fmla="*/ 80 h 130"/>
                <a:gd name="T8" fmla="*/ 118 w 174"/>
                <a:gd name="T9" fmla="*/ 95 h 130"/>
                <a:gd name="T10" fmla="*/ 128 w 174"/>
                <a:gd name="T11" fmla="*/ 111 h 130"/>
                <a:gd name="T12" fmla="*/ 138 w 174"/>
                <a:gd name="T13" fmla="*/ 130 h 130"/>
                <a:gd name="T14" fmla="*/ 174 w 174"/>
                <a:gd name="T15" fmla="*/ 59 h 130"/>
                <a:gd name="T16" fmla="*/ 67 w 174"/>
                <a:gd name="T17" fmla="*/ 0 h 130"/>
                <a:gd name="T18" fmla="*/ 8 w 174"/>
                <a:gd name="T19" fmla="*/ 0 h 130"/>
                <a:gd name="T20" fmla="*/ 2 w 174"/>
                <a:gd name="T21" fmla="*/ 3 h 130"/>
                <a:gd name="T22" fmla="*/ 0 w 174"/>
                <a:gd name="T23" fmla="*/ 9 h 130"/>
                <a:gd name="T24" fmla="*/ 0 w 174"/>
                <a:gd name="T25" fmla="*/ 59 h 130"/>
                <a:gd name="T26" fmla="*/ 2 w 174"/>
                <a:gd name="T27" fmla="*/ 65 h 130"/>
                <a:gd name="T28" fmla="*/ 8 w 174"/>
                <a:gd name="T29" fmla="*/ 67 h 130"/>
                <a:gd name="T30" fmla="*/ 8 w 174"/>
                <a:gd name="T31" fmla="*/ 67 h 130"/>
                <a:gd name="T32" fmla="*/ 8 w 174"/>
                <a:gd name="T33" fmla="*/ 6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4" h="130">
                  <a:moveTo>
                    <a:pt x="8" y="67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74" y="67"/>
                    <a:pt x="81" y="68"/>
                    <a:pt x="88" y="71"/>
                  </a:cubicBezTo>
                  <a:cubicBezTo>
                    <a:pt x="95" y="73"/>
                    <a:pt x="100" y="76"/>
                    <a:pt x="104" y="80"/>
                  </a:cubicBezTo>
                  <a:cubicBezTo>
                    <a:pt x="109" y="84"/>
                    <a:pt x="113" y="89"/>
                    <a:pt x="118" y="95"/>
                  </a:cubicBezTo>
                  <a:cubicBezTo>
                    <a:pt x="122" y="101"/>
                    <a:pt x="126" y="107"/>
                    <a:pt x="128" y="111"/>
                  </a:cubicBezTo>
                  <a:cubicBezTo>
                    <a:pt x="131" y="116"/>
                    <a:pt x="134" y="122"/>
                    <a:pt x="138" y="130"/>
                  </a:cubicBezTo>
                  <a:cubicBezTo>
                    <a:pt x="151" y="99"/>
                    <a:pt x="163" y="75"/>
                    <a:pt x="174" y="59"/>
                  </a:cubicBezTo>
                  <a:cubicBezTo>
                    <a:pt x="146" y="20"/>
                    <a:pt x="110" y="0"/>
                    <a:pt x="6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3"/>
                    <a:pt x="2" y="65"/>
                  </a:cubicBezTo>
                  <a:cubicBezTo>
                    <a:pt x="4" y="66"/>
                    <a:pt x="6" y="67"/>
                    <a:pt x="8" y="67"/>
                  </a:cubicBezTo>
                  <a:close/>
                  <a:moveTo>
                    <a:pt x="8" y="67"/>
                  </a:moveTo>
                  <a:cubicBezTo>
                    <a:pt x="8" y="67"/>
                    <a:pt x="8" y="67"/>
                    <a:pt x="8" y="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58"/>
            <p:cNvSpPr>
              <a:spLocks noEditPoints="1"/>
            </p:cNvSpPr>
            <p:nvPr/>
          </p:nvSpPr>
          <p:spPr bwMode="auto">
            <a:xfrm>
              <a:off x="8139113" y="2112963"/>
              <a:ext cx="369888" cy="255588"/>
            </a:xfrm>
            <a:custGeom>
              <a:avLst/>
              <a:gdLst>
                <a:gd name="T0" fmla="*/ 188 w 273"/>
                <a:gd name="T1" fmla="*/ 7 h 188"/>
                <a:gd name="T2" fmla="*/ 181 w 273"/>
                <a:gd name="T3" fmla="*/ 5 h 188"/>
                <a:gd name="T4" fmla="*/ 175 w 273"/>
                <a:gd name="T5" fmla="*/ 7 h 188"/>
                <a:gd name="T6" fmla="*/ 173 w 273"/>
                <a:gd name="T7" fmla="*/ 13 h 188"/>
                <a:gd name="T8" fmla="*/ 173 w 273"/>
                <a:gd name="T9" fmla="*/ 63 h 188"/>
                <a:gd name="T10" fmla="*/ 106 w 273"/>
                <a:gd name="T11" fmla="*/ 63 h 188"/>
                <a:gd name="T12" fmla="*/ 85 w 273"/>
                <a:gd name="T13" fmla="*/ 59 h 188"/>
                <a:gd name="T14" fmla="*/ 69 w 273"/>
                <a:gd name="T15" fmla="*/ 50 h 188"/>
                <a:gd name="T16" fmla="*/ 55 w 273"/>
                <a:gd name="T17" fmla="*/ 35 h 188"/>
                <a:gd name="T18" fmla="*/ 45 w 273"/>
                <a:gd name="T19" fmla="*/ 19 h 188"/>
                <a:gd name="T20" fmla="*/ 35 w 273"/>
                <a:gd name="T21" fmla="*/ 0 h 188"/>
                <a:gd name="T22" fmla="*/ 0 w 273"/>
                <a:gd name="T23" fmla="*/ 71 h 188"/>
                <a:gd name="T24" fmla="*/ 14 w 273"/>
                <a:gd name="T25" fmla="*/ 89 h 188"/>
                <a:gd name="T26" fmla="*/ 29 w 273"/>
                <a:gd name="T27" fmla="*/ 103 h 188"/>
                <a:gd name="T28" fmla="*/ 44 w 273"/>
                <a:gd name="T29" fmla="*/ 114 h 188"/>
                <a:gd name="T30" fmla="*/ 59 w 273"/>
                <a:gd name="T31" fmla="*/ 121 h 188"/>
                <a:gd name="T32" fmla="*/ 76 w 273"/>
                <a:gd name="T33" fmla="*/ 126 h 188"/>
                <a:gd name="T34" fmla="*/ 92 w 273"/>
                <a:gd name="T35" fmla="*/ 129 h 188"/>
                <a:gd name="T36" fmla="*/ 111 w 273"/>
                <a:gd name="T37" fmla="*/ 130 h 188"/>
                <a:gd name="T38" fmla="*/ 130 w 273"/>
                <a:gd name="T39" fmla="*/ 130 h 188"/>
                <a:gd name="T40" fmla="*/ 151 w 273"/>
                <a:gd name="T41" fmla="*/ 130 h 188"/>
                <a:gd name="T42" fmla="*/ 173 w 273"/>
                <a:gd name="T43" fmla="*/ 130 h 188"/>
                <a:gd name="T44" fmla="*/ 173 w 273"/>
                <a:gd name="T45" fmla="*/ 180 h 188"/>
                <a:gd name="T46" fmla="*/ 176 w 273"/>
                <a:gd name="T47" fmla="*/ 186 h 188"/>
                <a:gd name="T48" fmla="*/ 181 w 273"/>
                <a:gd name="T49" fmla="*/ 188 h 188"/>
                <a:gd name="T50" fmla="*/ 187 w 273"/>
                <a:gd name="T51" fmla="*/ 186 h 188"/>
                <a:gd name="T52" fmla="*/ 271 w 273"/>
                <a:gd name="T53" fmla="*/ 102 h 188"/>
                <a:gd name="T54" fmla="*/ 273 w 273"/>
                <a:gd name="T55" fmla="*/ 96 h 188"/>
                <a:gd name="T56" fmla="*/ 271 w 273"/>
                <a:gd name="T57" fmla="*/ 90 h 188"/>
                <a:gd name="T58" fmla="*/ 188 w 273"/>
                <a:gd name="T59" fmla="*/ 7 h 188"/>
                <a:gd name="T60" fmla="*/ 188 w 273"/>
                <a:gd name="T61" fmla="*/ 7 h 188"/>
                <a:gd name="T62" fmla="*/ 188 w 273"/>
                <a:gd name="T63" fmla="*/ 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" h="188">
                  <a:moveTo>
                    <a:pt x="188" y="7"/>
                  </a:moveTo>
                  <a:cubicBezTo>
                    <a:pt x="186" y="5"/>
                    <a:pt x="184" y="5"/>
                    <a:pt x="181" y="5"/>
                  </a:cubicBezTo>
                  <a:cubicBezTo>
                    <a:pt x="179" y="5"/>
                    <a:pt x="177" y="5"/>
                    <a:pt x="175" y="7"/>
                  </a:cubicBezTo>
                  <a:cubicBezTo>
                    <a:pt x="174" y="9"/>
                    <a:pt x="173" y="11"/>
                    <a:pt x="173" y="1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99" y="63"/>
                    <a:pt x="92" y="62"/>
                    <a:pt x="85" y="59"/>
                  </a:cubicBezTo>
                  <a:cubicBezTo>
                    <a:pt x="79" y="57"/>
                    <a:pt x="73" y="54"/>
                    <a:pt x="69" y="50"/>
                  </a:cubicBezTo>
                  <a:cubicBezTo>
                    <a:pt x="64" y="47"/>
                    <a:pt x="60" y="42"/>
                    <a:pt x="55" y="35"/>
                  </a:cubicBezTo>
                  <a:cubicBezTo>
                    <a:pt x="51" y="29"/>
                    <a:pt x="47" y="24"/>
                    <a:pt x="45" y="19"/>
                  </a:cubicBezTo>
                  <a:cubicBezTo>
                    <a:pt x="42" y="14"/>
                    <a:pt x="39" y="8"/>
                    <a:pt x="35" y="0"/>
                  </a:cubicBezTo>
                  <a:cubicBezTo>
                    <a:pt x="22" y="31"/>
                    <a:pt x="10" y="55"/>
                    <a:pt x="0" y="71"/>
                  </a:cubicBezTo>
                  <a:cubicBezTo>
                    <a:pt x="4" y="78"/>
                    <a:pt x="9" y="84"/>
                    <a:pt x="14" y="89"/>
                  </a:cubicBezTo>
                  <a:cubicBezTo>
                    <a:pt x="19" y="94"/>
                    <a:pt x="24" y="99"/>
                    <a:pt x="29" y="103"/>
                  </a:cubicBezTo>
                  <a:cubicBezTo>
                    <a:pt x="33" y="107"/>
                    <a:pt x="38" y="111"/>
                    <a:pt x="44" y="114"/>
                  </a:cubicBezTo>
                  <a:cubicBezTo>
                    <a:pt x="50" y="117"/>
                    <a:pt x="55" y="119"/>
                    <a:pt x="59" y="121"/>
                  </a:cubicBezTo>
                  <a:cubicBezTo>
                    <a:pt x="64" y="123"/>
                    <a:pt x="69" y="125"/>
                    <a:pt x="76" y="126"/>
                  </a:cubicBezTo>
                  <a:cubicBezTo>
                    <a:pt x="82" y="127"/>
                    <a:pt x="88" y="128"/>
                    <a:pt x="92" y="129"/>
                  </a:cubicBezTo>
                  <a:cubicBezTo>
                    <a:pt x="97" y="129"/>
                    <a:pt x="103" y="130"/>
                    <a:pt x="111" y="130"/>
                  </a:cubicBezTo>
                  <a:cubicBezTo>
                    <a:pt x="119" y="130"/>
                    <a:pt x="125" y="130"/>
                    <a:pt x="130" y="130"/>
                  </a:cubicBezTo>
                  <a:cubicBezTo>
                    <a:pt x="135" y="130"/>
                    <a:pt x="142" y="130"/>
                    <a:pt x="151" y="130"/>
                  </a:cubicBezTo>
                  <a:cubicBezTo>
                    <a:pt x="160" y="130"/>
                    <a:pt x="168" y="130"/>
                    <a:pt x="173" y="130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3" y="182"/>
                    <a:pt x="174" y="184"/>
                    <a:pt x="176" y="186"/>
                  </a:cubicBezTo>
                  <a:cubicBezTo>
                    <a:pt x="177" y="187"/>
                    <a:pt x="179" y="188"/>
                    <a:pt x="181" y="188"/>
                  </a:cubicBezTo>
                  <a:cubicBezTo>
                    <a:pt x="184" y="188"/>
                    <a:pt x="186" y="187"/>
                    <a:pt x="187" y="186"/>
                  </a:cubicBezTo>
                  <a:cubicBezTo>
                    <a:pt x="271" y="102"/>
                    <a:pt x="271" y="102"/>
                    <a:pt x="271" y="102"/>
                  </a:cubicBezTo>
                  <a:cubicBezTo>
                    <a:pt x="272" y="101"/>
                    <a:pt x="273" y="99"/>
                    <a:pt x="273" y="96"/>
                  </a:cubicBezTo>
                  <a:cubicBezTo>
                    <a:pt x="273" y="94"/>
                    <a:pt x="272" y="92"/>
                    <a:pt x="271" y="90"/>
                  </a:cubicBezTo>
                  <a:lnTo>
                    <a:pt x="188" y="7"/>
                  </a:lnTo>
                  <a:close/>
                  <a:moveTo>
                    <a:pt x="188" y="7"/>
                  </a:moveTo>
                  <a:cubicBezTo>
                    <a:pt x="188" y="7"/>
                    <a:pt x="188" y="7"/>
                    <a:pt x="188" y="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1017254" y="7553747"/>
            <a:ext cx="1269804" cy="1012670"/>
            <a:chOff x="508000" y="3100388"/>
            <a:chExt cx="635000" cy="506413"/>
          </a:xfrm>
        </p:grpSpPr>
        <p:sp>
          <p:nvSpPr>
            <p:cNvPr id="73" name="Freeform 62"/>
            <p:cNvSpPr>
              <a:spLocks noEditPoints="1"/>
            </p:cNvSpPr>
            <p:nvPr/>
          </p:nvSpPr>
          <p:spPr bwMode="auto">
            <a:xfrm>
              <a:off x="508000" y="3100388"/>
              <a:ext cx="635000" cy="506413"/>
            </a:xfrm>
            <a:custGeom>
              <a:avLst/>
              <a:gdLst>
                <a:gd name="T0" fmla="*/ 488 w 501"/>
                <a:gd name="T1" fmla="*/ 12 h 400"/>
                <a:gd name="T2" fmla="*/ 459 w 501"/>
                <a:gd name="T3" fmla="*/ 0 h 400"/>
                <a:gd name="T4" fmla="*/ 42 w 501"/>
                <a:gd name="T5" fmla="*/ 0 h 400"/>
                <a:gd name="T6" fmla="*/ 12 w 501"/>
                <a:gd name="T7" fmla="*/ 12 h 400"/>
                <a:gd name="T8" fmla="*/ 0 w 501"/>
                <a:gd name="T9" fmla="*/ 42 h 400"/>
                <a:gd name="T10" fmla="*/ 0 w 501"/>
                <a:gd name="T11" fmla="*/ 359 h 400"/>
                <a:gd name="T12" fmla="*/ 12 w 501"/>
                <a:gd name="T13" fmla="*/ 388 h 400"/>
                <a:gd name="T14" fmla="*/ 42 w 501"/>
                <a:gd name="T15" fmla="*/ 400 h 400"/>
                <a:gd name="T16" fmla="*/ 459 w 501"/>
                <a:gd name="T17" fmla="*/ 400 h 400"/>
                <a:gd name="T18" fmla="*/ 488 w 501"/>
                <a:gd name="T19" fmla="*/ 388 h 400"/>
                <a:gd name="T20" fmla="*/ 501 w 501"/>
                <a:gd name="T21" fmla="*/ 359 h 400"/>
                <a:gd name="T22" fmla="*/ 501 w 501"/>
                <a:gd name="T23" fmla="*/ 42 h 400"/>
                <a:gd name="T24" fmla="*/ 488 w 501"/>
                <a:gd name="T25" fmla="*/ 12 h 400"/>
                <a:gd name="T26" fmla="*/ 467 w 501"/>
                <a:gd name="T27" fmla="*/ 359 h 400"/>
                <a:gd name="T28" fmla="*/ 465 w 501"/>
                <a:gd name="T29" fmla="*/ 365 h 400"/>
                <a:gd name="T30" fmla="*/ 459 w 501"/>
                <a:gd name="T31" fmla="*/ 367 h 400"/>
                <a:gd name="T32" fmla="*/ 42 w 501"/>
                <a:gd name="T33" fmla="*/ 367 h 400"/>
                <a:gd name="T34" fmla="*/ 36 w 501"/>
                <a:gd name="T35" fmla="*/ 365 h 400"/>
                <a:gd name="T36" fmla="*/ 33 w 501"/>
                <a:gd name="T37" fmla="*/ 359 h 400"/>
                <a:gd name="T38" fmla="*/ 33 w 501"/>
                <a:gd name="T39" fmla="*/ 200 h 400"/>
                <a:gd name="T40" fmla="*/ 467 w 501"/>
                <a:gd name="T41" fmla="*/ 200 h 400"/>
                <a:gd name="T42" fmla="*/ 467 w 501"/>
                <a:gd name="T43" fmla="*/ 359 h 400"/>
                <a:gd name="T44" fmla="*/ 467 w 501"/>
                <a:gd name="T45" fmla="*/ 100 h 400"/>
                <a:gd name="T46" fmla="*/ 33 w 501"/>
                <a:gd name="T47" fmla="*/ 100 h 400"/>
                <a:gd name="T48" fmla="*/ 33 w 501"/>
                <a:gd name="T49" fmla="*/ 42 h 400"/>
                <a:gd name="T50" fmla="*/ 36 w 501"/>
                <a:gd name="T51" fmla="*/ 36 h 400"/>
                <a:gd name="T52" fmla="*/ 42 w 501"/>
                <a:gd name="T53" fmla="*/ 33 h 400"/>
                <a:gd name="T54" fmla="*/ 459 w 501"/>
                <a:gd name="T55" fmla="*/ 33 h 400"/>
                <a:gd name="T56" fmla="*/ 465 w 501"/>
                <a:gd name="T57" fmla="*/ 36 h 400"/>
                <a:gd name="T58" fmla="*/ 467 w 501"/>
                <a:gd name="T59" fmla="*/ 42 h 400"/>
                <a:gd name="T60" fmla="*/ 467 w 501"/>
                <a:gd name="T61" fmla="*/ 100 h 400"/>
                <a:gd name="T62" fmla="*/ 467 w 501"/>
                <a:gd name="T63" fmla="*/ 100 h 400"/>
                <a:gd name="T64" fmla="*/ 467 w 501"/>
                <a:gd name="T65" fmla="*/ 1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1" h="400">
                  <a:moveTo>
                    <a:pt x="488" y="12"/>
                  </a:moveTo>
                  <a:cubicBezTo>
                    <a:pt x="480" y="4"/>
                    <a:pt x="470" y="0"/>
                    <a:pt x="45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0" y="0"/>
                    <a:pt x="20" y="4"/>
                    <a:pt x="12" y="12"/>
                  </a:cubicBezTo>
                  <a:cubicBezTo>
                    <a:pt x="4" y="20"/>
                    <a:pt x="0" y="30"/>
                    <a:pt x="0" y="42"/>
                  </a:cubicBezTo>
                  <a:cubicBezTo>
                    <a:pt x="0" y="359"/>
                    <a:pt x="0" y="359"/>
                    <a:pt x="0" y="359"/>
                  </a:cubicBezTo>
                  <a:cubicBezTo>
                    <a:pt x="0" y="370"/>
                    <a:pt x="4" y="380"/>
                    <a:pt x="12" y="388"/>
                  </a:cubicBezTo>
                  <a:cubicBezTo>
                    <a:pt x="20" y="396"/>
                    <a:pt x="30" y="400"/>
                    <a:pt x="42" y="400"/>
                  </a:cubicBezTo>
                  <a:cubicBezTo>
                    <a:pt x="459" y="400"/>
                    <a:pt x="459" y="400"/>
                    <a:pt x="459" y="400"/>
                  </a:cubicBezTo>
                  <a:cubicBezTo>
                    <a:pt x="470" y="400"/>
                    <a:pt x="480" y="396"/>
                    <a:pt x="488" y="388"/>
                  </a:cubicBezTo>
                  <a:cubicBezTo>
                    <a:pt x="496" y="380"/>
                    <a:pt x="501" y="370"/>
                    <a:pt x="501" y="359"/>
                  </a:cubicBezTo>
                  <a:cubicBezTo>
                    <a:pt x="501" y="42"/>
                    <a:pt x="501" y="42"/>
                    <a:pt x="501" y="42"/>
                  </a:cubicBezTo>
                  <a:cubicBezTo>
                    <a:pt x="501" y="30"/>
                    <a:pt x="496" y="20"/>
                    <a:pt x="488" y="12"/>
                  </a:cubicBezTo>
                  <a:close/>
                  <a:moveTo>
                    <a:pt x="467" y="359"/>
                  </a:moveTo>
                  <a:cubicBezTo>
                    <a:pt x="467" y="361"/>
                    <a:pt x="466" y="363"/>
                    <a:pt x="465" y="365"/>
                  </a:cubicBezTo>
                  <a:cubicBezTo>
                    <a:pt x="463" y="366"/>
                    <a:pt x="461" y="367"/>
                    <a:pt x="459" y="367"/>
                  </a:cubicBezTo>
                  <a:cubicBezTo>
                    <a:pt x="42" y="367"/>
                    <a:pt x="42" y="367"/>
                    <a:pt x="42" y="367"/>
                  </a:cubicBezTo>
                  <a:cubicBezTo>
                    <a:pt x="39" y="367"/>
                    <a:pt x="38" y="366"/>
                    <a:pt x="36" y="365"/>
                  </a:cubicBezTo>
                  <a:cubicBezTo>
                    <a:pt x="34" y="363"/>
                    <a:pt x="33" y="361"/>
                    <a:pt x="33" y="359"/>
                  </a:cubicBezTo>
                  <a:cubicBezTo>
                    <a:pt x="33" y="200"/>
                    <a:pt x="33" y="200"/>
                    <a:pt x="33" y="200"/>
                  </a:cubicBezTo>
                  <a:cubicBezTo>
                    <a:pt x="467" y="200"/>
                    <a:pt x="467" y="200"/>
                    <a:pt x="467" y="200"/>
                  </a:cubicBezTo>
                  <a:lnTo>
                    <a:pt x="467" y="359"/>
                  </a:lnTo>
                  <a:close/>
                  <a:moveTo>
                    <a:pt x="467" y="100"/>
                  </a:moveTo>
                  <a:cubicBezTo>
                    <a:pt x="33" y="100"/>
                    <a:pt x="33" y="100"/>
                    <a:pt x="33" y="100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39"/>
                    <a:pt x="34" y="37"/>
                    <a:pt x="36" y="36"/>
                  </a:cubicBezTo>
                  <a:cubicBezTo>
                    <a:pt x="38" y="34"/>
                    <a:pt x="39" y="33"/>
                    <a:pt x="42" y="33"/>
                  </a:cubicBezTo>
                  <a:cubicBezTo>
                    <a:pt x="459" y="33"/>
                    <a:pt x="459" y="33"/>
                    <a:pt x="459" y="33"/>
                  </a:cubicBezTo>
                  <a:cubicBezTo>
                    <a:pt x="461" y="33"/>
                    <a:pt x="463" y="34"/>
                    <a:pt x="465" y="36"/>
                  </a:cubicBezTo>
                  <a:cubicBezTo>
                    <a:pt x="466" y="37"/>
                    <a:pt x="467" y="39"/>
                    <a:pt x="467" y="42"/>
                  </a:cubicBezTo>
                  <a:lnTo>
                    <a:pt x="467" y="100"/>
                  </a:lnTo>
                  <a:close/>
                  <a:moveTo>
                    <a:pt x="467" y="100"/>
                  </a:moveTo>
                  <a:cubicBezTo>
                    <a:pt x="467" y="100"/>
                    <a:pt x="467" y="100"/>
                    <a:pt x="467" y="10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Rectangle 63"/>
            <p:cNvSpPr>
              <a:spLocks noChangeArrowheads="1"/>
            </p:cNvSpPr>
            <p:nvPr/>
          </p:nvSpPr>
          <p:spPr bwMode="auto">
            <a:xfrm>
              <a:off x="593725" y="3479800"/>
              <a:ext cx="82550" cy="44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Rectangle 64"/>
            <p:cNvSpPr>
              <a:spLocks noChangeArrowheads="1"/>
            </p:cNvSpPr>
            <p:nvPr/>
          </p:nvSpPr>
          <p:spPr bwMode="auto">
            <a:xfrm>
              <a:off x="719138" y="3479800"/>
              <a:ext cx="127000" cy="444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8" name="Freeform 68"/>
          <p:cNvSpPr>
            <a:spLocks noEditPoints="1"/>
          </p:cNvSpPr>
          <p:nvPr/>
        </p:nvSpPr>
        <p:spPr bwMode="auto">
          <a:xfrm>
            <a:off x="3960027" y="7422005"/>
            <a:ext cx="1276153" cy="1276153"/>
          </a:xfrm>
          <a:custGeom>
            <a:avLst/>
            <a:gdLst>
              <a:gd name="T0" fmla="*/ 425 w 434"/>
              <a:gd name="T1" fmla="*/ 300 h 434"/>
              <a:gd name="T2" fmla="*/ 367 w 434"/>
              <a:gd name="T3" fmla="*/ 300 h 434"/>
              <a:gd name="T4" fmla="*/ 367 w 434"/>
              <a:gd name="T5" fmla="*/ 78 h 434"/>
              <a:gd name="T6" fmla="*/ 431 w 434"/>
              <a:gd name="T7" fmla="*/ 14 h 434"/>
              <a:gd name="T8" fmla="*/ 434 w 434"/>
              <a:gd name="T9" fmla="*/ 8 h 434"/>
              <a:gd name="T10" fmla="*/ 431 w 434"/>
              <a:gd name="T11" fmla="*/ 2 h 434"/>
              <a:gd name="T12" fmla="*/ 425 w 434"/>
              <a:gd name="T13" fmla="*/ 0 h 434"/>
              <a:gd name="T14" fmla="*/ 419 w 434"/>
              <a:gd name="T15" fmla="*/ 2 h 434"/>
              <a:gd name="T16" fmla="*/ 355 w 434"/>
              <a:gd name="T17" fmla="*/ 67 h 434"/>
              <a:gd name="T18" fmla="*/ 133 w 434"/>
              <a:gd name="T19" fmla="*/ 67 h 434"/>
              <a:gd name="T20" fmla="*/ 133 w 434"/>
              <a:gd name="T21" fmla="*/ 8 h 434"/>
              <a:gd name="T22" fmla="*/ 131 w 434"/>
              <a:gd name="T23" fmla="*/ 2 h 434"/>
              <a:gd name="T24" fmla="*/ 125 w 434"/>
              <a:gd name="T25" fmla="*/ 0 h 434"/>
              <a:gd name="T26" fmla="*/ 75 w 434"/>
              <a:gd name="T27" fmla="*/ 0 h 434"/>
              <a:gd name="T28" fmla="*/ 69 w 434"/>
              <a:gd name="T29" fmla="*/ 2 h 434"/>
              <a:gd name="T30" fmla="*/ 67 w 434"/>
              <a:gd name="T31" fmla="*/ 8 h 434"/>
              <a:gd name="T32" fmla="*/ 67 w 434"/>
              <a:gd name="T33" fmla="*/ 67 h 434"/>
              <a:gd name="T34" fmla="*/ 8 w 434"/>
              <a:gd name="T35" fmla="*/ 67 h 434"/>
              <a:gd name="T36" fmla="*/ 2 w 434"/>
              <a:gd name="T37" fmla="*/ 69 h 434"/>
              <a:gd name="T38" fmla="*/ 0 w 434"/>
              <a:gd name="T39" fmla="*/ 75 h 434"/>
              <a:gd name="T40" fmla="*/ 0 w 434"/>
              <a:gd name="T41" fmla="*/ 125 h 434"/>
              <a:gd name="T42" fmla="*/ 2 w 434"/>
              <a:gd name="T43" fmla="*/ 131 h 434"/>
              <a:gd name="T44" fmla="*/ 8 w 434"/>
              <a:gd name="T45" fmla="*/ 133 h 434"/>
              <a:gd name="T46" fmla="*/ 67 w 434"/>
              <a:gd name="T47" fmla="*/ 133 h 434"/>
              <a:gd name="T48" fmla="*/ 67 w 434"/>
              <a:gd name="T49" fmla="*/ 359 h 434"/>
              <a:gd name="T50" fmla="*/ 69 w 434"/>
              <a:gd name="T51" fmla="*/ 365 h 434"/>
              <a:gd name="T52" fmla="*/ 75 w 434"/>
              <a:gd name="T53" fmla="*/ 367 h 434"/>
              <a:gd name="T54" fmla="*/ 300 w 434"/>
              <a:gd name="T55" fmla="*/ 367 h 434"/>
              <a:gd name="T56" fmla="*/ 300 w 434"/>
              <a:gd name="T57" fmla="*/ 425 h 434"/>
              <a:gd name="T58" fmla="*/ 303 w 434"/>
              <a:gd name="T59" fmla="*/ 431 h 434"/>
              <a:gd name="T60" fmla="*/ 309 w 434"/>
              <a:gd name="T61" fmla="*/ 434 h 434"/>
              <a:gd name="T62" fmla="*/ 359 w 434"/>
              <a:gd name="T63" fmla="*/ 434 h 434"/>
              <a:gd name="T64" fmla="*/ 365 w 434"/>
              <a:gd name="T65" fmla="*/ 431 h 434"/>
              <a:gd name="T66" fmla="*/ 367 w 434"/>
              <a:gd name="T67" fmla="*/ 425 h 434"/>
              <a:gd name="T68" fmla="*/ 367 w 434"/>
              <a:gd name="T69" fmla="*/ 367 h 434"/>
              <a:gd name="T70" fmla="*/ 425 w 434"/>
              <a:gd name="T71" fmla="*/ 367 h 434"/>
              <a:gd name="T72" fmla="*/ 431 w 434"/>
              <a:gd name="T73" fmla="*/ 365 h 434"/>
              <a:gd name="T74" fmla="*/ 434 w 434"/>
              <a:gd name="T75" fmla="*/ 359 h 434"/>
              <a:gd name="T76" fmla="*/ 434 w 434"/>
              <a:gd name="T77" fmla="*/ 309 h 434"/>
              <a:gd name="T78" fmla="*/ 431 w 434"/>
              <a:gd name="T79" fmla="*/ 303 h 434"/>
              <a:gd name="T80" fmla="*/ 425 w 434"/>
              <a:gd name="T81" fmla="*/ 300 h 434"/>
              <a:gd name="T82" fmla="*/ 133 w 434"/>
              <a:gd name="T83" fmla="*/ 133 h 434"/>
              <a:gd name="T84" fmla="*/ 289 w 434"/>
              <a:gd name="T85" fmla="*/ 133 h 434"/>
              <a:gd name="T86" fmla="*/ 133 w 434"/>
              <a:gd name="T87" fmla="*/ 289 h 434"/>
              <a:gd name="T88" fmla="*/ 133 w 434"/>
              <a:gd name="T89" fmla="*/ 133 h 434"/>
              <a:gd name="T90" fmla="*/ 300 w 434"/>
              <a:gd name="T91" fmla="*/ 300 h 434"/>
              <a:gd name="T92" fmla="*/ 145 w 434"/>
              <a:gd name="T93" fmla="*/ 300 h 434"/>
              <a:gd name="T94" fmla="*/ 300 w 434"/>
              <a:gd name="T95" fmla="*/ 145 h 434"/>
              <a:gd name="T96" fmla="*/ 300 w 434"/>
              <a:gd name="T97" fmla="*/ 300 h 434"/>
              <a:gd name="T98" fmla="*/ 300 w 434"/>
              <a:gd name="T99" fmla="*/ 300 h 434"/>
              <a:gd name="T100" fmla="*/ 300 w 434"/>
              <a:gd name="T101" fmla="*/ 30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4" h="434">
                <a:moveTo>
                  <a:pt x="425" y="300"/>
                </a:moveTo>
                <a:cubicBezTo>
                  <a:pt x="367" y="300"/>
                  <a:pt x="367" y="300"/>
                  <a:pt x="367" y="300"/>
                </a:cubicBezTo>
                <a:cubicBezTo>
                  <a:pt x="367" y="78"/>
                  <a:pt x="367" y="78"/>
                  <a:pt x="367" y="78"/>
                </a:cubicBezTo>
                <a:cubicBezTo>
                  <a:pt x="431" y="14"/>
                  <a:pt x="431" y="14"/>
                  <a:pt x="431" y="14"/>
                </a:cubicBezTo>
                <a:cubicBezTo>
                  <a:pt x="433" y="13"/>
                  <a:pt x="434" y="11"/>
                  <a:pt x="434" y="8"/>
                </a:cubicBezTo>
                <a:cubicBezTo>
                  <a:pt x="434" y="6"/>
                  <a:pt x="433" y="4"/>
                  <a:pt x="431" y="2"/>
                </a:cubicBezTo>
                <a:cubicBezTo>
                  <a:pt x="430" y="1"/>
                  <a:pt x="428" y="0"/>
                  <a:pt x="425" y="0"/>
                </a:cubicBezTo>
                <a:cubicBezTo>
                  <a:pt x="423" y="0"/>
                  <a:pt x="421" y="1"/>
                  <a:pt x="419" y="2"/>
                </a:cubicBezTo>
                <a:cubicBezTo>
                  <a:pt x="355" y="67"/>
                  <a:pt x="355" y="67"/>
                  <a:pt x="355" y="67"/>
                </a:cubicBezTo>
                <a:cubicBezTo>
                  <a:pt x="133" y="67"/>
                  <a:pt x="133" y="67"/>
                  <a:pt x="133" y="67"/>
                </a:cubicBezTo>
                <a:cubicBezTo>
                  <a:pt x="133" y="8"/>
                  <a:pt x="133" y="8"/>
                  <a:pt x="133" y="8"/>
                </a:cubicBezTo>
                <a:cubicBezTo>
                  <a:pt x="133" y="6"/>
                  <a:pt x="133" y="4"/>
                  <a:pt x="131" y="2"/>
                </a:cubicBezTo>
                <a:cubicBezTo>
                  <a:pt x="130" y="1"/>
                  <a:pt x="128" y="0"/>
                  <a:pt x="1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73" y="0"/>
                  <a:pt x="71" y="1"/>
                  <a:pt x="69" y="2"/>
                </a:cubicBezTo>
                <a:cubicBezTo>
                  <a:pt x="68" y="4"/>
                  <a:pt x="67" y="6"/>
                  <a:pt x="67" y="8"/>
                </a:cubicBezTo>
                <a:cubicBezTo>
                  <a:pt x="67" y="67"/>
                  <a:pt x="67" y="67"/>
                  <a:pt x="67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6" y="67"/>
                  <a:pt x="4" y="68"/>
                  <a:pt x="2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8"/>
                  <a:pt x="1" y="130"/>
                  <a:pt x="2" y="131"/>
                </a:cubicBezTo>
                <a:cubicBezTo>
                  <a:pt x="4" y="133"/>
                  <a:pt x="6" y="133"/>
                  <a:pt x="8" y="133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7" y="359"/>
                  <a:pt x="67" y="359"/>
                  <a:pt x="67" y="359"/>
                </a:cubicBezTo>
                <a:cubicBezTo>
                  <a:pt x="67" y="361"/>
                  <a:pt x="68" y="363"/>
                  <a:pt x="69" y="365"/>
                </a:cubicBezTo>
                <a:cubicBezTo>
                  <a:pt x="71" y="366"/>
                  <a:pt x="73" y="367"/>
                  <a:pt x="75" y="367"/>
                </a:cubicBezTo>
                <a:cubicBezTo>
                  <a:pt x="300" y="367"/>
                  <a:pt x="300" y="367"/>
                  <a:pt x="300" y="367"/>
                </a:cubicBezTo>
                <a:cubicBezTo>
                  <a:pt x="300" y="425"/>
                  <a:pt x="300" y="425"/>
                  <a:pt x="300" y="425"/>
                </a:cubicBezTo>
                <a:cubicBezTo>
                  <a:pt x="300" y="428"/>
                  <a:pt x="301" y="430"/>
                  <a:pt x="303" y="431"/>
                </a:cubicBezTo>
                <a:cubicBezTo>
                  <a:pt x="304" y="433"/>
                  <a:pt x="306" y="434"/>
                  <a:pt x="309" y="434"/>
                </a:cubicBezTo>
                <a:cubicBezTo>
                  <a:pt x="359" y="434"/>
                  <a:pt x="359" y="434"/>
                  <a:pt x="359" y="434"/>
                </a:cubicBezTo>
                <a:cubicBezTo>
                  <a:pt x="361" y="434"/>
                  <a:pt x="363" y="433"/>
                  <a:pt x="365" y="431"/>
                </a:cubicBezTo>
                <a:cubicBezTo>
                  <a:pt x="366" y="430"/>
                  <a:pt x="367" y="428"/>
                  <a:pt x="367" y="425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425" y="367"/>
                  <a:pt x="425" y="367"/>
                  <a:pt x="425" y="367"/>
                </a:cubicBezTo>
                <a:cubicBezTo>
                  <a:pt x="428" y="367"/>
                  <a:pt x="430" y="366"/>
                  <a:pt x="431" y="365"/>
                </a:cubicBezTo>
                <a:cubicBezTo>
                  <a:pt x="433" y="363"/>
                  <a:pt x="434" y="361"/>
                  <a:pt x="434" y="359"/>
                </a:cubicBezTo>
                <a:cubicBezTo>
                  <a:pt x="434" y="309"/>
                  <a:pt x="434" y="309"/>
                  <a:pt x="434" y="309"/>
                </a:cubicBezTo>
                <a:cubicBezTo>
                  <a:pt x="434" y="306"/>
                  <a:pt x="433" y="304"/>
                  <a:pt x="431" y="303"/>
                </a:cubicBezTo>
                <a:cubicBezTo>
                  <a:pt x="430" y="301"/>
                  <a:pt x="428" y="300"/>
                  <a:pt x="425" y="300"/>
                </a:cubicBezTo>
                <a:close/>
                <a:moveTo>
                  <a:pt x="133" y="133"/>
                </a:moveTo>
                <a:cubicBezTo>
                  <a:pt x="289" y="133"/>
                  <a:pt x="289" y="133"/>
                  <a:pt x="289" y="133"/>
                </a:cubicBezTo>
                <a:cubicBezTo>
                  <a:pt x="133" y="289"/>
                  <a:pt x="133" y="289"/>
                  <a:pt x="133" y="289"/>
                </a:cubicBezTo>
                <a:lnTo>
                  <a:pt x="133" y="133"/>
                </a:lnTo>
                <a:close/>
                <a:moveTo>
                  <a:pt x="300" y="300"/>
                </a:moveTo>
                <a:cubicBezTo>
                  <a:pt x="145" y="300"/>
                  <a:pt x="145" y="300"/>
                  <a:pt x="145" y="300"/>
                </a:cubicBezTo>
                <a:cubicBezTo>
                  <a:pt x="300" y="145"/>
                  <a:pt x="300" y="145"/>
                  <a:pt x="300" y="145"/>
                </a:cubicBezTo>
                <a:lnTo>
                  <a:pt x="300" y="300"/>
                </a:lnTo>
                <a:close/>
                <a:moveTo>
                  <a:pt x="300" y="300"/>
                </a:moveTo>
                <a:cubicBezTo>
                  <a:pt x="300" y="300"/>
                  <a:pt x="300" y="300"/>
                  <a:pt x="300" y="3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1" name="Freeform 72"/>
          <p:cNvSpPr>
            <a:spLocks noEditPoints="1"/>
          </p:cNvSpPr>
          <p:nvPr/>
        </p:nvSpPr>
        <p:spPr bwMode="auto">
          <a:xfrm>
            <a:off x="6909145" y="7423590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95 w 400"/>
              <a:gd name="T27" fmla="*/ 247 h 400"/>
              <a:gd name="T28" fmla="*/ 300 w 400"/>
              <a:gd name="T29" fmla="*/ 259 h 400"/>
              <a:gd name="T30" fmla="*/ 295 w 400"/>
              <a:gd name="T31" fmla="*/ 271 h 400"/>
              <a:gd name="T32" fmla="*/ 271 w 400"/>
              <a:gd name="T33" fmla="*/ 295 h 400"/>
              <a:gd name="T34" fmla="*/ 259 w 400"/>
              <a:gd name="T35" fmla="*/ 300 h 400"/>
              <a:gd name="T36" fmla="*/ 247 w 400"/>
              <a:gd name="T37" fmla="*/ 295 h 400"/>
              <a:gd name="T38" fmla="*/ 200 w 400"/>
              <a:gd name="T39" fmla="*/ 247 h 400"/>
              <a:gd name="T40" fmla="*/ 153 w 400"/>
              <a:gd name="T41" fmla="*/ 295 h 400"/>
              <a:gd name="T42" fmla="*/ 141 w 400"/>
              <a:gd name="T43" fmla="*/ 300 h 400"/>
              <a:gd name="T44" fmla="*/ 129 w 400"/>
              <a:gd name="T45" fmla="*/ 295 h 400"/>
              <a:gd name="T46" fmla="*/ 106 w 400"/>
              <a:gd name="T47" fmla="*/ 271 h 400"/>
              <a:gd name="T48" fmla="*/ 101 w 400"/>
              <a:gd name="T49" fmla="*/ 259 h 400"/>
              <a:gd name="T50" fmla="*/ 106 w 400"/>
              <a:gd name="T51" fmla="*/ 247 h 400"/>
              <a:gd name="T52" fmla="*/ 153 w 400"/>
              <a:gd name="T53" fmla="*/ 200 h 400"/>
              <a:gd name="T54" fmla="*/ 106 w 400"/>
              <a:gd name="T55" fmla="*/ 153 h 400"/>
              <a:gd name="T56" fmla="*/ 101 w 400"/>
              <a:gd name="T57" fmla="*/ 141 h 400"/>
              <a:gd name="T58" fmla="*/ 106 w 400"/>
              <a:gd name="T59" fmla="*/ 129 h 400"/>
              <a:gd name="T60" fmla="*/ 129 w 400"/>
              <a:gd name="T61" fmla="*/ 106 h 400"/>
              <a:gd name="T62" fmla="*/ 141 w 400"/>
              <a:gd name="T63" fmla="*/ 101 h 400"/>
              <a:gd name="T64" fmla="*/ 153 w 400"/>
              <a:gd name="T65" fmla="*/ 106 h 400"/>
              <a:gd name="T66" fmla="*/ 200 w 400"/>
              <a:gd name="T67" fmla="*/ 153 h 400"/>
              <a:gd name="T68" fmla="*/ 247 w 400"/>
              <a:gd name="T69" fmla="*/ 106 h 400"/>
              <a:gd name="T70" fmla="*/ 259 w 400"/>
              <a:gd name="T71" fmla="*/ 101 h 400"/>
              <a:gd name="T72" fmla="*/ 271 w 400"/>
              <a:gd name="T73" fmla="*/ 106 h 400"/>
              <a:gd name="T74" fmla="*/ 295 w 400"/>
              <a:gd name="T75" fmla="*/ 129 h 400"/>
              <a:gd name="T76" fmla="*/ 300 w 400"/>
              <a:gd name="T77" fmla="*/ 141 h 400"/>
              <a:gd name="T78" fmla="*/ 295 w 400"/>
              <a:gd name="T79" fmla="*/ 153 h 400"/>
              <a:gd name="T80" fmla="*/ 247 w 400"/>
              <a:gd name="T81" fmla="*/ 200 h 400"/>
              <a:gd name="T82" fmla="*/ 295 w 400"/>
              <a:gd name="T83" fmla="*/ 247 h 400"/>
              <a:gd name="T84" fmla="*/ 295 w 400"/>
              <a:gd name="T85" fmla="*/ 247 h 400"/>
              <a:gd name="T86" fmla="*/ 295 w 400"/>
              <a:gd name="T87" fmla="*/ 247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95" y="247"/>
                </a:moveTo>
                <a:cubicBezTo>
                  <a:pt x="298" y="251"/>
                  <a:pt x="300" y="255"/>
                  <a:pt x="300" y="259"/>
                </a:cubicBezTo>
                <a:cubicBezTo>
                  <a:pt x="300" y="264"/>
                  <a:pt x="298" y="268"/>
                  <a:pt x="295" y="271"/>
                </a:cubicBezTo>
                <a:cubicBezTo>
                  <a:pt x="271" y="295"/>
                  <a:pt x="271" y="295"/>
                  <a:pt x="271" y="295"/>
                </a:cubicBezTo>
                <a:cubicBezTo>
                  <a:pt x="268" y="298"/>
                  <a:pt x="264" y="300"/>
                  <a:pt x="259" y="300"/>
                </a:cubicBezTo>
                <a:cubicBezTo>
                  <a:pt x="255" y="300"/>
                  <a:pt x="251" y="298"/>
                  <a:pt x="247" y="295"/>
                </a:cubicBezTo>
                <a:cubicBezTo>
                  <a:pt x="200" y="247"/>
                  <a:pt x="200" y="247"/>
                  <a:pt x="200" y="247"/>
                </a:cubicBezTo>
                <a:cubicBezTo>
                  <a:pt x="153" y="295"/>
                  <a:pt x="153" y="295"/>
                  <a:pt x="153" y="295"/>
                </a:cubicBezTo>
                <a:cubicBezTo>
                  <a:pt x="150" y="298"/>
                  <a:pt x="146" y="300"/>
                  <a:pt x="141" y="300"/>
                </a:cubicBezTo>
                <a:cubicBezTo>
                  <a:pt x="137" y="300"/>
                  <a:pt x="133" y="298"/>
                  <a:pt x="129" y="295"/>
                </a:cubicBezTo>
                <a:cubicBezTo>
                  <a:pt x="106" y="271"/>
                  <a:pt x="106" y="271"/>
                  <a:pt x="106" y="271"/>
                </a:cubicBezTo>
                <a:cubicBezTo>
                  <a:pt x="103" y="268"/>
                  <a:pt x="101" y="264"/>
                  <a:pt x="101" y="259"/>
                </a:cubicBezTo>
                <a:cubicBezTo>
                  <a:pt x="101" y="255"/>
                  <a:pt x="103" y="251"/>
                  <a:pt x="106" y="247"/>
                </a:cubicBezTo>
                <a:cubicBezTo>
                  <a:pt x="153" y="200"/>
                  <a:pt x="153" y="200"/>
                  <a:pt x="153" y="200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3" y="150"/>
                  <a:pt x="101" y="146"/>
                  <a:pt x="101" y="141"/>
                </a:cubicBezTo>
                <a:cubicBezTo>
                  <a:pt x="101" y="137"/>
                  <a:pt x="103" y="133"/>
                  <a:pt x="106" y="129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33" y="103"/>
                  <a:pt x="137" y="101"/>
                  <a:pt x="141" y="101"/>
                </a:cubicBezTo>
                <a:cubicBezTo>
                  <a:pt x="146" y="101"/>
                  <a:pt x="150" y="103"/>
                  <a:pt x="153" y="106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47" y="106"/>
                  <a:pt x="247" y="106"/>
                  <a:pt x="247" y="106"/>
                </a:cubicBezTo>
                <a:cubicBezTo>
                  <a:pt x="251" y="103"/>
                  <a:pt x="255" y="101"/>
                  <a:pt x="259" y="101"/>
                </a:cubicBezTo>
                <a:cubicBezTo>
                  <a:pt x="264" y="101"/>
                  <a:pt x="268" y="103"/>
                  <a:pt x="271" y="106"/>
                </a:cubicBezTo>
                <a:cubicBezTo>
                  <a:pt x="295" y="129"/>
                  <a:pt x="295" y="129"/>
                  <a:pt x="295" y="129"/>
                </a:cubicBezTo>
                <a:cubicBezTo>
                  <a:pt x="298" y="133"/>
                  <a:pt x="300" y="137"/>
                  <a:pt x="300" y="141"/>
                </a:cubicBezTo>
                <a:cubicBezTo>
                  <a:pt x="300" y="146"/>
                  <a:pt x="298" y="150"/>
                  <a:pt x="295" y="153"/>
                </a:cubicBezTo>
                <a:cubicBezTo>
                  <a:pt x="247" y="200"/>
                  <a:pt x="247" y="200"/>
                  <a:pt x="247" y="200"/>
                </a:cubicBezTo>
                <a:lnTo>
                  <a:pt x="295" y="247"/>
                </a:lnTo>
                <a:close/>
                <a:moveTo>
                  <a:pt x="295" y="247"/>
                </a:moveTo>
                <a:cubicBezTo>
                  <a:pt x="295" y="247"/>
                  <a:pt x="295" y="247"/>
                  <a:pt x="295" y="24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4" name="Freeform 76"/>
          <p:cNvSpPr>
            <a:spLocks noEditPoints="1"/>
          </p:cNvSpPr>
          <p:nvPr/>
        </p:nvSpPr>
        <p:spPr bwMode="auto">
          <a:xfrm>
            <a:off x="9851918" y="7482319"/>
            <a:ext cx="1276153" cy="1155522"/>
          </a:xfrm>
          <a:custGeom>
            <a:avLst/>
            <a:gdLst>
              <a:gd name="T0" fmla="*/ 60 w 402"/>
              <a:gd name="T1" fmla="*/ 0 h 364"/>
              <a:gd name="T2" fmla="*/ 46 w 402"/>
              <a:gd name="T3" fmla="*/ 67 h 364"/>
              <a:gd name="T4" fmla="*/ 321 w 402"/>
              <a:gd name="T5" fmla="*/ 67 h 364"/>
              <a:gd name="T6" fmla="*/ 312 w 402"/>
              <a:gd name="T7" fmla="*/ 111 h 364"/>
              <a:gd name="T8" fmla="*/ 38 w 402"/>
              <a:gd name="T9" fmla="*/ 111 h 364"/>
              <a:gd name="T10" fmla="*/ 24 w 402"/>
              <a:gd name="T11" fmla="*/ 179 h 364"/>
              <a:gd name="T12" fmla="*/ 299 w 402"/>
              <a:gd name="T13" fmla="*/ 179 h 364"/>
              <a:gd name="T14" fmla="*/ 283 w 402"/>
              <a:gd name="T15" fmla="*/ 256 h 364"/>
              <a:gd name="T16" fmla="*/ 173 w 402"/>
              <a:gd name="T17" fmla="*/ 293 h 364"/>
              <a:gd name="T18" fmla="*/ 77 w 402"/>
              <a:gd name="T19" fmla="*/ 256 h 364"/>
              <a:gd name="T20" fmla="*/ 84 w 402"/>
              <a:gd name="T21" fmla="*/ 223 h 364"/>
              <a:gd name="T22" fmla="*/ 17 w 402"/>
              <a:gd name="T23" fmla="*/ 223 h 364"/>
              <a:gd name="T24" fmla="*/ 0 w 402"/>
              <a:gd name="T25" fmla="*/ 304 h 364"/>
              <a:gd name="T26" fmla="*/ 159 w 402"/>
              <a:gd name="T27" fmla="*/ 364 h 364"/>
              <a:gd name="T28" fmla="*/ 342 w 402"/>
              <a:gd name="T29" fmla="*/ 304 h 364"/>
              <a:gd name="T30" fmla="*/ 402 w 402"/>
              <a:gd name="T31" fmla="*/ 0 h 364"/>
              <a:gd name="T32" fmla="*/ 60 w 402"/>
              <a:gd name="T33" fmla="*/ 0 h 364"/>
              <a:gd name="T34" fmla="*/ 60 w 402"/>
              <a:gd name="T35" fmla="*/ 0 h 364"/>
              <a:gd name="T36" fmla="*/ 60 w 402"/>
              <a:gd name="T3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2" h="364">
                <a:moveTo>
                  <a:pt x="60" y="0"/>
                </a:moveTo>
                <a:lnTo>
                  <a:pt x="46" y="67"/>
                </a:lnTo>
                <a:lnTo>
                  <a:pt x="321" y="67"/>
                </a:lnTo>
                <a:lnTo>
                  <a:pt x="312" y="111"/>
                </a:lnTo>
                <a:lnTo>
                  <a:pt x="38" y="111"/>
                </a:lnTo>
                <a:lnTo>
                  <a:pt x="24" y="179"/>
                </a:lnTo>
                <a:lnTo>
                  <a:pt x="299" y="179"/>
                </a:lnTo>
                <a:lnTo>
                  <a:pt x="283" y="256"/>
                </a:lnTo>
                <a:lnTo>
                  <a:pt x="173" y="293"/>
                </a:lnTo>
                <a:lnTo>
                  <a:pt x="77" y="256"/>
                </a:lnTo>
                <a:lnTo>
                  <a:pt x="84" y="223"/>
                </a:lnTo>
                <a:lnTo>
                  <a:pt x="17" y="223"/>
                </a:lnTo>
                <a:lnTo>
                  <a:pt x="0" y="304"/>
                </a:lnTo>
                <a:lnTo>
                  <a:pt x="159" y="364"/>
                </a:lnTo>
                <a:lnTo>
                  <a:pt x="342" y="304"/>
                </a:lnTo>
                <a:lnTo>
                  <a:pt x="402" y="0"/>
                </a:lnTo>
                <a:lnTo>
                  <a:pt x="60" y="0"/>
                </a:lnTo>
                <a:close/>
                <a:moveTo>
                  <a:pt x="60" y="0"/>
                </a:moveTo>
                <a:lnTo>
                  <a:pt x="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7" name="AutoShape 79"/>
          <p:cNvSpPr>
            <a:spLocks noChangeAspect="1" noChangeArrowheads="1" noTextEdit="1"/>
          </p:cNvSpPr>
          <p:nvPr/>
        </p:nvSpPr>
        <p:spPr bwMode="auto">
          <a:xfrm>
            <a:off x="12801036" y="7425178"/>
            <a:ext cx="1269804" cy="126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8" name="Freeform 81"/>
          <p:cNvSpPr>
            <a:spLocks noEditPoints="1"/>
          </p:cNvSpPr>
          <p:nvPr/>
        </p:nvSpPr>
        <p:spPr bwMode="auto">
          <a:xfrm>
            <a:off x="12797863" y="7423590"/>
            <a:ext cx="1276153" cy="1272980"/>
          </a:xfrm>
          <a:custGeom>
            <a:avLst/>
            <a:gdLst>
              <a:gd name="T0" fmla="*/ 367 w 368"/>
              <a:gd name="T1" fmla="*/ 14 h 367"/>
              <a:gd name="T2" fmla="*/ 362 w 368"/>
              <a:gd name="T3" fmla="*/ 5 h 367"/>
              <a:gd name="T4" fmla="*/ 350 w 368"/>
              <a:gd name="T5" fmla="*/ 0 h 367"/>
              <a:gd name="T6" fmla="*/ 343 w 368"/>
              <a:gd name="T7" fmla="*/ 2 h 367"/>
              <a:gd name="T8" fmla="*/ 9 w 368"/>
              <a:gd name="T9" fmla="*/ 169 h 367"/>
              <a:gd name="T10" fmla="*/ 2 w 368"/>
              <a:gd name="T11" fmla="*/ 176 h 367"/>
              <a:gd name="T12" fmla="*/ 0 w 368"/>
              <a:gd name="T13" fmla="*/ 187 h 367"/>
              <a:gd name="T14" fmla="*/ 6 w 368"/>
              <a:gd name="T15" fmla="*/ 197 h 367"/>
              <a:gd name="T16" fmla="*/ 17 w 368"/>
              <a:gd name="T17" fmla="*/ 200 h 367"/>
              <a:gd name="T18" fmla="*/ 167 w 368"/>
              <a:gd name="T19" fmla="*/ 200 h 367"/>
              <a:gd name="T20" fmla="*/ 167 w 368"/>
              <a:gd name="T21" fmla="*/ 350 h 367"/>
              <a:gd name="T22" fmla="*/ 170 w 368"/>
              <a:gd name="T23" fmla="*/ 361 h 367"/>
              <a:gd name="T24" fmla="*/ 180 w 368"/>
              <a:gd name="T25" fmla="*/ 367 h 367"/>
              <a:gd name="T26" fmla="*/ 183 w 368"/>
              <a:gd name="T27" fmla="*/ 367 h 367"/>
              <a:gd name="T28" fmla="*/ 198 w 368"/>
              <a:gd name="T29" fmla="*/ 358 h 367"/>
              <a:gd name="T30" fmla="*/ 365 w 368"/>
              <a:gd name="T31" fmla="*/ 24 h 367"/>
              <a:gd name="T32" fmla="*/ 367 w 368"/>
              <a:gd name="T33" fmla="*/ 14 h 367"/>
              <a:gd name="T34" fmla="*/ 367 w 368"/>
              <a:gd name="T35" fmla="*/ 14 h 367"/>
              <a:gd name="T36" fmla="*/ 367 w 368"/>
              <a:gd name="T37" fmla="*/ 1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8" h="367">
                <a:moveTo>
                  <a:pt x="367" y="14"/>
                </a:moveTo>
                <a:cubicBezTo>
                  <a:pt x="366" y="10"/>
                  <a:pt x="365" y="7"/>
                  <a:pt x="362" y="5"/>
                </a:cubicBezTo>
                <a:cubicBezTo>
                  <a:pt x="359" y="2"/>
                  <a:pt x="355" y="0"/>
                  <a:pt x="350" y="0"/>
                </a:cubicBezTo>
                <a:cubicBezTo>
                  <a:pt x="348" y="0"/>
                  <a:pt x="345" y="1"/>
                  <a:pt x="343" y="2"/>
                </a:cubicBezTo>
                <a:cubicBezTo>
                  <a:pt x="9" y="169"/>
                  <a:pt x="9" y="169"/>
                  <a:pt x="9" y="169"/>
                </a:cubicBezTo>
                <a:cubicBezTo>
                  <a:pt x="6" y="170"/>
                  <a:pt x="3" y="173"/>
                  <a:pt x="2" y="176"/>
                </a:cubicBezTo>
                <a:cubicBezTo>
                  <a:pt x="0" y="180"/>
                  <a:pt x="0" y="184"/>
                  <a:pt x="0" y="187"/>
                </a:cubicBezTo>
                <a:cubicBezTo>
                  <a:pt x="1" y="191"/>
                  <a:pt x="3" y="194"/>
                  <a:pt x="6" y="197"/>
                </a:cubicBezTo>
                <a:cubicBezTo>
                  <a:pt x="9" y="199"/>
                  <a:pt x="13" y="200"/>
                  <a:pt x="17" y="200"/>
                </a:cubicBezTo>
                <a:cubicBezTo>
                  <a:pt x="167" y="200"/>
                  <a:pt x="167" y="200"/>
                  <a:pt x="167" y="200"/>
                </a:cubicBezTo>
                <a:cubicBezTo>
                  <a:pt x="167" y="350"/>
                  <a:pt x="167" y="350"/>
                  <a:pt x="167" y="350"/>
                </a:cubicBezTo>
                <a:cubicBezTo>
                  <a:pt x="167" y="354"/>
                  <a:pt x="168" y="358"/>
                  <a:pt x="170" y="361"/>
                </a:cubicBezTo>
                <a:cubicBezTo>
                  <a:pt x="173" y="364"/>
                  <a:pt x="176" y="366"/>
                  <a:pt x="180" y="367"/>
                </a:cubicBezTo>
                <a:cubicBezTo>
                  <a:pt x="181" y="367"/>
                  <a:pt x="183" y="367"/>
                  <a:pt x="183" y="367"/>
                </a:cubicBezTo>
                <a:cubicBezTo>
                  <a:pt x="190" y="367"/>
                  <a:pt x="195" y="364"/>
                  <a:pt x="198" y="358"/>
                </a:cubicBezTo>
                <a:cubicBezTo>
                  <a:pt x="365" y="24"/>
                  <a:pt x="365" y="24"/>
                  <a:pt x="365" y="24"/>
                </a:cubicBezTo>
                <a:cubicBezTo>
                  <a:pt x="367" y="21"/>
                  <a:pt x="368" y="18"/>
                  <a:pt x="367" y="14"/>
                </a:cubicBezTo>
                <a:close/>
                <a:moveTo>
                  <a:pt x="367" y="14"/>
                </a:moveTo>
                <a:cubicBezTo>
                  <a:pt x="367" y="14"/>
                  <a:pt x="367" y="14"/>
                  <a:pt x="367" y="1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19" name="グループ化 118"/>
          <p:cNvGrpSpPr/>
          <p:nvPr/>
        </p:nvGrpSpPr>
        <p:grpSpPr>
          <a:xfrm>
            <a:off x="15743808" y="7561681"/>
            <a:ext cx="1276153" cy="996798"/>
            <a:chOff x="7872413" y="3097212"/>
            <a:chExt cx="638175" cy="498476"/>
          </a:xfrm>
        </p:grpSpPr>
        <p:sp>
          <p:nvSpPr>
            <p:cNvPr id="91" name="Freeform 85"/>
            <p:cNvSpPr>
              <a:spLocks noEditPoints="1"/>
            </p:cNvSpPr>
            <p:nvPr/>
          </p:nvSpPr>
          <p:spPr bwMode="auto">
            <a:xfrm>
              <a:off x="7872413" y="3097212"/>
              <a:ext cx="638175" cy="498476"/>
            </a:xfrm>
            <a:custGeom>
              <a:avLst/>
              <a:gdLst>
                <a:gd name="T0" fmla="*/ 331 w 470"/>
                <a:gd name="T1" fmla="*/ 184 h 367"/>
                <a:gd name="T2" fmla="*/ 469 w 470"/>
                <a:gd name="T3" fmla="*/ 65 h 367"/>
                <a:gd name="T4" fmla="*/ 427 w 470"/>
                <a:gd name="T5" fmla="*/ 35 h 367"/>
                <a:gd name="T6" fmla="*/ 411 w 470"/>
                <a:gd name="T7" fmla="*/ 35 h 367"/>
                <a:gd name="T8" fmla="*/ 203 w 470"/>
                <a:gd name="T9" fmla="*/ 119 h 367"/>
                <a:gd name="T10" fmla="*/ 202 w 470"/>
                <a:gd name="T11" fmla="*/ 93 h 367"/>
                <a:gd name="T12" fmla="*/ 153 w 470"/>
                <a:gd name="T13" fmla="*/ 22 h 367"/>
                <a:gd name="T14" fmla="*/ 23 w 470"/>
                <a:gd name="T15" fmla="*/ 21 h 367"/>
                <a:gd name="T16" fmla="*/ 2 w 470"/>
                <a:gd name="T17" fmla="*/ 74 h 367"/>
                <a:gd name="T18" fmla="*/ 51 w 470"/>
                <a:gd name="T19" fmla="*/ 145 h 367"/>
                <a:gd name="T20" fmla="*/ 163 w 470"/>
                <a:gd name="T21" fmla="*/ 159 h 367"/>
                <a:gd name="T22" fmla="*/ 200 w 470"/>
                <a:gd name="T23" fmla="*/ 184 h 367"/>
                <a:gd name="T24" fmla="*/ 163 w 470"/>
                <a:gd name="T25" fmla="*/ 208 h 367"/>
                <a:gd name="T26" fmla="*/ 51 w 470"/>
                <a:gd name="T27" fmla="*/ 222 h 367"/>
                <a:gd name="T28" fmla="*/ 2 w 470"/>
                <a:gd name="T29" fmla="*/ 293 h 367"/>
                <a:gd name="T30" fmla="*/ 81 w 470"/>
                <a:gd name="T31" fmla="*/ 367 h 367"/>
                <a:gd name="T32" fmla="*/ 187 w 470"/>
                <a:gd name="T33" fmla="*/ 313 h 367"/>
                <a:gd name="T34" fmla="*/ 199 w 470"/>
                <a:gd name="T35" fmla="*/ 249 h 367"/>
                <a:gd name="T36" fmla="*/ 231 w 470"/>
                <a:gd name="T37" fmla="*/ 231 h 367"/>
                <a:gd name="T38" fmla="*/ 419 w 470"/>
                <a:gd name="T39" fmla="*/ 334 h 367"/>
                <a:gd name="T40" fmla="*/ 460 w 470"/>
                <a:gd name="T41" fmla="*/ 315 h 367"/>
                <a:gd name="T42" fmla="*/ 463 w 470"/>
                <a:gd name="T43" fmla="*/ 287 h 367"/>
                <a:gd name="T44" fmla="*/ 124 w 470"/>
                <a:gd name="T45" fmla="*/ 125 h 367"/>
                <a:gd name="T46" fmla="*/ 46 w 470"/>
                <a:gd name="T47" fmla="*/ 79 h 367"/>
                <a:gd name="T48" fmla="*/ 81 w 470"/>
                <a:gd name="T49" fmla="*/ 42 h 367"/>
                <a:gd name="T50" fmla="*/ 158 w 470"/>
                <a:gd name="T51" fmla="*/ 88 h 367"/>
                <a:gd name="T52" fmla="*/ 158 w 470"/>
                <a:gd name="T53" fmla="*/ 279 h 367"/>
                <a:gd name="T54" fmla="*/ 81 w 470"/>
                <a:gd name="T55" fmla="*/ 325 h 367"/>
                <a:gd name="T56" fmla="*/ 46 w 470"/>
                <a:gd name="T57" fmla="*/ 288 h 367"/>
                <a:gd name="T58" fmla="*/ 124 w 470"/>
                <a:gd name="T59" fmla="*/ 242 h 367"/>
                <a:gd name="T60" fmla="*/ 158 w 470"/>
                <a:gd name="T61" fmla="*/ 279 h 367"/>
                <a:gd name="T62" fmla="*/ 180 w 470"/>
                <a:gd name="T63" fmla="*/ 148 h 367"/>
                <a:gd name="T64" fmla="*/ 181 w 470"/>
                <a:gd name="T65" fmla="*/ 146 h 367"/>
                <a:gd name="T66" fmla="*/ 187 w 470"/>
                <a:gd name="T67" fmla="*/ 140 h 367"/>
                <a:gd name="T68" fmla="*/ 215 w 470"/>
                <a:gd name="T69" fmla="*/ 146 h 367"/>
                <a:gd name="T70" fmla="*/ 202 w 470"/>
                <a:gd name="T71" fmla="*/ 162 h 367"/>
                <a:gd name="T72" fmla="*/ 177 w 470"/>
                <a:gd name="T73" fmla="*/ 150 h 367"/>
                <a:gd name="T74" fmla="*/ 194 w 470"/>
                <a:gd name="T75" fmla="*/ 234 h 367"/>
                <a:gd name="T76" fmla="*/ 184 w 470"/>
                <a:gd name="T77" fmla="*/ 224 h 367"/>
                <a:gd name="T78" fmla="*/ 180 w 470"/>
                <a:gd name="T79" fmla="*/ 219 h 367"/>
                <a:gd name="T80" fmla="*/ 219 w 470"/>
                <a:gd name="T81" fmla="*/ 192 h 367"/>
                <a:gd name="T82" fmla="*/ 419 w 470"/>
                <a:gd name="T83" fmla="*/ 50 h 367"/>
                <a:gd name="T84" fmla="*/ 261 w 470"/>
                <a:gd name="T85" fmla="*/ 217 h 367"/>
                <a:gd name="T86" fmla="*/ 419 w 470"/>
                <a:gd name="T87" fmla="*/ 317 h 367"/>
                <a:gd name="T88" fmla="*/ 271 w 470"/>
                <a:gd name="T89" fmla="*/ 230 h 367"/>
                <a:gd name="T90" fmla="*/ 453 w 470"/>
                <a:gd name="T91" fmla="*/ 300 h 367"/>
                <a:gd name="T92" fmla="*/ 419 w 470"/>
                <a:gd name="T93" fmla="*/ 31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70" h="367">
                  <a:moveTo>
                    <a:pt x="463" y="287"/>
                  </a:moveTo>
                  <a:cubicBezTo>
                    <a:pt x="331" y="184"/>
                    <a:pt x="331" y="184"/>
                    <a:pt x="331" y="184"/>
                  </a:cubicBezTo>
                  <a:cubicBezTo>
                    <a:pt x="463" y="80"/>
                    <a:pt x="463" y="80"/>
                    <a:pt x="463" y="80"/>
                  </a:cubicBezTo>
                  <a:cubicBezTo>
                    <a:pt x="468" y="76"/>
                    <a:pt x="470" y="71"/>
                    <a:pt x="469" y="65"/>
                  </a:cubicBezTo>
                  <a:cubicBezTo>
                    <a:pt x="468" y="59"/>
                    <a:pt x="465" y="55"/>
                    <a:pt x="460" y="52"/>
                  </a:cubicBezTo>
                  <a:cubicBezTo>
                    <a:pt x="427" y="35"/>
                    <a:pt x="427" y="35"/>
                    <a:pt x="427" y="35"/>
                  </a:cubicBezTo>
                  <a:cubicBezTo>
                    <a:pt x="424" y="34"/>
                    <a:pt x="422" y="33"/>
                    <a:pt x="419" y="33"/>
                  </a:cubicBezTo>
                  <a:cubicBezTo>
                    <a:pt x="416" y="33"/>
                    <a:pt x="414" y="34"/>
                    <a:pt x="411" y="35"/>
                  </a:cubicBezTo>
                  <a:cubicBezTo>
                    <a:pt x="231" y="136"/>
                    <a:pt x="231" y="136"/>
                    <a:pt x="231" y="136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01" y="118"/>
                    <a:pt x="200" y="118"/>
                    <a:pt x="199" y="118"/>
                  </a:cubicBezTo>
                  <a:cubicBezTo>
                    <a:pt x="202" y="109"/>
                    <a:pt x="203" y="101"/>
                    <a:pt x="202" y="93"/>
                  </a:cubicBezTo>
                  <a:cubicBezTo>
                    <a:pt x="201" y="79"/>
                    <a:pt x="196" y="66"/>
                    <a:pt x="187" y="54"/>
                  </a:cubicBezTo>
                  <a:cubicBezTo>
                    <a:pt x="179" y="42"/>
                    <a:pt x="167" y="31"/>
                    <a:pt x="153" y="22"/>
                  </a:cubicBezTo>
                  <a:cubicBezTo>
                    <a:pt x="130" y="7"/>
                    <a:pt x="106" y="0"/>
                    <a:pt x="81" y="0"/>
                  </a:cubicBezTo>
                  <a:cubicBezTo>
                    <a:pt x="57" y="0"/>
                    <a:pt x="38" y="7"/>
                    <a:pt x="23" y="21"/>
                  </a:cubicBezTo>
                  <a:cubicBezTo>
                    <a:pt x="15" y="27"/>
                    <a:pt x="10" y="35"/>
                    <a:pt x="6" y="45"/>
                  </a:cubicBezTo>
                  <a:cubicBezTo>
                    <a:pt x="3" y="54"/>
                    <a:pt x="1" y="64"/>
                    <a:pt x="2" y="74"/>
                  </a:cubicBezTo>
                  <a:cubicBezTo>
                    <a:pt x="4" y="88"/>
                    <a:pt x="8" y="100"/>
                    <a:pt x="17" y="113"/>
                  </a:cubicBezTo>
                  <a:cubicBezTo>
                    <a:pt x="25" y="125"/>
                    <a:pt x="37" y="136"/>
                    <a:pt x="51" y="145"/>
                  </a:cubicBezTo>
                  <a:cubicBezTo>
                    <a:pt x="74" y="160"/>
                    <a:pt x="98" y="167"/>
                    <a:pt x="124" y="167"/>
                  </a:cubicBezTo>
                  <a:cubicBezTo>
                    <a:pt x="138" y="167"/>
                    <a:pt x="151" y="164"/>
                    <a:pt x="163" y="159"/>
                  </a:cubicBezTo>
                  <a:cubicBezTo>
                    <a:pt x="164" y="161"/>
                    <a:pt x="166" y="163"/>
                    <a:pt x="169" y="165"/>
                  </a:cubicBezTo>
                  <a:cubicBezTo>
                    <a:pt x="200" y="184"/>
                    <a:pt x="200" y="184"/>
                    <a:pt x="200" y="184"/>
                  </a:cubicBezTo>
                  <a:cubicBezTo>
                    <a:pt x="169" y="203"/>
                    <a:pt x="169" y="203"/>
                    <a:pt x="169" y="203"/>
                  </a:cubicBezTo>
                  <a:cubicBezTo>
                    <a:pt x="166" y="204"/>
                    <a:pt x="164" y="206"/>
                    <a:pt x="163" y="208"/>
                  </a:cubicBezTo>
                  <a:cubicBezTo>
                    <a:pt x="151" y="203"/>
                    <a:pt x="138" y="200"/>
                    <a:pt x="124" y="200"/>
                  </a:cubicBezTo>
                  <a:cubicBezTo>
                    <a:pt x="98" y="200"/>
                    <a:pt x="74" y="208"/>
                    <a:pt x="51" y="222"/>
                  </a:cubicBezTo>
                  <a:cubicBezTo>
                    <a:pt x="37" y="231"/>
                    <a:pt x="25" y="242"/>
                    <a:pt x="17" y="254"/>
                  </a:cubicBezTo>
                  <a:cubicBezTo>
                    <a:pt x="8" y="267"/>
                    <a:pt x="4" y="280"/>
                    <a:pt x="2" y="293"/>
                  </a:cubicBezTo>
                  <a:cubicBezTo>
                    <a:pt x="0" y="314"/>
                    <a:pt x="7" y="332"/>
                    <a:pt x="23" y="347"/>
                  </a:cubicBezTo>
                  <a:cubicBezTo>
                    <a:pt x="38" y="360"/>
                    <a:pt x="57" y="367"/>
                    <a:pt x="81" y="367"/>
                  </a:cubicBezTo>
                  <a:cubicBezTo>
                    <a:pt x="106" y="367"/>
                    <a:pt x="130" y="360"/>
                    <a:pt x="153" y="345"/>
                  </a:cubicBezTo>
                  <a:cubicBezTo>
                    <a:pt x="167" y="336"/>
                    <a:pt x="179" y="325"/>
                    <a:pt x="187" y="313"/>
                  </a:cubicBezTo>
                  <a:cubicBezTo>
                    <a:pt x="196" y="301"/>
                    <a:pt x="201" y="288"/>
                    <a:pt x="202" y="275"/>
                  </a:cubicBezTo>
                  <a:cubicBezTo>
                    <a:pt x="203" y="266"/>
                    <a:pt x="202" y="258"/>
                    <a:pt x="199" y="249"/>
                  </a:cubicBezTo>
                  <a:cubicBezTo>
                    <a:pt x="200" y="249"/>
                    <a:pt x="201" y="249"/>
                    <a:pt x="203" y="248"/>
                  </a:cubicBezTo>
                  <a:cubicBezTo>
                    <a:pt x="231" y="231"/>
                    <a:pt x="231" y="231"/>
                    <a:pt x="231" y="231"/>
                  </a:cubicBezTo>
                  <a:cubicBezTo>
                    <a:pt x="411" y="332"/>
                    <a:pt x="411" y="332"/>
                    <a:pt x="411" y="332"/>
                  </a:cubicBezTo>
                  <a:cubicBezTo>
                    <a:pt x="414" y="333"/>
                    <a:pt x="416" y="334"/>
                    <a:pt x="419" y="334"/>
                  </a:cubicBezTo>
                  <a:cubicBezTo>
                    <a:pt x="422" y="334"/>
                    <a:pt x="424" y="333"/>
                    <a:pt x="427" y="332"/>
                  </a:cubicBezTo>
                  <a:cubicBezTo>
                    <a:pt x="460" y="315"/>
                    <a:pt x="460" y="315"/>
                    <a:pt x="460" y="315"/>
                  </a:cubicBezTo>
                  <a:cubicBezTo>
                    <a:pt x="465" y="312"/>
                    <a:pt x="468" y="308"/>
                    <a:pt x="469" y="302"/>
                  </a:cubicBezTo>
                  <a:cubicBezTo>
                    <a:pt x="470" y="296"/>
                    <a:pt x="468" y="291"/>
                    <a:pt x="463" y="287"/>
                  </a:cubicBezTo>
                  <a:close/>
                  <a:moveTo>
                    <a:pt x="153" y="116"/>
                  </a:moveTo>
                  <a:cubicBezTo>
                    <a:pt x="146" y="122"/>
                    <a:pt x="136" y="125"/>
                    <a:pt x="124" y="125"/>
                  </a:cubicBezTo>
                  <a:cubicBezTo>
                    <a:pt x="106" y="125"/>
                    <a:pt x="89" y="120"/>
                    <a:pt x="73" y="110"/>
                  </a:cubicBezTo>
                  <a:cubicBezTo>
                    <a:pt x="59" y="101"/>
                    <a:pt x="50" y="91"/>
                    <a:pt x="46" y="79"/>
                  </a:cubicBezTo>
                  <a:cubicBezTo>
                    <a:pt x="42" y="68"/>
                    <a:pt x="43" y="58"/>
                    <a:pt x="51" y="51"/>
                  </a:cubicBezTo>
                  <a:cubicBezTo>
                    <a:pt x="58" y="45"/>
                    <a:pt x="68" y="42"/>
                    <a:pt x="81" y="42"/>
                  </a:cubicBezTo>
                  <a:cubicBezTo>
                    <a:pt x="98" y="42"/>
                    <a:pt x="115" y="47"/>
                    <a:pt x="131" y="57"/>
                  </a:cubicBezTo>
                  <a:cubicBezTo>
                    <a:pt x="145" y="66"/>
                    <a:pt x="154" y="76"/>
                    <a:pt x="158" y="88"/>
                  </a:cubicBezTo>
                  <a:cubicBezTo>
                    <a:pt x="163" y="99"/>
                    <a:pt x="161" y="108"/>
                    <a:pt x="153" y="116"/>
                  </a:cubicBezTo>
                  <a:close/>
                  <a:moveTo>
                    <a:pt x="158" y="279"/>
                  </a:moveTo>
                  <a:cubicBezTo>
                    <a:pt x="154" y="291"/>
                    <a:pt x="145" y="301"/>
                    <a:pt x="131" y="310"/>
                  </a:cubicBezTo>
                  <a:cubicBezTo>
                    <a:pt x="115" y="320"/>
                    <a:pt x="98" y="325"/>
                    <a:pt x="81" y="325"/>
                  </a:cubicBezTo>
                  <a:cubicBezTo>
                    <a:pt x="68" y="325"/>
                    <a:pt x="58" y="322"/>
                    <a:pt x="51" y="316"/>
                  </a:cubicBezTo>
                  <a:cubicBezTo>
                    <a:pt x="43" y="309"/>
                    <a:pt x="42" y="299"/>
                    <a:pt x="46" y="288"/>
                  </a:cubicBezTo>
                  <a:cubicBezTo>
                    <a:pt x="50" y="276"/>
                    <a:pt x="59" y="266"/>
                    <a:pt x="73" y="257"/>
                  </a:cubicBezTo>
                  <a:cubicBezTo>
                    <a:pt x="89" y="247"/>
                    <a:pt x="106" y="242"/>
                    <a:pt x="124" y="242"/>
                  </a:cubicBezTo>
                  <a:cubicBezTo>
                    <a:pt x="136" y="242"/>
                    <a:pt x="146" y="245"/>
                    <a:pt x="153" y="251"/>
                  </a:cubicBezTo>
                  <a:cubicBezTo>
                    <a:pt x="161" y="259"/>
                    <a:pt x="163" y="268"/>
                    <a:pt x="158" y="279"/>
                  </a:cubicBezTo>
                  <a:close/>
                  <a:moveTo>
                    <a:pt x="177" y="150"/>
                  </a:moveTo>
                  <a:cubicBezTo>
                    <a:pt x="180" y="148"/>
                    <a:pt x="180" y="148"/>
                    <a:pt x="180" y="148"/>
                  </a:cubicBezTo>
                  <a:cubicBezTo>
                    <a:pt x="180" y="148"/>
                    <a:pt x="180" y="147"/>
                    <a:pt x="180" y="147"/>
                  </a:cubicBezTo>
                  <a:cubicBezTo>
                    <a:pt x="181" y="147"/>
                    <a:pt x="181" y="147"/>
                    <a:pt x="181" y="146"/>
                  </a:cubicBezTo>
                  <a:cubicBezTo>
                    <a:pt x="182" y="146"/>
                    <a:pt x="183" y="145"/>
                    <a:pt x="185" y="143"/>
                  </a:cubicBezTo>
                  <a:cubicBezTo>
                    <a:pt x="186" y="142"/>
                    <a:pt x="187" y="141"/>
                    <a:pt x="187" y="140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215" y="146"/>
                    <a:pt x="215" y="146"/>
                    <a:pt x="215" y="146"/>
                  </a:cubicBezTo>
                  <a:cubicBezTo>
                    <a:pt x="211" y="148"/>
                    <a:pt x="211" y="148"/>
                    <a:pt x="211" y="148"/>
                  </a:cubicBezTo>
                  <a:cubicBezTo>
                    <a:pt x="205" y="151"/>
                    <a:pt x="202" y="156"/>
                    <a:pt x="202" y="162"/>
                  </a:cubicBezTo>
                  <a:cubicBezTo>
                    <a:pt x="202" y="165"/>
                    <a:pt x="202" y="165"/>
                    <a:pt x="202" y="165"/>
                  </a:cubicBezTo>
                  <a:lnTo>
                    <a:pt x="177" y="150"/>
                  </a:lnTo>
                  <a:close/>
                  <a:moveTo>
                    <a:pt x="236" y="209"/>
                  </a:moveTo>
                  <a:cubicBezTo>
                    <a:pt x="194" y="234"/>
                    <a:pt x="194" y="234"/>
                    <a:pt x="194" y="234"/>
                  </a:cubicBezTo>
                  <a:cubicBezTo>
                    <a:pt x="187" y="227"/>
                    <a:pt x="187" y="227"/>
                    <a:pt x="187" y="227"/>
                  </a:cubicBezTo>
                  <a:cubicBezTo>
                    <a:pt x="186" y="226"/>
                    <a:pt x="186" y="225"/>
                    <a:pt x="184" y="224"/>
                  </a:cubicBezTo>
                  <a:cubicBezTo>
                    <a:pt x="183" y="222"/>
                    <a:pt x="182" y="221"/>
                    <a:pt x="181" y="221"/>
                  </a:cubicBezTo>
                  <a:cubicBezTo>
                    <a:pt x="181" y="220"/>
                    <a:pt x="180" y="219"/>
                    <a:pt x="180" y="219"/>
                  </a:cubicBezTo>
                  <a:cubicBezTo>
                    <a:pt x="177" y="217"/>
                    <a:pt x="177" y="217"/>
                    <a:pt x="177" y="217"/>
                  </a:cubicBezTo>
                  <a:cubicBezTo>
                    <a:pt x="219" y="192"/>
                    <a:pt x="219" y="192"/>
                    <a:pt x="219" y="192"/>
                  </a:cubicBezTo>
                  <a:cubicBezTo>
                    <a:pt x="219" y="162"/>
                    <a:pt x="219" y="162"/>
                    <a:pt x="219" y="162"/>
                  </a:cubicBezTo>
                  <a:cubicBezTo>
                    <a:pt x="419" y="50"/>
                    <a:pt x="419" y="50"/>
                    <a:pt x="419" y="50"/>
                  </a:cubicBezTo>
                  <a:cubicBezTo>
                    <a:pt x="453" y="67"/>
                    <a:pt x="453" y="67"/>
                    <a:pt x="453" y="67"/>
                  </a:cubicBezTo>
                  <a:cubicBezTo>
                    <a:pt x="261" y="217"/>
                    <a:pt x="261" y="217"/>
                    <a:pt x="261" y="217"/>
                  </a:cubicBezTo>
                  <a:lnTo>
                    <a:pt x="236" y="209"/>
                  </a:lnTo>
                  <a:close/>
                  <a:moveTo>
                    <a:pt x="419" y="317"/>
                  </a:moveTo>
                  <a:cubicBezTo>
                    <a:pt x="267" y="232"/>
                    <a:pt x="267" y="232"/>
                    <a:pt x="267" y="232"/>
                  </a:cubicBezTo>
                  <a:cubicBezTo>
                    <a:pt x="269" y="231"/>
                    <a:pt x="271" y="230"/>
                    <a:pt x="271" y="230"/>
                  </a:cubicBezTo>
                  <a:cubicBezTo>
                    <a:pt x="317" y="194"/>
                    <a:pt x="317" y="194"/>
                    <a:pt x="317" y="194"/>
                  </a:cubicBezTo>
                  <a:cubicBezTo>
                    <a:pt x="453" y="300"/>
                    <a:pt x="453" y="300"/>
                    <a:pt x="453" y="300"/>
                  </a:cubicBezTo>
                  <a:lnTo>
                    <a:pt x="419" y="317"/>
                  </a:lnTo>
                  <a:close/>
                  <a:moveTo>
                    <a:pt x="419" y="317"/>
                  </a:moveTo>
                  <a:cubicBezTo>
                    <a:pt x="419" y="317"/>
                    <a:pt x="419" y="317"/>
                    <a:pt x="419" y="3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92" name="Freeform 86"/>
            <p:cNvSpPr>
              <a:spLocks noEditPoints="1"/>
            </p:cNvSpPr>
            <p:nvPr/>
          </p:nvSpPr>
          <p:spPr bwMode="auto">
            <a:xfrm>
              <a:off x="8193088" y="3324225"/>
              <a:ext cx="44450" cy="44450"/>
            </a:xfrm>
            <a:custGeom>
              <a:avLst/>
              <a:gdLst>
                <a:gd name="T0" fmla="*/ 16 w 33"/>
                <a:gd name="T1" fmla="*/ 0 h 33"/>
                <a:gd name="T2" fmla="*/ 5 w 33"/>
                <a:gd name="T3" fmla="*/ 5 h 33"/>
                <a:gd name="T4" fmla="*/ 0 w 33"/>
                <a:gd name="T5" fmla="*/ 17 h 33"/>
                <a:gd name="T6" fmla="*/ 5 w 33"/>
                <a:gd name="T7" fmla="*/ 28 h 33"/>
                <a:gd name="T8" fmla="*/ 16 w 33"/>
                <a:gd name="T9" fmla="*/ 33 h 33"/>
                <a:gd name="T10" fmla="*/ 28 w 33"/>
                <a:gd name="T11" fmla="*/ 28 h 33"/>
                <a:gd name="T12" fmla="*/ 33 w 33"/>
                <a:gd name="T13" fmla="*/ 17 h 33"/>
                <a:gd name="T14" fmla="*/ 28 w 33"/>
                <a:gd name="T15" fmla="*/ 5 h 33"/>
                <a:gd name="T16" fmla="*/ 16 w 33"/>
                <a:gd name="T17" fmla="*/ 0 h 33"/>
                <a:gd name="T18" fmla="*/ 16 w 33"/>
                <a:gd name="T19" fmla="*/ 0 h 33"/>
                <a:gd name="T20" fmla="*/ 16 w 33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0" y="21"/>
                    <a:pt x="1" y="25"/>
                    <a:pt x="5" y="28"/>
                  </a:cubicBezTo>
                  <a:cubicBezTo>
                    <a:pt x="8" y="32"/>
                    <a:pt x="12" y="33"/>
                    <a:pt x="16" y="33"/>
                  </a:cubicBezTo>
                  <a:cubicBezTo>
                    <a:pt x="21" y="33"/>
                    <a:pt x="25" y="32"/>
                    <a:pt x="28" y="28"/>
                  </a:cubicBezTo>
                  <a:cubicBezTo>
                    <a:pt x="31" y="25"/>
                    <a:pt x="33" y="21"/>
                    <a:pt x="33" y="17"/>
                  </a:cubicBezTo>
                  <a:cubicBezTo>
                    <a:pt x="33" y="12"/>
                    <a:pt x="31" y="8"/>
                    <a:pt x="28" y="5"/>
                  </a:cubicBezTo>
                  <a:cubicBezTo>
                    <a:pt x="25" y="2"/>
                    <a:pt x="21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</p:spTree>
    <p:extLst>
      <p:ext uri="{BB962C8B-B14F-4D97-AF65-F5344CB8AC3E}">
        <p14:creationId xmlns:p14="http://schemas.microsoft.com/office/powerpoint/2010/main" val="4090316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グループ化 92"/>
          <p:cNvGrpSpPr/>
          <p:nvPr/>
        </p:nvGrpSpPr>
        <p:grpSpPr>
          <a:xfrm>
            <a:off x="1023603" y="1485671"/>
            <a:ext cx="1269804" cy="1307898"/>
            <a:chOff x="511175" y="511175"/>
            <a:chExt cx="635000" cy="654050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762000" y="511175"/>
              <a:ext cx="384175" cy="654050"/>
            </a:xfrm>
            <a:custGeom>
              <a:avLst/>
              <a:gdLst>
                <a:gd name="T0" fmla="*/ 47 w 152"/>
                <a:gd name="T1" fmla="*/ 130 h 260"/>
                <a:gd name="T2" fmla="*/ 149 w 152"/>
                <a:gd name="T3" fmla="*/ 28 h 260"/>
                <a:gd name="T4" fmla="*/ 152 w 152"/>
                <a:gd name="T5" fmla="*/ 22 h 260"/>
                <a:gd name="T6" fmla="*/ 149 w 152"/>
                <a:gd name="T7" fmla="*/ 16 h 260"/>
                <a:gd name="T8" fmla="*/ 136 w 152"/>
                <a:gd name="T9" fmla="*/ 3 h 260"/>
                <a:gd name="T10" fmla="*/ 130 w 152"/>
                <a:gd name="T11" fmla="*/ 0 h 260"/>
                <a:gd name="T12" fmla="*/ 124 w 152"/>
                <a:gd name="T13" fmla="*/ 3 h 260"/>
                <a:gd name="T14" fmla="*/ 3 w 152"/>
                <a:gd name="T15" fmla="*/ 124 h 260"/>
                <a:gd name="T16" fmla="*/ 0 w 152"/>
                <a:gd name="T17" fmla="*/ 130 h 260"/>
                <a:gd name="T18" fmla="*/ 3 w 152"/>
                <a:gd name="T19" fmla="*/ 136 h 260"/>
                <a:gd name="T20" fmla="*/ 124 w 152"/>
                <a:gd name="T21" fmla="*/ 258 h 260"/>
                <a:gd name="T22" fmla="*/ 130 w 152"/>
                <a:gd name="T23" fmla="*/ 260 h 260"/>
                <a:gd name="T24" fmla="*/ 136 w 152"/>
                <a:gd name="T25" fmla="*/ 258 h 260"/>
                <a:gd name="T26" fmla="*/ 149 w 152"/>
                <a:gd name="T27" fmla="*/ 245 h 260"/>
                <a:gd name="T28" fmla="*/ 152 w 152"/>
                <a:gd name="T29" fmla="*/ 239 h 260"/>
                <a:gd name="T30" fmla="*/ 149 w 152"/>
                <a:gd name="T31" fmla="*/ 233 h 260"/>
                <a:gd name="T32" fmla="*/ 47 w 152"/>
                <a:gd name="T33" fmla="*/ 130 h 260"/>
                <a:gd name="T34" fmla="*/ 47 w 152"/>
                <a:gd name="T35" fmla="*/ 130 h 260"/>
                <a:gd name="T36" fmla="*/ 47 w 152"/>
                <a:gd name="T37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47" y="130"/>
                  </a:moveTo>
                  <a:cubicBezTo>
                    <a:pt x="149" y="28"/>
                    <a:pt x="149" y="28"/>
                    <a:pt x="149" y="28"/>
                  </a:cubicBezTo>
                  <a:cubicBezTo>
                    <a:pt x="151" y="26"/>
                    <a:pt x="152" y="24"/>
                    <a:pt x="152" y="22"/>
                  </a:cubicBezTo>
                  <a:cubicBezTo>
                    <a:pt x="152" y="19"/>
                    <a:pt x="151" y="17"/>
                    <a:pt x="149" y="16"/>
                  </a:cubicBezTo>
                  <a:cubicBezTo>
                    <a:pt x="136" y="3"/>
                    <a:pt x="136" y="3"/>
                    <a:pt x="136" y="3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126" y="259"/>
                    <a:pt x="128" y="260"/>
                    <a:pt x="130" y="260"/>
                  </a:cubicBezTo>
                  <a:cubicBezTo>
                    <a:pt x="132" y="260"/>
                    <a:pt x="134" y="259"/>
                    <a:pt x="136" y="258"/>
                  </a:cubicBezTo>
                  <a:cubicBezTo>
                    <a:pt x="149" y="245"/>
                    <a:pt x="149" y="245"/>
                    <a:pt x="149" y="245"/>
                  </a:cubicBezTo>
                  <a:cubicBezTo>
                    <a:pt x="151" y="243"/>
                    <a:pt x="152" y="241"/>
                    <a:pt x="152" y="239"/>
                  </a:cubicBezTo>
                  <a:cubicBezTo>
                    <a:pt x="152" y="236"/>
                    <a:pt x="151" y="234"/>
                    <a:pt x="149" y="233"/>
                  </a:cubicBezTo>
                  <a:lnTo>
                    <a:pt x="47" y="130"/>
                  </a:lnTo>
                  <a:close/>
                  <a:moveTo>
                    <a:pt x="47" y="130"/>
                  </a:moveTo>
                  <a:cubicBezTo>
                    <a:pt x="47" y="130"/>
                    <a:pt x="47" y="130"/>
                    <a:pt x="47" y="13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511175" y="511175"/>
              <a:ext cx="382588" cy="654050"/>
            </a:xfrm>
            <a:custGeom>
              <a:avLst/>
              <a:gdLst>
                <a:gd name="T0" fmla="*/ 47 w 152"/>
                <a:gd name="T1" fmla="*/ 130 h 260"/>
                <a:gd name="T2" fmla="*/ 149 w 152"/>
                <a:gd name="T3" fmla="*/ 28 h 260"/>
                <a:gd name="T4" fmla="*/ 152 w 152"/>
                <a:gd name="T5" fmla="*/ 22 h 260"/>
                <a:gd name="T6" fmla="*/ 149 w 152"/>
                <a:gd name="T7" fmla="*/ 16 h 260"/>
                <a:gd name="T8" fmla="*/ 136 w 152"/>
                <a:gd name="T9" fmla="*/ 3 h 260"/>
                <a:gd name="T10" fmla="*/ 130 w 152"/>
                <a:gd name="T11" fmla="*/ 0 h 260"/>
                <a:gd name="T12" fmla="*/ 124 w 152"/>
                <a:gd name="T13" fmla="*/ 3 h 260"/>
                <a:gd name="T14" fmla="*/ 3 w 152"/>
                <a:gd name="T15" fmla="*/ 124 h 260"/>
                <a:gd name="T16" fmla="*/ 0 w 152"/>
                <a:gd name="T17" fmla="*/ 130 h 260"/>
                <a:gd name="T18" fmla="*/ 3 w 152"/>
                <a:gd name="T19" fmla="*/ 136 h 260"/>
                <a:gd name="T20" fmla="*/ 124 w 152"/>
                <a:gd name="T21" fmla="*/ 258 h 260"/>
                <a:gd name="T22" fmla="*/ 130 w 152"/>
                <a:gd name="T23" fmla="*/ 260 h 260"/>
                <a:gd name="T24" fmla="*/ 136 w 152"/>
                <a:gd name="T25" fmla="*/ 258 h 260"/>
                <a:gd name="T26" fmla="*/ 149 w 152"/>
                <a:gd name="T27" fmla="*/ 245 h 260"/>
                <a:gd name="T28" fmla="*/ 152 w 152"/>
                <a:gd name="T29" fmla="*/ 239 h 260"/>
                <a:gd name="T30" fmla="*/ 149 w 152"/>
                <a:gd name="T31" fmla="*/ 233 h 260"/>
                <a:gd name="T32" fmla="*/ 47 w 152"/>
                <a:gd name="T33" fmla="*/ 130 h 260"/>
                <a:gd name="T34" fmla="*/ 47 w 152"/>
                <a:gd name="T35" fmla="*/ 130 h 260"/>
                <a:gd name="T36" fmla="*/ 47 w 152"/>
                <a:gd name="T37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260">
                  <a:moveTo>
                    <a:pt x="47" y="130"/>
                  </a:moveTo>
                  <a:cubicBezTo>
                    <a:pt x="149" y="28"/>
                    <a:pt x="149" y="28"/>
                    <a:pt x="149" y="28"/>
                  </a:cubicBezTo>
                  <a:cubicBezTo>
                    <a:pt x="151" y="26"/>
                    <a:pt x="152" y="24"/>
                    <a:pt x="152" y="22"/>
                  </a:cubicBezTo>
                  <a:cubicBezTo>
                    <a:pt x="152" y="19"/>
                    <a:pt x="151" y="17"/>
                    <a:pt x="149" y="16"/>
                  </a:cubicBezTo>
                  <a:cubicBezTo>
                    <a:pt x="136" y="3"/>
                    <a:pt x="136" y="3"/>
                    <a:pt x="136" y="3"/>
                  </a:cubicBezTo>
                  <a:cubicBezTo>
                    <a:pt x="134" y="1"/>
                    <a:pt x="132" y="0"/>
                    <a:pt x="130" y="0"/>
                  </a:cubicBezTo>
                  <a:cubicBezTo>
                    <a:pt x="128" y="0"/>
                    <a:pt x="126" y="1"/>
                    <a:pt x="124" y="3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6"/>
                    <a:pt x="0" y="128"/>
                    <a:pt x="0" y="130"/>
                  </a:cubicBezTo>
                  <a:cubicBezTo>
                    <a:pt x="0" y="132"/>
                    <a:pt x="1" y="134"/>
                    <a:pt x="3" y="136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126" y="259"/>
                    <a:pt x="128" y="260"/>
                    <a:pt x="130" y="260"/>
                  </a:cubicBezTo>
                  <a:cubicBezTo>
                    <a:pt x="132" y="260"/>
                    <a:pt x="134" y="259"/>
                    <a:pt x="136" y="258"/>
                  </a:cubicBezTo>
                  <a:cubicBezTo>
                    <a:pt x="149" y="245"/>
                    <a:pt x="149" y="245"/>
                    <a:pt x="149" y="245"/>
                  </a:cubicBezTo>
                  <a:cubicBezTo>
                    <a:pt x="151" y="243"/>
                    <a:pt x="152" y="241"/>
                    <a:pt x="152" y="239"/>
                  </a:cubicBezTo>
                  <a:cubicBezTo>
                    <a:pt x="152" y="236"/>
                    <a:pt x="151" y="234"/>
                    <a:pt x="149" y="233"/>
                  </a:cubicBezTo>
                  <a:lnTo>
                    <a:pt x="47" y="130"/>
                  </a:lnTo>
                  <a:close/>
                  <a:moveTo>
                    <a:pt x="47" y="130"/>
                  </a:moveTo>
                  <a:cubicBezTo>
                    <a:pt x="47" y="130"/>
                    <a:pt x="47" y="130"/>
                    <a:pt x="47" y="13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6" name="Freeform 10"/>
          <p:cNvSpPr>
            <a:spLocks noEditPoints="1"/>
          </p:cNvSpPr>
          <p:nvPr/>
        </p:nvSpPr>
        <p:spPr bwMode="auto">
          <a:xfrm>
            <a:off x="4104127" y="1718997"/>
            <a:ext cx="1266631" cy="841246"/>
          </a:xfrm>
          <a:custGeom>
            <a:avLst/>
            <a:gdLst>
              <a:gd name="T0" fmla="*/ 499 w 502"/>
              <a:gd name="T1" fmla="*/ 20 h 334"/>
              <a:gd name="T2" fmla="*/ 486 w 502"/>
              <a:gd name="T3" fmla="*/ 5 h 334"/>
              <a:gd name="T4" fmla="*/ 468 w 502"/>
              <a:gd name="T5" fmla="*/ 0 h 334"/>
              <a:gd name="T6" fmla="*/ 268 w 502"/>
              <a:gd name="T7" fmla="*/ 0 h 334"/>
              <a:gd name="T8" fmla="*/ 243 w 502"/>
              <a:gd name="T9" fmla="*/ 11 h 334"/>
              <a:gd name="T10" fmla="*/ 9 w 502"/>
              <a:gd name="T11" fmla="*/ 278 h 334"/>
              <a:gd name="T12" fmla="*/ 1 w 502"/>
              <a:gd name="T13" fmla="*/ 296 h 334"/>
              <a:gd name="T14" fmla="*/ 4 w 502"/>
              <a:gd name="T15" fmla="*/ 314 h 334"/>
              <a:gd name="T16" fmla="*/ 16 w 502"/>
              <a:gd name="T17" fmla="*/ 328 h 334"/>
              <a:gd name="T18" fmla="*/ 34 w 502"/>
              <a:gd name="T19" fmla="*/ 334 h 334"/>
              <a:gd name="T20" fmla="*/ 235 w 502"/>
              <a:gd name="T21" fmla="*/ 334 h 334"/>
              <a:gd name="T22" fmla="*/ 260 w 502"/>
              <a:gd name="T23" fmla="*/ 322 h 334"/>
              <a:gd name="T24" fmla="*/ 493 w 502"/>
              <a:gd name="T25" fmla="*/ 55 h 334"/>
              <a:gd name="T26" fmla="*/ 501 w 502"/>
              <a:gd name="T27" fmla="*/ 38 h 334"/>
              <a:gd name="T28" fmla="*/ 499 w 502"/>
              <a:gd name="T29" fmla="*/ 20 h 334"/>
              <a:gd name="T30" fmla="*/ 235 w 502"/>
              <a:gd name="T31" fmla="*/ 300 h 334"/>
              <a:gd name="T32" fmla="*/ 34 w 502"/>
              <a:gd name="T33" fmla="*/ 300 h 334"/>
              <a:gd name="T34" fmla="*/ 122 w 502"/>
              <a:gd name="T35" fmla="*/ 200 h 334"/>
              <a:gd name="T36" fmla="*/ 322 w 502"/>
              <a:gd name="T37" fmla="*/ 200 h 334"/>
              <a:gd name="T38" fmla="*/ 235 w 502"/>
              <a:gd name="T39" fmla="*/ 300 h 334"/>
              <a:gd name="T40" fmla="*/ 235 w 502"/>
              <a:gd name="T41" fmla="*/ 300 h 334"/>
              <a:gd name="T42" fmla="*/ 235 w 502"/>
              <a:gd name="T43" fmla="*/ 30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2" h="334">
                <a:moveTo>
                  <a:pt x="499" y="20"/>
                </a:moveTo>
                <a:cubicBezTo>
                  <a:pt x="496" y="14"/>
                  <a:pt x="492" y="9"/>
                  <a:pt x="486" y="5"/>
                </a:cubicBezTo>
                <a:cubicBezTo>
                  <a:pt x="481" y="2"/>
                  <a:pt x="475" y="0"/>
                  <a:pt x="468" y="0"/>
                </a:cubicBezTo>
                <a:cubicBezTo>
                  <a:pt x="268" y="0"/>
                  <a:pt x="268" y="0"/>
                  <a:pt x="268" y="0"/>
                </a:cubicBezTo>
                <a:cubicBezTo>
                  <a:pt x="258" y="0"/>
                  <a:pt x="250" y="4"/>
                  <a:pt x="243" y="11"/>
                </a:cubicBezTo>
                <a:cubicBezTo>
                  <a:pt x="9" y="278"/>
                  <a:pt x="9" y="278"/>
                  <a:pt x="9" y="278"/>
                </a:cubicBezTo>
                <a:cubicBezTo>
                  <a:pt x="5" y="283"/>
                  <a:pt x="2" y="289"/>
                  <a:pt x="1" y="296"/>
                </a:cubicBezTo>
                <a:cubicBezTo>
                  <a:pt x="0" y="302"/>
                  <a:pt x="1" y="308"/>
                  <a:pt x="4" y="314"/>
                </a:cubicBezTo>
                <a:cubicBezTo>
                  <a:pt x="7" y="320"/>
                  <a:pt x="11" y="325"/>
                  <a:pt x="16" y="328"/>
                </a:cubicBezTo>
                <a:cubicBezTo>
                  <a:pt x="22" y="332"/>
                  <a:pt x="28" y="334"/>
                  <a:pt x="34" y="334"/>
                </a:cubicBezTo>
                <a:cubicBezTo>
                  <a:pt x="235" y="334"/>
                  <a:pt x="235" y="334"/>
                  <a:pt x="235" y="334"/>
                </a:cubicBezTo>
                <a:cubicBezTo>
                  <a:pt x="245" y="334"/>
                  <a:pt x="253" y="330"/>
                  <a:pt x="260" y="322"/>
                </a:cubicBezTo>
                <a:cubicBezTo>
                  <a:pt x="493" y="55"/>
                  <a:pt x="493" y="55"/>
                  <a:pt x="493" y="55"/>
                </a:cubicBezTo>
                <a:cubicBezTo>
                  <a:pt x="498" y="50"/>
                  <a:pt x="500" y="45"/>
                  <a:pt x="501" y="38"/>
                </a:cubicBezTo>
                <a:cubicBezTo>
                  <a:pt x="502" y="32"/>
                  <a:pt x="501" y="25"/>
                  <a:pt x="499" y="20"/>
                </a:cubicBezTo>
                <a:close/>
                <a:moveTo>
                  <a:pt x="235" y="300"/>
                </a:moveTo>
                <a:cubicBezTo>
                  <a:pt x="34" y="300"/>
                  <a:pt x="34" y="300"/>
                  <a:pt x="34" y="300"/>
                </a:cubicBezTo>
                <a:cubicBezTo>
                  <a:pt x="122" y="200"/>
                  <a:pt x="122" y="200"/>
                  <a:pt x="122" y="200"/>
                </a:cubicBezTo>
                <a:cubicBezTo>
                  <a:pt x="322" y="200"/>
                  <a:pt x="322" y="200"/>
                  <a:pt x="322" y="200"/>
                </a:cubicBezTo>
                <a:lnTo>
                  <a:pt x="235" y="300"/>
                </a:lnTo>
                <a:close/>
                <a:moveTo>
                  <a:pt x="235" y="300"/>
                </a:moveTo>
                <a:cubicBezTo>
                  <a:pt x="235" y="300"/>
                  <a:pt x="235" y="300"/>
                  <a:pt x="235" y="30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7181476" y="1641221"/>
            <a:ext cx="1266631" cy="996798"/>
          </a:xfrm>
          <a:custGeom>
            <a:avLst/>
            <a:gdLst>
              <a:gd name="T0" fmla="*/ 459 w 467"/>
              <a:gd name="T1" fmla="*/ 167 h 367"/>
              <a:gd name="T2" fmla="*/ 421 w 467"/>
              <a:gd name="T3" fmla="*/ 133 h 367"/>
              <a:gd name="T4" fmla="*/ 465 w 467"/>
              <a:gd name="T5" fmla="*/ 131 h 367"/>
              <a:gd name="T6" fmla="*/ 467 w 467"/>
              <a:gd name="T7" fmla="*/ 108 h 367"/>
              <a:gd name="T8" fmla="*/ 459 w 467"/>
              <a:gd name="T9" fmla="*/ 100 h 367"/>
              <a:gd name="T10" fmla="*/ 454 w 467"/>
              <a:gd name="T11" fmla="*/ 10 h 367"/>
              <a:gd name="T12" fmla="*/ 446 w 467"/>
              <a:gd name="T13" fmla="*/ 0 h 367"/>
              <a:gd name="T14" fmla="*/ 402 w 467"/>
              <a:gd name="T15" fmla="*/ 6 h 367"/>
              <a:gd name="T16" fmla="*/ 282 w 467"/>
              <a:gd name="T17" fmla="*/ 100 h 367"/>
              <a:gd name="T18" fmla="*/ 249 w 467"/>
              <a:gd name="T19" fmla="*/ 0 h 367"/>
              <a:gd name="T20" fmla="*/ 208 w 467"/>
              <a:gd name="T21" fmla="*/ 6 h 367"/>
              <a:gd name="T22" fmla="*/ 89 w 467"/>
              <a:gd name="T23" fmla="*/ 100 h 367"/>
              <a:gd name="T24" fmla="*/ 57 w 467"/>
              <a:gd name="T25" fmla="*/ 0 h 367"/>
              <a:gd name="T26" fmla="*/ 15 w 467"/>
              <a:gd name="T27" fmla="*/ 3 h 367"/>
              <a:gd name="T28" fmla="*/ 37 w 467"/>
              <a:gd name="T29" fmla="*/ 100 h 367"/>
              <a:gd name="T30" fmla="*/ 2 w 467"/>
              <a:gd name="T31" fmla="*/ 102 h 367"/>
              <a:gd name="T32" fmla="*/ 0 w 467"/>
              <a:gd name="T33" fmla="*/ 125 h 367"/>
              <a:gd name="T34" fmla="*/ 8 w 467"/>
              <a:gd name="T35" fmla="*/ 133 h 367"/>
              <a:gd name="T36" fmla="*/ 54 w 467"/>
              <a:gd name="T37" fmla="*/ 167 h 367"/>
              <a:gd name="T38" fmla="*/ 2 w 467"/>
              <a:gd name="T39" fmla="*/ 169 h 367"/>
              <a:gd name="T40" fmla="*/ 0 w 467"/>
              <a:gd name="T41" fmla="*/ 192 h 367"/>
              <a:gd name="T42" fmla="*/ 8 w 467"/>
              <a:gd name="T43" fmla="*/ 200 h 367"/>
              <a:gd name="T44" fmla="*/ 104 w 467"/>
              <a:gd name="T45" fmla="*/ 361 h 367"/>
              <a:gd name="T46" fmla="*/ 112 w 467"/>
              <a:gd name="T47" fmla="*/ 367 h 367"/>
              <a:gd name="T48" fmla="*/ 162 w 467"/>
              <a:gd name="T49" fmla="*/ 361 h 367"/>
              <a:gd name="T50" fmla="*/ 260 w 467"/>
              <a:gd name="T51" fmla="*/ 200 h 367"/>
              <a:gd name="T52" fmla="*/ 311 w 467"/>
              <a:gd name="T53" fmla="*/ 367 h 367"/>
              <a:gd name="T54" fmla="*/ 361 w 467"/>
              <a:gd name="T55" fmla="*/ 361 h 367"/>
              <a:gd name="T56" fmla="*/ 459 w 467"/>
              <a:gd name="T57" fmla="*/ 200 h 367"/>
              <a:gd name="T58" fmla="*/ 467 w 467"/>
              <a:gd name="T59" fmla="*/ 192 h 367"/>
              <a:gd name="T60" fmla="*/ 465 w 467"/>
              <a:gd name="T61" fmla="*/ 169 h 367"/>
              <a:gd name="T62" fmla="*/ 134 w 467"/>
              <a:gd name="T63" fmla="*/ 279 h 367"/>
              <a:gd name="T64" fmla="*/ 133 w 467"/>
              <a:gd name="T65" fmla="*/ 279 h 367"/>
              <a:gd name="T66" fmla="*/ 114 w 467"/>
              <a:gd name="T67" fmla="*/ 200 h 367"/>
              <a:gd name="T68" fmla="*/ 134 w 467"/>
              <a:gd name="T69" fmla="*/ 278 h 367"/>
              <a:gd name="T70" fmla="*/ 106 w 467"/>
              <a:gd name="T71" fmla="*/ 167 h 367"/>
              <a:gd name="T72" fmla="*/ 173 w 467"/>
              <a:gd name="T73" fmla="*/ 133 h 367"/>
              <a:gd name="T74" fmla="*/ 214 w 467"/>
              <a:gd name="T75" fmla="*/ 167 h 367"/>
              <a:gd name="T76" fmla="*/ 241 w 467"/>
              <a:gd name="T77" fmla="*/ 133 h 367"/>
              <a:gd name="T78" fmla="*/ 214 w 467"/>
              <a:gd name="T79" fmla="*/ 167 h 367"/>
              <a:gd name="T80" fmla="*/ 331 w 467"/>
              <a:gd name="T81" fmla="*/ 279 h 367"/>
              <a:gd name="T82" fmla="*/ 331 w 467"/>
              <a:gd name="T83" fmla="*/ 279 h 367"/>
              <a:gd name="T84" fmla="*/ 309 w 467"/>
              <a:gd name="T85" fmla="*/ 200 h 367"/>
              <a:gd name="T86" fmla="*/ 331 w 467"/>
              <a:gd name="T87" fmla="*/ 278 h 367"/>
              <a:gd name="T88" fmla="*/ 300 w 467"/>
              <a:gd name="T89" fmla="*/ 167 h 367"/>
              <a:gd name="T90" fmla="*/ 369 w 467"/>
              <a:gd name="T91" fmla="*/ 133 h 367"/>
              <a:gd name="T92" fmla="*/ 360 w 467"/>
              <a:gd name="T93" fmla="*/ 16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67" h="367">
                <a:moveTo>
                  <a:pt x="465" y="169"/>
                </a:moveTo>
                <a:cubicBezTo>
                  <a:pt x="463" y="168"/>
                  <a:pt x="461" y="167"/>
                  <a:pt x="459" y="167"/>
                </a:cubicBezTo>
                <a:cubicBezTo>
                  <a:pt x="412" y="167"/>
                  <a:pt x="412" y="167"/>
                  <a:pt x="412" y="167"/>
                </a:cubicBezTo>
                <a:cubicBezTo>
                  <a:pt x="421" y="133"/>
                  <a:pt x="421" y="133"/>
                  <a:pt x="421" y="133"/>
                </a:cubicBezTo>
                <a:cubicBezTo>
                  <a:pt x="459" y="133"/>
                  <a:pt x="459" y="133"/>
                  <a:pt x="459" y="133"/>
                </a:cubicBezTo>
                <a:cubicBezTo>
                  <a:pt x="461" y="133"/>
                  <a:pt x="463" y="133"/>
                  <a:pt x="465" y="131"/>
                </a:cubicBezTo>
                <a:cubicBezTo>
                  <a:pt x="466" y="130"/>
                  <a:pt x="467" y="128"/>
                  <a:pt x="467" y="125"/>
                </a:cubicBezTo>
                <a:cubicBezTo>
                  <a:pt x="467" y="108"/>
                  <a:pt x="467" y="108"/>
                  <a:pt x="467" y="108"/>
                </a:cubicBezTo>
                <a:cubicBezTo>
                  <a:pt x="467" y="106"/>
                  <a:pt x="466" y="104"/>
                  <a:pt x="465" y="102"/>
                </a:cubicBezTo>
                <a:cubicBezTo>
                  <a:pt x="463" y="101"/>
                  <a:pt x="461" y="100"/>
                  <a:pt x="459" y="100"/>
                </a:cubicBezTo>
                <a:cubicBezTo>
                  <a:pt x="430" y="100"/>
                  <a:pt x="430" y="100"/>
                  <a:pt x="430" y="10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5" y="8"/>
                  <a:pt x="454" y="5"/>
                  <a:pt x="452" y="3"/>
                </a:cubicBezTo>
                <a:cubicBezTo>
                  <a:pt x="451" y="1"/>
                  <a:pt x="448" y="0"/>
                  <a:pt x="446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05" y="0"/>
                  <a:pt x="403" y="2"/>
                  <a:pt x="402" y="6"/>
                </a:cubicBezTo>
                <a:cubicBezTo>
                  <a:pt x="378" y="100"/>
                  <a:pt x="378" y="100"/>
                  <a:pt x="378" y="100"/>
                </a:cubicBezTo>
                <a:cubicBezTo>
                  <a:pt x="282" y="100"/>
                  <a:pt x="282" y="100"/>
                  <a:pt x="282" y="100"/>
                </a:cubicBezTo>
                <a:cubicBezTo>
                  <a:pt x="257" y="6"/>
                  <a:pt x="257" y="6"/>
                  <a:pt x="257" y="6"/>
                </a:cubicBezTo>
                <a:cubicBezTo>
                  <a:pt x="256" y="2"/>
                  <a:pt x="253" y="0"/>
                  <a:pt x="249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212" y="0"/>
                  <a:pt x="209" y="2"/>
                  <a:pt x="208" y="6"/>
                </a:cubicBezTo>
                <a:cubicBezTo>
                  <a:pt x="183" y="100"/>
                  <a:pt x="183" y="100"/>
                  <a:pt x="183" y="100"/>
                </a:cubicBezTo>
                <a:cubicBezTo>
                  <a:pt x="89" y="100"/>
                  <a:pt x="89" y="100"/>
                  <a:pt x="89" y="100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2"/>
                  <a:pt x="62" y="0"/>
                  <a:pt x="5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19" y="0"/>
                  <a:pt x="17" y="1"/>
                  <a:pt x="15" y="3"/>
                </a:cubicBezTo>
                <a:cubicBezTo>
                  <a:pt x="13" y="5"/>
                  <a:pt x="13" y="8"/>
                  <a:pt x="14" y="10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8" y="100"/>
                  <a:pt x="8" y="100"/>
                  <a:pt x="8" y="100"/>
                </a:cubicBezTo>
                <a:cubicBezTo>
                  <a:pt x="6" y="100"/>
                  <a:pt x="4" y="101"/>
                  <a:pt x="2" y="102"/>
                </a:cubicBezTo>
                <a:cubicBezTo>
                  <a:pt x="1" y="104"/>
                  <a:pt x="0" y="106"/>
                  <a:pt x="0" y="108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8"/>
                  <a:pt x="1" y="130"/>
                  <a:pt x="2" y="131"/>
                </a:cubicBezTo>
                <a:cubicBezTo>
                  <a:pt x="4" y="133"/>
                  <a:pt x="6" y="133"/>
                  <a:pt x="8" y="13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54" y="167"/>
                  <a:pt x="54" y="167"/>
                  <a:pt x="54" y="167"/>
                </a:cubicBezTo>
                <a:cubicBezTo>
                  <a:pt x="8" y="167"/>
                  <a:pt x="8" y="167"/>
                  <a:pt x="8" y="167"/>
                </a:cubicBezTo>
                <a:cubicBezTo>
                  <a:pt x="6" y="167"/>
                  <a:pt x="4" y="168"/>
                  <a:pt x="2" y="169"/>
                </a:cubicBezTo>
                <a:cubicBezTo>
                  <a:pt x="1" y="171"/>
                  <a:pt x="0" y="173"/>
                  <a:pt x="0" y="175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194"/>
                  <a:pt x="1" y="196"/>
                  <a:pt x="2" y="198"/>
                </a:cubicBezTo>
                <a:cubicBezTo>
                  <a:pt x="4" y="199"/>
                  <a:pt x="6" y="200"/>
                  <a:pt x="8" y="200"/>
                </a:cubicBezTo>
                <a:cubicBezTo>
                  <a:pt x="63" y="200"/>
                  <a:pt x="63" y="200"/>
                  <a:pt x="63" y="200"/>
                </a:cubicBezTo>
                <a:cubicBezTo>
                  <a:pt x="104" y="361"/>
                  <a:pt x="104" y="361"/>
                  <a:pt x="104" y="361"/>
                </a:cubicBezTo>
                <a:cubicBezTo>
                  <a:pt x="105" y="363"/>
                  <a:pt x="106" y="364"/>
                  <a:pt x="107" y="365"/>
                </a:cubicBezTo>
                <a:cubicBezTo>
                  <a:pt x="109" y="366"/>
                  <a:pt x="110" y="367"/>
                  <a:pt x="112" y="367"/>
                </a:cubicBezTo>
                <a:cubicBezTo>
                  <a:pt x="154" y="367"/>
                  <a:pt x="154" y="367"/>
                  <a:pt x="154" y="367"/>
                </a:cubicBezTo>
                <a:cubicBezTo>
                  <a:pt x="158" y="367"/>
                  <a:pt x="160" y="365"/>
                  <a:pt x="162" y="361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60" y="200"/>
                  <a:pt x="260" y="200"/>
                  <a:pt x="260" y="200"/>
                </a:cubicBezTo>
                <a:cubicBezTo>
                  <a:pt x="303" y="361"/>
                  <a:pt x="303" y="361"/>
                  <a:pt x="303" y="361"/>
                </a:cubicBezTo>
                <a:cubicBezTo>
                  <a:pt x="304" y="365"/>
                  <a:pt x="307" y="367"/>
                  <a:pt x="311" y="367"/>
                </a:cubicBezTo>
                <a:cubicBezTo>
                  <a:pt x="352" y="367"/>
                  <a:pt x="352" y="367"/>
                  <a:pt x="352" y="367"/>
                </a:cubicBezTo>
                <a:cubicBezTo>
                  <a:pt x="357" y="367"/>
                  <a:pt x="359" y="365"/>
                  <a:pt x="361" y="361"/>
                </a:cubicBezTo>
                <a:cubicBezTo>
                  <a:pt x="403" y="200"/>
                  <a:pt x="403" y="200"/>
                  <a:pt x="403" y="200"/>
                </a:cubicBezTo>
                <a:cubicBezTo>
                  <a:pt x="459" y="200"/>
                  <a:pt x="459" y="200"/>
                  <a:pt x="459" y="200"/>
                </a:cubicBezTo>
                <a:cubicBezTo>
                  <a:pt x="461" y="200"/>
                  <a:pt x="463" y="199"/>
                  <a:pt x="465" y="198"/>
                </a:cubicBezTo>
                <a:cubicBezTo>
                  <a:pt x="466" y="196"/>
                  <a:pt x="467" y="194"/>
                  <a:pt x="467" y="192"/>
                </a:cubicBezTo>
                <a:cubicBezTo>
                  <a:pt x="467" y="175"/>
                  <a:pt x="467" y="175"/>
                  <a:pt x="467" y="175"/>
                </a:cubicBezTo>
                <a:cubicBezTo>
                  <a:pt x="467" y="173"/>
                  <a:pt x="466" y="171"/>
                  <a:pt x="465" y="169"/>
                </a:cubicBezTo>
                <a:close/>
                <a:moveTo>
                  <a:pt x="134" y="278"/>
                </a:move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4" y="280"/>
                </a:cubicBezTo>
                <a:cubicBezTo>
                  <a:pt x="134" y="280"/>
                  <a:pt x="133" y="280"/>
                  <a:pt x="133" y="279"/>
                </a:cubicBezTo>
                <a:cubicBezTo>
                  <a:pt x="133" y="279"/>
                  <a:pt x="133" y="279"/>
                  <a:pt x="133" y="278"/>
                </a:cubicBezTo>
                <a:cubicBezTo>
                  <a:pt x="114" y="200"/>
                  <a:pt x="114" y="200"/>
                  <a:pt x="114" y="200"/>
                </a:cubicBezTo>
                <a:cubicBezTo>
                  <a:pt x="155" y="200"/>
                  <a:pt x="155" y="200"/>
                  <a:pt x="155" y="200"/>
                </a:cubicBezTo>
                <a:lnTo>
                  <a:pt x="134" y="278"/>
                </a:lnTo>
                <a:close/>
                <a:moveTo>
                  <a:pt x="164" y="167"/>
                </a:moveTo>
                <a:cubicBezTo>
                  <a:pt x="106" y="167"/>
                  <a:pt x="106" y="167"/>
                  <a:pt x="106" y="167"/>
                </a:cubicBezTo>
                <a:cubicBezTo>
                  <a:pt x="97" y="133"/>
                  <a:pt x="97" y="133"/>
                  <a:pt x="97" y="133"/>
                </a:cubicBezTo>
                <a:cubicBezTo>
                  <a:pt x="173" y="133"/>
                  <a:pt x="173" y="133"/>
                  <a:pt x="173" y="133"/>
                </a:cubicBezTo>
                <a:lnTo>
                  <a:pt x="164" y="167"/>
                </a:lnTo>
                <a:close/>
                <a:moveTo>
                  <a:pt x="214" y="167"/>
                </a:moveTo>
                <a:cubicBezTo>
                  <a:pt x="223" y="133"/>
                  <a:pt x="223" y="133"/>
                  <a:pt x="223" y="133"/>
                </a:cubicBezTo>
                <a:cubicBezTo>
                  <a:pt x="241" y="133"/>
                  <a:pt x="241" y="133"/>
                  <a:pt x="241" y="133"/>
                </a:cubicBezTo>
                <a:cubicBezTo>
                  <a:pt x="251" y="167"/>
                  <a:pt x="251" y="167"/>
                  <a:pt x="251" y="167"/>
                </a:cubicBezTo>
                <a:lnTo>
                  <a:pt x="214" y="167"/>
                </a:lnTo>
                <a:close/>
                <a:moveTo>
                  <a:pt x="331" y="278"/>
                </a:moveTo>
                <a:cubicBezTo>
                  <a:pt x="331" y="279"/>
                  <a:pt x="331" y="279"/>
                  <a:pt x="331" y="279"/>
                </a:cubicBezTo>
                <a:cubicBezTo>
                  <a:pt x="331" y="280"/>
                  <a:pt x="331" y="280"/>
                  <a:pt x="331" y="280"/>
                </a:cubicBezTo>
                <a:cubicBezTo>
                  <a:pt x="331" y="280"/>
                  <a:pt x="331" y="280"/>
                  <a:pt x="331" y="279"/>
                </a:cubicBezTo>
                <a:cubicBezTo>
                  <a:pt x="331" y="279"/>
                  <a:pt x="331" y="278"/>
                  <a:pt x="331" y="278"/>
                </a:cubicBezTo>
                <a:cubicBezTo>
                  <a:pt x="309" y="200"/>
                  <a:pt x="309" y="200"/>
                  <a:pt x="309" y="200"/>
                </a:cubicBezTo>
                <a:cubicBezTo>
                  <a:pt x="352" y="200"/>
                  <a:pt x="352" y="200"/>
                  <a:pt x="352" y="200"/>
                </a:cubicBezTo>
                <a:lnTo>
                  <a:pt x="331" y="278"/>
                </a:lnTo>
                <a:close/>
                <a:moveTo>
                  <a:pt x="360" y="167"/>
                </a:moveTo>
                <a:cubicBezTo>
                  <a:pt x="300" y="167"/>
                  <a:pt x="300" y="167"/>
                  <a:pt x="300" y="167"/>
                </a:cubicBezTo>
                <a:cubicBezTo>
                  <a:pt x="291" y="133"/>
                  <a:pt x="291" y="133"/>
                  <a:pt x="291" y="133"/>
                </a:cubicBezTo>
                <a:cubicBezTo>
                  <a:pt x="369" y="133"/>
                  <a:pt x="369" y="133"/>
                  <a:pt x="369" y="133"/>
                </a:cubicBezTo>
                <a:lnTo>
                  <a:pt x="360" y="167"/>
                </a:lnTo>
                <a:close/>
                <a:moveTo>
                  <a:pt x="360" y="167"/>
                </a:moveTo>
                <a:cubicBezTo>
                  <a:pt x="360" y="167"/>
                  <a:pt x="360" y="167"/>
                  <a:pt x="360" y="16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2" name="Freeform 18"/>
          <p:cNvSpPr>
            <a:spLocks noEditPoints="1"/>
          </p:cNvSpPr>
          <p:nvPr/>
        </p:nvSpPr>
        <p:spPr bwMode="auto">
          <a:xfrm>
            <a:off x="10258825" y="1485671"/>
            <a:ext cx="590567" cy="1307898"/>
          </a:xfrm>
          <a:custGeom>
            <a:avLst/>
            <a:gdLst>
              <a:gd name="T0" fmla="*/ 200 w 202"/>
              <a:gd name="T1" fmla="*/ 339 h 451"/>
              <a:gd name="T2" fmla="*/ 193 w 202"/>
              <a:gd name="T3" fmla="*/ 334 h 451"/>
              <a:gd name="T4" fmla="*/ 135 w 202"/>
              <a:gd name="T5" fmla="*/ 334 h 451"/>
              <a:gd name="T6" fmla="*/ 135 w 202"/>
              <a:gd name="T7" fmla="*/ 8 h 451"/>
              <a:gd name="T8" fmla="*/ 132 w 202"/>
              <a:gd name="T9" fmla="*/ 2 h 451"/>
              <a:gd name="T10" fmla="*/ 126 w 202"/>
              <a:gd name="T11" fmla="*/ 0 h 451"/>
              <a:gd name="T12" fmla="*/ 76 w 202"/>
              <a:gd name="T13" fmla="*/ 0 h 451"/>
              <a:gd name="T14" fmla="*/ 70 w 202"/>
              <a:gd name="T15" fmla="*/ 2 h 451"/>
              <a:gd name="T16" fmla="*/ 68 w 202"/>
              <a:gd name="T17" fmla="*/ 8 h 451"/>
              <a:gd name="T18" fmla="*/ 68 w 202"/>
              <a:gd name="T19" fmla="*/ 334 h 451"/>
              <a:gd name="T20" fmla="*/ 9 w 202"/>
              <a:gd name="T21" fmla="*/ 334 h 451"/>
              <a:gd name="T22" fmla="*/ 2 w 202"/>
              <a:gd name="T23" fmla="*/ 339 h 451"/>
              <a:gd name="T24" fmla="*/ 3 w 202"/>
              <a:gd name="T25" fmla="*/ 348 h 451"/>
              <a:gd name="T26" fmla="*/ 96 w 202"/>
              <a:gd name="T27" fmla="*/ 448 h 451"/>
              <a:gd name="T28" fmla="*/ 102 w 202"/>
              <a:gd name="T29" fmla="*/ 451 h 451"/>
              <a:gd name="T30" fmla="*/ 108 w 202"/>
              <a:gd name="T31" fmla="*/ 448 h 451"/>
              <a:gd name="T32" fmla="*/ 199 w 202"/>
              <a:gd name="T33" fmla="*/ 348 h 451"/>
              <a:gd name="T34" fmla="*/ 200 w 202"/>
              <a:gd name="T35" fmla="*/ 339 h 451"/>
              <a:gd name="T36" fmla="*/ 200 w 202"/>
              <a:gd name="T37" fmla="*/ 339 h 451"/>
              <a:gd name="T38" fmla="*/ 200 w 202"/>
              <a:gd name="T39" fmla="*/ 339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2" h="451">
                <a:moveTo>
                  <a:pt x="200" y="339"/>
                </a:moveTo>
                <a:cubicBezTo>
                  <a:pt x="199" y="335"/>
                  <a:pt x="197" y="334"/>
                  <a:pt x="193" y="334"/>
                </a:cubicBezTo>
                <a:cubicBezTo>
                  <a:pt x="135" y="334"/>
                  <a:pt x="135" y="334"/>
                  <a:pt x="135" y="334"/>
                </a:cubicBezTo>
                <a:cubicBezTo>
                  <a:pt x="135" y="8"/>
                  <a:pt x="135" y="8"/>
                  <a:pt x="135" y="8"/>
                </a:cubicBezTo>
                <a:cubicBezTo>
                  <a:pt x="135" y="6"/>
                  <a:pt x="134" y="4"/>
                  <a:pt x="132" y="2"/>
                </a:cubicBezTo>
                <a:cubicBezTo>
                  <a:pt x="131" y="1"/>
                  <a:pt x="129" y="0"/>
                  <a:pt x="126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4" y="0"/>
                  <a:pt x="72" y="1"/>
                  <a:pt x="70" y="2"/>
                </a:cubicBezTo>
                <a:cubicBezTo>
                  <a:pt x="69" y="4"/>
                  <a:pt x="68" y="6"/>
                  <a:pt x="68" y="8"/>
                </a:cubicBezTo>
                <a:cubicBezTo>
                  <a:pt x="68" y="334"/>
                  <a:pt x="68" y="334"/>
                  <a:pt x="68" y="334"/>
                </a:cubicBezTo>
                <a:cubicBezTo>
                  <a:pt x="9" y="334"/>
                  <a:pt x="9" y="334"/>
                  <a:pt x="9" y="334"/>
                </a:cubicBezTo>
                <a:cubicBezTo>
                  <a:pt x="6" y="334"/>
                  <a:pt x="3" y="335"/>
                  <a:pt x="2" y="339"/>
                </a:cubicBezTo>
                <a:cubicBezTo>
                  <a:pt x="0" y="342"/>
                  <a:pt x="1" y="345"/>
                  <a:pt x="3" y="348"/>
                </a:cubicBezTo>
                <a:cubicBezTo>
                  <a:pt x="96" y="448"/>
                  <a:pt x="96" y="448"/>
                  <a:pt x="96" y="448"/>
                </a:cubicBezTo>
                <a:cubicBezTo>
                  <a:pt x="97" y="450"/>
                  <a:pt x="99" y="451"/>
                  <a:pt x="102" y="451"/>
                </a:cubicBezTo>
                <a:cubicBezTo>
                  <a:pt x="104" y="451"/>
                  <a:pt x="106" y="450"/>
                  <a:pt x="108" y="448"/>
                </a:cubicBezTo>
                <a:cubicBezTo>
                  <a:pt x="199" y="348"/>
                  <a:pt x="199" y="348"/>
                  <a:pt x="199" y="348"/>
                </a:cubicBezTo>
                <a:cubicBezTo>
                  <a:pt x="201" y="345"/>
                  <a:pt x="202" y="342"/>
                  <a:pt x="200" y="339"/>
                </a:cubicBezTo>
                <a:close/>
                <a:moveTo>
                  <a:pt x="200" y="339"/>
                </a:moveTo>
                <a:cubicBezTo>
                  <a:pt x="200" y="339"/>
                  <a:pt x="200" y="339"/>
                  <a:pt x="200" y="33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5" name="グループ化 94"/>
          <p:cNvGrpSpPr/>
          <p:nvPr/>
        </p:nvGrpSpPr>
        <p:grpSpPr>
          <a:xfrm>
            <a:off x="12660109" y="1503130"/>
            <a:ext cx="1272980" cy="1272980"/>
            <a:chOff x="6400800" y="509588"/>
            <a:chExt cx="636588" cy="636588"/>
          </a:xfrm>
        </p:grpSpPr>
        <p:sp>
          <p:nvSpPr>
            <p:cNvPr id="35" name="Freeform 22"/>
            <p:cNvSpPr>
              <a:spLocks noEditPoints="1"/>
            </p:cNvSpPr>
            <p:nvPr/>
          </p:nvSpPr>
          <p:spPr bwMode="auto">
            <a:xfrm>
              <a:off x="6400800" y="509588"/>
              <a:ext cx="636588" cy="63658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23 w 400"/>
                <a:gd name="T27" fmla="*/ 271 h 400"/>
                <a:gd name="T28" fmla="*/ 271 w 400"/>
                <a:gd name="T29" fmla="*/ 323 h 400"/>
                <a:gd name="T30" fmla="*/ 200 w 400"/>
                <a:gd name="T31" fmla="*/ 342 h 400"/>
                <a:gd name="T32" fmla="*/ 129 w 400"/>
                <a:gd name="T33" fmla="*/ 323 h 400"/>
                <a:gd name="T34" fmla="*/ 77 w 400"/>
                <a:gd name="T35" fmla="*/ 271 h 400"/>
                <a:gd name="T36" fmla="*/ 58 w 400"/>
                <a:gd name="T37" fmla="*/ 200 h 400"/>
                <a:gd name="T38" fmla="*/ 77 w 400"/>
                <a:gd name="T39" fmla="*/ 129 h 400"/>
                <a:gd name="T40" fmla="*/ 129 w 400"/>
                <a:gd name="T41" fmla="*/ 77 h 400"/>
                <a:gd name="T42" fmla="*/ 200 w 400"/>
                <a:gd name="T43" fmla="*/ 58 h 400"/>
                <a:gd name="T44" fmla="*/ 271 w 400"/>
                <a:gd name="T45" fmla="*/ 77 h 400"/>
                <a:gd name="T46" fmla="*/ 323 w 400"/>
                <a:gd name="T47" fmla="*/ 129 h 400"/>
                <a:gd name="T48" fmla="*/ 342 w 400"/>
                <a:gd name="T49" fmla="*/ 200 h 400"/>
                <a:gd name="T50" fmla="*/ 323 w 400"/>
                <a:gd name="T51" fmla="*/ 271 h 400"/>
                <a:gd name="T52" fmla="*/ 323 w 400"/>
                <a:gd name="T53" fmla="*/ 271 h 400"/>
                <a:gd name="T54" fmla="*/ 323 w 400"/>
                <a:gd name="T55" fmla="*/ 27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23" y="271"/>
                  </a:moveTo>
                  <a:cubicBezTo>
                    <a:pt x="310" y="293"/>
                    <a:pt x="293" y="310"/>
                    <a:pt x="271" y="323"/>
                  </a:cubicBezTo>
                  <a:cubicBezTo>
                    <a:pt x="250" y="336"/>
                    <a:pt x="226" y="342"/>
                    <a:pt x="200" y="342"/>
                  </a:cubicBezTo>
                  <a:cubicBezTo>
                    <a:pt x="175" y="342"/>
                    <a:pt x="151" y="336"/>
                    <a:pt x="129" y="323"/>
                  </a:cubicBezTo>
                  <a:cubicBezTo>
                    <a:pt x="107" y="310"/>
                    <a:pt x="90" y="293"/>
                    <a:pt x="77" y="271"/>
                  </a:cubicBezTo>
                  <a:cubicBezTo>
                    <a:pt x="65" y="250"/>
                    <a:pt x="58" y="226"/>
                    <a:pt x="58" y="200"/>
                  </a:cubicBezTo>
                  <a:cubicBezTo>
                    <a:pt x="58" y="174"/>
                    <a:pt x="65" y="151"/>
                    <a:pt x="77" y="129"/>
                  </a:cubicBezTo>
                  <a:cubicBezTo>
                    <a:pt x="90" y="107"/>
                    <a:pt x="107" y="90"/>
                    <a:pt x="129" y="77"/>
                  </a:cubicBezTo>
                  <a:cubicBezTo>
                    <a:pt x="151" y="65"/>
                    <a:pt x="175" y="58"/>
                    <a:pt x="200" y="58"/>
                  </a:cubicBezTo>
                  <a:cubicBezTo>
                    <a:pt x="226" y="58"/>
                    <a:pt x="250" y="65"/>
                    <a:pt x="271" y="77"/>
                  </a:cubicBezTo>
                  <a:cubicBezTo>
                    <a:pt x="293" y="90"/>
                    <a:pt x="310" y="107"/>
                    <a:pt x="323" y="129"/>
                  </a:cubicBezTo>
                  <a:cubicBezTo>
                    <a:pt x="336" y="151"/>
                    <a:pt x="342" y="174"/>
                    <a:pt x="342" y="200"/>
                  </a:cubicBezTo>
                  <a:cubicBezTo>
                    <a:pt x="342" y="226"/>
                    <a:pt x="336" y="250"/>
                    <a:pt x="323" y="271"/>
                  </a:cubicBezTo>
                  <a:close/>
                  <a:moveTo>
                    <a:pt x="323" y="271"/>
                  </a:moveTo>
                  <a:cubicBezTo>
                    <a:pt x="323" y="271"/>
                    <a:pt x="323" y="271"/>
                    <a:pt x="323" y="2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6" name="Freeform 23"/>
            <p:cNvSpPr>
              <a:spLocks noEditPoints="1"/>
            </p:cNvSpPr>
            <p:nvPr/>
          </p:nvSpPr>
          <p:spPr bwMode="auto">
            <a:xfrm>
              <a:off x="6572250" y="668338"/>
              <a:ext cx="293688" cy="319088"/>
            </a:xfrm>
            <a:custGeom>
              <a:avLst/>
              <a:gdLst>
                <a:gd name="T0" fmla="*/ 176 w 184"/>
                <a:gd name="T1" fmla="*/ 100 h 200"/>
                <a:gd name="T2" fmla="*/ 126 w 184"/>
                <a:gd name="T3" fmla="*/ 100 h 200"/>
                <a:gd name="T4" fmla="*/ 126 w 184"/>
                <a:gd name="T5" fmla="*/ 8 h 200"/>
                <a:gd name="T6" fmla="*/ 123 w 184"/>
                <a:gd name="T7" fmla="*/ 2 h 200"/>
                <a:gd name="T8" fmla="*/ 117 w 184"/>
                <a:gd name="T9" fmla="*/ 0 h 200"/>
                <a:gd name="T10" fmla="*/ 67 w 184"/>
                <a:gd name="T11" fmla="*/ 0 h 200"/>
                <a:gd name="T12" fmla="*/ 61 w 184"/>
                <a:gd name="T13" fmla="*/ 2 h 200"/>
                <a:gd name="T14" fmla="*/ 59 w 184"/>
                <a:gd name="T15" fmla="*/ 8 h 200"/>
                <a:gd name="T16" fmla="*/ 59 w 184"/>
                <a:gd name="T17" fmla="*/ 100 h 200"/>
                <a:gd name="T18" fmla="*/ 9 w 184"/>
                <a:gd name="T19" fmla="*/ 100 h 200"/>
                <a:gd name="T20" fmla="*/ 1 w 184"/>
                <a:gd name="T21" fmla="*/ 105 h 200"/>
                <a:gd name="T22" fmla="*/ 3 w 184"/>
                <a:gd name="T23" fmla="*/ 115 h 200"/>
                <a:gd name="T24" fmla="*/ 86 w 184"/>
                <a:gd name="T25" fmla="*/ 198 h 200"/>
                <a:gd name="T26" fmla="*/ 92 w 184"/>
                <a:gd name="T27" fmla="*/ 200 h 200"/>
                <a:gd name="T28" fmla="*/ 98 w 184"/>
                <a:gd name="T29" fmla="*/ 198 h 200"/>
                <a:gd name="T30" fmla="*/ 181 w 184"/>
                <a:gd name="T31" fmla="*/ 115 h 200"/>
                <a:gd name="T32" fmla="*/ 184 w 184"/>
                <a:gd name="T33" fmla="*/ 109 h 200"/>
                <a:gd name="T34" fmla="*/ 182 w 184"/>
                <a:gd name="T35" fmla="*/ 103 h 200"/>
                <a:gd name="T36" fmla="*/ 176 w 184"/>
                <a:gd name="T37" fmla="*/ 100 h 200"/>
                <a:gd name="T38" fmla="*/ 176 w 184"/>
                <a:gd name="T39" fmla="*/ 100 h 200"/>
                <a:gd name="T40" fmla="*/ 176 w 184"/>
                <a:gd name="T41" fmla="*/ 1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4" h="200">
                  <a:moveTo>
                    <a:pt x="176" y="100"/>
                  </a:moveTo>
                  <a:cubicBezTo>
                    <a:pt x="126" y="100"/>
                    <a:pt x="126" y="100"/>
                    <a:pt x="126" y="100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6"/>
                    <a:pt x="125" y="4"/>
                    <a:pt x="123" y="2"/>
                  </a:cubicBezTo>
                  <a:cubicBezTo>
                    <a:pt x="122" y="1"/>
                    <a:pt x="120" y="0"/>
                    <a:pt x="11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3" y="1"/>
                    <a:pt x="61" y="2"/>
                  </a:cubicBezTo>
                  <a:cubicBezTo>
                    <a:pt x="60" y="4"/>
                    <a:pt x="59" y="6"/>
                    <a:pt x="59" y="8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5" y="100"/>
                    <a:pt x="2" y="102"/>
                    <a:pt x="1" y="105"/>
                  </a:cubicBezTo>
                  <a:cubicBezTo>
                    <a:pt x="0" y="109"/>
                    <a:pt x="0" y="112"/>
                    <a:pt x="3" y="115"/>
                  </a:cubicBezTo>
                  <a:cubicBezTo>
                    <a:pt x="86" y="198"/>
                    <a:pt x="86" y="198"/>
                    <a:pt x="86" y="198"/>
                  </a:cubicBezTo>
                  <a:cubicBezTo>
                    <a:pt x="88" y="200"/>
                    <a:pt x="90" y="200"/>
                    <a:pt x="92" y="200"/>
                  </a:cubicBezTo>
                  <a:cubicBezTo>
                    <a:pt x="94" y="200"/>
                    <a:pt x="96" y="200"/>
                    <a:pt x="98" y="198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3" y="113"/>
                    <a:pt x="184" y="111"/>
                    <a:pt x="184" y="109"/>
                  </a:cubicBezTo>
                  <a:cubicBezTo>
                    <a:pt x="184" y="106"/>
                    <a:pt x="183" y="104"/>
                    <a:pt x="182" y="103"/>
                  </a:cubicBezTo>
                  <a:cubicBezTo>
                    <a:pt x="180" y="101"/>
                    <a:pt x="178" y="100"/>
                    <a:pt x="176" y="100"/>
                  </a:cubicBezTo>
                  <a:close/>
                  <a:moveTo>
                    <a:pt x="176" y="100"/>
                  </a:moveTo>
                  <a:cubicBezTo>
                    <a:pt x="176" y="100"/>
                    <a:pt x="176" y="100"/>
                    <a:pt x="176" y="10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15743808" y="1552337"/>
            <a:ext cx="1276153" cy="1174569"/>
            <a:chOff x="7872413" y="509588"/>
            <a:chExt cx="638175" cy="587375"/>
          </a:xfrm>
        </p:grpSpPr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7872413" y="901700"/>
              <a:ext cx="638175" cy="195263"/>
            </a:xfrm>
            <a:custGeom>
              <a:avLst/>
              <a:gdLst>
                <a:gd name="T0" fmla="*/ 427 w 434"/>
                <a:gd name="T1" fmla="*/ 7 h 133"/>
                <a:gd name="T2" fmla="*/ 409 w 434"/>
                <a:gd name="T3" fmla="*/ 0 h 133"/>
                <a:gd name="T4" fmla="*/ 288 w 434"/>
                <a:gd name="T5" fmla="*/ 0 h 133"/>
                <a:gd name="T6" fmla="*/ 252 w 434"/>
                <a:gd name="T7" fmla="*/ 35 h 133"/>
                <a:gd name="T8" fmla="*/ 217 w 434"/>
                <a:gd name="T9" fmla="*/ 50 h 133"/>
                <a:gd name="T10" fmla="*/ 181 w 434"/>
                <a:gd name="T11" fmla="*/ 35 h 133"/>
                <a:gd name="T12" fmla="*/ 146 w 434"/>
                <a:gd name="T13" fmla="*/ 0 h 133"/>
                <a:gd name="T14" fmla="*/ 25 w 434"/>
                <a:gd name="T15" fmla="*/ 0 h 133"/>
                <a:gd name="T16" fmla="*/ 7 w 434"/>
                <a:gd name="T17" fmla="*/ 7 h 133"/>
                <a:gd name="T18" fmla="*/ 0 w 434"/>
                <a:gd name="T19" fmla="*/ 25 h 133"/>
                <a:gd name="T20" fmla="*/ 0 w 434"/>
                <a:gd name="T21" fmla="*/ 108 h 133"/>
                <a:gd name="T22" fmla="*/ 7 w 434"/>
                <a:gd name="T23" fmla="*/ 126 h 133"/>
                <a:gd name="T24" fmla="*/ 25 w 434"/>
                <a:gd name="T25" fmla="*/ 133 h 133"/>
                <a:gd name="T26" fmla="*/ 409 w 434"/>
                <a:gd name="T27" fmla="*/ 133 h 133"/>
                <a:gd name="T28" fmla="*/ 427 w 434"/>
                <a:gd name="T29" fmla="*/ 126 h 133"/>
                <a:gd name="T30" fmla="*/ 434 w 434"/>
                <a:gd name="T31" fmla="*/ 108 h 133"/>
                <a:gd name="T32" fmla="*/ 434 w 434"/>
                <a:gd name="T33" fmla="*/ 25 h 133"/>
                <a:gd name="T34" fmla="*/ 427 w 434"/>
                <a:gd name="T35" fmla="*/ 7 h 133"/>
                <a:gd name="T36" fmla="*/ 329 w 434"/>
                <a:gd name="T37" fmla="*/ 95 h 133"/>
                <a:gd name="T38" fmla="*/ 317 w 434"/>
                <a:gd name="T39" fmla="*/ 100 h 133"/>
                <a:gd name="T40" fmla="*/ 305 w 434"/>
                <a:gd name="T41" fmla="*/ 95 h 133"/>
                <a:gd name="T42" fmla="*/ 300 w 434"/>
                <a:gd name="T43" fmla="*/ 83 h 133"/>
                <a:gd name="T44" fmla="*/ 305 w 434"/>
                <a:gd name="T45" fmla="*/ 72 h 133"/>
                <a:gd name="T46" fmla="*/ 317 w 434"/>
                <a:gd name="T47" fmla="*/ 67 h 133"/>
                <a:gd name="T48" fmla="*/ 329 w 434"/>
                <a:gd name="T49" fmla="*/ 72 h 133"/>
                <a:gd name="T50" fmla="*/ 334 w 434"/>
                <a:gd name="T51" fmla="*/ 83 h 133"/>
                <a:gd name="T52" fmla="*/ 329 w 434"/>
                <a:gd name="T53" fmla="*/ 95 h 133"/>
                <a:gd name="T54" fmla="*/ 396 w 434"/>
                <a:gd name="T55" fmla="*/ 95 h 133"/>
                <a:gd name="T56" fmla="*/ 384 w 434"/>
                <a:gd name="T57" fmla="*/ 100 h 133"/>
                <a:gd name="T58" fmla="*/ 372 w 434"/>
                <a:gd name="T59" fmla="*/ 95 h 133"/>
                <a:gd name="T60" fmla="*/ 367 w 434"/>
                <a:gd name="T61" fmla="*/ 83 h 133"/>
                <a:gd name="T62" fmla="*/ 372 w 434"/>
                <a:gd name="T63" fmla="*/ 72 h 133"/>
                <a:gd name="T64" fmla="*/ 384 w 434"/>
                <a:gd name="T65" fmla="*/ 67 h 133"/>
                <a:gd name="T66" fmla="*/ 396 w 434"/>
                <a:gd name="T67" fmla="*/ 72 h 133"/>
                <a:gd name="T68" fmla="*/ 400 w 434"/>
                <a:gd name="T69" fmla="*/ 83 h 133"/>
                <a:gd name="T70" fmla="*/ 396 w 434"/>
                <a:gd name="T71" fmla="*/ 95 h 133"/>
                <a:gd name="T72" fmla="*/ 396 w 434"/>
                <a:gd name="T73" fmla="*/ 95 h 133"/>
                <a:gd name="T74" fmla="*/ 396 w 434"/>
                <a:gd name="T75" fmla="*/ 9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4" h="133">
                  <a:moveTo>
                    <a:pt x="427" y="7"/>
                  </a:moveTo>
                  <a:cubicBezTo>
                    <a:pt x="422" y="2"/>
                    <a:pt x="416" y="0"/>
                    <a:pt x="409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42" y="45"/>
                    <a:pt x="230" y="50"/>
                    <a:pt x="217" y="50"/>
                  </a:cubicBezTo>
                  <a:cubicBezTo>
                    <a:pt x="203" y="50"/>
                    <a:pt x="192" y="45"/>
                    <a:pt x="181" y="35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2" y="121"/>
                    <a:pt x="7" y="126"/>
                  </a:cubicBezTo>
                  <a:cubicBezTo>
                    <a:pt x="12" y="131"/>
                    <a:pt x="18" y="133"/>
                    <a:pt x="25" y="133"/>
                  </a:cubicBezTo>
                  <a:cubicBezTo>
                    <a:pt x="409" y="133"/>
                    <a:pt x="409" y="133"/>
                    <a:pt x="409" y="133"/>
                  </a:cubicBezTo>
                  <a:cubicBezTo>
                    <a:pt x="416" y="133"/>
                    <a:pt x="422" y="131"/>
                    <a:pt x="427" y="126"/>
                  </a:cubicBezTo>
                  <a:cubicBezTo>
                    <a:pt x="431" y="121"/>
                    <a:pt x="434" y="115"/>
                    <a:pt x="434" y="108"/>
                  </a:cubicBezTo>
                  <a:cubicBezTo>
                    <a:pt x="434" y="25"/>
                    <a:pt x="434" y="25"/>
                    <a:pt x="434" y="25"/>
                  </a:cubicBezTo>
                  <a:cubicBezTo>
                    <a:pt x="434" y="18"/>
                    <a:pt x="431" y="12"/>
                    <a:pt x="427" y="7"/>
                  </a:cubicBezTo>
                  <a:close/>
                  <a:moveTo>
                    <a:pt x="329" y="95"/>
                  </a:moveTo>
                  <a:cubicBezTo>
                    <a:pt x="325" y="98"/>
                    <a:pt x="322" y="100"/>
                    <a:pt x="317" y="100"/>
                  </a:cubicBezTo>
                  <a:cubicBezTo>
                    <a:pt x="313" y="100"/>
                    <a:pt x="309" y="98"/>
                    <a:pt x="305" y="95"/>
                  </a:cubicBezTo>
                  <a:cubicBezTo>
                    <a:pt x="302" y="92"/>
                    <a:pt x="300" y="88"/>
                    <a:pt x="300" y="83"/>
                  </a:cubicBezTo>
                  <a:cubicBezTo>
                    <a:pt x="300" y="79"/>
                    <a:pt x="302" y="75"/>
                    <a:pt x="305" y="72"/>
                  </a:cubicBezTo>
                  <a:cubicBezTo>
                    <a:pt x="309" y="68"/>
                    <a:pt x="313" y="67"/>
                    <a:pt x="317" y="67"/>
                  </a:cubicBezTo>
                  <a:cubicBezTo>
                    <a:pt x="322" y="67"/>
                    <a:pt x="325" y="68"/>
                    <a:pt x="329" y="72"/>
                  </a:cubicBezTo>
                  <a:cubicBezTo>
                    <a:pt x="332" y="75"/>
                    <a:pt x="334" y="79"/>
                    <a:pt x="334" y="83"/>
                  </a:cubicBezTo>
                  <a:cubicBezTo>
                    <a:pt x="334" y="88"/>
                    <a:pt x="332" y="92"/>
                    <a:pt x="329" y="95"/>
                  </a:cubicBezTo>
                  <a:close/>
                  <a:moveTo>
                    <a:pt x="396" y="95"/>
                  </a:moveTo>
                  <a:cubicBezTo>
                    <a:pt x="392" y="98"/>
                    <a:pt x="388" y="100"/>
                    <a:pt x="384" y="100"/>
                  </a:cubicBezTo>
                  <a:cubicBezTo>
                    <a:pt x="379" y="100"/>
                    <a:pt x="375" y="98"/>
                    <a:pt x="372" y="95"/>
                  </a:cubicBezTo>
                  <a:cubicBezTo>
                    <a:pt x="369" y="92"/>
                    <a:pt x="367" y="88"/>
                    <a:pt x="367" y="83"/>
                  </a:cubicBezTo>
                  <a:cubicBezTo>
                    <a:pt x="367" y="79"/>
                    <a:pt x="369" y="75"/>
                    <a:pt x="372" y="72"/>
                  </a:cubicBezTo>
                  <a:cubicBezTo>
                    <a:pt x="375" y="68"/>
                    <a:pt x="379" y="67"/>
                    <a:pt x="384" y="67"/>
                  </a:cubicBezTo>
                  <a:cubicBezTo>
                    <a:pt x="388" y="67"/>
                    <a:pt x="392" y="68"/>
                    <a:pt x="396" y="72"/>
                  </a:cubicBezTo>
                  <a:cubicBezTo>
                    <a:pt x="399" y="75"/>
                    <a:pt x="400" y="79"/>
                    <a:pt x="400" y="83"/>
                  </a:cubicBezTo>
                  <a:cubicBezTo>
                    <a:pt x="400" y="88"/>
                    <a:pt x="399" y="92"/>
                    <a:pt x="396" y="95"/>
                  </a:cubicBezTo>
                  <a:close/>
                  <a:moveTo>
                    <a:pt x="396" y="95"/>
                  </a:moveTo>
                  <a:cubicBezTo>
                    <a:pt x="396" y="95"/>
                    <a:pt x="396" y="95"/>
                    <a:pt x="396" y="9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7993063" y="509588"/>
              <a:ext cx="396875" cy="417513"/>
            </a:xfrm>
            <a:custGeom>
              <a:avLst/>
              <a:gdLst>
                <a:gd name="T0" fmla="*/ 123 w 270"/>
                <a:gd name="T1" fmla="*/ 279 h 284"/>
                <a:gd name="T2" fmla="*/ 135 w 270"/>
                <a:gd name="T3" fmla="*/ 284 h 284"/>
                <a:gd name="T4" fmla="*/ 147 w 270"/>
                <a:gd name="T5" fmla="*/ 279 h 284"/>
                <a:gd name="T6" fmla="*/ 263 w 270"/>
                <a:gd name="T7" fmla="*/ 162 h 284"/>
                <a:gd name="T8" fmla="*/ 267 w 270"/>
                <a:gd name="T9" fmla="*/ 144 h 284"/>
                <a:gd name="T10" fmla="*/ 252 w 270"/>
                <a:gd name="T11" fmla="*/ 133 h 284"/>
                <a:gd name="T12" fmla="*/ 185 w 270"/>
                <a:gd name="T13" fmla="*/ 133 h 284"/>
                <a:gd name="T14" fmla="*/ 185 w 270"/>
                <a:gd name="T15" fmla="*/ 17 h 284"/>
                <a:gd name="T16" fmla="*/ 180 w 270"/>
                <a:gd name="T17" fmla="*/ 5 h 284"/>
                <a:gd name="T18" fmla="*/ 168 w 270"/>
                <a:gd name="T19" fmla="*/ 0 h 284"/>
                <a:gd name="T20" fmla="*/ 102 w 270"/>
                <a:gd name="T21" fmla="*/ 0 h 284"/>
                <a:gd name="T22" fmla="*/ 90 w 270"/>
                <a:gd name="T23" fmla="*/ 5 h 284"/>
                <a:gd name="T24" fmla="*/ 85 w 270"/>
                <a:gd name="T25" fmla="*/ 17 h 284"/>
                <a:gd name="T26" fmla="*/ 85 w 270"/>
                <a:gd name="T27" fmla="*/ 133 h 284"/>
                <a:gd name="T28" fmla="*/ 18 w 270"/>
                <a:gd name="T29" fmla="*/ 133 h 284"/>
                <a:gd name="T30" fmla="*/ 3 w 270"/>
                <a:gd name="T31" fmla="*/ 144 h 284"/>
                <a:gd name="T32" fmla="*/ 6 w 270"/>
                <a:gd name="T33" fmla="*/ 162 h 284"/>
                <a:gd name="T34" fmla="*/ 123 w 270"/>
                <a:gd name="T35" fmla="*/ 279 h 284"/>
                <a:gd name="T36" fmla="*/ 123 w 270"/>
                <a:gd name="T37" fmla="*/ 279 h 284"/>
                <a:gd name="T38" fmla="*/ 123 w 270"/>
                <a:gd name="T39" fmla="*/ 279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0" h="284">
                  <a:moveTo>
                    <a:pt x="123" y="279"/>
                  </a:moveTo>
                  <a:cubicBezTo>
                    <a:pt x="126" y="282"/>
                    <a:pt x="130" y="284"/>
                    <a:pt x="135" y="284"/>
                  </a:cubicBezTo>
                  <a:cubicBezTo>
                    <a:pt x="140" y="284"/>
                    <a:pt x="144" y="282"/>
                    <a:pt x="147" y="279"/>
                  </a:cubicBezTo>
                  <a:cubicBezTo>
                    <a:pt x="263" y="162"/>
                    <a:pt x="263" y="162"/>
                    <a:pt x="263" y="162"/>
                  </a:cubicBezTo>
                  <a:cubicBezTo>
                    <a:pt x="269" y="157"/>
                    <a:pt x="270" y="151"/>
                    <a:pt x="267" y="144"/>
                  </a:cubicBezTo>
                  <a:cubicBezTo>
                    <a:pt x="264" y="137"/>
                    <a:pt x="259" y="133"/>
                    <a:pt x="252" y="133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5" y="17"/>
                    <a:pt x="185" y="17"/>
                    <a:pt x="185" y="17"/>
                  </a:cubicBezTo>
                  <a:cubicBezTo>
                    <a:pt x="185" y="12"/>
                    <a:pt x="183" y="8"/>
                    <a:pt x="180" y="5"/>
                  </a:cubicBezTo>
                  <a:cubicBezTo>
                    <a:pt x="177" y="2"/>
                    <a:pt x="173" y="0"/>
                    <a:pt x="168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7" y="0"/>
                    <a:pt x="93" y="2"/>
                    <a:pt x="90" y="5"/>
                  </a:cubicBezTo>
                  <a:cubicBezTo>
                    <a:pt x="87" y="8"/>
                    <a:pt x="85" y="12"/>
                    <a:pt x="85" y="17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18" y="133"/>
                    <a:pt x="18" y="133"/>
                    <a:pt x="18" y="133"/>
                  </a:cubicBezTo>
                  <a:cubicBezTo>
                    <a:pt x="11" y="133"/>
                    <a:pt x="6" y="137"/>
                    <a:pt x="3" y="144"/>
                  </a:cubicBezTo>
                  <a:cubicBezTo>
                    <a:pt x="0" y="151"/>
                    <a:pt x="1" y="157"/>
                    <a:pt x="6" y="162"/>
                  </a:cubicBezTo>
                  <a:lnTo>
                    <a:pt x="123" y="279"/>
                  </a:lnTo>
                  <a:close/>
                  <a:moveTo>
                    <a:pt x="123" y="279"/>
                  </a:moveTo>
                  <a:cubicBezTo>
                    <a:pt x="123" y="279"/>
                    <a:pt x="123" y="279"/>
                    <a:pt x="123" y="2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43" name="Freeform 32"/>
          <p:cNvSpPr>
            <a:spLocks noEditPoints="1"/>
          </p:cNvSpPr>
          <p:nvPr/>
        </p:nvSpPr>
        <p:spPr bwMode="auto">
          <a:xfrm>
            <a:off x="1017254" y="4503040"/>
            <a:ext cx="1272980" cy="1272980"/>
          </a:xfrm>
          <a:custGeom>
            <a:avLst/>
            <a:gdLst>
              <a:gd name="T0" fmla="*/ 301 w 400"/>
              <a:gd name="T1" fmla="*/ 27 h 400"/>
              <a:gd name="T2" fmla="*/ 100 w 400"/>
              <a:gd name="T3" fmla="*/ 27 h 400"/>
              <a:gd name="T4" fmla="*/ 0 w 400"/>
              <a:gd name="T5" fmla="*/ 200 h 400"/>
              <a:gd name="T6" fmla="*/ 100 w 400"/>
              <a:gd name="T7" fmla="*/ 374 h 400"/>
              <a:gd name="T8" fmla="*/ 301 w 400"/>
              <a:gd name="T9" fmla="*/ 374 h 400"/>
              <a:gd name="T10" fmla="*/ 400 w 400"/>
              <a:gd name="T11" fmla="*/ 200 h 400"/>
              <a:gd name="T12" fmla="*/ 200 w 400"/>
              <a:gd name="T13" fmla="*/ 29 h 400"/>
              <a:gd name="T14" fmla="*/ 310 w 400"/>
              <a:gd name="T15" fmla="*/ 77 h 400"/>
              <a:gd name="T16" fmla="*/ 283 w 400"/>
              <a:gd name="T17" fmla="*/ 102 h 400"/>
              <a:gd name="T18" fmla="*/ 224 w 400"/>
              <a:gd name="T19" fmla="*/ 134 h 400"/>
              <a:gd name="T20" fmla="*/ 200 w 400"/>
              <a:gd name="T21" fmla="*/ 29 h 400"/>
              <a:gd name="T22" fmla="*/ 127 w 400"/>
              <a:gd name="T23" fmla="*/ 46 h 400"/>
              <a:gd name="T24" fmla="*/ 33 w 400"/>
              <a:gd name="T25" fmla="*/ 165 h 400"/>
              <a:gd name="T26" fmla="*/ 41 w 400"/>
              <a:gd name="T27" fmla="*/ 262 h 400"/>
              <a:gd name="T28" fmla="*/ 29 w 400"/>
              <a:gd name="T29" fmla="*/ 195 h 400"/>
              <a:gd name="T30" fmla="*/ 219 w 400"/>
              <a:gd name="T31" fmla="*/ 199 h 400"/>
              <a:gd name="T32" fmla="*/ 212 w 400"/>
              <a:gd name="T33" fmla="*/ 202 h 400"/>
              <a:gd name="T34" fmla="*/ 176 w 400"/>
              <a:gd name="T35" fmla="*/ 217 h 400"/>
              <a:gd name="T36" fmla="*/ 105 w 400"/>
              <a:gd name="T37" fmla="*/ 271 h 400"/>
              <a:gd name="T38" fmla="*/ 41 w 400"/>
              <a:gd name="T39" fmla="*/ 262 h 400"/>
              <a:gd name="T40" fmla="*/ 91 w 400"/>
              <a:gd name="T41" fmla="*/ 332 h 400"/>
              <a:gd name="T42" fmla="*/ 122 w 400"/>
              <a:gd name="T43" fmla="*/ 296 h 400"/>
              <a:gd name="T44" fmla="*/ 192 w 400"/>
              <a:gd name="T45" fmla="*/ 245 h 400"/>
              <a:gd name="T46" fmla="*/ 229 w 400"/>
              <a:gd name="T47" fmla="*/ 228 h 400"/>
              <a:gd name="T48" fmla="*/ 230 w 400"/>
              <a:gd name="T49" fmla="*/ 228 h 400"/>
              <a:gd name="T50" fmla="*/ 200 w 400"/>
              <a:gd name="T51" fmla="*/ 371 h 400"/>
              <a:gd name="T52" fmla="*/ 296 w 400"/>
              <a:gd name="T53" fmla="*/ 342 h 400"/>
              <a:gd name="T54" fmla="*/ 369 w 400"/>
              <a:gd name="T55" fmla="*/ 227 h 400"/>
              <a:gd name="T56" fmla="*/ 369 w 400"/>
              <a:gd name="T57" fmla="*/ 198 h 400"/>
              <a:gd name="T58" fmla="*/ 353 w 400"/>
              <a:gd name="T59" fmla="*/ 195 h 400"/>
              <a:gd name="T60" fmla="*/ 325 w 400"/>
              <a:gd name="T61" fmla="*/ 192 h 400"/>
              <a:gd name="T62" fmla="*/ 291 w 400"/>
              <a:gd name="T63" fmla="*/ 191 h 400"/>
              <a:gd name="T64" fmla="*/ 252 w 400"/>
              <a:gd name="T65" fmla="*/ 193 h 400"/>
              <a:gd name="T66" fmla="*/ 248 w 400"/>
              <a:gd name="T67" fmla="*/ 184 h 400"/>
              <a:gd name="T68" fmla="*/ 271 w 400"/>
              <a:gd name="T69" fmla="*/ 142 h 400"/>
              <a:gd name="T70" fmla="*/ 316 w 400"/>
              <a:gd name="T71" fmla="*/ 110 h 400"/>
              <a:gd name="T72" fmla="*/ 332 w 400"/>
              <a:gd name="T73" fmla="*/ 92 h 400"/>
              <a:gd name="T74" fmla="*/ 371 w 400"/>
              <a:gd name="T75" fmla="*/ 198 h 400"/>
              <a:gd name="T76" fmla="*/ 369 w 400"/>
              <a:gd name="T77" fmla="*/ 19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00" y="29"/>
                </a:moveTo>
                <a:cubicBezTo>
                  <a:pt x="243" y="29"/>
                  <a:pt x="281" y="43"/>
                  <a:pt x="313" y="72"/>
                </a:cubicBezTo>
                <a:cubicBezTo>
                  <a:pt x="310" y="77"/>
                  <a:pt x="310" y="77"/>
                  <a:pt x="310" y="77"/>
                </a:cubicBezTo>
                <a:cubicBezTo>
                  <a:pt x="309" y="78"/>
                  <a:pt x="305" y="82"/>
                  <a:pt x="300" y="87"/>
                </a:cubicBezTo>
                <a:cubicBezTo>
                  <a:pt x="295" y="92"/>
                  <a:pt x="289" y="97"/>
                  <a:pt x="283" y="102"/>
                </a:cubicBezTo>
                <a:cubicBezTo>
                  <a:pt x="277" y="107"/>
                  <a:pt x="268" y="112"/>
                  <a:pt x="258" y="118"/>
                </a:cubicBezTo>
                <a:cubicBezTo>
                  <a:pt x="247" y="124"/>
                  <a:pt x="236" y="129"/>
                  <a:pt x="224" y="134"/>
                </a:cubicBezTo>
                <a:cubicBezTo>
                  <a:pt x="204" y="97"/>
                  <a:pt x="183" y="64"/>
                  <a:pt x="160" y="34"/>
                </a:cubicBezTo>
                <a:cubicBezTo>
                  <a:pt x="174" y="31"/>
                  <a:pt x="187" y="29"/>
                  <a:pt x="200" y="29"/>
                </a:cubicBezTo>
                <a:close/>
                <a:moveTo>
                  <a:pt x="66" y="94"/>
                </a:moveTo>
                <a:cubicBezTo>
                  <a:pt x="83" y="73"/>
                  <a:pt x="103" y="57"/>
                  <a:pt x="127" y="46"/>
                </a:cubicBezTo>
                <a:cubicBezTo>
                  <a:pt x="149" y="74"/>
                  <a:pt x="170" y="107"/>
                  <a:pt x="191" y="144"/>
                </a:cubicBezTo>
                <a:cubicBezTo>
                  <a:pt x="138" y="158"/>
                  <a:pt x="85" y="165"/>
                  <a:pt x="33" y="165"/>
                </a:cubicBezTo>
                <a:cubicBezTo>
                  <a:pt x="38" y="139"/>
                  <a:pt x="50" y="115"/>
                  <a:pt x="66" y="94"/>
                </a:cubicBezTo>
                <a:close/>
                <a:moveTo>
                  <a:pt x="41" y="262"/>
                </a:moveTo>
                <a:cubicBezTo>
                  <a:pt x="33" y="242"/>
                  <a:pt x="29" y="222"/>
                  <a:pt x="29" y="200"/>
                </a:cubicBezTo>
                <a:cubicBezTo>
                  <a:pt x="29" y="198"/>
                  <a:pt x="29" y="196"/>
                  <a:pt x="29" y="195"/>
                </a:cubicBezTo>
                <a:cubicBezTo>
                  <a:pt x="92" y="195"/>
                  <a:pt x="151" y="187"/>
                  <a:pt x="205" y="170"/>
                </a:cubicBezTo>
                <a:cubicBezTo>
                  <a:pt x="210" y="181"/>
                  <a:pt x="215" y="191"/>
                  <a:pt x="219" y="199"/>
                </a:cubicBezTo>
                <a:cubicBezTo>
                  <a:pt x="218" y="200"/>
                  <a:pt x="217" y="200"/>
                  <a:pt x="215" y="201"/>
                </a:cubicBezTo>
                <a:cubicBezTo>
                  <a:pt x="214" y="201"/>
                  <a:pt x="213" y="201"/>
                  <a:pt x="212" y="202"/>
                </a:cubicBezTo>
                <a:cubicBezTo>
                  <a:pt x="202" y="205"/>
                  <a:pt x="202" y="205"/>
                  <a:pt x="202" y="205"/>
                </a:cubicBezTo>
                <a:cubicBezTo>
                  <a:pt x="196" y="207"/>
                  <a:pt x="187" y="212"/>
                  <a:pt x="176" y="217"/>
                </a:cubicBezTo>
                <a:cubicBezTo>
                  <a:pt x="166" y="223"/>
                  <a:pt x="154" y="230"/>
                  <a:pt x="142" y="239"/>
                </a:cubicBezTo>
                <a:cubicBezTo>
                  <a:pt x="130" y="247"/>
                  <a:pt x="118" y="258"/>
                  <a:pt x="105" y="271"/>
                </a:cubicBezTo>
                <a:cubicBezTo>
                  <a:pt x="92" y="284"/>
                  <a:pt x="82" y="299"/>
                  <a:pt x="73" y="314"/>
                </a:cubicBezTo>
                <a:cubicBezTo>
                  <a:pt x="59" y="299"/>
                  <a:pt x="48" y="281"/>
                  <a:pt x="41" y="262"/>
                </a:cubicBezTo>
                <a:close/>
                <a:moveTo>
                  <a:pt x="200" y="371"/>
                </a:moveTo>
                <a:cubicBezTo>
                  <a:pt x="160" y="371"/>
                  <a:pt x="123" y="358"/>
                  <a:pt x="91" y="332"/>
                </a:cubicBezTo>
                <a:cubicBezTo>
                  <a:pt x="95" y="335"/>
                  <a:pt x="95" y="335"/>
                  <a:pt x="95" y="335"/>
                </a:cubicBezTo>
                <a:cubicBezTo>
                  <a:pt x="101" y="322"/>
                  <a:pt x="110" y="309"/>
                  <a:pt x="122" y="296"/>
                </a:cubicBezTo>
                <a:cubicBezTo>
                  <a:pt x="134" y="284"/>
                  <a:pt x="145" y="274"/>
                  <a:pt x="156" y="267"/>
                </a:cubicBezTo>
                <a:cubicBezTo>
                  <a:pt x="167" y="259"/>
                  <a:pt x="179" y="252"/>
                  <a:pt x="192" y="245"/>
                </a:cubicBezTo>
                <a:cubicBezTo>
                  <a:pt x="205" y="238"/>
                  <a:pt x="214" y="234"/>
                  <a:pt x="218" y="232"/>
                </a:cubicBezTo>
                <a:cubicBezTo>
                  <a:pt x="223" y="231"/>
                  <a:pt x="227" y="229"/>
                  <a:pt x="229" y="228"/>
                </a:cubicBezTo>
                <a:cubicBezTo>
                  <a:pt x="230" y="228"/>
                  <a:pt x="230" y="228"/>
                  <a:pt x="230" y="228"/>
                </a:cubicBezTo>
                <a:cubicBezTo>
                  <a:pt x="230" y="228"/>
                  <a:pt x="230" y="228"/>
                  <a:pt x="230" y="228"/>
                </a:cubicBezTo>
                <a:cubicBezTo>
                  <a:pt x="248" y="273"/>
                  <a:pt x="260" y="316"/>
                  <a:pt x="267" y="358"/>
                </a:cubicBezTo>
                <a:cubicBezTo>
                  <a:pt x="245" y="367"/>
                  <a:pt x="223" y="371"/>
                  <a:pt x="200" y="371"/>
                </a:cubicBezTo>
                <a:close/>
                <a:moveTo>
                  <a:pt x="344" y="293"/>
                </a:moveTo>
                <a:cubicBezTo>
                  <a:pt x="331" y="313"/>
                  <a:pt x="315" y="329"/>
                  <a:pt x="296" y="342"/>
                </a:cubicBezTo>
                <a:cubicBezTo>
                  <a:pt x="289" y="302"/>
                  <a:pt x="278" y="261"/>
                  <a:pt x="263" y="220"/>
                </a:cubicBezTo>
                <a:cubicBezTo>
                  <a:pt x="297" y="214"/>
                  <a:pt x="333" y="217"/>
                  <a:pt x="369" y="227"/>
                </a:cubicBezTo>
                <a:cubicBezTo>
                  <a:pt x="365" y="251"/>
                  <a:pt x="357" y="273"/>
                  <a:pt x="344" y="293"/>
                </a:cubicBezTo>
                <a:close/>
                <a:moveTo>
                  <a:pt x="369" y="198"/>
                </a:moveTo>
                <a:cubicBezTo>
                  <a:pt x="367" y="198"/>
                  <a:pt x="365" y="197"/>
                  <a:pt x="362" y="197"/>
                </a:cubicBezTo>
                <a:cubicBezTo>
                  <a:pt x="360" y="196"/>
                  <a:pt x="356" y="196"/>
                  <a:pt x="353" y="195"/>
                </a:cubicBezTo>
                <a:cubicBezTo>
                  <a:pt x="349" y="195"/>
                  <a:pt x="345" y="194"/>
                  <a:pt x="340" y="193"/>
                </a:cubicBezTo>
                <a:cubicBezTo>
                  <a:pt x="336" y="193"/>
                  <a:pt x="331" y="192"/>
                  <a:pt x="325" y="192"/>
                </a:cubicBezTo>
                <a:cubicBezTo>
                  <a:pt x="320" y="192"/>
                  <a:pt x="315" y="191"/>
                  <a:pt x="309" y="191"/>
                </a:cubicBezTo>
                <a:cubicBezTo>
                  <a:pt x="303" y="191"/>
                  <a:pt x="297" y="191"/>
                  <a:pt x="291" y="191"/>
                </a:cubicBezTo>
                <a:cubicBezTo>
                  <a:pt x="285" y="191"/>
                  <a:pt x="278" y="191"/>
                  <a:pt x="272" y="191"/>
                </a:cubicBezTo>
                <a:cubicBezTo>
                  <a:pt x="265" y="191"/>
                  <a:pt x="258" y="192"/>
                  <a:pt x="252" y="193"/>
                </a:cubicBezTo>
                <a:cubicBezTo>
                  <a:pt x="252" y="192"/>
                  <a:pt x="251" y="191"/>
                  <a:pt x="250" y="189"/>
                </a:cubicBezTo>
                <a:cubicBezTo>
                  <a:pt x="249" y="187"/>
                  <a:pt x="249" y="185"/>
                  <a:pt x="248" y="184"/>
                </a:cubicBezTo>
                <a:cubicBezTo>
                  <a:pt x="245" y="177"/>
                  <a:pt x="241" y="169"/>
                  <a:pt x="237" y="159"/>
                </a:cubicBezTo>
                <a:cubicBezTo>
                  <a:pt x="249" y="154"/>
                  <a:pt x="260" y="149"/>
                  <a:pt x="271" y="142"/>
                </a:cubicBezTo>
                <a:cubicBezTo>
                  <a:pt x="282" y="136"/>
                  <a:pt x="291" y="130"/>
                  <a:pt x="297" y="126"/>
                </a:cubicBezTo>
                <a:cubicBezTo>
                  <a:pt x="304" y="121"/>
                  <a:pt x="310" y="115"/>
                  <a:pt x="316" y="110"/>
                </a:cubicBezTo>
                <a:cubicBezTo>
                  <a:pt x="322" y="104"/>
                  <a:pt x="325" y="100"/>
                  <a:pt x="327" y="98"/>
                </a:cubicBezTo>
                <a:cubicBezTo>
                  <a:pt x="329" y="96"/>
                  <a:pt x="331" y="94"/>
                  <a:pt x="332" y="92"/>
                </a:cubicBezTo>
                <a:cubicBezTo>
                  <a:pt x="332" y="92"/>
                  <a:pt x="332" y="92"/>
                  <a:pt x="332" y="92"/>
                </a:cubicBezTo>
                <a:cubicBezTo>
                  <a:pt x="358" y="122"/>
                  <a:pt x="371" y="158"/>
                  <a:pt x="371" y="198"/>
                </a:cubicBezTo>
                <a:lnTo>
                  <a:pt x="369" y="198"/>
                </a:lnTo>
                <a:close/>
                <a:moveTo>
                  <a:pt x="369" y="198"/>
                </a:moveTo>
                <a:cubicBezTo>
                  <a:pt x="369" y="198"/>
                  <a:pt x="369" y="198"/>
                  <a:pt x="369" y="19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6" name="グループ化 95"/>
          <p:cNvGrpSpPr/>
          <p:nvPr/>
        </p:nvGrpSpPr>
        <p:grpSpPr>
          <a:xfrm>
            <a:off x="3963201" y="4547487"/>
            <a:ext cx="1276153" cy="1184091"/>
            <a:chOff x="1979613" y="2020888"/>
            <a:chExt cx="638175" cy="592137"/>
          </a:xfrm>
        </p:grpSpPr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1979613" y="2247900"/>
              <a:ext cx="319088" cy="223838"/>
            </a:xfrm>
            <a:custGeom>
              <a:avLst/>
              <a:gdLst>
                <a:gd name="T0" fmla="*/ 119 w 201"/>
                <a:gd name="T1" fmla="*/ 141 h 141"/>
                <a:gd name="T2" fmla="*/ 201 w 201"/>
                <a:gd name="T3" fmla="*/ 73 h 141"/>
                <a:gd name="T4" fmla="*/ 82 w 201"/>
                <a:gd name="T5" fmla="*/ 0 h 141"/>
                <a:gd name="T6" fmla="*/ 0 w 201"/>
                <a:gd name="T7" fmla="*/ 64 h 141"/>
                <a:gd name="T8" fmla="*/ 119 w 201"/>
                <a:gd name="T9" fmla="*/ 141 h 141"/>
                <a:gd name="T10" fmla="*/ 119 w 201"/>
                <a:gd name="T11" fmla="*/ 141 h 141"/>
                <a:gd name="T12" fmla="*/ 119 w 201"/>
                <a:gd name="T1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41">
                  <a:moveTo>
                    <a:pt x="119" y="141"/>
                  </a:moveTo>
                  <a:lnTo>
                    <a:pt x="201" y="73"/>
                  </a:lnTo>
                  <a:lnTo>
                    <a:pt x="82" y="0"/>
                  </a:lnTo>
                  <a:lnTo>
                    <a:pt x="0" y="64"/>
                  </a:lnTo>
                  <a:lnTo>
                    <a:pt x="119" y="141"/>
                  </a:lnTo>
                  <a:close/>
                  <a:moveTo>
                    <a:pt x="119" y="141"/>
                  </a:moveTo>
                  <a:lnTo>
                    <a:pt x="119" y="1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8" name="Freeform 38"/>
            <p:cNvSpPr>
              <a:spLocks noEditPoints="1"/>
            </p:cNvSpPr>
            <p:nvPr/>
          </p:nvSpPr>
          <p:spPr bwMode="auto">
            <a:xfrm>
              <a:off x="2298700" y="2247900"/>
              <a:ext cx="319088" cy="223838"/>
            </a:xfrm>
            <a:custGeom>
              <a:avLst/>
              <a:gdLst>
                <a:gd name="T0" fmla="*/ 0 w 201"/>
                <a:gd name="T1" fmla="*/ 73 h 141"/>
                <a:gd name="T2" fmla="*/ 82 w 201"/>
                <a:gd name="T3" fmla="*/ 141 h 141"/>
                <a:gd name="T4" fmla="*/ 201 w 201"/>
                <a:gd name="T5" fmla="*/ 64 h 141"/>
                <a:gd name="T6" fmla="*/ 119 w 201"/>
                <a:gd name="T7" fmla="*/ 0 h 141"/>
                <a:gd name="T8" fmla="*/ 0 w 201"/>
                <a:gd name="T9" fmla="*/ 73 h 141"/>
                <a:gd name="T10" fmla="*/ 0 w 201"/>
                <a:gd name="T11" fmla="*/ 73 h 141"/>
                <a:gd name="T12" fmla="*/ 0 w 201"/>
                <a:gd name="T13" fmla="*/ 7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41">
                  <a:moveTo>
                    <a:pt x="0" y="73"/>
                  </a:moveTo>
                  <a:lnTo>
                    <a:pt x="82" y="141"/>
                  </a:lnTo>
                  <a:lnTo>
                    <a:pt x="201" y="64"/>
                  </a:lnTo>
                  <a:lnTo>
                    <a:pt x="119" y="0"/>
                  </a:lnTo>
                  <a:lnTo>
                    <a:pt x="0" y="73"/>
                  </a:lnTo>
                  <a:close/>
                  <a:moveTo>
                    <a:pt x="0" y="73"/>
                  </a:move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0" name="Freeform 40"/>
            <p:cNvSpPr>
              <a:spLocks noEditPoints="1"/>
            </p:cNvSpPr>
            <p:nvPr/>
          </p:nvSpPr>
          <p:spPr bwMode="auto">
            <a:xfrm>
              <a:off x="2109788" y="2387600"/>
              <a:ext cx="377825" cy="225425"/>
            </a:xfrm>
            <a:custGeom>
              <a:avLst/>
              <a:gdLst>
                <a:gd name="T0" fmla="*/ 119 w 238"/>
                <a:gd name="T1" fmla="*/ 0 h 142"/>
                <a:gd name="T2" fmla="*/ 119 w 238"/>
                <a:gd name="T3" fmla="*/ 0 h 142"/>
                <a:gd name="T4" fmla="*/ 119 w 238"/>
                <a:gd name="T5" fmla="*/ 0 h 142"/>
                <a:gd name="T6" fmla="*/ 119 w 238"/>
                <a:gd name="T7" fmla="*/ 0 h 142"/>
                <a:gd name="T8" fmla="*/ 119 w 238"/>
                <a:gd name="T9" fmla="*/ 0 h 142"/>
                <a:gd name="T10" fmla="*/ 37 w 238"/>
                <a:gd name="T11" fmla="*/ 68 h 142"/>
                <a:gd name="T12" fmla="*/ 0 w 238"/>
                <a:gd name="T13" fmla="*/ 45 h 142"/>
                <a:gd name="T14" fmla="*/ 0 w 238"/>
                <a:gd name="T15" fmla="*/ 71 h 142"/>
                <a:gd name="T16" fmla="*/ 119 w 238"/>
                <a:gd name="T17" fmla="*/ 142 h 142"/>
                <a:gd name="T18" fmla="*/ 119 w 238"/>
                <a:gd name="T19" fmla="*/ 142 h 142"/>
                <a:gd name="T20" fmla="*/ 119 w 238"/>
                <a:gd name="T21" fmla="*/ 142 h 142"/>
                <a:gd name="T22" fmla="*/ 119 w 238"/>
                <a:gd name="T23" fmla="*/ 142 h 142"/>
                <a:gd name="T24" fmla="*/ 119 w 238"/>
                <a:gd name="T25" fmla="*/ 142 h 142"/>
                <a:gd name="T26" fmla="*/ 238 w 238"/>
                <a:gd name="T27" fmla="*/ 71 h 142"/>
                <a:gd name="T28" fmla="*/ 238 w 238"/>
                <a:gd name="T29" fmla="*/ 45 h 142"/>
                <a:gd name="T30" fmla="*/ 202 w 238"/>
                <a:gd name="T31" fmla="*/ 68 h 142"/>
                <a:gd name="T32" fmla="*/ 119 w 238"/>
                <a:gd name="T33" fmla="*/ 0 h 142"/>
                <a:gd name="T34" fmla="*/ 119 w 238"/>
                <a:gd name="T35" fmla="*/ 0 h 142"/>
                <a:gd name="T36" fmla="*/ 119 w 238"/>
                <a:gd name="T3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142">
                  <a:moveTo>
                    <a:pt x="119" y="0"/>
                  </a:moveTo>
                  <a:lnTo>
                    <a:pt x="119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37" y="68"/>
                  </a:lnTo>
                  <a:lnTo>
                    <a:pt x="0" y="45"/>
                  </a:lnTo>
                  <a:lnTo>
                    <a:pt x="0" y="71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238" y="71"/>
                  </a:lnTo>
                  <a:lnTo>
                    <a:pt x="238" y="45"/>
                  </a:lnTo>
                  <a:lnTo>
                    <a:pt x="202" y="68"/>
                  </a:lnTo>
                  <a:lnTo>
                    <a:pt x="119" y="0"/>
                  </a:lnTo>
                  <a:close/>
                  <a:moveTo>
                    <a:pt x="119" y="0"/>
                  </a:move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1979613" y="2020888"/>
              <a:ext cx="319088" cy="227013"/>
            </a:xfrm>
            <a:custGeom>
              <a:avLst/>
              <a:gdLst>
                <a:gd name="T0" fmla="*/ 0 w 201"/>
                <a:gd name="T1" fmla="*/ 77 h 143"/>
                <a:gd name="T2" fmla="*/ 82 w 201"/>
                <a:gd name="T3" fmla="*/ 143 h 143"/>
                <a:gd name="T4" fmla="*/ 201 w 201"/>
                <a:gd name="T5" fmla="*/ 69 h 143"/>
                <a:gd name="T6" fmla="*/ 119 w 201"/>
                <a:gd name="T7" fmla="*/ 0 h 143"/>
                <a:gd name="T8" fmla="*/ 0 w 201"/>
                <a:gd name="T9" fmla="*/ 77 h 143"/>
                <a:gd name="T10" fmla="*/ 0 w 201"/>
                <a:gd name="T11" fmla="*/ 77 h 143"/>
                <a:gd name="T12" fmla="*/ 0 w 201"/>
                <a:gd name="T13" fmla="*/ 7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43">
                  <a:moveTo>
                    <a:pt x="0" y="77"/>
                  </a:moveTo>
                  <a:lnTo>
                    <a:pt x="82" y="143"/>
                  </a:lnTo>
                  <a:lnTo>
                    <a:pt x="201" y="69"/>
                  </a:lnTo>
                  <a:lnTo>
                    <a:pt x="119" y="0"/>
                  </a:lnTo>
                  <a:lnTo>
                    <a:pt x="0" y="77"/>
                  </a:lnTo>
                  <a:close/>
                  <a:moveTo>
                    <a:pt x="0" y="77"/>
                  </a:move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4"/>
            <p:cNvSpPr>
              <a:spLocks noEditPoints="1"/>
            </p:cNvSpPr>
            <p:nvPr/>
          </p:nvSpPr>
          <p:spPr bwMode="auto">
            <a:xfrm>
              <a:off x="2298700" y="2020888"/>
              <a:ext cx="319088" cy="227013"/>
            </a:xfrm>
            <a:custGeom>
              <a:avLst/>
              <a:gdLst>
                <a:gd name="T0" fmla="*/ 82 w 201"/>
                <a:gd name="T1" fmla="*/ 0 h 143"/>
                <a:gd name="T2" fmla="*/ 0 w 201"/>
                <a:gd name="T3" fmla="*/ 69 h 143"/>
                <a:gd name="T4" fmla="*/ 119 w 201"/>
                <a:gd name="T5" fmla="*/ 143 h 143"/>
                <a:gd name="T6" fmla="*/ 201 w 201"/>
                <a:gd name="T7" fmla="*/ 77 h 143"/>
                <a:gd name="T8" fmla="*/ 82 w 201"/>
                <a:gd name="T9" fmla="*/ 0 h 143"/>
                <a:gd name="T10" fmla="*/ 82 w 201"/>
                <a:gd name="T11" fmla="*/ 0 h 143"/>
                <a:gd name="T12" fmla="*/ 82 w 201"/>
                <a:gd name="T1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43">
                  <a:moveTo>
                    <a:pt x="82" y="0"/>
                  </a:moveTo>
                  <a:lnTo>
                    <a:pt x="0" y="69"/>
                  </a:lnTo>
                  <a:lnTo>
                    <a:pt x="119" y="143"/>
                  </a:lnTo>
                  <a:lnTo>
                    <a:pt x="201" y="77"/>
                  </a:lnTo>
                  <a:lnTo>
                    <a:pt x="82" y="0"/>
                  </a:lnTo>
                  <a:close/>
                  <a:moveTo>
                    <a:pt x="82" y="0"/>
                  </a:move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8" name="Freeform 49"/>
          <p:cNvSpPr>
            <a:spLocks noEditPoints="1"/>
          </p:cNvSpPr>
          <p:nvPr/>
        </p:nvSpPr>
        <p:spPr bwMode="auto">
          <a:xfrm>
            <a:off x="6912318" y="4503040"/>
            <a:ext cx="1272980" cy="1272980"/>
          </a:xfrm>
          <a:custGeom>
            <a:avLst/>
            <a:gdLst>
              <a:gd name="T0" fmla="*/ 0 w 400"/>
              <a:gd name="T1" fmla="*/ 200 h 400"/>
              <a:gd name="T2" fmla="*/ 400 w 400"/>
              <a:gd name="T3" fmla="*/ 200 h 400"/>
              <a:gd name="T4" fmla="*/ 212 w 400"/>
              <a:gd name="T5" fmla="*/ 295 h 400"/>
              <a:gd name="T6" fmla="*/ 186 w 400"/>
              <a:gd name="T7" fmla="*/ 275 h 400"/>
              <a:gd name="T8" fmla="*/ 157 w 400"/>
              <a:gd name="T9" fmla="*/ 265 h 400"/>
              <a:gd name="T10" fmla="*/ 141 w 400"/>
              <a:gd name="T11" fmla="*/ 242 h 400"/>
              <a:gd name="T12" fmla="*/ 120 w 400"/>
              <a:gd name="T13" fmla="*/ 218 h 400"/>
              <a:gd name="T14" fmla="*/ 110 w 400"/>
              <a:gd name="T15" fmla="*/ 205 h 400"/>
              <a:gd name="T16" fmla="*/ 120 w 400"/>
              <a:gd name="T17" fmla="*/ 233 h 400"/>
              <a:gd name="T18" fmla="*/ 110 w 400"/>
              <a:gd name="T19" fmla="*/ 217 h 400"/>
              <a:gd name="T20" fmla="*/ 92 w 400"/>
              <a:gd name="T21" fmla="*/ 193 h 400"/>
              <a:gd name="T22" fmla="*/ 77 w 400"/>
              <a:gd name="T23" fmla="*/ 159 h 400"/>
              <a:gd name="T24" fmla="*/ 82 w 400"/>
              <a:gd name="T25" fmla="*/ 141 h 400"/>
              <a:gd name="T26" fmla="*/ 63 w 400"/>
              <a:gd name="T27" fmla="*/ 116 h 400"/>
              <a:gd name="T28" fmla="*/ 134 w 400"/>
              <a:gd name="T29" fmla="*/ 58 h 400"/>
              <a:gd name="T30" fmla="*/ 142 w 400"/>
              <a:gd name="T31" fmla="*/ 48 h 400"/>
              <a:gd name="T32" fmla="*/ 149 w 400"/>
              <a:gd name="T33" fmla="*/ 44 h 400"/>
              <a:gd name="T34" fmla="*/ 164 w 400"/>
              <a:gd name="T35" fmla="*/ 54 h 400"/>
              <a:gd name="T36" fmla="*/ 178 w 400"/>
              <a:gd name="T37" fmla="*/ 54 h 400"/>
              <a:gd name="T38" fmla="*/ 178 w 400"/>
              <a:gd name="T39" fmla="*/ 46 h 400"/>
              <a:gd name="T40" fmla="*/ 187 w 400"/>
              <a:gd name="T41" fmla="*/ 46 h 400"/>
              <a:gd name="T42" fmla="*/ 209 w 400"/>
              <a:gd name="T43" fmla="*/ 57 h 400"/>
              <a:gd name="T44" fmla="*/ 223 w 400"/>
              <a:gd name="T45" fmla="*/ 53 h 400"/>
              <a:gd name="T46" fmla="*/ 207 w 400"/>
              <a:gd name="T47" fmla="*/ 64 h 400"/>
              <a:gd name="T48" fmla="*/ 184 w 400"/>
              <a:gd name="T49" fmla="*/ 85 h 400"/>
              <a:gd name="T50" fmla="*/ 213 w 400"/>
              <a:gd name="T51" fmla="*/ 108 h 400"/>
              <a:gd name="T52" fmla="*/ 236 w 400"/>
              <a:gd name="T53" fmla="*/ 122 h 400"/>
              <a:gd name="T54" fmla="*/ 240 w 400"/>
              <a:gd name="T55" fmla="*/ 107 h 400"/>
              <a:gd name="T56" fmla="*/ 240 w 400"/>
              <a:gd name="T57" fmla="*/ 83 h 400"/>
              <a:gd name="T58" fmla="*/ 266 w 400"/>
              <a:gd name="T59" fmla="*/ 83 h 400"/>
              <a:gd name="T60" fmla="*/ 271 w 400"/>
              <a:gd name="T61" fmla="*/ 96 h 400"/>
              <a:gd name="T62" fmla="*/ 281 w 400"/>
              <a:gd name="T63" fmla="*/ 93 h 400"/>
              <a:gd name="T64" fmla="*/ 289 w 400"/>
              <a:gd name="T65" fmla="*/ 91 h 400"/>
              <a:gd name="T66" fmla="*/ 302 w 400"/>
              <a:gd name="T67" fmla="*/ 108 h 400"/>
              <a:gd name="T68" fmla="*/ 316 w 400"/>
              <a:gd name="T69" fmla="*/ 115 h 400"/>
              <a:gd name="T70" fmla="*/ 288 w 400"/>
              <a:gd name="T71" fmla="*/ 128 h 400"/>
              <a:gd name="T72" fmla="*/ 269 w 400"/>
              <a:gd name="T73" fmla="*/ 138 h 400"/>
              <a:gd name="T74" fmla="*/ 283 w 400"/>
              <a:gd name="T75" fmla="*/ 139 h 400"/>
              <a:gd name="T76" fmla="*/ 269 w 400"/>
              <a:gd name="T77" fmla="*/ 155 h 400"/>
              <a:gd name="T78" fmla="*/ 252 w 400"/>
              <a:gd name="T79" fmla="*/ 169 h 400"/>
              <a:gd name="T80" fmla="*/ 243 w 400"/>
              <a:gd name="T81" fmla="*/ 183 h 400"/>
              <a:gd name="T82" fmla="*/ 232 w 400"/>
              <a:gd name="T83" fmla="*/ 200 h 400"/>
              <a:gd name="T84" fmla="*/ 231 w 400"/>
              <a:gd name="T85" fmla="*/ 221 h 400"/>
              <a:gd name="T86" fmla="*/ 223 w 400"/>
              <a:gd name="T87" fmla="*/ 220 h 400"/>
              <a:gd name="T88" fmla="*/ 208 w 400"/>
              <a:gd name="T89" fmla="*/ 212 h 400"/>
              <a:gd name="T90" fmla="*/ 184 w 400"/>
              <a:gd name="T91" fmla="*/ 214 h 400"/>
              <a:gd name="T92" fmla="*/ 176 w 400"/>
              <a:gd name="T93" fmla="*/ 218 h 400"/>
              <a:gd name="T94" fmla="*/ 170 w 400"/>
              <a:gd name="T95" fmla="*/ 244 h 400"/>
              <a:gd name="T96" fmla="*/ 194 w 400"/>
              <a:gd name="T97" fmla="*/ 257 h 400"/>
              <a:gd name="T98" fmla="*/ 205 w 400"/>
              <a:gd name="T99" fmla="*/ 259 h 400"/>
              <a:gd name="T100" fmla="*/ 206 w 400"/>
              <a:gd name="T101" fmla="*/ 270 h 400"/>
              <a:gd name="T102" fmla="*/ 222 w 400"/>
              <a:gd name="T103" fmla="*/ 286 h 400"/>
              <a:gd name="T104" fmla="*/ 221 w 400"/>
              <a:gd name="T105" fmla="*/ 295 h 400"/>
              <a:gd name="T106" fmla="*/ 230 w 400"/>
              <a:gd name="T107" fmla="*/ 355 h 400"/>
              <a:gd name="T108" fmla="*/ 238 w 400"/>
              <a:gd name="T109" fmla="*/ 301 h 400"/>
              <a:gd name="T110" fmla="*/ 251 w 400"/>
              <a:gd name="T111" fmla="*/ 294 h 400"/>
              <a:gd name="T112" fmla="*/ 261 w 400"/>
              <a:gd name="T113" fmla="*/ 300 h 400"/>
              <a:gd name="T114" fmla="*/ 275 w 400"/>
              <a:gd name="T115" fmla="*/ 294 h 400"/>
              <a:gd name="T116" fmla="*/ 289 w 400"/>
              <a:gd name="T117" fmla="*/ 297 h 400"/>
              <a:gd name="T118" fmla="*/ 302 w 400"/>
              <a:gd name="T119" fmla="*/ 303 h 400"/>
              <a:gd name="T120" fmla="*/ 321 w 400"/>
              <a:gd name="T121" fmla="*/ 31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25" y="306"/>
                </a:moveTo>
                <a:cubicBezTo>
                  <a:pt x="224" y="303"/>
                  <a:pt x="223" y="302"/>
                  <a:pt x="223" y="300"/>
                </a:cubicBezTo>
                <a:cubicBezTo>
                  <a:pt x="223" y="301"/>
                  <a:pt x="223" y="302"/>
                  <a:pt x="222" y="303"/>
                </a:cubicBezTo>
                <a:cubicBezTo>
                  <a:pt x="221" y="302"/>
                  <a:pt x="219" y="300"/>
                  <a:pt x="217" y="299"/>
                </a:cubicBezTo>
                <a:cubicBezTo>
                  <a:pt x="215" y="297"/>
                  <a:pt x="213" y="296"/>
                  <a:pt x="212" y="295"/>
                </a:cubicBezTo>
                <a:cubicBezTo>
                  <a:pt x="212" y="294"/>
                  <a:pt x="211" y="294"/>
                  <a:pt x="211" y="293"/>
                </a:cubicBezTo>
                <a:cubicBezTo>
                  <a:pt x="210" y="292"/>
                  <a:pt x="209" y="290"/>
                  <a:pt x="208" y="289"/>
                </a:cubicBezTo>
                <a:cubicBezTo>
                  <a:pt x="208" y="287"/>
                  <a:pt x="207" y="286"/>
                  <a:pt x="206" y="285"/>
                </a:cubicBezTo>
                <a:cubicBezTo>
                  <a:pt x="206" y="284"/>
                  <a:pt x="206" y="283"/>
                  <a:pt x="206" y="283"/>
                </a:cubicBezTo>
                <a:cubicBezTo>
                  <a:pt x="203" y="284"/>
                  <a:pt x="198" y="283"/>
                  <a:pt x="192" y="280"/>
                </a:cubicBezTo>
                <a:cubicBezTo>
                  <a:pt x="191" y="279"/>
                  <a:pt x="189" y="277"/>
                  <a:pt x="186" y="275"/>
                </a:cubicBezTo>
                <a:cubicBezTo>
                  <a:pt x="184" y="272"/>
                  <a:pt x="181" y="270"/>
                  <a:pt x="179" y="271"/>
                </a:cubicBezTo>
                <a:cubicBezTo>
                  <a:pt x="178" y="271"/>
                  <a:pt x="177" y="271"/>
                  <a:pt x="175" y="272"/>
                </a:cubicBezTo>
                <a:cubicBezTo>
                  <a:pt x="174" y="272"/>
                  <a:pt x="173" y="272"/>
                  <a:pt x="172" y="272"/>
                </a:cubicBezTo>
                <a:cubicBezTo>
                  <a:pt x="171" y="272"/>
                  <a:pt x="169" y="272"/>
                  <a:pt x="167" y="271"/>
                </a:cubicBezTo>
                <a:cubicBezTo>
                  <a:pt x="166" y="271"/>
                  <a:pt x="164" y="270"/>
                  <a:pt x="162" y="268"/>
                </a:cubicBezTo>
                <a:cubicBezTo>
                  <a:pt x="159" y="267"/>
                  <a:pt x="158" y="266"/>
                  <a:pt x="157" y="265"/>
                </a:cubicBezTo>
                <a:cubicBezTo>
                  <a:pt x="154" y="264"/>
                  <a:pt x="154" y="264"/>
                  <a:pt x="154" y="264"/>
                </a:cubicBezTo>
                <a:cubicBezTo>
                  <a:pt x="149" y="262"/>
                  <a:pt x="149" y="262"/>
                  <a:pt x="149" y="262"/>
                </a:cubicBezTo>
                <a:cubicBezTo>
                  <a:pt x="148" y="261"/>
                  <a:pt x="147" y="260"/>
                  <a:pt x="146" y="259"/>
                </a:cubicBezTo>
                <a:cubicBezTo>
                  <a:pt x="145" y="258"/>
                  <a:pt x="144" y="257"/>
                  <a:pt x="144" y="256"/>
                </a:cubicBezTo>
                <a:cubicBezTo>
                  <a:pt x="144" y="254"/>
                  <a:pt x="143" y="252"/>
                  <a:pt x="143" y="249"/>
                </a:cubicBezTo>
                <a:cubicBezTo>
                  <a:pt x="142" y="246"/>
                  <a:pt x="141" y="244"/>
                  <a:pt x="141" y="242"/>
                </a:cubicBezTo>
                <a:cubicBezTo>
                  <a:pt x="140" y="241"/>
                  <a:pt x="138" y="239"/>
                  <a:pt x="136" y="237"/>
                </a:cubicBezTo>
                <a:cubicBezTo>
                  <a:pt x="134" y="236"/>
                  <a:pt x="132" y="235"/>
                  <a:pt x="131" y="235"/>
                </a:cubicBezTo>
                <a:cubicBezTo>
                  <a:pt x="132" y="235"/>
                  <a:pt x="132" y="233"/>
                  <a:pt x="131" y="231"/>
                </a:cubicBezTo>
                <a:cubicBezTo>
                  <a:pt x="130" y="229"/>
                  <a:pt x="128" y="227"/>
                  <a:pt x="127" y="226"/>
                </a:cubicBezTo>
                <a:cubicBezTo>
                  <a:pt x="127" y="226"/>
                  <a:pt x="126" y="225"/>
                  <a:pt x="124" y="223"/>
                </a:cubicBezTo>
                <a:cubicBezTo>
                  <a:pt x="122" y="221"/>
                  <a:pt x="121" y="219"/>
                  <a:pt x="120" y="218"/>
                </a:cubicBezTo>
                <a:cubicBezTo>
                  <a:pt x="118" y="216"/>
                  <a:pt x="117" y="215"/>
                  <a:pt x="117" y="213"/>
                </a:cubicBezTo>
                <a:cubicBezTo>
                  <a:pt x="116" y="211"/>
                  <a:pt x="116" y="210"/>
                  <a:pt x="116" y="208"/>
                </a:cubicBezTo>
                <a:cubicBezTo>
                  <a:pt x="116" y="208"/>
                  <a:pt x="116" y="208"/>
                  <a:pt x="116" y="208"/>
                </a:cubicBezTo>
                <a:cubicBezTo>
                  <a:pt x="115" y="207"/>
                  <a:pt x="114" y="207"/>
                  <a:pt x="114" y="206"/>
                </a:cubicBezTo>
                <a:cubicBezTo>
                  <a:pt x="113" y="206"/>
                  <a:pt x="112" y="206"/>
                  <a:pt x="111" y="206"/>
                </a:cubicBezTo>
                <a:cubicBezTo>
                  <a:pt x="111" y="205"/>
                  <a:pt x="110" y="205"/>
                  <a:pt x="110" y="205"/>
                </a:cubicBezTo>
                <a:cubicBezTo>
                  <a:pt x="110" y="206"/>
                  <a:pt x="111" y="207"/>
                  <a:pt x="111" y="209"/>
                </a:cubicBezTo>
                <a:cubicBezTo>
                  <a:pt x="111" y="211"/>
                  <a:pt x="112" y="212"/>
                  <a:pt x="112" y="213"/>
                </a:cubicBezTo>
                <a:cubicBezTo>
                  <a:pt x="113" y="214"/>
                  <a:pt x="114" y="216"/>
                  <a:pt x="117" y="221"/>
                </a:cubicBezTo>
                <a:cubicBezTo>
                  <a:pt x="121" y="228"/>
                  <a:pt x="123" y="233"/>
                  <a:pt x="123" y="237"/>
                </a:cubicBezTo>
                <a:cubicBezTo>
                  <a:pt x="122" y="237"/>
                  <a:pt x="121" y="237"/>
                  <a:pt x="121" y="236"/>
                </a:cubicBezTo>
                <a:cubicBezTo>
                  <a:pt x="121" y="236"/>
                  <a:pt x="120" y="235"/>
                  <a:pt x="120" y="233"/>
                </a:cubicBezTo>
                <a:cubicBezTo>
                  <a:pt x="120" y="232"/>
                  <a:pt x="120" y="231"/>
                  <a:pt x="120" y="231"/>
                </a:cubicBezTo>
                <a:cubicBezTo>
                  <a:pt x="119" y="230"/>
                  <a:pt x="118" y="229"/>
                  <a:pt x="116" y="227"/>
                </a:cubicBezTo>
                <a:cubicBezTo>
                  <a:pt x="113" y="226"/>
                  <a:pt x="112" y="225"/>
                  <a:pt x="112" y="224"/>
                </a:cubicBezTo>
                <a:cubicBezTo>
                  <a:pt x="112" y="224"/>
                  <a:pt x="112" y="224"/>
                  <a:pt x="112" y="223"/>
                </a:cubicBezTo>
                <a:cubicBezTo>
                  <a:pt x="113" y="223"/>
                  <a:pt x="113" y="223"/>
                  <a:pt x="113" y="223"/>
                </a:cubicBezTo>
                <a:cubicBezTo>
                  <a:pt x="113" y="222"/>
                  <a:pt x="112" y="220"/>
                  <a:pt x="110" y="217"/>
                </a:cubicBezTo>
                <a:cubicBezTo>
                  <a:pt x="108" y="215"/>
                  <a:pt x="107" y="213"/>
                  <a:pt x="108" y="212"/>
                </a:cubicBezTo>
                <a:cubicBezTo>
                  <a:pt x="106" y="211"/>
                  <a:pt x="105" y="209"/>
                  <a:pt x="104" y="206"/>
                </a:cubicBezTo>
                <a:cubicBezTo>
                  <a:pt x="103" y="203"/>
                  <a:pt x="102" y="201"/>
                  <a:pt x="101" y="200"/>
                </a:cubicBezTo>
                <a:cubicBezTo>
                  <a:pt x="101" y="199"/>
                  <a:pt x="100" y="198"/>
                  <a:pt x="99" y="197"/>
                </a:cubicBezTo>
                <a:cubicBezTo>
                  <a:pt x="98" y="196"/>
                  <a:pt x="96" y="196"/>
                  <a:pt x="95" y="195"/>
                </a:cubicBezTo>
                <a:cubicBezTo>
                  <a:pt x="93" y="194"/>
                  <a:pt x="92" y="193"/>
                  <a:pt x="92" y="193"/>
                </a:cubicBezTo>
                <a:cubicBezTo>
                  <a:pt x="91" y="193"/>
                  <a:pt x="91" y="192"/>
                  <a:pt x="90" y="190"/>
                </a:cubicBezTo>
                <a:cubicBezTo>
                  <a:pt x="84" y="183"/>
                  <a:pt x="82" y="180"/>
                  <a:pt x="85" y="179"/>
                </a:cubicBezTo>
                <a:cubicBezTo>
                  <a:pt x="82" y="180"/>
                  <a:pt x="80" y="178"/>
                  <a:pt x="79" y="174"/>
                </a:cubicBezTo>
                <a:cubicBezTo>
                  <a:pt x="77" y="170"/>
                  <a:pt x="77" y="167"/>
                  <a:pt x="77" y="165"/>
                </a:cubicBezTo>
                <a:cubicBezTo>
                  <a:pt x="77" y="165"/>
                  <a:pt x="77" y="165"/>
                  <a:pt x="77" y="165"/>
                </a:cubicBezTo>
                <a:cubicBezTo>
                  <a:pt x="77" y="164"/>
                  <a:pt x="77" y="162"/>
                  <a:pt x="77" y="159"/>
                </a:cubicBezTo>
                <a:cubicBezTo>
                  <a:pt x="77" y="155"/>
                  <a:pt x="77" y="152"/>
                  <a:pt x="78" y="149"/>
                </a:cubicBezTo>
                <a:cubicBezTo>
                  <a:pt x="78" y="147"/>
                  <a:pt x="79" y="145"/>
                  <a:pt x="80" y="145"/>
                </a:cubicBezTo>
                <a:cubicBezTo>
                  <a:pt x="79" y="145"/>
                  <a:pt x="78" y="144"/>
                  <a:pt x="78" y="142"/>
                </a:cubicBezTo>
                <a:cubicBezTo>
                  <a:pt x="77" y="140"/>
                  <a:pt x="77" y="138"/>
                  <a:pt x="77" y="137"/>
                </a:cubicBezTo>
                <a:cubicBezTo>
                  <a:pt x="78" y="137"/>
                  <a:pt x="78" y="137"/>
                  <a:pt x="80" y="138"/>
                </a:cubicBezTo>
                <a:cubicBezTo>
                  <a:pt x="81" y="139"/>
                  <a:pt x="82" y="140"/>
                  <a:pt x="82" y="141"/>
                </a:cubicBezTo>
                <a:cubicBezTo>
                  <a:pt x="84" y="139"/>
                  <a:pt x="85" y="138"/>
                  <a:pt x="85" y="136"/>
                </a:cubicBezTo>
                <a:cubicBezTo>
                  <a:pt x="84" y="135"/>
                  <a:pt x="83" y="133"/>
                  <a:pt x="79" y="130"/>
                </a:cubicBezTo>
                <a:cubicBezTo>
                  <a:pt x="72" y="125"/>
                  <a:pt x="68" y="123"/>
                  <a:pt x="68" y="123"/>
                </a:cubicBezTo>
                <a:cubicBezTo>
                  <a:pt x="69" y="121"/>
                  <a:pt x="69" y="120"/>
                  <a:pt x="67" y="118"/>
                </a:cubicBezTo>
                <a:cubicBezTo>
                  <a:pt x="65" y="119"/>
                  <a:pt x="64" y="120"/>
                  <a:pt x="64" y="119"/>
                </a:cubicBezTo>
                <a:cubicBezTo>
                  <a:pt x="64" y="119"/>
                  <a:pt x="64" y="118"/>
                  <a:pt x="63" y="116"/>
                </a:cubicBezTo>
                <a:cubicBezTo>
                  <a:pt x="63" y="115"/>
                  <a:pt x="63" y="114"/>
                  <a:pt x="62" y="114"/>
                </a:cubicBezTo>
                <a:cubicBezTo>
                  <a:pt x="61" y="114"/>
                  <a:pt x="60" y="113"/>
                  <a:pt x="59" y="112"/>
                </a:cubicBezTo>
                <a:cubicBezTo>
                  <a:pt x="74" y="87"/>
                  <a:pt x="95" y="68"/>
                  <a:pt x="120" y="54"/>
                </a:cubicBezTo>
                <a:cubicBezTo>
                  <a:pt x="121" y="54"/>
                  <a:pt x="123" y="54"/>
                  <a:pt x="126" y="54"/>
                </a:cubicBezTo>
                <a:cubicBezTo>
                  <a:pt x="127" y="54"/>
                  <a:pt x="129" y="54"/>
                  <a:pt x="130" y="55"/>
                </a:cubicBezTo>
                <a:cubicBezTo>
                  <a:pt x="131" y="56"/>
                  <a:pt x="132" y="57"/>
                  <a:pt x="134" y="58"/>
                </a:cubicBezTo>
                <a:cubicBezTo>
                  <a:pt x="135" y="59"/>
                  <a:pt x="136" y="60"/>
                  <a:pt x="137" y="60"/>
                </a:cubicBezTo>
                <a:cubicBezTo>
                  <a:pt x="137" y="59"/>
                  <a:pt x="137" y="58"/>
                  <a:pt x="135" y="56"/>
                </a:cubicBezTo>
                <a:cubicBezTo>
                  <a:pt x="136" y="55"/>
                  <a:pt x="138" y="54"/>
                  <a:pt x="141" y="53"/>
                </a:cubicBezTo>
                <a:cubicBezTo>
                  <a:pt x="145" y="52"/>
                  <a:pt x="148" y="52"/>
                  <a:pt x="149" y="53"/>
                </a:cubicBezTo>
                <a:cubicBezTo>
                  <a:pt x="148" y="51"/>
                  <a:pt x="146" y="49"/>
                  <a:pt x="144" y="46"/>
                </a:cubicBezTo>
                <a:cubicBezTo>
                  <a:pt x="142" y="48"/>
                  <a:pt x="142" y="48"/>
                  <a:pt x="142" y="48"/>
                </a:cubicBezTo>
                <a:cubicBezTo>
                  <a:pt x="141" y="46"/>
                  <a:pt x="137" y="47"/>
                  <a:pt x="131" y="50"/>
                </a:cubicBezTo>
                <a:cubicBezTo>
                  <a:pt x="131" y="50"/>
                  <a:pt x="130" y="50"/>
                  <a:pt x="129" y="51"/>
                </a:cubicBezTo>
                <a:cubicBezTo>
                  <a:pt x="127" y="52"/>
                  <a:pt x="126" y="52"/>
                  <a:pt x="125" y="53"/>
                </a:cubicBezTo>
                <a:cubicBezTo>
                  <a:pt x="124" y="53"/>
                  <a:pt x="123" y="53"/>
                  <a:pt x="122" y="53"/>
                </a:cubicBezTo>
                <a:cubicBezTo>
                  <a:pt x="131" y="48"/>
                  <a:pt x="139" y="45"/>
                  <a:pt x="147" y="42"/>
                </a:cubicBezTo>
                <a:cubicBezTo>
                  <a:pt x="147" y="43"/>
                  <a:pt x="148" y="43"/>
                  <a:pt x="149" y="44"/>
                </a:cubicBezTo>
                <a:cubicBezTo>
                  <a:pt x="151" y="46"/>
                  <a:pt x="152" y="46"/>
                  <a:pt x="152" y="47"/>
                </a:cubicBezTo>
                <a:cubicBezTo>
                  <a:pt x="152" y="47"/>
                  <a:pt x="151" y="47"/>
                  <a:pt x="151" y="47"/>
                </a:cubicBezTo>
                <a:cubicBezTo>
                  <a:pt x="151" y="50"/>
                  <a:pt x="151" y="51"/>
                  <a:pt x="151" y="53"/>
                </a:cubicBezTo>
                <a:cubicBezTo>
                  <a:pt x="152" y="54"/>
                  <a:pt x="153" y="55"/>
                  <a:pt x="155" y="55"/>
                </a:cubicBezTo>
                <a:cubicBezTo>
                  <a:pt x="156" y="55"/>
                  <a:pt x="158" y="55"/>
                  <a:pt x="160" y="54"/>
                </a:cubicBezTo>
                <a:cubicBezTo>
                  <a:pt x="162" y="54"/>
                  <a:pt x="164" y="54"/>
                  <a:pt x="164" y="54"/>
                </a:cubicBezTo>
                <a:cubicBezTo>
                  <a:pt x="167" y="54"/>
                  <a:pt x="167" y="54"/>
                  <a:pt x="167" y="54"/>
                </a:cubicBezTo>
                <a:cubicBezTo>
                  <a:pt x="172" y="55"/>
                  <a:pt x="175" y="54"/>
                  <a:pt x="173" y="53"/>
                </a:cubicBezTo>
                <a:cubicBezTo>
                  <a:pt x="174" y="53"/>
                  <a:pt x="175" y="55"/>
                  <a:pt x="175" y="57"/>
                </a:cubicBezTo>
                <a:cubicBezTo>
                  <a:pt x="176" y="59"/>
                  <a:pt x="177" y="61"/>
                  <a:pt x="178" y="62"/>
                </a:cubicBezTo>
                <a:cubicBezTo>
                  <a:pt x="178" y="61"/>
                  <a:pt x="179" y="60"/>
                  <a:pt x="178" y="58"/>
                </a:cubicBezTo>
                <a:cubicBezTo>
                  <a:pt x="178" y="56"/>
                  <a:pt x="178" y="55"/>
                  <a:pt x="178" y="54"/>
                </a:cubicBezTo>
                <a:cubicBezTo>
                  <a:pt x="178" y="54"/>
                  <a:pt x="179" y="54"/>
                  <a:pt x="180" y="53"/>
                </a:cubicBezTo>
                <a:cubicBezTo>
                  <a:pt x="181" y="53"/>
                  <a:pt x="182" y="52"/>
                  <a:pt x="183" y="52"/>
                </a:cubicBezTo>
                <a:cubicBezTo>
                  <a:pt x="184" y="52"/>
                  <a:pt x="185" y="51"/>
                  <a:pt x="185" y="51"/>
                </a:cubicBezTo>
                <a:cubicBezTo>
                  <a:pt x="186" y="50"/>
                  <a:pt x="185" y="49"/>
                  <a:pt x="183" y="47"/>
                </a:cubicBezTo>
                <a:cubicBezTo>
                  <a:pt x="182" y="47"/>
                  <a:pt x="182" y="47"/>
                  <a:pt x="181" y="47"/>
                </a:cubicBezTo>
                <a:cubicBezTo>
                  <a:pt x="179" y="46"/>
                  <a:pt x="178" y="46"/>
                  <a:pt x="178" y="46"/>
                </a:cubicBezTo>
                <a:cubicBezTo>
                  <a:pt x="177" y="45"/>
                  <a:pt x="176" y="45"/>
                  <a:pt x="175" y="44"/>
                </a:cubicBezTo>
                <a:cubicBezTo>
                  <a:pt x="174" y="44"/>
                  <a:pt x="173" y="43"/>
                  <a:pt x="174" y="42"/>
                </a:cubicBezTo>
                <a:cubicBezTo>
                  <a:pt x="174" y="41"/>
                  <a:pt x="174" y="40"/>
                  <a:pt x="175" y="39"/>
                </a:cubicBezTo>
                <a:cubicBezTo>
                  <a:pt x="176" y="38"/>
                  <a:pt x="178" y="38"/>
                  <a:pt x="180" y="38"/>
                </a:cubicBezTo>
                <a:cubicBezTo>
                  <a:pt x="182" y="38"/>
                  <a:pt x="184" y="39"/>
                  <a:pt x="185" y="39"/>
                </a:cubicBezTo>
                <a:cubicBezTo>
                  <a:pt x="190" y="42"/>
                  <a:pt x="191" y="44"/>
                  <a:pt x="187" y="46"/>
                </a:cubicBezTo>
                <a:cubicBezTo>
                  <a:pt x="189" y="47"/>
                  <a:pt x="191" y="47"/>
                  <a:pt x="194" y="48"/>
                </a:cubicBezTo>
                <a:cubicBezTo>
                  <a:pt x="196" y="50"/>
                  <a:pt x="197" y="51"/>
                  <a:pt x="197" y="52"/>
                </a:cubicBezTo>
                <a:cubicBezTo>
                  <a:pt x="198" y="50"/>
                  <a:pt x="199" y="48"/>
                  <a:pt x="201" y="48"/>
                </a:cubicBezTo>
                <a:cubicBezTo>
                  <a:pt x="202" y="49"/>
                  <a:pt x="202" y="50"/>
                  <a:pt x="203" y="52"/>
                </a:cubicBezTo>
                <a:cubicBezTo>
                  <a:pt x="204" y="54"/>
                  <a:pt x="205" y="55"/>
                  <a:pt x="205" y="56"/>
                </a:cubicBezTo>
                <a:cubicBezTo>
                  <a:pt x="206" y="57"/>
                  <a:pt x="207" y="58"/>
                  <a:pt x="209" y="57"/>
                </a:cubicBezTo>
                <a:cubicBezTo>
                  <a:pt x="210" y="56"/>
                  <a:pt x="212" y="54"/>
                  <a:pt x="213" y="52"/>
                </a:cubicBezTo>
                <a:cubicBezTo>
                  <a:pt x="215" y="50"/>
                  <a:pt x="215" y="49"/>
                  <a:pt x="216" y="50"/>
                </a:cubicBezTo>
                <a:cubicBezTo>
                  <a:pt x="214" y="49"/>
                  <a:pt x="214" y="48"/>
                  <a:pt x="215" y="47"/>
                </a:cubicBezTo>
                <a:cubicBezTo>
                  <a:pt x="218" y="46"/>
                  <a:pt x="220" y="45"/>
                  <a:pt x="222" y="46"/>
                </a:cubicBezTo>
                <a:cubicBezTo>
                  <a:pt x="223" y="46"/>
                  <a:pt x="223" y="47"/>
                  <a:pt x="224" y="48"/>
                </a:cubicBezTo>
                <a:cubicBezTo>
                  <a:pt x="226" y="52"/>
                  <a:pt x="226" y="53"/>
                  <a:pt x="223" y="53"/>
                </a:cubicBezTo>
                <a:cubicBezTo>
                  <a:pt x="225" y="54"/>
                  <a:pt x="226" y="56"/>
                  <a:pt x="225" y="58"/>
                </a:cubicBezTo>
                <a:cubicBezTo>
                  <a:pt x="225" y="60"/>
                  <a:pt x="224" y="61"/>
                  <a:pt x="221" y="61"/>
                </a:cubicBezTo>
                <a:cubicBezTo>
                  <a:pt x="221" y="61"/>
                  <a:pt x="219" y="61"/>
                  <a:pt x="218" y="60"/>
                </a:cubicBezTo>
                <a:cubicBezTo>
                  <a:pt x="216" y="59"/>
                  <a:pt x="215" y="58"/>
                  <a:pt x="214" y="58"/>
                </a:cubicBezTo>
                <a:cubicBezTo>
                  <a:pt x="213" y="58"/>
                  <a:pt x="212" y="59"/>
                  <a:pt x="210" y="60"/>
                </a:cubicBezTo>
                <a:cubicBezTo>
                  <a:pt x="209" y="61"/>
                  <a:pt x="209" y="62"/>
                  <a:pt x="207" y="64"/>
                </a:cubicBezTo>
                <a:cubicBezTo>
                  <a:pt x="206" y="66"/>
                  <a:pt x="205" y="68"/>
                  <a:pt x="204" y="69"/>
                </a:cubicBezTo>
                <a:cubicBezTo>
                  <a:pt x="202" y="71"/>
                  <a:pt x="197" y="72"/>
                  <a:pt x="191" y="71"/>
                </a:cubicBezTo>
                <a:cubicBezTo>
                  <a:pt x="192" y="71"/>
                  <a:pt x="192" y="72"/>
                  <a:pt x="191" y="73"/>
                </a:cubicBezTo>
                <a:cubicBezTo>
                  <a:pt x="191" y="74"/>
                  <a:pt x="190" y="75"/>
                  <a:pt x="189" y="77"/>
                </a:cubicBezTo>
                <a:cubicBezTo>
                  <a:pt x="188" y="78"/>
                  <a:pt x="187" y="79"/>
                  <a:pt x="187" y="79"/>
                </a:cubicBezTo>
                <a:cubicBezTo>
                  <a:pt x="185" y="80"/>
                  <a:pt x="184" y="82"/>
                  <a:pt x="184" y="85"/>
                </a:cubicBezTo>
                <a:cubicBezTo>
                  <a:pt x="184" y="85"/>
                  <a:pt x="184" y="86"/>
                  <a:pt x="184" y="88"/>
                </a:cubicBezTo>
                <a:cubicBezTo>
                  <a:pt x="183" y="90"/>
                  <a:pt x="183" y="92"/>
                  <a:pt x="183" y="93"/>
                </a:cubicBezTo>
                <a:cubicBezTo>
                  <a:pt x="185" y="92"/>
                  <a:pt x="186" y="93"/>
                  <a:pt x="187" y="96"/>
                </a:cubicBezTo>
                <a:cubicBezTo>
                  <a:pt x="189" y="98"/>
                  <a:pt x="189" y="100"/>
                  <a:pt x="187" y="100"/>
                </a:cubicBezTo>
                <a:cubicBezTo>
                  <a:pt x="193" y="99"/>
                  <a:pt x="198" y="99"/>
                  <a:pt x="203" y="101"/>
                </a:cubicBezTo>
                <a:cubicBezTo>
                  <a:pt x="209" y="103"/>
                  <a:pt x="212" y="105"/>
                  <a:pt x="213" y="108"/>
                </a:cubicBezTo>
                <a:cubicBezTo>
                  <a:pt x="214" y="106"/>
                  <a:pt x="217" y="106"/>
                  <a:pt x="221" y="107"/>
                </a:cubicBezTo>
                <a:cubicBezTo>
                  <a:pt x="222" y="108"/>
                  <a:pt x="224" y="111"/>
                  <a:pt x="225" y="115"/>
                </a:cubicBezTo>
                <a:cubicBezTo>
                  <a:pt x="226" y="118"/>
                  <a:pt x="227" y="120"/>
                  <a:pt x="229" y="122"/>
                </a:cubicBezTo>
                <a:cubicBezTo>
                  <a:pt x="230" y="124"/>
                  <a:pt x="232" y="124"/>
                  <a:pt x="234" y="124"/>
                </a:cubicBezTo>
                <a:cubicBezTo>
                  <a:pt x="235" y="123"/>
                  <a:pt x="235" y="123"/>
                  <a:pt x="235" y="123"/>
                </a:cubicBezTo>
                <a:cubicBezTo>
                  <a:pt x="235" y="123"/>
                  <a:pt x="236" y="122"/>
                  <a:pt x="236" y="122"/>
                </a:cubicBezTo>
                <a:cubicBezTo>
                  <a:pt x="237" y="122"/>
                  <a:pt x="237" y="122"/>
                  <a:pt x="238" y="121"/>
                </a:cubicBezTo>
                <a:cubicBezTo>
                  <a:pt x="238" y="121"/>
                  <a:pt x="239" y="120"/>
                  <a:pt x="239" y="120"/>
                </a:cubicBezTo>
                <a:cubicBezTo>
                  <a:pt x="239" y="120"/>
                  <a:pt x="239" y="119"/>
                  <a:pt x="238" y="119"/>
                </a:cubicBezTo>
                <a:cubicBezTo>
                  <a:pt x="237" y="118"/>
                  <a:pt x="236" y="116"/>
                  <a:pt x="236" y="115"/>
                </a:cubicBezTo>
                <a:cubicBezTo>
                  <a:pt x="235" y="113"/>
                  <a:pt x="235" y="111"/>
                  <a:pt x="236" y="110"/>
                </a:cubicBezTo>
                <a:cubicBezTo>
                  <a:pt x="236" y="109"/>
                  <a:pt x="238" y="108"/>
                  <a:pt x="240" y="107"/>
                </a:cubicBezTo>
                <a:cubicBezTo>
                  <a:pt x="242" y="105"/>
                  <a:pt x="244" y="104"/>
                  <a:pt x="244" y="102"/>
                </a:cubicBezTo>
                <a:cubicBezTo>
                  <a:pt x="245" y="100"/>
                  <a:pt x="244" y="98"/>
                  <a:pt x="242" y="97"/>
                </a:cubicBezTo>
                <a:cubicBezTo>
                  <a:pt x="239" y="95"/>
                  <a:pt x="238" y="94"/>
                  <a:pt x="238" y="93"/>
                </a:cubicBezTo>
                <a:cubicBezTo>
                  <a:pt x="238" y="92"/>
                  <a:pt x="239" y="91"/>
                  <a:pt x="240" y="90"/>
                </a:cubicBezTo>
                <a:cubicBezTo>
                  <a:pt x="241" y="88"/>
                  <a:pt x="241" y="87"/>
                  <a:pt x="241" y="86"/>
                </a:cubicBezTo>
                <a:cubicBezTo>
                  <a:pt x="241" y="86"/>
                  <a:pt x="241" y="85"/>
                  <a:pt x="240" y="83"/>
                </a:cubicBezTo>
                <a:cubicBezTo>
                  <a:pt x="240" y="81"/>
                  <a:pt x="239" y="80"/>
                  <a:pt x="239" y="79"/>
                </a:cubicBezTo>
                <a:cubicBezTo>
                  <a:pt x="239" y="79"/>
                  <a:pt x="240" y="78"/>
                  <a:pt x="240" y="77"/>
                </a:cubicBezTo>
                <a:cubicBezTo>
                  <a:pt x="242" y="76"/>
                  <a:pt x="244" y="76"/>
                  <a:pt x="249" y="77"/>
                </a:cubicBezTo>
                <a:cubicBezTo>
                  <a:pt x="254" y="78"/>
                  <a:pt x="256" y="78"/>
                  <a:pt x="258" y="79"/>
                </a:cubicBezTo>
                <a:cubicBezTo>
                  <a:pt x="258" y="80"/>
                  <a:pt x="260" y="80"/>
                  <a:pt x="261" y="81"/>
                </a:cubicBezTo>
                <a:cubicBezTo>
                  <a:pt x="263" y="82"/>
                  <a:pt x="265" y="82"/>
                  <a:pt x="266" y="83"/>
                </a:cubicBezTo>
                <a:cubicBezTo>
                  <a:pt x="267" y="84"/>
                  <a:pt x="268" y="85"/>
                  <a:pt x="268" y="85"/>
                </a:cubicBezTo>
                <a:cubicBezTo>
                  <a:pt x="267" y="85"/>
                  <a:pt x="267" y="85"/>
                  <a:pt x="267" y="85"/>
                </a:cubicBezTo>
                <a:cubicBezTo>
                  <a:pt x="268" y="86"/>
                  <a:pt x="269" y="87"/>
                  <a:pt x="269" y="89"/>
                </a:cubicBezTo>
                <a:cubicBezTo>
                  <a:pt x="269" y="90"/>
                  <a:pt x="269" y="91"/>
                  <a:pt x="267" y="92"/>
                </a:cubicBezTo>
                <a:cubicBezTo>
                  <a:pt x="268" y="92"/>
                  <a:pt x="269" y="92"/>
                  <a:pt x="271" y="93"/>
                </a:cubicBezTo>
                <a:cubicBezTo>
                  <a:pt x="274" y="94"/>
                  <a:pt x="274" y="95"/>
                  <a:pt x="271" y="96"/>
                </a:cubicBezTo>
                <a:cubicBezTo>
                  <a:pt x="272" y="95"/>
                  <a:pt x="273" y="95"/>
                  <a:pt x="274" y="95"/>
                </a:cubicBezTo>
                <a:cubicBezTo>
                  <a:pt x="275" y="95"/>
                  <a:pt x="275" y="95"/>
                  <a:pt x="276" y="94"/>
                </a:cubicBezTo>
                <a:cubicBezTo>
                  <a:pt x="276" y="94"/>
                  <a:pt x="277" y="94"/>
                  <a:pt x="277" y="93"/>
                </a:cubicBezTo>
                <a:cubicBezTo>
                  <a:pt x="278" y="93"/>
                  <a:pt x="278" y="93"/>
                  <a:pt x="278" y="93"/>
                </a:cubicBezTo>
                <a:cubicBezTo>
                  <a:pt x="279" y="93"/>
                  <a:pt x="279" y="93"/>
                  <a:pt x="280" y="92"/>
                </a:cubicBezTo>
                <a:cubicBezTo>
                  <a:pt x="280" y="92"/>
                  <a:pt x="281" y="92"/>
                  <a:pt x="281" y="93"/>
                </a:cubicBezTo>
                <a:cubicBezTo>
                  <a:pt x="281" y="93"/>
                  <a:pt x="282" y="92"/>
                  <a:pt x="282" y="92"/>
                </a:cubicBezTo>
                <a:cubicBezTo>
                  <a:pt x="283" y="91"/>
                  <a:pt x="283" y="90"/>
                  <a:pt x="284" y="89"/>
                </a:cubicBezTo>
                <a:cubicBezTo>
                  <a:pt x="285" y="88"/>
                  <a:pt x="285" y="88"/>
                  <a:pt x="286" y="88"/>
                </a:cubicBezTo>
                <a:cubicBezTo>
                  <a:pt x="287" y="88"/>
                  <a:pt x="287" y="88"/>
                  <a:pt x="287" y="88"/>
                </a:cubicBezTo>
                <a:cubicBezTo>
                  <a:pt x="288" y="89"/>
                  <a:pt x="288" y="89"/>
                  <a:pt x="288" y="90"/>
                </a:cubicBezTo>
                <a:cubicBezTo>
                  <a:pt x="289" y="90"/>
                  <a:pt x="289" y="91"/>
                  <a:pt x="289" y="91"/>
                </a:cubicBezTo>
                <a:cubicBezTo>
                  <a:pt x="290" y="92"/>
                  <a:pt x="290" y="92"/>
                  <a:pt x="290" y="93"/>
                </a:cubicBezTo>
                <a:cubicBezTo>
                  <a:pt x="290" y="94"/>
                  <a:pt x="291" y="95"/>
                  <a:pt x="292" y="96"/>
                </a:cubicBezTo>
                <a:cubicBezTo>
                  <a:pt x="294" y="96"/>
                  <a:pt x="295" y="97"/>
                  <a:pt x="295" y="98"/>
                </a:cubicBezTo>
                <a:cubicBezTo>
                  <a:pt x="295" y="99"/>
                  <a:pt x="295" y="100"/>
                  <a:pt x="296" y="102"/>
                </a:cubicBezTo>
                <a:cubicBezTo>
                  <a:pt x="296" y="104"/>
                  <a:pt x="297" y="106"/>
                  <a:pt x="298" y="106"/>
                </a:cubicBezTo>
                <a:cubicBezTo>
                  <a:pt x="299" y="107"/>
                  <a:pt x="300" y="108"/>
                  <a:pt x="302" y="108"/>
                </a:cubicBezTo>
                <a:cubicBezTo>
                  <a:pt x="302" y="109"/>
                  <a:pt x="303" y="109"/>
                  <a:pt x="304" y="108"/>
                </a:cubicBezTo>
                <a:cubicBezTo>
                  <a:pt x="305" y="108"/>
                  <a:pt x="306" y="108"/>
                  <a:pt x="307" y="108"/>
                </a:cubicBezTo>
                <a:cubicBezTo>
                  <a:pt x="308" y="108"/>
                  <a:pt x="308" y="109"/>
                  <a:pt x="308" y="110"/>
                </a:cubicBezTo>
                <a:cubicBezTo>
                  <a:pt x="309" y="109"/>
                  <a:pt x="310" y="108"/>
                  <a:pt x="310" y="108"/>
                </a:cubicBezTo>
                <a:cubicBezTo>
                  <a:pt x="310" y="110"/>
                  <a:pt x="311" y="112"/>
                  <a:pt x="312" y="113"/>
                </a:cubicBezTo>
                <a:cubicBezTo>
                  <a:pt x="313" y="115"/>
                  <a:pt x="314" y="115"/>
                  <a:pt x="316" y="115"/>
                </a:cubicBezTo>
                <a:cubicBezTo>
                  <a:pt x="316" y="121"/>
                  <a:pt x="316" y="121"/>
                  <a:pt x="316" y="121"/>
                </a:cubicBezTo>
                <a:cubicBezTo>
                  <a:pt x="315" y="122"/>
                  <a:pt x="314" y="122"/>
                  <a:pt x="312" y="123"/>
                </a:cubicBezTo>
                <a:cubicBezTo>
                  <a:pt x="310" y="123"/>
                  <a:pt x="308" y="124"/>
                  <a:pt x="308" y="124"/>
                </a:cubicBezTo>
                <a:cubicBezTo>
                  <a:pt x="307" y="124"/>
                  <a:pt x="306" y="125"/>
                  <a:pt x="304" y="127"/>
                </a:cubicBezTo>
                <a:cubicBezTo>
                  <a:pt x="302" y="129"/>
                  <a:pt x="301" y="130"/>
                  <a:pt x="302" y="131"/>
                </a:cubicBezTo>
                <a:cubicBezTo>
                  <a:pt x="299" y="127"/>
                  <a:pt x="294" y="126"/>
                  <a:pt x="288" y="128"/>
                </a:cubicBezTo>
                <a:cubicBezTo>
                  <a:pt x="282" y="129"/>
                  <a:pt x="277" y="130"/>
                  <a:pt x="275" y="131"/>
                </a:cubicBezTo>
                <a:cubicBezTo>
                  <a:pt x="272" y="132"/>
                  <a:pt x="270" y="134"/>
                  <a:pt x="269" y="135"/>
                </a:cubicBezTo>
                <a:cubicBezTo>
                  <a:pt x="269" y="135"/>
                  <a:pt x="269" y="136"/>
                  <a:pt x="268" y="137"/>
                </a:cubicBezTo>
                <a:cubicBezTo>
                  <a:pt x="268" y="138"/>
                  <a:pt x="267" y="139"/>
                  <a:pt x="267" y="139"/>
                </a:cubicBezTo>
                <a:cubicBezTo>
                  <a:pt x="266" y="140"/>
                  <a:pt x="266" y="141"/>
                  <a:pt x="266" y="141"/>
                </a:cubicBezTo>
                <a:cubicBezTo>
                  <a:pt x="267" y="141"/>
                  <a:pt x="268" y="140"/>
                  <a:pt x="269" y="138"/>
                </a:cubicBezTo>
                <a:cubicBezTo>
                  <a:pt x="270" y="137"/>
                  <a:pt x="271" y="136"/>
                  <a:pt x="272" y="136"/>
                </a:cubicBezTo>
                <a:cubicBezTo>
                  <a:pt x="276" y="133"/>
                  <a:pt x="280" y="132"/>
                  <a:pt x="283" y="133"/>
                </a:cubicBezTo>
                <a:cubicBezTo>
                  <a:pt x="287" y="134"/>
                  <a:pt x="287" y="135"/>
                  <a:pt x="285" y="137"/>
                </a:cubicBezTo>
                <a:cubicBezTo>
                  <a:pt x="284" y="137"/>
                  <a:pt x="283" y="137"/>
                  <a:pt x="282" y="137"/>
                </a:cubicBezTo>
                <a:cubicBezTo>
                  <a:pt x="280" y="137"/>
                  <a:pt x="279" y="137"/>
                  <a:pt x="279" y="137"/>
                </a:cubicBezTo>
                <a:cubicBezTo>
                  <a:pt x="281" y="138"/>
                  <a:pt x="282" y="138"/>
                  <a:pt x="283" y="139"/>
                </a:cubicBezTo>
                <a:cubicBezTo>
                  <a:pt x="284" y="139"/>
                  <a:pt x="284" y="140"/>
                  <a:pt x="284" y="141"/>
                </a:cubicBezTo>
                <a:cubicBezTo>
                  <a:pt x="286" y="143"/>
                  <a:pt x="287" y="145"/>
                  <a:pt x="285" y="147"/>
                </a:cubicBezTo>
                <a:cubicBezTo>
                  <a:pt x="283" y="149"/>
                  <a:pt x="280" y="150"/>
                  <a:pt x="277" y="149"/>
                </a:cubicBezTo>
                <a:cubicBezTo>
                  <a:pt x="278" y="149"/>
                  <a:pt x="278" y="150"/>
                  <a:pt x="277" y="150"/>
                </a:cubicBezTo>
                <a:cubicBezTo>
                  <a:pt x="273" y="153"/>
                  <a:pt x="273" y="153"/>
                  <a:pt x="273" y="153"/>
                </a:cubicBezTo>
                <a:cubicBezTo>
                  <a:pt x="272" y="153"/>
                  <a:pt x="271" y="154"/>
                  <a:pt x="269" y="155"/>
                </a:cubicBezTo>
                <a:cubicBezTo>
                  <a:pt x="267" y="155"/>
                  <a:pt x="266" y="156"/>
                  <a:pt x="265" y="157"/>
                </a:cubicBezTo>
                <a:cubicBezTo>
                  <a:pt x="265" y="158"/>
                  <a:pt x="265" y="159"/>
                  <a:pt x="265" y="160"/>
                </a:cubicBezTo>
                <a:cubicBezTo>
                  <a:pt x="265" y="161"/>
                  <a:pt x="265" y="163"/>
                  <a:pt x="264" y="163"/>
                </a:cubicBezTo>
                <a:cubicBezTo>
                  <a:pt x="264" y="164"/>
                  <a:pt x="264" y="164"/>
                  <a:pt x="262" y="164"/>
                </a:cubicBezTo>
                <a:cubicBezTo>
                  <a:pt x="262" y="165"/>
                  <a:pt x="260" y="166"/>
                  <a:pt x="257" y="166"/>
                </a:cubicBezTo>
                <a:cubicBezTo>
                  <a:pt x="255" y="167"/>
                  <a:pt x="253" y="168"/>
                  <a:pt x="252" y="169"/>
                </a:cubicBezTo>
                <a:cubicBezTo>
                  <a:pt x="253" y="170"/>
                  <a:pt x="253" y="172"/>
                  <a:pt x="252" y="173"/>
                </a:cubicBezTo>
                <a:cubicBezTo>
                  <a:pt x="250" y="175"/>
                  <a:pt x="248" y="175"/>
                  <a:pt x="246" y="173"/>
                </a:cubicBezTo>
                <a:cubicBezTo>
                  <a:pt x="246" y="173"/>
                  <a:pt x="245" y="174"/>
                  <a:pt x="244" y="175"/>
                </a:cubicBezTo>
                <a:cubicBezTo>
                  <a:pt x="244" y="177"/>
                  <a:pt x="243" y="178"/>
                  <a:pt x="242" y="178"/>
                </a:cubicBezTo>
                <a:cubicBezTo>
                  <a:pt x="244" y="180"/>
                  <a:pt x="244" y="181"/>
                  <a:pt x="242" y="182"/>
                </a:cubicBezTo>
                <a:cubicBezTo>
                  <a:pt x="242" y="182"/>
                  <a:pt x="243" y="182"/>
                  <a:pt x="243" y="183"/>
                </a:cubicBezTo>
                <a:cubicBezTo>
                  <a:pt x="244" y="183"/>
                  <a:pt x="244" y="184"/>
                  <a:pt x="245" y="184"/>
                </a:cubicBezTo>
                <a:cubicBezTo>
                  <a:pt x="246" y="185"/>
                  <a:pt x="246" y="185"/>
                  <a:pt x="246" y="185"/>
                </a:cubicBezTo>
                <a:cubicBezTo>
                  <a:pt x="246" y="186"/>
                  <a:pt x="245" y="187"/>
                  <a:pt x="244" y="187"/>
                </a:cubicBezTo>
                <a:cubicBezTo>
                  <a:pt x="245" y="190"/>
                  <a:pt x="243" y="193"/>
                  <a:pt x="240" y="196"/>
                </a:cubicBezTo>
                <a:cubicBezTo>
                  <a:pt x="239" y="197"/>
                  <a:pt x="238" y="198"/>
                  <a:pt x="236" y="198"/>
                </a:cubicBezTo>
                <a:cubicBezTo>
                  <a:pt x="235" y="199"/>
                  <a:pt x="234" y="200"/>
                  <a:pt x="232" y="200"/>
                </a:cubicBezTo>
                <a:cubicBezTo>
                  <a:pt x="231" y="201"/>
                  <a:pt x="230" y="201"/>
                  <a:pt x="230" y="201"/>
                </a:cubicBezTo>
                <a:cubicBezTo>
                  <a:pt x="228" y="203"/>
                  <a:pt x="227" y="204"/>
                  <a:pt x="226" y="206"/>
                </a:cubicBezTo>
                <a:cubicBezTo>
                  <a:pt x="225" y="207"/>
                  <a:pt x="225" y="209"/>
                  <a:pt x="226" y="211"/>
                </a:cubicBezTo>
                <a:cubicBezTo>
                  <a:pt x="227" y="212"/>
                  <a:pt x="228" y="213"/>
                  <a:pt x="231" y="214"/>
                </a:cubicBezTo>
                <a:cubicBezTo>
                  <a:pt x="231" y="216"/>
                  <a:pt x="231" y="216"/>
                  <a:pt x="231" y="216"/>
                </a:cubicBezTo>
                <a:cubicBezTo>
                  <a:pt x="231" y="221"/>
                  <a:pt x="231" y="221"/>
                  <a:pt x="231" y="221"/>
                </a:cubicBezTo>
                <a:cubicBezTo>
                  <a:pt x="231" y="223"/>
                  <a:pt x="231" y="223"/>
                  <a:pt x="231" y="223"/>
                </a:cubicBezTo>
                <a:cubicBezTo>
                  <a:pt x="231" y="224"/>
                  <a:pt x="232" y="225"/>
                  <a:pt x="232" y="226"/>
                </a:cubicBezTo>
                <a:cubicBezTo>
                  <a:pt x="232" y="227"/>
                  <a:pt x="232" y="228"/>
                  <a:pt x="232" y="230"/>
                </a:cubicBezTo>
                <a:cubicBezTo>
                  <a:pt x="232" y="231"/>
                  <a:pt x="231" y="232"/>
                  <a:pt x="230" y="232"/>
                </a:cubicBezTo>
                <a:cubicBezTo>
                  <a:pt x="230" y="232"/>
                  <a:pt x="229" y="232"/>
                  <a:pt x="228" y="232"/>
                </a:cubicBezTo>
                <a:cubicBezTo>
                  <a:pt x="226" y="231"/>
                  <a:pt x="225" y="227"/>
                  <a:pt x="223" y="220"/>
                </a:cubicBezTo>
                <a:cubicBezTo>
                  <a:pt x="222" y="218"/>
                  <a:pt x="221" y="216"/>
                  <a:pt x="220" y="214"/>
                </a:cubicBezTo>
                <a:cubicBezTo>
                  <a:pt x="219" y="215"/>
                  <a:pt x="218" y="215"/>
                  <a:pt x="217" y="215"/>
                </a:cubicBezTo>
                <a:cubicBezTo>
                  <a:pt x="217" y="216"/>
                  <a:pt x="216" y="216"/>
                  <a:pt x="216" y="216"/>
                </a:cubicBezTo>
                <a:cubicBezTo>
                  <a:pt x="216" y="215"/>
                  <a:pt x="215" y="215"/>
                  <a:pt x="215" y="214"/>
                </a:cubicBezTo>
                <a:cubicBezTo>
                  <a:pt x="214" y="214"/>
                  <a:pt x="213" y="213"/>
                  <a:pt x="213" y="213"/>
                </a:cubicBezTo>
                <a:cubicBezTo>
                  <a:pt x="212" y="212"/>
                  <a:pt x="210" y="212"/>
                  <a:pt x="208" y="212"/>
                </a:cubicBezTo>
                <a:cubicBezTo>
                  <a:pt x="206" y="211"/>
                  <a:pt x="205" y="211"/>
                  <a:pt x="204" y="210"/>
                </a:cubicBezTo>
                <a:cubicBezTo>
                  <a:pt x="200" y="214"/>
                  <a:pt x="197" y="213"/>
                  <a:pt x="197" y="208"/>
                </a:cubicBezTo>
                <a:cubicBezTo>
                  <a:pt x="196" y="209"/>
                  <a:pt x="196" y="210"/>
                  <a:pt x="197" y="212"/>
                </a:cubicBezTo>
                <a:cubicBezTo>
                  <a:pt x="197" y="213"/>
                  <a:pt x="197" y="214"/>
                  <a:pt x="197" y="214"/>
                </a:cubicBezTo>
                <a:cubicBezTo>
                  <a:pt x="196" y="216"/>
                  <a:pt x="194" y="217"/>
                  <a:pt x="192" y="215"/>
                </a:cubicBezTo>
                <a:cubicBezTo>
                  <a:pt x="191" y="214"/>
                  <a:pt x="188" y="213"/>
                  <a:pt x="184" y="214"/>
                </a:cubicBezTo>
                <a:cubicBezTo>
                  <a:pt x="181" y="215"/>
                  <a:pt x="178" y="215"/>
                  <a:pt x="177" y="215"/>
                </a:cubicBezTo>
                <a:cubicBezTo>
                  <a:pt x="177" y="215"/>
                  <a:pt x="178" y="215"/>
                  <a:pt x="178" y="215"/>
                </a:cubicBezTo>
                <a:cubicBezTo>
                  <a:pt x="179" y="216"/>
                  <a:pt x="179" y="216"/>
                  <a:pt x="179" y="216"/>
                </a:cubicBezTo>
                <a:cubicBezTo>
                  <a:pt x="179" y="217"/>
                  <a:pt x="179" y="217"/>
                  <a:pt x="178" y="218"/>
                </a:cubicBezTo>
                <a:cubicBezTo>
                  <a:pt x="178" y="218"/>
                  <a:pt x="178" y="218"/>
                  <a:pt x="177" y="218"/>
                </a:cubicBezTo>
                <a:cubicBezTo>
                  <a:pt x="177" y="218"/>
                  <a:pt x="177" y="218"/>
                  <a:pt x="176" y="218"/>
                </a:cubicBezTo>
                <a:cubicBezTo>
                  <a:pt x="176" y="218"/>
                  <a:pt x="175" y="218"/>
                  <a:pt x="175" y="218"/>
                </a:cubicBezTo>
                <a:cubicBezTo>
                  <a:pt x="174" y="219"/>
                  <a:pt x="173" y="220"/>
                  <a:pt x="172" y="221"/>
                </a:cubicBezTo>
                <a:cubicBezTo>
                  <a:pt x="171" y="223"/>
                  <a:pt x="171" y="223"/>
                  <a:pt x="170" y="224"/>
                </a:cubicBezTo>
                <a:cubicBezTo>
                  <a:pt x="171" y="226"/>
                  <a:pt x="172" y="229"/>
                  <a:pt x="171" y="230"/>
                </a:cubicBezTo>
                <a:cubicBezTo>
                  <a:pt x="171" y="232"/>
                  <a:pt x="171" y="234"/>
                  <a:pt x="171" y="237"/>
                </a:cubicBezTo>
                <a:cubicBezTo>
                  <a:pt x="170" y="239"/>
                  <a:pt x="170" y="242"/>
                  <a:pt x="170" y="244"/>
                </a:cubicBezTo>
                <a:cubicBezTo>
                  <a:pt x="170" y="246"/>
                  <a:pt x="171" y="250"/>
                  <a:pt x="172" y="253"/>
                </a:cubicBezTo>
                <a:cubicBezTo>
                  <a:pt x="174" y="257"/>
                  <a:pt x="176" y="259"/>
                  <a:pt x="178" y="261"/>
                </a:cubicBezTo>
                <a:cubicBezTo>
                  <a:pt x="180" y="261"/>
                  <a:pt x="182" y="262"/>
                  <a:pt x="185" y="262"/>
                </a:cubicBezTo>
                <a:cubicBezTo>
                  <a:pt x="188" y="262"/>
                  <a:pt x="190" y="262"/>
                  <a:pt x="191" y="262"/>
                </a:cubicBezTo>
                <a:cubicBezTo>
                  <a:pt x="192" y="261"/>
                  <a:pt x="193" y="260"/>
                  <a:pt x="193" y="260"/>
                </a:cubicBezTo>
                <a:cubicBezTo>
                  <a:pt x="194" y="259"/>
                  <a:pt x="194" y="258"/>
                  <a:pt x="194" y="257"/>
                </a:cubicBezTo>
                <a:cubicBezTo>
                  <a:pt x="195" y="255"/>
                  <a:pt x="195" y="254"/>
                  <a:pt x="195" y="254"/>
                </a:cubicBezTo>
                <a:cubicBezTo>
                  <a:pt x="196" y="251"/>
                  <a:pt x="199" y="249"/>
                  <a:pt x="202" y="249"/>
                </a:cubicBezTo>
                <a:cubicBezTo>
                  <a:pt x="204" y="249"/>
                  <a:pt x="206" y="249"/>
                  <a:pt x="207" y="249"/>
                </a:cubicBezTo>
                <a:cubicBezTo>
                  <a:pt x="208" y="250"/>
                  <a:pt x="208" y="251"/>
                  <a:pt x="208" y="252"/>
                </a:cubicBezTo>
                <a:cubicBezTo>
                  <a:pt x="208" y="253"/>
                  <a:pt x="207" y="254"/>
                  <a:pt x="207" y="255"/>
                </a:cubicBezTo>
                <a:cubicBezTo>
                  <a:pt x="206" y="256"/>
                  <a:pt x="206" y="258"/>
                  <a:pt x="205" y="259"/>
                </a:cubicBezTo>
                <a:cubicBezTo>
                  <a:pt x="204" y="260"/>
                  <a:pt x="204" y="261"/>
                  <a:pt x="203" y="262"/>
                </a:cubicBezTo>
                <a:cubicBezTo>
                  <a:pt x="203" y="263"/>
                  <a:pt x="203" y="265"/>
                  <a:pt x="202" y="268"/>
                </a:cubicBezTo>
                <a:cubicBezTo>
                  <a:pt x="202" y="270"/>
                  <a:pt x="202" y="272"/>
                  <a:pt x="202" y="272"/>
                </a:cubicBezTo>
                <a:cubicBezTo>
                  <a:pt x="202" y="273"/>
                  <a:pt x="203" y="273"/>
                  <a:pt x="206" y="273"/>
                </a:cubicBezTo>
                <a:cubicBezTo>
                  <a:pt x="206" y="272"/>
                  <a:pt x="206" y="272"/>
                  <a:pt x="206" y="271"/>
                </a:cubicBezTo>
                <a:cubicBezTo>
                  <a:pt x="206" y="270"/>
                  <a:pt x="206" y="270"/>
                  <a:pt x="206" y="270"/>
                </a:cubicBezTo>
                <a:cubicBezTo>
                  <a:pt x="207" y="271"/>
                  <a:pt x="209" y="272"/>
                  <a:pt x="211" y="272"/>
                </a:cubicBezTo>
                <a:cubicBezTo>
                  <a:pt x="213" y="272"/>
                  <a:pt x="214" y="271"/>
                  <a:pt x="215" y="270"/>
                </a:cubicBezTo>
                <a:cubicBezTo>
                  <a:pt x="215" y="270"/>
                  <a:pt x="216" y="272"/>
                  <a:pt x="218" y="274"/>
                </a:cubicBezTo>
                <a:cubicBezTo>
                  <a:pt x="220" y="276"/>
                  <a:pt x="221" y="278"/>
                  <a:pt x="221" y="279"/>
                </a:cubicBezTo>
                <a:cubicBezTo>
                  <a:pt x="221" y="280"/>
                  <a:pt x="221" y="281"/>
                  <a:pt x="222" y="282"/>
                </a:cubicBezTo>
                <a:cubicBezTo>
                  <a:pt x="222" y="284"/>
                  <a:pt x="223" y="285"/>
                  <a:pt x="222" y="286"/>
                </a:cubicBezTo>
                <a:cubicBezTo>
                  <a:pt x="222" y="286"/>
                  <a:pt x="221" y="287"/>
                  <a:pt x="220" y="287"/>
                </a:cubicBezTo>
                <a:cubicBezTo>
                  <a:pt x="219" y="287"/>
                  <a:pt x="219" y="287"/>
                  <a:pt x="218" y="287"/>
                </a:cubicBezTo>
                <a:cubicBezTo>
                  <a:pt x="218" y="288"/>
                  <a:pt x="218" y="289"/>
                  <a:pt x="218" y="289"/>
                </a:cubicBezTo>
                <a:cubicBezTo>
                  <a:pt x="219" y="290"/>
                  <a:pt x="219" y="291"/>
                  <a:pt x="219" y="292"/>
                </a:cubicBezTo>
                <a:cubicBezTo>
                  <a:pt x="219" y="292"/>
                  <a:pt x="220" y="293"/>
                  <a:pt x="220" y="294"/>
                </a:cubicBezTo>
                <a:cubicBezTo>
                  <a:pt x="221" y="294"/>
                  <a:pt x="221" y="295"/>
                  <a:pt x="221" y="295"/>
                </a:cubicBezTo>
                <a:cubicBezTo>
                  <a:pt x="224" y="301"/>
                  <a:pt x="228" y="302"/>
                  <a:pt x="234" y="300"/>
                </a:cubicBezTo>
                <a:cubicBezTo>
                  <a:pt x="234" y="305"/>
                  <a:pt x="232" y="308"/>
                  <a:pt x="230" y="308"/>
                </a:cubicBezTo>
                <a:cubicBezTo>
                  <a:pt x="229" y="309"/>
                  <a:pt x="227" y="308"/>
                  <a:pt x="225" y="306"/>
                </a:cubicBezTo>
                <a:close/>
                <a:moveTo>
                  <a:pt x="229" y="364"/>
                </a:moveTo>
                <a:cubicBezTo>
                  <a:pt x="229" y="363"/>
                  <a:pt x="229" y="361"/>
                  <a:pt x="229" y="360"/>
                </a:cubicBezTo>
                <a:cubicBezTo>
                  <a:pt x="228" y="359"/>
                  <a:pt x="229" y="357"/>
                  <a:pt x="230" y="355"/>
                </a:cubicBezTo>
                <a:cubicBezTo>
                  <a:pt x="232" y="352"/>
                  <a:pt x="233" y="351"/>
                  <a:pt x="233" y="349"/>
                </a:cubicBezTo>
                <a:cubicBezTo>
                  <a:pt x="230" y="349"/>
                  <a:pt x="229" y="346"/>
                  <a:pt x="229" y="343"/>
                </a:cubicBezTo>
                <a:cubicBezTo>
                  <a:pt x="230" y="340"/>
                  <a:pt x="232" y="336"/>
                  <a:pt x="237" y="332"/>
                </a:cubicBezTo>
                <a:cubicBezTo>
                  <a:pt x="240" y="329"/>
                  <a:pt x="241" y="325"/>
                  <a:pt x="240" y="320"/>
                </a:cubicBezTo>
                <a:cubicBezTo>
                  <a:pt x="240" y="317"/>
                  <a:pt x="239" y="314"/>
                  <a:pt x="239" y="310"/>
                </a:cubicBezTo>
                <a:cubicBezTo>
                  <a:pt x="238" y="305"/>
                  <a:pt x="238" y="302"/>
                  <a:pt x="238" y="301"/>
                </a:cubicBezTo>
                <a:cubicBezTo>
                  <a:pt x="238" y="301"/>
                  <a:pt x="239" y="302"/>
                  <a:pt x="240" y="302"/>
                </a:cubicBezTo>
                <a:cubicBezTo>
                  <a:pt x="242" y="302"/>
                  <a:pt x="243" y="303"/>
                  <a:pt x="243" y="304"/>
                </a:cubicBezTo>
                <a:cubicBezTo>
                  <a:pt x="244" y="303"/>
                  <a:pt x="244" y="302"/>
                  <a:pt x="245" y="301"/>
                </a:cubicBezTo>
                <a:cubicBezTo>
                  <a:pt x="245" y="299"/>
                  <a:pt x="246" y="298"/>
                  <a:pt x="246" y="298"/>
                </a:cubicBezTo>
                <a:cubicBezTo>
                  <a:pt x="246" y="297"/>
                  <a:pt x="247" y="297"/>
                  <a:pt x="248" y="296"/>
                </a:cubicBezTo>
                <a:cubicBezTo>
                  <a:pt x="249" y="295"/>
                  <a:pt x="250" y="295"/>
                  <a:pt x="251" y="294"/>
                </a:cubicBezTo>
                <a:cubicBezTo>
                  <a:pt x="251" y="294"/>
                  <a:pt x="252" y="294"/>
                  <a:pt x="253" y="293"/>
                </a:cubicBezTo>
                <a:cubicBezTo>
                  <a:pt x="254" y="292"/>
                  <a:pt x="255" y="291"/>
                  <a:pt x="256" y="290"/>
                </a:cubicBezTo>
                <a:cubicBezTo>
                  <a:pt x="257" y="290"/>
                  <a:pt x="258" y="290"/>
                  <a:pt x="259" y="289"/>
                </a:cubicBezTo>
                <a:cubicBezTo>
                  <a:pt x="260" y="289"/>
                  <a:pt x="261" y="289"/>
                  <a:pt x="262" y="290"/>
                </a:cubicBezTo>
                <a:cubicBezTo>
                  <a:pt x="263" y="291"/>
                  <a:pt x="262" y="293"/>
                  <a:pt x="261" y="295"/>
                </a:cubicBezTo>
                <a:cubicBezTo>
                  <a:pt x="260" y="297"/>
                  <a:pt x="260" y="299"/>
                  <a:pt x="261" y="300"/>
                </a:cubicBezTo>
                <a:cubicBezTo>
                  <a:pt x="261" y="299"/>
                  <a:pt x="262" y="298"/>
                  <a:pt x="262" y="296"/>
                </a:cubicBezTo>
                <a:cubicBezTo>
                  <a:pt x="262" y="295"/>
                  <a:pt x="262" y="293"/>
                  <a:pt x="263" y="293"/>
                </a:cubicBezTo>
                <a:cubicBezTo>
                  <a:pt x="264" y="291"/>
                  <a:pt x="265" y="291"/>
                  <a:pt x="266" y="291"/>
                </a:cubicBezTo>
                <a:cubicBezTo>
                  <a:pt x="267" y="291"/>
                  <a:pt x="268" y="291"/>
                  <a:pt x="269" y="291"/>
                </a:cubicBezTo>
                <a:cubicBezTo>
                  <a:pt x="270" y="292"/>
                  <a:pt x="271" y="292"/>
                  <a:pt x="272" y="293"/>
                </a:cubicBezTo>
                <a:cubicBezTo>
                  <a:pt x="273" y="294"/>
                  <a:pt x="274" y="294"/>
                  <a:pt x="275" y="294"/>
                </a:cubicBezTo>
                <a:cubicBezTo>
                  <a:pt x="277" y="295"/>
                  <a:pt x="280" y="297"/>
                  <a:pt x="284" y="300"/>
                </a:cubicBezTo>
                <a:cubicBezTo>
                  <a:pt x="284" y="300"/>
                  <a:pt x="284" y="300"/>
                  <a:pt x="284" y="299"/>
                </a:cubicBezTo>
                <a:cubicBezTo>
                  <a:pt x="284" y="299"/>
                  <a:pt x="284" y="299"/>
                  <a:pt x="285" y="299"/>
                </a:cubicBezTo>
                <a:cubicBezTo>
                  <a:pt x="285" y="298"/>
                  <a:pt x="286" y="298"/>
                  <a:pt x="286" y="298"/>
                </a:cubicBezTo>
                <a:cubicBezTo>
                  <a:pt x="287" y="298"/>
                  <a:pt x="287" y="297"/>
                  <a:pt x="288" y="297"/>
                </a:cubicBezTo>
                <a:cubicBezTo>
                  <a:pt x="289" y="297"/>
                  <a:pt x="289" y="297"/>
                  <a:pt x="289" y="297"/>
                </a:cubicBezTo>
                <a:cubicBezTo>
                  <a:pt x="290" y="297"/>
                  <a:pt x="291" y="297"/>
                  <a:pt x="291" y="297"/>
                </a:cubicBezTo>
                <a:cubicBezTo>
                  <a:pt x="292" y="297"/>
                  <a:pt x="292" y="297"/>
                  <a:pt x="293" y="297"/>
                </a:cubicBezTo>
                <a:cubicBezTo>
                  <a:pt x="294" y="298"/>
                  <a:pt x="295" y="298"/>
                  <a:pt x="295" y="298"/>
                </a:cubicBezTo>
                <a:cubicBezTo>
                  <a:pt x="296" y="299"/>
                  <a:pt x="296" y="299"/>
                  <a:pt x="297" y="300"/>
                </a:cubicBezTo>
                <a:cubicBezTo>
                  <a:pt x="298" y="301"/>
                  <a:pt x="299" y="301"/>
                  <a:pt x="299" y="301"/>
                </a:cubicBezTo>
                <a:cubicBezTo>
                  <a:pt x="300" y="302"/>
                  <a:pt x="301" y="302"/>
                  <a:pt x="302" y="303"/>
                </a:cubicBezTo>
                <a:cubicBezTo>
                  <a:pt x="303" y="304"/>
                  <a:pt x="304" y="305"/>
                  <a:pt x="305" y="305"/>
                </a:cubicBezTo>
                <a:cubicBezTo>
                  <a:pt x="306" y="306"/>
                  <a:pt x="307" y="307"/>
                  <a:pt x="307" y="308"/>
                </a:cubicBezTo>
                <a:cubicBezTo>
                  <a:pt x="308" y="309"/>
                  <a:pt x="308" y="310"/>
                  <a:pt x="308" y="311"/>
                </a:cubicBezTo>
                <a:cubicBezTo>
                  <a:pt x="309" y="311"/>
                  <a:pt x="311" y="312"/>
                  <a:pt x="314" y="313"/>
                </a:cubicBezTo>
                <a:cubicBezTo>
                  <a:pt x="315" y="313"/>
                  <a:pt x="316" y="314"/>
                  <a:pt x="317" y="314"/>
                </a:cubicBezTo>
                <a:cubicBezTo>
                  <a:pt x="319" y="314"/>
                  <a:pt x="320" y="315"/>
                  <a:pt x="321" y="315"/>
                </a:cubicBezTo>
                <a:cubicBezTo>
                  <a:pt x="295" y="342"/>
                  <a:pt x="265" y="358"/>
                  <a:pt x="229" y="364"/>
                </a:cubicBezTo>
                <a:close/>
                <a:moveTo>
                  <a:pt x="229" y="364"/>
                </a:moveTo>
                <a:cubicBezTo>
                  <a:pt x="229" y="364"/>
                  <a:pt x="229" y="364"/>
                  <a:pt x="229" y="364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7" name="グループ化 96"/>
          <p:cNvGrpSpPr/>
          <p:nvPr/>
        </p:nvGrpSpPr>
        <p:grpSpPr>
          <a:xfrm>
            <a:off x="9858264" y="4503040"/>
            <a:ext cx="1272980" cy="1272980"/>
            <a:chOff x="4927600" y="2020888"/>
            <a:chExt cx="636588" cy="636588"/>
          </a:xfrm>
        </p:grpSpPr>
        <p:sp>
          <p:nvSpPr>
            <p:cNvPr id="61" name="Freeform 53"/>
            <p:cNvSpPr>
              <a:spLocks noEditPoints="1"/>
            </p:cNvSpPr>
            <p:nvPr/>
          </p:nvSpPr>
          <p:spPr bwMode="auto">
            <a:xfrm>
              <a:off x="4927600" y="2020888"/>
              <a:ext cx="636588" cy="636588"/>
            </a:xfrm>
            <a:custGeom>
              <a:avLst/>
              <a:gdLst>
                <a:gd name="T0" fmla="*/ 378 w 400"/>
                <a:gd name="T1" fmla="*/ 22 h 400"/>
                <a:gd name="T2" fmla="*/ 325 w 400"/>
                <a:gd name="T3" fmla="*/ 0 h 400"/>
                <a:gd name="T4" fmla="*/ 75 w 400"/>
                <a:gd name="T5" fmla="*/ 0 h 400"/>
                <a:gd name="T6" fmla="*/ 22 w 400"/>
                <a:gd name="T7" fmla="*/ 22 h 400"/>
                <a:gd name="T8" fmla="*/ 0 w 400"/>
                <a:gd name="T9" fmla="*/ 75 h 400"/>
                <a:gd name="T10" fmla="*/ 0 w 400"/>
                <a:gd name="T11" fmla="*/ 325 h 400"/>
                <a:gd name="T12" fmla="*/ 22 w 400"/>
                <a:gd name="T13" fmla="*/ 378 h 400"/>
                <a:gd name="T14" fmla="*/ 75 w 400"/>
                <a:gd name="T15" fmla="*/ 400 h 400"/>
                <a:gd name="T16" fmla="*/ 325 w 400"/>
                <a:gd name="T17" fmla="*/ 400 h 400"/>
                <a:gd name="T18" fmla="*/ 378 w 400"/>
                <a:gd name="T19" fmla="*/ 378 h 400"/>
                <a:gd name="T20" fmla="*/ 400 w 400"/>
                <a:gd name="T21" fmla="*/ 325 h 400"/>
                <a:gd name="T22" fmla="*/ 400 w 400"/>
                <a:gd name="T23" fmla="*/ 75 h 400"/>
                <a:gd name="T24" fmla="*/ 378 w 400"/>
                <a:gd name="T25" fmla="*/ 22 h 400"/>
                <a:gd name="T26" fmla="*/ 142 w 400"/>
                <a:gd name="T27" fmla="*/ 334 h 400"/>
                <a:gd name="T28" fmla="*/ 67 w 400"/>
                <a:gd name="T29" fmla="*/ 334 h 400"/>
                <a:gd name="T30" fmla="*/ 67 w 400"/>
                <a:gd name="T31" fmla="*/ 259 h 400"/>
                <a:gd name="T32" fmla="*/ 209 w 400"/>
                <a:gd name="T33" fmla="*/ 117 h 400"/>
                <a:gd name="T34" fmla="*/ 284 w 400"/>
                <a:gd name="T35" fmla="*/ 192 h 400"/>
                <a:gd name="T36" fmla="*/ 142 w 400"/>
                <a:gd name="T37" fmla="*/ 334 h 400"/>
                <a:gd name="T38" fmla="*/ 324 w 400"/>
                <a:gd name="T39" fmla="*/ 151 h 400"/>
                <a:gd name="T40" fmla="*/ 300 w 400"/>
                <a:gd name="T41" fmla="*/ 175 h 400"/>
                <a:gd name="T42" fmla="*/ 225 w 400"/>
                <a:gd name="T43" fmla="*/ 100 h 400"/>
                <a:gd name="T44" fmla="*/ 249 w 400"/>
                <a:gd name="T45" fmla="*/ 76 h 400"/>
                <a:gd name="T46" fmla="*/ 267 w 400"/>
                <a:gd name="T47" fmla="*/ 69 h 400"/>
                <a:gd name="T48" fmla="*/ 285 w 400"/>
                <a:gd name="T49" fmla="*/ 76 h 400"/>
                <a:gd name="T50" fmla="*/ 324 w 400"/>
                <a:gd name="T51" fmla="*/ 116 h 400"/>
                <a:gd name="T52" fmla="*/ 332 w 400"/>
                <a:gd name="T53" fmla="*/ 133 h 400"/>
                <a:gd name="T54" fmla="*/ 324 w 400"/>
                <a:gd name="T55" fmla="*/ 151 h 400"/>
                <a:gd name="T56" fmla="*/ 324 w 400"/>
                <a:gd name="T57" fmla="*/ 151 h 400"/>
                <a:gd name="T58" fmla="*/ 324 w 400"/>
                <a:gd name="T59" fmla="*/ 15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0" h="400">
                  <a:moveTo>
                    <a:pt x="378" y="22"/>
                  </a:moveTo>
                  <a:cubicBezTo>
                    <a:pt x="364" y="7"/>
                    <a:pt x="346" y="0"/>
                    <a:pt x="32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7"/>
                    <a:pt x="22" y="22"/>
                  </a:cubicBezTo>
                  <a:cubicBezTo>
                    <a:pt x="7" y="37"/>
                    <a:pt x="0" y="54"/>
                    <a:pt x="0" y="75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0" y="346"/>
                    <a:pt x="7" y="364"/>
                    <a:pt x="22" y="378"/>
                  </a:cubicBezTo>
                  <a:cubicBezTo>
                    <a:pt x="37" y="393"/>
                    <a:pt x="54" y="400"/>
                    <a:pt x="75" y="400"/>
                  </a:cubicBezTo>
                  <a:cubicBezTo>
                    <a:pt x="325" y="400"/>
                    <a:pt x="325" y="400"/>
                    <a:pt x="325" y="400"/>
                  </a:cubicBezTo>
                  <a:cubicBezTo>
                    <a:pt x="346" y="400"/>
                    <a:pt x="364" y="393"/>
                    <a:pt x="378" y="378"/>
                  </a:cubicBezTo>
                  <a:cubicBezTo>
                    <a:pt x="393" y="364"/>
                    <a:pt x="400" y="346"/>
                    <a:pt x="400" y="325"/>
                  </a:cubicBezTo>
                  <a:cubicBezTo>
                    <a:pt x="400" y="75"/>
                    <a:pt x="400" y="75"/>
                    <a:pt x="400" y="75"/>
                  </a:cubicBezTo>
                  <a:cubicBezTo>
                    <a:pt x="400" y="54"/>
                    <a:pt x="393" y="37"/>
                    <a:pt x="378" y="22"/>
                  </a:cubicBezTo>
                  <a:close/>
                  <a:moveTo>
                    <a:pt x="142" y="334"/>
                  </a:moveTo>
                  <a:cubicBezTo>
                    <a:pt x="67" y="334"/>
                    <a:pt x="67" y="334"/>
                    <a:pt x="67" y="334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209" y="117"/>
                    <a:pt x="209" y="117"/>
                    <a:pt x="209" y="117"/>
                  </a:cubicBezTo>
                  <a:cubicBezTo>
                    <a:pt x="284" y="192"/>
                    <a:pt x="284" y="192"/>
                    <a:pt x="284" y="192"/>
                  </a:cubicBezTo>
                  <a:lnTo>
                    <a:pt x="142" y="334"/>
                  </a:lnTo>
                  <a:close/>
                  <a:moveTo>
                    <a:pt x="324" y="151"/>
                  </a:moveTo>
                  <a:cubicBezTo>
                    <a:pt x="300" y="175"/>
                    <a:pt x="300" y="175"/>
                    <a:pt x="300" y="175"/>
                  </a:cubicBezTo>
                  <a:cubicBezTo>
                    <a:pt x="225" y="100"/>
                    <a:pt x="225" y="100"/>
                    <a:pt x="225" y="100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4" y="71"/>
                    <a:pt x="260" y="69"/>
                    <a:pt x="267" y="69"/>
                  </a:cubicBezTo>
                  <a:cubicBezTo>
                    <a:pt x="274" y="69"/>
                    <a:pt x="280" y="71"/>
                    <a:pt x="285" y="76"/>
                  </a:cubicBezTo>
                  <a:cubicBezTo>
                    <a:pt x="324" y="116"/>
                    <a:pt x="324" y="116"/>
                    <a:pt x="324" y="116"/>
                  </a:cubicBezTo>
                  <a:cubicBezTo>
                    <a:pt x="329" y="121"/>
                    <a:pt x="332" y="127"/>
                    <a:pt x="332" y="133"/>
                  </a:cubicBezTo>
                  <a:cubicBezTo>
                    <a:pt x="332" y="140"/>
                    <a:pt x="329" y="146"/>
                    <a:pt x="324" y="151"/>
                  </a:cubicBezTo>
                  <a:close/>
                  <a:moveTo>
                    <a:pt x="324" y="151"/>
                  </a:moveTo>
                  <a:cubicBezTo>
                    <a:pt x="324" y="151"/>
                    <a:pt x="324" y="151"/>
                    <a:pt x="324" y="15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2" name="Freeform 54"/>
            <p:cNvSpPr>
              <a:spLocks noEditPoints="1"/>
            </p:cNvSpPr>
            <p:nvPr/>
          </p:nvSpPr>
          <p:spPr bwMode="auto">
            <a:xfrm>
              <a:off x="5073650" y="2427288"/>
              <a:ext cx="84138" cy="85725"/>
            </a:xfrm>
            <a:custGeom>
              <a:avLst/>
              <a:gdLst>
                <a:gd name="T0" fmla="*/ 0 w 53"/>
                <a:gd name="T1" fmla="*/ 14 h 54"/>
                <a:gd name="T2" fmla="*/ 0 w 53"/>
                <a:gd name="T3" fmla="*/ 29 h 54"/>
                <a:gd name="T4" fmla="*/ 25 w 53"/>
                <a:gd name="T5" fmla="*/ 29 h 54"/>
                <a:gd name="T6" fmla="*/ 25 w 53"/>
                <a:gd name="T7" fmla="*/ 54 h 54"/>
                <a:gd name="T8" fmla="*/ 39 w 53"/>
                <a:gd name="T9" fmla="*/ 54 h 54"/>
                <a:gd name="T10" fmla="*/ 53 w 53"/>
                <a:gd name="T11" fmla="*/ 40 h 54"/>
                <a:gd name="T12" fmla="*/ 13 w 53"/>
                <a:gd name="T13" fmla="*/ 0 h 54"/>
                <a:gd name="T14" fmla="*/ 0 w 53"/>
                <a:gd name="T15" fmla="*/ 14 h 54"/>
                <a:gd name="T16" fmla="*/ 0 w 53"/>
                <a:gd name="T17" fmla="*/ 14 h 54"/>
                <a:gd name="T18" fmla="*/ 0 w 53"/>
                <a:gd name="T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0" y="14"/>
                  </a:moveTo>
                  <a:lnTo>
                    <a:pt x="0" y="29"/>
                  </a:lnTo>
                  <a:lnTo>
                    <a:pt x="25" y="29"/>
                  </a:lnTo>
                  <a:lnTo>
                    <a:pt x="25" y="54"/>
                  </a:lnTo>
                  <a:lnTo>
                    <a:pt x="39" y="54"/>
                  </a:lnTo>
                  <a:lnTo>
                    <a:pt x="53" y="40"/>
                  </a:lnTo>
                  <a:lnTo>
                    <a:pt x="13" y="0"/>
                  </a:lnTo>
                  <a:lnTo>
                    <a:pt x="0" y="14"/>
                  </a:lnTo>
                  <a:close/>
                  <a:moveTo>
                    <a:pt x="0" y="14"/>
                  </a:move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4" name="Freeform 56"/>
            <p:cNvSpPr>
              <a:spLocks noEditPoints="1"/>
            </p:cNvSpPr>
            <p:nvPr/>
          </p:nvSpPr>
          <p:spPr bwMode="auto">
            <a:xfrm>
              <a:off x="5127625" y="2260600"/>
              <a:ext cx="144463" cy="144463"/>
            </a:xfrm>
            <a:custGeom>
              <a:avLst/>
              <a:gdLst>
                <a:gd name="T0" fmla="*/ 4 w 90"/>
                <a:gd name="T1" fmla="*/ 79 h 90"/>
                <a:gd name="T2" fmla="*/ 3 w 90"/>
                <a:gd name="T3" fmla="*/ 87 h 90"/>
                <a:gd name="T4" fmla="*/ 11 w 90"/>
                <a:gd name="T5" fmla="*/ 86 h 90"/>
                <a:gd name="T6" fmla="*/ 86 w 90"/>
                <a:gd name="T7" fmla="*/ 11 h 90"/>
                <a:gd name="T8" fmla="*/ 87 w 90"/>
                <a:gd name="T9" fmla="*/ 3 h 90"/>
                <a:gd name="T10" fmla="*/ 79 w 90"/>
                <a:gd name="T11" fmla="*/ 4 h 90"/>
                <a:gd name="T12" fmla="*/ 4 w 90"/>
                <a:gd name="T13" fmla="*/ 79 h 90"/>
                <a:gd name="T14" fmla="*/ 4 w 90"/>
                <a:gd name="T15" fmla="*/ 79 h 90"/>
                <a:gd name="T16" fmla="*/ 4 w 90"/>
                <a:gd name="T17" fmla="*/ 7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" y="79"/>
                  </a:moveTo>
                  <a:cubicBezTo>
                    <a:pt x="1" y="82"/>
                    <a:pt x="0" y="85"/>
                    <a:pt x="3" y="87"/>
                  </a:cubicBezTo>
                  <a:cubicBezTo>
                    <a:pt x="5" y="90"/>
                    <a:pt x="8" y="89"/>
                    <a:pt x="11" y="86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9" y="8"/>
                    <a:pt x="90" y="5"/>
                    <a:pt x="87" y="3"/>
                  </a:cubicBezTo>
                  <a:cubicBezTo>
                    <a:pt x="85" y="0"/>
                    <a:pt x="82" y="1"/>
                    <a:pt x="79" y="4"/>
                  </a:cubicBezTo>
                  <a:lnTo>
                    <a:pt x="4" y="79"/>
                  </a:lnTo>
                  <a:close/>
                  <a:moveTo>
                    <a:pt x="4" y="79"/>
                  </a:moveTo>
                  <a:cubicBezTo>
                    <a:pt x="4" y="79"/>
                    <a:pt x="4" y="79"/>
                    <a:pt x="4" y="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12804209" y="4609389"/>
            <a:ext cx="1272980" cy="1060286"/>
            <a:chOff x="6399213" y="2019300"/>
            <a:chExt cx="636588" cy="530225"/>
          </a:xfrm>
        </p:grpSpPr>
        <p:sp>
          <p:nvSpPr>
            <p:cNvPr id="67" name="Freeform 60"/>
            <p:cNvSpPr>
              <a:spLocks noEditPoints="1"/>
            </p:cNvSpPr>
            <p:nvPr/>
          </p:nvSpPr>
          <p:spPr bwMode="auto">
            <a:xfrm>
              <a:off x="6400800" y="2390775"/>
              <a:ext cx="633413" cy="158750"/>
            </a:xfrm>
            <a:custGeom>
              <a:avLst/>
              <a:gdLst>
                <a:gd name="T0" fmla="*/ 384 w 401"/>
                <a:gd name="T1" fmla="*/ 0 h 100"/>
                <a:gd name="T2" fmla="*/ 17 w 401"/>
                <a:gd name="T3" fmla="*/ 0 h 100"/>
                <a:gd name="T4" fmla="*/ 5 w 401"/>
                <a:gd name="T5" fmla="*/ 5 h 100"/>
                <a:gd name="T6" fmla="*/ 0 w 401"/>
                <a:gd name="T7" fmla="*/ 17 h 100"/>
                <a:gd name="T8" fmla="*/ 0 w 401"/>
                <a:gd name="T9" fmla="*/ 84 h 100"/>
                <a:gd name="T10" fmla="*/ 5 w 401"/>
                <a:gd name="T11" fmla="*/ 95 h 100"/>
                <a:gd name="T12" fmla="*/ 17 w 401"/>
                <a:gd name="T13" fmla="*/ 100 h 100"/>
                <a:gd name="T14" fmla="*/ 384 w 401"/>
                <a:gd name="T15" fmla="*/ 100 h 100"/>
                <a:gd name="T16" fmla="*/ 396 w 401"/>
                <a:gd name="T17" fmla="*/ 95 h 100"/>
                <a:gd name="T18" fmla="*/ 401 w 401"/>
                <a:gd name="T19" fmla="*/ 84 h 100"/>
                <a:gd name="T20" fmla="*/ 401 w 401"/>
                <a:gd name="T21" fmla="*/ 17 h 100"/>
                <a:gd name="T22" fmla="*/ 396 w 401"/>
                <a:gd name="T23" fmla="*/ 5 h 100"/>
                <a:gd name="T24" fmla="*/ 384 w 401"/>
                <a:gd name="T25" fmla="*/ 0 h 100"/>
                <a:gd name="T26" fmla="*/ 384 w 401"/>
                <a:gd name="T27" fmla="*/ 0 h 100"/>
                <a:gd name="T28" fmla="*/ 384 w 401"/>
                <a:gd name="T2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1" h="100">
                  <a:moveTo>
                    <a:pt x="38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9" y="2"/>
                    <a:pt x="5" y="5"/>
                  </a:cubicBezTo>
                  <a:cubicBezTo>
                    <a:pt x="2" y="8"/>
                    <a:pt x="0" y="12"/>
                    <a:pt x="0" y="1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5"/>
                  </a:cubicBezTo>
                  <a:cubicBezTo>
                    <a:pt x="9" y="99"/>
                    <a:pt x="13" y="100"/>
                    <a:pt x="17" y="100"/>
                  </a:cubicBezTo>
                  <a:cubicBezTo>
                    <a:pt x="384" y="100"/>
                    <a:pt x="384" y="100"/>
                    <a:pt x="384" y="100"/>
                  </a:cubicBezTo>
                  <a:cubicBezTo>
                    <a:pt x="389" y="100"/>
                    <a:pt x="393" y="99"/>
                    <a:pt x="396" y="95"/>
                  </a:cubicBezTo>
                  <a:cubicBezTo>
                    <a:pt x="399" y="92"/>
                    <a:pt x="401" y="88"/>
                    <a:pt x="401" y="84"/>
                  </a:cubicBezTo>
                  <a:cubicBezTo>
                    <a:pt x="401" y="17"/>
                    <a:pt x="401" y="17"/>
                    <a:pt x="401" y="17"/>
                  </a:cubicBezTo>
                  <a:cubicBezTo>
                    <a:pt x="401" y="12"/>
                    <a:pt x="399" y="8"/>
                    <a:pt x="396" y="5"/>
                  </a:cubicBezTo>
                  <a:cubicBezTo>
                    <a:pt x="393" y="2"/>
                    <a:pt x="389" y="0"/>
                    <a:pt x="384" y="0"/>
                  </a:cubicBezTo>
                  <a:close/>
                  <a:moveTo>
                    <a:pt x="384" y="0"/>
                  </a:moveTo>
                  <a:cubicBezTo>
                    <a:pt x="384" y="0"/>
                    <a:pt x="384" y="0"/>
                    <a:pt x="38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68" name="Freeform 61"/>
            <p:cNvSpPr>
              <a:spLocks noEditPoints="1"/>
            </p:cNvSpPr>
            <p:nvPr/>
          </p:nvSpPr>
          <p:spPr bwMode="auto">
            <a:xfrm>
              <a:off x="6399213" y="2019300"/>
              <a:ext cx="636588" cy="319088"/>
            </a:xfrm>
            <a:custGeom>
              <a:avLst/>
              <a:gdLst>
                <a:gd name="T0" fmla="*/ 398 w 403"/>
                <a:gd name="T1" fmla="*/ 190 h 202"/>
                <a:gd name="T2" fmla="*/ 213 w 403"/>
                <a:gd name="T3" fmla="*/ 5 h 202"/>
                <a:gd name="T4" fmla="*/ 202 w 403"/>
                <a:gd name="T5" fmla="*/ 0 h 202"/>
                <a:gd name="T6" fmla="*/ 190 w 403"/>
                <a:gd name="T7" fmla="*/ 5 h 202"/>
                <a:gd name="T8" fmla="*/ 5 w 403"/>
                <a:gd name="T9" fmla="*/ 190 h 202"/>
                <a:gd name="T10" fmla="*/ 1 w 403"/>
                <a:gd name="T11" fmla="*/ 198 h 202"/>
                <a:gd name="T12" fmla="*/ 10 w 403"/>
                <a:gd name="T13" fmla="*/ 202 h 202"/>
                <a:gd name="T14" fmla="*/ 394 w 403"/>
                <a:gd name="T15" fmla="*/ 202 h 202"/>
                <a:gd name="T16" fmla="*/ 402 w 403"/>
                <a:gd name="T17" fmla="*/ 198 h 202"/>
                <a:gd name="T18" fmla="*/ 398 w 403"/>
                <a:gd name="T19" fmla="*/ 190 h 202"/>
                <a:gd name="T20" fmla="*/ 398 w 403"/>
                <a:gd name="T21" fmla="*/ 190 h 202"/>
                <a:gd name="T22" fmla="*/ 398 w 403"/>
                <a:gd name="T23" fmla="*/ 19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202">
                  <a:moveTo>
                    <a:pt x="398" y="190"/>
                  </a:moveTo>
                  <a:cubicBezTo>
                    <a:pt x="213" y="5"/>
                    <a:pt x="213" y="5"/>
                    <a:pt x="213" y="5"/>
                  </a:cubicBezTo>
                  <a:cubicBezTo>
                    <a:pt x="210" y="2"/>
                    <a:pt x="206" y="0"/>
                    <a:pt x="202" y="0"/>
                  </a:cubicBezTo>
                  <a:cubicBezTo>
                    <a:pt x="197" y="0"/>
                    <a:pt x="193" y="2"/>
                    <a:pt x="190" y="5"/>
                  </a:cubicBezTo>
                  <a:cubicBezTo>
                    <a:pt x="5" y="190"/>
                    <a:pt x="5" y="190"/>
                    <a:pt x="5" y="190"/>
                  </a:cubicBezTo>
                  <a:cubicBezTo>
                    <a:pt x="1" y="193"/>
                    <a:pt x="0" y="196"/>
                    <a:pt x="1" y="198"/>
                  </a:cubicBezTo>
                  <a:cubicBezTo>
                    <a:pt x="2" y="201"/>
                    <a:pt x="5" y="202"/>
                    <a:pt x="10" y="202"/>
                  </a:cubicBezTo>
                  <a:cubicBezTo>
                    <a:pt x="394" y="202"/>
                    <a:pt x="394" y="202"/>
                    <a:pt x="394" y="202"/>
                  </a:cubicBezTo>
                  <a:cubicBezTo>
                    <a:pt x="398" y="202"/>
                    <a:pt x="401" y="201"/>
                    <a:pt x="402" y="198"/>
                  </a:cubicBezTo>
                  <a:cubicBezTo>
                    <a:pt x="403" y="196"/>
                    <a:pt x="402" y="193"/>
                    <a:pt x="398" y="190"/>
                  </a:cubicBezTo>
                  <a:close/>
                  <a:moveTo>
                    <a:pt x="398" y="190"/>
                  </a:moveTo>
                  <a:cubicBezTo>
                    <a:pt x="398" y="190"/>
                    <a:pt x="398" y="190"/>
                    <a:pt x="398" y="19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1" name="Freeform 65"/>
          <p:cNvSpPr>
            <a:spLocks noEditPoints="1"/>
          </p:cNvSpPr>
          <p:nvPr/>
        </p:nvSpPr>
        <p:spPr bwMode="auto">
          <a:xfrm>
            <a:off x="15750157" y="4641131"/>
            <a:ext cx="1266631" cy="996798"/>
          </a:xfrm>
          <a:custGeom>
            <a:avLst/>
            <a:gdLst>
              <a:gd name="T0" fmla="*/ 455 w 467"/>
              <a:gd name="T1" fmla="*/ 12 h 367"/>
              <a:gd name="T2" fmla="*/ 425 w 467"/>
              <a:gd name="T3" fmla="*/ 0 h 367"/>
              <a:gd name="T4" fmla="*/ 42 w 467"/>
              <a:gd name="T5" fmla="*/ 0 h 367"/>
              <a:gd name="T6" fmla="*/ 12 w 467"/>
              <a:gd name="T7" fmla="*/ 12 h 367"/>
              <a:gd name="T8" fmla="*/ 0 w 467"/>
              <a:gd name="T9" fmla="*/ 42 h 367"/>
              <a:gd name="T10" fmla="*/ 0 w 467"/>
              <a:gd name="T11" fmla="*/ 325 h 367"/>
              <a:gd name="T12" fmla="*/ 12 w 467"/>
              <a:gd name="T13" fmla="*/ 355 h 367"/>
              <a:gd name="T14" fmla="*/ 42 w 467"/>
              <a:gd name="T15" fmla="*/ 367 h 367"/>
              <a:gd name="T16" fmla="*/ 425 w 467"/>
              <a:gd name="T17" fmla="*/ 367 h 367"/>
              <a:gd name="T18" fmla="*/ 455 w 467"/>
              <a:gd name="T19" fmla="*/ 355 h 367"/>
              <a:gd name="T20" fmla="*/ 467 w 467"/>
              <a:gd name="T21" fmla="*/ 325 h 367"/>
              <a:gd name="T22" fmla="*/ 467 w 467"/>
              <a:gd name="T23" fmla="*/ 42 h 367"/>
              <a:gd name="T24" fmla="*/ 455 w 467"/>
              <a:gd name="T25" fmla="*/ 12 h 367"/>
              <a:gd name="T26" fmla="*/ 434 w 467"/>
              <a:gd name="T27" fmla="*/ 325 h 367"/>
              <a:gd name="T28" fmla="*/ 431 w 467"/>
              <a:gd name="T29" fmla="*/ 331 h 367"/>
              <a:gd name="T30" fmla="*/ 425 w 467"/>
              <a:gd name="T31" fmla="*/ 334 h 367"/>
              <a:gd name="T32" fmla="*/ 42 w 467"/>
              <a:gd name="T33" fmla="*/ 334 h 367"/>
              <a:gd name="T34" fmla="*/ 36 w 467"/>
              <a:gd name="T35" fmla="*/ 331 h 367"/>
              <a:gd name="T36" fmla="*/ 33 w 467"/>
              <a:gd name="T37" fmla="*/ 325 h 367"/>
              <a:gd name="T38" fmla="*/ 33 w 467"/>
              <a:gd name="T39" fmla="*/ 125 h 367"/>
              <a:gd name="T40" fmla="*/ 51 w 467"/>
              <a:gd name="T41" fmla="*/ 142 h 367"/>
              <a:gd name="T42" fmla="*/ 162 w 467"/>
              <a:gd name="T43" fmla="*/ 230 h 367"/>
              <a:gd name="T44" fmla="*/ 184 w 467"/>
              <a:gd name="T45" fmla="*/ 248 h 367"/>
              <a:gd name="T46" fmla="*/ 207 w 467"/>
              <a:gd name="T47" fmla="*/ 261 h 367"/>
              <a:gd name="T48" fmla="*/ 233 w 467"/>
              <a:gd name="T49" fmla="*/ 267 h 367"/>
              <a:gd name="T50" fmla="*/ 234 w 467"/>
              <a:gd name="T51" fmla="*/ 267 h 367"/>
              <a:gd name="T52" fmla="*/ 261 w 467"/>
              <a:gd name="T53" fmla="*/ 261 h 367"/>
              <a:gd name="T54" fmla="*/ 283 w 467"/>
              <a:gd name="T55" fmla="*/ 248 h 367"/>
              <a:gd name="T56" fmla="*/ 305 w 467"/>
              <a:gd name="T57" fmla="*/ 230 h 367"/>
              <a:gd name="T58" fmla="*/ 416 w 467"/>
              <a:gd name="T59" fmla="*/ 142 h 367"/>
              <a:gd name="T60" fmla="*/ 434 w 467"/>
              <a:gd name="T61" fmla="*/ 125 h 367"/>
              <a:gd name="T62" fmla="*/ 434 w 467"/>
              <a:gd name="T63" fmla="*/ 325 h 367"/>
              <a:gd name="T64" fmla="*/ 434 w 467"/>
              <a:gd name="T65" fmla="*/ 48 h 367"/>
              <a:gd name="T66" fmla="*/ 434 w 467"/>
              <a:gd name="T67" fmla="*/ 51 h 367"/>
              <a:gd name="T68" fmla="*/ 422 w 467"/>
              <a:gd name="T69" fmla="*/ 86 h 367"/>
              <a:gd name="T70" fmla="*/ 396 w 467"/>
              <a:gd name="T71" fmla="*/ 116 h 367"/>
              <a:gd name="T72" fmla="*/ 291 w 467"/>
              <a:gd name="T73" fmla="*/ 198 h 367"/>
              <a:gd name="T74" fmla="*/ 282 w 467"/>
              <a:gd name="T75" fmla="*/ 206 h 367"/>
              <a:gd name="T76" fmla="*/ 270 w 467"/>
              <a:gd name="T77" fmla="*/ 216 h 367"/>
              <a:gd name="T78" fmla="*/ 258 w 467"/>
              <a:gd name="T79" fmla="*/ 224 h 367"/>
              <a:gd name="T80" fmla="*/ 245 w 467"/>
              <a:gd name="T81" fmla="*/ 231 h 367"/>
              <a:gd name="T82" fmla="*/ 234 w 467"/>
              <a:gd name="T83" fmla="*/ 234 h 367"/>
              <a:gd name="T84" fmla="*/ 233 w 467"/>
              <a:gd name="T85" fmla="*/ 234 h 367"/>
              <a:gd name="T86" fmla="*/ 222 w 467"/>
              <a:gd name="T87" fmla="*/ 231 h 367"/>
              <a:gd name="T88" fmla="*/ 209 w 467"/>
              <a:gd name="T89" fmla="*/ 224 h 367"/>
              <a:gd name="T90" fmla="*/ 197 w 467"/>
              <a:gd name="T91" fmla="*/ 216 h 367"/>
              <a:gd name="T92" fmla="*/ 185 w 467"/>
              <a:gd name="T93" fmla="*/ 206 h 367"/>
              <a:gd name="T94" fmla="*/ 176 w 467"/>
              <a:gd name="T95" fmla="*/ 198 h 367"/>
              <a:gd name="T96" fmla="*/ 72 w 467"/>
              <a:gd name="T97" fmla="*/ 116 h 367"/>
              <a:gd name="T98" fmla="*/ 33 w 467"/>
              <a:gd name="T99" fmla="*/ 42 h 367"/>
              <a:gd name="T100" fmla="*/ 36 w 467"/>
              <a:gd name="T101" fmla="*/ 36 h 367"/>
              <a:gd name="T102" fmla="*/ 42 w 467"/>
              <a:gd name="T103" fmla="*/ 33 h 367"/>
              <a:gd name="T104" fmla="*/ 425 w 467"/>
              <a:gd name="T105" fmla="*/ 33 h 367"/>
              <a:gd name="T106" fmla="*/ 429 w 467"/>
              <a:gd name="T107" fmla="*/ 34 h 367"/>
              <a:gd name="T108" fmla="*/ 431 w 467"/>
              <a:gd name="T109" fmla="*/ 36 h 367"/>
              <a:gd name="T110" fmla="*/ 433 w 467"/>
              <a:gd name="T111" fmla="*/ 38 h 367"/>
              <a:gd name="T112" fmla="*/ 434 w 467"/>
              <a:gd name="T113" fmla="*/ 42 h 367"/>
              <a:gd name="T114" fmla="*/ 434 w 467"/>
              <a:gd name="T115" fmla="*/ 45 h 367"/>
              <a:gd name="T116" fmla="*/ 434 w 467"/>
              <a:gd name="T117" fmla="*/ 48 h 367"/>
              <a:gd name="T118" fmla="*/ 434 w 467"/>
              <a:gd name="T119" fmla="*/ 48 h 367"/>
              <a:gd name="T120" fmla="*/ 434 w 467"/>
              <a:gd name="T121" fmla="*/ 48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7" h="367">
                <a:moveTo>
                  <a:pt x="455" y="12"/>
                </a:moveTo>
                <a:cubicBezTo>
                  <a:pt x="447" y="4"/>
                  <a:pt x="437" y="0"/>
                  <a:pt x="425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425" y="367"/>
                  <a:pt x="425" y="367"/>
                  <a:pt x="425" y="367"/>
                </a:cubicBezTo>
                <a:cubicBezTo>
                  <a:pt x="437" y="367"/>
                  <a:pt x="447" y="363"/>
                  <a:pt x="455" y="355"/>
                </a:cubicBezTo>
                <a:cubicBezTo>
                  <a:pt x="463" y="347"/>
                  <a:pt x="467" y="337"/>
                  <a:pt x="467" y="325"/>
                </a:cubicBezTo>
                <a:cubicBezTo>
                  <a:pt x="467" y="42"/>
                  <a:pt x="467" y="42"/>
                  <a:pt x="467" y="42"/>
                </a:cubicBezTo>
                <a:cubicBezTo>
                  <a:pt x="467" y="30"/>
                  <a:pt x="463" y="20"/>
                  <a:pt x="455" y="12"/>
                </a:cubicBezTo>
                <a:close/>
                <a:moveTo>
                  <a:pt x="434" y="325"/>
                </a:moveTo>
                <a:cubicBezTo>
                  <a:pt x="434" y="328"/>
                  <a:pt x="433" y="330"/>
                  <a:pt x="431" y="331"/>
                </a:cubicBezTo>
                <a:cubicBezTo>
                  <a:pt x="430" y="333"/>
                  <a:pt x="428" y="334"/>
                  <a:pt x="425" y="334"/>
                </a:cubicBezTo>
                <a:cubicBezTo>
                  <a:pt x="42" y="334"/>
                  <a:pt x="42" y="334"/>
                  <a:pt x="42" y="334"/>
                </a:cubicBezTo>
                <a:cubicBezTo>
                  <a:pt x="39" y="334"/>
                  <a:pt x="38" y="333"/>
                  <a:pt x="36" y="331"/>
                </a:cubicBezTo>
                <a:cubicBezTo>
                  <a:pt x="34" y="330"/>
                  <a:pt x="33" y="328"/>
                  <a:pt x="33" y="3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39" y="131"/>
                  <a:pt x="45" y="137"/>
                  <a:pt x="51" y="142"/>
                </a:cubicBezTo>
                <a:cubicBezTo>
                  <a:pt x="98" y="178"/>
                  <a:pt x="135" y="208"/>
                  <a:pt x="162" y="230"/>
                </a:cubicBezTo>
                <a:cubicBezTo>
                  <a:pt x="171" y="238"/>
                  <a:pt x="179" y="244"/>
                  <a:pt x="184" y="248"/>
                </a:cubicBezTo>
                <a:cubicBezTo>
                  <a:pt x="190" y="252"/>
                  <a:pt x="197" y="256"/>
                  <a:pt x="207" y="261"/>
                </a:cubicBezTo>
                <a:cubicBezTo>
                  <a:pt x="216" y="265"/>
                  <a:pt x="225" y="267"/>
                  <a:pt x="233" y="267"/>
                </a:cubicBezTo>
                <a:cubicBezTo>
                  <a:pt x="234" y="267"/>
                  <a:pt x="234" y="267"/>
                  <a:pt x="234" y="267"/>
                </a:cubicBezTo>
                <a:cubicBezTo>
                  <a:pt x="242" y="267"/>
                  <a:pt x="251" y="265"/>
                  <a:pt x="261" y="261"/>
                </a:cubicBezTo>
                <a:cubicBezTo>
                  <a:pt x="270" y="256"/>
                  <a:pt x="278" y="252"/>
                  <a:pt x="283" y="248"/>
                </a:cubicBezTo>
                <a:cubicBezTo>
                  <a:pt x="289" y="244"/>
                  <a:pt x="296" y="238"/>
                  <a:pt x="305" y="230"/>
                </a:cubicBezTo>
                <a:cubicBezTo>
                  <a:pt x="332" y="208"/>
                  <a:pt x="369" y="178"/>
                  <a:pt x="416" y="142"/>
                </a:cubicBezTo>
                <a:cubicBezTo>
                  <a:pt x="422" y="137"/>
                  <a:pt x="428" y="131"/>
                  <a:pt x="434" y="125"/>
                </a:cubicBezTo>
                <a:lnTo>
                  <a:pt x="434" y="325"/>
                </a:lnTo>
                <a:close/>
                <a:moveTo>
                  <a:pt x="434" y="48"/>
                </a:moveTo>
                <a:cubicBezTo>
                  <a:pt x="434" y="51"/>
                  <a:pt x="434" y="51"/>
                  <a:pt x="434" y="51"/>
                </a:cubicBezTo>
                <a:cubicBezTo>
                  <a:pt x="434" y="62"/>
                  <a:pt x="430" y="73"/>
                  <a:pt x="422" y="86"/>
                </a:cubicBezTo>
                <a:cubicBezTo>
                  <a:pt x="414" y="98"/>
                  <a:pt x="405" y="108"/>
                  <a:pt x="396" y="116"/>
                </a:cubicBezTo>
                <a:cubicBezTo>
                  <a:pt x="362" y="142"/>
                  <a:pt x="327" y="170"/>
                  <a:pt x="291" y="198"/>
                </a:cubicBezTo>
                <a:cubicBezTo>
                  <a:pt x="290" y="199"/>
                  <a:pt x="287" y="202"/>
                  <a:pt x="282" y="206"/>
                </a:cubicBezTo>
                <a:cubicBezTo>
                  <a:pt x="277" y="210"/>
                  <a:pt x="273" y="214"/>
                  <a:pt x="270" y="216"/>
                </a:cubicBezTo>
                <a:cubicBezTo>
                  <a:pt x="267" y="218"/>
                  <a:pt x="263" y="221"/>
                  <a:pt x="258" y="224"/>
                </a:cubicBezTo>
                <a:cubicBezTo>
                  <a:pt x="253" y="227"/>
                  <a:pt x="249" y="230"/>
                  <a:pt x="245" y="231"/>
                </a:cubicBezTo>
                <a:cubicBezTo>
                  <a:pt x="241" y="233"/>
                  <a:pt x="237" y="234"/>
                  <a:pt x="234" y="234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0" y="234"/>
                  <a:pt x="226" y="233"/>
                  <a:pt x="222" y="231"/>
                </a:cubicBezTo>
                <a:cubicBezTo>
                  <a:pt x="218" y="230"/>
                  <a:pt x="214" y="227"/>
                  <a:pt x="209" y="224"/>
                </a:cubicBezTo>
                <a:cubicBezTo>
                  <a:pt x="204" y="221"/>
                  <a:pt x="200" y="218"/>
                  <a:pt x="197" y="216"/>
                </a:cubicBezTo>
                <a:cubicBezTo>
                  <a:pt x="194" y="214"/>
                  <a:pt x="190" y="210"/>
                  <a:pt x="185" y="206"/>
                </a:cubicBezTo>
                <a:cubicBezTo>
                  <a:pt x="180" y="202"/>
                  <a:pt x="177" y="199"/>
                  <a:pt x="176" y="198"/>
                </a:cubicBezTo>
                <a:cubicBezTo>
                  <a:pt x="140" y="170"/>
                  <a:pt x="105" y="142"/>
                  <a:pt x="72" y="116"/>
                </a:cubicBezTo>
                <a:cubicBezTo>
                  <a:pt x="46" y="96"/>
                  <a:pt x="33" y="71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25" y="33"/>
                  <a:pt x="425" y="33"/>
                  <a:pt x="425" y="33"/>
                </a:cubicBezTo>
                <a:cubicBezTo>
                  <a:pt x="427" y="34"/>
                  <a:pt x="428" y="34"/>
                  <a:pt x="429" y="34"/>
                </a:cubicBezTo>
                <a:cubicBezTo>
                  <a:pt x="430" y="34"/>
                  <a:pt x="431" y="34"/>
                  <a:pt x="431" y="36"/>
                </a:cubicBezTo>
                <a:cubicBezTo>
                  <a:pt x="432" y="38"/>
                  <a:pt x="432" y="38"/>
                  <a:pt x="433" y="38"/>
                </a:cubicBezTo>
                <a:cubicBezTo>
                  <a:pt x="433" y="38"/>
                  <a:pt x="434" y="39"/>
                  <a:pt x="434" y="42"/>
                </a:cubicBezTo>
                <a:cubicBezTo>
                  <a:pt x="434" y="44"/>
                  <a:pt x="434" y="45"/>
                  <a:pt x="434" y="45"/>
                </a:cubicBezTo>
                <a:lnTo>
                  <a:pt x="434" y="48"/>
                </a:lnTo>
                <a:close/>
                <a:moveTo>
                  <a:pt x="434" y="48"/>
                </a:moveTo>
                <a:cubicBezTo>
                  <a:pt x="434" y="48"/>
                  <a:pt x="434" y="48"/>
                  <a:pt x="434" y="48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1" name="グループ化 100"/>
          <p:cNvGrpSpPr/>
          <p:nvPr/>
        </p:nvGrpSpPr>
        <p:grpSpPr>
          <a:xfrm>
            <a:off x="1020431" y="7618554"/>
            <a:ext cx="1266631" cy="996798"/>
            <a:chOff x="509588" y="3529012"/>
            <a:chExt cx="633413" cy="498476"/>
          </a:xfrm>
        </p:grpSpPr>
        <p:sp>
          <p:nvSpPr>
            <p:cNvPr id="74" name="Freeform 69"/>
            <p:cNvSpPr>
              <a:spLocks noEditPoints="1"/>
            </p:cNvSpPr>
            <p:nvPr/>
          </p:nvSpPr>
          <p:spPr bwMode="auto">
            <a:xfrm>
              <a:off x="509588" y="3529012"/>
              <a:ext cx="633413" cy="317500"/>
            </a:xfrm>
            <a:custGeom>
              <a:avLst/>
              <a:gdLst>
                <a:gd name="T0" fmla="*/ 45 w 467"/>
                <a:gd name="T1" fmla="*/ 113 h 234"/>
                <a:gd name="T2" fmla="*/ 98 w 467"/>
                <a:gd name="T3" fmla="*/ 150 h 234"/>
                <a:gd name="T4" fmla="*/ 167 w 467"/>
                <a:gd name="T5" fmla="*/ 198 h 234"/>
                <a:gd name="T6" fmla="*/ 178 w 467"/>
                <a:gd name="T7" fmla="*/ 206 h 234"/>
                <a:gd name="T8" fmla="*/ 192 w 467"/>
                <a:gd name="T9" fmla="*/ 216 h 234"/>
                <a:gd name="T10" fmla="*/ 205 w 467"/>
                <a:gd name="T11" fmla="*/ 224 h 234"/>
                <a:gd name="T12" fmla="*/ 220 w 467"/>
                <a:gd name="T13" fmla="*/ 231 h 234"/>
                <a:gd name="T14" fmla="*/ 233 w 467"/>
                <a:gd name="T15" fmla="*/ 234 h 234"/>
                <a:gd name="T16" fmla="*/ 234 w 467"/>
                <a:gd name="T17" fmla="*/ 234 h 234"/>
                <a:gd name="T18" fmla="*/ 247 w 467"/>
                <a:gd name="T19" fmla="*/ 231 h 234"/>
                <a:gd name="T20" fmla="*/ 262 w 467"/>
                <a:gd name="T21" fmla="*/ 224 h 234"/>
                <a:gd name="T22" fmla="*/ 275 w 467"/>
                <a:gd name="T23" fmla="*/ 216 h 234"/>
                <a:gd name="T24" fmla="*/ 290 w 467"/>
                <a:gd name="T25" fmla="*/ 206 h 234"/>
                <a:gd name="T26" fmla="*/ 301 w 467"/>
                <a:gd name="T27" fmla="*/ 198 h 234"/>
                <a:gd name="T28" fmla="*/ 423 w 467"/>
                <a:gd name="T29" fmla="*/ 113 h 234"/>
                <a:gd name="T30" fmla="*/ 454 w 467"/>
                <a:gd name="T31" fmla="*/ 81 h 234"/>
                <a:gd name="T32" fmla="*/ 467 w 467"/>
                <a:gd name="T33" fmla="*/ 42 h 234"/>
                <a:gd name="T34" fmla="*/ 455 w 467"/>
                <a:gd name="T35" fmla="*/ 12 h 234"/>
                <a:gd name="T36" fmla="*/ 425 w 467"/>
                <a:gd name="T37" fmla="*/ 0 h 234"/>
                <a:gd name="T38" fmla="*/ 42 w 467"/>
                <a:gd name="T39" fmla="*/ 0 h 234"/>
                <a:gd name="T40" fmla="*/ 11 w 467"/>
                <a:gd name="T41" fmla="*/ 14 h 234"/>
                <a:gd name="T42" fmla="*/ 0 w 467"/>
                <a:gd name="T43" fmla="*/ 47 h 234"/>
                <a:gd name="T44" fmla="*/ 14 w 467"/>
                <a:gd name="T45" fmla="*/ 83 h 234"/>
                <a:gd name="T46" fmla="*/ 45 w 467"/>
                <a:gd name="T47" fmla="*/ 113 h 234"/>
                <a:gd name="T48" fmla="*/ 45 w 467"/>
                <a:gd name="T49" fmla="*/ 113 h 234"/>
                <a:gd name="T50" fmla="*/ 45 w 467"/>
                <a:gd name="T51" fmla="*/ 11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7" h="234">
                  <a:moveTo>
                    <a:pt x="45" y="113"/>
                  </a:moveTo>
                  <a:cubicBezTo>
                    <a:pt x="51" y="117"/>
                    <a:pt x="69" y="130"/>
                    <a:pt x="98" y="150"/>
                  </a:cubicBezTo>
                  <a:cubicBezTo>
                    <a:pt x="128" y="171"/>
                    <a:pt x="151" y="187"/>
                    <a:pt x="167" y="198"/>
                  </a:cubicBezTo>
                  <a:cubicBezTo>
                    <a:pt x="168" y="199"/>
                    <a:pt x="172" y="202"/>
                    <a:pt x="178" y="206"/>
                  </a:cubicBezTo>
                  <a:cubicBezTo>
                    <a:pt x="183" y="210"/>
                    <a:pt x="188" y="213"/>
                    <a:pt x="192" y="216"/>
                  </a:cubicBezTo>
                  <a:cubicBezTo>
                    <a:pt x="195" y="218"/>
                    <a:pt x="200" y="221"/>
                    <a:pt x="205" y="224"/>
                  </a:cubicBezTo>
                  <a:cubicBezTo>
                    <a:pt x="211" y="227"/>
                    <a:pt x="216" y="230"/>
                    <a:pt x="220" y="231"/>
                  </a:cubicBezTo>
                  <a:cubicBezTo>
                    <a:pt x="225" y="233"/>
                    <a:pt x="229" y="234"/>
                    <a:pt x="233" y="234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38" y="234"/>
                    <a:pt x="242" y="233"/>
                    <a:pt x="247" y="231"/>
                  </a:cubicBezTo>
                  <a:cubicBezTo>
                    <a:pt x="252" y="230"/>
                    <a:pt x="257" y="227"/>
                    <a:pt x="262" y="224"/>
                  </a:cubicBezTo>
                  <a:cubicBezTo>
                    <a:pt x="267" y="221"/>
                    <a:pt x="272" y="218"/>
                    <a:pt x="275" y="216"/>
                  </a:cubicBezTo>
                  <a:cubicBezTo>
                    <a:pt x="279" y="213"/>
                    <a:pt x="284" y="210"/>
                    <a:pt x="290" y="206"/>
                  </a:cubicBezTo>
                  <a:cubicBezTo>
                    <a:pt x="295" y="202"/>
                    <a:pt x="299" y="199"/>
                    <a:pt x="301" y="198"/>
                  </a:cubicBezTo>
                  <a:cubicBezTo>
                    <a:pt x="317" y="187"/>
                    <a:pt x="357" y="159"/>
                    <a:pt x="423" y="113"/>
                  </a:cubicBezTo>
                  <a:cubicBezTo>
                    <a:pt x="435" y="104"/>
                    <a:pt x="446" y="94"/>
                    <a:pt x="454" y="81"/>
                  </a:cubicBezTo>
                  <a:cubicBezTo>
                    <a:pt x="463" y="69"/>
                    <a:pt x="467" y="55"/>
                    <a:pt x="467" y="42"/>
                  </a:cubicBezTo>
                  <a:cubicBezTo>
                    <a:pt x="467" y="30"/>
                    <a:pt x="463" y="20"/>
                    <a:pt x="455" y="12"/>
                  </a:cubicBezTo>
                  <a:cubicBezTo>
                    <a:pt x="447" y="4"/>
                    <a:pt x="437" y="0"/>
                    <a:pt x="42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8" y="0"/>
                    <a:pt x="18" y="5"/>
                    <a:pt x="11" y="14"/>
                  </a:cubicBezTo>
                  <a:cubicBezTo>
                    <a:pt x="4" y="23"/>
                    <a:pt x="0" y="34"/>
                    <a:pt x="0" y="47"/>
                  </a:cubicBezTo>
                  <a:cubicBezTo>
                    <a:pt x="0" y="58"/>
                    <a:pt x="5" y="70"/>
                    <a:pt x="14" y="83"/>
                  </a:cubicBezTo>
                  <a:cubicBezTo>
                    <a:pt x="24" y="96"/>
                    <a:pt x="34" y="106"/>
                    <a:pt x="45" y="113"/>
                  </a:cubicBezTo>
                  <a:close/>
                  <a:moveTo>
                    <a:pt x="45" y="113"/>
                  </a:moveTo>
                  <a:cubicBezTo>
                    <a:pt x="45" y="113"/>
                    <a:pt x="45" y="113"/>
                    <a:pt x="45" y="11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5" name="Freeform 70"/>
            <p:cNvSpPr>
              <a:spLocks noEditPoints="1"/>
            </p:cNvSpPr>
            <p:nvPr/>
          </p:nvSpPr>
          <p:spPr bwMode="auto">
            <a:xfrm>
              <a:off x="509588" y="3689350"/>
              <a:ext cx="633413" cy="338138"/>
            </a:xfrm>
            <a:custGeom>
              <a:avLst/>
              <a:gdLst>
                <a:gd name="T0" fmla="*/ 441 w 467"/>
                <a:gd name="T1" fmla="*/ 23 h 249"/>
                <a:gd name="T2" fmla="*/ 311 w 467"/>
                <a:gd name="T3" fmla="*/ 113 h 249"/>
                <a:gd name="T4" fmla="*/ 287 w 467"/>
                <a:gd name="T5" fmla="*/ 130 h 249"/>
                <a:gd name="T6" fmla="*/ 263 w 467"/>
                <a:gd name="T7" fmla="*/ 143 h 249"/>
                <a:gd name="T8" fmla="*/ 234 w 467"/>
                <a:gd name="T9" fmla="*/ 149 h 249"/>
                <a:gd name="T10" fmla="*/ 233 w 467"/>
                <a:gd name="T11" fmla="*/ 149 h 249"/>
                <a:gd name="T12" fmla="*/ 205 w 467"/>
                <a:gd name="T13" fmla="*/ 143 h 249"/>
                <a:gd name="T14" fmla="*/ 180 w 467"/>
                <a:gd name="T15" fmla="*/ 130 h 249"/>
                <a:gd name="T16" fmla="*/ 156 w 467"/>
                <a:gd name="T17" fmla="*/ 113 h 249"/>
                <a:gd name="T18" fmla="*/ 26 w 467"/>
                <a:gd name="T19" fmla="*/ 23 h 249"/>
                <a:gd name="T20" fmla="*/ 0 w 467"/>
                <a:gd name="T21" fmla="*/ 0 h 249"/>
                <a:gd name="T22" fmla="*/ 0 w 467"/>
                <a:gd name="T23" fmla="*/ 207 h 249"/>
                <a:gd name="T24" fmla="*/ 12 w 467"/>
                <a:gd name="T25" fmla="*/ 237 h 249"/>
                <a:gd name="T26" fmla="*/ 42 w 467"/>
                <a:gd name="T27" fmla="*/ 249 h 249"/>
                <a:gd name="T28" fmla="*/ 425 w 467"/>
                <a:gd name="T29" fmla="*/ 249 h 249"/>
                <a:gd name="T30" fmla="*/ 455 w 467"/>
                <a:gd name="T31" fmla="*/ 237 h 249"/>
                <a:gd name="T32" fmla="*/ 467 w 467"/>
                <a:gd name="T33" fmla="*/ 207 h 249"/>
                <a:gd name="T34" fmla="*/ 467 w 467"/>
                <a:gd name="T35" fmla="*/ 0 h 249"/>
                <a:gd name="T36" fmla="*/ 441 w 467"/>
                <a:gd name="T37" fmla="*/ 23 h 249"/>
                <a:gd name="T38" fmla="*/ 441 w 467"/>
                <a:gd name="T39" fmla="*/ 23 h 249"/>
                <a:gd name="T40" fmla="*/ 441 w 467"/>
                <a:gd name="T41" fmla="*/ 2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7" h="249">
                  <a:moveTo>
                    <a:pt x="441" y="23"/>
                  </a:moveTo>
                  <a:cubicBezTo>
                    <a:pt x="384" y="62"/>
                    <a:pt x="341" y="92"/>
                    <a:pt x="311" y="113"/>
                  </a:cubicBezTo>
                  <a:cubicBezTo>
                    <a:pt x="301" y="120"/>
                    <a:pt x="293" y="126"/>
                    <a:pt x="287" y="130"/>
                  </a:cubicBezTo>
                  <a:cubicBezTo>
                    <a:pt x="281" y="134"/>
                    <a:pt x="273" y="138"/>
                    <a:pt x="263" y="143"/>
                  </a:cubicBezTo>
                  <a:cubicBezTo>
                    <a:pt x="252" y="147"/>
                    <a:pt x="243" y="149"/>
                    <a:pt x="234" y="149"/>
                  </a:cubicBezTo>
                  <a:cubicBezTo>
                    <a:pt x="233" y="149"/>
                    <a:pt x="233" y="149"/>
                    <a:pt x="233" y="149"/>
                  </a:cubicBezTo>
                  <a:cubicBezTo>
                    <a:pt x="224" y="149"/>
                    <a:pt x="215" y="147"/>
                    <a:pt x="205" y="143"/>
                  </a:cubicBezTo>
                  <a:cubicBezTo>
                    <a:pt x="194" y="138"/>
                    <a:pt x="186" y="134"/>
                    <a:pt x="180" y="130"/>
                  </a:cubicBezTo>
                  <a:cubicBezTo>
                    <a:pt x="174" y="126"/>
                    <a:pt x="166" y="120"/>
                    <a:pt x="156" y="113"/>
                  </a:cubicBezTo>
                  <a:cubicBezTo>
                    <a:pt x="132" y="96"/>
                    <a:pt x="89" y="66"/>
                    <a:pt x="26" y="23"/>
                  </a:cubicBezTo>
                  <a:cubicBezTo>
                    <a:pt x="16" y="16"/>
                    <a:pt x="8" y="9"/>
                    <a:pt x="0" y="0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19"/>
                    <a:pt x="4" y="229"/>
                    <a:pt x="12" y="237"/>
                  </a:cubicBezTo>
                  <a:cubicBezTo>
                    <a:pt x="20" y="245"/>
                    <a:pt x="30" y="249"/>
                    <a:pt x="42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37" y="249"/>
                    <a:pt x="447" y="245"/>
                    <a:pt x="455" y="237"/>
                  </a:cubicBezTo>
                  <a:cubicBezTo>
                    <a:pt x="463" y="229"/>
                    <a:pt x="467" y="219"/>
                    <a:pt x="467" y="207"/>
                  </a:cubicBezTo>
                  <a:cubicBezTo>
                    <a:pt x="467" y="0"/>
                    <a:pt x="467" y="0"/>
                    <a:pt x="467" y="0"/>
                  </a:cubicBezTo>
                  <a:cubicBezTo>
                    <a:pt x="460" y="9"/>
                    <a:pt x="451" y="16"/>
                    <a:pt x="441" y="23"/>
                  </a:cubicBezTo>
                  <a:close/>
                  <a:moveTo>
                    <a:pt x="441" y="23"/>
                  </a:moveTo>
                  <a:cubicBezTo>
                    <a:pt x="441" y="23"/>
                    <a:pt x="441" y="23"/>
                    <a:pt x="441" y="2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8" name="Freeform 74"/>
          <p:cNvSpPr>
            <a:spLocks noEditPoints="1"/>
          </p:cNvSpPr>
          <p:nvPr/>
        </p:nvSpPr>
        <p:spPr bwMode="auto">
          <a:xfrm>
            <a:off x="4207435" y="7477287"/>
            <a:ext cx="923703" cy="1279331"/>
          </a:xfrm>
          <a:custGeom>
            <a:avLst/>
            <a:gdLst>
              <a:gd name="T0" fmla="*/ 254 w 264"/>
              <a:gd name="T1" fmla="*/ 307 h 367"/>
              <a:gd name="T2" fmla="*/ 244 w 264"/>
              <a:gd name="T3" fmla="*/ 301 h 367"/>
              <a:gd name="T4" fmla="*/ 239 w 264"/>
              <a:gd name="T5" fmla="*/ 303 h 367"/>
              <a:gd name="T6" fmla="*/ 228 w 264"/>
              <a:gd name="T7" fmla="*/ 305 h 367"/>
              <a:gd name="T8" fmla="*/ 212 w 264"/>
              <a:gd name="T9" fmla="*/ 307 h 367"/>
              <a:gd name="T10" fmla="*/ 143 w 264"/>
              <a:gd name="T11" fmla="*/ 290 h 367"/>
              <a:gd name="T12" fmla="*/ 205 w 264"/>
              <a:gd name="T13" fmla="*/ 241 h 367"/>
              <a:gd name="T14" fmla="*/ 213 w 264"/>
              <a:gd name="T15" fmla="*/ 235 h 367"/>
              <a:gd name="T16" fmla="*/ 217 w 264"/>
              <a:gd name="T17" fmla="*/ 198 h 367"/>
              <a:gd name="T18" fmla="*/ 91 w 264"/>
              <a:gd name="T19" fmla="*/ 195 h 367"/>
              <a:gd name="T20" fmla="*/ 218 w 264"/>
              <a:gd name="T21" fmla="*/ 168 h 367"/>
              <a:gd name="T22" fmla="*/ 233 w 264"/>
              <a:gd name="T23" fmla="*/ 131 h 367"/>
              <a:gd name="T24" fmla="*/ 225 w 264"/>
              <a:gd name="T25" fmla="*/ 121 h 367"/>
              <a:gd name="T26" fmla="*/ 142 w 264"/>
              <a:gd name="T27" fmla="*/ 76 h 367"/>
              <a:gd name="T28" fmla="*/ 208 w 264"/>
              <a:gd name="T29" fmla="*/ 59 h 367"/>
              <a:gd name="T30" fmla="*/ 223 w 264"/>
              <a:gd name="T31" fmla="*/ 61 h 367"/>
              <a:gd name="T32" fmla="*/ 233 w 264"/>
              <a:gd name="T33" fmla="*/ 62 h 367"/>
              <a:gd name="T34" fmla="*/ 237 w 264"/>
              <a:gd name="T35" fmla="*/ 63 h 367"/>
              <a:gd name="T36" fmla="*/ 247 w 264"/>
              <a:gd name="T37" fmla="*/ 58 h 367"/>
              <a:gd name="T38" fmla="*/ 258 w 264"/>
              <a:gd name="T39" fmla="*/ 10 h 367"/>
              <a:gd name="T40" fmla="*/ 202 w 264"/>
              <a:gd name="T41" fmla="*/ 0 h 367"/>
              <a:gd name="T42" fmla="*/ 34 w 264"/>
              <a:gd name="T43" fmla="*/ 121 h 367"/>
              <a:gd name="T44" fmla="*/ 2 w 264"/>
              <a:gd name="T45" fmla="*/ 124 h 367"/>
              <a:gd name="T46" fmla="*/ 0 w 264"/>
              <a:gd name="T47" fmla="*/ 160 h 367"/>
              <a:gd name="T48" fmla="*/ 8 w 264"/>
              <a:gd name="T49" fmla="*/ 168 h 367"/>
              <a:gd name="T50" fmla="*/ 26 w 264"/>
              <a:gd name="T51" fmla="*/ 195 h 367"/>
              <a:gd name="T52" fmla="*/ 2 w 264"/>
              <a:gd name="T53" fmla="*/ 198 h 367"/>
              <a:gd name="T54" fmla="*/ 0 w 264"/>
              <a:gd name="T55" fmla="*/ 233 h 367"/>
              <a:gd name="T56" fmla="*/ 8 w 264"/>
              <a:gd name="T57" fmla="*/ 241 h 367"/>
              <a:gd name="T58" fmla="*/ 95 w 264"/>
              <a:gd name="T59" fmla="*/ 333 h 367"/>
              <a:gd name="T60" fmla="*/ 212 w 264"/>
              <a:gd name="T61" fmla="*/ 367 h 367"/>
              <a:gd name="T62" fmla="*/ 230 w 264"/>
              <a:gd name="T63" fmla="*/ 365 h 367"/>
              <a:gd name="T64" fmla="*/ 245 w 264"/>
              <a:gd name="T65" fmla="*/ 362 h 367"/>
              <a:gd name="T66" fmla="*/ 254 w 264"/>
              <a:gd name="T67" fmla="*/ 360 h 367"/>
              <a:gd name="T68" fmla="*/ 258 w 264"/>
              <a:gd name="T69" fmla="*/ 358 h 367"/>
              <a:gd name="T70" fmla="*/ 264 w 264"/>
              <a:gd name="T71" fmla="*/ 349 h 367"/>
              <a:gd name="T72" fmla="*/ 264 w 264"/>
              <a:gd name="T73" fmla="*/ 349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4" h="367">
                <a:moveTo>
                  <a:pt x="264" y="349"/>
                </a:moveTo>
                <a:cubicBezTo>
                  <a:pt x="254" y="307"/>
                  <a:pt x="254" y="307"/>
                  <a:pt x="254" y="307"/>
                </a:cubicBezTo>
                <a:cubicBezTo>
                  <a:pt x="254" y="305"/>
                  <a:pt x="253" y="303"/>
                  <a:pt x="251" y="302"/>
                </a:cubicBezTo>
                <a:cubicBezTo>
                  <a:pt x="248" y="301"/>
                  <a:pt x="246" y="301"/>
                  <a:pt x="244" y="301"/>
                </a:cubicBezTo>
                <a:cubicBezTo>
                  <a:pt x="242" y="302"/>
                  <a:pt x="242" y="302"/>
                  <a:pt x="242" y="302"/>
                </a:cubicBezTo>
                <a:cubicBezTo>
                  <a:pt x="239" y="303"/>
                  <a:pt x="239" y="303"/>
                  <a:pt x="239" y="303"/>
                </a:cubicBezTo>
                <a:cubicBezTo>
                  <a:pt x="238" y="303"/>
                  <a:pt x="236" y="303"/>
                  <a:pt x="235" y="304"/>
                </a:cubicBezTo>
                <a:cubicBezTo>
                  <a:pt x="233" y="304"/>
                  <a:pt x="231" y="305"/>
                  <a:pt x="228" y="305"/>
                </a:cubicBezTo>
                <a:cubicBezTo>
                  <a:pt x="226" y="306"/>
                  <a:pt x="223" y="306"/>
                  <a:pt x="220" y="306"/>
                </a:cubicBezTo>
                <a:cubicBezTo>
                  <a:pt x="218" y="307"/>
                  <a:pt x="215" y="307"/>
                  <a:pt x="212" y="307"/>
                </a:cubicBezTo>
                <a:cubicBezTo>
                  <a:pt x="209" y="308"/>
                  <a:pt x="205" y="308"/>
                  <a:pt x="202" y="308"/>
                </a:cubicBezTo>
                <a:cubicBezTo>
                  <a:pt x="180" y="308"/>
                  <a:pt x="160" y="302"/>
                  <a:pt x="143" y="290"/>
                </a:cubicBezTo>
                <a:cubicBezTo>
                  <a:pt x="125" y="278"/>
                  <a:pt x="112" y="262"/>
                  <a:pt x="104" y="241"/>
                </a:cubicBezTo>
                <a:cubicBezTo>
                  <a:pt x="205" y="241"/>
                  <a:pt x="205" y="241"/>
                  <a:pt x="205" y="241"/>
                </a:cubicBezTo>
                <a:cubicBezTo>
                  <a:pt x="207" y="241"/>
                  <a:pt x="208" y="241"/>
                  <a:pt x="210" y="239"/>
                </a:cubicBezTo>
                <a:cubicBezTo>
                  <a:pt x="211" y="238"/>
                  <a:pt x="212" y="237"/>
                  <a:pt x="213" y="235"/>
                </a:cubicBezTo>
                <a:cubicBezTo>
                  <a:pt x="219" y="205"/>
                  <a:pt x="219" y="205"/>
                  <a:pt x="219" y="205"/>
                </a:cubicBezTo>
                <a:cubicBezTo>
                  <a:pt x="220" y="203"/>
                  <a:pt x="219" y="200"/>
                  <a:pt x="217" y="198"/>
                </a:cubicBezTo>
                <a:cubicBezTo>
                  <a:pt x="216" y="196"/>
                  <a:pt x="214" y="195"/>
                  <a:pt x="211" y="195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91" y="183"/>
                  <a:pt x="91" y="174"/>
                  <a:pt x="91" y="168"/>
                </a:cubicBezTo>
                <a:cubicBezTo>
                  <a:pt x="218" y="168"/>
                  <a:pt x="218" y="168"/>
                  <a:pt x="218" y="168"/>
                </a:cubicBezTo>
                <a:cubicBezTo>
                  <a:pt x="223" y="168"/>
                  <a:pt x="226" y="166"/>
                  <a:pt x="227" y="161"/>
                </a:cubicBezTo>
                <a:cubicBezTo>
                  <a:pt x="233" y="131"/>
                  <a:pt x="233" y="131"/>
                  <a:pt x="233" y="131"/>
                </a:cubicBezTo>
                <a:cubicBezTo>
                  <a:pt x="234" y="129"/>
                  <a:pt x="233" y="127"/>
                  <a:pt x="231" y="125"/>
                </a:cubicBezTo>
                <a:cubicBezTo>
                  <a:pt x="230" y="123"/>
                  <a:pt x="228" y="121"/>
                  <a:pt x="225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11" y="102"/>
                  <a:pt x="124" y="87"/>
                  <a:pt x="142" y="76"/>
                </a:cubicBezTo>
                <a:cubicBezTo>
                  <a:pt x="159" y="64"/>
                  <a:pt x="179" y="59"/>
                  <a:pt x="201" y="59"/>
                </a:cubicBezTo>
                <a:cubicBezTo>
                  <a:pt x="201" y="59"/>
                  <a:pt x="204" y="59"/>
                  <a:pt x="208" y="59"/>
                </a:cubicBezTo>
                <a:cubicBezTo>
                  <a:pt x="213" y="60"/>
                  <a:pt x="215" y="60"/>
                  <a:pt x="216" y="60"/>
                </a:cubicBezTo>
                <a:cubicBezTo>
                  <a:pt x="217" y="60"/>
                  <a:pt x="219" y="60"/>
                  <a:pt x="223" y="61"/>
                </a:cubicBezTo>
                <a:cubicBezTo>
                  <a:pt x="227" y="61"/>
                  <a:pt x="229" y="62"/>
                  <a:pt x="229" y="62"/>
                </a:cubicBezTo>
                <a:cubicBezTo>
                  <a:pt x="233" y="62"/>
                  <a:pt x="233" y="62"/>
                  <a:pt x="233" y="62"/>
                </a:cubicBezTo>
                <a:cubicBezTo>
                  <a:pt x="235" y="63"/>
                  <a:pt x="236" y="63"/>
                  <a:pt x="236" y="63"/>
                </a:cubicBezTo>
                <a:cubicBezTo>
                  <a:pt x="237" y="63"/>
                  <a:pt x="237" y="63"/>
                  <a:pt x="237" y="63"/>
                </a:cubicBezTo>
                <a:cubicBezTo>
                  <a:pt x="240" y="64"/>
                  <a:pt x="242" y="64"/>
                  <a:pt x="244" y="63"/>
                </a:cubicBezTo>
                <a:cubicBezTo>
                  <a:pt x="245" y="62"/>
                  <a:pt x="247" y="60"/>
                  <a:pt x="247" y="58"/>
                </a:cubicBezTo>
                <a:cubicBezTo>
                  <a:pt x="258" y="16"/>
                  <a:pt x="258" y="16"/>
                  <a:pt x="258" y="16"/>
                </a:cubicBezTo>
                <a:cubicBezTo>
                  <a:pt x="259" y="14"/>
                  <a:pt x="259" y="12"/>
                  <a:pt x="258" y="10"/>
                </a:cubicBezTo>
                <a:cubicBezTo>
                  <a:pt x="256" y="8"/>
                  <a:pt x="254" y="7"/>
                  <a:pt x="252" y="6"/>
                </a:cubicBezTo>
                <a:cubicBezTo>
                  <a:pt x="236" y="2"/>
                  <a:pt x="220" y="0"/>
                  <a:pt x="202" y="0"/>
                </a:cubicBezTo>
                <a:cubicBezTo>
                  <a:pt x="163" y="0"/>
                  <a:pt x="128" y="11"/>
                  <a:pt x="97" y="33"/>
                </a:cubicBezTo>
                <a:cubicBezTo>
                  <a:pt x="67" y="56"/>
                  <a:pt x="46" y="85"/>
                  <a:pt x="34" y="121"/>
                </a:cubicBezTo>
                <a:cubicBezTo>
                  <a:pt x="8" y="121"/>
                  <a:pt x="8" y="121"/>
                  <a:pt x="8" y="121"/>
                </a:cubicBezTo>
                <a:cubicBezTo>
                  <a:pt x="6" y="121"/>
                  <a:pt x="4" y="122"/>
                  <a:pt x="2" y="124"/>
                </a:cubicBezTo>
                <a:cubicBezTo>
                  <a:pt x="1" y="125"/>
                  <a:pt x="0" y="127"/>
                  <a:pt x="0" y="13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62"/>
                  <a:pt x="1" y="164"/>
                  <a:pt x="2" y="166"/>
                </a:cubicBezTo>
                <a:cubicBezTo>
                  <a:pt x="4" y="167"/>
                  <a:pt x="6" y="168"/>
                  <a:pt x="8" y="168"/>
                </a:cubicBezTo>
                <a:cubicBezTo>
                  <a:pt x="26" y="168"/>
                  <a:pt x="26" y="168"/>
                  <a:pt x="26" y="168"/>
                </a:cubicBezTo>
                <a:cubicBezTo>
                  <a:pt x="25" y="176"/>
                  <a:pt x="25" y="185"/>
                  <a:pt x="26" y="195"/>
                </a:cubicBezTo>
                <a:cubicBezTo>
                  <a:pt x="8" y="195"/>
                  <a:pt x="8" y="195"/>
                  <a:pt x="8" y="195"/>
                </a:cubicBezTo>
                <a:cubicBezTo>
                  <a:pt x="6" y="195"/>
                  <a:pt x="4" y="196"/>
                  <a:pt x="2" y="198"/>
                </a:cubicBezTo>
                <a:cubicBezTo>
                  <a:pt x="1" y="199"/>
                  <a:pt x="0" y="201"/>
                  <a:pt x="0" y="204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35"/>
                  <a:pt x="1" y="237"/>
                  <a:pt x="2" y="239"/>
                </a:cubicBezTo>
                <a:cubicBezTo>
                  <a:pt x="4" y="241"/>
                  <a:pt x="6" y="241"/>
                  <a:pt x="8" y="241"/>
                </a:cubicBezTo>
                <a:cubicBezTo>
                  <a:pt x="33" y="241"/>
                  <a:pt x="33" y="241"/>
                  <a:pt x="33" y="241"/>
                </a:cubicBezTo>
                <a:cubicBezTo>
                  <a:pt x="44" y="280"/>
                  <a:pt x="65" y="310"/>
                  <a:pt x="95" y="333"/>
                </a:cubicBezTo>
                <a:cubicBezTo>
                  <a:pt x="126" y="356"/>
                  <a:pt x="161" y="367"/>
                  <a:pt x="202" y="367"/>
                </a:cubicBezTo>
                <a:cubicBezTo>
                  <a:pt x="205" y="367"/>
                  <a:pt x="208" y="367"/>
                  <a:pt x="212" y="367"/>
                </a:cubicBezTo>
                <a:cubicBezTo>
                  <a:pt x="215" y="367"/>
                  <a:pt x="218" y="366"/>
                  <a:pt x="221" y="366"/>
                </a:cubicBezTo>
                <a:cubicBezTo>
                  <a:pt x="224" y="366"/>
                  <a:pt x="227" y="365"/>
                  <a:pt x="230" y="365"/>
                </a:cubicBezTo>
                <a:cubicBezTo>
                  <a:pt x="233" y="364"/>
                  <a:pt x="236" y="364"/>
                  <a:pt x="238" y="364"/>
                </a:cubicBezTo>
                <a:cubicBezTo>
                  <a:pt x="240" y="363"/>
                  <a:pt x="242" y="363"/>
                  <a:pt x="245" y="362"/>
                </a:cubicBezTo>
                <a:cubicBezTo>
                  <a:pt x="247" y="362"/>
                  <a:pt x="249" y="361"/>
                  <a:pt x="250" y="361"/>
                </a:cubicBezTo>
                <a:cubicBezTo>
                  <a:pt x="252" y="360"/>
                  <a:pt x="253" y="360"/>
                  <a:pt x="254" y="360"/>
                </a:cubicBezTo>
                <a:cubicBezTo>
                  <a:pt x="255" y="359"/>
                  <a:pt x="256" y="359"/>
                  <a:pt x="257" y="359"/>
                </a:cubicBezTo>
                <a:cubicBezTo>
                  <a:pt x="258" y="358"/>
                  <a:pt x="258" y="358"/>
                  <a:pt x="258" y="358"/>
                </a:cubicBezTo>
                <a:cubicBezTo>
                  <a:pt x="260" y="358"/>
                  <a:pt x="262" y="357"/>
                  <a:pt x="263" y="355"/>
                </a:cubicBezTo>
                <a:cubicBezTo>
                  <a:pt x="264" y="353"/>
                  <a:pt x="264" y="351"/>
                  <a:pt x="264" y="349"/>
                </a:cubicBezTo>
                <a:close/>
                <a:moveTo>
                  <a:pt x="264" y="349"/>
                </a:moveTo>
                <a:cubicBezTo>
                  <a:pt x="264" y="349"/>
                  <a:pt x="264" y="349"/>
                  <a:pt x="264" y="34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100" name="グループ化 99"/>
          <p:cNvGrpSpPr/>
          <p:nvPr/>
        </p:nvGrpSpPr>
        <p:grpSpPr>
          <a:xfrm>
            <a:off x="7051512" y="7640776"/>
            <a:ext cx="1266631" cy="952353"/>
            <a:chOff x="3455988" y="3532188"/>
            <a:chExt cx="633413" cy="476250"/>
          </a:xfrm>
        </p:grpSpPr>
        <p:sp>
          <p:nvSpPr>
            <p:cNvPr id="81" name="Freeform 78"/>
            <p:cNvSpPr>
              <a:spLocks noEditPoints="1"/>
            </p:cNvSpPr>
            <p:nvPr/>
          </p:nvSpPr>
          <p:spPr bwMode="auto">
            <a:xfrm>
              <a:off x="3455988" y="3532188"/>
              <a:ext cx="633413" cy="250825"/>
            </a:xfrm>
            <a:custGeom>
              <a:avLst/>
              <a:gdLst>
                <a:gd name="T0" fmla="*/ 8 w 467"/>
                <a:gd name="T1" fmla="*/ 125 h 184"/>
                <a:gd name="T2" fmla="*/ 367 w 467"/>
                <a:gd name="T3" fmla="*/ 125 h 184"/>
                <a:gd name="T4" fmla="*/ 367 w 467"/>
                <a:gd name="T5" fmla="*/ 175 h 184"/>
                <a:gd name="T6" fmla="*/ 370 w 467"/>
                <a:gd name="T7" fmla="*/ 181 h 184"/>
                <a:gd name="T8" fmla="*/ 375 w 467"/>
                <a:gd name="T9" fmla="*/ 184 h 184"/>
                <a:gd name="T10" fmla="*/ 381 w 467"/>
                <a:gd name="T11" fmla="*/ 181 h 184"/>
                <a:gd name="T12" fmla="*/ 465 w 467"/>
                <a:gd name="T13" fmla="*/ 98 h 184"/>
                <a:gd name="T14" fmla="*/ 467 w 467"/>
                <a:gd name="T15" fmla="*/ 92 h 184"/>
                <a:gd name="T16" fmla="*/ 465 w 467"/>
                <a:gd name="T17" fmla="*/ 86 h 184"/>
                <a:gd name="T18" fmla="*/ 382 w 467"/>
                <a:gd name="T19" fmla="*/ 3 h 184"/>
                <a:gd name="T20" fmla="*/ 375 w 467"/>
                <a:gd name="T21" fmla="*/ 0 h 184"/>
                <a:gd name="T22" fmla="*/ 369 w 467"/>
                <a:gd name="T23" fmla="*/ 2 h 184"/>
                <a:gd name="T24" fmla="*/ 367 w 467"/>
                <a:gd name="T25" fmla="*/ 8 h 184"/>
                <a:gd name="T26" fmla="*/ 367 w 467"/>
                <a:gd name="T27" fmla="*/ 58 h 184"/>
                <a:gd name="T28" fmla="*/ 8 w 467"/>
                <a:gd name="T29" fmla="*/ 58 h 184"/>
                <a:gd name="T30" fmla="*/ 2 w 467"/>
                <a:gd name="T31" fmla="*/ 61 h 184"/>
                <a:gd name="T32" fmla="*/ 0 w 467"/>
                <a:gd name="T33" fmla="*/ 67 h 184"/>
                <a:gd name="T34" fmla="*/ 0 w 467"/>
                <a:gd name="T35" fmla="*/ 117 h 184"/>
                <a:gd name="T36" fmla="*/ 2 w 467"/>
                <a:gd name="T37" fmla="*/ 123 h 184"/>
                <a:gd name="T38" fmla="*/ 8 w 467"/>
                <a:gd name="T39" fmla="*/ 125 h 184"/>
                <a:gd name="T40" fmla="*/ 8 w 467"/>
                <a:gd name="T41" fmla="*/ 125 h 184"/>
                <a:gd name="T42" fmla="*/ 8 w 467"/>
                <a:gd name="T43" fmla="*/ 12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7" h="184">
                  <a:moveTo>
                    <a:pt x="8" y="125"/>
                  </a:moveTo>
                  <a:cubicBezTo>
                    <a:pt x="367" y="125"/>
                    <a:pt x="367" y="125"/>
                    <a:pt x="367" y="125"/>
                  </a:cubicBezTo>
                  <a:cubicBezTo>
                    <a:pt x="367" y="175"/>
                    <a:pt x="367" y="175"/>
                    <a:pt x="367" y="175"/>
                  </a:cubicBezTo>
                  <a:cubicBezTo>
                    <a:pt x="367" y="177"/>
                    <a:pt x="368" y="179"/>
                    <a:pt x="370" y="181"/>
                  </a:cubicBezTo>
                  <a:cubicBezTo>
                    <a:pt x="371" y="183"/>
                    <a:pt x="373" y="184"/>
                    <a:pt x="375" y="184"/>
                  </a:cubicBezTo>
                  <a:cubicBezTo>
                    <a:pt x="378" y="184"/>
                    <a:pt x="380" y="183"/>
                    <a:pt x="381" y="181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6" y="96"/>
                    <a:pt x="467" y="94"/>
                    <a:pt x="467" y="92"/>
                  </a:cubicBezTo>
                  <a:cubicBezTo>
                    <a:pt x="467" y="89"/>
                    <a:pt x="466" y="87"/>
                    <a:pt x="465" y="86"/>
                  </a:cubicBezTo>
                  <a:cubicBezTo>
                    <a:pt x="382" y="3"/>
                    <a:pt x="382" y="3"/>
                    <a:pt x="382" y="3"/>
                  </a:cubicBezTo>
                  <a:cubicBezTo>
                    <a:pt x="380" y="1"/>
                    <a:pt x="378" y="0"/>
                    <a:pt x="375" y="0"/>
                  </a:cubicBezTo>
                  <a:cubicBezTo>
                    <a:pt x="373" y="0"/>
                    <a:pt x="371" y="1"/>
                    <a:pt x="369" y="2"/>
                  </a:cubicBezTo>
                  <a:cubicBezTo>
                    <a:pt x="368" y="4"/>
                    <a:pt x="367" y="6"/>
                    <a:pt x="367" y="8"/>
                  </a:cubicBezTo>
                  <a:cubicBezTo>
                    <a:pt x="367" y="58"/>
                    <a:pt x="367" y="58"/>
                    <a:pt x="367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6" y="58"/>
                    <a:pt x="4" y="59"/>
                    <a:pt x="2" y="61"/>
                  </a:cubicBezTo>
                  <a:cubicBezTo>
                    <a:pt x="1" y="63"/>
                    <a:pt x="0" y="64"/>
                    <a:pt x="0" y="6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9"/>
                    <a:pt x="1" y="121"/>
                    <a:pt x="2" y="123"/>
                  </a:cubicBezTo>
                  <a:cubicBezTo>
                    <a:pt x="4" y="124"/>
                    <a:pt x="6" y="125"/>
                    <a:pt x="8" y="125"/>
                  </a:cubicBezTo>
                  <a:close/>
                  <a:moveTo>
                    <a:pt x="8" y="125"/>
                  </a:moveTo>
                  <a:cubicBezTo>
                    <a:pt x="8" y="125"/>
                    <a:pt x="8" y="125"/>
                    <a:pt x="8" y="12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2" name="Freeform 79"/>
            <p:cNvSpPr>
              <a:spLocks noEditPoints="1"/>
            </p:cNvSpPr>
            <p:nvPr/>
          </p:nvSpPr>
          <p:spPr bwMode="auto">
            <a:xfrm>
              <a:off x="3455988" y="3759200"/>
              <a:ext cx="633413" cy="249238"/>
            </a:xfrm>
            <a:custGeom>
              <a:avLst/>
              <a:gdLst>
                <a:gd name="T0" fmla="*/ 459 w 467"/>
                <a:gd name="T1" fmla="*/ 58 h 183"/>
                <a:gd name="T2" fmla="*/ 100 w 467"/>
                <a:gd name="T3" fmla="*/ 58 h 183"/>
                <a:gd name="T4" fmla="*/ 100 w 467"/>
                <a:gd name="T5" fmla="*/ 8 h 183"/>
                <a:gd name="T6" fmla="*/ 98 w 467"/>
                <a:gd name="T7" fmla="*/ 2 h 183"/>
                <a:gd name="T8" fmla="*/ 92 w 467"/>
                <a:gd name="T9" fmla="*/ 0 h 183"/>
                <a:gd name="T10" fmla="*/ 86 w 467"/>
                <a:gd name="T11" fmla="*/ 2 h 183"/>
                <a:gd name="T12" fmla="*/ 2 w 467"/>
                <a:gd name="T13" fmla="*/ 86 h 183"/>
                <a:gd name="T14" fmla="*/ 0 w 467"/>
                <a:gd name="T15" fmla="*/ 92 h 183"/>
                <a:gd name="T16" fmla="*/ 2 w 467"/>
                <a:gd name="T17" fmla="*/ 97 h 183"/>
                <a:gd name="T18" fmla="*/ 86 w 467"/>
                <a:gd name="T19" fmla="*/ 181 h 183"/>
                <a:gd name="T20" fmla="*/ 92 w 467"/>
                <a:gd name="T21" fmla="*/ 183 h 183"/>
                <a:gd name="T22" fmla="*/ 98 w 467"/>
                <a:gd name="T23" fmla="*/ 181 h 183"/>
                <a:gd name="T24" fmla="*/ 100 w 467"/>
                <a:gd name="T25" fmla="*/ 175 h 183"/>
                <a:gd name="T26" fmla="*/ 100 w 467"/>
                <a:gd name="T27" fmla="*/ 125 h 183"/>
                <a:gd name="T28" fmla="*/ 459 w 467"/>
                <a:gd name="T29" fmla="*/ 125 h 183"/>
                <a:gd name="T30" fmla="*/ 465 w 467"/>
                <a:gd name="T31" fmla="*/ 123 h 183"/>
                <a:gd name="T32" fmla="*/ 467 w 467"/>
                <a:gd name="T33" fmla="*/ 117 h 183"/>
                <a:gd name="T34" fmla="*/ 467 w 467"/>
                <a:gd name="T35" fmla="*/ 67 h 183"/>
                <a:gd name="T36" fmla="*/ 465 w 467"/>
                <a:gd name="T37" fmla="*/ 61 h 183"/>
                <a:gd name="T38" fmla="*/ 459 w 467"/>
                <a:gd name="T39" fmla="*/ 58 h 183"/>
                <a:gd name="T40" fmla="*/ 459 w 467"/>
                <a:gd name="T41" fmla="*/ 58 h 183"/>
                <a:gd name="T42" fmla="*/ 459 w 467"/>
                <a:gd name="T43" fmla="*/ 5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7" h="183">
                  <a:moveTo>
                    <a:pt x="459" y="58"/>
                  </a:moveTo>
                  <a:cubicBezTo>
                    <a:pt x="100" y="58"/>
                    <a:pt x="100" y="58"/>
                    <a:pt x="100" y="5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00" y="6"/>
                    <a:pt x="99" y="4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89" y="0"/>
                    <a:pt x="87" y="1"/>
                    <a:pt x="86" y="2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1" y="87"/>
                    <a:pt x="0" y="89"/>
                    <a:pt x="0" y="92"/>
                  </a:cubicBezTo>
                  <a:cubicBezTo>
                    <a:pt x="0" y="94"/>
                    <a:pt x="1" y="96"/>
                    <a:pt x="2" y="97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8" y="183"/>
                    <a:pt x="90" y="183"/>
                    <a:pt x="92" y="183"/>
                  </a:cubicBezTo>
                  <a:cubicBezTo>
                    <a:pt x="94" y="183"/>
                    <a:pt x="96" y="183"/>
                    <a:pt x="98" y="181"/>
                  </a:cubicBezTo>
                  <a:cubicBezTo>
                    <a:pt x="99" y="179"/>
                    <a:pt x="100" y="177"/>
                    <a:pt x="100" y="175"/>
                  </a:cubicBezTo>
                  <a:cubicBezTo>
                    <a:pt x="100" y="125"/>
                    <a:pt x="100" y="125"/>
                    <a:pt x="100" y="125"/>
                  </a:cubicBezTo>
                  <a:cubicBezTo>
                    <a:pt x="459" y="125"/>
                    <a:pt x="459" y="125"/>
                    <a:pt x="459" y="125"/>
                  </a:cubicBezTo>
                  <a:cubicBezTo>
                    <a:pt x="461" y="125"/>
                    <a:pt x="463" y="124"/>
                    <a:pt x="465" y="123"/>
                  </a:cubicBezTo>
                  <a:cubicBezTo>
                    <a:pt x="466" y="121"/>
                    <a:pt x="467" y="119"/>
                    <a:pt x="467" y="117"/>
                  </a:cubicBezTo>
                  <a:cubicBezTo>
                    <a:pt x="467" y="67"/>
                    <a:pt x="467" y="67"/>
                    <a:pt x="467" y="67"/>
                  </a:cubicBezTo>
                  <a:cubicBezTo>
                    <a:pt x="467" y="64"/>
                    <a:pt x="466" y="62"/>
                    <a:pt x="465" y="61"/>
                  </a:cubicBezTo>
                  <a:cubicBezTo>
                    <a:pt x="463" y="59"/>
                    <a:pt x="461" y="58"/>
                    <a:pt x="459" y="58"/>
                  </a:cubicBezTo>
                  <a:close/>
                  <a:moveTo>
                    <a:pt x="459" y="58"/>
                  </a:moveTo>
                  <a:cubicBezTo>
                    <a:pt x="459" y="58"/>
                    <a:pt x="459" y="58"/>
                    <a:pt x="459" y="5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85" name="Freeform 83"/>
          <p:cNvSpPr>
            <a:spLocks noEditPoints="1"/>
          </p:cNvSpPr>
          <p:nvPr/>
        </p:nvSpPr>
        <p:spPr bwMode="auto">
          <a:xfrm>
            <a:off x="10238515" y="7480463"/>
            <a:ext cx="1272980" cy="1272980"/>
          </a:xfrm>
          <a:custGeom>
            <a:avLst/>
            <a:gdLst>
              <a:gd name="T0" fmla="*/ 374 w 400"/>
              <a:gd name="T1" fmla="*/ 100 h 400"/>
              <a:gd name="T2" fmla="*/ 301 w 400"/>
              <a:gd name="T3" fmla="*/ 27 h 400"/>
              <a:gd name="T4" fmla="*/ 200 w 400"/>
              <a:gd name="T5" fmla="*/ 0 h 400"/>
              <a:gd name="T6" fmla="*/ 100 w 400"/>
              <a:gd name="T7" fmla="*/ 27 h 400"/>
              <a:gd name="T8" fmla="*/ 27 w 400"/>
              <a:gd name="T9" fmla="*/ 100 h 400"/>
              <a:gd name="T10" fmla="*/ 0 w 400"/>
              <a:gd name="T11" fmla="*/ 200 h 400"/>
              <a:gd name="T12" fmla="*/ 27 w 400"/>
              <a:gd name="T13" fmla="*/ 301 h 400"/>
              <a:gd name="T14" fmla="*/ 100 w 400"/>
              <a:gd name="T15" fmla="*/ 374 h 400"/>
              <a:gd name="T16" fmla="*/ 200 w 400"/>
              <a:gd name="T17" fmla="*/ 400 h 400"/>
              <a:gd name="T18" fmla="*/ 301 w 400"/>
              <a:gd name="T19" fmla="*/ 374 h 400"/>
              <a:gd name="T20" fmla="*/ 374 w 400"/>
              <a:gd name="T21" fmla="*/ 301 h 400"/>
              <a:gd name="T22" fmla="*/ 400 w 400"/>
              <a:gd name="T23" fmla="*/ 200 h 400"/>
              <a:gd name="T24" fmla="*/ 374 w 400"/>
              <a:gd name="T25" fmla="*/ 100 h 400"/>
              <a:gd name="T26" fmla="*/ 234 w 400"/>
              <a:gd name="T27" fmla="*/ 325 h 400"/>
              <a:gd name="T28" fmla="*/ 231 w 400"/>
              <a:gd name="T29" fmla="*/ 331 h 400"/>
              <a:gd name="T30" fmla="*/ 226 w 400"/>
              <a:gd name="T31" fmla="*/ 334 h 400"/>
              <a:gd name="T32" fmla="*/ 175 w 400"/>
              <a:gd name="T33" fmla="*/ 334 h 400"/>
              <a:gd name="T34" fmla="*/ 169 w 400"/>
              <a:gd name="T35" fmla="*/ 331 h 400"/>
              <a:gd name="T36" fmla="*/ 167 w 400"/>
              <a:gd name="T37" fmla="*/ 325 h 400"/>
              <a:gd name="T38" fmla="*/ 167 w 400"/>
              <a:gd name="T39" fmla="*/ 276 h 400"/>
              <a:gd name="T40" fmla="*/ 169 w 400"/>
              <a:gd name="T41" fmla="*/ 270 h 400"/>
              <a:gd name="T42" fmla="*/ 175 w 400"/>
              <a:gd name="T43" fmla="*/ 267 h 400"/>
              <a:gd name="T44" fmla="*/ 226 w 400"/>
              <a:gd name="T45" fmla="*/ 267 h 400"/>
              <a:gd name="T46" fmla="*/ 231 w 400"/>
              <a:gd name="T47" fmla="*/ 269 h 400"/>
              <a:gd name="T48" fmla="*/ 234 w 400"/>
              <a:gd name="T49" fmla="*/ 276 h 400"/>
              <a:gd name="T50" fmla="*/ 234 w 400"/>
              <a:gd name="T51" fmla="*/ 325 h 400"/>
              <a:gd name="T52" fmla="*/ 233 w 400"/>
              <a:gd name="T53" fmla="*/ 235 h 400"/>
              <a:gd name="T54" fmla="*/ 230 w 400"/>
              <a:gd name="T55" fmla="*/ 240 h 400"/>
              <a:gd name="T56" fmla="*/ 224 w 400"/>
              <a:gd name="T57" fmla="*/ 242 h 400"/>
              <a:gd name="T58" fmla="*/ 176 w 400"/>
              <a:gd name="T59" fmla="*/ 242 h 400"/>
              <a:gd name="T60" fmla="*/ 170 w 400"/>
              <a:gd name="T61" fmla="*/ 240 h 400"/>
              <a:gd name="T62" fmla="*/ 167 w 400"/>
              <a:gd name="T63" fmla="*/ 235 h 400"/>
              <a:gd name="T64" fmla="*/ 163 w 400"/>
              <a:gd name="T65" fmla="*/ 74 h 400"/>
              <a:gd name="T66" fmla="*/ 165 w 400"/>
              <a:gd name="T67" fmla="*/ 69 h 400"/>
              <a:gd name="T68" fmla="*/ 172 w 400"/>
              <a:gd name="T69" fmla="*/ 67 h 400"/>
              <a:gd name="T70" fmla="*/ 229 w 400"/>
              <a:gd name="T71" fmla="*/ 67 h 400"/>
              <a:gd name="T72" fmla="*/ 235 w 400"/>
              <a:gd name="T73" fmla="*/ 69 h 400"/>
              <a:gd name="T74" fmla="*/ 238 w 400"/>
              <a:gd name="T75" fmla="*/ 74 h 400"/>
              <a:gd name="T76" fmla="*/ 233 w 400"/>
              <a:gd name="T77" fmla="*/ 235 h 400"/>
              <a:gd name="T78" fmla="*/ 233 w 400"/>
              <a:gd name="T79" fmla="*/ 235 h 400"/>
              <a:gd name="T80" fmla="*/ 233 w 400"/>
              <a:gd name="T81" fmla="*/ 235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400">
                <a:moveTo>
                  <a:pt x="374" y="100"/>
                </a:moveTo>
                <a:cubicBezTo>
                  <a:pt x="356" y="69"/>
                  <a:pt x="331" y="45"/>
                  <a:pt x="301" y="27"/>
                </a:cubicBezTo>
                <a:cubicBezTo>
                  <a:pt x="270" y="9"/>
                  <a:pt x="237" y="0"/>
                  <a:pt x="200" y="0"/>
                </a:cubicBezTo>
                <a:cubicBezTo>
                  <a:pt x="164" y="0"/>
                  <a:pt x="130" y="9"/>
                  <a:pt x="100" y="27"/>
                </a:cubicBezTo>
                <a:cubicBezTo>
                  <a:pt x="69" y="45"/>
                  <a:pt x="45" y="69"/>
                  <a:pt x="27" y="100"/>
                </a:cubicBezTo>
                <a:cubicBezTo>
                  <a:pt x="9" y="130"/>
                  <a:pt x="0" y="164"/>
                  <a:pt x="0" y="200"/>
                </a:cubicBezTo>
                <a:cubicBezTo>
                  <a:pt x="0" y="237"/>
                  <a:pt x="9" y="270"/>
                  <a:pt x="27" y="301"/>
                </a:cubicBezTo>
                <a:cubicBezTo>
                  <a:pt x="45" y="331"/>
                  <a:pt x="69" y="356"/>
                  <a:pt x="100" y="374"/>
                </a:cubicBezTo>
                <a:cubicBezTo>
                  <a:pt x="130" y="391"/>
                  <a:pt x="164" y="400"/>
                  <a:pt x="200" y="400"/>
                </a:cubicBezTo>
                <a:cubicBezTo>
                  <a:pt x="237" y="400"/>
                  <a:pt x="270" y="391"/>
                  <a:pt x="301" y="374"/>
                </a:cubicBezTo>
                <a:cubicBezTo>
                  <a:pt x="331" y="356"/>
                  <a:pt x="356" y="331"/>
                  <a:pt x="374" y="301"/>
                </a:cubicBezTo>
                <a:cubicBezTo>
                  <a:pt x="392" y="270"/>
                  <a:pt x="400" y="237"/>
                  <a:pt x="400" y="200"/>
                </a:cubicBezTo>
                <a:cubicBezTo>
                  <a:pt x="400" y="164"/>
                  <a:pt x="392" y="130"/>
                  <a:pt x="374" y="100"/>
                </a:cubicBezTo>
                <a:close/>
                <a:moveTo>
                  <a:pt x="234" y="325"/>
                </a:moveTo>
                <a:cubicBezTo>
                  <a:pt x="234" y="328"/>
                  <a:pt x="233" y="330"/>
                  <a:pt x="231" y="331"/>
                </a:cubicBezTo>
                <a:cubicBezTo>
                  <a:pt x="230" y="333"/>
                  <a:pt x="228" y="334"/>
                  <a:pt x="226" y="334"/>
                </a:cubicBezTo>
                <a:cubicBezTo>
                  <a:pt x="175" y="334"/>
                  <a:pt x="175" y="334"/>
                  <a:pt x="175" y="334"/>
                </a:cubicBezTo>
                <a:cubicBezTo>
                  <a:pt x="173" y="334"/>
                  <a:pt x="171" y="333"/>
                  <a:pt x="169" y="331"/>
                </a:cubicBezTo>
                <a:cubicBezTo>
                  <a:pt x="168" y="329"/>
                  <a:pt x="167" y="327"/>
                  <a:pt x="167" y="325"/>
                </a:cubicBezTo>
                <a:cubicBezTo>
                  <a:pt x="167" y="276"/>
                  <a:pt x="167" y="276"/>
                  <a:pt x="167" y="276"/>
                </a:cubicBezTo>
                <a:cubicBezTo>
                  <a:pt x="167" y="273"/>
                  <a:pt x="168" y="271"/>
                  <a:pt x="169" y="270"/>
                </a:cubicBezTo>
                <a:cubicBezTo>
                  <a:pt x="171" y="268"/>
                  <a:pt x="173" y="267"/>
                  <a:pt x="175" y="267"/>
                </a:cubicBezTo>
                <a:cubicBezTo>
                  <a:pt x="226" y="267"/>
                  <a:pt x="226" y="267"/>
                  <a:pt x="226" y="267"/>
                </a:cubicBezTo>
                <a:cubicBezTo>
                  <a:pt x="228" y="267"/>
                  <a:pt x="230" y="268"/>
                  <a:pt x="231" y="269"/>
                </a:cubicBezTo>
                <a:cubicBezTo>
                  <a:pt x="233" y="271"/>
                  <a:pt x="234" y="273"/>
                  <a:pt x="234" y="276"/>
                </a:cubicBezTo>
                <a:lnTo>
                  <a:pt x="234" y="325"/>
                </a:lnTo>
                <a:close/>
                <a:moveTo>
                  <a:pt x="233" y="235"/>
                </a:moveTo>
                <a:cubicBezTo>
                  <a:pt x="233" y="237"/>
                  <a:pt x="232" y="239"/>
                  <a:pt x="230" y="240"/>
                </a:cubicBezTo>
                <a:cubicBezTo>
                  <a:pt x="229" y="241"/>
                  <a:pt x="227" y="242"/>
                  <a:pt x="224" y="242"/>
                </a:cubicBezTo>
                <a:cubicBezTo>
                  <a:pt x="176" y="242"/>
                  <a:pt x="176" y="242"/>
                  <a:pt x="176" y="242"/>
                </a:cubicBezTo>
                <a:cubicBezTo>
                  <a:pt x="174" y="242"/>
                  <a:pt x="171" y="241"/>
                  <a:pt x="170" y="240"/>
                </a:cubicBezTo>
                <a:cubicBezTo>
                  <a:pt x="168" y="239"/>
                  <a:pt x="167" y="237"/>
                  <a:pt x="167" y="235"/>
                </a:cubicBezTo>
                <a:cubicBezTo>
                  <a:pt x="163" y="74"/>
                  <a:pt x="163" y="74"/>
                  <a:pt x="163" y="74"/>
                </a:cubicBezTo>
                <a:cubicBezTo>
                  <a:pt x="163" y="71"/>
                  <a:pt x="164" y="70"/>
                  <a:pt x="165" y="69"/>
                </a:cubicBezTo>
                <a:cubicBezTo>
                  <a:pt x="167" y="67"/>
                  <a:pt x="169" y="67"/>
                  <a:pt x="172" y="67"/>
                </a:cubicBezTo>
                <a:cubicBezTo>
                  <a:pt x="229" y="67"/>
                  <a:pt x="229" y="67"/>
                  <a:pt x="229" y="67"/>
                </a:cubicBezTo>
                <a:cubicBezTo>
                  <a:pt x="231" y="67"/>
                  <a:pt x="233" y="67"/>
                  <a:pt x="235" y="69"/>
                </a:cubicBezTo>
                <a:cubicBezTo>
                  <a:pt x="237" y="70"/>
                  <a:pt x="238" y="71"/>
                  <a:pt x="238" y="74"/>
                </a:cubicBezTo>
                <a:lnTo>
                  <a:pt x="233" y="235"/>
                </a:lnTo>
                <a:close/>
                <a:moveTo>
                  <a:pt x="233" y="235"/>
                </a:moveTo>
                <a:cubicBezTo>
                  <a:pt x="233" y="235"/>
                  <a:pt x="233" y="235"/>
                  <a:pt x="233" y="23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99" name="グループ化 98"/>
          <p:cNvGrpSpPr/>
          <p:nvPr/>
        </p:nvGrpSpPr>
        <p:grpSpPr>
          <a:xfrm>
            <a:off x="13431869" y="7502419"/>
            <a:ext cx="394737" cy="1229072"/>
            <a:chOff x="6400800" y="3525838"/>
            <a:chExt cx="628650" cy="1957388"/>
          </a:xfrm>
        </p:grpSpPr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6443663" y="4992688"/>
              <a:ext cx="542925" cy="490538"/>
            </a:xfrm>
            <a:custGeom>
              <a:avLst/>
              <a:gdLst>
                <a:gd name="T0" fmla="*/ 83 w 100"/>
                <a:gd name="T1" fmla="*/ 0 h 92"/>
                <a:gd name="T2" fmla="*/ 17 w 100"/>
                <a:gd name="T3" fmla="*/ 0 h 92"/>
                <a:gd name="T4" fmla="*/ 5 w 100"/>
                <a:gd name="T5" fmla="*/ 5 h 92"/>
                <a:gd name="T6" fmla="*/ 0 w 100"/>
                <a:gd name="T7" fmla="*/ 17 h 92"/>
                <a:gd name="T8" fmla="*/ 0 w 100"/>
                <a:gd name="T9" fmla="*/ 75 h 92"/>
                <a:gd name="T10" fmla="*/ 5 w 100"/>
                <a:gd name="T11" fmla="*/ 87 h 92"/>
                <a:gd name="T12" fmla="*/ 17 w 100"/>
                <a:gd name="T13" fmla="*/ 92 h 92"/>
                <a:gd name="T14" fmla="*/ 83 w 100"/>
                <a:gd name="T15" fmla="*/ 92 h 92"/>
                <a:gd name="T16" fmla="*/ 95 w 100"/>
                <a:gd name="T17" fmla="*/ 87 h 92"/>
                <a:gd name="T18" fmla="*/ 100 w 100"/>
                <a:gd name="T19" fmla="*/ 75 h 92"/>
                <a:gd name="T20" fmla="*/ 100 w 100"/>
                <a:gd name="T21" fmla="*/ 17 h 92"/>
                <a:gd name="T22" fmla="*/ 95 w 100"/>
                <a:gd name="T23" fmla="*/ 5 h 92"/>
                <a:gd name="T24" fmla="*/ 83 w 100"/>
                <a:gd name="T25" fmla="*/ 0 h 92"/>
                <a:gd name="T26" fmla="*/ 83 w 100"/>
                <a:gd name="T27" fmla="*/ 0 h 92"/>
                <a:gd name="T28" fmla="*/ 83 w 100"/>
                <a:gd name="T2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2">
                  <a:moveTo>
                    <a:pt x="83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9"/>
                    <a:pt x="0" y="12"/>
                    <a:pt x="0" y="17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0"/>
                    <a:pt x="1" y="84"/>
                    <a:pt x="5" y="87"/>
                  </a:cubicBezTo>
                  <a:cubicBezTo>
                    <a:pt x="8" y="90"/>
                    <a:pt x="12" y="92"/>
                    <a:pt x="17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8" y="92"/>
                    <a:pt x="92" y="90"/>
                    <a:pt x="95" y="87"/>
                  </a:cubicBezTo>
                  <a:cubicBezTo>
                    <a:pt x="98" y="84"/>
                    <a:pt x="100" y="80"/>
                    <a:pt x="100" y="75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0" y="12"/>
                    <a:pt x="98" y="9"/>
                    <a:pt x="95" y="5"/>
                  </a:cubicBezTo>
                  <a:cubicBezTo>
                    <a:pt x="92" y="2"/>
                    <a:pt x="88" y="0"/>
                    <a:pt x="83" y="0"/>
                  </a:cubicBezTo>
                  <a:close/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89" name="Freeform 88"/>
            <p:cNvSpPr>
              <a:spLocks noEditPoints="1"/>
            </p:cNvSpPr>
            <p:nvPr/>
          </p:nvSpPr>
          <p:spPr bwMode="auto">
            <a:xfrm>
              <a:off x="6400800" y="3525838"/>
              <a:ext cx="628650" cy="1247775"/>
            </a:xfrm>
            <a:custGeom>
              <a:avLst/>
              <a:gdLst>
                <a:gd name="T0" fmla="*/ 111 w 116"/>
                <a:gd name="T1" fmla="*/ 5 h 234"/>
                <a:gd name="T2" fmla="*/ 100 w 116"/>
                <a:gd name="T3" fmla="*/ 0 h 234"/>
                <a:gd name="T4" fmla="*/ 16 w 116"/>
                <a:gd name="T5" fmla="*/ 0 h 234"/>
                <a:gd name="T6" fmla="*/ 5 w 116"/>
                <a:gd name="T7" fmla="*/ 5 h 234"/>
                <a:gd name="T8" fmla="*/ 0 w 116"/>
                <a:gd name="T9" fmla="*/ 17 h 234"/>
                <a:gd name="T10" fmla="*/ 7 w 116"/>
                <a:gd name="T11" fmla="*/ 217 h 234"/>
                <a:gd name="T12" fmla="*/ 13 w 116"/>
                <a:gd name="T13" fmla="*/ 229 h 234"/>
                <a:gd name="T14" fmla="*/ 25 w 116"/>
                <a:gd name="T15" fmla="*/ 234 h 234"/>
                <a:gd name="T16" fmla="*/ 91 w 116"/>
                <a:gd name="T17" fmla="*/ 234 h 234"/>
                <a:gd name="T18" fmla="*/ 103 w 116"/>
                <a:gd name="T19" fmla="*/ 229 h 234"/>
                <a:gd name="T20" fmla="*/ 108 w 116"/>
                <a:gd name="T21" fmla="*/ 217 h 234"/>
                <a:gd name="T22" fmla="*/ 116 w 116"/>
                <a:gd name="T23" fmla="*/ 17 h 234"/>
                <a:gd name="T24" fmla="*/ 111 w 116"/>
                <a:gd name="T25" fmla="*/ 5 h 234"/>
                <a:gd name="T26" fmla="*/ 111 w 116"/>
                <a:gd name="T27" fmla="*/ 5 h 234"/>
                <a:gd name="T28" fmla="*/ 111 w 116"/>
                <a:gd name="T29" fmla="*/ 5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6" h="234">
                  <a:moveTo>
                    <a:pt x="111" y="5"/>
                  </a:moveTo>
                  <a:cubicBezTo>
                    <a:pt x="108" y="2"/>
                    <a:pt x="104" y="0"/>
                    <a:pt x="10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2"/>
                    <a:pt x="5" y="5"/>
                  </a:cubicBezTo>
                  <a:cubicBezTo>
                    <a:pt x="1" y="8"/>
                    <a:pt x="0" y="12"/>
                    <a:pt x="0" y="17"/>
                  </a:cubicBezTo>
                  <a:cubicBezTo>
                    <a:pt x="7" y="217"/>
                    <a:pt x="7" y="217"/>
                    <a:pt x="7" y="217"/>
                  </a:cubicBezTo>
                  <a:cubicBezTo>
                    <a:pt x="7" y="221"/>
                    <a:pt x="9" y="225"/>
                    <a:pt x="13" y="229"/>
                  </a:cubicBezTo>
                  <a:cubicBezTo>
                    <a:pt x="16" y="232"/>
                    <a:pt x="20" y="234"/>
                    <a:pt x="25" y="234"/>
                  </a:cubicBezTo>
                  <a:cubicBezTo>
                    <a:pt x="91" y="234"/>
                    <a:pt x="91" y="234"/>
                    <a:pt x="91" y="234"/>
                  </a:cubicBezTo>
                  <a:cubicBezTo>
                    <a:pt x="96" y="234"/>
                    <a:pt x="100" y="232"/>
                    <a:pt x="103" y="229"/>
                  </a:cubicBezTo>
                  <a:cubicBezTo>
                    <a:pt x="107" y="225"/>
                    <a:pt x="108" y="221"/>
                    <a:pt x="108" y="2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12"/>
                    <a:pt x="114" y="8"/>
                    <a:pt x="111" y="5"/>
                  </a:cubicBezTo>
                  <a:close/>
                  <a:moveTo>
                    <a:pt x="111" y="5"/>
                  </a:moveTo>
                  <a:cubicBezTo>
                    <a:pt x="111" y="5"/>
                    <a:pt x="111" y="5"/>
                    <a:pt x="111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15746981" y="7480463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34 w 400"/>
              <a:gd name="T27" fmla="*/ 209 h 400"/>
              <a:gd name="T28" fmla="*/ 324 w 400"/>
              <a:gd name="T29" fmla="*/ 224 h 400"/>
              <a:gd name="T30" fmla="*/ 317 w 400"/>
              <a:gd name="T31" fmla="*/ 225 h 400"/>
              <a:gd name="T32" fmla="*/ 305 w 400"/>
              <a:gd name="T33" fmla="*/ 220 h 400"/>
              <a:gd name="T34" fmla="*/ 268 w 400"/>
              <a:gd name="T35" fmla="*/ 183 h 400"/>
              <a:gd name="T36" fmla="*/ 129 w 400"/>
              <a:gd name="T37" fmla="*/ 322 h 400"/>
              <a:gd name="T38" fmla="*/ 117 w 400"/>
              <a:gd name="T39" fmla="*/ 327 h 400"/>
              <a:gd name="T40" fmla="*/ 105 w 400"/>
              <a:gd name="T41" fmla="*/ 322 h 400"/>
              <a:gd name="T42" fmla="*/ 78 w 400"/>
              <a:gd name="T43" fmla="*/ 295 h 400"/>
              <a:gd name="T44" fmla="*/ 74 w 400"/>
              <a:gd name="T45" fmla="*/ 284 h 400"/>
              <a:gd name="T46" fmla="*/ 78 w 400"/>
              <a:gd name="T47" fmla="*/ 272 h 400"/>
              <a:gd name="T48" fmla="*/ 218 w 400"/>
              <a:gd name="T49" fmla="*/ 133 h 400"/>
              <a:gd name="T50" fmla="*/ 180 w 400"/>
              <a:gd name="T51" fmla="*/ 95 h 400"/>
              <a:gd name="T52" fmla="*/ 177 w 400"/>
              <a:gd name="T53" fmla="*/ 77 h 400"/>
              <a:gd name="T54" fmla="*/ 192 w 400"/>
              <a:gd name="T55" fmla="*/ 67 h 400"/>
              <a:gd name="T56" fmla="*/ 317 w 400"/>
              <a:gd name="T57" fmla="*/ 67 h 400"/>
              <a:gd name="T58" fmla="*/ 329 w 400"/>
              <a:gd name="T59" fmla="*/ 72 h 400"/>
              <a:gd name="T60" fmla="*/ 334 w 400"/>
              <a:gd name="T61" fmla="*/ 83 h 400"/>
              <a:gd name="T62" fmla="*/ 334 w 400"/>
              <a:gd name="T63" fmla="*/ 209 h 400"/>
              <a:gd name="T64" fmla="*/ 334 w 400"/>
              <a:gd name="T65" fmla="*/ 209 h 400"/>
              <a:gd name="T66" fmla="*/ 334 w 400"/>
              <a:gd name="T67" fmla="*/ 20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34" y="209"/>
                </a:moveTo>
                <a:cubicBezTo>
                  <a:pt x="334" y="216"/>
                  <a:pt x="330" y="221"/>
                  <a:pt x="324" y="224"/>
                </a:cubicBezTo>
                <a:cubicBezTo>
                  <a:pt x="321" y="225"/>
                  <a:pt x="319" y="225"/>
                  <a:pt x="317" y="225"/>
                </a:cubicBezTo>
                <a:cubicBezTo>
                  <a:pt x="312" y="225"/>
                  <a:pt x="308" y="224"/>
                  <a:pt x="305" y="220"/>
                </a:cubicBezTo>
                <a:cubicBezTo>
                  <a:pt x="268" y="183"/>
                  <a:pt x="268" y="183"/>
                  <a:pt x="268" y="183"/>
                </a:cubicBezTo>
                <a:cubicBezTo>
                  <a:pt x="129" y="322"/>
                  <a:pt x="129" y="322"/>
                  <a:pt x="129" y="322"/>
                </a:cubicBezTo>
                <a:cubicBezTo>
                  <a:pt x="125" y="325"/>
                  <a:pt x="121" y="327"/>
                  <a:pt x="117" y="327"/>
                </a:cubicBezTo>
                <a:cubicBezTo>
                  <a:pt x="112" y="327"/>
                  <a:pt x="108" y="325"/>
                  <a:pt x="105" y="322"/>
                </a:cubicBezTo>
                <a:cubicBezTo>
                  <a:pt x="78" y="295"/>
                  <a:pt x="78" y="295"/>
                  <a:pt x="78" y="295"/>
                </a:cubicBezTo>
                <a:cubicBezTo>
                  <a:pt x="75" y="292"/>
                  <a:pt x="74" y="288"/>
                  <a:pt x="74" y="284"/>
                </a:cubicBezTo>
                <a:cubicBezTo>
                  <a:pt x="74" y="279"/>
                  <a:pt x="75" y="275"/>
                  <a:pt x="78" y="272"/>
                </a:cubicBezTo>
                <a:cubicBezTo>
                  <a:pt x="218" y="133"/>
                  <a:pt x="218" y="133"/>
                  <a:pt x="218" y="133"/>
                </a:cubicBezTo>
                <a:cubicBezTo>
                  <a:pt x="180" y="95"/>
                  <a:pt x="180" y="95"/>
                  <a:pt x="180" y="95"/>
                </a:cubicBezTo>
                <a:cubicBezTo>
                  <a:pt x="175" y="90"/>
                  <a:pt x="174" y="84"/>
                  <a:pt x="177" y="77"/>
                </a:cubicBezTo>
                <a:cubicBezTo>
                  <a:pt x="179" y="70"/>
                  <a:pt x="185" y="67"/>
                  <a:pt x="192" y="67"/>
                </a:cubicBezTo>
                <a:cubicBezTo>
                  <a:pt x="317" y="67"/>
                  <a:pt x="317" y="67"/>
                  <a:pt x="317" y="67"/>
                </a:cubicBezTo>
                <a:cubicBezTo>
                  <a:pt x="322" y="67"/>
                  <a:pt x="325" y="68"/>
                  <a:pt x="329" y="72"/>
                </a:cubicBezTo>
                <a:cubicBezTo>
                  <a:pt x="332" y="75"/>
                  <a:pt x="334" y="79"/>
                  <a:pt x="334" y="83"/>
                </a:cubicBezTo>
                <a:lnTo>
                  <a:pt x="334" y="209"/>
                </a:lnTo>
                <a:close/>
                <a:moveTo>
                  <a:pt x="334" y="209"/>
                </a:moveTo>
                <a:cubicBezTo>
                  <a:pt x="334" y="209"/>
                  <a:pt x="334" y="209"/>
                  <a:pt x="334" y="20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950872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グループ化 80"/>
          <p:cNvGrpSpPr/>
          <p:nvPr/>
        </p:nvGrpSpPr>
        <p:grpSpPr>
          <a:xfrm>
            <a:off x="1020430" y="1865419"/>
            <a:ext cx="1266629" cy="1085682"/>
            <a:chOff x="509588" y="509588"/>
            <a:chExt cx="633412" cy="542925"/>
          </a:xfrm>
        </p:grpSpPr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509588" y="554038"/>
              <a:ext cx="498475" cy="498475"/>
            </a:xfrm>
            <a:custGeom>
              <a:avLst/>
              <a:gdLst>
                <a:gd name="T0" fmla="*/ 359 w 367"/>
                <a:gd name="T1" fmla="*/ 201 h 367"/>
                <a:gd name="T2" fmla="*/ 342 w 367"/>
                <a:gd name="T3" fmla="*/ 201 h 367"/>
                <a:gd name="T4" fmla="*/ 336 w 367"/>
                <a:gd name="T5" fmla="*/ 203 h 367"/>
                <a:gd name="T6" fmla="*/ 334 w 367"/>
                <a:gd name="T7" fmla="*/ 209 h 367"/>
                <a:gd name="T8" fmla="*/ 334 w 367"/>
                <a:gd name="T9" fmla="*/ 292 h 367"/>
                <a:gd name="T10" fmla="*/ 321 w 367"/>
                <a:gd name="T11" fmla="*/ 322 h 367"/>
                <a:gd name="T12" fmla="*/ 292 w 367"/>
                <a:gd name="T13" fmla="*/ 334 h 367"/>
                <a:gd name="T14" fmla="*/ 75 w 367"/>
                <a:gd name="T15" fmla="*/ 334 h 367"/>
                <a:gd name="T16" fmla="*/ 46 w 367"/>
                <a:gd name="T17" fmla="*/ 322 h 367"/>
                <a:gd name="T18" fmla="*/ 33 w 367"/>
                <a:gd name="T19" fmla="*/ 292 h 367"/>
                <a:gd name="T20" fmla="*/ 33 w 367"/>
                <a:gd name="T21" fmla="*/ 75 h 367"/>
                <a:gd name="T22" fmla="*/ 46 w 367"/>
                <a:gd name="T23" fmla="*/ 46 h 367"/>
                <a:gd name="T24" fmla="*/ 75 w 367"/>
                <a:gd name="T25" fmla="*/ 34 h 367"/>
                <a:gd name="T26" fmla="*/ 259 w 367"/>
                <a:gd name="T27" fmla="*/ 34 h 367"/>
                <a:gd name="T28" fmla="*/ 265 w 367"/>
                <a:gd name="T29" fmla="*/ 31 h 367"/>
                <a:gd name="T30" fmla="*/ 267 w 367"/>
                <a:gd name="T31" fmla="*/ 25 h 367"/>
                <a:gd name="T32" fmla="*/ 267 w 367"/>
                <a:gd name="T33" fmla="*/ 9 h 367"/>
                <a:gd name="T34" fmla="*/ 265 w 367"/>
                <a:gd name="T35" fmla="*/ 3 h 367"/>
                <a:gd name="T36" fmla="*/ 259 w 367"/>
                <a:gd name="T37" fmla="*/ 0 h 367"/>
                <a:gd name="T38" fmla="*/ 75 w 367"/>
                <a:gd name="T39" fmla="*/ 0 h 367"/>
                <a:gd name="T40" fmla="*/ 22 w 367"/>
                <a:gd name="T41" fmla="*/ 22 h 367"/>
                <a:gd name="T42" fmla="*/ 0 w 367"/>
                <a:gd name="T43" fmla="*/ 75 h 367"/>
                <a:gd name="T44" fmla="*/ 0 w 367"/>
                <a:gd name="T45" fmla="*/ 292 h 367"/>
                <a:gd name="T46" fmla="*/ 22 w 367"/>
                <a:gd name="T47" fmla="*/ 345 h 367"/>
                <a:gd name="T48" fmla="*/ 75 w 367"/>
                <a:gd name="T49" fmla="*/ 367 h 367"/>
                <a:gd name="T50" fmla="*/ 292 w 367"/>
                <a:gd name="T51" fmla="*/ 367 h 367"/>
                <a:gd name="T52" fmla="*/ 345 w 367"/>
                <a:gd name="T53" fmla="*/ 345 h 367"/>
                <a:gd name="T54" fmla="*/ 367 w 367"/>
                <a:gd name="T55" fmla="*/ 292 h 367"/>
                <a:gd name="T56" fmla="*/ 367 w 367"/>
                <a:gd name="T57" fmla="*/ 209 h 367"/>
                <a:gd name="T58" fmla="*/ 365 w 367"/>
                <a:gd name="T59" fmla="*/ 203 h 367"/>
                <a:gd name="T60" fmla="*/ 359 w 367"/>
                <a:gd name="T61" fmla="*/ 201 h 367"/>
                <a:gd name="T62" fmla="*/ 359 w 367"/>
                <a:gd name="T63" fmla="*/ 201 h 367"/>
                <a:gd name="T64" fmla="*/ 359 w 367"/>
                <a:gd name="T65" fmla="*/ 201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7" h="367">
                  <a:moveTo>
                    <a:pt x="359" y="201"/>
                  </a:moveTo>
                  <a:cubicBezTo>
                    <a:pt x="342" y="201"/>
                    <a:pt x="342" y="201"/>
                    <a:pt x="342" y="201"/>
                  </a:cubicBezTo>
                  <a:cubicBezTo>
                    <a:pt x="340" y="201"/>
                    <a:pt x="338" y="201"/>
                    <a:pt x="336" y="203"/>
                  </a:cubicBezTo>
                  <a:cubicBezTo>
                    <a:pt x="335" y="204"/>
                    <a:pt x="334" y="206"/>
                    <a:pt x="334" y="209"/>
                  </a:cubicBezTo>
                  <a:cubicBezTo>
                    <a:pt x="334" y="292"/>
                    <a:pt x="334" y="292"/>
                    <a:pt x="334" y="292"/>
                  </a:cubicBezTo>
                  <a:cubicBezTo>
                    <a:pt x="334" y="304"/>
                    <a:pt x="330" y="314"/>
                    <a:pt x="321" y="322"/>
                  </a:cubicBezTo>
                  <a:cubicBezTo>
                    <a:pt x="313" y="330"/>
                    <a:pt x="303" y="334"/>
                    <a:pt x="292" y="334"/>
                  </a:cubicBezTo>
                  <a:cubicBezTo>
                    <a:pt x="75" y="334"/>
                    <a:pt x="75" y="334"/>
                    <a:pt x="75" y="334"/>
                  </a:cubicBezTo>
                  <a:cubicBezTo>
                    <a:pt x="64" y="334"/>
                    <a:pt x="54" y="330"/>
                    <a:pt x="46" y="322"/>
                  </a:cubicBezTo>
                  <a:cubicBezTo>
                    <a:pt x="37" y="314"/>
                    <a:pt x="33" y="304"/>
                    <a:pt x="33" y="292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33" y="64"/>
                    <a:pt x="37" y="54"/>
                    <a:pt x="46" y="46"/>
                  </a:cubicBezTo>
                  <a:cubicBezTo>
                    <a:pt x="54" y="38"/>
                    <a:pt x="64" y="34"/>
                    <a:pt x="75" y="34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61" y="34"/>
                    <a:pt x="263" y="33"/>
                    <a:pt x="265" y="31"/>
                  </a:cubicBezTo>
                  <a:cubicBezTo>
                    <a:pt x="266" y="30"/>
                    <a:pt x="267" y="28"/>
                    <a:pt x="267" y="25"/>
                  </a:cubicBezTo>
                  <a:cubicBezTo>
                    <a:pt x="267" y="9"/>
                    <a:pt x="267" y="9"/>
                    <a:pt x="267" y="9"/>
                  </a:cubicBezTo>
                  <a:cubicBezTo>
                    <a:pt x="267" y="6"/>
                    <a:pt x="266" y="4"/>
                    <a:pt x="265" y="3"/>
                  </a:cubicBezTo>
                  <a:cubicBezTo>
                    <a:pt x="263" y="1"/>
                    <a:pt x="261" y="0"/>
                    <a:pt x="25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54" y="0"/>
                    <a:pt x="37" y="8"/>
                    <a:pt x="22" y="22"/>
                  </a:cubicBezTo>
                  <a:cubicBezTo>
                    <a:pt x="7" y="37"/>
                    <a:pt x="0" y="55"/>
                    <a:pt x="0" y="7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13"/>
                    <a:pt x="7" y="331"/>
                    <a:pt x="22" y="345"/>
                  </a:cubicBezTo>
                  <a:cubicBezTo>
                    <a:pt x="37" y="360"/>
                    <a:pt x="54" y="367"/>
                    <a:pt x="75" y="367"/>
                  </a:cubicBezTo>
                  <a:cubicBezTo>
                    <a:pt x="292" y="367"/>
                    <a:pt x="292" y="367"/>
                    <a:pt x="292" y="367"/>
                  </a:cubicBezTo>
                  <a:cubicBezTo>
                    <a:pt x="313" y="367"/>
                    <a:pt x="330" y="360"/>
                    <a:pt x="345" y="345"/>
                  </a:cubicBezTo>
                  <a:cubicBezTo>
                    <a:pt x="360" y="331"/>
                    <a:pt x="367" y="313"/>
                    <a:pt x="367" y="292"/>
                  </a:cubicBezTo>
                  <a:cubicBezTo>
                    <a:pt x="367" y="209"/>
                    <a:pt x="367" y="209"/>
                    <a:pt x="367" y="209"/>
                  </a:cubicBezTo>
                  <a:cubicBezTo>
                    <a:pt x="367" y="206"/>
                    <a:pt x="366" y="204"/>
                    <a:pt x="365" y="203"/>
                  </a:cubicBezTo>
                  <a:cubicBezTo>
                    <a:pt x="363" y="201"/>
                    <a:pt x="361" y="201"/>
                    <a:pt x="359" y="201"/>
                  </a:cubicBezTo>
                  <a:close/>
                  <a:moveTo>
                    <a:pt x="359" y="201"/>
                  </a:moveTo>
                  <a:cubicBezTo>
                    <a:pt x="359" y="201"/>
                    <a:pt x="359" y="201"/>
                    <a:pt x="359" y="20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23" name="Freeform 6"/>
            <p:cNvSpPr>
              <a:spLocks noEditPoints="1"/>
            </p:cNvSpPr>
            <p:nvPr/>
          </p:nvSpPr>
          <p:spPr bwMode="auto">
            <a:xfrm>
              <a:off x="752475" y="509588"/>
              <a:ext cx="390525" cy="392113"/>
            </a:xfrm>
            <a:custGeom>
              <a:avLst/>
              <a:gdLst>
                <a:gd name="T0" fmla="*/ 283 w 288"/>
                <a:gd name="T1" fmla="*/ 5 h 289"/>
                <a:gd name="T2" fmla="*/ 272 w 288"/>
                <a:gd name="T3" fmla="*/ 0 h 289"/>
                <a:gd name="T4" fmla="*/ 138 w 288"/>
                <a:gd name="T5" fmla="*/ 0 h 289"/>
                <a:gd name="T6" fmla="*/ 126 w 288"/>
                <a:gd name="T7" fmla="*/ 5 h 289"/>
                <a:gd name="T8" fmla="*/ 121 w 288"/>
                <a:gd name="T9" fmla="*/ 17 h 289"/>
                <a:gd name="T10" fmla="*/ 126 w 288"/>
                <a:gd name="T11" fmla="*/ 28 h 289"/>
                <a:gd name="T12" fmla="*/ 172 w 288"/>
                <a:gd name="T13" fmla="*/ 74 h 289"/>
                <a:gd name="T14" fmla="*/ 2 w 288"/>
                <a:gd name="T15" fmla="*/ 244 h 289"/>
                <a:gd name="T16" fmla="*/ 0 w 288"/>
                <a:gd name="T17" fmla="*/ 250 h 289"/>
                <a:gd name="T18" fmla="*/ 2 w 288"/>
                <a:gd name="T19" fmla="*/ 256 h 289"/>
                <a:gd name="T20" fmla="*/ 32 w 288"/>
                <a:gd name="T21" fmla="*/ 286 h 289"/>
                <a:gd name="T22" fmla="*/ 38 w 288"/>
                <a:gd name="T23" fmla="*/ 289 h 289"/>
                <a:gd name="T24" fmla="*/ 44 w 288"/>
                <a:gd name="T25" fmla="*/ 286 h 289"/>
                <a:gd name="T26" fmla="*/ 214 w 288"/>
                <a:gd name="T27" fmla="*/ 116 h 289"/>
                <a:gd name="T28" fmla="*/ 260 w 288"/>
                <a:gd name="T29" fmla="*/ 162 h 289"/>
                <a:gd name="T30" fmla="*/ 272 w 288"/>
                <a:gd name="T31" fmla="*/ 167 h 289"/>
                <a:gd name="T32" fmla="*/ 283 w 288"/>
                <a:gd name="T33" fmla="*/ 162 h 289"/>
                <a:gd name="T34" fmla="*/ 288 w 288"/>
                <a:gd name="T35" fmla="*/ 150 h 289"/>
                <a:gd name="T36" fmla="*/ 288 w 288"/>
                <a:gd name="T37" fmla="*/ 17 h 289"/>
                <a:gd name="T38" fmla="*/ 283 w 288"/>
                <a:gd name="T39" fmla="*/ 5 h 289"/>
                <a:gd name="T40" fmla="*/ 283 w 288"/>
                <a:gd name="T41" fmla="*/ 5 h 289"/>
                <a:gd name="T42" fmla="*/ 283 w 288"/>
                <a:gd name="T43" fmla="*/ 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8" h="289">
                  <a:moveTo>
                    <a:pt x="283" y="5"/>
                  </a:moveTo>
                  <a:cubicBezTo>
                    <a:pt x="280" y="2"/>
                    <a:pt x="276" y="0"/>
                    <a:pt x="272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4" y="0"/>
                    <a:pt x="130" y="2"/>
                    <a:pt x="126" y="5"/>
                  </a:cubicBezTo>
                  <a:cubicBezTo>
                    <a:pt x="123" y="8"/>
                    <a:pt x="121" y="12"/>
                    <a:pt x="121" y="17"/>
                  </a:cubicBezTo>
                  <a:cubicBezTo>
                    <a:pt x="121" y="21"/>
                    <a:pt x="123" y="25"/>
                    <a:pt x="126" y="28"/>
                  </a:cubicBezTo>
                  <a:cubicBezTo>
                    <a:pt x="172" y="74"/>
                    <a:pt x="172" y="74"/>
                    <a:pt x="172" y="74"/>
                  </a:cubicBezTo>
                  <a:cubicBezTo>
                    <a:pt x="2" y="244"/>
                    <a:pt x="2" y="244"/>
                    <a:pt x="2" y="244"/>
                  </a:cubicBezTo>
                  <a:cubicBezTo>
                    <a:pt x="0" y="246"/>
                    <a:pt x="0" y="248"/>
                    <a:pt x="0" y="250"/>
                  </a:cubicBezTo>
                  <a:cubicBezTo>
                    <a:pt x="0" y="253"/>
                    <a:pt x="0" y="255"/>
                    <a:pt x="2" y="256"/>
                  </a:cubicBezTo>
                  <a:cubicBezTo>
                    <a:pt x="32" y="286"/>
                    <a:pt x="32" y="286"/>
                    <a:pt x="32" y="286"/>
                  </a:cubicBezTo>
                  <a:cubicBezTo>
                    <a:pt x="34" y="288"/>
                    <a:pt x="36" y="289"/>
                    <a:pt x="38" y="289"/>
                  </a:cubicBezTo>
                  <a:cubicBezTo>
                    <a:pt x="40" y="289"/>
                    <a:pt x="42" y="288"/>
                    <a:pt x="44" y="286"/>
                  </a:cubicBezTo>
                  <a:cubicBezTo>
                    <a:pt x="214" y="116"/>
                    <a:pt x="214" y="116"/>
                    <a:pt x="214" y="116"/>
                  </a:cubicBezTo>
                  <a:cubicBezTo>
                    <a:pt x="260" y="162"/>
                    <a:pt x="260" y="162"/>
                    <a:pt x="260" y="162"/>
                  </a:cubicBezTo>
                  <a:cubicBezTo>
                    <a:pt x="263" y="165"/>
                    <a:pt x="267" y="167"/>
                    <a:pt x="272" y="167"/>
                  </a:cubicBezTo>
                  <a:cubicBezTo>
                    <a:pt x="276" y="167"/>
                    <a:pt x="280" y="165"/>
                    <a:pt x="283" y="162"/>
                  </a:cubicBezTo>
                  <a:cubicBezTo>
                    <a:pt x="287" y="159"/>
                    <a:pt x="288" y="155"/>
                    <a:pt x="288" y="150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2"/>
                    <a:pt x="287" y="8"/>
                    <a:pt x="283" y="5"/>
                  </a:cubicBezTo>
                  <a:close/>
                  <a:moveTo>
                    <a:pt x="283" y="5"/>
                  </a:moveTo>
                  <a:cubicBezTo>
                    <a:pt x="283" y="5"/>
                    <a:pt x="283" y="5"/>
                    <a:pt x="283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26" name="Freeform 10"/>
          <p:cNvSpPr>
            <a:spLocks noEditPoints="1"/>
          </p:cNvSpPr>
          <p:nvPr/>
        </p:nvSpPr>
        <p:spPr bwMode="auto">
          <a:xfrm>
            <a:off x="3966376" y="2000333"/>
            <a:ext cx="1266631" cy="815850"/>
          </a:xfrm>
          <a:custGeom>
            <a:avLst/>
            <a:gdLst>
              <a:gd name="T0" fmla="*/ 462 w 467"/>
              <a:gd name="T1" fmla="*/ 132 h 300"/>
              <a:gd name="T2" fmla="*/ 364 w 467"/>
              <a:gd name="T3" fmla="*/ 36 h 300"/>
              <a:gd name="T4" fmla="*/ 234 w 467"/>
              <a:gd name="T5" fmla="*/ 0 h 300"/>
              <a:gd name="T6" fmla="*/ 103 w 467"/>
              <a:gd name="T7" fmla="*/ 36 h 300"/>
              <a:gd name="T8" fmla="*/ 5 w 467"/>
              <a:gd name="T9" fmla="*/ 132 h 300"/>
              <a:gd name="T10" fmla="*/ 0 w 467"/>
              <a:gd name="T11" fmla="*/ 150 h 300"/>
              <a:gd name="T12" fmla="*/ 5 w 467"/>
              <a:gd name="T13" fmla="*/ 168 h 300"/>
              <a:gd name="T14" fmla="*/ 103 w 467"/>
              <a:gd name="T15" fmla="*/ 264 h 300"/>
              <a:gd name="T16" fmla="*/ 234 w 467"/>
              <a:gd name="T17" fmla="*/ 300 h 300"/>
              <a:gd name="T18" fmla="*/ 364 w 467"/>
              <a:gd name="T19" fmla="*/ 264 h 300"/>
              <a:gd name="T20" fmla="*/ 462 w 467"/>
              <a:gd name="T21" fmla="*/ 168 h 300"/>
              <a:gd name="T22" fmla="*/ 467 w 467"/>
              <a:gd name="T23" fmla="*/ 150 h 300"/>
              <a:gd name="T24" fmla="*/ 462 w 467"/>
              <a:gd name="T25" fmla="*/ 132 h 300"/>
              <a:gd name="T26" fmla="*/ 178 w 467"/>
              <a:gd name="T27" fmla="*/ 61 h 300"/>
              <a:gd name="T28" fmla="*/ 234 w 467"/>
              <a:gd name="T29" fmla="*/ 38 h 300"/>
              <a:gd name="T30" fmla="*/ 242 w 467"/>
              <a:gd name="T31" fmla="*/ 41 h 300"/>
              <a:gd name="T32" fmla="*/ 246 w 467"/>
              <a:gd name="T33" fmla="*/ 50 h 300"/>
              <a:gd name="T34" fmla="*/ 242 w 467"/>
              <a:gd name="T35" fmla="*/ 59 h 300"/>
              <a:gd name="T36" fmla="*/ 234 w 467"/>
              <a:gd name="T37" fmla="*/ 63 h 300"/>
              <a:gd name="T38" fmla="*/ 195 w 467"/>
              <a:gd name="T39" fmla="*/ 78 h 300"/>
              <a:gd name="T40" fmla="*/ 179 w 467"/>
              <a:gd name="T41" fmla="*/ 117 h 300"/>
              <a:gd name="T42" fmla="*/ 176 w 467"/>
              <a:gd name="T43" fmla="*/ 126 h 300"/>
              <a:gd name="T44" fmla="*/ 167 w 467"/>
              <a:gd name="T45" fmla="*/ 129 h 300"/>
              <a:gd name="T46" fmla="*/ 158 w 467"/>
              <a:gd name="T47" fmla="*/ 126 h 300"/>
              <a:gd name="T48" fmla="*/ 154 w 467"/>
              <a:gd name="T49" fmla="*/ 117 h 300"/>
              <a:gd name="T50" fmla="*/ 178 w 467"/>
              <a:gd name="T51" fmla="*/ 61 h 300"/>
              <a:gd name="T52" fmla="*/ 347 w 467"/>
              <a:gd name="T53" fmla="*/ 235 h 300"/>
              <a:gd name="T54" fmla="*/ 234 w 467"/>
              <a:gd name="T55" fmla="*/ 267 h 300"/>
              <a:gd name="T56" fmla="*/ 120 w 467"/>
              <a:gd name="T57" fmla="*/ 235 h 300"/>
              <a:gd name="T58" fmla="*/ 33 w 467"/>
              <a:gd name="T59" fmla="*/ 150 h 300"/>
              <a:gd name="T60" fmla="*/ 133 w 467"/>
              <a:gd name="T61" fmla="*/ 58 h 300"/>
              <a:gd name="T62" fmla="*/ 117 w 467"/>
              <a:gd name="T63" fmla="*/ 117 h 300"/>
              <a:gd name="T64" fmla="*/ 151 w 467"/>
              <a:gd name="T65" fmla="*/ 199 h 300"/>
              <a:gd name="T66" fmla="*/ 234 w 467"/>
              <a:gd name="T67" fmla="*/ 234 h 300"/>
              <a:gd name="T68" fmla="*/ 316 w 467"/>
              <a:gd name="T69" fmla="*/ 199 h 300"/>
              <a:gd name="T70" fmla="*/ 350 w 467"/>
              <a:gd name="T71" fmla="*/ 117 h 300"/>
              <a:gd name="T72" fmla="*/ 335 w 467"/>
              <a:gd name="T73" fmla="*/ 58 h 300"/>
              <a:gd name="T74" fmla="*/ 434 w 467"/>
              <a:gd name="T75" fmla="*/ 150 h 300"/>
              <a:gd name="T76" fmla="*/ 347 w 467"/>
              <a:gd name="T77" fmla="*/ 235 h 300"/>
              <a:gd name="T78" fmla="*/ 347 w 467"/>
              <a:gd name="T79" fmla="*/ 235 h 300"/>
              <a:gd name="T80" fmla="*/ 347 w 467"/>
              <a:gd name="T81" fmla="*/ 235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7" h="300">
                <a:moveTo>
                  <a:pt x="462" y="132"/>
                </a:moveTo>
                <a:cubicBezTo>
                  <a:pt x="438" y="92"/>
                  <a:pt x="405" y="60"/>
                  <a:pt x="364" y="36"/>
                </a:cubicBezTo>
                <a:cubicBezTo>
                  <a:pt x="323" y="12"/>
                  <a:pt x="279" y="0"/>
                  <a:pt x="234" y="0"/>
                </a:cubicBezTo>
                <a:cubicBezTo>
                  <a:pt x="188" y="0"/>
                  <a:pt x="144" y="12"/>
                  <a:pt x="103" y="36"/>
                </a:cubicBezTo>
                <a:cubicBezTo>
                  <a:pt x="62" y="60"/>
                  <a:pt x="30" y="92"/>
                  <a:pt x="5" y="132"/>
                </a:cubicBezTo>
                <a:cubicBezTo>
                  <a:pt x="2" y="138"/>
                  <a:pt x="0" y="144"/>
                  <a:pt x="0" y="150"/>
                </a:cubicBezTo>
                <a:cubicBezTo>
                  <a:pt x="0" y="156"/>
                  <a:pt x="2" y="162"/>
                  <a:pt x="5" y="168"/>
                </a:cubicBezTo>
                <a:cubicBezTo>
                  <a:pt x="30" y="208"/>
                  <a:pt x="62" y="240"/>
                  <a:pt x="103" y="264"/>
                </a:cubicBezTo>
                <a:cubicBezTo>
                  <a:pt x="144" y="288"/>
                  <a:pt x="188" y="300"/>
                  <a:pt x="234" y="300"/>
                </a:cubicBezTo>
                <a:cubicBezTo>
                  <a:pt x="279" y="300"/>
                  <a:pt x="323" y="288"/>
                  <a:pt x="364" y="264"/>
                </a:cubicBezTo>
                <a:cubicBezTo>
                  <a:pt x="405" y="240"/>
                  <a:pt x="438" y="208"/>
                  <a:pt x="462" y="168"/>
                </a:cubicBezTo>
                <a:cubicBezTo>
                  <a:pt x="465" y="162"/>
                  <a:pt x="467" y="156"/>
                  <a:pt x="467" y="150"/>
                </a:cubicBezTo>
                <a:cubicBezTo>
                  <a:pt x="467" y="144"/>
                  <a:pt x="465" y="138"/>
                  <a:pt x="462" y="132"/>
                </a:cubicBezTo>
                <a:close/>
                <a:moveTo>
                  <a:pt x="178" y="61"/>
                </a:moveTo>
                <a:cubicBezTo>
                  <a:pt x="193" y="45"/>
                  <a:pt x="212" y="38"/>
                  <a:pt x="234" y="38"/>
                </a:cubicBezTo>
                <a:cubicBezTo>
                  <a:pt x="237" y="38"/>
                  <a:pt x="240" y="39"/>
                  <a:pt x="242" y="41"/>
                </a:cubicBezTo>
                <a:cubicBezTo>
                  <a:pt x="245" y="44"/>
                  <a:pt x="246" y="47"/>
                  <a:pt x="246" y="50"/>
                </a:cubicBezTo>
                <a:cubicBezTo>
                  <a:pt x="246" y="54"/>
                  <a:pt x="245" y="56"/>
                  <a:pt x="242" y="59"/>
                </a:cubicBezTo>
                <a:cubicBezTo>
                  <a:pt x="240" y="61"/>
                  <a:pt x="237" y="63"/>
                  <a:pt x="234" y="63"/>
                </a:cubicBezTo>
                <a:cubicBezTo>
                  <a:pt x="219" y="63"/>
                  <a:pt x="206" y="68"/>
                  <a:pt x="195" y="78"/>
                </a:cubicBezTo>
                <a:cubicBezTo>
                  <a:pt x="185" y="89"/>
                  <a:pt x="179" y="102"/>
                  <a:pt x="179" y="117"/>
                </a:cubicBezTo>
                <a:cubicBezTo>
                  <a:pt x="179" y="120"/>
                  <a:pt x="178" y="123"/>
                  <a:pt x="176" y="126"/>
                </a:cubicBezTo>
                <a:cubicBezTo>
                  <a:pt x="173" y="128"/>
                  <a:pt x="170" y="129"/>
                  <a:pt x="167" y="129"/>
                </a:cubicBezTo>
                <a:cubicBezTo>
                  <a:pt x="163" y="129"/>
                  <a:pt x="160" y="128"/>
                  <a:pt x="158" y="126"/>
                </a:cubicBezTo>
                <a:cubicBezTo>
                  <a:pt x="156" y="123"/>
                  <a:pt x="154" y="120"/>
                  <a:pt x="154" y="117"/>
                </a:cubicBezTo>
                <a:cubicBezTo>
                  <a:pt x="154" y="95"/>
                  <a:pt x="162" y="76"/>
                  <a:pt x="178" y="61"/>
                </a:cubicBezTo>
                <a:close/>
                <a:moveTo>
                  <a:pt x="347" y="235"/>
                </a:moveTo>
                <a:cubicBezTo>
                  <a:pt x="312" y="256"/>
                  <a:pt x="274" y="267"/>
                  <a:pt x="234" y="267"/>
                </a:cubicBezTo>
                <a:cubicBezTo>
                  <a:pt x="193" y="267"/>
                  <a:pt x="155" y="256"/>
                  <a:pt x="120" y="235"/>
                </a:cubicBezTo>
                <a:cubicBezTo>
                  <a:pt x="85" y="214"/>
                  <a:pt x="56" y="186"/>
                  <a:pt x="33" y="150"/>
                </a:cubicBezTo>
                <a:cubicBezTo>
                  <a:pt x="60" y="109"/>
                  <a:pt x="93" y="78"/>
                  <a:pt x="133" y="58"/>
                </a:cubicBezTo>
                <a:cubicBezTo>
                  <a:pt x="122" y="76"/>
                  <a:pt x="117" y="96"/>
                  <a:pt x="117" y="117"/>
                </a:cubicBezTo>
                <a:cubicBezTo>
                  <a:pt x="117" y="149"/>
                  <a:pt x="128" y="176"/>
                  <a:pt x="151" y="199"/>
                </a:cubicBezTo>
                <a:cubicBezTo>
                  <a:pt x="174" y="222"/>
                  <a:pt x="201" y="234"/>
                  <a:pt x="234" y="234"/>
                </a:cubicBezTo>
                <a:cubicBezTo>
                  <a:pt x="266" y="234"/>
                  <a:pt x="293" y="222"/>
                  <a:pt x="316" y="199"/>
                </a:cubicBezTo>
                <a:cubicBezTo>
                  <a:pt x="339" y="176"/>
                  <a:pt x="350" y="149"/>
                  <a:pt x="350" y="117"/>
                </a:cubicBezTo>
                <a:cubicBezTo>
                  <a:pt x="350" y="96"/>
                  <a:pt x="345" y="76"/>
                  <a:pt x="335" y="58"/>
                </a:cubicBezTo>
                <a:cubicBezTo>
                  <a:pt x="374" y="78"/>
                  <a:pt x="407" y="109"/>
                  <a:pt x="434" y="150"/>
                </a:cubicBezTo>
                <a:cubicBezTo>
                  <a:pt x="411" y="186"/>
                  <a:pt x="382" y="214"/>
                  <a:pt x="347" y="235"/>
                </a:cubicBezTo>
                <a:close/>
                <a:moveTo>
                  <a:pt x="347" y="235"/>
                </a:moveTo>
                <a:cubicBezTo>
                  <a:pt x="347" y="235"/>
                  <a:pt x="347" y="235"/>
                  <a:pt x="347" y="23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2" name="グループ化 81"/>
          <p:cNvGrpSpPr/>
          <p:nvPr/>
        </p:nvGrpSpPr>
        <p:grpSpPr>
          <a:xfrm>
            <a:off x="6912321" y="1932082"/>
            <a:ext cx="1266631" cy="952353"/>
            <a:chOff x="3455988" y="509588"/>
            <a:chExt cx="633413" cy="476250"/>
          </a:xfrm>
        </p:grpSpPr>
        <p:sp>
          <p:nvSpPr>
            <p:cNvPr id="29" name="Freeform 14"/>
            <p:cNvSpPr>
              <a:spLocks noEditPoints="1"/>
            </p:cNvSpPr>
            <p:nvPr/>
          </p:nvSpPr>
          <p:spPr bwMode="auto">
            <a:xfrm>
              <a:off x="3829050" y="673100"/>
              <a:ext cx="101600" cy="177800"/>
            </a:xfrm>
            <a:custGeom>
              <a:avLst/>
              <a:gdLst>
                <a:gd name="T0" fmla="*/ 55 w 75"/>
                <a:gd name="T1" fmla="*/ 88 h 131"/>
                <a:gd name="T2" fmla="*/ 75 w 75"/>
                <a:gd name="T3" fmla="*/ 22 h 131"/>
                <a:gd name="T4" fmla="*/ 73 w 75"/>
                <a:gd name="T5" fmla="*/ 0 h 131"/>
                <a:gd name="T6" fmla="*/ 0 w 75"/>
                <a:gd name="T7" fmla="*/ 131 h 131"/>
                <a:gd name="T8" fmla="*/ 55 w 75"/>
                <a:gd name="T9" fmla="*/ 88 h 131"/>
                <a:gd name="T10" fmla="*/ 55 w 75"/>
                <a:gd name="T11" fmla="*/ 88 h 131"/>
                <a:gd name="T12" fmla="*/ 55 w 75"/>
                <a:gd name="T13" fmla="*/ 8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31">
                  <a:moveTo>
                    <a:pt x="55" y="88"/>
                  </a:moveTo>
                  <a:cubicBezTo>
                    <a:pt x="69" y="68"/>
                    <a:pt x="75" y="46"/>
                    <a:pt x="75" y="22"/>
                  </a:cubicBezTo>
                  <a:cubicBezTo>
                    <a:pt x="75" y="15"/>
                    <a:pt x="75" y="8"/>
                    <a:pt x="73" y="0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23" y="122"/>
                    <a:pt x="41" y="108"/>
                    <a:pt x="55" y="88"/>
                  </a:cubicBezTo>
                  <a:close/>
                  <a:moveTo>
                    <a:pt x="55" y="88"/>
                  </a:moveTo>
                  <a:cubicBezTo>
                    <a:pt x="55" y="88"/>
                    <a:pt x="55" y="88"/>
                    <a:pt x="55" y="8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0" name="Freeform 15"/>
            <p:cNvSpPr>
              <a:spLocks noEditPoints="1"/>
            </p:cNvSpPr>
            <p:nvPr/>
          </p:nvSpPr>
          <p:spPr bwMode="auto">
            <a:xfrm>
              <a:off x="3455988" y="509588"/>
              <a:ext cx="461963" cy="476250"/>
            </a:xfrm>
            <a:custGeom>
              <a:avLst/>
              <a:gdLst>
                <a:gd name="T0" fmla="*/ 341 w 341"/>
                <a:gd name="T1" fmla="*/ 28 h 350"/>
                <a:gd name="T2" fmla="*/ 341 w 341"/>
                <a:gd name="T3" fmla="*/ 25 h 350"/>
                <a:gd name="T4" fmla="*/ 337 w 341"/>
                <a:gd name="T5" fmla="*/ 18 h 350"/>
                <a:gd name="T6" fmla="*/ 331 w 341"/>
                <a:gd name="T7" fmla="*/ 15 h 350"/>
                <a:gd name="T8" fmla="*/ 323 w 341"/>
                <a:gd name="T9" fmla="*/ 10 h 350"/>
                <a:gd name="T10" fmla="*/ 315 w 341"/>
                <a:gd name="T11" fmla="*/ 6 h 350"/>
                <a:gd name="T12" fmla="*/ 307 w 341"/>
                <a:gd name="T13" fmla="*/ 2 h 350"/>
                <a:gd name="T14" fmla="*/ 302 w 341"/>
                <a:gd name="T15" fmla="*/ 0 h 350"/>
                <a:gd name="T16" fmla="*/ 295 w 341"/>
                <a:gd name="T17" fmla="*/ 4 h 350"/>
                <a:gd name="T18" fmla="*/ 281 w 341"/>
                <a:gd name="T19" fmla="*/ 29 h 350"/>
                <a:gd name="T20" fmla="*/ 234 w 341"/>
                <a:gd name="T21" fmla="*/ 25 h 350"/>
                <a:gd name="T22" fmla="*/ 104 w 341"/>
                <a:gd name="T23" fmla="*/ 60 h 350"/>
                <a:gd name="T24" fmla="*/ 5 w 341"/>
                <a:gd name="T25" fmla="*/ 157 h 350"/>
                <a:gd name="T26" fmla="*/ 0 w 341"/>
                <a:gd name="T27" fmla="*/ 175 h 350"/>
                <a:gd name="T28" fmla="*/ 5 w 341"/>
                <a:gd name="T29" fmla="*/ 193 h 350"/>
                <a:gd name="T30" fmla="*/ 60 w 341"/>
                <a:gd name="T31" fmla="*/ 257 h 350"/>
                <a:gd name="T32" fmla="*/ 128 w 341"/>
                <a:gd name="T33" fmla="*/ 302 h 350"/>
                <a:gd name="T34" fmla="*/ 117 w 341"/>
                <a:gd name="T35" fmla="*/ 325 h 350"/>
                <a:gd name="T36" fmla="*/ 121 w 341"/>
                <a:gd name="T37" fmla="*/ 332 h 350"/>
                <a:gd name="T38" fmla="*/ 156 w 341"/>
                <a:gd name="T39" fmla="*/ 350 h 350"/>
                <a:gd name="T40" fmla="*/ 163 w 341"/>
                <a:gd name="T41" fmla="*/ 346 h 350"/>
                <a:gd name="T42" fmla="*/ 176 w 341"/>
                <a:gd name="T43" fmla="*/ 323 h 350"/>
                <a:gd name="T44" fmla="*/ 258 w 341"/>
                <a:gd name="T45" fmla="*/ 175 h 350"/>
                <a:gd name="T46" fmla="*/ 341 w 341"/>
                <a:gd name="T47" fmla="*/ 28 h 350"/>
                <a:gd name="T48" fmla="*/ 145 w 341"/>
                <a:gd name="T49" fmla="*/ 273 h 350"/>
                <a:gd name="T50" fmla="*/ 33 w 341"/>
                <a:gd name="T51" fmla="*/ 175 h 350"/>
                <a:gd name="T52" fmla="*/ 133 w 341"/>
                <a:gd name="T53" fmla="*/ 83 h 350"/>
                <a:gd name="T54" fmla="*/ 117 w 341"/>
                <a:gd name="T55" fmla="*/ 142 h 350"/>
                <a:gd name="T56" fmla="*/ 130 w 341"/>
                <a:gd name="T57" fmla="*/ 195 h 350"/>
                <a:gd name="T58" fmla="*/ 165 w 341"/>
                <a:gd name="T59" fmla="*/ 236 h 350"/>
                <a:gd name="T60" fmla="*/ 145 w 341"/>
                <a:gd name="T61" fmla="*/ 273 h 350"/>
                <a:gd name="T62" fmla="*/ 242 w 341"/>
                <a:gd name="T63" fmla="*/ 84 h 350"/>
                <a:gd name="T64" fmla="*/ 234 w 341"/>
                <a:gd name="T65" fmla="*/ 88 h 350"/>
                <a:gd name="T66" fmla="*/ 195 w 341"/>
                <a:gd name="T67" fmla="*/ 104 h 350"/>
                <a:gd name="T68" fmla="*/ 179 w 341"/>
                <a:gd name="T69" fmla="*/ 142 h 350"/>
                <a:gd name="T70" fmla="*/ 176 w 341"/>
                <a:gd name="T71" fmla="*/ 151 h 350"/>
                <a:gd name="T72" fmla="*/ 167 w 341"/>
                <a:gd name="T73" fmla="*/ 154 h 350"/>
                <a:gd name="T74" fmla="*/ 158 w 341"/>
                <a:gd name="T75" fmla="*/ 151 h 350"/>
                <a:gd name="T76" fmla="*/ 154 w 341"/>
                <a:gd name="T77" fmla="*/ 142 h 350"/>
                <a:gd name="T78" fmla="*/ 178 w 341"/>
                <a:gd name="T79" fmla="*/ 86 h 350"/>
                <a:gd name="T80" fmla="*/ 234 w 341"/>
                <a:gd name="T81" fmla="*/ 63 h 350"/>
                <a:gd name="T82" fmla="*/ 242 w 341"/>
                <a:gd name="T83" fmla="*/ 66 h 350"/>
                <a:gd name="T84" fmla="*/ 246 w 341"/>
                <a:gd name="T85" fmla="*/ 75 h 350"/>
                <a:gd name="T86" fmla="*/ 242 w 341"/>
                <a:gd name="T87" fmla="*/ 84 h 350"/>
                <a:gd name="T88" fmla="*/ 242 w 341"/>
                <a:gd name="T89" fmla="*/ 84 h 350"/>
                <a:gd name="T90" fmla="*/ 242 w 341"/>
                <a:gd name="T91" fmla="*/ 8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1" h="350">
                  <a:moveTo>
                    <a:pt x="341" y="28"/>
                  </a:moveTo>
                  <a:cubicBezTo>
                    <a:pt x="341" y="27"/>
                    <a:pt x="341" y="27"/>
                    <a:pt x="341" y="25"/>
                  </a:cubicBezTo>
                  <a:cubicBezTo>
                    <a:pt x="341" y="22"/>
                    <a:pt x="339" y="20"/>
                    <a:pt x="337" y="18"/>
                  </a:cubicBezTo>
                  <a:cubicBezTo>
                    <a:pt x="336" y="18"/>
                    <a:pt x="334" y="17"/>
                    <a:pt x="331" y="15"/>
                  </a:cubicBezTo>
                  <a:cubicBezTo>
                    <a:pt x="329" y="14"/>
                    <a:pt x="326" y="12"/>
                    <a:pt x="323" y="10"/>
                  </a:cubicBezTo>
                  <a:cubicBezTo>
                    <a:pt x="321" y="9"/>
                    <a:pt x="318" y="7"/>
                    <a:pt x="315" y="6"/>
                  </a:cubicBezTo>
                  <a:cubicBezTo>
                    <a:pt x="312" y="4"/>
                    <a:pt x="309" y="3"/>
                    <a:pt x="307" y="2"/>
                  </a:cubicBezTo>
                  <a:cubicBezTo>
                    <a:pt x="304" y="1"/>
                    <a:pt x="303" y="0"/>
                    <a:pt x="302" y="0"/>
                  </a:cubicBezTo>
                  <a:cubicBezTo>
                    <a:pt x="299" y="0"/>
                    <a:pt x="296" y="1"/>
                    <a:pt x="295" y="4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65" y="27"/>
                    <a:pt x="249" y="25"/>
                    <a:pt x="234" y="25"/>
                  </a:cubicBezTo>
                  <a:cubicBezTo>
                    <a:pt x="187" y="25"/>
                    <a:pt x="144" y="37"/>
                    <a:pt x="104" y="60"/>
                  </a:cubicBezTo>
                  <a:cubicBezTo>
                    <a:pt x="65" y="84"/>
                    <a:pt x="32" y="116"/>
                    <a:pt x="5" y="157"/>
                  </a:cubicBezTo>
                  <a:cubicBezTo>
                    <a:pt x="2" y="163"/>
                    <a:pt x="0" y="169"/>
                    <a:pt x="0" y="175"/>
                  </a:cubicBezTo>
                  <a:cubicBezTo>
                    <a:pt x="0" y="182"/>
                    <a:pt x="2" y="188"/>
                    <a:pt x="5" y="193"/>
                  </a:cubicBezTo>
                  <a:cubicBezTo>
                    <a:pt x="21" y="217"/>
                    <a:pt x="39" y="238"/>
                    <a:pt x="60" y="257"/>
                  </a:cubicBezTo>
                  <a:cubicBezTo>
                    <a:pt x="81" y="276"/>
                    <a:pt x="103" y="291"/>
                    <a:pt x="128" y="302"/>
                  </a:cubicBezTo>
                  <a:cubicBezTo>
                    <a:pt x="121" y="315"/>
                    <a:pt x="117" y="323"/>
                    <a:pt x="117" y="325"/>
                  </a:cubicBezTo>
                  <a:cubicBezTo>
                    <a:pt x="117" y="328"/>
                    <a:pt x="118" y="330"/>
                    <a:pt x="121" y="332"/>
                  </a:cubicBezTo>
                  <a:cubicBezTo>
                    <a:pt x="142" y="344"/>
                    <a:pt x="154" y="350"/>
                    <a:pt x="156" y="350"/>
                  </a:cubicBezTo>
                  <a:cubicBezTo>
                    <a:pt x="159" y="350"/>
                    <a:pt x="161" y="349"/>
                    <a:pt x="163" y="346"/>
                  </a:cubicBezTo>
                  <a:cubicBezTo>
                    <a:pt x="176" y="323"/>
                    <a:pt x="176" y="323"/>
                    <a:pt x="176" y="323"/>
                  </a:cubicBezTo>
                  <a:cubicBezTo>
                    <a:pt x="194" y="290"/>
                    <a:pt x="222" y="241"/>
                    <a:pt x="258" y="175"/>
                  </a:cubicBezTo>
                  <a:cubicBezTo>
                    <a:pt x="295" y="110"/>
                    <a:pt x="322" y="60"/>
                    <a:pt x="341" y="28"/>
                  </a:cubicBezTo>
                  <a:close/>
                  <a:moveTo>
                    <a:pt x="145" y="273"/>
                  </a:moveTo>
                  <a:cubicBezTo>
                    <a:pt x="100" y="253"/>
                    <a:pt x="62" y="220"/>
                    <a:pt x="33" y="175"/>
                  </a:cubicBezTo>
                  <a:cubicBezTo>
                    <a:pt x="60" y="134"/>
                    <a:pt x="93" y="104"/>
                    <a:pt x="133" y="83"/>
                  </a:cubicBezTo>
                  <a:cubicBezTo>
                    <a:pt x="122" y="101"/>
                    <a:pt x="117" y="121"/>
                    <a:pt x="117" y="142"/>
                  </a:cubicBezTo>
                  <a:cubicBezTo>
                    <a:pt x="117" y="160"/>
                    <a:pt x="121" y="178"/>
                    <a:pt x="130" y="195"/>
                  </a:cubicBezTo>
                  <a:cubicBezTo>
                    <a:pt x="138" y="211"/>
                    <a:pt x="150" y="225"/>
                    <a:pt x="165" y="236"/>
                  </a:cubicBezTo>
                  <a:lnTo>
                    <a:pt x="145" y="273"/>
                  </a:lnTo>
                  <a:close/>
                  <a:moveTo>
                    <a:pt x="242" y="84"/>
                  </a:moveTo>
                  <a:cubicBezTo>
                    <a:pt x="240" y="86"/>
                    <a:pt x="237" y="88"/>
                    <a:pt x="234" y="88"/>
                  </a:cubicBezTo>
                  <a:cubicBezTo>
                    <a:pt x="219" y="88"/>
                    <a:pt x="206" y="93"/>
                    <a:pt x="195" y="104"/>
                  </a:cubicBezTo>
                  <a:cubicBezTo>
                    <a:pt x="185" y="114"/>
                    <a:pt x="179" y="127"/>
                    <a:pt x="179" y="142"/>
                  </a:cubicBezTo>
                  <a:cubicBezTo>
                    <a:pt x="179" y="145"/>
                    <a:pt x="178" y="148"/>
                    <a:pt x="176" y="151"/>
                  </a:cubicBezTo>
                  <a:cubicBezTo>
                    <a:pt x="173" y="153"/>
                    <a:pt x="170" y="154"/>
                    <a:pt x="167" y="154"/>
                  </a:cubicBezTo>
                  <a:cubicBezTo>
                    <a:pt x="163" y="154"/>
                    <a:pt x="160" y="153"/>
                    <a:pt x="158" y="151"/>
                  </a:cubicBezTo>
                  <a:cubicBezTo>
                    <a:pt x="156" y="148"/>
                    <a:pt x="154" y="145"/>
                    <a:pt x="154" y="142"/>
                  </a:cubicBezTo>
                  <a:cubicBezTo>
                    <a:pt x="154" y="120"/>
                    <a:pt x="162" y="101"/>
                    <a:pt x="178" y="86"/>
                  </a:cubicBezTo>
                  <a:cubicBezTo>
                    <a:pt x="193" y="70"/>
                    <a:pt x="212" y="63"/>
                    <a:pt x="234" y="63"/>
                  </a:cubicBezTo>
                  <a:cubicBezTo>
                    <a:pt x="237" y="63"/>
                    <a:pt x="240" y="64"/>
                    <a:pt x="242" y="66"/>
                  </a:cubicBezTo>
                  <a:cubicBezTo>
                    <a:pt x="245" y="69"/>
                    <a:pt x="246" y="72"/>
                    <a:pt x="246" y="75"/>
                  </a:cubicBezTo>
                  <a:cubicBezTo>
                    <a:pt x="246" y="79"/>
                    <a:pt x="245" y="82"/>
                    <a:pt x="242" y="84"/>
                  </a:cubicBezTo>
                  <a:close/>
                  <a:moveTo>
                    <a:pt x="242" y="84"/>
                  </a:moveTo>
                  <a:cubicBezTo>
                    <a:pt x="242" y="84"/>
                    <a:pt x="242" y="84"/>
                    <a:pt x="242" y="84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31" name="Freeform 16"/>
            <p:cNvSpPr>
              <a:spLocks noEditPoints="1"/>
            </p:cNvSpPr>
            <p:nvPr/>
          </p:nvSpPr>
          <p:spPr bwMode="auto">
            <a:xfrm>
              <a:off x="3773488" y="603250"/>
              <a:ext cx="315913" cy="349250"/>
            </a:xfrm>
            <a:custGeom>
              <a:avLst/>
              <a:gdLst>
                <a:gd name="T0" fmla="*/ 228 w 233"/>
                <a:gd name="T1" fmla="*/ 88 h 256"/>
                <a:gd name="T2" fmla="*/ 190 w 233"/>
                <a:gd name="T3" fmla="*/ 40 h 256"/>
                <a:gd name="T4" fmla="*/ 143 w 233"/>
                <a:gd name="T5" fmla="*/ 0 h 256"/>
                <a:gd name="T6" fmla="*/ 126 w 233"/>
                <a:gd name="T7" fmla="*/ 30 h 256"/>
                <a:gd name="T8" fmla="*/ 200 w 233"/>
                <a:gd name="T9" fmla="*/ 106 h 256"/>
                <a:gd name="T10" fmla="*/ 121 w 233"/>
                <a:gd name="T11" fmla="*/ 186 h 256"/>
                <a:gd name="T12" fmla="*/ 19 w 233"/>
                <a:gd name="T13" fmla="*/ 222 h 256"/>
                <a:gd name="T14" fmla="*/ 0 w 233"/>
                <a:gd name="T15" fmla="*/ 256 h 256"/>
                <a:gd name="T16" fmla="*/ 109 w 233"/>
                <a:gd name="T17" fmla="*/ 232 h 256"/>
                <a:gd name="T18" fmla="*/ 200 w 233"/>
                <a:gd name="T19" fmla="*/ 162 h 256"/>
                <a:gd name="T20" fmla="*/ 228 w 233"/>
                <a:gd name="T21" fmla="*/ 124 h 256"/>
                <a:gd name="T22" fmla="*/ 233 w 233"/>
                <a:gd name="T23" fmla="*/ 106 h 256"/>
                <a:gd name="T24" fmla="*/ 228 w 233"/>
                <a:gd name="T25" fmla="*/ 88 h 256"/>
                <a:gd name="T26" fmla="*/ 228 w 233"/>
                <a:gd name="T27" fmla="*/ 88 h 256"/>
                <a:gd name="T28" fmla="*/ 228 w 233"/>
                <a:gd name="T29" fmla="*/ 8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3" h="256">
                  <a:moveTo>
                    <a:pt x="228" y="88"/>
                  </a:moveTo>
                  <a:cubicBezTo>
                    <a:pt x="218" y="72"/>
                    <a:pt x="206" y="56"/>
                    <a:pt x="190" y="40"/>
                  </a:cubicBezTo>
                  <a:cubicBezTo>
                    <a:pt x="175" y="25"/>
                    <a:pt x="159" y="11"/>
                    <a:pt x="143" y="0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55" y="50"/>
                    <a:pt x="180" y="75"/>
                    <a:pt x="200" y="106"/>
                  </a:cubicBezTo>
                  <a:cubicBezTo>
                    <a:pt x="179" y="139"/>
                    <a:pt x="153" y="166"/>
                    <a:pt x="121" y="186"/>
                  </a:cubicBezTo>
                  <a:cubicBezTo>
                    <a:pt x="90" y="207"/>
                    <a:pt x="56" y="219"/>
                    <a:pt x="19" y="222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38" y="256"/>
                    <a:pt x="75" y="248"/>
                    <a:pt x="109" y="232"/>
                  </a:cubicBezTo>
                  <a:cubicBezTo>
                    <a:pt x="143" y="215"/>
                    <a:pt x="174" y="192"/>
                    <a:pt x="200" y="162"/>
                  </a:cubicBezTo>
                  <a:cubicBezTo>
                    <a:pt x="212" y="148"/>
                    <a:pt x="221" y="135"/>
                    <a:pt x="228" y="124"/>
                  </a:cubicBezTo>
                  <a:cubicBezTo>
                    <a:pt x="231" y="118"/>
                    <a:pt x="233" y="112"/>
                    <a:pt x="233" y="106"/>
                  </a:cubicBezTo>
                  <a:cubicBezTo>
                    <a:pt x="233" y="100"/>
                    <a:pt x="231" y="94"/>
                    <a:pt x="228" y="88"/>
                  </a:cubicBezTo>
                  <a:close/>
                  <a:moveTo>
                    <a:pt x="228" y="88"/>
                  </a:moveTo>
                  <a:cubicBezTo>
                    <a:pt x="228" y="88"/>
                    <a:pt x="228" y="88"/>
                    <a:pt x="228" y="8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34" name="Freeform 20"/>
          <p:cNvSpPr>
            <a:spLocks noEditPoints="1"/>
          </p:cNvSpPr>
          <p:nvPr/>
        </p:nvSpPr>
        <p:spPr bwMode="auto">
          <a:xfrm>
            <a:off x="9855090" y="1771768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341 w 400"/>
              <a:gd name="T27" fmla="*/ 206 h 400"/>
              <a:gd name="T28" fmla="*/ 295 w 400"/>
              <a:gd name="T29" fmla="*/ 206 h 400"/>
              <a:gd name="T30" fmla="*/ 295 w 400"/>
              <a:gd name="T31" fmla="*/ 372 h 400"/>
              <a:gd name="T32" fmla="*/ 227 w 400"/>
              <a:gd name="T33" fmla="*/ 372 h 400"/>
              <a:gd name="T34" fmla="*/ 227 w 400"/>
              <a:gd name="T35" fmla="*/ 206 h 400"/>
              <a:gd name="T36" fmla="*/ 193 w 400"/>
              <a:gd name="T37" fmla="*/ 206 h 400"/>
              <a:gd name="T38" fmla="*/ 193 w 400"/>
              <a:gd name="T39" fmla="*/ 149 h 400"/>
              <a:gd name="T40" fmla="*/ 227 w 400"/>
              <a:gd name="T41" fmla="*/ 149 h 400"/>
              <a:gd name="T42" fmla="*/ 227 w 400"/>
              <a:gd name="T43" fmla="*/ 115 h 400"/>
              <a:gd name="T44" fmla="*/ 244 w 400"/>
              <a:gd name="T45" fmla="*/ 59 h 400"/>
              <a:gd name="T46" fmla="*/ 301 w 400"/>
              <a:gd name="T47" fmla="*/ 40 h 400"/>
              <a:gd name="T48" fmla="*/ 346 w 400"/>
              <a:gd name="T49" fmla="*/ 40 h 400"/>
              <a:gd name="T50" fmla="*/ 346 w 400"/>
              <a:gd name="T51" fmla="*/ 97 h 400"/>
              <a:gd name="T52" fmla="*/ 318 w 400"/>
              <a:gd name="T53" fmla="*/ 97 h 400"/>
              <a:gd name="T54" fmla="*/ 299 w 400"/>
              <a:gd name="T55" fmla="*/ 103 h 400"/>
              <a:gd name="T56" fmla="*/ 295 w 400"/>
              <a:gd name="T57" fmla="*/ 120 h 400"/>
              <a:gd name="T58" fmla="*/ 295 w 400"/>
              <a:gd name="T59" fmla="*/ 149 h 400"/>
              <a:gd name="T60" fmla="*/ 347 w 400"/>
              <a:gd name="T61" fmla="*/ 149 h 400"/>
              <a:gd name="T62" fmla="*/ 341 w 400"/>
              <a:gd name="T63" fmla="*/ 206 h 400"/>
              <a:gd name="T64" fmla="*/ 341 w 400"/>
              <a:gd name="T65" fmla="*/ 206 h 400"/>
              <a:gd name="T66" fmla="*/ 341 w 400"/>
              <a:gd name="T67" fmla="*/ 20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341" y="206"/>
                </a:moveTo>
                <a:cubicBezTo>
                  <a:pt x="295" y="206"/>
                  <a:pt x="295" y="206"/>
                  <a:pt x="295" y="206"/>
                </a:cubicBezTo>
                <a:cubicBezTo>
                  <a:pt x="295" y="372"/>
                  <a:pt x="295" y="372"/>
                  <a:pt x="295" y="372"/>
                </a:cubicBezTo>
                <a:cubicBezTo>
                  <a:pt x="227" y="372"/>
                  <a:pt x="227" y="372"/>
                  <a:pt x="227" y="372"/>
                </a:cubicBezTo>
                <a:cubicBezTo>
                  <a:pt x="227" y="206"/>
                  <a:pt x="227" y="206"/>
                  <a:pt x="227" y="206"/>
                </a:cubicBezTo>
                <a:cubicBezTo>
                  <a:pt x="193" y="206"/>
                  <a:pt x="193" y="206"/>
                  <a:pt x="193" y="206"/>
                </a:cubicBezTo>
                <a:cubicBezTo>
                  <a:pt x="193" y="149"/>
                  <a:pt x="193" y="149"/>
                  <a:pt x="193" y="149"/>
                </a:cubicBezTo>
                <a:cubicBezTo>
                  <a:pt x="227" y="149"/>
                  <a:pt x="227" y="149"/>
                  <a:pt x="227" y="149"/>
                </a:cubicBezTo>
                <a:cubicBezTo>
                  <a:pt x="227" y="115"/>
                  <a:pt x="227" y="115"/>
                  <a:pt x="227" y="115"/>
                </a:cubicBezTo>
                <a:cubicBezTo>
                  <a:pt x="227" y="90"/>
                  <a:pt x="233" y="72"/>
                  <a:pt x="244" y="59"/>
                </a:cubicBezTo>
                <a:cubicBezTo>
                  <a:pt x="256" y="47"/>
                  <a:pt x="274" y="40"/>
                  <a:pt x="301" y="40"/>
                </a:cubicBezTo>
                <a:cubicBezTo>
                  <a:pt x="346" y="40"/>
                  <a:pt x="346" y="40"/>
                  <a:pt x="346" y="40"/>
                </a:cubicBezTo>
                <a:cubicBezTo>
                  <a:pt x="346" y="97"/>
                  <a:pt x="346" y="97"/>
                  <a:pt x="346" y="97"/>
                </a:cubicBezTo>
                <a:cubicBezTo>
                  <a:pt x="318" y="97"/>
                  <a:pt x="318" y="97"/>
                  <a:pt x="318" y="97"/>
                </a:cubicBezTo>
                <a:cubicBezTo>
                  <a:pt x="308" y="97"/>
                  <a:pt x="302" y="99"/>
                  <a:pt x="299" y="103"/>
                </a:cubicBezTo>
                <a:cubicBezTo>
                  <a:pt x="296" y="106"/>
                  <a:pt x="295" y="112"/>
                  <a:pt x="295" y="120"/>
                </a:cubicBezTo>
                <a:cubicBezTo>
                  <a:pt x="295" y="149"/>
                  <a:pt x="295" y="149"/>
                  <a:pt x="295" y="149"/>
                </a:cubicBezTo>
                <a:cubicBezTo>
                  <a:pt x="347" y="149"/>
                  <a:pt x="347" y="149"/>
                  <a:pt x="347" y="149"/>
                </a:cubicBezTo>
                <a:lnTo>
                  <a:pt x="341" y="206"/>
                </a:lnTo>
                <a:close/>
                <a:moveTo>
                  <a:pt x="341" y="206"/>
                </a:moveTo>
                <a:cubicBezTo>
                  <a:pt x="341" y="206"/>
                  <a:pt x="341" y="206"/>
                  <a:pt x="341" y="20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37" name="Freeform 24"/>
          <p:cNvSpPr>
            <a:spLocks noEditPoints="1"/>
          </p:cNvSpPr>
          <p:nvPr/>
        </p:nvSpPr>
        <p:spPr bwMode="auto">
          <a:xfrm>
            <a:off x="12900024" y="1833275"/>
            <a:ext cx="539089" cy="1149967"/>
          </a:xfrm>
          <a:custGeom>
            <a:avLst/>
            <a:gdLst>
              <a:gd name="T0" fmla="*/ 133 w 200"/>
              <a:gd name="T1" fmla="*/ 141 h 430"/>
              <a:gd name="T2" fmla="*/ 133 w 200"/>
              <a:gd name="T3" fmla="*/ 104 h 430"/>
              <a:gd name="T4" fmla="*/ 134 w 200"/>
              <a:gd name="T5" fmla="*/ 91 h 430"/>
              <a:gd name="T6" fmla="*/ 138 w 200"/>
              <a:gd name="T7" fmla="*/ 82 h 430"/>
              <a:gd name="T8" fmla="*/ 146 w 200"/>
              <a:gd name="T9" fmla="*/ 76 h 430"/>
              <a:gd name="T10" fmla="*/ 163 w 200"/>
              <a:gd name="T11" fmla="*/ 74 h 430"/>
              <a:gd name="T12" fmla="*/ 200 w 200"/>
              <a:gd name="T13" fmla="*/ 74 h 430"/>
              <a:gd name="T14" fmla="*/ 200 w 200"/>
              <a:gd name="T15" fmla="*/ 0 h 430"/>
              <a:gd name="T16" fmla="*/ 141 w 200"/>
              <a:gd name="T17" fmla="*/ 0 h 430"/>
              <a:gd name="T18" fmla="*/ 67 w 200"/>
              <a:gd name="T19" fmla="*/ 24 h 430"/>
              <a:gd name="T20" fmla="*/ 44 w 200"/>
              <a:gd name="T21" fmla="*/ 96 h 430"/>
              <a:gd name="T22" fmla="*/ 44 w 200"/>
              <a:gd name="T23" fmla="*/ 141 h 430"/>
              <a:gd name="T24" fmla="*/ 0 w 200"/>
              <a:gd name="T25" fmla="*/ 141 h 430"/>
              <a:gd name="T26" fmla="*/ 0 w 200"/>
              <a:gd name="T27" fmla="*/ 215 h 430"/>
              <a:gd name="T28" fmla="*/ 44 w 200"/>
              <a:gd name="T29" fmla="*/ 215 h 430"/>
              <a:gd name="T30" fmla="*/ 44 w 200"/>
              <a:gd name="T31" fmla="*/ 430 h 430"/>
              <a:gd name="T32" fmla="*/ 133 w 200"/>
              <a:gd name="T33" fmla="*/ 430 h 430"/>
              <a:gd name="T34" fmla="*/ 133 w 200"/>
              <a:gd name="T35" fmla="*/ 215 h 430"/>
              <a:gd name="T36" fmla="*/ 192 w 200"/>
              <a:gd name="T37" fmla="*/ 215 h 430"/>
              <a:gd name="T38" fmla="*/ 200 w 200"/>
              <a:gd name="T39" fmla="*/ 141 h 430"/>
              <a:gd name="T40" fmla="*/ 133 w 200"/>
              <a:gd name="T41" fmla="*/ 141 h 430"/>
              <a:gd name="T42" fmla="*/ 133 w 200"/>
              <a:gd name="T43" fmla="*/ 141 h 430"/>
              <a:gd name="T44" fmla="*/ 133 w 200"/>
              <a:gd name="T45" fmla="*/ 141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0" h="430">
                <a:moveTo>
                  <a:pt x="133" y="141"/>
                </a:moveTo>
                <a:cubicBezTo>
                  <a:pt x="133" y="104"/>
                  <a:pt x="133" y="104"/>
                  <a:pt x="133" y="104"/>
                </a:cubicBezTo>
                <a:cubicBezTo>
                  <a:pt x="133" y="98"/>
                  <a:pt x="133" y="94"/>
                  <a:pt x="134" y="91"/>
                </a:cubicBezTo>
                <a:cubicBezTo>
                  <a:pt x="135" y="88"/>
                  <a:pt x="136" y="85"/>
                  <a:pt x="138" y="82"/>
                </a:cubicBezTo>
                <a:cubicBezTo>
                  <a:pt x="139" y="79"/>
                  <a:pt x="142" y="77"/>
                  <a:pt x="146" y="76"/>
                </a:cubicBezTo>
                <a:cubicBezTo>
                  <a:pt x="150" y="75"/>
                  <a:pt x="156" y="74"/>
                  <a:pt x="163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0" y="0"/>
                  <a:pt x="200" y="0"/>
                  <a:pt x="200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06" y="0"/>
                  <a:pt x="82" y="8"/>
                  <a:pt x="67" y="24"/>
                </a:cubicBezTo>
                <a:cubicBezTo>
                  <a:pt x="52" y="41"/>
                  <a:pt x="44" y="65"/>
                  <a:pt x="44" y="96"/>
                </a:cubicBezTo>
                <a:cubicBezTo>
                  <a:pt x="44" y="141"/>
                  <a:pt x="44" y="141"/>
                  <a:pt x="44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215"/>
                  <a:pt x="0" y="215"/>
                  <a:pt x="0" y="215"/>
                </a:cubicBezTo>
                <a:cubicBezTo>
                  <a:pt x="44" y="215"/>
                  <a:pt x="44" y="215"/>
                  <a:pt x="44" y="215"/>
                </a:cubicBezTo>
                <a:cubicBezTo>
                  <a:pt x="44" y="430"/>
                  <a:pt x="44" y="430"/>
                  <a:pt x="44" y="430"/>
                </a:cubicBezTo>
                <a:cubicBezTo>
                  <a:pt x="133" y="430"/>
                  <a:pt x="133" y="430"/>
                  <a:pt x="133" y="430"/>
                </a:cubicBezTo>
                <a:cubicBezTo>
                  <a:pt x="133" y="215"/>
                  <a:pt x="133" y="215"/>
                  <a:pt x="133" y="215"/>
                </a:cubicBezTo>
                <a:cubicBezTo>
                  <a:pt x="192" y="215"/>
                  <a:pt x="192" y="215"/>
                  <a:pt x="192" y="215"/>
                </a:cubicBezTo>
                <a:cubicBezTo>
                  <a:pt x="200" y="141"/>
                  <a:pt x="200" y="141"/>
                  <a:pt x="200" y="141"/>
                </a:cubicBezTo>
                <a:lnTo>
                  <a:pt x="133" y="141"/>
                </a:lnTo>
                <a:close/>
                <a:moveTo>
                  <a:pt x="133" y="141"/>
                </a:moveTo>
                <a:cubicBezTo>
                  <a:pt x="133" y="141"/>
                  <a:pt x="133" y="141"/>
                  <a:pt x="133" y="141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0" name="Freeform 28"/>
          <p:cNvSpPr>
            <a:spLocks noEditPoints="1"/>
          </p:cNvSpPr>
          <p:nvPr/>
        </p:nvSpPr>
        <p:spPr bwMode="auto">
          <a:xfrm>
            <a:off x="15750157" y="1954305"/>
            <a:ext cx="1266631" cy="907910"/>
          </a:xfrm>
          <a:custGeom>
            <a:avLst/>
            <a:gdLst>
              <a:gd name="T0" fmla="*/ 457 w 467"/>
              <a:gd name="T1" fmla="*/ 10 h 334"/>
              <a:gd name="T2" fmla="*/ 451 w 467"/>
              <a:gd name="T3" fmla="*/ 8 h 334"/>
              <a:gd name="T4" fmla="*/ 439 w 467"/>
              <a:gd name="T5" fmla="*/ 13 h 334"/>
              <a:gd name="T6" fmla="*/ 334 w 467"/>
              <a:gd name="T7" fmla="*/ 118 h 334"/>
              <a:gd name="T8" fmla="*/ 334 w 467"/>
              <a:gd name="T9" fmla="*/ 75 h 334"/>
              <a:gd name="T10" fmla="*/ 312 w 467"/>
              <a:gd name="T11" fmla="*/ 22 h 334"/>
              <a:gd name="T12" fmla="*/ 259 w 467"/>
              <a:gd name="T13" fmla="*/ 0 h 334"/>
              <a:gd name="T14" fmla="*/ 75 w 467"/>
              <a:gd name="T15" fmla="*/ 0 h 334"/>
              <a:gd name="T16" fmla="*/ 22 w 467"/>
              <a:gd name="T17" fmla="*/ 22 h 334"/>
              <a:gd name="T18" fmla="*/ 0 w 467"/>
              <a:gd name="T19" fmla="*/ 75 h 334"/>
              <a:gd name="T20" fmla="*/ 0 w 467"/>
              <a:gd name="T21" fmla="*/ 259 h 334"/>
              <a:gd name="T22" fmla="*/ 22 w 467"/>
              <a:gd name="T23" fmla="*/ 312 h 334"/>
              <a:gd name="T24" fmla="*/ 75 w 467"/>
              <a:gd name="T25" fmla="*/ 334 h 334"/>
              <a:gd name="T26" fmla="*/ 259 w 467"/>
              <a:gd name="T27" fmla="*/ 334 h 334"/>
              <a:gd name="T28" fmla="*/ 312 w 467"/>
              <a:gd name="T29" fmla="*/ 312 h 334"/>
              <a:gd name="T30" fmla="*/ 334 w 467"/>
              <a:gd name="T31" fmla="*/ 259 h 334"/>
              <a:gd name="T32" fmla="*/ 334 w 467"/>
              <a:gd name="T33" fmla="*/ 215 h 334"/>
              <a:gd name="T34" fmla="*/ 439 w 467"/>
              <a:gd name="T35" fmla="*/ 320 h 334"/>
              <a:gd name="T36" fmla="*/ 451 w 467"/>
              <a:gd name="T37" fmla="*/ 325 h 334"/>
              <a:gd name="T38" fmla="*/ 457 w 467"/>
              <a:gd name="T39" fmla="*/ 324 h 334"/>
              <a:gd name="T40" fmla="*/ 467 w 467"/>
              <a:gd name="T41" fmla="*/ 309 h 334"/>
              <a:gd name="T42" fmla="*/ 467 w 467"/>
              <a:gd name="T43" fmla="*/ 25 h 334"/>
              <a:gd name="T44" fmla="*/ 457 w 467"/>
              <a:gd name="T45" fmla="*/ 10 h 334"/>
              <a:gd name="T46" fmla="*/ 457 w 467"/>
              <a:gd name="T47" fmla="*/ 10 h 334"/>
              <a:gd name="T48" fmla="*/ 457 w 467"/>
              <a:gd name="T49" fmla="*/ 1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7" h="334">
                <a:moveTo>
                  <a:pt x="457" y="10"/>
                </a:moveTo>
                <a:cubicBezTo>
                  <a:pt x="455" y="9"/>
                  <a:pt x="453" y="8"/>
                  <a:pt x="451" y="8"/>
                </a:cubicBezTo>
                <a:cubicBezTo>
                  <a:pt x="446" y="8"/>
                  <a:pt x="442" y="10"/>
                  <a:pt x="439" y="13"/>
                </a:cubicBezTo>
                <a:cubicBezTo>
                  <a:pt x="334" y="118"/>
                  <a:pt x="334" y="118"/>
                  <a:pt x="334" y="118"/>
                </a:cubicBezTo>
                <a:cubicBezTo>
                  <a:pt x="334" y="75"/>
                  <a:pt x="334" y="75"/>
                  <a:pt x="334" y="75"/>
                </a:cubicBezTo>
                <a:cubicBezTo>
                  <a:pt x="334" y="54"/>
                  <a:pt x="326" y="37"/>
                  <a:pt x="312" y="22"/>
                </a:cubicBezTo>
                <a:cubicBezTo>
                  <a:pt x="297" y="7"/>
                  <a:pt x="279" y="0"/>
                  <a:pt x="259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79"/>
                  <a:pt x="7" y="297"/>
                  <a:pt x="22" y="312"/>
                </a:cubicBezTo>
                <a:cubicBezTo>
                  <a:pt x="37" y="326"/>
                  <a:pt x="54" y="334"/>
                  <a:pt x="75" y="334"/>
                </a:cubicBezTo>
                <a:cubicBezTo>
                  <a:pt x="259" y="334"/>
                  <a:pt x="259" y="334"/>
                  <a:pt x="259" y="334"/>
                </a:cubicBezTo>
                <a:cubicBezTo>
                  <a:pt x="279" y="334"/>
                  <a:pt x="297" y="326"/>
                  <a:pt x="312" y="312"/>
                </a:cubicBezTo>
                <a:cubicBezTo>
                  <a:pt x="326" y="297"/>
                  <a:pt x="334" y="279"/>
                  <a:pt x="334" y="259"/>
                </a:cubicBezTo>
                <a:cubicBezTo>
                  <a:pt x="334" y="215"/>
                  <a:pt x="334" y="215"/>
                  <a:pt x="334" y="215"/>
                </a:cubicBezTo>
                <a:cubicBezTo>
                  <a:pt x="439" y="320"/>
                  <a:pt x="439" y="320"/>
                  <a:pt x="439" y="320"/>
                </a:cubicBezTo>
                <a:cubicBezTo>
                  <a:pt x="442" y="324"/>
                  <a:pt x="446" y="325"/>
                  <a:pt x="451" y="325"/>
                </a:cubicBezTo>
                <a:cubicBezTo>
                  <a:pt x="453" y="325"/>
                  <a:pt x="455" y="325"/>
                  <a:pt x="457" y="324"/>
                </a:cubicBezTo>
                <a:cubicBezTo>
                  <a:pt x="464" y="321"/>
                  <a:pt x="467" y="316"/>
                  <a:pt x="467" y="309"/>
                </a:cubicBezTo>
                <a:cubicBezTo>
                  <a:pt x="467" y="25"/>
                  <a:pt x="467" y="25"/>
                  <a:pt x="467" y="25"/>
                </a:cubicBezTo>
                <a:cubicBezTo>
                  <a:pt x="467" y="18"/>
                  <a:pt x="464" y="13"/>
                  <a:pt x="457" y="10"/>
                </a:cubicBezTo>
                <a:close/>
                <a:moveTo>
                  <a:pt x="457" y="10"/>
                </a:moveTo>
                <a:cubicBezTo>
                  <a:pt x="457" y="10"/>
                  <a:pt x="457" y="10"/>
                  <a:pt x="457" y="1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43" name="Freeform 32"/>
          <p:cNvSpPr>
            <a:spLocks noEditPoints="1"/>
          </p:cNvSpPr>
          <p:nvPr/>
        </p:nvSpPr>
        <p:spPr bwMode="auto">
          <a:xfrm>
            <a:off x="1020431" y="4596691"/>
            <a:ext cx="1266631" cy="1092031"/>
          </a:xfrm>
          <a:custGeom>
            <a:avLst/>
            <a:gdLst>
              <a:gd name="T0" fmla="*/ 462 w 467"/>
              <a:gd name="T1" fmla="*/ 6 h 403"/>
              <a:gd name="T2" fmla="*/ 451 w 467"/>
              <a:gd name="T3" fmla="*/ 1 h 403"/>
              <a:gd name="T4" fmla="*/ 417 w 467"/>
              <a:gd name="T5" fmla="*/ 1 h 403"/>
              <a:gd name="T6" fmla="*/ 405 w 467"/>
              <a:gd name="T7" fmla="*/ 6 h 403"/>
              <a:gd name="T8" fmla="*/ 400 w 467"/>
              <a:gd name="T9" fmla="*/ 18 h 403"/>
              <a:gd name="T10" fmla="*/ 400 w 467"/>
              <a:gd name="T11" fmla="*/ 195 h 403"/>
              <a:gd name="T12" fmla="*/ 397 w 467"/>
              <a:gd name="T13" fmla="*/ 190 h 403"/>
              <a:gd name="T14" fmla="*/ 212 w 467"/>
              <a:gd name="T15" fmla="*/ 5 h 403"/>
              <a:gd name="T16" fmla="*/ 204 w 467"/>
              <a:gd name="T17" fmla="*/ 1 h 403"/>
              <a:gd name="T18" fmla="*/ 200 w 467"/>
              <a:gd name="T19" fmla="*/ 10 h 403"/>
              <a:gd name="T20" fmla="*/ 200 w 467"/>
              <a:gd name="T21" fmla="*/ 195 h 403"/>
              <a:gd name="T22" fmla="*/ 197 w 467"/>
              <a:gd name="T23" fmla="*/ 190 h 403"/>
              <a:gd name="T24" fmla="*/ 12 w 467"/>
              <a:gd name="T25" fmla="*/ 5 h 403"/>
              <a:gd name="T26" fmla="*/ 3 w 467"/>
              <a:gd name="T27" fmla="*/ 1 h 403"/>
              <a:gd name="T28" fmla="*/ 0 w 467"/>
              <a:gd name="T29" fmla="*/ 10 h 403"/>
              <a:gd name="T30" fmla="*/ 0 w 467"/>
              <a:gd name="T31" fmla="*/ 393 h 403"/>
              <a:gd name="T32" fmla="*/ 3 w 467"/>
              <a:gd name="T33" fmla="*/ 402 h 403"/>
              <a:gd name="T34" fmla="*/ 12 w 467"/>
              <a:gd name="T35" fmla="*/ 398 h 403"/>
              <a:gd name="T36" fmla="*/ 197 w 467"/>
              <a:gd name="T37" fmla="*/ 213 h 403"/>
              <a:gd name="T38" fmla="*/ 200 w 467"/>
              <a:gd name="T39" fmla="*/ 208 h 403"/>
              <a:gd name="T40" fmla="*/ 200 w 467"/>
              <a:gd name="T41" fmla="*/ 393 h 403"/>
              <a:gd name="T42" fmla="*/ 204 w 467"/>
              <a:gd name="T43" fmla="*/ 402 h 403"/>
              <a:gd name="T44" fmla="*/ 212 w 467"/>
              <a:gd name="T45" fmla="*/ 398 h 403"/>
              <a:gd name="T46" fmla="*/ 397 w 467"/>
              <a:gd name="T47" fmla="*/ 213 h 403"/>
              <a:gd name="T48" fmla="*/ 400 w 467"/>
              <a:gd name="T49" fmla="*/ 208 h 403"/>
              <a:gd name="T50" fmla="*/ 400 w 467"/>
              <a:gd name="T51" fmla="*/ 385 h 403"/>
              <a:gd name="T52" fmla="*/ 405 w 467"/>
              <a:gd name="T53" fmla="*/ 397 h 403"/>
              <a:gd name="T54" fmla="*/ 417 w 467"/>
              <a:gd name="T55" fmla="*/ 402 h 403"/>
              <a:gd name="T56" fmla="*/ 451 w 467"/>
              <a:gd name="T57" fmla="*/ 402 h 403"/>
              <a:gd name="T58" fmla="*/ 462 w 467"/>
              <a:gd name="T59" fmla="*/ 397 h 403"/>
              <a:gd name="T60" fmla="*/ 467 w 467"/>
              <a:gd name="T61" fmla="*/ 385 h 403"/>
              <a:gd name="T62" fmla="*/ 467 w 467"/>
              <a:gd name="T63" fmla="*/ 18 h 403"/>
              <a:gd name="T64" fmla="*/ 462 w 467"/>
              <a:gd name="T65" fmla="*/ 6 h 403"/>
              <a:gd name="T66" fmla="*/ 462 w 467"/>
              <a:gd name="T67" fmla="*/ 6 h 403"/>
              <a:gd name="T68" fmla="*/ 462 w 467"/>
              <a:gd name="T69" fmla="*/ 6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67" h="403">
                <a:moveTo>
                  <a:pt x="462" y="6"/>
                </a:moveTo>
                <a:cubicBezTo>
                  <a:pt x="459" y="3"/>
                  <a:pt x="455" y="1"/>
                  <a:pt x="451" y="1"/>
                </a:cubicBezTo>
                <a:cubicBezTo>
                  <a:pt x="417" y="1"/>
                  <a:pt x="417" y="1"/>
                  <a:pt x="417" y="1"/>
                </a:cubicBezTo>
                <a:cubicBezTo>
                  <a:pt x="413" y="1"/>
                  <a:pt x="409" y="3"/>
                  <a:pt x="405" y="6"/>
                </a:cubicBezTo>
                <a:cubicBezTo>
                  <a:pt x="402" y="10"/>
                  <a:pt x="400" y="14"/>
                  <a:pt x="400" y="18"/>
                </a:cubicBezTo>
                <a:cubicBezTo>
                  <a:pt x="400" y="195"/>
                  <a:pt x="400" y="195"/>
                  <a:pt x="400" y="195"/>
                </a:cubicBezTo>
                <a:cubicBezTo>
                  <a:pt x="400" y="193"/>
                  <a:pt x="398" y="191"/>
                  <a:pt x="397" y="190"/>
                </a:cubicBezTo>
                <a:cubicBezTo>
                  <a:pt x="212" y="5"/>
                  <a:pt x="212" y="5"/>
                  <a:pt x="212" y="5"/>
                </a:cubicBezTo>
                <a:cubicBezTo>
                  <a:pt x="209" y="1"/>
                  <a:pt x="206" y="0"/>
                  <a:pt x="204" y="1"/>
                </a:cubicBezTo>
                <a:cubicBezTo>
                  <a:pt x="201" y="2"/>
                  <a:pt x="200" y="5"/>
                  <a:pt x="200" y="10"/>
                </a:cubicBezTo>
                <a:cubicBezTo>
                  <a:pt x="200" y="195"/>
                  <a:pt x="200" y="195"/>
                  <a:pt x="200" y="195"/>
                </a:cubicBezTo>
                <a:cubicBezTo>
                  <a:pt x="199" y="193"/>
                  <a:pt x="198" y="191"/>
                  <a:pt x="197" y="190"/>
                </a:cubicBezTo>
                <a:cubicBezTo>
                  <a:pt x="12" y="5"/>
                  <a:pt x="12" y="5"/>
                  <a:pt x="12" y="5"/>
                </a:cubicBezTo>
                <a:cubicBezTo>
                  <a:pt x="8" y="1"/>
                  <a:pt x="6" y="0"/>
                  <a:pt x="3" y="1"/>
                </a:cubicBezTo>
                <a:cubicBezTo>
                  <a:pt x="1" y="2"/>
                  <a:pt x="0" y="5"/>
                  <a:pt x="0" y="10"/>
                </a:cubicBezTo>
                <a:cubicBezTo>
                  <a:pt x="0" y="393"/>
                  <a:pt x="0" y="393"/>
                  <a:pt x="0" y="393"/>
                </a:cubicBezTo>
                <a:cubicBezTo>
                  <a:pt x="0" y="398"/>
                  <a:pt x="1" y="401"/>
                  <a:pt x="3" y="402"/>
                </a:cubicBezTo>
                <a:cubicBezTo>
                  <a:pt x="6" y="403"/>
                  <a:pt x="8" y="402"/>
                  <a:pt x="12" y="398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198" y="212"/>
                  <a:pt x="199" y="210"/>
                  <a:pt x="200" y="208"/>
                </a:cubicBezTo>
                <a:cubicBezTo>
                  <a:pt x="200" y="393"/>
                  <a:pt x="200" y="393"/>
                  <a:pt x="200" y="393"/>
                </a:cubicBezTo>
                <a:cubicBezTo>
                  <a:pt x="200" y="398"/>
                  <a:pt x="201" y="401"/>
                  <a:pt x="204" y="402"/>
                </a:cubicBezTo>
                <a:cubicBezTo>
                  <a:pt x="206" y="403"/>
                  <a:pt x="209" y="402"/>
                  <a:pt x="212" y="398"/>
                </a:cubicBezTo>
                <a:cubicBezTo>
                  <a:pt x="397" y="213"/>
                  <a:pt x="397" y="213"/>
                  <a:pt x="397" y="213"/>
                </a:cubicBezTo>
                <a:cubicBezTo>
                  <a:pt x="398" y="212"/>
                  <a:pt x="400" y="210"/>
                  <a:pt x="400" y="208"/>
                </a:cubicBezTo>
                <a:cubicBezTo>
                  <a:pt x="400" y="385"/>
                  <a:pt x="400" y="385"/>
                  <a:pt x="400" y="385"/>
                </a:cubicBezTo>
                <a:cubicBezTo>
                  <a:pt x="400" y="390"/>
                  <a:pt x="402" y="394"/>
                  <a:pt x="405" y="397"/>
                </a:cubicBezTo>
                <a:cubicBezTo>
                  <a:pt x="409" y="400"/>
                  <a:pt x="413" y="402"/>
                  <a:pt x="417" y="402"/>
                </a:cubicBezTo>
                <a:cubicBezTo>
                  <a:pt x="451" y="402"/>
                  <a:pt x="451" y="402"/>
                  <a:pt x="451" y="402"/>
                </a:cubicBezTo>
                <a:cubicBezTo>
                  <a:pt x="455" y="402"/>
                  <a:pt x="459" y="400"/>
                  <a:pt x="462" y="397"/>
                </a:cubicBezTo>
                <a:cubicBezTo>
                  <a:pt x="466" y="394"/>
                  <a:pt x="467" y="390"/>
                  <a:pt x="467" y="385"/>
                </a:cubicBezTo>
                <a:cubicBezTo>
                  <a:pt x="467" y="18"/>
                  <a:pt x="467" y="18"/>
                  <a:pt x="467" y="18"/>
                </a:cubicBezTo>
                <a:cubicBezTo>
                  <a:pt x="467" y="14"/>
                  <a:pt x="466" y="10"/>
                  <a:pt x="462" y="6"/>
                </a:cubicBezTo>
                <a:close/>
                <a:moveTo>
                  <a:pt x="462" y="6"/>
                </a:moveTo>
                <a:cubicBezTo>
                  <a:pt x="462" y="6"/>
                  <a:pt x="462" y="6"/>
                  <a:pt x="462" y="6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3" name="グループ化 82"/>
          <p:cNvGrpSpPr/>
          <p:nvPr/>
        </p:nvGrpSpPr>
        <p:grpSpPr>
          <a:xfrm>
            <a:off x="3963201" y="4455424"/>
            <a:ext cx="1002183" cy="1374564"/>
            <a:chOff x="1981200" y="1879600"/>
            <a:chExt cx="636588" cy="873125"/>
          </a:xfrm>
        </p:grpSpPr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2187575" y="1879600"/>
              <a:ext cx="222250" cy="222250"/>
            </a:xfrm>
            <a:custGeom>
              <a:avLst/>
              <a:gdLst>
                <a:gd name="T0" fmla="*/ 59 w 117"/>
                <a:gd name="T1" fmla="*/ 117 h 117"/>
                <a:gd name="T2" fmla="*/ 100 w 117"/>
                <a:gd name="T3" fmla="*/ 100 h 117"/>
                <a:gd name="T4" fmla="*/ 117 w 117"/>
                <a:gd name="T5" fmla="*/ 58 h 117"/>
                <a:gd name="T6" fmla="*/ 100 w 117"/>
                <a:gd name="T7" fmla="*/ 17 h 117"/>
                <a:gd name="T8" fmla="*/ 59 w 117"/>
                <a:gd name="T9" fmla="*/ 0 h 117"/>
                <a:gd name="T10" fmla="*/ 18 w 117"/>
                <a:gd name="T11" fmla="*/ 17 h 117"/>
                <a:gd name="T12" fmla="*/ 0 w 117"/>
                <a:gd name="T13" fmla="*/ 58 h 117"/>
                <a:gd name="T14" fmla="*/ 18 w 117"/>
                <a:gd name="T15" fmla="*/ 100 h 117"/>
                <a:gd name="T16" fmla="*/ 59 w 117"/>
                <a:gd name="T17" fmla="*/ 117 h 117"/>
                <a:gd name="T18" fmla="*/ 59 w 117"/>
                <a:gd name="T19" fmla="*/ 117 h 117"/>
                <a:gd name="T20" fmla="*/ 59 w 117"/>
                <a:gd name="T21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117">
                  <a:moveTo>
                    <a:pt x="59" y="117"/>
                  </a:moveTo>
                  <a:cubicBezTo>
                    <a:pt x="75" y="117"/>
                    <a:pt x="89" y="111"/>
                    <a:pt x="100" y="100"/>
                  </a:cubicBezTo>
                  <a:cubicBezTo>
                    <a:pt x="112" y="88"/>
                    <a:pt x="117" y="75"/>
                    <a:pt x="117" y="58"/>
                  </a:cubicBezTo>
                  <a:cubicBezTo>
                    <a:pt x="117" y="42"/>
                    <a:pt x="112" y="28"/>
                    <a:pt x="100" y="17"/>
                  </a:cubicBezTo>
                  <a:cubicBezTo>
                    <a:pt x="89" y="6"/>
                    <a:pt x="75" y="0"/>
                    <a:pt x="59" y="0"/>
                  </a:cubicBezTo>
                  <a:cubicBezTo>
                    <a:pt x="43" y="0"/>
                    <a:pt x="29" y="6"/>
                    <a:pt x="18" y="17"/>
                  </a:cubicBezTo>
                  <a:cubicBezTo>
                    <a:pt x="6" y="28"/>
                    <a:pt x="0" y="42"/>
                    <a:pt x="0" y="58"/>
                  </a:cubicBezTo>
                  <a:cubicBezTo>
                    <a:pt x="0" y="75"/>
                    <a:pt x="6" y="88"/>
                    <a:pt x="18" y="100"/>
                  </a:cubicBezTo>
                  <a:cubicBezTo>
                    <a:pt x="29" y="111"/>
                    <a:pt x="43" y="117"/>
                    <a:pt x="59" y="117"/>
                  </a:cubicBezTo>
                  <a:close/>
                  <a:moveTo>
                    <a:pt x="59" y="117"/>
                  </a:moveTo>
                  <a:cubicBezTo>
                    <a:pt x="59" y="117"/>
                    <a:pt x="59" y="117"/>
                    <a:pt x="59" y="1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1981200" y="2117725"/>
              <a:ext cx="636588" cy="635000"/>
            </a:xfrm>
            <a:custGeom>
              <a:avLst/>
              <a:gdLst>
                <a:gd name="T0" fmla="*/ 330 w 334"/>
                <a:gd name="T1" fmla="*/ 128 h 334"/>
                <a:gd name="T2" fmla="*/ 263 w 334"/>
                <a:gd name="T3" fmla="*/ 28 h 334"/>
                <a:gd name="T4" fmla="*/ 217 w 334"/>
                <a:gd name="T5" fmla="*/ 0 h 334"/>
                <a:gd name="T6" fmla="*/ 117 w 334"/>
                <a:gd name="T7" fmla="*/ 0 h 334"/>
                <a:gd name="T8" fmla="*/ 71 w 334"/>
                <a:gd name="T9" fmla="*/ 28 h 334"/>
                <a:gd name="T10" fmla="*/ 4 w 334"/>
                <a:gd name="T11" fmla="*/ 128 h 334"/>
                <a:gd name="T12" fmla="*/ 0 w 334"/>
                <a:gd name="T13" fmla="*/ 142 h 334"/>
                <a:gd name="T14" fmla="*/ 7 w 334"/>
                <a:gd name="T15" fmla="*/ 160 h 334"/>
                <a:gd name="T16" fmla="*/ 25 w 334"/>
                <a:gd name="T17" fmla="*/ 167 h 334"/>
                <a:gd name="T18" fmla="*/ 46 w 334"/>
                <a:gd name="T19" fmla="*/ 156 h 334"/>
                <a:gd name="T20" fmla="*/ 105 w 334"/>
                <a:gd name="T21" fmla="*/ 67 h 334"/>
                <a:gd name="T22" fmla="*/ 117 w 334"/>
                <a:gd name="T23" fmla="*/ 67 h 334"/>
                <a:gd name="T24" fmla="*/ 117 w 334"/>
                <a:gd name="T25" fmla="*/ 101 h 334"/>
                <a:gd name="T26" fmla="*/ 52 w 334"/>
                <a:gd name="T27" fmla="*/ 208 h 334"/>
                <a:gd name="T28" fmla="*/ 50 w 334"/>
                <a:gd name="T29" fmla="*/ 217 h 334"/>
                <a:gd name="T30" fmla="*/ 55 w 334"/>
                <a:gd name="T31" fmla="*/ 229 h 334"/>
                <a:gd name="T32" fmla="*/ 67 w 334"/>
                <a:gd name="T33" fmla="*/ 234 h 334"/>
                <a:gd name="T34" fmla="*/ 117 w 334"/>
                <a:gd name="T35" fmla="*/ 234 h 334"/>
                <a:gd name="T36" fmla="*/ 117 w 334"/>
                <a:gd name="T37" fmla="*/ 305 h 334"/>
                <a:gd name="T38" fmla="*/ 125 w 334"/>
                <a:gd name="T39" fmla="*/ 325 h 334"/>
                <a:gd name="T40" fmla="*/ 146 w 334"/>
                <a:gd name="T41" fmla="*/ 334 h 334"/>
                <a:gd name="T42" fmla="*/ 188 w 334"/>
                <a:gd name="T43" fmla="*/ 334 h 334"/>
                <a:gd name="T44" fmla="*/ 208 w 334"/>
                <a:gd name="T45" fmla="*/ 325 h 334"/>
                <a:gd name="T46" fmla="*/ 217 w 334"/>
                <a:gd name="T47" fmla="*/ 305 h 334"/>
                <a:gd name="T48" fmla="*/ 217 w 334"/>
                <a:gd name="T49" fmla="*/ 234 h 334"/>
                <a:gd name="T50" fmla="*/ 267 w 334"/>
                <a:gd name="T51" fmla="*/ 234 h 334"/>
                <a:gd name="T52" fmla="*/ 279 w 334"/>
                <a:gd name="T53" fmla="*/ 229 h 334"/>
                <a:gd name="T54" fmla="*/ 284 w 334"/>
                <a:gd name="T55" fmla="*/ 217 h 334"/>
                <a:gd name="T56" fmla="*/ 281 w 334"/>
                <a:gd name="T57" fmla="*/ 208 h 334"/>
                <a:gd name="T58" fmla="*/ 217 w 334"/>
                <a:gd name="T59" fmla="*/ 101 h 334"/>
                <a:gd name="T60" fmla="*/ 217 w 334"/>
                <a:gd name="T61" fmla="*/ 67 h 334"/>
                <a:gd name="T62" fmla="*/ 229 w 334"/>
                <a:gd name="T63" fmla="*/ 67 h 334"/>
                <a:gd name="T64" fmla="*/ 288 w 334"/>
                <a:gd name="T65" fmla="*/ 156 h 334"/>
                <a:gd name="T66" fmla="*/ 309 w 334"/>
                <a:gd name="T67" fmla="*/ 167 h 334"/>
                <a:gd name="T68" fmla="*/ 326 w 334"/>
                <a:gd name="T69" fmla="*/ 160 h 334"/>
                <a:gd name="T70" fmla="*/ 334 w 334"/>
                <a:gd name="T71" fmla="*/ 142 h 334"/>
                <a:gd name="T72" fmla="*/ 330 w 334"/>
                <a:gd name="T73" fmla="*/ 128 h 334"/>
                <a:gd name="T74" fmla="*/ 330 w 334"/>
                <a:gd name="T75" fmla="*/ 128 h 334"/>
                <a:gd name="T76" fmla="*/ 330 w 334"/>
                <a:gd name="T77" fmla="*/ 12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4" h="334">
                  <a:moveTo>
                    <a:pt x="330" y="128"/>
                  </a:moveTo>
                  <a:cubicBezTo>
                    <a:pt x="263" y="28"/>
                    <a:pt x="263" y="28"/>
                    <a:pt x="263" y="28"/>
                  </a:cubicBezTo>
                  <a:cubicBezTo>
                    <a:pt x="250" y="9"/>
                    <a:pt x="235" y="0"/>
                    <a:pt x="2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99" y="0"/>
                    <a:pt x="84" y="9"/>
                    <a:pt x="71" y="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1" y="132"/>
                    <a:pt x="0" y="137"/>
                    <a:pt x="0" y="142"/>
                  </a:cubicBezTo>
                  <a:cubicBezTo>
                    <a:pt x="0" y="149"/>
                    <a:pt x="2" y="155"/>
                    <a:pt x="7" y="160"/>
                  </a:cubicBezTo>
                  <a:cubicBezTo>
                    <a:pt x="12" y="165"/>
                    <a:pt x="18" y="167"/>
                    <a:pt x="25" y="167"/>
                  </a:cubicBezTo>
                  <a:cubicBezTo>
                    <a:pt x="34" y="167"/>
                    <a:pt x="41" y="163"/>
                    <a:pt x="46" y="156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52" y="208"/>
                    <a:pt x="52" y="208"/>
                    <a:pt x="52" y="208"/>
                  </a:cubicBezTo>
                  <a:cubicBezTo>
                    <a:pt x="51" y="211"/>
                    <a:pt x="50" y="214"/>
                    <a:pt x="50" y="217"/>
                  </a:cubicBezTo>
                  <a:cubicBezTo>
                    <a:pt x="50" y="222"/>
                    <a:pt x="52" y="225"/>
                    <a:pt x="55" y="229"/>
                  </a:cubicBezTo>
                  <a:cubicBezTo>
                    <a:pt x="58" y="232"/>
                    <a:pt x="62" y="234"/>
                    <a:pt x="67" y="234"/>
                  </a:cubicBezTo>
                  <a:cubicBezTo>
                    <a:pt x="117" y="234"/>
                    <a:pt x="117" y="234"/>
                    <a:pt x="117" y="234"/>
                  </a:cubicBezTo>
                  <a:cubicBezTo>
                    <a:pt x="117" y="305"/>
                    <a:pt x="117" y="305"/>
                    <a:pt x="117" y="305"/>
                  </a:cubicBezTo>
                  <a:cubicBezTo>
                    <a:pt x="117" y="313"/>
                    <a:pt x="120" y="320"/>
                    <a:pt x="125" y="325"/>
                  </a:cubicBezTo>
                  <a:cubicBezTo>
                    <a:pt x="131" y="331"/>
                    <a:pt x="138" y="334"/>
                    <a:pt x="146" y="334"/>
                  </a:cubicBezTo>
                  <a:cubicBezTo>
                    <a:pt x="188" y="334"/>
                    <a:pt x="188" y="334"/>
                    <a:pt x="188" y="334"/>
                  </a:cubicBezTo>
                  <a:cubicBezTo>
                    <a:pt x="196" y="334"/>
                    <a:pt x="203" y="331"/>
                    <a:pt x="208" y="325"/>
                  </a:cubicBezTo>
                  <a:cubicBezTo>
                    <a:pt x="214" y="320"/>
                    <a:pt x="217" y="313"/>
                    <a:pt x="217" y="305"/>
                  </a:cubicBezTo>
                  <a:cubicBezTo>
                    <a:pt x="217" y="234"/>
                    <a:pt x="217" y="234"/>
                    <a:pt x="217" y="234"/>
                  </a:cubicBezTo>
                  <a:cubicBezTo>
                    <a:pt x="267" y="234"/>
                    <a:pt x="267" y="234"/>
                    <a:pt x="267" y="234"/>
                  </a:cubicBezTo>
                  <a:cubicBezTo>
                    <a:pt x="271" y="234"/>
                    <a:pt x="275" y="232"/>
                    <a:pt x="279" y="229"/>
                  </a:cubicBezTo>
                  <a:cubicBezTo>
                    <a:pt x="282" y="225"/>
                    <a:pt x="284" y="222"/>
                    <a:pt x="284" y="217"/>
                  </a:cubicBezTo>
                  <a:cubicBezTo>
                    <a:pt x="284" y="214"/>
                    <a:pt x="283" y="211"/>
                    <a:pt x="281" y="208"/>
                  </a:cubicBezTo>
                  <a:cubicBezTo>
                    <a:pt x="217" y="101"/>
                    <a:pt x="217" y="101"/>
                    <a:pt x="217" y="101"/>
                  </a:cubicBezTo>
                  <a:cubicBezTo>
                    <a:pt x="217" y="67"/>
                    <a:pt x="217" y="67"/>
                    <a:pt x="217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88" y="156"/>
                    <a:pt x="288" y="156"/>
                    <a:pt x="288" y="156"/>
                  </a:cubicBezTo>
                  <a:cubicBezTo>
                    <a:pt x="293" y="163"/>
                    <a:pt x="300" y="167"/>
                    <a:pt x="309" y="167"/>
                  </a:cubicBezTo>
                  <a:cubicBezTo>
                    <a:pt x="316" y="167"/>
                    <a:pt x="322" y="165"/>
                    <a:pt x="326" y="160"/>
                  </a:cubicBezTo>
                  <a:cubicBezTo>
                    <a:pt x="331" y="155"/>
                    <a:pt x="334" y="149"/>
                    <a:pt x="334" y="142"/>
                  </a:cubicBezTo>
                  <a:cubicBezTo>
                    <a:pt x="334" y="137"/>
                    <a:pt x="332" y="132"/>
                    <a:pt x="330" y="128"/>
                  </a:cubicBezTo>
                  <a:close/>
                  <a:moveTo>
                    <a:pt x="330" y="128"/>
                  </a:moveTo>
                  <a:cubicBezTo>
                    <a:pt x="330" y="128"/>
                    <a:pt x="330" y="128"/>
                    <a:pt x="330" y="12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0" name="Freeform 41"/>
          <p:cNvSpPr>
            <a:spLocks noEditPoints="1"/>
          </p:cNvSpPr>
          <p:nvPr/>
        </p:nvSpPr>
        <p:spPr bwMode="auto">
          <a:xfrm>
            <a:off x="6634551" y="4595105"/>
            <a:ext cx="1825342" cy="1095205"/>
          </a:xfrm>
          <a:custGeom>
            <a:avLst/>
            <a:gdLst>
              <a:gd name="T0" fmla="*/ 500 w 501"/>
              <a:gd name="T1" fmla="*/ 149 h 300"/>
              <a:gd name="T2" fmla="*/ 425 w 501"/>
              <a:gd name="T3" fmla="*/ 125 h 300"/>
              <a:gd name="T4" fmla="*/ 334 w 501"/>
              <a:gd name="T5" fmla="*/ 117 h 300"/>
              <a:gd name="T6" fmla="*/ 275 w 501"/>
              <a:gd name="T7" fmla="*/ 100 h 300"/>
              <a:gd name="T8" fmla="*/ 259 w 501"/>
              <a:gd name="T9" fmla="*/ 100 h 300"/>
              <a:gd name="T10" fmla="*/ 182 w 501"/>
              <a:gd name="T11" fmla="*/ 8 h 300"/>
              <a:gd name="T12" fmla="*/ 200 w 501"/>
              <a:gd name="T13" fmla="*/ 8 h 300"/>
              <a:gd name="T14" fmla="*/ 212 w 501"/>
              <a:gd name="T15" fmla="*/ 7 h 300"/>
              <a:gd name="T16" fmla="*/ 217 w 501"/>
              <a:gd name="T17" fmla="*/ 4 h 300"/>
              <a:gd name="T18" fmla="*/ 212 w 501"/>
              <a:gd name="T19" fmla="*/ 1 h 300"/>
              <a:gd name="T20" fmla="*/ 200 w 501"/>
              <a:gd name="T21" fmla="*/ 0 h 300"/>
              <a:gd name="T22" fmla="*/ 117 w 501"/>
              <a:gd name="T23" fmla="*/ 0 h 300"/>
              <a:gd name="T24" fmla="*/ 117 w 501"/>
              <a:gd name="T25" fmla="*/ 8 h 300"/>
              <a:gd name="T26" fmla="*/ 133 w 501"/>
              <a:gd name="T27" fmla="*/ 8 h 300"/>
              <a:gd name="T28" fmla="*/ 133 w 501"/>
              <a:gd name="T29" fmla="*/ 117 h 300"/>
              <a:gd name="T30" fmla="*/ 92 w 501"/>
              <a:gd name="T31" fmla="*/ 117 h 300"/>
              <a:gd name="T32" fmla="*/ 42 w 501"/>
              <a:gd name="T33" fmla="*/ 58 h 300"/>
              <a:gd name="T34" fmla="*/ 17 w 501"/>
              <a:gd name="T35" fmla="*/ 58 h 300"/>
              <a:gd name="T36" fmla="*/ 8 w 501"/>
              <a:gd name="T37" fmla="*/ 67 h 300"/>
              <a:gd name="T38" fmla="*/ 8 w 501"/>
              <a:gd name="T39" fmla="*/ 117 h 300"/>
              <a:gd name="T40" fmla="*/ 17 w 501"/>
              <a:gd name="T41" fmla="*/ 117 h 300"/>
              <a:gd name="T42" fmla="*/ 17 w 501"/>
              <a:gd name="T43" fmla="*/ 125 h 300"/>
              <a:gd name="T44" fmla="*/ 50 w 501"/>
              <a:gd name="T45" fmla="*/ 125 h 300"/>
              <a:gd name="T46" fmla="*/ 50 w 501"/>
              <a:gd name="T47" fmla="*/ 127 h 300"/>
              <a:gd name="T48" fmla="*/ 0 w 501"/>
              <a:gd name="T49" fmla="*/ 133 h 300"/>
              <a:gd name="T50" fmla="*/ 0 w 501"/>
              <a:gd name="T51" fmla="*/ 167 h 300"/>
              <a:gd name="T52" fmla="*/ 50 w 501"/>
              <a:gd name="T53" fmla="*/ 173 h 300"/>
              <a:gd name="T54" fmla="*/ 50 w 501"/>
              <a:gd name="T55" fmla="*/ 175 h 300"/>
              <a:gd name="T56" fmla="*/ 17 w 501"/>
              <a:gd name="T57" fmla="*/ 175 h 300"/>
              <a:gd name="T58" fmla="*/ 17 w 501"/>
              <a:gd name="T59" fmla="*/ 184 h 300"/>
              <a:gd name="T60" fmla="*/ 8 w 501"/>
              <a:gd name="T61" fmla="*/ 184 h 300"/>
              <a:gd name="T62" fmla="*/ 8 w 501"/>
              <a:gd name="T63" fmla="*/ 234 h 300"/>
              <a:gd name="T64" fmla="*/ 17 w 501"/>
              <a:gd name="T65" fmla="*/ 242 h 300"/>
              <a:gd name="T66" fmla="*/ 42 w 501"/>
              <a:gd name="T67" fmla="*/ 242 h 300"/>
              <a:gd name="T68" fmla="*/ 92 w 501"/>
              <a:gd name="T69" fmla="*/ 184 h 300"/>
              <a:gd name="T70" fmla="*/ 133 w 501"/>
              <a:gd name="T71" fmla="*/ 184 h 300"/>
              <a:gd name="T72" fmla="*/ 133 w 501"/>
              <a:gd name="T73" fmla="*/ 292 h 300"/>
              <a:gd name="T74" fmla="*/ 117 w 501"/>
              <a:gd name="T75" fmla="*/ 292 h 300"/>
              <a:gd name="T76" fmla="*/ 117 w 501"/>
              <a:gd name="T77" fmla="*/ 300 h 300"/>
              <a:gd name="T78" fmla="*/ 200 w 501"/>
              <a:gd name="T79" fmla="*/ 300 h 300"/>
              <a:gd name="T80" fmla="*/ 212 w 501"/>
              <a:gd name="T81" fmla="*/ 299 h 300"/>
              <a:gd name="T82" fmla="*/ 217 w 501"/>
              <a:gd name="T83" fmla="*/ 296 h 300"/>
              <a:gd name="T84" fmla="*/ 212 w 501"/>
              <a:gd name="T85" fmla="*/ 293 h 300"/>
              <a:gd name="T86" fmla="*/ 200 w 501"/>
              <a:gd name="T87" fmla="*/ 292 h 300"/>
              <a:gd name="T88" fmla="*/ 182 w 501"/>
              <a:gd name="T89" fmla="*/ 292 h 300"/>
              <a:gd name="T90" fmla="*/ 259 w 501"/>
              <a:gd name="T91" fmla="*/ 200 h 300"/>
              <a:gd name="T92" fmla="*/ 275 w 501"/>
              <a:gd name="T93" fmla="*/ 200 h 300"/>
              <a:gd name="T94" fmla="*/ 334 w 501"/>
              <a:gd name="T95" fmla="*/ 184 h 300"/>
              <a:gd name="T96" fmla="*/ 425 w 501"/>
              <a:gd name="T97" fmla="*/ 175 h 300"/>
              <a:gd name="T98" fmla="*/ 501 w 501"/>
              <a:gd name="T99" fmla="*/ 150 h 300"/>
              <a:gd name="T100" fmla="*/ 500 w 501"/>
              <a:gd name="T101" fmla="*/ 149 h 300"/>
              <a:gd name="T102" fmla="*/ 500 w 501"/>
              <a:gd name="T103" fmla="*/ 149 h 300"/>
              <a:gd name="T104" fmla="*/ 500 w 501"/>
              <a:gd name="T105" fmla="*/ 14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1" h="300">
                <a:moveTo>
                  <a:pt x="500" y="149"/>
                </a:moveTo>
                <a:cubicBezTo>
                  <a:pt x="496" y="143"/>
                  <a:pt x="471" y="135"/>
                  <a:pt x="425" y="125"/>
                </a:cubicBezTo>
                <a:cubicBezTo>
                  <a:pt x="334" y="117"/>
                  <a:pt x="334" y="117"/>
                  <a:pt x="334" y="117"/>
                </a:cubicBezTo>
                <a:cubicBezTo>
                  <a:pt x="275" y="100"/>
                  <a:pt x="275" y="100"/>
                  <a:pt x="275" y="100"/>
                </a:cubicBezTo>
                <a:cubicBezTo>
                  <a:pt x="259" y="100"/>
                  <a:pt x="259" y="100"/>
                  <a:pt x="259" y="100"/>
                </a:cubicBezTo>
                <a:cubicBezTo>
                  <a:pt x="182" y="8"/>
                  <a:pt x="182" y="8"/>
                  <a:pt x="182" y="8"/>
                </a:cubicBezTo>
                <a:cubicBezTo>
                  <a:pt x="200" y="8"/>
                  <a:pt x="200" y="8"/>
                  <a:pt x="200" y="8"/>
                </a:cubicBezTo>
                <a:cubicBezTo>
                  <a:pt x="205" y="8"/>
                  <a:pt x="209" y="8"/>
                  <a:pt x="212" y="7"/>
                </a:cubicBezTo>
                <a:cubicBezTo>
                  <a:pt x="215" y="6"/>
                  <a:pt x="217" y="5"/>
                  <a:pt x="217" y="4"/>
                </a:cubicBezTo>
                <a:cubicBezTo>
                  <a:pt x="217" y="3"/>
                  <a:pt x="215" y="2"/>
                  <a:pt x="212" y="1"/>
                </a:cubicBezTo>
                <a:cubicBezTo>
                  <a:pt x="209" y="0"/>
                  <a:pt x="205" y="0"/>
                  <a:pt x="200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8"/>
                  <a:pt x="117" y="8"/>
                  <a:pt x="117" y="8"/>
                </a:cubicBezTo>
                <a:cubicBezTo>
                  <a:pt x="133" y="8"/>
                  <a:pt x="133" y="8"/>
                  <a:pt x="133" y="8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92" y="117"/>
                  <a:pt x="92" y="117"/>
                  <a:pt x="92" y="117"/>
                </a:cubicBezTo>
                <a:cubicBezTo>
                  <a:pt x="42" y="58"/>
                  <a:pt x="42" y="58"/>
                  <a:pt x="42" y="58"/>
                </a:cubicBezTo>
                <a:cubicBezTo>
                  <a:pt x="17" y="58"/>
                  <a:pt x="17" y="58"/>
                  <a:pt x="17" y="58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117"/>
                  <a:pt x="8" y="117"/>
                  <a:pt x="8" y="117"/>
                </a:cubicBezTo>
                <a:cubicBezTo>
                  <a:pt x="17" y="117"/>
                  <a:pt x="17" y="117"/>
                  <a:pt x="17" y="117"/>
                </a:cubicBezTo>
                <a:cubicBezTo>
                  <a:pt x="17" y="125"/>
                  <a:pt x="17" y="125"/>
                  <a:pt x="17" y="125"/>
                </a:cubicBezTo>
                <a:cubicBezTo>
                  <a:pt x="50" y="125"/>
                  <a:pt x="50" y="125"/>
                  <a:pt x="50" y="125"/>
                </a:cubicBezTo>
                <a:cubicBezTo>
                  <a:pt x="50" y="127"/>
                  <a:pt x="50" y="127"/>
                  <a:pt x="50" y="127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67"/>
                  <a:pt x="0" y="167"/>
                  <a:pt x="0" y="167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17" y="175"/>
                  <a:pt x="17" y="175"/>
                  <a:pt x="17" y="175"/>
                </a:cubicBezTo>
                <a:cubicBezTo>
                  <a:pt x="17" y="184"/>
                  <a:pt x="17" y="184"/>
                  <a:pt x="17" y="184"/>
                </a:cubicBezTo>
                <a:cubicBezTo>
                  <a:pt x="8" y="184"/>
                  <a:pt x="8" y="184"/>
                  <a:pt x="8" y="184"/>
                </a:cubicBezTo>
                <a:cubicBezTo>
                  <a:pt x="8" y="234"/>
                  <a:pt x="8" y="234"/>
                  <a:pt x="8" y="234"/>
                </a:cubicBezTo>
                <a:cubicBezTo>
                  <a:pt x="17" y="242"/>
                  <a:pt x="17" y="242"/>
                  <a:pt x="17" y="242"/>
                </a:cubicBezTo>
                <a:cubicBezTo>
                  <a:pt x="42" y="242"/>
                  <a:pt x="42" y="242"/>
                  <a:pt x="42" y="242"/>
                </a:cubicBezTo>
                <a:cubicBezTo>
                  <a:pt x="92" y="184"/>
                  <a:pt x="92" y="184"/>
                  <a:pt x="92" y="184"/>
                </a:cubicBezTo>
                <a:cubicBezTo>
                  <a:pt x="133" y="184"/>
                  <a:pt x="133" y="184"/>
                  <a:pt x="133" y="184"/>
                </a:cubicBezTo>
                <a:cubicBezTo>
                  <a:pt x="133" y="292"/>
                  <a:pt x="133" y="292"/>
                  <a:pt x="133" y="292"/>
                </a:cubicBezTo>
                <a:cubicBezTo>
                  <a:pt x="117" y="292"/>
                  <a:pt x="117" y="292"/>
                  <a:pt x="117" y="292"/>
                </a:cubicBezTo>
                <a:cubicBezTo>
                  <a:pt x="117" y="300"/>
                  <a:pt x="117" y="300"/>
                  <a:pt x="117" y="300"/>
                </a:cubicBezTo>
                <a:cubicBezTo>
                  <a:pt x="200" y="300"/>
                  <a:pt x="200" y="300"/>
                  <a:pt x="200" y="300"/>
                </a:cubicBezTo>
                <a:cubicBezTo>
                  <a:pt x="205" y="300"/>
                  <a:pt x="209" y="300"/>
                  <a:pt x="212" y="299"/>
                </a:cubicBezTo>
                <a:cubicBezTo>
                  <a:pt x="215" y="298"/>
                  <a:pt x="217" y="297"/>
                  <a:pt x="217" y="296"/>
                </a:cubicBezTo>
                <a:cubicBezTo>
                  <a:pt x="217" y="295"/>
                  <a:pt x="215" y="294"/>
                  <a:pt x="212" y="293"/>
                </a:cubicBezTo>
                <a:cubicBezTo>
                  <a:pt x="209" y="292"/>
                  <a:pt x="205" y="292"/>
                  <a:pt x="200" y="292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259" y="200"/>
                  <a:pt x="259" y="200"/>
                  <a:pt x="259" y="200"/>
                </a:cubicBezTo>
                <a:cubicBezTo>
                  <a:pt x="275" y="200"/>
                  <a:pt x="275" y="200"/>
                  <a:pt x="275" y="200"/>
                </a:cubicBezTo>
                <a:cubicBezTo>
                  <a:pt x="334" y="184"/>
                  <a:pt x="334" y="184"/>
                  <a:pt x="334" y="184"/>
                </a:cubicBezTo>
                <a:cubicBezTo>
                  <a:pt x="425" y="175"/>
                  <a:pt x="425" y="175"/>
                  <a:pt x="425" y="175"/>
                </a:cubicBezTo>
                <a:cubicBezTo>
                  <a:pt x="475" y="164"/>
                  <a:pt x="500" y="156"/>
                  <a:pt x="501" y="150"/>
                </a:cubicBezTo>
                <a:lnTo>
                  <a:pt x="500" y="149"/>
                </a:lnTo>
                <a:close/>
                <a:moveTo>
                  <a:pt x="500" y="149"/>
                </a:moveTo>
                <a:cubicBezTo>
                  <a:pt x="500" y="149"/>
                  <a:pt x="500" y="149"/>
                  <a:pt x="500" y="14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4" name="グループ化 83"/>
          <p:cNvGrpSpPr/>
          <p:nvPr/>
        </p:nvGrpSpPr>
        <p:grpSpPr>
          <a:xfrm>
            <a:off x="9855090" y="4473924"/>
            <a:ext cx="1117428" cy="1337568"/>
            <a:chOff x="4927600" y="1881188"/>
            <a:chExt cx="636588" cy="762000"/>
          </a:xfrm>
        </p:grpSpPr>
        <p:sp>
          <p:nvSpPr>
            <p:cNvPr id="53" name="Freeform 45"/>
            <p:cNvSpPr>
              <a:spLocks noEditPoints="1"/>
            </p:cNvSpPr>
            <p:nvPr/>
          </p:nvSpPr>
          <p:spPr bwMode="auto">
            <a:xfrm>
              <a:off x="5308600" y="1882775"/>
              <a:ext cx="254000" cy="252413"/>
            </a:xfrm>
            <a:custGeom>
              <a:avLst/>
              <a:gdLst>
                <a:gd name="T0" fmla="*/ 116 w 133"/>
                <a:gd name="T1" fmla="*/ 98 h 132"/>
                <a:gd name="T2" fmla="*/ 35 w 133"/>
                <a:gd name="T3" fmla="*/ 17 h 132"/>
                <a:gd name="T4" fmla="*/ 0 w 133"/>
                <a:gd name="T5" fmla="*/ 0 h 132"/>
                <a:gd name="T6" fmla="*/ 0 w 133"/>
                <a:gd name="T7" fmla="*/ 132 h 132"/>
                <a:gd name="T8" fmla="*/ 133 w 133"/>
                <a:gd name="T9" fmla="*/ 132 h 132"/>
                <a:gd name="T10" fmla="*/ 116 w 133"/>
                <a:gd name="T11" fmla="*/ 98 h 132"/>
                <a:gd name="T12" fmla="*/ 116 w 133"/>
                <a:gd name="T13" fmla="*/ 98 h 132"/>
                <a:gd name="T14" fmla="*/ 116 w 133"/>
                <a:gd name="T15" fmla="*/ 9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32">
                  <a:moveTo>
                    <a:pt x="116" y="98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26" y="8"/>
                    <a:pt x="14" y="2"/>
                    <a:pt x="0" y="0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33" y="132"/>
                    <a:pt x="133" y="132"/>
                    <a:pt x="133" y="132"/>
                  </a:cubicBezTo>
                  <a:cubicBezTo>
                    <a:pt x="130" y="118"/>
                    <a:pt x="125" y="107"/>
                    <a:pt x="116" y="98"/>
                  </a:cubicBezTo>
                  <a:close/>
                  <a:moveTo>
                    <a:pt x="116" y="98"/>
                  </a:moveTo>
                  <a:cubicBezTo>
                    <a:pt x="116" y="98"/>
                    <a:pt x="116" y="98"/>
                    <a:pt x="116" y="98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54" name="Freeform 46"/>
            <p:cNvSpPr>
              <a:spLocks noEditPoints="1"/>
            </p:cNvSpPr>
            <p:nvPr/>
          </p:nvSpPr>
          <p:spPr bwMode="auto">
            <a:xfrm>
              <a:off x="4927600" y="1881188"/>
              <a:ext cx="636588" cy="762000"/>
            </a:xfrm>
            <a:custGeom>
              <a:avLst/>
              <a:gdLst>
                <a:gd name="T0" fmla="*/ 192 w 334"/>
                <a:gd name="T1" fmla="*/ 167 h 400"/>
                <a:gd name="T2" fmla="*/ 174 w 334"/>
                <a:gd name="T3" fmla="*/ 160 h 400"/>
                <a:gd name="T4" fmla="*/ 167 w 334"/>
                <a:gd name="T5" fmla="*/ 142 h 400"/>
                <a:gd name="T6" fmla="*/ 167 w 334"/>
                <a:gd name="T7" fmla="*/ 0 h 400"/>
                <a:gd name="T8" fmla="*/ 25 w 334"/>
                <a:gd name="T9" fmla="*/ 0 h 400"/>
                <a:gd name="T10" fmla="*/ 7 w 334"/>
                <a:gd name="T11" fmla="*/ 7 h 400"/>
                <a:gd name="T12" fmla="*/ 0 w 334"/>
                <a:gd name="T13" fmla="*/ 25 h 400"/>
                <a:gd name="T14" fmla="*/ 0 w 334"/>
                <a:gd name="T15" fmla="*/ 375 h 400"/>
                <a:gd name="T16" fmla="*/ 7 w 334"/>
                <a:gd name="T17" fmla="*/ 393 h 400"/>
                <a:gd name="T18" fmla="*/ 25 w 334"/>
                <a:gd name="T19" fmla="*/ 400 h 400"/>
                <a:gd name="T20" fmla="*/ 309 w 334"/>
                <a:gd name="T21" fmla="*/ 400 h 400"/>
                <a:gd name="T22" fmla="*/ 326 w 334"/>
                <a:gd name="T23" fmla="*/ 393 h 400"/>
                <a:gd name="T24" fmla="*/ 334 w 334"/>
                <a:gd name="T25" fmla="*/ 375 h 400"/>
                <a:gd name="T26" fmla="*/ 334 w 334"/>
                <a:gd name="T27" fmla="*/ 167 h 400"/>
                <a:gd name="T28" fmla="*/ 192 w 334"/>
                <a:gd name="T29" fmla="*/ 167 h 400"/>
                <a:gd name="T30" fmla="*/ 192 w 334"/>
                <a:gd name="T31" fmla="*/ 167 h 400"/>
                <a:gd name="T32" fmla="*/ 192 w 334"/>
                <a:gd name="T33" fmla="*/ 16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4" h="400">
                  <a:moveTo>
                    <a:pt x="192" y="167"/>
                  </a:moveTo>
                  <a:cubicBezTo>
                    <a:pt x="185" y="167"/>
                    <a:pt x="179" y="164"/>
                    <a:pt x="174" y="160"/>
                  </a:cubicBezTo>
                  <a:cubicBezTo>
                    <a:pt x="169" y="155"/>
                    <a:pt x="167" y="149"/>
                    <a:pt x="167" y="142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2" y="12"/>
                    <a:pt x="0" y="18"/>
                    <a:pt x="0" y="2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0" y="382"/>
                    <a:pt x="2" y="388"/>
                    <a:pt x="7" y="393"/>
                  </a:cubicBezTo>
                  <a:cubicBezTo>
                    <a:pt x="12" y="398"/>
                    <a:pt x="18" y="400"/>
                    <a:pt x="25" y="400"/>
                  </a:cubicBezTo>
                  <a:cubicBezTo>
                    <a:pt x="309" y="400"/>
                    <a:pt x="309" y="400"/>
                    <a:pt x="309" y="400"/>
                  </a:cubicBezTo>
                  <a:cubicBezTo>
                    <a:pt x="316" y="400"/>
                    <a:pt x="322" y="398"/>
                    <a:pt x="326" y="393"/>
                  </a:cubicBezTo>
                  <a:cubicBezTo>
                    <a:pt x="331" y="388"/>
                    <a:pt x="334" y="382"/>
                    <a:pt x="334" y="375"/>
                  </a:cubicBezTo>
                  <a:cubicBezTo>
                    <a:pt x="334" y="167"/>
                    <a:pt x="334" y="167"/>
                    <a:pt x="334" y="167"/>
                  </a:cubicBezTo>
                  <a:lnTo>
                    <a:pt x="192" y="167"/>
                  </a:lnTo>
                  <a:close/>
                  <a:moveTo>
                    <a:pt x="192" y="167"/>
                  </a:moveTo>
                  <a:cubicBezTo>
                    <a:pt x="192" y="167"/>
                    <a:pt x="192" y="167"/>
                    <a:pt x="192" y="16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57" name="Freeform 50"/>
          <p:cNvSpPr>
            <a:spLocks noEditPoints="1"/>
          </p:cNvSpPr>
          <p:nvPr/>
        </p:nvSpPr>
        <p:spPr bwMode="auto">
          <a:xfrm>
            <a:off x="12801036" y="4591930"/>
            <a:ext cx="1269804" cy="1101556"/>
          </a:xfrm>
          <a:custGeom>
            <a:avLst/>
            <a:gdLst>
              <a:gd name="T0" fmla="*/ 42 w 501"/>
              <a:gd name="T1" fmla="*/ 0 h 434"/>
              <a:gd name="T2" fmla="*/ 0 w 501"/>
              <a:gd name="T3" fmla="*/ 392 h 434"/>
              <a:gd name="T4" fmla="*/ 459 w 501"/>
              <a:gd name="T5" fmla="*/ 434 h 434"/>
              <a:gd name="T6" fmla="*/ 501 w 501"/>
              <a:gd name="T7" fmla="*/ 42 h 434"/>
              <a:gd name="T8" fmla="*/ 95 w 501"/>
              <a:gd name="T9" fmla="*/ 395 h 434"/>
              <a:gd name="T10" fmla="*/ 38 w 501"/>
              <a:gd name="T11" fmla="*/ 395 h 434"/>
              <a:gd name="T12" fmla="*/ 38 w 501"/>
              <a:gd name="T13" fmla="*/ 339 h 434"/>
              <a:gd name="T14" fmla="*/ 95 w 501"/>
              <a:gd name="T15" fmla="*/ 339 h 434"/>
              <a:gd name="T16" fmla="*/ 100 w 501"/>
              <a:gd name="T17" fmla="*/ 284 h 434"/>
              <a:gd name="T18" fmla="*/ 50 w 501"/>
              <a:gd name="T19" fmla="*/ 300 h 434"/>
              <a:gd name="T20" fmla="*/ 33 w 501"/>
              <a:gd name="T21" fmla="*/ 250 h 434"/>
              <a:gd name="T22" fmla="*/ 83 w 501"/>
              <a:gd name="T23" fmla="*/ 234 h 434"/>
              <a:gd name="T24" fmla="*/ 100 w 501"/>
              <a:gd name="T25" fmla="*/ 284 h 434"/>
              <a:gd name="T26" fmla="*/ 83 w 501"/>
              <a:gd name="T27" fmla="*/ 200 h 434"/>
              <a:gd name="T28" fmla="*/ 33 w 501"/>
              <a:gd name="T29" fmla="*/ 184 h 434"/>
              <a:gd name="T30" fmla="*/ 50 w 501"/>
              <a:gd name="T31" fmla="*/ 133 h 434"/>
              <a:gd name="T32" fmla="*/ 100 w 501"/>
              <a:gd name="T33" fmla="*/ 150 h 434"/>
              <a:gd name="T34" fmla="*/ 95 w 501"/>
              <a:gd name="T35" fmla="*/ 95 h 434"/>
              <a:gd name="T36" fmla="*/ 38 w 501"/>
              <a:gd name="T37" fmla="*/ 95 h 434"/>
              <a:gd name="T38" fmla="*/ 38 w 501"/>
              <a:gd name="T39" fmla="*/ 38 h 434"/>
              <a:gd name="T40" fmla="*/ 95 w 501"/>
              <a:gd name="T41" fmla="*/ 38 h 434"/>
              <a:gd name="T42" fmla="*/ 367 w 501"/>
              <a:gd name="T43" fmla="*/ 384 h 434"/>
              <a:gd name="T44" fmla="*/ 150 w 501"/>
              <a:gd name="T45" fmla="*/ 400 h 434"/>
              <a:gd name="T46" fmla="*/ 133 w 501"/>
              <a:gd name="T47" fmla="*/ 250 h 434"/>
              <a:gd name="T48" fmla="*/ 350 w 501"/>
              <a:gd name="T49" fmla="*/ 234 h 434"/>
              <a:gd name="T50" fmla="*/ 367 w 501"/>
              <a:gd name="T51" fmla="*/ 384 h 434"/>
              <a:gd name="T52" fmla="*/ 350 w 501"/>
              <a:gd name="T53" fmla="*/ 200 h 434"/>
              <a:gd name="T54" fmla="*/ 133 w 501"/>
              <a:gd name="T55" fmla="*/ 184 h 434"/>
              <a:gd name="T56" fmla="*/ 150 w 501"/>
              <a:gd name="T57" fmla="*/ 33 h 434"/>
              <a:gd name="T58" fmla="*/ 367 w 501"/>
              <a:gd name="T59" fmla="*/ 50 h 434"/>
              <a:gd name="T60" fmla="*/ 462 w 501"/>
              <a:gd name="T61" fmla="*/ 395 h 434"/>
              <a:gd name="T62" fmla="*/ 405 w 501"/>
              <a:gd name="T63" fmla="*/ 395 h 434"/>
              <a:gd name="T64" fmla="*/ 405 w 501"/>
              <a:gd name="T65" fmla="*/ 339 h 434"/>
              <a:gd name="T66" fmla="*/ 462 w 501"/>
              <a:gd name="T67" fmla="*/ 339 h 434"/>
              <a:gd name="T68" fmla="*/ 467 w 501"/>
              <a:gd name="T69" fmla="*/ 284 h 434"/>
              <a:gd name="T70" fmla="*/ 417 w 501"/>
              <a:gd name="T71" fmla="*/ 300 h 434"/>
              <a:gd name="T72" fmla="*/ 400 w 501"/>
              <a:gd name="T73" fmla="*/ 250 h 434"/>
              <a:gd name="T74" fmla="*/ 451 w 501"/>
              <a:gd name="T75" fmla="*/ 234 h 434"/>
              <a:gd name="T76" fmla="*/ 467 w 501"/>
              <a:gd name="T77" fmla="*/ 284 h 434"/>
              <a:gd name="T78" fmla="*/ 451 w 501"/>
              <a:gd name="T79" fmla="*/ 200 h 434"/>
              <a:gd name="T80" fmla="*/ 400 w 501"/>
              <a:gd name="T81" fmla="*/ 184 h 434"/>
              <a:gd name="T82" fmla="*/ 417 w 501"/>
              <a:gd name="T83" fmla="*/ 133 h 434"/>
              <a:gd name="T84" fmla="*/ 467 w 501"/>
              <a:gd name="T85" fmla="*/ 150 h 434"/>
              <a:gd name="T86" fmla="*/ 462 w 501"/>
              <a:gd name="T87" fmla="*/ 95 h 434"/>
              <a:gd name="T88" fmla="*/ 405 w 501"/>
              <a:gd name="T89" fmla="*/ 95 h 434"/>
              <a:gd name="T90" fmla="*/ 405 w 501"/>
              <a:gd name="T91" fmla="*/ 38 h 434"/>
              <a:gd name="T92" fmla="*/ 462 w 501"/>
              <a:gd name="T93" fmla="*/ 38 h 434"/>
              <a:gd name="T94" fmla="*/ 467 w 501"/>
              <a:gd name="T95" fmla="*/ 83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92"/>
                  <a:pt x="0" y="392"/>
                  <a:pt x="0" y="392"/>
                </a:cubicBezTo>
                <a:cubicBezTo>
                  <a:pt x="0" y="404"/>
                  <a:pt x="4" y="413"/>
                  <a:pt x="12" y="422"/>
                </a:cubicBezTo>
                <a:cubicBezTo>
                  <a:pt x="20" y="430"/>
                  <a:pt x="30" y="434"/>
                  <a:pt x="42" y="434"/>
                </a:cubicBezTo>
                <a:cubicBezTo>
                  <a:pt x="459" y="434"/>
                  <a:pt x="459" y="434"/>
                  <a:pt x="459" y="434"/>
                </a:cubicBezTo>
                <a:cubicBezTo>
                  <a:pt x="470" y="434"/>
                  <a:pt x="480" y="430"/>
                  <a:pt x="488" y="422"/>
                </a:cubicBezTo>
                <a:cubicBezTo>
                  <a:pt x="496" y="413"/>
                  <a:pt x="501" y="404"/>
                  <a:pt x="501" y="392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100" y="384"/>
                </a:moveTo>
                <a:cubicBezTo>
                  <a:pt x="100" y="388"/>
                  <a:pt x="98" y="392"/>
                  <a:pt x="95" y="395"/>
                </a:cubicBezTo>
                <a:cubicBezTo>
                  <a:pt x="92" y="399"/>
                  <a:pt x="88" y="400"/>
                  <a:pt x="83" y="400"/>
                </a:cubicBezTo>
                <a:cubicBezTo>
                  <a:pt x="50" y="400"/>
                  <a:pt x="50" y="400"/>
                  <a:pt x="50" y="400"/>
                </a:cubicBezTo>
                <a:cubicBezTo>
                  <a:pt x="46" y="400"/>
                  <a:pt x="42" y="399"/>
                  <a:pt x="38" y="395"/>
                </a:cubicBezTo>
                <a:cubicBezTo>
                  <a:pt x="35" y="392"/>
                  <a:pt x="33" y="388"/>
                  <a:pt x="33" y="384"/>
                </a:cubicBezTo>
                <a:cubicBezTo>
                  <a:pt x="33" y="350"/>
                  <a:pt x="33" y="350"/>
                  <a:pt x="33" y="350"/>
                </a:cubicBezTo>
                <a:cubicBezTo>
                  <a:pt x="33" y="346"/>
                  <a:pt x="35" y="342"/>
                  <a:pt x="38" y="339"/>
                </a:cubicBezTo>
                <a:cubicBezTo>
                  <a:pt x="42" y="335"/>
                  <a:pt x="46" y="334"/>
                  <a:pt x="50" y="334"/>
                </a:cubicBezTo>
                <a:cubicBezTo>
                  <a:pt x="83" y="334"/>
                  <a:pt x="83" y="334"/>
                  <a:pt x="83" y="334"/>
                </a:cubicBezTo>
                <a:cubicBezTo>
                  <a:pt x="88" y="334"/>
                  <a:pt x="92" y="335"/>
                  <a:pt x="95" y="339"/>
                </a:cubicBezTo>
                <a:cubicBezTo>
                  <a:pt x="98" y="342"/>
                  <a:pt x="100" y="346"/>
                  <a:pt x="100" y="350"/>
                </a:cubicBezTo>
                <a:lnTo>
                  <a:pt x="100" y="384"/>
                </a:lnTo>
                <a:close/>
                <a:moveTo>
                  <a:pt x="100" y="284"/>
                </a:moveTo>
                <a:cubicBezTo>
                  <a:pt x="100" y="288"/>
                  <a:pt x="98" y="292"/>
                  <a:pt x="95" y="295"/>
                </a:cubicBezTo>
                <a:cubicBezTo>
                  <a:pt x="92" y="299"/>
                  <a:pt x="88" y="300"/>
                  <a:pt x="83" y="300"/>
                </a:cubicBezTo>
                <a:cubicBezTo>
                  <a:pt x="50" y="300"/>
                  <a:pt x="50" y="300"/>
                  <a:pt x="50" y="300"/>
                </a:cubicBezTo>
                <a:cubicBezTo>
                  <a:pt x="46" y="300"/>
                  <a:pt x="42" y="299"/>
                  <a:pt x="38" y="295"/>
                </a:cubicBezTo>
                <a:cubicBezTo>
                  <a:pt x="35" y="292"/>
                  <a:pt x="33" y="288"/>
                  <a:pt x="33" y="284"/>
                </a:cubicBezTo>
                <a:cubicBezTo>
                  <a:pt x="33" y="250"/>
                  <a:pt x="33" y="250"/>
                  <a:pt x="33" y="250"/>
                </a:cubicBezTo>
                <a:cubicBezTo>
                  <a:pt x="33" y="246"/>
                  <a:pt x="35" y="242"/>
                  <a:pt x="38" y="239"/>
                </a:cubicBezTo>
                <a:cubicBezTo>
                  <a:pt x="42" y="235"/>
                  <a:pt x="46" y="234"/>
                  <a:pt x="50" y="234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88" y="234"/>
                  <a:pt x="92" y="235"/>
                  <a:pt x="95" y="239"/>
                </a:cubicBezTo>
                <a:cubicBezTo>
                  <a:pt x="98" y="242"/>
                  <a:pt x="100" y="246"/>
                  <a:pt x="100" y="250"/>
                </a:cubicBezTo>
                <a:lnTo>
                  <a:pt x="100" y="284"/>
                </a:lnTo>
                <a:close/>
                <a:moveTo>
                  <a:pt x="100" y="184"/>
                </a:moveTo>
                <a:cubicBezTo>
                  <a:pt x="100" y="188"/>
                  <a:pt x="98" y="192"/>
                  <a:pt x="95" y="195"/>
                </a:cubicBezTo>
                <a:cubicBezTo>
                  <a:pt x="92" y="199"/>
                  <a:pt x="88" y="200"/>
                  <a:pt x="83" y="200"/>
                </a:cubicBezTo>
                <a:cubicBezTo>
                  <a:pt x="50" y="200"/>
                  <a:pt x="50" y="200"/>
                  <a:pt x="50" y="200"/>
                </a:cubicBezTo>
                <a:cubicBezTo>
                  <a:pt x="46" y="200"/>
                  <a:pt x="42" y="199"/>
                  <a:pt x="38" y="195"/>
                </a:cubicBezTo>
                <a:cubicBezTo>
                  <a:pt x="35" y="192"/>
                  <a:pt x="33" y="188"/>
                  <a:pt x="33" y="184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46"/>
                  <a:pt x="35" y="142"/>
                  <a:pt x="38" y="138"/>
                </a:cubicBezTo>
                <a:cubicBezTo>
                  <a:pt x="42" y="135"/>
                  <a:pt x="46" y="133"/>
                  <a:pt x="50" y="133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8" y="133"/>
                  <a:pt x="92" y="135"/>
                  <a:pt x="95" y="138"/>
                </a:cubicBezTo>
                <a:cubicBezTo>
                  <a:pt x="98" y="142"/>
                  <a:pt x="100" y="146"/>
                  <a:pt x="100" y="150"/>
                </a:cubicBezTo>
                <a:lnTo>
                  <a:pt x="100" y="184"/>
                </a:lnTo>
                <a:close/>
                <a:moveTo>
                  <a:pt x="100" y="83"/>
                </a:moveTo>
                <a:cubicBezTo>
                  <a:pt x="100" y="88"/>
                  <a:pt x="98" y="92"/>
                  <a:pt x="95" y="95"/>
                </a:cubicBezTo>
                <a:cubicBezTo>
                  <a:pt x="92" y="98"/>
                  <a:pt x="88" y="100"/>
                  <a:pt x="83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46" y="100"/>
                  <a:pt x="42" y="98"/>
                  <a:pt x="38" y="95"/>
                </a:cubicBezTo>
                <a:cubicBezTo>
                  <a:pt x="35" y="92"/>
                  <a:pt x="33" y="88"/>
                  <a:pt x="33" y="83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46"/>
                  <a:pt x="35" y="42"/>
                  <a:pt x="38" y="38"/>
                </a:cubicBezTo>
                <a:cubicBezTo>
                  <a:pt x="42" y="35"/>
                  <a:pt x="46" y="33"/>
                  <a:pt x="50" y="33"/>
                </a:cubicBezTo>
                <a:cubicBezTo>
                  <a:pt x="83" y="33"/>
                  <a:pt x="83" y="33"/>
                  <a:pt x="83" y="33"/>
                </a:cubicBezTo>
                <a:cubicBezTo>
                  <a:pt x="88" y="33"/>
                  <a:pt x="92" y="35"/>
                  <a:pt x="95" y="38"/>
                </a:cubicBezTo>
                <a:cubicBezTo>
                  <a:pt x="98" y="42"/>
                  <a:pt x="100" y="46"/>
                  <a:pt x="100" y="50"/>
                </a:cubicBezTo>
                <a:lnTo>
                  <a:pt x="100" y="83"/>
                </a:lnTo>
                <a:close/>
                <a:moveTo>
                  <a:pt x="367" y="384"/>
                </a:moveTo>
                <a:cubicBezTo>
                  <a:pt x="367" y="388"/>
                  <a:pt x="365" y="392"/>
                  <a:pt x="362" y="395"/>
                </a:cubicBezTo>
                <a:cubicBezTo>
                  <a:pt x="359" y="399"/>
                  <a:pt x="355" y="400"/>
                  <a:pt x="350" y="400"/>
                </a:cubicBezTo>
                <a:cubicBezTo>
                  <a:pt x="150" y="400"/>
                  <a:pt x="150" y="400"/>
                  <a:pt x="150" y="400"/>
                </a:cubicBezTo>
                <a:cubicBezTo>
                  <a:pt x="146" y="400"/>
                  <a:pt x="142" y="399"/>
                  <a:pt x="138" y="395"/>
                </a:cubicBezTo>
                <a:cubicBezTo>
                  <a:pt x="135" y="392"/>
                  <a:pt x="133" y="388"/>
                  <a:pt x="133" y="384"/>
                </a:cubicBezTo>
                <a:cubicBezTo>
                  <a:pt x="133" y="250"/>
                  <a:pt x="133" y="250"/>
                  <a:pt x="133" y="250"/>
                </a:cubicBezTo>
                <a:cubicBezTo>
                  <a:pt x="133" y="246"/>
                  <a:pt x="135" y="242"/>
                  <a:pt x="138" y="239"/>
                </a:cubicBezTo>
                <a:cubicBezTo>
                  <a:pt x="142" y="235"/>
                  <a:pt x="146" y="234"/>
                  <a:pt x="150" y="234"/>
                </a:cubicBezTo>
                <a:cubicBezTo>
                  <a:pt x="350" y="234"/>
                  <a:pt x="350" y="234"/>
                  <a:pt x="350" y="234"/>
                </a:cubicBezTo>
                <a:cubicBezTo>
                  <a:pt x="355" y="234"/>
                  <a:pt x="359" y="235"/>
                  <a:pt x="362" y="239"/>
                </a:cubicBezTo>
                <a:cubicBezTo>
                  <a:pt x="365" y="242"/>
                  <a:pt x="367" y="246"/>
                  <a:pt x="367" y="250"/>
                </a:cubicBezTo>
                <a:lnTo>
                  <a:pt x="367" y="384"/>
                </a:lnTo>
                <a:close/>
                <a:moveTo>
                  <a:pt x="367" y="184"/>
                </a:moveTo>
                <a:cubicBezTo>
                  <a:pt x="367" y="188"/>
                  <a:pt x="365" y="192"/>
                  <a:pt x="362" y="195"/>
                </a:cubicBezTo>
                <a:cubicBezTo>
                  <a:pt x="359" y="199"/>
                  <a:pt x="355" y="200"/>
                  <a:pt x="350" y="200"/>
                </a:cubicBezTo>
                <a:cubicBezTo>
                  <a:pt x="150" y="200"/>
                  <a:pt x="150" y="200"/>
                  <a:pt x="150" y="200"/>
                </a:cubicBezTo>
                <a:cubicBezTo>
                  <a:pt x="146" y="200"/>
                  <a:pt x="142" y="199"/>
                  <a:pt x="138" y="195"/>
                </a:cubicBezTo>
                <a:cubicBezTo>
                  <a:pt x="135" y="192"/>
                  <a:pt x="133" y="188"/>
                  <a:pt x="133" y="184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6"/>
                  <a:pt x="135" y="42"/>
                  <a:pt x="138" y="38"/>
                </a:cubicBezTo>
                <a:cubicBezTo>
                  <a:pt x="142" y="35"/>
                  <a:pt x="146" y="33"/>
                  <a:pt x="150" y="33"/>
                </a:cubicBezTo>
                <a:cubicBezTo>
                  <a:pt x="350" y="33"/>
                  <a:pt x="350" y="33"/>
                  <a:pt x="350" y="33"/>
                </a:cubicBezTo>
                <a:cubicBezTo>
                  <a:pt x="355" y="33"/>
                  <a:pt x="359" y="35"/>
                  <a:pt x="362" y="38"/>
                </a:cubicBezTo>
                <a:cubicBezTo>
                  <a:pt x="365" y="42"/>
                  <a:pt x="367" y="46"/>
                  <a:pt x="367" y="50"/>
                </a:cubicBezTo>
                <a:lnTo>
                  <a:pt x="367" y="184"/>
                </a:lnTo>
                <a:close/>
                <a:moveTo>
                  <a:pt x="467" y="384"/>
                </a:moveTo>
                <a:cubicBezTo>
                  <a:pt x="467" y="388"/>
                  <a:pt x="466" y="392"/>
                  <a:pt x="462" y="395"/>
                </a:cubicBezTo>
                <a:cubicBezTo>
                  <a:pt x="459" y="399"/>
                  <a:pt x="455" y="400"/>
                  <a:pt x="451" y="400"/>
                </a:cubicBezTo>
                <a:cubicBezTo>
                  <a:pt x="417" y="400"/>
                  <a:pt x="417" y="400"/>
                  <a:pt x="417" y="400"/>
                </a:cubicBezTo>
                <a:cubicBezTo>
                  <a:pt x="413" y="400"/>
                  <a:pt x="409" y="399"/>
                  <a:pt x="405" y="395"/>
                </a:cubicBezTo>
                <a:cubicBezTo>
                  <a:pt x="402" y="392"/>
                  <a:pt x="400" y="388"/>
                  <a:pt x="400" y="384"/>
                </a:cubicBezTo>
                <a:cubicBezTo>
                  <a:pt x="400" y="350"/>
                  <a:pt x="400" y="350"/>
                  <a:pt x="400" y="350"/>
                </a:cubicBezTo>
                <a:cubicBezTo>
                  <a:pt x="400" y="346"/>
                  <a:pt x="402" y="342"/>
                  <a:pt x="405" y="339"/>
                </a:cubicBezTo>
                <a:cubicBezTo>
                  <a:pt x="409" y="335"/>
                  <a:pt x="413" y="334"/>
                  <a:pt x="417" y="334"/>
                </a:cubicBezTo>
                <a:cubicBezTo>
                  <a:pt x="451" y="334"/>
                  <a:pt x="451" y="334"/>
                  <a:pt x="451" y="334"/>
                </a:cubicBezTo>
                <a:cubicBezTo>
                  <a:pt x="455" y="334"/>
                  <a:pt x="459" y="335"/>
                  <a:pt x="462" y="339"/>
                </a:cubicBezTo>
                <a:cubicBezTo>
                  <a:pt x="466" y="342"/>
                  <a:pt x="467" y="346"/>
                  <a:pt x="467" y="350"/>
                </a:cubicBezTo>
                <a:lnTo>
                  <a:pt x="467" y="384"/>
                </a:lnTo>
                <a:close/>
                <a:moveTo>
                  <a:pt x="467" y="284"/>
                </a:moveTo>
                <a:cubicBezTo>
                  <a:pt x="467" y="288"/>
                  <a:pt x="466" y="292"/>
                  <a:pt x="462" y="295"/>
                </a:cubicBezTo>
                <a:cubicBezTo>
                  <a:pt x="459" y="299"/>
                  <a:pt x="455" y="300"/>
                  <a:pt x="451" y="300"/>
                </a:cubicBezTo>
                <a:cubicBezTo>
                  <a:pt x="417" y="300"/>
                  <a:pt x="417" y="300"/>
                  <a:pt x="417" y="300"/>
                </a:cubicBezTo>
                <a:cubicBezTo>
                  <a:pt x="413" y="300"/>
                  <a:pt x="409" y="299"/>
                  <a:pt x="405" y="295"/>
                </a:cubicBezTo>
                <a:cubicBezTo>
                  <a:pt x="402" y="292"/>
                  <a:pt x="400" y="288"/>
                  <a:pt x="400" y="284"/>
                </a:cubicBezTo>
                <a:cubicBezTo>
                  <a:pt x="400" y="250"/>
                  <a:pt x="400" y="250"/>
                  <a:pt x="400" y="250"/>
                </a:cubicBezTo>
                <a:cubicBezTo>
                  <a:pt x="400" y="246"/>
                  <a:pt x="402" y="242"/>
                  <a:pt x="405" y="239"/>
                </a:cubicBezTo>
                <a:cubicBezTo>
                  <a:pt x="409" y="235"/>
                  <a:pt x="413" y="234"/>
                  <a:pt x="417" y="234"/>
                </a:cubicBezTo>
                <a:cubicBezTo>
                  <a:pt x="451" y="234"/>
                  <a:pt x="451" y="234"/>
                  <a:pt x="451" y="234"/>
                </a:cubicBezTo>
                <a:cubicBezTo>
                  <a:pt x="455" y="234"/>
                  <a:pt x="459" y="235"/>
                  <a:pt x="462" y="239"/>
                </a:cubicBezTo>
                <a:cubicBezTo>
                  <a:pt x="466" y="242"/>
                  <a:pt x="467" y="246"/>
                  <a:pt x="467" y="250"/>
                </a:cubicBezTo>
                <a:lnTo>
                  <a:pt x="467" y="284"/>
                </a:lnTo>
                <a:close/>
                <a:moveTo>
                  <a:pt x="467" y="184"/>
                </a:moveTo>
                <a:cubicBezTo>
                  <a:pt x="467" y="188"/>
                  <a:pt x="466" y="192"/>
                  <a:pt x="462" y="195"/>
                </a:cubicBezTo>
                <a:cubicBezTo>
                  <a:pt x="459" y="199"/>
                  <a:pt x="455" y="200"/>
                  <a:pt x="451" y="200"/>
                </a:cubicBezTo>
                <a:cubicBezTo>
                  <a:pt x="417" y="200"/>
                  <a:pt x="417" y="200"/>
                  <a:pt x="417" y="200"/>
                </a:cubicBezTo>
                <a:cubicBezTo>
                  <a:pt x="413" y="200"/>
                  <a:pt x="409" y="199"/>
                  <a:pt x="405" y="195"/>
                </a:cubicBezTo>
                <a:cubicBezTo>
                  <a:pt x="402" y="192"/>
                  <a:pt x="400" y="188"/>
                  <a:pt x="400" y="184"/>
                </a:cubicBezTo>
                <a:cubicBezTo>
                  <a:pt x="400" y="150"/>
                  <a:pt x="400" y="150"/>
                  <a:pt x="400" y="150"/>
                </a:cubicBezTo>
                <a:cubicBezTo>
                  <a:pt x="400" y="146"/>
                  <a:pt x="402" y="142"/>
                  <a:pt x="405" y="138"/>
                </a:cubicBezTo>
                <a:cubicBezTo>
                  <a:pt x="409" y="135"/>
                  <a:pt x="413" y="133"/>
                  <a:pt x="417" y="133"/>
                </a:cubicBezTo>
                <a:cubicBezTo>
                  <a:pt x="451" y="133"/>
                  <a:pt x="451" y="133"/>
                  <a:pt x="451" y="133"/>
                </a:cubicBezTo>
                <a:cubicBezTo>
                  <a:pt x="455" y="133"/>
                  <a:pt x="459" y="135"/>
                  <a:pt x="462" y="138"/>
                </a:cubicBezTo>
                <a:cubicBezTo>
                  <a:pt x="466" y="142"/>
                  <a:pt x="467" y="146"/>
                  <a:pt x="467" y="150"/>
                </a:cubicBezTo>
                <a:lnTo>
                  <a:pt x="467" y="184"/>
                </a:lnTo>
                <a:close/>
                <a:moveTo>
                  <a:pt x="467" y="83"/>
                </a:moveTo>
                <a:cubicBezTo>
                  <a:pt x="467" y="88"/>
                  <a:pt x="466" y="92"/>
                  <a:pt x="462" y="95"/>
                </a:cubicBezTo>
                <a:cubicBezTo>
                  <a:pt x="459" y="98"/>
                  <a:pt x="455" y="100"/>
                  <a:pt x="451" y="100"/>
                </a:cubicBezTo>
                <a:cubicBezTo>
                  <a:pt x="417" y="100"/>
                  <a:pt x="417" y="100"/>
                  <a:pt x="417" y="100"/>
                </a:cubicBezTo>
                <a:cubicBezTo>
                  <a:pt x="413" y="100"/>
                  <a:pt x="409" y="98"/>
                  <a:pt x="405" y="95"/>
                </a:cubicBezTo>
                <a:cubicBezTo>
                  <a:pt x="402" y="92"/>
                  <a:pt x="400" y="88"/>
                  <a:pt x="400" y="83"/>
                </a:cubicBezTo>
                <a:cubicBezTo>
                  <a:pt x="400" y="50"/>
                  <a:pt x="400" y="50"/>
                  <a:pt x="400" y="50"/>
                </a:cubicBezTo>
                <a:cubicBezTo>
                  <a:pt x="400" y="46"/>
                  <a:pt x="402" y="42"/>
                  <a:pt x="405" y="38"/>
                </a:cubicBezTo>
                <a:cubicBezTo>
                  <a:pt x="409" y="35"/>
                  <a:pt x="413" y="33"/>
                  <a:pt x="417" y="33"/>
                </a:cubicBezTo>
                <a:cubicBezTo>
                  <a:pt x="451" y="33"/>
                  <a:pt x="451" y="33"/>
                  <a:pt x="451" y="33"/>
                </a:cubicBezTo>
                <a:cubicBezTo>
                  <a:pt x="455" y="33"/>
                  <a:pt x="459" y="35"/>
                  <a:pt x="462" y="38"/>
                </a:cubicBezTo>
                <a:cubicBezTo>
                  <a:pt x="466" y="42"/>
                  <a:pt x="467" y="46"/>
                  <a:pt x="467" y="50"/>
                </a:cubicBezTo>
                <a:lnTo>
                  <a:pt x="467" y="83"/>
                </a:lnTo>
                <a:close/>
                <a:moveTo>
                  <a:pt x="467" y="83"/>
                </a:moveTo>
                <a:cubicBezTo>
                  <a:pt x="467" y="83"/>
                  <a:pt x="467" y="83"/>
                  <a:pt x="467" y="8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0" name="Freeform 54"/>
          <p:cNvSpPr>
            <a:spLocks noEditPoints="1"/>
          </p:cNvSpPr>
          <p:nvPr/>
        </p:nvSpPr>
        <p:spPr bwMode="auto">
          <a:xfrm>
            <a:off x="15740632" y="4506216"/>
            <a:ext cx="1282502" cy="1272980"/>
          </a:xfrm>
          <a:custGeom>
            <a:avLst/>
            <a:gdLst>
              <a:gd name="T0" fmla="*/ 367 w 370"/>
              <a:gd name="T1" fmla="*/ 10 h 367"/>
              <a:gd name="T2" fmla="*/ 352 w 370"/>
              <a:gd name="T3" fmla="*/ 0 h 367"/>
              <a:gd name="T4" fmla="*/ 18 w 370"/>
              <a:gd name="T5" fmla="*/ 0 h 367"/>
              <a:gd name="T6" fmla="*/ 3 w 370"/>
              <a:gd name="T7" fmla="*/ 10 h 367"/>
              <a:gd name="T8" fmla="*/ 6 w 370"/>
              <a:gd name="T9" fmla="*/ 28 h 367"/>
              <a:gd name="T10" fmla="*/ 135 w 370"/>
              <a:gd name="T11" fmla="*/ 157 h 367"/>
              <a:gd name="T12" fmla="*/ 135 w 370"/>
              <a:gd name="T13" fmla="*/ 284 h 367"/>
              <a:gd name="T14" fmla="*/ 140 w 370"/>
              <a:gd name="T15" fmla="*/ 295 h 367"/>
              <a:gd name="T16" fmla="*/ 206 w 370"/>
              <a:gd name="T17" fmla="*/ 362 h 367"/>
              <a:gd name="T18" fmla="*/ 218 w 370"/>
              <a:gd name="T19" fmla="*/ 367 h 367"/>
              <a:gd name="T20" fmla="*/ 225 w 370"/>
              <a:gd name="T21" fmla="*/ 366 h 367"/>
              <a:gd name="T22" fmla="*/ 235 w 370"/>
              <a:gd name="T23" fmla="*/ 350 h 367"/>
              <a:gd name="T24" fmla="*/ 235 w 370"/>
              <a:gd name="T25" fmla="*/ 157 h 367"/>
              <a:gd name="T26" fmla="*/ 363 w 370"/>
              <a:gd name="T27" fmla="*/ 28 h 367"/>
              <a:gd name="T28" fmla="*/ 367 w 370"/>
              <a:gd name="T29" fmla="*/ 10 h 367"/>
              <a:gd name="T30" fmla="*/ 367 w 370"/>
              <a:gd name="T31" fmla="*/ 10 h 367"/>
              <a:gd name="T32" fmla="*/ 367 w 370"/>
              <a:gd name="T33" fmla="*/ 1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0" h="367">
                <a:moveTo>
                  <a:pt x="367" y="10"/>
                </a:moveTo>
                <a:cubicBezTo>
                  <a:pt x="364" y="3"/>
                  <a:pt x="359" y="0"/>
                  <a:pt x="35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1" y="0"/>
                  <a:pt x="6" y="3"/>
                  <a:pt x="3" y="10"/>
                </a:cubicBezTo>
                <a:cubicBezTo>
                  <a:pt x="0" y="17"/>
                  <a:pt x="1" y="23"/>
                  <a:pt x="6" y="28"/>
                </a:cubicBezTo>
                <a:cubicBezTo>
                  <a:pt x="135" y="157"/>
                  <a:pt x="135" y="157"/>
                  <a:pt x="135" y="157"/>
                </a:cubicBezTo>
                <a:cubicBezTo>
                  <a:pt x="135" y="284"/>
                  <a:pt x="135" y="284"/>
                  <a:pt x="135" y="284"/>
                </a:cubicBezTo>
                <a:cubicBezTo>
                  <a:pt x="135" y="288"/>
                  <a:pt x="136" y="292"/>
                  <a:pt x="140" y="295"/>
                </a:cubicBezTo>
                <a:cubicBezTo>
                  <a:pt x="206" y="362"/>
                  <a:pt x="206" y="362"/>
                  <a:pt x="206" y="362"/>
                </a:cubicBezTo>
                <a:cubicBezTo>
                  <a:pt x="210" y="365"/>
                  <a:pt x="213" y="367"/>
                  <a:pt x="218" y="367"/>
                </a:cubicBezTo>
                <a:cubicBezTo>
                  <a:pt x="220" y="367"/>
                  <a:pt x="222" y="367"/>
                  <a:pt x="225" y="366"/>
                </a:cubicBezTo>
                <a:cubicBezTo>
                  <a:pt x="231" y="363"/>
                  <a:pt x="235" y="358"/>
                  <a:pt x="235" y="350"/>
                </a:cubicBezTo>
                <a:cubicBezTo>
                  <a:pt x="235" y="157"/>
                  <a:pt x="235" y="157"/>
                  <a:pt x="235" y="157"/>
                </a:cubicBezTo>
                <a:cubicBezTo>
                  <a:pt x="363" y="28"/>
                  <a:pt x="363" y="28"/>
                  <a:pt x="363" y="28"/>
                </a:cubicBezTo>
                <a:cubicBezTo>
                  <a:pt x="369" y="23"/>
                  <a:pt x="370" y="17"/>
                  <a:pt x="367" y="10"/>
                </a:cubicBezTo>
                <a:close/>
                <a:moveTo>
                  <a:pt x="367" y="10"/>
                </a:moveTo>
                <a:cubicBezTo>
                  <a:pt x="367" y="10"/>
                  <a:pt x="367" y="10"/>
                  <a:pt x="367" y="1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3" name="Freeform 58"/>
          <p:cNvSpPr>
            <a:spLocks noEditPoints="1"/>
          </p:cNvSpPr>
          <p:nvPr/>
        </p:nvSpPr>
        <p:spPr bwMode="auto">
          <a:xfrm>
            <a:off x="1020431" y="7461685"/>
            <a:ext cx="1266631" cy="1085682"/>
          </a:xfrm>
          <a:custGeom>
            <a:avLst/>
            <a:gdLst>
              <a:gd name="T0" fmla="*/ 400 w 467"/>
              <a:gd name="T1" fmla="*/ 100 h 400"/>
              <a:gd name="T2" fmla="*/ 309 w 467"/>
              <a:gd name="T3" fmla="*/ 67 h 400"/>
              <a:gd name="T4" fmla="*/ 234 w 467"/>
              <a:gd name="T5" fmla="*/ 0 h 400"/>
              <a:gd name="T6" fmla="*/ 201 w 467"/>
              <a:gd name="T7" fmla="*/ 17 h 400"/>
              <a:gd name="T8" fmla="*/ 181 w 467"/>
              <a:gd name="T9" fmla="*/ 53 h 400"/>
              <a:gd name="T10" fmla="*/ 146 w 467"/>
              <a:gd name="T11" fmla="*/ 102 h 400"/>
              <a:gd name="T12" fmla="*/ 138 w 467"/>
              <a:gd name="T13" fmla="*/ 112 h 400"/>
              <a:gd name="T14" fmla="*/ 126 w 467"/>
              <a:gd name="T15" fmla="*/ 124 h 400"/>
              <a:gd name="T16" fmla="*/ 114 w 467"/>
              <a:gd name="T17" fmla="*/ 132 h 400"/>
              <a:gd name="T18" fmla="*/ 33 w 467"/>
              <a:gd name="T19" fmla="*/ 133 h 400"/>
              <a:gd name="T20" fmla="*/ 0 w 467"/>
              <a:gd name="T21" fmla="*/ 167 h 400"/>
              <a:gd name="T22" fmla="*/ 10 w 467"/>
              <a:gd name="T23" fmla="*/ 357 h 400"/>
              <a:gd name="T24" fmla="*/ 108 w 467"/>
              <a:gd name="T25" fmla="*/ 367 h 400"/>
              <a:gd name="T26" fmla="*/ 251 w 467"/>
              <a:gd name="T27" fmla="*/ 400 h 400"/>
              <a:gd name="T28" fmla="*/ 332 w 467"/>
              <a:gd name="T29" fmla="*/ 322 h 400"/>
              <a:gd name="T30" fmla="*/ 347 w 467"/>
              <a:gd name="T31" fmla="*/ 265 h 400"/>
              <a:gd name="T32" fmla="*/ 400 w 467"/>
              <a:gd name="T33" fmla="*/ 234 h 400"/>
              <a:gd name="T34" fmla="*/ 467 w 467"/>
              <a:gd name="T35" fmla="*/ 167 h 400"/>
              <a:gd name="T36" fmla="*/ 62 w 467"/>
              <a:gd name="T37" fmla="*/ 329 h 400"/>
              <a:gd name="T38" fmla="*/ 38 w 467"/>
              <a:gd name="T39" fmla="*/ 329 h 400"/>
              <a:gd name="T40" fmla="*/ 38 w 467"/>
              <a:gd name="T41" fmla="*/ 305 h 400"/>
              <a:gd name="T42" fmla="*/ 62 w 467"/>
              <a:gd name="T43" fmla="*/ 305 h 400"/>
              <a:gd name="T44" fmla="*/ 62 w 467"/>
              <a:gd name="T45" fmla="*/ 329 h 400"/>
              <a:gd name="T46" fmla="*/ 400 w 467"/>
              <a:gd name="T47" fmla="*/ 200 h 400"/>
              <a:gd name="T48" fmla="*/ 321 w 467"/>
              <a:gd name="T49" fmla="*/ 213 h 400"/>
              <a:gd name="T50" fmla="*/ 309 w 467"/>
              <a:gd name="T51" fmla="*/ 258 h 400"/>
              <a:gd name="T52" fmla="*/ 310 w 467"/>
              <a:gd name="T53" fmla="*/ 295 h 400"/>
              <a:gd name="T54" fmla="*/ 299 w 467"/>
              <a:gd name="T55" fmla="*/ 324 h 400"/>
              <a:gd name="T56" fmla="*/ 202 w 467"/>
              <a:gd name="T57" fmla="*/ 359 h 400"/>
              <a:gd name="T58" fmla="*/ 108 w 467"/>
              <a:gd name="T59" fmla="*/ 334 h 400"/>
              <a:gd name="T60" fmla="*/ 100 w 467"/>
              <a:gd name="T61" fmla="*/ 167 h 400"/>
              <a:gd name="T62" fmla="*/ 145 w 467"/>
              <a:gd name="T63" fmla="*/ 152 h 400"/>
              <a:gd name="T64" fmla="*/ 200 w 467"/>
              <a:gd name="T65" fmla="*/ 87 h 400"/>
              <a:gd name="T66" fmla="*/ 234 w 467"/>
              <a:gd name="T67" fmla="*/ 33 h 400"/>
              <a:gd name="T68" fmla="*/ 275 w 467"/>
              <a:gd name="T69" fmla="*/ 67 h 400"/>
              <a:gd name="T70" fmla="*/ 263 w 467"/>
              <a:gd name="T71" fmla="*/ 106 h 400"/>
              <a:gd name="T72" fmla="*/ 250 w 467"/>
              <a:gd name="T73" fmla="*/ 133 h 400"/>
              <a:gd name="T74" fmla="*/ 424 w 467"/>
              <a:gd name="T75" fmla="*/ 144 h 400"/>
              <a:gd name="T76" fmla="*/ 424 w 467"/>
              <a:gd name="T77" fmla="*/ 190 h 400"/>
              <a:gd name="T78" fmla="*/ 424 w 467"/>
              <a:gd name="T79" fmla="*/ 19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7" h="400">
                <a:moveTo>
                  <a:pt x="447" y="120"/>
                </a:moveTo>
                <a:cubicBezTo>
                  <a:pt x="434" y="107"/>
                  <a:pt x="419" y="100"/>
                  <a:pt x="400" y="100"/>
                </a:cubicBezTo>
                <a:cubicBezTo>
                  <a:pt x="303" y="100"/>
                  <a:pt x="303" y="100"/>
                  <a:pt x="303" y="100"/>
                </a:cubicBezTo>
                <a:cubicBezTo>
                  <a:pt x="307" y="90"/>
                  <a:pt x="309" y="79"/>
                  <a:pt x="309" y="67"/>
                </a:cubicBezTo>
                <a:cubicBezTo>
                  <a:pt x="309" y="46"/>
                  <a:pt x="302" y="29"/>
                  <a:pt x="287" y="17"/>
                </a:cubicBezTo>
                <a:cubicBezTo>
                  <a:pt x="273" y="6"/>
                  <a:pt x="255" y="0"/>
                  <a:pt x="234" y="0"/>
                </a:cubicBezTo>
                <a:cubicBezTo>
                  <a:pt x="227" y="0"/>
                  <a:pt x="221" y="2"/>
                  <a:pt x="215" y="5"/>
                </a:cubicBezTo>
                <a:cubicBezTo>
                  <a:pt x="210" y="8"/>
                  <a:pt x="205" y="12"/>
                  <a:pt x="201" y="17"/>
                </a:cubicBezTo>
                <a:cubicBezTo>
                  <a:pt x="197" y="23"/>
                  <a:pt x="194" y="28"/>
                  <a:pt x="191" y="34"/>
                </a:cubicBezTo>
                <a:cubicBezTo>
                  <a:pt x="188" y="39"/>
                  <a:pt x="184" y="46"/>
                  <a:pt x="181" y="53"/>
                </a:cubicBezTo>
                <a:cubicBezTo>
                  <a:pt x="177" y="60"/>
                  <a:pt x="175" y="65"/>
                  <a:pt x="172" y="69"/>
                </a:cubicBezTo>
                <a:cubicBezTo>
                  <a:pt x="166" y="78"/>
                  <a:pt x="158" y="90"/>
                  <a:pt x="146" y="102"/>
                </a:cubicBezTo>
                <a:cubicBezTo>
                  <a:pt x="146" y="103"/>
                  <a:pt x="145" y="104"/>
                  <a:pt x="143" y="107"/>
                </a:cubicBezTo>
                <a:cubicBezTo>
                  <a:pt x="141" y="109"/>
                  <a:pt x="139" y="111"/>
                  <a:pt x="138" y="112"/>
                </a:cubicBezTo>
                <a:cubicBezTo>
                  <a:pt x="136" y="114"/>
                  <a:pt x="135" y="116"/>
                  <a:pt x="132" y="118"/>
                </a:cubicBezTo>
                <a:cubicBezTo>
                  <a:pt x="130" y="121"/>
                  <a:pt x="128" y="122"/>
                  <a:pt x="126" y="124"/>
                </a:cubicBezTo>
                <a:cubicBezTo>
                  <a:pt x="124" y="125"/>
                  <a:pt x="122" y="127"/>
                  <a:pt x="120" y="129"/>
                </a:cubicBezTo>
                <a:cubicBezTo>
                  <a:pt x="118" y="130"/>
                  <a:pt x="116" y="132"/>
                  <a:pt x="114" y="132"/>
                </a:cubicBezTo>
                <a:cubicBezTo>
                  <a:pt x="112" y="133"/>
                  <a:pt x="110" y="133"/>
                  <a:pt x="108" y="133"/>
                </a:cubicBezTo>
                <a:cubicBezTo>
                  <a:pt x="33" y="133"/>
                  <a:pt x="33" y="133"/>
                  <a:pt x="33" y="133"/>
                </a:cubicBezTo>
                <a:cubicBezTo>
                  <a:pt x="24" y="133"/>
                  <a:pt x="16" y="137"/>
                  <a:pt x="10" y="143"/>
                </a:cubicBezTo>
                <a:cubicBezTo>
                  <a:pt x="3" y="150"/>
                  <a:pt x="0" y="158"/>
                  <a:pt x="0" y="167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43"/>
                  <a:pt x="3" y="351"/>
                  <a:pt x="10" y="357"/>
                </a:cubicBezTo>
                <a:cubicBezTo>
                  <a:pt x="16" y="364"/>
                  <a:pt x="24" y="367"/>
                  <a:pt x="33" y="367"/>
                </a:cubicBezTo>
                <a:cubicBezTo>
                  <a:pt x="108" y="367"/>
                  <a:pt x="108" y="367"/>
                  <a:pt x="108" y="367"/>
                </a:cubicBezTo>
                <a:cubicBezTo>
                  <a:pt x="119" y="367"/>
                  <a:pt x="138" y="372"/>
                  <a:pt x="167" y="382"/>
                </a:cubicBezTo>
                <a:cubicBezTo>
                  <a:pt x="199" y="394"/>
                  <a:pt x="227" y="400"/>
                  <a:pt x="251" y="400"/>
                </a:cubicBezTo>
                <a:cubicBezTo>
                  <a:pt x="275" y="400"/>
                  <a:pt x="295" y="393"/>
                  <a:pt x="310" y="379"/>
                </a:cubicBezTo>
                <a:cubicBezTo>
                  <a:pt x="325" y="365"/>
                  <a:pt x="332" y="346"/>
                  <a:pt x="332" y="322"/>
                </a:cubicBezTo>
                <a:cubicBezTo>
                  <a:pt x="342" y="309"/>
                  <a:pt x="348" y="293"/>
                  <a:pt x="348" y="276"/>
                </a:cubicBezTo>
                <a:cubicBezTo>
                  <a:pt x="348" y="272"/>
                  <a:pt x="347" y="268"/>
                  <a:pt x="347" y="265"/>
                </a:cubicBezTo>
                <a:cubicBezTo>
                  <a:pt x="352" y="255"/>
                  <a:pt x="356" y="244"/>
                  <a:pt x="356" y="234"/>
                </a:cubicBezTo>
                <a:cubicBezTo>
                  <a:pt x="400" y="234"/>
                  <a:pt x="400" y="234"/>
                  <a:pt x="400" y="234"/>
                </a:cubicBezTo>
                <a:cubicBezTo>
                  <a:pt x="419" y="234"/>
                  <a:pt x="434" y="227"/>
                  <a:pt x="448" y="214"/>
                </a:cubicBezTo>
                <a:cubicBezTo>
                  <a:pt x="461" y="201"/>
                  <a:pt x="467" y="185"/>
                  <a:pt x="467" y="167"/>
                </a:cubicBezTo>
                <a:cubicBezTo>
                  <a:pt x="467" y="149"/>
                  <a:pt x="461" y="133"/>
                  <a:pt x="447" y="120"/>
                </a:cubicBezTo>
                <a:close/>
                <a:moveTo>
                  <a:pt x="62" y="329"/>
                </a:moveTo>
                <a:cubicBezTo>
                  <a:pt x="58" y="332"/>
                  <a:pt x="55" y="334"/>
                  <a:pt x="50" y="334"/>
                </a:cubicBezTo>
                <a:cubicBezTo>
                  <a:pt x="46" y="334"/>
                  <a:pt x="42" y="332"/>
                  <a:pt x="38" y="329"/>
                </a:cubicBezTo>
                <a:cubicBezTo>
                  <a:pt x="35" y="325"/>
                  <a:pt x="33" y="322"/>
                  <a:pt x="33" y="317"/>
                </a:cubicBezTo>
                <a:cubicBezTo>
                  <a:pt x="33" y="313"/>
                  <a:pt x="35" y="309"/>
                  <a:pt x="38" y="305"/>
                </a:cubicBezTo>
                <a:cubicBezTo>
                  <a:pt x="42" y="302"/>
                  <a:pt x="46" y="300"/>
                  <a:pt x="50" y="300"/>
                </a:cubicBezTo>
                <a:cubicBezTo>
                  <a:pt x="55" y="300"/>
                  <a:pt x="58" y="302"/>
                  <a:pt x="62" y="305"/>
                </a:cubicBezTo>
                <a:cubicBezTo>
                  <a:pt x="65" y="309"/>
                  <a:pt x="67" y="313"/>
                  <a:pt x="67" y="317"/>
                </a:cubicBezTo>
                <a:cubicBezTo>
                  <a:pt x="67" y="322"/>
                  <a:pt x="65" y="325"/>
                  <a:pt x="62" y="329"/>
                </a:cubicBezTo>
                <a:close/>
                <a:moveTo>
                  <a:pt x="424" y="190"/>
                </a:moveTo>
                <a:cubicBezTo>
                  <a:pt x="417" y="197"/>
                  <a:pt x="409" y="200"/>
                  <a:pt x="400" y="200"/>
                </a:cubicBezTo>
                <a:cubicBezTo>
                  <a:pt x="314" y="200"/>
                  <a:pt x="314" y="200"/>
                  <a:pt x="314" y="200"/>
                </a:cubicBezTo>
                <a:cubicBezTo>
                  <a:pt x="317" y="203"/>
                  <a:pt x="319" y="207"/>
                  <a:pt x="321" y="213"/>
                </a:cubicBezTo>
                <a:cubicBezTo>
                  <a:pt x="322" y="218"/>
                  <a:pt x="323" y="223"/>
                  <a:pt x="323" y="227"/>
                </a:cubicBezTo>
                <a:cubicBezTo>
                  <a:pt x="323" y="239"/>
                  <a:pt x="319" y="249"/>
                  <a:pt x="309" y="258"/>
                </a:cubicBezTo>
                <a:cubicBezTo>
                  <a:pt x="313" y="264"/>
                  <a:pt x="314" y="270"/>
                  <a:pt x="314" y="276"/>
                </a:cubicBezTo>
                <a:cubicBezTo>
                  <a:pt x="314" y="283"/>
                  <a:pt x="313" y="289"/>
                  <a:pt x="310" y="295"/>
                </a:cubicBezTo>
                <a:cubicBezTo>
                  <a:pt x="307" y="302"/>
                  <a:pt x="302" y="306"/>
                  <a:pt x="297" y="309"/>
                </a:cubicBezTo>
                <a:cubicBezTo>
                  <a:pt x="298" y="314"/>
                  <a:pt x="299" y="319"/>
                  <a:pt x="299" y="324"/>
                </a:cubicBezTo>
                <a:cubicBezTo>
                  <a:pt x="299" y="353"/>
                  <a:pt x="282" y="367"/>
                  <a:pt x="249" y="367"/>
                </a:cubicBezTo>
                <a:cubicBezTo>
                  <a:pt x="235" y="367"/>
                  <a:pt x="220" y="364"/>
                  <a:pt x="202" y="359"/>
                </a:cubicBezTo>
                <a:cubicBezTo>
                  <a:pt x="185" y="353"/>
                  <a:pt x="169" y="348"/>
                  <a:pt x="152" y="342"/>
                </a:cubicBezTo>
                <a:cubicBezTo>
                  <a:pt x="135" y="336"/>
                  <a:pt x="121" y="334"/>
                  <a:pt x="108" y="334"/>
                </a:cubicBezTo>
                <a:cubicBezTo>
                  <a:pt x="100" y="334"/>
                  <a:pt x="100" y="334"/>
                  <a:pt x="100" y="334"/>
                </a:cubicBezTo>
                <a:cubicBezTo>
                  <a:pt x="100" y="167"/>
                  <a:pt x="100" y="167"/>
                  <a:pt x="100" y="167"/>
                </a:cubicBezTo>
                <a:cubicBezTo>
                  <a:pt x="108" y="167"/>
                  <a:pt x="108" y="167"/>
                  <a:pt x="108" y="167"/>
                </a:cubicBezTo>
                <a:cubicBezTo>
                  <a:pt x="121" y="167"/>
                  <a:pt x="133" y="162"/>
                  <a:pt x="145" y="152"/>
                </a:cubicBezTo>
                <a:cubicBezTo>
                  <a:pt x="150" y="148"/>
                  <a:pt x="159" y="138"/>
                  <a:pt x="171" y="124"/>
                </a:cubicBezTo>
                <a:cubicBezTo>
                  <a:pt x="184" y="110"/>
                  <a:pt x="194" y="98"/>
                  <a:pt x="200" y="87"/>
                </a:cubicBezTo>
                <a:cubicBezTo>
                  <a:pt x="203" y="83"/>
                  <a:pt x="206" y="77"/>
                  <a:pt x="210" y="70"/>
                </a:cubicBezTo>
                <a:cubicBezTo>
                  <a:pt x="222" y="45"/>
                  <a:pt x="229" y="33"/>
                  <a:pt x="234" y="33"/>
                </a:cubicBezTo>
                <a:cubicBezTo>
                  <a:pt x="246" y="33"/>
                  <a:pt x="256" y="36"/>
                  <a:pt x="264" y="41"/>
                </a:cubicBezTo>
                <a:cubicBezTo>
                  <a:pt x="271" y="47"/>
                  <a:pt x="275" y="55"/>
                  <a:pt x="275" y="67"/>
                </a:cubicBezTo>
                <a:cubicBezTo>
                  <a:pt x="275" y="74"/>
                  <a:pt x="274" y="82"/>
                  <a:pt x="271" y="89"/>
                </a:cubicBezTo>
                <a:cubicBezTo>
                  <a:pt x="269" y="96"/>
                  <a:pt x="266" y="102"/>
                  <a:pt x="263" y="106"/>
                </a:cubicBezTo>
                <a:cubicBezTo>
                  <a:pt x="260" y="111"/>
                  <a:pt x="257" y="116"/>
                  <a:pt x="254" y="121"/>
                </a:cubicBezTo>
                <a:cubicBezTo>
                  <a:pt x="252" y="126"/>
                  <a:pt x="250" y="130"/>
                  <a:pt x="250" y="133"/>
                </a:cubicBezTo>
                <a:cubicBezTo>
                  <a:pt x="400" y="133"/>
                  <a:pt x="400" y="133"/>
                  <a:pt x="400" y="133"/>
                </a:cubicBezTo>
                <a:cubicBezTo>
                  <a:pt x="409" y="133"/>
                  <a:pt x="417" y="137"/>
                  <a:pt x="424" y="144"/>
                </a:cubicBezTo>
                <a:cubicBezTo>
                  <a:pt x="430" y="150"/>
                  <a:pt x="434" y="158"/>
                  <a:pt x="434" y="167"/>
                </a:cubicBezTo>
                <a:cubicBezTo>
                  <a:pt x="434" y="176"/>
                  <a:pt x="431" y="184"/>
                  <a:pt x="424" y="190"/>
                </a:cubicBezTo>
                <a:close/>
                <a:moveTo>
                  <a:pt x="424" y="190"/>
                </a:moveTo>
                <a:cubicBezTo>
                  <a:pt x="424" y="190"/>
                  <a:pt x="424" y="190"/>
                  <a:pt x="424" y="19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66" name="Freeform 62"/>
          <p:cNvSpPr>
            <a:spLocks noEditPoints="1"/>
          </p:cNvSpPr>
          <p:nvPr/>
        </p:nvSpPr>
        <p:spPr bwMode="auto">
          <a:xfrm>
            <a:off x="3956852" y="7268038"/>
            <a:ext cx="1276153" cy="1472973"/>
          </a:xfrm>
          <a:custGeom>
            <a:avLst/>
            <a:gdLst>
              <a:gd name="T0" fmla="*/ 365 w 368"/>
              <a:gd name="T1" fmla="*/ 27 h 425"/>
              <a:gd name="T2" fmla="*/ 360 w 368"/>
              <a:gd name="T3" fmla="*/ 25 h 425"/>
              <a:gd name="T4" fmla="*/ 358 w 368"/>
              <a:gd name="T5" fmla="*/ 25 h 425"/>
              <a:gd name="T6" fmla="*/ 241 w 368"/>
              <a:gd name="T7" fmla="*/ 50 h 425"/>
              <a:gd name="T8" fmla="*/ 236 w 368"/>
              <a:gd name="T9" fmla="*/ 53 h 425"/>
              <a:gd name="T10" fmla="*/ 235 w 368"/>
              <a:gd name="T11" fmla="*/ 58 h 425"/>
              <a:gd name="T12" fmla="*/ 156 w 368"/>
              <a:gd name="T13" fmla="*/ 58 h 425"/>
              <a:gd name="T14" fmla="*/ 160 w 368"/>
              <a:gd name="T15" fmla="*/ 42 h 425"/>
              <a:gd name="T16" fmla="*/ 147 w 368"/>
              <a:gd name="T17" fmla="*/ 12 h 425"/>
              <a:gd name="T18" fmla="*/ 118 w 368"/>
              <a:gd name="T19" fmla="*/ 0 h 425"/>
              <a:gd name="T20" fmla="*/ 88 w 368"/>
              <a:gd name="T21" fmla="*/ 12 h 425"/>
              <a:gd name="T22" fmla="*/ 76 w 368"/>
              <a:gd name="T23" fmla="*/ 42 h 425"/>
              <a:gd name="T24" fmla="*/ 83 w 368"/>
              <a:gd name="T25" fmla="*/ 64 h 425"/>
              <a:gd name="T26" fmla="*/ 54 w 368"/>
              <a:gd name="T27" fmla="*/ 78 h 425"/>
              <a:gd name="T28" fmla="*/ 32 w 368"/>
              <a:gd name="T29" fmla="*/ 95 h 425"/>
              <a:gd name="T30" fmla="*/ 16 w 368"/>
              <a:gd name="T31" fmla="*/ 114 h 425"/>
              <a:gd name="T32" fmla="*/ 7 w 368"/>
              <a:gd name="T33" fmla="*/ 127 h 425"/>
              <a:gd name="T34" fmla="*/ 3 w 368"/>
              <a:gd name="T35" fmla="*/ 134 h 425"/>
              <a:gd name="T36" fmla="*/ 2 w 368"/>
              <a:gd name="T37" fmla="*/ 147 h 425"/>
              <a:gd name="T38" fmla="*/ 10 w 368"/>
              <a:gd name="T39" fmla="*/ 157 h 425"/>
              <a:gd name="T40" fmla="*/ 18 w 368"/>
              <a:gd name="T41" fmla="*/ 159 h 425"/>
              <a:gd name="T42" fmla="*/ 33 w 368"/>
              <a:gd name="T43" fmla="*/ 149 h 425"/>
              <a:gd name="T44" fmla="*/ 36 w 368"/>
              <a:gd name="T45" fmla="*/ 143 h 425"/>
              <a:gd name="T46" fmla="*/ 47 w 368"/>
              <a:gd name="T47" fmla="*/ 129 h 425"/>
              <a:gd name="T48" fmla="*/ 64 w 368"/>
              <a:gd name="T49" fmla="*/ 112 h 425"/>
              <a:gd name="T50" fmla="*/ 88 w 368"/>
              <a:gd name="T51" fmla="*/ 98 h 425"/>
              <a:gd name="T52" fmla="*/ 118 w 368"/>
              <a:gd name="T53" fmla="*/ 92 h 425"/>
              <a:gd name="T54" fmla="*/ 126 w 368"/>
              <a:gd name="T55" fmla="*/ 92 h 425"/>
              <a:gd name="T56" fmla="*/ 126 w 368"/>
              <a:gd name="T57" fmla="*/ 121 h 425"/>
              <a:gd name="T58" fmla="*/ 84 w 368"/>
              <a:gd name="T59" fmla="*/ 151 h 425"/>
              <a:gd name="T60" fmla="*/ 68 w 368"/>
              <a:gd name="T61" fmla="*/ 200 h 425"/>
              <a:gd name="T62" fmla="*/ 68 w 368"/>
              <a:gd name="T63" fmla="*/ 409 h 425"/>
              <a:gd name="T64" fmla="*/ 73 w 368"/>
              <a:gd name="T65" fmla="*/ 421 h 425"/>
              <a:gd name="T66" fmla="*/ 84 w 368"/>
              <a:gd name="T67" fmla="*/ 425 h 425"/>
              <a:gd name="T68" fmla="*/ 218 w 368"/>
              <a:gd name="T69" fmla="*/ 425 h 425"/>
              <a:gd name="T70" fmla="*/ 230 w 368"/>
              <a:gd name="T71" fmla="*/ 421 h 425"/>
              <a:gd name="T72" fmla="*/ 235 w 368"/>
              <a:gd name="T73" fmla="*/ 409 h 425"/>
              <a:gd name="T74" fmla="*/ 235 w 368"/>
              <a:gd name="T75" fmla="*/ 200 h 425"/>
              <a:gd name="T76" fmla="*/ 216 w 368"/>
              <a:gd name="T77" fmla="*/ 147 h 425"/>
              <a:gd name="T78" fmla="*/ 168 w 368"/>
              <a:gd name="T79" fmla="*/ 118 h 425"/>
              <a:gd name="T80" fmla="*/ 168 w 368"/>
              <a:gd name="T81" fmla="*/ 92 h 425"/>
              <a:gd name="T82" fmla="*/ 235 w 368"/>
              <a:gd name="T83" fmla="*/ 92 h 425"/>
              <a:gd name="T84" fmla="*/ 236 w 368"/>
              <a:gd name="T85" fmla="*/ 97 h 425"/>
              <a:gd name="T86" fmla="*/ 241 w 368"/>
              <a:gd name="T87" fmla="*/ 100 h 425"/>
              <a:gd name="T88" fmla="*/ 358 w 368"/>
              <a:gd name="T89" fmla="*/ 125 h 425"/>
              <a:gd name="T90" fmla="*/ 360 w 368"/>
              <a:gd name="T91" fmla="*/ 125 h 425"/>
              <a:gd name="T92" fmla="*/ 365 w 368"/>
              <a:gd name="T93" fmla="*/ 123 h 425"/>
              <a:gd name="T94" fmla="*/ 368 w 368"/>
              <a:gd name="T95" fmla="*/ 117 h 425"/>
              <a:gd name="T96" fmla="*/ 368 w 368"/>
              <a:gd name="T97" fmla="*/ 33 h 425"/>
              <a:gd name="T98" fmla="*/ 365 w 368"/>
              <a:gd name="T99" fmla="*/ 27 h 425"/>
              <a:gd name="T100" fmla="*/ 130 w 368"/>
              <a:gd name="T101" fmla="*/ 53 h 425"/>
              <a:gd name="T102" fmla="*/ 118 w 368"/>
              <a:gd name="T103" fmla="*/ 58 h 425"/>
              <a:gd name="T104" fmla="*/ 106 w 368"/>
              <a:gd name="T105" fmla="*/ 53 h 425"/>
              <a:gd name="T106" fmla="*/ 101 w 368"/>
              <a:gd name="T107" fmla="*/ 42 h 425"/>
              <a:gd name="T108" fmla="*/ 106 w 368"/>
              <a:gd name="T109" fmla="*/ 30 h 425"/>
              <a:gd name="T110" fmla="*/ 118 w 368"/>
              <a:gd name="T111" fmla="*/ 25 h 425"/>
              <a:gd name="T112" fmla="*/ 130 w 368"/>
              <a:gd name="T113" fmla="*/ 30 h 425"/>
              <a:gd name="T114" fmla="*/ 135 w 368"/>
              <a:gd name="T115" fmla="*/ 42 h 425"/>
              <a:gd name="T116" fmla="*/ 130 w 368"/>
              <a:gd name="T117" fmla="*/ 53 h 425"/>
              <a:gd name="T118" fmla="*/ 130 w 368"/>
              <a:gd name="T119" fmla="*/ 53 h 425"/>
              <a:gd name="T120" fmla="*/ 130 w 368"/>
              <a:gd name="T121" fmla="*/ 53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8" h="425">
                <a:moveTo>
                  <a:pt x="365" y="27"/>
                </a:moveTo>
                <a:cubicBezTo>
                  <a:pt x="364" y="26"/>
                  <a:pt x="362" y="25"/>
                  <a:pt x="360" y="25"/>
                </a:cubicBezTo>
                <a:cubicBezTo>
                  <a:pt x="359" y="25"/>
                  <a:pt x="358" y="25"/>
                  <a:pt x="358" y="25"/>
                </a:cubicBezTo>
                <a:cubicBezTo>
                  <a:pt x="241" y="50"/>
                  <a:pt x="241" y="50"/>
                  <a:pt x="241" y="50"/>
                </a:cubicBezTo>
                <a:cubicBezTo>
                  <a:pt x="239" y="51"/>
                  <a:pt x="238" y="52"/>
                  <a:pt x="236" y="53"/>
                </a:cubicBezTo>
                <a:cubicBezTo>
                  <a:pt x="235" y="55"/>
                  <a:pt x="235" y="56"/>
                  <a:pt x="235" y="58"/>
                </a:cubicBezTo>
                <a:cubicBezTo>
                  <a:pt x="156" y="58"/>
                  <a:pt x="156" y="58"/>
                  <a:pt x="156" y="58"/>
                </a:cubicBezTo>
                <a:cubicBezTo>
                  <a:pt x="158" y="53"/>
                  <a:pt x="160" y="47"/>
                  <a:pt x="160" y="42"/>
                </a:cubicBezTo>
                <a:cubicBezTo>
                  <a:pt x="160" y="30"/>
                  <a:pt x="155" y="20"/>
                  <a:pt x="147" y="12"/>
                </a:cubicBezTo>
                <a:cubicBezTo>
                  <a:pt x="139" y="4"/>
                  <a:pt x="129" y="0"/>
                  <a:pt x="118" y="0"/>
                </a:cubicBezTo>
                <a:cubicBezTo>
                  <a:pt x="106" y="0"/>
                  <a:pt x="97" y="4"/>
                  <a:pt x="88" y="12"/>
                </a:cubicBezTo>
                <a:cubicBezTo>
                  <a:pt x="80" y="20"/>
                  <a:pt x="76" y="30"/>
                  <a:pt x="76" y="42"/>
                </a:cubicBezTo>
                <a:cubicBezTo>
                  <a:pt x="76" y="49"/>
                  <a:pt x="78" y="57"/>
                  <a:pt x="83" y="64"/>
                </a:cubicBezTo>
                <a:cubicBezTo>
                  <a:pt x="73" y="67"/>
                  <a:pt x="63" y="72"/>
                  <a:pt x="54" y="78"/>
                </a:cubicBezTo>
                <a:cubicBezTo>
                  <a:pt x="45" y="84"/>
                  <a:pt x="38" y="90"/>
                  <a:pt x="32" y="95"/>
                </a:cubicBezTo>
                <a:cubicBezTo>
                  <a:pt x="27" y="101"/>
                  <a:pt x="21" y="107"/>
                  <a:pt x="16" y="114"/>
                </a:cubicBezTo>
                <a:cubicBezTo>
                  <a:pt x="12" y="120"/>
                  <a:pt x="8" y="125"/>
                  <a:pt x="7" y="127"/>
                </a:cubicBezTo>
                <a:cubicBezTo>
                  <a:pt x="5" y="130"/>
                  <a:pt x="4" y="133"/>
                  <a:pt x="3" y="134"/>
                </a:cubicBezTo>
                <a:cubicBezTo>
                  <a:pt x="1" y="138"/>
                  <a:pt x="0" y="143"/>
                  <a:pt x="2" y="147"/>
                </a:cubicBezTo>
                <a:cubicBezTo>
                  <a:pt x="3" y="151"/>
                  <a:pt x="6" y="155"/>
                  <a:pt x="10" y="157"/>
                </a:cubicBezTo>
                <a:cubicBezTo>
                  <a:pt x="12" y="158"/>
                  <a:pt x="15" y="159"/>
                  <a:pt x="18" y="159"/>
                </a:cubicBezTo>
                <a:cubicBezTo>
                  <a:pt x="25" y="159"/>
                  <a:pt x="30" y="155"/>
                  <a:pt x="33" y="149"/>
                </a:cubicBezTo>
                <a:cubicBezTo>
                  <a:pt x="33" y="148"/>
                  <a:pt x="34" y="146"/>
                  <a:pt x="36" y="143"/>
                </a:cubicBezTo>
                <a:cubicBezTo>
                  <a:pt x="38" y="140"/>
                  <a:pt x="41" y="135"/>
                  <a:pt x="47" y="129"/>
                </a:cubicBezTo>
                <a:cubicBezTo>
                  <a:pt x="52" y="123"/>
                  <a:pt x="58" y="117"/>
                  <a:pt x="64" y="112"/>
                </a:cubicBezTo>
                <a:cubicBezTo>
                  <a:pt x="70" y="107"/>
                  <a:pt x="78" y="102"/>
                  <a:pt x="88" y="98"/>
                </a:cubicBezTo>
                <a:cubicBezTo>
                  <a:pt x="98" y="94"/>
                  <a:pt x="108" y="92"/>
                  <a:pt x="118" y="92"/>
                </a:cubicBezTo>
                <a:cubicBezTo>
                  <a:pt x="126" y="92"/>
                  <a:pt x="126" y="92"/>
                  <a:pt x="126" y="92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109" y="126"/>
                  <a:pt x="95" y="136"/>
                  <a:pt x="84" y="151"/>
                </a:cubicBezTo>
                <a:cubicBezTo>
                  <a:pt x="73" y="165"/>
                  <a:pt x="68" y="182"/>
                  <a:pt x="68" y="200"/>
                </a:cubicBezTo>
                <a:cubicBezTo>
                  <a:pt x="68" y="409"/>
                  <a:pt x="68" y="409"/>
                  <a:pt x="68" y="409"/>
                </a:cubicBezTo>
                <a:cubicBezTo>
                  <a:pt x="68" y="413"/>
                  <a:pt x="69" y="417"/>
                  <a:pt x="73" y="421"/>
                </a:cubicBezTo>
                <a:cubicBezTo>
                  <a:pt x="76" y="424"/>
                  <a:pt x="80" y="425"/>
                  <a:pt x="84" y="425"/>
                </a:cubicBezTo>
                <a:cubicBezTo>
                  <a:pt x="218" y="425"/>
                  <a:pt x="218" y="425"/>
                  <a:pt x="218" y="425"/>
                </a:cubicBezTo>
                <a:cubicBezTo>
                  <a:pt x="222" y="425"/>
                  <a:pt x="226" y="424"/>
                  <a:pt x="230" y="421"/>
                </a:cubicBezTo>
                <a:cubicBezTo>
                  <a:pt x="233" y="417"/>
                  <a:pt x="235" y="413"/>
                  <a:pt x="235" y="409"/>
                </a:cubicBezTo>
                <a:cubicBezTo>
                  <a:pt x="235" y="200"/>
                  <a:pt x="235" y="200"/>
                  <a:pt x="235" y="200"/>
                </a:cubicBezTo>
                <a:cubicBezTo>
                  <a:pt x="235" y="180"/>
                  <a:pt x="228" y="163"/>
                  <a:pt x="216" y="147"/>
                </a:cubicBezTo>
                <a:cubicBezTo>
                  <a:pt x="203" y="132"/>
                  <a:pt x="187" y="122"/>
                  <a:pt x="168" y="118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235" y="92"/>
                  <a:pt x="235" y="92"/>
                  <a:pt x="235" y="92"/>
                </a:cubicBezTo>
                <a:cubicBezTo>
                  <a:pt x="235" y="94"/>
                  <a:pt x="235" y="95"/>
                  <a:pt x="236" y="97"/>
                </a:cubicBezTo>
                <a:cubicBezTo>
                  <a:pt x="238" y="99"/>
                  <a:pt x="239" y="99"/>
                  <a:pt x="241" y="100"/>
                </a:cubicBezTo>
                <a:cubicBezTo>
                  <a:pt x="358" y="125"/>
                  <a:pt x="358" y="125"/>
                  <a:pt x="358" y="125"/>
                </a:cubicBezTo>
                <a:cubicBezTo>
                  <a:pt x="358" y="125"/>
                  <a:pt x="359" y="125"/>
                  <a:pt x="360" y="125"/>
                </a:cubicBezTo>
                <a:cubicBezTo>
                  <a:pt x="362" y="125"/>
                  <a:pt x="364" y="125"/>
                  <a:pt x="365" y="123"/>
                </a:cubicBezTo>
                <a:cubicBezTo>
                  <a:pt x="367" y="122"/>
                  <a:pt x="368" y="120"/>
                  <a:pt x="368" y="117"/>
                </a:cubicBezTo>
                <a:cubicBezTo>
                  <a:pt x="368" y="33"/>
                  <a:pt x="368" y="33"/>
                  <a:pt x="368" y="33"/>
                </a:cubicBezTo>
                <a:cubicBezTo>
                  <a:pt x="368" y="31"/>
                  <a:pt x="367" y="28"/>
                  <a:pt x="365" y="27"/>
                </a:cubicBezTo>
                <a:close/>
                <a:moveTo>
                  <a:pt x="130" y="53"/>
                </a:moveTo>
                <a:cubicBezTo>
                  <a:pt x="126" y="57"/>
                  <a:pt x="122" y="58"/>
                  <a:pt x="118" y="58"/>
                </a:cubicBezTo>
                <a:cubicBezTo>
                  <a:pt x="113" y="58"/>
                  <a:pt x="109" y="57"/>
                  <a:pt x="106" y="53"/>
                </a:cubicBezTo>
                <a:cubicBezTo>
                  <a:pt x="103" y="50"/>
                  <a:pt x="101" y="46"/>
                  <a:pt x="101" y="42"/>
                </a:cubicBezTo>
                <a:cubicBezTo>
                  <a:pt x="101" y="37"/>
                  <a:pt x="103" y="33"/>
                  <a:pt x="106" y="30"/>
                </a:cubicBezTo>
                <a:cubicBezTo>
                  <a:pt x="109" y="27"/>
                  <a:pt x="113" y="25"/>
                  <a:pt x="118" y="25"/>
                </a:cubicBezTo>
                <a:cubicBezTo>
                  <a:pt x="122" y="25"/>
                  <a:pt x="126" y="27"/>
                  <a:pt x="130" y="30"/>
                </a:cubicBezTo>
                <a:cubicBezTo>
                  <a:pt x="133" y="33"/>
                  <a:pt x="135" y="37"/>
                  <a:pt x="135" y="42"/>
                </a:cubicBezTo>
                <a:cubicBezTo>
                  <a:pt x="135" y="46"/>
                  <a:pt x="133" y="50"/>
                  <a:pt x="130" y="53"/>
                </a:cubicBezTo>
                <a:close/>
                <a:moveTo>
                  <a:pt x="130" y="53"/>
                </a:moveTo>
                <a:cubicBezTo>
                  <a:pt x="130" y="53"/>
                  <a:pt x="130" y="53"/>
                  <a:pt x="130" y="53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grpSp>
        <p:nvGrpSpPr>
          <p:cNvPr id="85" name="グループ化 84"/>
          <p:cNvGrpSpPr/>
          <p:nvPr/>
        </p:nvGrpSpPr>
        <p:grpSpPr>
          <a:xfrm>
            <a:off x="6905971" y="7196611"/>
            <a:ext cx="1272980" cy="1615827"/>
            <a:chOff x="3452813" y="3249612"/>
            <a:chExt cx="636588" cy="808038"/>
          </a:xfrm>
        </p:grpSpPr>
        <p:sp>
          <p:nvSpPr>
            <p:cNvPr id="69" name="Freeform 66"/>
            <p:cNvSpPr>
              <a:spLocks noEditPoints="1"/>
            </p:cNvSpPr>
            <p:nvPr/>
          </p:nvSpPr>
          <p:spPr bwMode="auto">
            <a:xfrm>
              <a:off x="3568700" y="3249612"/>
              <a:ext cx="404813" cy="692150"/>
            </a:xfrm>
            <a:custGeom>
              <a:avLst/>
              <a:gdLst>
                <a:gd name="T0" fmla="*/ 26 w 233"/>
                <a:gd name="T1" fmla="*/ 321 h 400"/>
                <a:gd name="T2" fmla="*/ 55 w 233"/>
                <a:gd name="T3" fmla="*/ 353 h 400"/>
                <a:gd name="T4" fmla="*/ 92 w 233"/>
                <a:gd name="T5" fmla="*/ 379 h 400"/>
                <a:gd name="T6" fmla="*/ 133 w 233"/>
                <a:gd name="T7" fmla="*/ 400 h 400"/>
                <a:gd name="T8" fmla="*/ 133 w 233"/>
                <a:gd name="T9" fmla="*/ 400 h 400"/>
                <a:gd name="T10" fmla="*/ 134 w 233"/>
                <a:gd name="T11" fmla="*/ 400 h 400"/>
                <a:gd name="T12" fmla="*/ 117 w 233"/>
                <a:gd name="T13" fmla="*/ 342 h 400"/>
                <a:gd name="T14" fmla="*/ 123 w 233"/>
                <a:gd name="T15" fmla="*/ 317 h 400"/>
                <a:gd name="T16" fmla="*/ 140 w 233"/>
                <a:gd name="T17" fmla="*/ 296 h 400"/>
                <a:gd name="T18" fmla="*/ 162 w 233"/>
                <a:gd name="T19" fmla="*/ 277 h 400"/>
                <a:gd name="T20" fmla="*/ 187 w 233"/>
                <a:gd name="T21" fmla="*/ 257 h 400"/>
                <a:gd name="T22" fmla="*/ 210 w 233"/>
                <a:gd name="T23" fmla="*/ 234 h 400"/>
                <a:gd name="T24" fmla="*/ 227 w 233"/>
                <a:gd name="T25" fmla="*/ 204 h 400"/>
                <a:gd name="T26" fmla="*/ 233 w 233"/>
                <a:gd name="T27" fmla="*/ 167 h 400"/>
                <a:gd name="T28" fmla="*/ 226 w 233"/>
                <a:gd name="T29" fmla="*/ 119 h 400"/>
                <a:gd name="T30" fmla="*/ 207 w 233"/>
                <a:gd name="T31" fmla="*/ 80 h 400"/>
                <a:gd name="T32" fmla="*/ 178 w 233"/>
                <a:gd name="T33" fmla="*/ 48 h 400"/>
                <a:gd name="T34" fmla="*/ 142 w 233"/>
                <a:gd name="T35" fmla="*/ 22 h 400"/>
                <a:gd name="T36" fmla="*/ 100 w 233"/>
                <a:gd name="T37" fmla="*/ 0 h 400"/>
                <a:gd name="T38" fmla="*/ 100 w 233"/>
                <a:gd name="T39" fmla="*/ 0 h 400"/>
                <a:gd name="T40" fmla="*/ 99 w 233"/>
                <a:gd name="T41" fmla="*/ 0 h 400"/>
                <a:gd name="T42" fmla="*/ 117 w 233"/>
                <a:gd name="T43" fmla="*/ 58 h 400"/>
                <a:gd name="T44" fmla="*/ 110 w 233"/>
                <a:gd name="T45" fmla="*/ 84 h 400"/>
                <a:gd name="T46" fmla="*/ 93 w 233"/>
                <a:gd name="T47" fmla="*/ 105 h 400"/>
                <a:gd name="T48" fmla="*/ 71 w 233"/>
                <a:gd name="T49" fmla="*/ 124 h 400"/>
                <a:gd name="T50" fmla="*/ 46 w 233"/>
                <a:gd name="T51" fmla="*/ 144 h 400"/>
                <a:gd name="T52" fmla="*/ 23 w 233"/>
                <a:gd name="T53" fmla="*/ 167 h 400"/>
                <a:gd name="T54" fmla="*/ 6 w 233"/>
                <a:gd name="T55" fmla="*/ 196 h 400"/>
                <a:gd name="T56" fmla="*/ 0 w 233"/>
                <a:gd name="T57" fmla="*/ 234 h 400"/>
                <a:gd name="T58" fmla="*/ 7 w 233"/>
                <a:gd name="T59" fmla="*/ 282 h 400"/>
                <a:gd name="T60" fmla="*/ 26 w 233"/>
                <a:gd name="T61" fmla="*/ 321 h 400"/>
                <a:gd name="T62" fmla="*/ 26 w 233"/>
                <a:gd name="T63" fmla="*/ 321 h 400"/>
                <a:gd name="T64" fmla="*/ 26 w 233"/>
                <a:gd name="T65" fmla="*/ 32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400">
                  <a:moveTo>
                    <a:pt x="26" y="321"/>
                  </a:moveTo>
                  <a:cubicBezTo>
                    <a:pt x="34" y="332"/>
                    <a:pt x="44" y="343"/>
                    <a:pt x="55" y="353"/>
                  </a:cubicBezTo>
                  <a:cubicBezTo>
                    <a:pt x="67" y="363"/>
                    <a:pt x="79" y="371"/>
                    <a:pt x="92" y="379"/>
                  </a:cubicBezTo>
                  <a:cubicBezTo>
                    <a:pt x="104" y="386"/>
                    <a:pt x="118" y="393"/>
                    <a:pt x="133" y="400"/>
                  </a:cubicBezTo>
                  <a:cubicBezTo>
                    <a:pt x="133" y="400"/>
                    <a:pt x="133" y="400"/>
                    <a:pt x="133" y="400"/>
                  </a:cubicBezTo>
                  <a:cubicBezTo>
                    <a:pt x="134" y="400"/>
                    <a:pt x="134" y="400"/>
                    <a:pt x="134" y="400"/>
                  </a:cubicBezTo>
                  <a:cubicBezTo>
                    <a:pt x="122" y="378"/>
                    <a:pt x="117" y="359"/>
                    <a:pt x="117" y="342"/>
                  </a:cubicBezTo>
                  <a:cubicBezTo>
                    <a:pt x="117" y="333"/>
                    <a:pt x="119" y="325"/>
                    <a:pt x="123" y="317"/>
                  </a:cubicBezTo>
                  <a:cubicBezTo>
                    <a:pt x="127" y="309"/>
                    <a:pt x="133" y="302"/>
                    <a:pt x="140" y="296"/>
                  </a:cubicBezTo>
                  <a:cubicBezTo>
                    <a:pt x="146" y="289"/>
                    <a:pt x="154" y="283"/>
                    <a:pt x="162" y="277"/>
                  </a:cubicBezTo>
                  <a:cubicBezTo>
                    <a:pt x="171" y="271"/>
                    <a:pt x="179" y="264"/>
                    <a:pt x="187" y="257"/>
                  </a:cubicBezTo>
                  <a:cubicBezTo>
                    <a:pt x="196" y="249"/>
                    <a:pt x="203" y="242"/>
                    <a:pt x="210" y="234"/>
                  </a:cubicBezTo>
                  <a:cubicBezTo>
                    <a:pt x="217" y="226"/>
                    <a:pt x="223" y="216"/>
                    <a:pt x="227" y="204"/>
                  </a:cubicBezTo>
                  <a:cubicBezTo>
                    <a:pt x="231" y="193"/>
                    <a:pt x="233" y="180"/>
                    <a:pt x="233" y="167"/>
                  </a:cubicBezTo>
                  <a:cubicBezTo>
                    <a:pt x="233" y="150"/>
                    <a:pt x="231" y="134"/>
                    <a:pt x="226" y="119"/>
                  </a:cubicBezTo>
                  <a:cubicBezTo>
                    <a:pt x="221" y="104"/>
                    <a:pt x="215" y="91"/>
                    <a:pt x="207" y="80"/>
                  </a:cubicBezTo>
                  <a:cubicBezTo>
                    <a:pt x="199" y="68"/>
                    <a:pt x="190" y="58"/>
                    <a:pt x="178" y="48"/>
                  </a:cubicBezTo>
                  <a:cubicBezTo>
                    <a:pt x="166" y="38"/>
                    <a:pt x="154" y="29"/>
                    <a:pt x="142" y="22"/>
                  </a:cubicBezTo>
                  <a:cubicBezTo>
                    <a:pt x="129" y="14"/>
                    <a:pt x="116" y="7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11" y="23"/>
                    <a:pt x="117" y="42"/>
                    <a:pt x="117" y="58"/>
                  </a:cubicBezTo>
                  <a:cubicBezTo>
                    <a:pt x="117" y="67"/>
                    <a:pt x="114" y="76"/>
                    <a:pt x="110" y="84"/>
                  </a:cubicBezTo>
                  <a:cubicBezTo>
                    <a:pt x="106" y="91"/>
                    <a:pt x="100" y="99"/>
                    <a:pt x="93" y="105"/>
                  </a:cubicBezTo>
                  <a:cubicBezTo>
                    <a:pt x="87" y="111"/>
                    <a:pt x="79" y="117"/>
                    <a:pt x="71" y="124"/>
                  </a:cubicBezTo>
                  <a:cubicBezTo>
                    <a:pt x="62" y="130"/>
                    <a:pt x="54" y="137"/>
                    <a:pt x="46" y="144"/>
                  </a:cubicBezTo>
                  <a:cubicBezTo>
                    <a:pt x="37" y="151"/>
                    <a:pt x="30" y="159"/>
                    <a:pt x="23" y="167"/>
                  </a:cubicBezTo>
                  <a:cubicBezTo>
                    <a:pt x="16" y="175"/>
                    <a:pt x="10" y="185"/>
                    <a:pt x="6" y="196"/>
                  </a:cubicBezTo>
                  <a:cubicBezTo>
                    <a:pt x="2" y="208"/>
                    <a:pt x="0" y="220"/>
                    <a:pt x="0" y="234"/>
                  </a:cubicBezTo>
                  <a:cubicBezTo>
                    <a:pt x="0" y="251"/>
                    <a:pt x="2" y="267"/>
                    <a:pt x="7" y="282"/>
                  </a:cubicBezTo>
                  <a:cubicBezTo>
                    <a:pt x="12" y="297"/>
                    <a:pt x="18" y="310"/>
                    <a:pt x="26" y="321"/>
                  </a:cubicBezTo>
                  <a:close/>
                  <a:moveTo>
                    <a:pt x="26" y="321"/>
                  </a:moveTo>
                  <a:cubicBezTo>
                    <a:pt x="26" y="321"/>
                    <a:pt x="26" y="321"/>
                    <a:pt x="26" y="32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0" name="Freeform 67"/>
            <p:cNvSpPr>
              <a:spLocks noEditPoints="1"/>
            </p:cNvSpPr>
            <p:nvPr/>
          </p:nvSpPr>
          <p:spPr bwMode="auto">
            <a:xfrm>
              <a:off x="3452813" y="4000500"/>
              <a:ext cx="636588" cy="57150"/>
            </a:xfrm>
            <a:custGeom>
              <a:avLst/>
              <a:gdLst>
                <a:gd name="T0" fmla="*/ 365 w 367"/>
                <a:gd name="T1" fmla="*/ 2 h 33"/>
                <a:gd name="T2" fmla="*/ 359 w 367"/>
                <a:gd name="T3" fmla="*/ 0 h 33"/>
                <a:gd name="T4" fmla="*/ 8 w 367"/>
                <a:gd name="T5" fmla="*/ 0 h 33"/>
                <a:gd name="T6" fmla="*/ 2 w 367"/>
                <a:gd name="T7" fmla="*/ 2 h 33"/>
                <a:gd name="T8" fmla="*/ 0 w 367"/>
                <a:gd name="T9" fmla="*/ 8 h 33"/>
                <a:gd name="T10" fmla="*/ 0 w 367"/>
                <a:gd name="T11" fmla="*/ 25 h 33"/>
                <a:gd name="T12" fmla="*/ 2 w 367"/>
                <a:gd name="T13" fmla="*/ 31 h 33"/>
                <a:gd name="T14" fmla="*/ 8 w 367"/>
                <a:gd name="T15" fmla="*/ 33 h 33"/>
                <a:gd name="T16" fmla="*/ 359 w 367"/>
                <a:gd name="T17" fmla="*/ 33 h 33"/>
                <a:gd name="T18" fmla="*/ 365 w 367"/>
                <a:gd name="T19" fmla="*/ 31 h 33"/>
                <a:gd name="T20" fmla="*/ 367 w 367"/>
                <a:gd name="T21" fmla="*/ 25 h 33"/>
                <a:gd name="T22" fmla="*/ 367 w 367"/>
                <a:gd name="T23" fmla="*/ 8 h 33"/>
                <a:gd name="T24" fmla="*/ 365 w 367"/>
                <a:gd name="T25" fmla="*/ 2 h 33"/>
                <a:gd name="T26" fmla="*/ 365 w 367"/>
                <a:gd name="T27" fmla="*/ 2 h 33"/>
                <a:gd name="T28" fmla="*/ 365 w 367"/>
                <a:gd name="T2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7" h="33">
                  <a:moveTo>
                    <a:pt x="365" y="2"/>
                  </a:moveTo>
                  <a:cubicBezTo>
                    <a:pt x="363" y="1"/>
                    <a:pt x="361" y="0"/>
                    <a:pt x="35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4" y="32"/>
                    <a:pt x="6" y="33"/>
                    <a:pt x="8" y="33"/>
                  </a:cubicBezTo>
                  <a:cubicBezTo>
                    <a:pt x="359" y="33"/>
                    <a:pt x="359" y="33"/>
                    <a:pt x="359" y="33"/>
                  </a:cubicBezTo>
                  <a:cubicBezTo>
                    <a:pt x="361" y="33"/>
                    <a:pt x="363" y="32"/>
                    <a:pt x="365" y="31"/>
                  </a:cubicBezTo>
                  <a:cubicBezTo>
                    <a:pt x="366" y="29"/>
                    <a:pt x="367" y="27"/>
                    <a:pt x="367" y="25"/>
                  </a:cubicBezTo>
                  <a:cubicBezTo>
                    <a:pt x="367" y="8"/>
                    <a:pt x="367" y="8"/>
                    <a:pt x="367" y="8"/>
                  </a:cubicBezTo>
                  <a:cubicBezTo>
                    <a:pt x="367" y="6"/>
                    <a:pt x="366" y="4"/>
                    <a:pt x="365" y="2"/>
                  </a:cubicBezTo>
                  <a:close/>
                  <a:moveTo>
                    <a:pt x="365" y="2"/>
                  </a:moveTo>
                  <a:cubicBezTo>
                    <a:pt x="365" y="2"/>
                    <a:pt x="365" y="2"/>
                    <a:pt x="365" y="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9855090" y="7439461"/>
            <a:ext cx="1272980" cy="1130126"/>
            <a:chOff x="4927600" y="3252788"/>
            <a:chExt cx="636588" cy="565150"/>
          </a:xfrm>
        </p:grpSpPr>
        <p:sp>
          <p:nvSpPr>
            <p:cNvPr id="73" name="Freeform 71"/>
            <p:cNvSpPr>
              <a:spLocks noEditPoints="1"/>
            </p:cNvSpPr>
            <p:nvPr/>
          </p:nvSpPr>
          <p:spPr bwMode="auto">
            <a:xfrm>
              <a:off x="4927600" y="3252788"/>
              <a:ext cx="95250" cy="565150"/>
            </a:xfrm>
            <a:custGeom>
              <a:avLst/>
              <a:gdLst>
                <a:gd name="T0" fmla="*/ 57 w 67"/>
                <a:gd name="T1" fmla="*/ 10 h 400"/>
                <a:gd name="T2" fmla="*/ 33 w 67"/>
                <a:gd name="T3" fmla="*/ 0 h 400"/>
                <a:gd name="T4" fmla="*/ 10 w 67"/>
                <a:gd name="T5" fmla="*/ 10 h 400"/>
                <a:gd name="T6" fmla="*/ 0 w 67"/>
                <a:gd name="T7" fmla="*/ 33 h 400"/>
                <a:gd name="T8" fmla="*/ 17 w 67"/>
                <a:gd name="T9" fmla="*/ 62 h 400"/>
                <a:gd name="T10" fmla="*/ 17 w 67"/>
                <a:gd name="T11" fmla="*/ 392 h 400"/>
                <a:gd name="T12" fmla="*/ 19 w 67"/>
                <a:gd name="T13" fmla="*/ 398 h 400"/>
                <a:gd name="T14" fmla="*/ 25 w 67"/>
                <a:gd name="T15" fmla="*/ 400 h 400"/>
                <a:gd name="T16" fmla="*/ 42 w 67"/>
                <a:gd name="T17" fmla="*/ 400 h 400"/>
                <a:gd name="T18" fmla="*/ 48 w 67"/>
                <a:gd name="T19" fmla="*/ 398 h 400"/>
                <a:gd name="T20" fmla="*/ 50 w 67"/>
                <a:gd name="T21" fmla="*/ 392 h 400"/>
                <a:gd name="T22" fmla="*/ 50 w 67"/>
                <a:gd name="T23" fmla="*/ 62 h 400"/>
                <a:gd name="T24" fmla="*/ 67 w 67"/>
                <a:gd name="T25" fmla="*/ 33 h 400"/>
                <a:gd name="T26" fmla="*/ 57 w 67"/>
                <a:gd name="T27" fmla="*/ 10 h 400"/>
                <a:gd name="T28" fmla="*/ 57 w 67"/>
                <a:gd name="T29" fmla="*/ 10 h 400"/>
                <a:gd name="T30" fmla="*/ 57 w 67"/>
                <a:gd name="T31" fmla="*/ 1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400">
                  <a:moveTo>
                    <a:pt x="57" y="10"/>
                  </a:moveTo>
                  <a:cubicBezTo>
                    <a:pt x="50" y="3"/>
                    <a:pt x="43" y="0"/>
                    <a:pt x="33" y="0"/>
                  </a:cubicBezTo>
                  <a:cubicBezTo>
                    <a:pt x="24" y="0"/>
                    <a:pt x="16" y="3"/>
                    <a:pt x="10" y="10"/>
                  </a:cubicBezTo>
                  <a:cubicBezTo>
                    <a:pt x="3" y="16"/>
                    <a:pt x="0" y="24"/>
                    <a:pt x="0" y="33"/>
                  </a:cubicBezTo>
                  <a:cubicBezTo>
                    <a:pt x="0" y="46"/>
                    <a:pt x="6" y="55"/>
                    <a:pt x="17" y="62"/>
                  </a:cubicBezTo>
                  <a:cubicBezTo>
                    <a:pt x="17" y="392"/>
                    <a:pt x="17" y="392"/>
                    <a:pt x="17" y="392"/>
                  </a:cubicBezTo>
                  <a:cubicBezTo>
                    <a:pt x="17" y="394"/>
                    <a:pt x="18" y="396"/>
                    <a:pt x="19" y="398"/>
                  </a:cubicBezTo>
                  <a:cubicBezTo>
                    <a:pt x="21" y="400"/>
                    <a:pt x="23" y="400"/>
                    <a:pt x="25" y="400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44" y="400"/>
                    <a:pt x="46" y="400"/>
                    <a:pt x="48" y="398"/>
                  </a:cubicBezTo>
                  <a:cubicBezTo>
                    <a:pt x="49" y="396"/>
                    <a:pt x="50" y="394"/>
                    <a:pt x="50" y="392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61" y="55"/>
                    <a:pt x="67" y="46"/>
                    <a:pt x="67" y="33"/>
                  </a:cubicBezTo>
                  <a:cubicBezTo>
                    <a:pt x="67" y="24"/>
                    <a:pt x="63" y="16"/>
                    <a:pt x="57" y="10"/>
                  </a:cubicBezTo>
                  <a:close/>
                  <a:moveTo>
                    <a:pt x="57" y="10"/>
                  </a:moveTo>
                  <a:cubicBezTo>
                    <a:pt x="57" y="10"/>
                    <a:pt x="57" y="10"/>
                    <a:pt x="57" y="1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  <p:sp>
          <p:nvSpPr>
            <p:cNvPr id="74" name="Freeform 72"/>
            <p:cNvSpPr>
              <a:spLocks noEditPoints="1"/>
            </p:cNvSpPr>
            <p:nvPr/>
          </p:nvSpPr>
          <p:spPr bwMode="auto">
            <a:xfrm>
              <a:off x="5022850" y="3298825"/>
              <a:ext cx="541338" cy="377825"/>
            </a:xfrm>
            <a:custGeom>
              <a:avLst/>
              <a:gdLst>
                <a:gd name="T0" fmla="*/ 379 w 384"/>
                <a:gd name="T1" fmla="*/ 5 h 267"/>
                <a:gd name="T2" fmla="*/ 367 w 384"/>
                <a:gd name="T3" fmla="*/ 0 h 267"/>
                <a:gd name="T4" fmla="*/ 353 w 384"/>
                <a:gd name="T5" fmla="*/ 6 h 267"/>
                <a:gd name="T6" fmla="*/ 330 w 384"/>
                <a:gd name="T7" fmla="*/ 18 h 267"/>
                <a:gd name="T8" fmla="*/ 301 w 384"/>
                <a:gd name="T9" fmla="*/ 30 h 267"/>
                <a:gd name="T10" fmla="*/ 270 w 384"/>
                <a:gd name="T11" fmla="*/ 36 h 267"/>
                <a:gd name="T12" fmla="*/ 247 w 384"/>
                <a:gd name="T13" fmla="*/ 31 h 267"/>
                <a:gd name="T14" fmla="*/ 190 w 384"/>
                <a:gd name="T15" fmla="*/ 8 h 267"/>
                <a:gd name="T16" fmla="*/ 138 w 384"/>
                <a:gd name="T17" fmla="*/ 0 h 267"/>
                <a:gd name="T18" fmla="*/ 28 w 384"/>
                <a:gd name="T19" fmla="*/ 32 h 267"/>
                <a:gd name="T20" fmla="*/ 8 w 384"/>
                <a:gd name="T21" fmla="*/ 43 h 267"/>
                <a:gd name="T22" fmla="*/ 0 w 384"/>
                <a:gd name="T23" fmla="*/ 57 h 267"/>
                <a:gd name="T24" fmla="*/ 0 w 384"/>
                <a:gd name="T25" fmla="*/ 251 h 267"/>
                <a:gd name="T26" fmla="*/ 5 w 384"/>
                <a:gd name="T27" fmla="*/ 262 h 267"/>
                <a:gd name="T28" fmla="*/ 16 w 384"/>
                <a:gd name="T29" fmla="*/ 267 h 267"/>
                <a:gd name="T30" fmla="*/ 25 w 384"/>
                <a:gd name="T31" fmla="*/ 265 h 267"/>
                <a:gd name="T32" fmla="*/ 146 w 384"/>
                <a:gd name="T33" fmla="*/ 227 h 267"/>
                <a:gd name="T34" fmla="*/ 183 w 384"/>
                <a:gd name="T35" fmla="*/ 233 h 267"/>
                <a:gd name="T36" fmla="*/ 213 w 384"/>
                <a:gd name="T37" fmla="*/ 245 h 267"/>
                <a:gd name="T38" fmla="*/ 242 w 384"/>
                <a:gd name="T39" fmla="*/ 258 h 267"/>
                <a:gd name="T40" fmla="*/ 274 w 384"/>
                <a:gd name="T41" fmla="*/ 263 h 267"/>
                <a:gd name="T42" fmla="*/ 370 w 384"/>
                <a:gd name="T43" fmla="*/ 233 h 267"/>
                <a:gd name="T44" fmla="*/ 380 w 384"/>
                <a:gd name="T45" fmla="*/ 226 h 267"/>
                <a:gd name="T46" fmla="*/ 384 w 384"/>
                <a:gd name="T47" fmla="*/ 216 h 267"/>
                <a:gd name="T48" fmla="*/ 384 w 384"/>
                <a:gd name="T49" fmla="*/ 17 h 267"/>
                <a:gd name="T50" fmla="*/ 379 w 384"/>
                <a:gd name="T51" fmla="*/ 5 h 267"/>
                <a:gd name="T52" fmla="*/ 379 w 384"/>
                <a:gd name="T53" fmla="*/ 5 h 267"/>
                <a:gd name="T54" fmla="*/ 379 w 384"/>
                <a:gd name="T55" fmla="*/ 5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7">
                  <a:moveTo>
                    <a:pt x="379" y="5"/>
                  </a:moveTo>
                  <a:cubicBezTo>
                    <a:pt x="375" y="2"/>
                    <a:pt x="371" y="0"/>
                    <a:pt x="367" y="0"/>
                  </a:cubicBezTo>
                  <a:cubicBezTo>
                    <a:pt x="365" y="0"/>
                    <a:pt x="360" y="2"/>
                    <a:pt x="353" y="6"/>
                  </a:cubicBezTo>
                  <a:cubicBezTo>
                    <a:pt x="345" y="9"/>
                    <a:pt x="338" y="14"/>
                    <a:pt x="330" y="18"/>
                  </a:cubicBezTo>
                  <a:cubicBezTo>
                    <a:pt x="322" y="23"/>
                    <a:pt x="312" y="27"/>
                    <a:pt x="301" y="30"/>
                  </a:cubicBezTo>
                  <a:cubicBezTo>
                    <a:pt x="290" y="34"/>
                    <a:pt x="280" y="36"/>
                    <a:pt x="270" y="36"/>
                  </a:cubicBezTo>
                  <a:cubicBezTo>
                    <a:pt x="262" y="36"/>
                    <a:pt x="254" y="34"/>
                    <a:pt x="247" y="31"/>
                  </a:cubicBezTo>
                  <a:cubicBezTo>
                    <a:pt x="226" y="21"/>
                    <a:pt x="206" y="13"/>
                    <a:pt x="190" y="8"/>
                  </a:cubicBezTo>
                  <a:cubicBezTo>
                    <a:pt x="174" y="3"/>
                    <a:pt x="157" y="0"/>
                    <a:pt x="138" y="0"/>
                  </a:cubicBezTo>
                  <a:cubicBezTo>
                    <a:pt x="106" y="0"/>
                    <a:pt x="69" y="11"/>
                    <a:pt x="28" y="32"/>
                  </a:cubicBezTo>
                  <a:cubicBezTo>
                    <a:pt x="18" y="37"/>
                    <a:pt x="11" y="40"/>
                    <a:pt x="8" y="43"/>
                  </a:cubicBezTo>
                  <a:cubicBezTo>
                    <a:pt x="2" y="47"/>
                    <a:pt x="0" y="52"/>
                    <a:pt x="0" y="5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55"/>
                    <a:pt x="1" y="259"/>
                    <a:pt x="5" y="262"/>
                  </a:cubicBezTo>
                  <a:cubicBezTo>
                    <a:pt x="8" y="266"/>
                    <a:pt x="12" y="267"/>
                    <a:pt x="16" y="267"/>
                  </a:cubicBezTo>
                  <a:cubicBezTo>
                    <a:pt x="19" y="267"/>
                    <a:pt x="22" y="267"/>
                    <a:pt x="25" y="265"/>
                  </a:cubicBezTo>
                  <a:cubicBezTo>
                    <a:pt x="72" y="240"/>
                    <a:pt x="113" y="227"/>
                    <a:pt x="146" y="227"/>
                  </a:cubicBezTo>
                  <a:cubicBezTo>
                    <a:pt x="159" y="227"/>
                    <a:pt x="171" y="229"/>
                    <a:pt x="183" y="233"/>
                  </a:cubicBezTo>
                  <a:cubicBezTo>
                    <a:pt x="195" y="236"/>
                    <a:pt x="205" y="241"/>
                    <a:pt x="213" y="245"/>
                  </a:cubicBezTo>
                  <a:cubicBezTo>
                    <a:pt x="221" y="250"/>
                    <a:pt x="231" y="254"/>
                    <a:pt x="242" y="258"/>
                  </a:cubicBezTo>
                  <a:cubicBezTo>
                    <a:pt x="252" y="262"/>
                    <a:pt x="263" y="263"/>
                    <a:pt x="274" y="263"/>
                  </a:cubicBezTo>
                  <a:cubicBezTo>
                    <a:pt x="301" y="263"/>
                    <a:pt x="333" y="253"/>
                    <a:pt x="370" y="233"/>
                  </a:cubicBezTo>
                  <a:cubicBezTo>
                    <a:pt x="375" y="231"/>
                    <a:pt x="378" y="228"/>
                    <a:pt x="380" y="226"/>
                  </a:cubicBezTo>
                  <a:cubicBezTo>
                    <a:pt x="382" y="224"/>
                    <a:pt x="384" y="220"/>
                    <a:pt x="384" y="216"/>
                  </a:cubicBezTo>
                  <a:cubicBezTo>
                    <a:pt x="384" y="17"/>
                    <a:pt x="384" y="17"/>
                    <a:pt x="384" y="17"/>
                  </a:cubicBezTo>
                  <a:cubicBezTo>
                    <a:pt x="384" y="13"/>
                    <a:pt x="382" y="9"/>
                    <a:pt x="379" y="5"/>
                  </a:cubicBezTo>
                  <a:close/>
                  <a:moveTo>
                    <a:pt x="379" y="5"/>
                  </a:moveTo>
                  <a:cubicBezTo>
                    <a:pt x="379" y="5"/>
                    <a:pt x="379" y="5"/>
                    <a:pt x="379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52" tIns="91426" rIns="182852" bIns="91426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199"/>
            </a:p>
          </p:txBody>
        </p:sp>
      </p:grpSp>
      <p:sp>
        <p:nvSpPr>
          <p:cNvPr id="77" name="Freeform 76"/>
          <p:cNvSpPr>
            <a:spLocks noEditPoints="1"/>
          </p:cNvSpPr>
          <p:nvPr/>
        </p:nvSpPr>
        <p:spPr bwMode="auto">
          <a:xfrm>
            <a:off x="12801035" y="7368034"/>
            <a:ext cx="1272980" cy="1272980"/>
          </a:xfrm>
          <a:custGeom>
            <a:avLst/>
            <a:gdLst>
              <a:gd name="T0" fmla="*/ 378 w 400"/>
              <a:gd name="T1" fmla="*/ 22 h 400"/>
              <a:gd name="T2" fmla="*/ 325 w 400"/>
              <a:gd name="T3" fmla="*/ 0 h 400"/>
              <a:gd name="T4" fmla="*/ 75 w 400"/>
              <a:gd name="T5" fmla="*/ 0 h 400"/>
              <a:gd name="T6" fmla="*/ 22 w 400"/>
              <a:gd name="T7" fmla="*/ 22 h 400"/>
              <a:gd name="T8" fmla="*/ 0 w 400"/>
              <a:gd name="T9" fmla="*/ 75 h 400"/>
              <a:gd name="T10" fmla="*/ 0 w 400"/>
              <a:gd name="T11" fmla="*/ 325 h 400"/>
              <a:gd name="T12" fmla="*/ 22 w 400"/>
              <a:gd name="T13" fmla="*/ 378 h 400"/>
              <a:gd name="T14" fmla="*/ 75 w 400"/>
              <a:gd name="T15" fmla="*/ 400 h 400"/>
              <a:gd name="T16" fmla="*/ 325 w 400"/>
              <a:gd name="T17" fmla="*/ 400 h 400"/>
              <a:gd name="T18" fmla="*/ 378 w 400"/>
              <a:gd name="T19" fmla="*/ 378 h 400"/>
              <a:gd name="T20" fmla="*/ 400 w 400"/>
              <a:gd name="T21" fmla="*/ 325 h 400"/>
              <a:gd name="T22" fmla="*/ 400 w 400"/>
              <a:gd name="T23" fmla="*/ 75 h 400"/>
              <a:gd name="T24" fmla="*/ 378 w 400"/>
              <a:gd name="T25" fmla="*/ 22 h 400"/>
              <a:gd name="T26" fmla="*/ 166 w 400"/>
              <a:gd name="T27" fmla="*/ 239 h 400"/>
              <a:gd name="T28" fmla="*/ 127 w 400"/>
              <a:gd name="T29" fmla="*/ 255 h 400"/>
              <a:gd name="T30" fmla="*/ 88 w 400"/>
              <a:gd name="T31" fmla="*/ 239 h 400"/>
              <a:gd name="T32" fmla="*/ 71 w 400"/>
              <a:gd name="T33" fmla="*/ 200 h 400"/>
              <a:gd name="T34" fmla="*/ 88 w 400"/>
              <a:gd name="T35" fmla="*/ 161 h 400"/>
              <a:gd name="T36" fmla="*/ 127 w 400"/>
              <a:gd name="T37" fmla="*/ 145 h 400"/>
              <a:gd name="T38" fmla="*/ 166 w 400"/>
              <a:gd name="T39" fmla="*/ 161 h 400"/>
              <a:gd name="T40" fmla="*/ 182 w 400"/>
              <a:gd name="T41" fmla="*/ 200 h 400"/>
              <a:gd name="T42" fmla="*/ 166 w 400"/>
              <a:gd name="T43" fmla="*/ 239 h 400"/>
              <a:gd name="T44" fmla="*/ 313 w 400"/>
              <a:gd name="T45" fmla="*/ 239 h 400"/>
              <a:gd name="T46" fmla="*/ 274 w 400"/>
              <a:gd name="T47" fmla="*/ 255 h 400"/>
              <a:gd name="T48" fmla="*/ 235 w 400"/>
              <a:gd name="T49" fmla="*/ 239 h 400"/>
              <a:gd name="T50" fmla="*/ 218 w 400"/>
              <a:gd name="T51" fmla="*/ 200 h 400"/>
              <a:gd name="T52" fmla="*/ 235 w 400"/>
              <a:gd name="T53" fmla="*/ 161 h 400"/>
              <a:gd name="T54" fmla="*/ 274 w 400"/>
              <a:gd name="T55" fmla="*/ 145 h 400"/>
              <a:gd name="T56" fmla="*/ 313 w 400"/>
              <a:gd name="T57" fmla="*/ 161 h 400"/>
              <a:gd name="T58" fmla="*/ 329 w 400"/>
              <a:gd name="T59" fmla="*/ 200 h 400"/>
              <a:gd name="T60" fmla="*/ 313 w 400"/>
              <a:gd name="T61" fmla="*/ 239 h 400"/>
              <a:gd name="T62" fmla="*/ 313 w 400"/>
              <a:gd name="T63" fmla="*/ 239 h 400"/>
              <a:gd name="T64" fmla="*/ 313 w 400"/>
              <a:gd name="T65" fmla="*/ 23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78" y="22"/>
                </a:moveTo>
                <a:cubicBezTo>
                  <a:pt x="364" y="7"/>
                  <a:pt x="346" y="0"/>
                  <a:pt x="325" y="0"/>
                </a:cubicBezTo>
                <a:cubicBezTo>
                  <a:pt x="75" y="0"/>
                  <a:pt x="75" y="0"/>
                  <a:pt x="75" y="0"/>
                </a:cubicBezTo>
                <a:cubicBezTo>
                  <a:pt x="54" y="0"/>
                  <a:pt x="37" y="7"/>
                  <a:pt x="22" y="22"/>
                </a:cubicBezTo>
                <a:cubicBezTo>
                  <a:pt x="7" y="37"/>
                  <a:pt x="0" y="54"/>
                  <a:pt x="0" y="7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46"/>
                  <a:pt x="7" y="364"/>
                  <a:pt x="22" y="378"/>
                </a:cubicBezTo>
                <a:cubicBezTo>
                  <a:pt x="37" y="393"/>
                  <a:pt x="54" y="400"/>
                  <a:pt x="75" y="400"/>
                </a:cubicBezTo>
                <a:cubicBezTo>
                  <a:pt x="325" y="400"/>
                  <a:pt x="325" y="400"/>
                  <a:pt x="325" y="400"/>
                </a:cubicBezTo>
                <a:cubicBezTo>
                  <a:pt x="346" y="400"/>
                  <a:pt x="364" y="393"/>
                  <a:pt x="378" y="378"/>
                </a:cubicBezTo>
                <a:cubicBezTo>
                  <a:pt x="393" y="364"/>
                  <a:pt x="400" y="346"/>
                  <a:pt x="400" y="325"/>
                </a:cubicBezTo>
                <a:cubicBezTo>
                  <a:pt x="400" y="75"/>
                  <a:pt x="400" y="75"/>
                  <a:pt x="400" y="75"/>
                </a:cubicBezTo>
                <a:cubicBezTo>
                  <a:pt x="400" y="54"/>
                  <a:pt x="393" y="37"/>
                  <a:pt x="378" y="22"/>
                </a:cubicBezTo>
                <a:close/>
                <a:moveTo>
                  <a:pt x="166" y="239"/>
                </a:moveTo>
                <a:cubicBezTo>
                  <a:pt x="155" y="250"/>
                  <a:pt x="142" y="255"/>
                  <a:pt x="127" y="255"/>
                </a:cubicBezTo>
                <a:cubicBezTo>
                  <a:pt x="111" y="255"/>
                  <a:pt x="98" y="250"/>
                  <a:pt x="88" y="239"/>
                </a:cubicBezTo>
                <a:cubicBezTo>
                  <a:pt x="77" y="229"/>
                  <a:pt x="71" y="216"/>
                  <a:pt x="71" y="200"/>
                </a:cubicBezTo>
                <a:cubicBezTo>
                  <a:pt x="71" y="185"/>
                  <a:pt x="77" y="172"/>
                  <a:pt x="88" y="161"/>
                </a:cubicBezTo>
                <a:cubicBezTo>
                  <a:pt x="98" y="150"/>
                  <a:pt x="111" y="145"/>
                  <a:pt x="127" y="145"/>
                </a:cubicBezTo>
                <a:cubicBezTo>
                  <a:pt x="142" y="145"/>
                  <a:pt x="155" y="150"/>
                  <a:pt x="166" y="161"/>
                </a:cubicBezTo>
                <a:cubicBezTo>
                  <a:pt x="177" y="172"/>
                  <a:pt x="182" y="185"/>
                  <a:pt x="182" y="200"/>
                </a:cubicBezTo>
                <a:cubicBezTo>
                  <a:pt x="182" y="216"/>
                  <a:pt x="177" y="229"/>
                  <a:pt x="166" y="239"/>
                </a:cubicBezTo>
                <a:close/>
                <a:moveTo>
                  <a:pt x="313" y="239"/>
                </a:moveTo>
                <a:cubicBezTo>
                  <a:pt x="302" y="250"/>
                  <a:pt x="289" y="255"/>
                  <a:pt x="274" y="255"/>
                </a:cubicBezTo>
                <a:cubicBezTo>
                  <a:pt x="258" y="255"/>
                  <a:pt x="245" y="250"/>
                  <a:pt x="235" y="239"/>
                </a:cubicBezTo>
                <a:cubicBezTo>
                  <a:pt x="224" y="229"/>
                  <a:pt x="218" y="216"/>
                  <a:pt x="218" y="200"/>
                </a:cubicBezTo>
                <a:cubicBezTo>
                  <a:pt x="218" y="185"/>
                  <a:pt x="224" y="172"/>
                  <a:pt x="235" y="161"/>
                </a:cubicBezTo>
                <a:cubicBezTo>
                  <a:pt x="245" y="150"/>
                  <a:pt x="258" y="145"/>
                  <a:pt x="274" y="145"/>
                </a:cubicBezTo>
                <a:cubicBezTo>
                  <a:pt x="289" y="145"/>
                  <a:pt x="302" y="150"/>
                  <a:pt x="313" y="161"/>
                </a:cubicBezTo>
                <a:cubicBezTo>
                  <a:pt x="324" y="172"/>
                  <a:pt x="329" y="185"/>
                  <a:pt x="329" y="200"/>
                </a:cubicBezTo>
                <a:cubicBezTo>
                  <a:pt x="329" y="216"/>
                  <a:pt x="324" y="229"/>
                  <a:pt x="313" y="239"/>
                </a:cubicBezTo>
                <a:close/>
                <a:moveTo>
                  <a:pt x="313" y="239"/>
                </a:moveTo>
                <a:cubicBezTo>
                  <a:pt x="313" y="239"/>
                  <a:pt x="313" y="239"/>
                  <a:pt x="313" y="239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15746981" y="7537870"/>
            <a:ext cx="1269804" cy="933308"/>
          </a:xfrm>
          <a:custGeom>
            <a:avLst/>
            <a:gdLst>
              <a:gd name="T0" fmla="*/ 479 w 501"/>
              <a:gd name="T1" fmla="*/ 205 h 367"/>
              <a:gd name="T2" fmla="*/ 423 w 501"/>
              <a:gd name="T3" fmla="*/ 169 h 367"/>
              <a:gd name="T4" fmla="*/ 434 w 501"/>
              <a:gd name="T5" fmla="*/ 133 h 367"/>
              <a:gd name="T6" fmla="*/ 414 w 501"/>
              <a:gd name="T7" fmla="*/ 86 h 367"/>
              <a:gd name="T8" fmla="*/ 367 w 501"/>
              <a:gd name="T9" fmla="*/ 67 h 367"/>
              <a:gd name="T10" fmla="*/ 324 w 501"/>
              <a:gd name="T11" fmla="*/ 83 h 367"/>
              <a:gd name="T12" fmla="*/ 275 w 501"/>
              <a:gd name="T13" fmla="*/ 23 h 367"/>
              <a:gd name="T14" fmla="*/ 200 w 501"/>
              <a:gd name="T15" fmla="*/ 0 h 367"/>
              <a:gd name="T16" fmla="*/ 106 w 501"/>
              <a:gd name="T17" fmla="*/ 39 h 367"/>
              <a:gd name="T18" fmla="*/ 67 w 501"/>
              <a:gd name="T19" fmla="*/ 133 h 367"/>
              <a:gd name="T20" fmla="*/ 67 w 501"/>
              <a:gd name="T21" fmla="*/ 145 h 367"/>
              <a:gd name="T22" fmla="*/ 19 w 501"/>
              <a:gd name="T23" fmla="*/ 187 h 367"/>
              <a:gd name="T24" fmla="*/ 0 w 501"/>
              <a:gd name="T25" fmla="*/ 250 h 367"/>
              <a:gd name="T26" fmla="*/ 34 w 501"/>
              <a:gd name="T27" fmla="*/ 333 h 367"/>
              <a:gd name="T28" fmla="*/ 117 w 501"/>
              <a:gd name="T29" fmla="*/ 367 h 367"/>
              <a:gd name="T30" fmla="*/ 400 w 501"/>
              <a:gd name="T31" fmla="*/ 367 h 367"/>
              <a:gd name="T32" fmla="*/ 471 w 501"/>
              <a:gd name="T33" fmla="*/ 338 h 367"/>
              <a:gd name="T34" fmla="*/ 501 w 501"/>
              <a:gd name="T35" fmla="*/ 267 h 367"/>
              <a:gd name="T36" fmla="*/ 479 w 501"/>
              <a:gd name="T37" fmla="*/ 205 h 367"/>
              <a:gd name="T38" fmla="*/ 479 w 501"/>
              <a:gd name="T39" fmla="*/ 205 h 367"/>
              <a:gd name="T40" fmla="*/ 479 w 501"/>
              <a:gd name="T41" fmla="*/ 205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1" h="367">
                <a:moveTo>
                  <a:pt x="479" y="205"/>
                </a:moveTo>
                <a:cubicBezTo>
                  <a:pt x="464" y="186"/>
                  <a:pt x="446" y="175"/>
                  <a:pt x="423" y="169"/>
                </a:cubicBezTo>
                <a:cubicBezTo>
                  <a:pt x="430" y="159"/>
                  <a:pt x="434" y="147"/>
                  <a:pt x="434" y="133"/>
                </a:cubicBezTo>
                <a:cubicBezTo>
                  <a:pt x="434" y="115"/>
                  <a:pt x="427" y="99"/>
                  <a:pt x="414" y="86"/>
                </a:cubicBezTo>
                <a:cubicBezTo>
                  <a:pt x="401" y="73"/>
                  <a:pt x="386" y="67"/>
                  <a:pt x="367" y="67"/>
                </a:cubicBezTo>
                <a:cubicBezTo>
                  <a:pt x="350" y="67"/>
                  <a:pt x="336" y="72"/>
                  <a:pt x="324" y="83"/>
                </a:cubicBezTo>
                <a:cubicBezTo>
                  <a:pt x="314" y="58"/>
                  <a:pt x="297" y="38"/>
                  <a:pt x="275" y="23"/>
                </a:cubicBezTo>
                <a:cubicBezTo>
                  <a:pt x="253" y="8"/>
                  <a:pt x="228" y="0"/>
                  <a:pt x="200" y="0"/>
                </a:cubicBezTo>
                <a:cubicBezTo>
                  <a:pt x="163" y="0"/>
                  <a:pt x="132" y="13"/>
                  <a:pt x="106" y="39"/>
                </a:cubicBezTo>
                <a:cubicBezTo>
                  <a:pt x="80" y="65"/>
                  <a:pt x="67" y="97"/>
                  <a:pt x="67" y="133"/>
                </a:cubicBezTo>
                <a:cubicBezTo>
                  <a:pt x="67" y="136"/>
                  <a:pt x="67" y="140"/>
                  <a:pt x="67" y="145"/>
                </a:cubicBezTo>
                <a:cubicBezTo>
                  <a:pt x="47" y="154"/>
                  <a:pt x="31" y="168"/>
                  <a:pt x="19" y="187"/>
                </a:cubicBezTo>
                <a:cubicBezTo>
                  <a:pt x="6" y="206"/>
                  <a:pt x="0" y="227"/>
                  <a:pt x="0" y="250"/>
                </a:cubicBezTo>
                <a:cubicBezTo>
                  <a:pt x="0" y="282"/>
                  <a:pt x="11" y="310"/>
                  <a:pt x="34" y="333"/>
                </a:cubicBezTo>
                <a:cubicBezTo>
                  <a:pt x="57" y="356"/>
                  <a:pt x="85" y="367"/>
                  <a:pt x="117" y="367"/>
                </a:cubicBezTo>
                <a:cubicBezTo>
                  <a:pt x="400" y="367"/>
                  <a:pt x="400" y="367"/>
                  <a:pt x="400" y="367"/>
                </a:cubicBezTo>
                <a:cubicBezTo>
                  <a:pt x="428" y="367"/>
                  <a:pt x="452" y="357"/>
                  <a:pt x="471" y="338"/>
                </a:cubicBezTo>
                <a:cubicBezTo>
                  <a:pt x="491" y="318"/>
                  <a:pt x="501" y="295"/>
                  <a:pt x="501" y="267"/>
                </a:cubicBezTo>
                <a:cubicBezTo>
                  <a:pt x="501" y="244"/>
                  <a:pt x="493" y="223"/>
                  <a:pt x="479" y="205"/>
                </a:cubicBezTo>
                <a:close/>
                <a:moveTo>
                  <a:pt x="479" y="205"/>
                </a:moveTo>
                <a:cubicBezTo>
                  <a:pt x="479" y="205"/>
                  <a:pt x="479" y="205"/>
                  <a:pt x="479" y="205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52" tIns="91426" rIns="182852" bIns="91426" numCol="1" anchor="t" anchorCtr="0" compatLnSpc="1">
            <a:prstTxWarp prst="textNoShape">
              <a:avLst/>
            </a:prstTxWarp>
          </a:bodyPr>
          <a:lstStyle/>
          <a:p>
            <a:endParaRPr lang="ja-JP" altLang="en-US" sz="7199"/>
          </a:p>
        </p:txBody>
      </p:sp>
    </p:spTree>
    <p:extLst>
      <p:ext uri="{BB962C8B-B14F-4D97-AF65-F5344CB8AC3E}">
        <p14:creationId xmlns:p14="http://schemas.microsoft.com/office/powerpoint/2010/main" val="2775779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Custom 6">
      <a:dk1>
        <a:srgbClr val="333333"/>
      </a:dk1>
      <a:lt1>
        <a:sysClr val="window" lastClr="FFFFFF"/>
      </a:lt1>
      <a:dk2>
        <a:srgbClr val="5F5F5F"/>
      </a:dk2>
      <a:lt2>
        <a:srgbClr val="EEECE1"/>
      </a:lt2>
      <a:accent1>
        <a:srgbClr val="37BBCD"/>
      </a:accent1>
      <a:accent2>
        <a:srgbClr val="CA3C6E"/>
      </a:accent2>
      <a:accent3>
        <a:srgbClr val="93C84C"/>
      </a:accent3>
      <a:accent4>
        <a:srgbClr val="B94DA2"/>
      </a:accent4>
      <a:accent5>
        <a:srgbClr val="4BACC6"/>
      </a:accent5>
      <a:accent6>
        <a:srgbClr val="F79646"/>
      </a:accent6>
      <a:hlink>
        <a:srgbClr val="37BBCD"/>
      </a:hlink>
      <a:folHlink>
        <a:srgbClr val="268D9C"/>
      </a:folHlink>
    </a:clrScheme>
    <a:fontScheme name="Icon">
      <a:majorFont>
        <a:latin typeface="Roboto Bold"/>
        <a:ea typeface="Spica Neue P Light"/>
        <a:cs typeface=""/>
      </a:majorFont>
      <a:minorFont>
        <a:latin typeface="Roboto"/>
        <a:ea typeface="Spica Neue P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164</Words>
  <Application>Microsoft Office PowerPoint</Application>
  <PresentationFormat>Custom</PresentationFormat>
  <Paragraphs>11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Spica Neue P</vt:lpstr>
      <vt:lpstr>Wingdings</vt:lpstr>
      <vt:lpstr>Roboto</vt:lpstr>
      <vt:lpstr>Arial</vt:lpstr>
      <vt:lpstr>Roboto Bold</vt:lpstr>
      <vt:lpstr>Spica Neue P Light</vt:lpstr>
      <vt:lpstr>Office ​​テーマ</vt:lpstr>
      <vt:lpstr>FONT AWESOME</vt:lpstr>
      <vt:lpstr>READ 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Font Awesome</dc:title>
  <dc:creator>Jun Akizaki</dc:creator>
  <cp:lastModifiedBy>Jun</cp:lastModifiedBy>
  <cp:revision>25</cp:revision>
  <dcterms:created xsi:type="dcterms:W3CDTF">2016-10-06T06:37:35Z</dcterms:created>
  <dcterms:modified xsi:type="dcterms:W3CDTF">2016-10-06T16:32:05Z</dcterms:modified>
</cp:coreProperties>
</file>