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60" r:id="rId1"/>
  </p:sldMasterIdLst>
  <p:sldIdLst>
    <p:sldId id="256" r:id="rId2"/>
    <p:sldId id="269" r:id="rId3"/>
    <p:sldId id="267" r:id="rId4"/>
    <p:sldId id="268" r:id="rId5"/>
    <p:sldId id="263" r:id="rId6"/>
    <p:sldId id="270" r:id="rId7"/>
    <p:sldId id="264" r:id="rId8"/>
    <p:sldId id="271" r:id="rId9"/>
  </p:sldIdLst>
  <p:sldSz cx="18288000" cy="10285413"/>
  <p:notesSz cx="6858000" cy="9144000"/>
  <p:embeddedFontLst>
    <p:embeddedFont>
      <p:font typeface="Inter" panose="02000503000000020004" pitchFamily="2" charset="0"/>
      <p:regular r:id="rId10"/>
      <p:bold r:id="rId11"/>
    </p:embeddedFont>
    <p:embeddedFont>
      <p:font typeface="Inter Bold" panose="02000503000000020004" pitchFamily="2" charset="0"/>
      <p:bold r:id="rId12"/>
    </p:embeddedFont>
  </p:embeddedFont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239" userDrawn="1">
          <p15:clr>
            <a:srgbClr val="A4A3A4"/>
          </p15:clr>
        </p15:guide>
        <p15:guide id="2" pos="57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77777"/>
    <a:srgbClr val="DDDDDD"/>
    <a:srgbClr val="C0C0C0"/>
    <a:srgbClr val="4D4D4D"/>
    <a:srgbClr val="333333"/>
    <a:srgbClr val="EAEAEA"/>
    <a:srgbClr val="111111"/>
    <a:srgbClr val="1C1C1C"/>
    <a:srgbClr val="292929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70" d="100"/>
          <a:sy n="70" d="100"/>
        </p:scale>
        <p:origin x="2364" y="78"/>
      </p:cViewPr>
      <p:guideLst>
        <p:guide orient="horz" pos="3239"/>
        <p:guide pos="57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3.fntdata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2.fntdata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font" Target="fonts/font1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0" y="1900999"/>
            <a:ext cx="13716000" cy="3580847"/>
          </a:xfrm>
        </p:spPr>
        <p:txBody>
          <a:bodyPr anchor="b"/>
          <a:lstStyle>
            <a:lvl1pPr algn="ctr">
              <a:defRPr sz="8999"/>
            </a:lvl1pPr>
          </a:lstStyle>
          <a:p>
            <a:r>
              <a:rPr lang="en-US" altLang="ja-JP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0" y="5619937"/>
            <a:ext cx="13716000" cy="2483260"/>
          </a:xfrm>
        </p:spPr>
        <p:txBody>
          <a:bodyPr>
            <a:normAutofit/>
          </a:bodyPr>
          <a:lstStyle>
            <a:lvl1pPr marL="0" indent="0" algn="ctr">
              <a:lnSpc>
                <a:spcPct val="100000"/>
              </a:lnSpc>
              <a:spcBef>
                <a:spcPts val="1200"/>
              </a:spcBef>
              <a:buNone/>
              <a:defRPr sz="2000"/>
            </a:lvl1pPr>
            <a:lvl2pPr marL="685709" indent="0" algn="ctr">
              <a:buNone/>
              <a:defRPr sz="3000"/>
            </a:lvl2pPr>
            <a:lvl3pPr marL="1371417" indent="0" algn="ctr">
              <a:buNone/>
              <a:defRPr sz="2700"/>
            </a:lvl3pPr>
            <a:lvl4pPr marL="2057126" indent="0" algn="ctr">
              <a:buNone/>
              <a:defRPr sz="2400"/>
            </a:lvl4pPr>
            <a:lvl5pPr marL="2742834" indent="0" algn="ctr">
              <a:buNone/>
              <a:defRPr sz="2400"/>
            </a:lvl5pPr>
            <a:lvl6pPr marL="3428543" indent="0" algn="ctr">
              <a:buNone/>
              <a:defRPr sz="2400"/>
            </a:lvl6pPr>
            <a:lvl7pPr marL="4114251" indent="0" algn="ctr">
              <a:buNone/>
              <a:defRPr sz="2400"/>
            </a:lvl7pPr>
            <a:lvl8pPr marL="4799960" indent="0" algn="ctr">
              <a:buNone/>
              <a:defRPr sz="2400"/>
            </a:lvl8pPr>
            <a:lvl9pPr marL="5485668" indent="0" algn="ctr">
              <a:buNone/>
              <a:defRPr sz="2400"/>
            </a:lvl9pPr>
          </a:lstStyle>
          <a:p>
            <a:r>
              <a:rPr lang="en-US" altLang="ja-JP" dirty="0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37272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Right header and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 userDrawn="1"/>
        </p:nvSpPr>
        <p:spPr>
          <a:xfrm>
            <a:off x="0" y="-1"/>
            <a:ext cx="18288000" cy="5141913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9664700" y="3695700"/>
            <a:ext cx="8077200" cy="1181100"/>
          </a:xfrm>
        </p:spPr>
        <p:txBody>
          <a:bodyPr anchor="b"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en-US" altLang="ja-JP" dirty="0"/>
              <a:t>Slide Title</a:t>
            </a:r>
            <a:endParaRPr kumimoji="1" lang="ja-JP" altLang="en-US" dirty="0"/>
          </a:p>
        </p:txBody>
      </p:sp>
      <p:sp>
        <p:nvSpPr>
          <p:cNvPr id="5" name="Subtitle 2"/>
          <p:cNvSpPr>
            <a:spLocks noGrp="1"/>
          </p:cNvSpPr>
          <p:nvPr>
            <p:ph type="subTitle" idx="1"/>
          </p:nvPr>
        </p:nvSpPr>
        <p:spPr>
          <a:xfrm>
            <a:off x="9664700" y="5410200"/>
            <a:ext cx="8077200" cy="4013200"/>
          </a:xfrm>
        </p:spPr>
        <p:txBody>
          <a:bodyPr>
            <a:normAutofit/>
          </a:bodyPr>
          <a:lstStyle>
            <a:lvl1pPr marL="342900" indent="-342900" algn="l">
              <a:lnSpc>
                <a:spcPct val="100000"/>
              </a:lnSpc>
              <a:spcBef>
                <a:spcPts val="1200"/>
              </a:spcBef>
              <a:buFont typeface="Wingdings" panose="05000000000000000000" pitchFamily="2" charset="2"/>
              <a:buChar char="n"/>
              <a:defRPr sz="2000"/>
            </a:lvl1pPr>
            <a:lvl2pPr marL="685709" indent="0" algn="ctr">
              <a:buNone/>
              <a:defRPr sz="3000"/>
            </a:lvl2pPr>
            <a:lvl3pPr marL="1371417" indent="0" algn="ctr">
              <a:buNone/>
              <a:defRPr sz="2700"/>
            </a:lvl3pPr>
            <a:lvl4pPr marL="2057126" indent="0" algn="ctr">
              <a:buNone/>
              <a:defRPr sz="2400"/>
            </a:lvl4pPr>
            <a:lvl5pPr marL="2742834" indent="0" algn="ctr">
              <a:buNone/>
              <a:defRPr sz="2400"/>
            </a:lvl5pPr>
            <a:lvl6pPr marL="3428543" indent="0" algn="ctr">
              <a:buNone/>
              <a:defRPr sz="2400"/>
            </a:lvl6pPr>
            <a:lvl7pPr marL="4114251" indent="0" algn="ctr">
              <a:buNone/>
              <a:defRPr sz="2400"/>
            </a:lvl7pPr>
            <a:lvl8pPr marL="4799960" indent="0" algn="ctr">
              <a:buNone/>
              <a:defRPr sz="2400"/>
            </a:lvl8pPr>
            <a:lvl9pPr marL="5485668" indent="0" algn="ctr">
              <a:buNone/>
              <a:defRPr sz="2400"/>
            </a:lvl9pPr>
          </a:lstStyle>
          <a:p>
            <a:r>
              <a:rPr lang="en-US" altLang="ja-JP" dirty="0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99113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alf 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 userDrawn="1"/>
        </p:nvSpPr>
        <p:spPr>
          <a:xfrm>
            <a:off x="0" y="-1"/>
            <a:ext cx="18288000" cy="5141913"/>
          </a:xfrm>
          <a:prstGeom prst="rect">
            <a:avLst/>
          </a:prstGeom>
          <a:solidFill>
            <a:srgbClr val="3333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088700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>
          <p15:clr>
            <a:srgbClr val="FBAE40"/>
          </p15:clr>
        </p15:guide>
        <p15:guide id="2" pos="576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2950" y="547604"/>
            <a:ext cx="16802100" cy="13192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ja-JP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2950" y="2273300"/>
            <a:ext cx="16802100" cy="69907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ja-JP" dirty="0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464781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7" r:id="rId2"/>
    <p:sldLayoutId id="2147483666" r:id="rId3"/>
  </p:sldLayoutIdLst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65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Tx/>
        <a:buNone/>
        <a:defRPr kumimoji="1" sz="2000" kern="1200">
          <a:solidFill>
            <a:schemeClr val="tx2"/>
          </a:solidFill>
          <a:latin typeface="+mn-lt"/>
          <a:ea typeface="+mn-ea"/>
          <a:cs typeface="+mn-cs"/>
        </a:defRPr>
      </a:lvl1pPr>
      <a:lvl2pPr marL="685709" indent="0" algn="l" defTabSz="1371417" rtl="0" eaLnBrk="1" latinLnBrk="0" hangingPunct="1">
        <a:lnSpc>
          <a:spcPct val="90000"/>
        </a:lnSpc>
        <a:spcBef>
          <a:spcPts val="750"/>
        </a:spcBef>
        <a:buFontTx/>
        <a:buNone/>
        <a:defRPr kumimoji="1" sz="3600" kern="1200">
          <a:solidFill>
            <a:schemeClr val="tx2"/>
          </a:solidFill>
          <a:latin typeface="+mn-lt"/>
          <a:ea typeface="+mn-ea"/>
          <a:cs typeface="+mn-cs"/>
        </a:defRPr>
      </a:lvl2pPr>
      <a:lvl3pPr marL="1371417" indent="0" algn="l" defTabSz="1371417" rtl="0" eaLnBrk="1" latinLnBrk="0" hangingPunct="1">
        <a:lnSpc>
          <a:spcPct val="90000"/>
        </a:lnSpc>
        <a:spcBef>
          <a:spcPts val="750"/>
        </a:spcBef>
        <a:buFontTx/>
        <a:buNone/>
        <a:defRPr kumimoji="1" sz="3000" kern="1200">
          <a:solidFill>
            <a:schemeClr val="tx2"/>
          </a:solidFill>
          <a:latin typeface="+mn-lt"/>
          <a:ea typeface="+mn-ea"/>
          <a:cs typeface="+mn-cs"/>
        </a:defRPr>
      </a:lvl3pPr>
      <a:lvl4pPr marL="2057126" indent="0" algn="l" defTabSz="1371417" rtl="0" eaLnBrk="1" latinLnBrk="0" hangingPunct="1">
        <a:lnSpc>
          <a:spcPct val="90000"/>
        </a:lnSpc>
        <a:spcBef>
          <a:spcPts val="750"/>
        </a:spcBef>
        <a:buFontTx/>
        <a:buNone/>
        <a:defRPr kumimoji="1" sz="2700" kern="1200">
          <a:solidFill>
            <a:schemeClr val="tx2"/>
          </a:solidFill>
          <a:latin typeface="+mn-lt"/>
          <a:ea typeface="+mn-ea"/>
          <a:cs typeface="+mn-cs"/>
        </a:defRPr>
      </a:lvl4pPr>
      <a:lvl5pPr marL="2742835" indent="0" algn="l" defTabSz="1371417" rtl="0" eaLnBrk="1" latinLnBrk="0" hangingPunct="1">
        <a:lnSpc>
          <a:spcPct val="90000"/>
        </a:lnSpc>
        <a:spcBef>
          <a:spcPts val="750"/>
        </a:spcBef>
        <a:buFontTx/>
        <a:buNone/>
        <a:defRPr kumimoji="1" sz="2700" kern="1200">
          <a:solidFill>
            <a:schemeClr val="tx2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3239" userDrawn="1">
          <p15:clr>
            <a:srgbClr val="F26B43"/>
          </p15:clr>
        </p15:guide>
        <p15:guide id="2" pos="57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ja-JP" dirty="0"/>
              <a:t>Apple Device Mockups</a:t>
            </a:r>
            <a:endParaRPr kumimoji="1" lang="ja-JP" alt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ja-JP" dirty="0"/>
              <a:t>The Power of PowerPoint – thepopp.com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309900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D8E8977-D628-864E-59C2-929008CE341F}"/>
              </a:ext>
            </a:extLst>
          </p:cNvPr>
          <p:cNvGrpSpPr/>
          <p:nvPr/>
        </p:nvGrpSpPr>
        <p:grpSpPr>
          <a:xfrm>
            <a:off x="2217544" y="1062282"/>
            <a:ext cx="3963245" cy="8159261"/>
            <a:chOff x="2695466" y="1062282"/>
            <a:chExt cx="3963245" cy="8159261"/>
          </a:xfrm>
        </p:grpSpPr>
        <p:sp>
          <p:nvSpPr>
            <p:cNvPr id="2" name="Rectangle 19">
              <a:extLst>
                <a:ext uri="{FF2B5EF4-FFF2-40B4-BE49-F238E27FC236}">
                  <a16:creationId xmlns:a16="http://schemas.microsoft.com/office/drawing/2014/main" id="{0642BAE6-8ED8-32EC-5142-503961291D05}"/>
                </a:ext>
              </a:extLst>
            </p:cNvPr>
            <p:cNvSpPr/>
            <p:nvPr/>
          </p:nvSpPr>
          <p:spPr>
            <a:xfrm>
              <a:off x="6530123" y="3739755"/>
              <a:ext cx="128588" cy="889395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" name="Rectangle 18">
              <a:extLst>
                <a:ext uri="{FF2B5EF4-FFF2-40B4-BE49-F238E27FC236}">
                  <a16:creationId xmlns:a16="http://schemas.microsoft.com/office/drawing/2014/main" id="{25E5E220-F897-0FEA-3FDE-EE604860F2A2}"/>
                </a:ext>
              </a:extLst>
            </p:cNvPr>
            <p:cNvSpPr/>
            <p:nvPr/>
          </p:nvSpPr>
          <p:spPr>
            <a:xfrm>
              <a:off x="2695466" y="2697163"/>
              <a:ext cx="128588" cy="264319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Rectangle 18">
              <a:extLst>
                <a:ext uri="{FF2B5EF4-FFF2-40B4-BE49-F238E27FC236}">
                  <a16:creationId xmlns:a16="http://schemas.microsoft.com/office/drawing/2014/main" id="{C407C5FF-0FE1-3DA5-5146-5D4DBF8486F4}"/>
                </a:ext>
              </a:extLst>
            </p:cNvPr>
            <p:cNvSpPr/>
            <p:nvPr/>
          </p:nvSpPr>
          <p:spPr>
            <a:xfrm>
              <a:off x="2695466" y="3231040"/>
              <a:ext cx="128588" cy="508715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Rectangle 19">
              <a:extLst>
                <a:ext uri="{FF2B5EF4-FFF2-40B4-BE49-F238E27FC236}">
                  <a16:creationId xmlns:a16="http://schemas.microsoft.com/office/drawing/2014/main" id="{7FD4C815-F8CD-97F9-57C5-2A90DFC6BF75}"/>
                </a:ext>
              </a:extLst>
            </p:cNvPr>
            <p:cNvSpPr/>
            <p:nvPr/>
          </p:nvSpPr>
          <p:spPr>
            <a:xfrm>
              <a:off x="2695466" y="3918427"/>
              <a:ext cx="128588" cy="508715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Rectangle: Rounded Corners 17">
              <a:extLst>
                <a:ext uri="{FF2B5EF4-FFF2-40B4-BE49-F238E27FC236}">
                  <a16:creationId xmlns:a16="http://schemas.microsoft.com/office/drawing/2014/main" id="{7D700286-F96A-F3B0-EFA7-2B068A07DC98}"/>
                </a:ext>
              </a:extLst>
            </p:cNvPr>
            <p:cNvSpPr/>
            <p:nvPr/>
          </p:nvSpPr>
          <p:spPr>
            <a:xfrm>
              <a:off x="2735949" y="1062282"/>
              <a:ext cx="3868615" cy="8159261"/>
            </a:xfrm>
            <a:prstGeom prst="roundRect">
              <a:avLst>
                <a:gd name="adj" fmla="val 13394"/>
              </a:avLst>
            </a:prstGeom>
            <a:solidFill>
              <a:srgbClr val="1C1C1C"/>
            </a:solidFill>
            <a:ln w="28575">
              <a:solidFill>
                <a:srgbClr val="77777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Rectangle: Rounded Corners 13">
              <a:extLst>
                <a:ext uri="{FF2B5EF4-FFF2-40B4-BE49-F238E27FC236}">
                  <a16:creationId xmlns:a16="http://schemas.microsoft.com/office/drawing/2014/main" id="{D4022E8F-F1CF-394B-1F3D-8172553D7967}"/>
                </a:ext>
              </a:extLst>
            </p:cNvPr>
            <p:cNvSpPr/>
            <p:nvPr/>
          </p:nvSpPr>
          <p:spPr>
            <a:xfrm>
              <a:off x="2876042" y="1193621"/>
              <a:ext cx="3588428" cy="7896582"/>
            </a:xfrm>
            <a:prstGeom prst="roundRect">
              <a:avLst>
                <a:gd name="adj" fmla="val 12469"/>
              </a:avLst>
            </a:prstGeom>
            <a:solidFill>
              <a:srgbClr val="3333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四角形: 角を丸くする 7">
              <a:extLst>
                <a:ext uri="{FF2B5EF4-FFF2-40B4-BE49-F238E27FC236}">
                  <a16:creationId xmlns:a16="http://schemas.microsoft.com/office/drawing/2014/main" id="{E7FCD9EC-3028-D307-98EC-4949168FC982}"/>
                </a:ext>
              </a:extLst>
            </p:cNvPr>
            <p:cNvSpPr/>
            <p:nvPr/>
          </p:nvSpPr>
          <p:spPr>
            <a:xfrm>
              <a:off x="4092406" y="1319034"/>
              <a:ext cx="1155700" cy="370066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3B9F304D-F281-FA21-6473-BEB4619E39B2}"/>
              </a:ext>
            </a:extLst>
          </p:cNvPr>
          <p:cNvGrpSpPr/>
          <p:nvPr/>
        </p:nvGrpSpPr>
        <p:grpSpPr>
          <a:xfrm>
            <a:off x="7162378" y="1062282"/>
            <a:ext cx="3963245" cy="8159261"/>
            <a:chOff x="2695466" y="1062282"/>
            <a:chExt cx="3963245" cy="8159261"/>
          </a:xfrm>
        </p:grpSpPr>
        <p:sp>
          <p:nvSpPr>
            <p:cNvPr id="13" name="Rectangle 19">
              <a:extLst>
                <a:ext uri="{FF2B5EF4-FFF2-40B4-BE49-F238E27FC236}">
                  <a16:creationId xmlns:a16="http://schemas.microsoft.com/office/drawing/2014/main" id="{417266D6-904B-6B50-D253-7F0E81B17DDC}"/>
                </a:ext>
              </a:extLst>
            </p:cNvPr>
            <p:cNvSpPr/>
            <p:nvPr/>
          </p:nvSpPr>
          <p:spPr>
            <a:xfrm>
              <a:off x="6530123" y="3739755"/>
              <a:ext cx="128588" cy="889395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Rectangle 18">
              <a:extLst>
                <a:ext uri="{FF2B5EF4-FFF2-40B4-BE49-F238E27FC236}">
                  <a16:creationId xmlns:a16="http://schemas.microsoft.com/office/drawing/2014/main" id="{DD0B31AC-E85D-AA28-94D8-619ECFEBF47F}"/>
                </a:ext>
              </a:extLst>
            </p:cNvPr>
            <p:cNvSpPr/>
            <p:nvPr/>
          </p:nvSpPr>
          <p:spPr>
            <a:xfrm>
              <a:off x="2695466" y="2697163"/>
              <a:ext cx="128588" cy="264319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Rectangle 18">
              <a:extLst>
                <a:ext uri="{FF2B5EF4-FFF2-40B4-BE49-F238E27FC236}">
                  <a16:creationId xmlns:a16="http://schemas.microsoft.com/office/drawing/2014/main" id="{E300E72D-0B31-DBC1-5311-9CD4298E5EE5}"/>
                </a:ext>
              </a:extLst>
            </p:cNvPr>
            <p:cNvSpPr/>
            <p:nvPr/>
          </p:nvSpPr>
          <p:spPr>
            <a:xfrm>
              <a:off x="2695466" y="3231040"/>
              <a:ext cx="128588" cy="508715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Rectangle 19">
              <a:extLst>
                <a:ext uri="{FF2B5EF4-FFF2-40B4-BE49-F238E27FC236}">
                  <a16:creationId xmlns:a16="http://schemas.microsoft.com/office/drawing/2014/main" id="{22DA88BC-455E-F0F7-B286-ADEA0964BC0C}"/>
                </a:ext>
              </a:extLst>
            </p:cNvPr>
            <p:cNvSpPr/>
            <p:nvPr/>
          </p:nvSpPr>
          <p:spPr>
            <a:xfrm>
              <a:off x="2695466" y="3918427"/>
              <a:ext cx="128588" cy="508715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Rectangle: Rounded Corners 17">
              <a:extLst>
                <a:ext uri="{FF2B5EF4-FFF2-40B4-BE49-F238E27FC236}">
                  <a16:creationId xmlns:a16="http://schemas.microsoft.com/office/drawing/2014/main" id="{C5EBC8B1-398E-A159-D3C6-FE2B45B3A48E}"/>
                </a:ext>
              </a:extLst>
            </p:cNvPr>
            <p:cNvSpPr/>
            <p:nvPr/>
          </p:nvSpPr>
          <p:spPr>
            <a:xfrm>
              <a:off x="2735949" y="1062282"/>
              <a:ext cx="3868615" cy="8159261"/>
            </a:xfrm>
            <a:prstGeom prst="roundRect">
              <a:avLst>
                <a:gd name="adj" fmla="val 13394"/>
              </a:avLst>
            </a:prstGeom>
            <a:solidFill>
              <a:srgbClr val="1C1C1C"/>
            </a:solidFill>
            <a:ln w="28575">
              <a:solidFill>
                <a:srgbClr val="EDDFD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Rectangle: Rounded Corners 13">
              <a:extLst>
                <a:ext uri="{FF2B5EF4-FFF2-40B4-BE49-F238E27FC236}">
                  <a16:creationId xmlns:a16="http://schemas.microsoft.com/office/drawing/2014/main" id="{11ABC1AE-5033-A85B-01F8-2D3F84AEF4C7}"/>
                </a:ext>
              </a:extLst>
            </p:cNvPr>
            <p:cNvSpPr/>
            <p:nvPr/>
          </p:nvSpPr>
          <p:spPr>
            <a:xfrm>
              <a:off x="2876042" y="1193621"/>
              <a:ext cx="3588428" cy="7896582"/>
            </a:xfrm>
            <a:prstGeom prst="roundRect">
              <a:avLst>
                <a:gd name="adj" fmla="val 12469"/>
              </a:avLst>
            </a:prstGeom>
            <a:solidFill>
              <a:srgbClr val="3333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四角形: 角を丸くする 18">
              <a:extLst>
                <a:ext uri="{FF2B5EF4-FFF2-40B4-BE49-F238E27FC236}">
                  <a16:creationId xmlns:a16="http://schemas.microsoft.com/office/drawing/2014/main" id="{98C14CD3-5326-9D51-7844-EF643F0576BA}"/>
                </a:ext>
              </a:extLst>
            </p:cNvPr>
            <p:cNvSpPr/>
            <p:nvPr/>
          </p:nvSpPr>
          <p:spPr>
            <a:xfrm>
              <a:off x="4092406" y="1319034"/>
              <a:ext cx="1155700" cy="370066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B74DED84-089E-6260-95F3-478625FBD632}"/>
              </a:ext>
            </a:extLst>
          </p:cNvPr>
          <p:cNvGrpSpPr/>
          <p:nvPr/>
        </p:nvGrpSpPr>
        <p:grpSpPr>
          <a:xfrm>
            <a:off x="12057181" y="1062282"/>
            <a:ext cx="3963245" cy="8159261"/>
            <a:chOff x="2695466" y="1062282"/>
            <a:chExt cx="3963245" cy="8159261"/>
          </a:xfrm>
        </p:grpSpPr>
        <p:sp>
          <p:nvSpPr>
            <p:cNvPr id="21" name="Rectangle 19">
              <a:extLst>
                <a:ext uri="{FF2B5EF4-FFF2-40B4-BE49-F238E27FC236}">
                  <a16:creationId xmlns:a16="http://schemas.microsoft.com/office/drawing/2014/main" id="{EF100BA8-B5A7-B695-1E30-051B245698D2}"/>
                </a:ext>
              </a:extLst>
            </p:cNvPr>
            <p:cNvSpPr/>
            <p:nvPr/>
          </p:nvSpPr>
          <p:spPr>
            <a:xfrm>
              <a:off x="6530123" y="3739755"/>
              <a:ext cx="128588" cy="889395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Rectangle 18">
              <a:extLst>
                <a:ext uri="{FF2B5EF4-FFF2-40B4-BE49-F238E27FC236}">
                  <a16:creationId xmlns:a16="http://schemas.microsoft.com/office/drawing/2014/main" id="{25FC63B4-675D-9C3B-689C-9C33306E9DA1}"/>
                </a:ext>
              </a:extLst>
            </p:cNvPr>
            <p:cNvSpPr/>
            <p:nvPr/>
          </p:nvSpPr>
          <p:spPr>
            <a:xfrm>
              <a:off x="2695466" y="2697163"/>
              <a:ext cx="128588" cy="264319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Rectangle 18">
              <a:extLst>
                <a:ext uri="{FF2B5EF4-FFF2-40B4-BE49-F238E27FC236}">
                  <a16:creationId xmlns:a16="http://schemas.microsoft.com/office/drawing/2014/main" id="{0621315F-0F6D-63DD-2480-E2CEFEA31588}"/>
                </a:ext>
              </a:extLst>
            </p:cNvPr>
            <p:cNvSpPr/>
            <p:nvPr/>
          </p:nvSpPr>
          <p:spPr>
            <a:xfrm>
              <a:off x="2695466" y="3231040"/>
              <a:ext cx="128588" cy="508715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Rectangle 19">
              <a:extLst>
                <a:ext uri="{FF2B5EF4-FFF2-40B4-BE49-F238E27FC236}">
                  <a16:creationId xmlns:a16="http://schemas.microsoft.com/office/drawing/2014/main" id="{61AC2936-7975-33E2-6C44-ABDB845B3B6E}"/>
                </a:ext>
              </a:extLst>
            </p:cNvPr>
            <p:cNvSpPr/>
            <p:nvPr/>
          </p:nvSpPr>
          <p:spPr>
            <a:xfrm>
              <a:off x="2695466" y="3918427"/>
              <a:ext cx="128588" cy="508715"/>
            </a:xfrm>
            <a:prstGeom prst="rect">
              <a:avLst/>
            </a:prstGeom>
            <a:solidFill>
              <a:srgbClr val="77777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Rectangle: Rounded Corners 17">
              <a:extLst>
                <a:ext uri="{FF2B5EF4-FFF2-40B4-BE49-F238E27FC236}">
                  <a16:creationId xmlns:a16="http://schemas.microsoft.com/office/drawing/2014/main" id="{93AF4600-B74E-966B-AE2C-6FDD629D2ECC}"/>
                </a:ext>
              </a:extLst>
            </p:cNvPr>
            <p:cNvSpPr/>
            <p:nvPr/>
          </p:nvSpPr>
          <p:spPr>
            <a:xfrm>
              <a:off x="2735949" y="1062282"/>
              <a:ext cx="3868615" cy="8159261"/>
            </a:xfrm>
            <a:prstGeom prst="roundRect">
              <a:avLst>
                <a:gd name="adj" fmla="val 13394"/>
              </a:avLst>
            </a:prstGeom>
            <a:solidFill>
              <a:srgbClr val="1C1C1C"/>
            </a:solidFill>
            <a:ln w="28575">
              <a:solidFill>
                <a:srgbClr val="ECE6C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Rectangle: Rounded Corners 13">
              <a:extLst>
                <a:ext uri="{FF2B5EF4-FFF2-40B4-BE49-F238E27FC236}">
                  <a16:creationId xmlns:a16="http://schemas.microsoft.com/office/drawing/2014/main" id="{DE812A59-5133-D8D8-768F-56A8C0EFCE52}"/>
                </a:ext>
              </a:extLst>
            </p:cNvPr>
            <p:cNvSpPr/>
            <p:nvPr/>
          </p:nvSpPr>
          <p:spPr>
            <a:xfrm>
              <a:off x="2876042" y="1193621"/>
              <a:ext cx="3588428" cy="7896582"/>
            </a:xfrm>
            <a:prstGeom prst="roundRect">
              <a:avLst>
                <a:gd name="adj" fmla="val 12469"/>
              </a:avLst>
            </a:prstGeom>
            <a:solidFill>
              <a:srgbClr val="3333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四角形: 角を丸くする 26">
              <a:extLst>
                <a:ext uri="{FF2B5EF4-FFF2-40B4-BE49-F238E27FC236}">
                  <a16:creationId xmlns:a16="http://schemas.microsoft.com/office/drawing/2014/main" id="{4558826F-F73B-F9DE-06A9-1B1D0A12812F}"/>
                </a:ext>
              </a:extLst>
            </p:cNvPr>
            <p:cNvSpPr/>
            <p:nvPr/>
          </p:nvSpPr>
          <p:spPr>
            <a:xfrm>
              <a:off x="4092406" y="1319034"/>
              <a:ext cx="1155700" cy="370066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014792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F0B1D92-A6AB-FFC3-20AA-5918103E6777}"/>
              </a:ext>
            </a:extLst>
          </p:cNvPr>
          <p:cNvGrpSpPr/>
          <p:nvPr/>
        </p:nvGrpSpPr>
        <p:grpSpPr>
          <a:xfrm>
            <a:off x="10056906" y="849642"/>
            <a:ext cx="6259749" cy="8606100"/>
            <a:chOff x="2483821" y="849642"/>
            <a:chExt cx="6259749" cy="8606100"/>
          </a:xfrm>
        </p:grpSpPr>
        <p:sp>
          <p:nvSpPr>
            <p:cNvPr id="3" name="四角形: 上の 2 つの角を丸める 2">
              <a:extLst>
                <a:ext uri="{FF2B5EF4-FFF2-40B4-BE49-F238E27FC236}">
                  <a16:creationId xmlns:a16="http://schemas.microsoft.com/office/drawing/2014/main" id="{52B846B1-9323-0636-9258-A1B6B436E902}"/>
                </a:ext>
              </a:extLst>
            </p:cNvPr>
            <p:cNvSpPr/>
            <p:nvPr/>
          </p:nvSpPr>
          <p:spPr>
            <a:xfrm>
              <a:off x="7587928" y="849642"/>
              <a:ext cx="603250" cy="110129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四角形: 上の 2 つの角を丸める 3">
              <a:extLst>
                <a:ext uri="{FF2B5EF4-FFF2-40B4-BE49-F238E27FC236}">
                  <a16:creationId xmlns:a16="http://schemas.microsoft.com/office/drawing/2014/main" id="{202F0865-9FDB-C463-6FB2-00AA856591B5}"/>
                </a:ext>
              </a:extLst>
            </p:cNvPr>
            <p:cNvSpPr/>
            <p:nvPr/>
          </p:nvSpPr>
          <p:spPr>
            <a:xfrm rot="5400000">
              <a:off x="8563570" y="1798178"/>
              <a:ext cx="324000" cy="36000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52AC401F-057C-F038-BCEB-F65EF5A9D059}"/>
                </a:ext>
              </a:extLst>
            </p:cNvPr>
            <p:cNvSpPr/>
            <p:nvPr/>
          </p:nvSpPr>
          <p:spPr>
            <a:xfrm rot="5400000">
              <a:off x="8563570" y="2214103"/>
              <a:ext cx="324000" cy="36000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424F8BE4-E76D-6212-D350-57457FDC91AF}"/>
                </a:ext>
              </a:extLst>
            </p:cNvPr>
            <p:cNvGrpSpPr/>
            <p:nvPr/>
          </p:nvGrpSpPr>
          <p:grpSpPr>
            <a:xfrm>
              <a:off x="2483821" y="887742"/>
              <a:ext cx="6228000" cy="8568000"/>
              <a:chOff x="6348431" y="880471"/>
              <a:chExt cx="6228000" cy="8568000"/>
            </a:xfrm>
          </p:grpSpPr>
          <p:sp>
            <p:nvSpPr>
              <p:cNvPr id="7" name="四角形: 角を丸くする 6">
                <a:extLst>
                  <a:ext uri="{FF2B5EF4-FFF2-40B4-BE49-F238E27FC236}">
                    <a16:creationId xmlns:a16="http://schemas.microsoft.com/office/drawing/2014/main" id="{26B2A2C7-0486-ADA7-9F71-3CAB0D5F8B8F}"/>
                  </a:ext>
                </a:extLst>
              </p:cNvPr>
              <p:cNvSpPr/>
              <p:nvPr/>
            </p:nvSpPr>
            <p:spPr>
              <a:xfrm>
                <a:off x="6348431" y="880471"/>
                <a:ext cx="6228000" cy="8568000"/>
              </a:xfrm>
              <a:prstGeom prst="roundRect">
                <a:avLst>
                  <a:gd name="adj" fmla="val 8102"/>
                </a:avLst>
              </a:prstGeom>
              <a:solidFill>
                <a:srgbClr val="1C1C1C"/>
              </a:solidFill>
              <a:ln>
                <a:solidFill>
                  <a:srgbClr val="DE6274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8" name="四角形: 角を丸くする 7">
                <a:extLst>
                  <a:ext uri="{FF2B5EF4-FFF2-40B4-BE49-F238E27FC236}">
                    <a16:creationId xmlns:a16="http://schemas.microsoft.com/office/drawing/2014/main" id="{65448EAE-8F09-349B-A3E1-92E48EDE210C}"/>
                  </a:ext>
                </a:extLst>
              </p:cNvPr>
              <p:cNvSpPr/>
              <p:nvPr/>
            </p:nvSpPr>
            <p:spPr>
              <a:xfrm>
                <a:off x="6749711" y="1258471"/>
                <a:ext cx="5425441" cy="7812000"/>
              </a:xfrm>
              <a:prstGeom prst="roundRect">
                <a:avLst>
                  <a:gd name="adj" fmla="val 3467"/>
                </a:avLst>
              </a:prstGeom>
              <a:solidFill>
                <a:srgbClr val="33333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2422717E-5D43-17E4-4971-7444EE2E647A}"/>
              </a:ext>
            </a:extLst>
          </p:cNvPr>
          <p:cNvGrpSpPr/>
          <p:nvPr/>
        </p:nvGrpSpPr>
        <p:grpSpPr>
          <a:xfrm>
            <a:off x="1971345" y="849642"/>
            <a:ext cx="6259749" cy="8606100"/>
            <a:chOff x="2483821" y="849642"/>
            <a:chExt cx="6259749" cy="8606100"/>
          </a:xfrm>
        </p:grpSpPr>
        <p:sp>
          <p:nvSpPr>
            <p:cNvPr id="10" name="四角形: 上の 2 つの角を丸める 9">
              <a:extLst>
                <a:ext uri="{FF2B5EF4-FFF2-40B4-BE49-F238E27FC236}">
                  <a16:creationId xmlns:a16="http://schemas.microsoft.com/office/drawing/2014/main" id="{5D088A52-ABD4-62ED-3D1A-214642D3C0E0}"/>
                </a:ext>
              </a:extLst>
            </p:cNvPr>
            <p:cNvSpPr/>
            <p:nvPr/>
          </p:nvSpPr>
          <p:spPr>
            <a:xfrm>
              <a:off x="7587928" y="849642"/>
              <a:ext cx="603250" cy="110129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四角形: 上の 2 つの角を丸める 10">
              <a:extLst>
                <a:ext uri="{FF2B5EF4-FFF2-40B4-BE49-F238E27FC236}">
                  <a16:creationId xmlns:a16="http://schemas.microsoft.com/office/drawing/2014/main" id="{272750E1-B487-66A6-AA51-6D23937AC3E2}"/>
                </a:ext>
              </a:extLst>
            </p:cNvPr>
            <p:cNvSpPr/>
            <p:nvPr/>
          </p:nvSpPr>
          <p:spPr>
            <a:xfrm rot="5400000">
              <a:off x="8563570" y="1798178"/>
              <a:ext cx="324000" cy="36000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四角形: 上の 2 つの角を丸める 11">
              <a:extLst>
                <a:ext uri="{FF2B5EF4-FFF2-40B4-BE49-F238E27FC236}">
                  <a16:creationId xmlns:a16="http://schemas.microsoft.com/office/drawing/2014/main" id="{94B403B5-5676-33AE-6381-57D98DADE6F8}"/>
                </a:ext>
              </a:extLst>
            </p:cNvPr>
            <p:cNvSpPr/>
            <p:nvPr/>
          </p:nvSpPr>
          <p:spPr>
            <a:xfrm rot="5400000">
              <a:off x="8563570" y="2214103"/>
              <a:ext cx="324000" cy="36000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9EF59D27-F7FC-D477-C294-5BE7772878D4}"/>
                </a:ext>
              </a:extLst>
            </p:cNvPr>
            <p:cNvGrpSpPr/>
            <p:nvPr/>
          </p:nvGrpSpPr>
          <p:grpSpPr>
            <a:xfrm>
              <a:off x="2483821" y="887742"/>
              <a:ext cx="6228000" cy="8568000"/>
              <a:chOff x="6348431" y="880471"/>
              <a:chExt cx="6228000" cy="8568000"/>
            </a:xfrm>
          </p:grpSpPr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0873C13F-7CE1-6EF9-6139-D44CE716D0B0}"/>
                  </a:ext>
                </a:extLst>
              </p:cNvPr>
              <p:cNvSpPr/>
              <p:nvPr/>
            </p:nvSpPr>
            <p:spPr>
              <a:xfrm>
                <a:off x="6348431" y="880471"/>
                <a:ext cx="6228000" cy="8568000"/>
              </a:xfrm>
              <a:prstGeom prst="roundRect">
                <a:avLst>
                  <a:gd name="adj" fmla="val 8102"/>
                </a:avLst>
              </a:prstGeom>
              <a:solidFill>
                <a:srgbClr val="1C1C1C"/>
              </a:solidFill>
              <a:ln>
                <a:solidFill>
                  <a:srgbClr val="777777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5" name="四角形: 角を丸くする 14">
                <a:extLst>
                  <a:ext uri="{FF2B5EF4-FFF2-40B4-BE49-F238E27FC236}">
                    <a16:creationId xmlns:a16="http://schemas.microsoft.com/office/drawing/2014/main" id="{D4CFE13F-C5FD-F75B-32FC-DBDF7ABF24CE}"/>
                  </a:ext>
                </a:extLst>
              </p:cNvPr>
              <p:cNvSpPr/>
              <p:nvPr/>
            </p:nvSpPr>
            <p:spPr>
              <a:xfrm>
                <a:off x="6749711" y="1258471"/>
                <a:ext cx="5425441" cy="7812000"/>
              </a:xfrm>
              <a:prstGeom prst="roundRect">
                <a:avLst>
                  <a:gd name="adj" fmla="val 3467"/>
                </a:avLst>
              </a:prstGeom>
              <a:solidFill>
                <a:srgbClr val="33333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174053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F0B1D92-A6AB-FFC3-20AA-5918103E6777}"/>
              </a:ext>
            </a:extLst>
          </p:cNvPr>
          <p:cNvGrpSpPr/>
          <p:nvPr/>
        </p:nvGrpSpPr>
        <p:grpSpPr>
          <a:xfrm>
            <a:off x="10056906" y="849642"/>
            <a:ext cx="6259749" cy="8606100"/>
            <a:chOff x="2483821" y="849642"/>
            <a:chExt cx="6259749" cy="8606100"/>
          </a:xfrm>
        </p:grpSpPr>
        <p:sp>
          <p:nvSpPr>
            <p:cNvPr id="3" name="四角形: 上の 2 つの角を丸める 2">
              <a:extLst>
                <a:ext uri="{FF2B5EF4-FFF2-40B4-BE49-F238E27FC236}">
                  <a16:creationId xmlns:a16="http://schemas.microsoft.com/office/drawing/2014/main" id="{52B846B1-9323-0636-9258-A1B6B436E902}"/>
                </a:ext>
              </a:extLst>
            </p:cNvPr>
            <p:cNvSpPr/>
            <p:nvPr/>
          </p:nvSpPr>
          <p:spPr>
            <a:xfrm>
              <a:off x="7587928" y="849642"/>
              <a:ext cx="603250" cy="110129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四角形: 上の 2 つの角を丸める 3">
              <a:extLst>
                <a:ext uri="{FF2B5EF4-FFF2-40B4-BE49-F238E27FC236}">
                  <a16:creationId xmlns:a16="http://schemas.microsoft.com/office/drawing/2014/main" id="{202F0865-9FDB-C463-6FB2-00AA856591B5}"/>
                </a:ext>
              </a:extLst>
            </p:cNvPr>
            <p:cNvSpPr/>
            <p:nvPr/>
          </p:nvSpPr>
          <p:spPr>
            <a:xfrm rot="5400000">
              <a:off x="8563570" y="1798178"/>
              <a:ext cx="324000" cy="36000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52AC401F-057C-F038-BCEB-F65EF5A9D059}"/>
                </a:ext>
              </a:extLst>
            </p:cNvPr>
            <p:cNvSpPr/>
            <p:nvPr/>
          </p:nvSpPr>
          <p:spPr>
            <a:xfrm rot="5400000">
              <a:off x="8563570" y="2214103"/>
              <a:ext cx="324000" cy="36000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424F8BE4-E76D-6212-D350-57457FDC91AF}"/>
                </a:ext>
              </a:extLst>
            </p:cNvPr>
            <p:cNvGrpSpPr/>
            <p:nvPr/>
          </p:nvGrpSpPr>
          <p:grpSpPr>
            <a:xfrm>
              <a:off x="2483821" y="887742"/>
              <a:ext cx="6228000" cy="8568000"/>
              <a:chOff x="6348431" y="880471"/>
              <a:chExt cx="6228000" cy="8568000"/>
            </a:xfrm>
          </p:grpSpPr>
          <p:sp>
            <p:nvSpPr>
              <p:cNvPr id="7" name="四角形: 角を丸くする 6">
                <a:extLst>
                  <a:ext uri="{FF2B5EF4-FFF2-40B4-BE49-F238E27FC236}">
                    <a16:creationId xmlns:a16="http://schemas.microsoft.com/office/drawing/2014/main" id="{26B2A2C7-0486-ADA7-9F71-3CAB0D5F8B8F}"/>
                  </a:ext>
                </a:extLst>
              </p:cNvPr>
              <p:cNvSpPr/>
              <p:nvPr/>
            </p:nvSpPr>
            <p:spPr>
              <a:xfrm>
                <a:off x="6348431" y="880471"/>
                <a:ext cx="6228000" cy="8568000"/>
              </a:xfrm>
              <a:prstGeom prst="roundRect">
                <a:avLst>
                  <a:gd name="adj" fmla="val 8102"/>
                </a:avLst>
              </a:prstGeom>
              <a:solidFill>
                <a:srgbClr val="1C1C1C"/>
              </a:solidFill>
              <a:ln>
                <a:solidFill>
                  <a:srgbClr val="EAD252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8" name="四角形: 角を丸くする 7">
                <a:extLst>
                  <a:ext uri="{FF2B5EF4-FFF2-40B4-BE49-F238E27FC236}">
                    <a16:creationId xmlns:a16="http://schemas.microsoft.com/office/drawing/2014/main" id="{65448EAE-8F09-349B-A3E1-92E48EDE210C}"/>
                  </a:ext>
                </a:extLst>
              </p:cNvPr>
              <p:cNvSpPr/>
              <p:nvPr/>
            </p:nvSpPr>
            <p:spPr>
              <a:xfrm>
                <a:off x="6749711" y="1258471"/>
                <a:ext cx="5425441" cy="7812000"/>
              </a:xfrm>
              <a:prstGeom prst="roundRect">
                <a:avLst>
                  <a:gd name="adj" fmla="val 3467"/>
                </a:avLst>
              </a:prstGeom>
              <a:solidFill>
                <a:srgbClr val="33333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2422717E-5D43-17E4-4971-7444EE2E647A}"/>
              </a:ext>
            </a:extLst>
          </p:cNvPr>
          <p:cNvGrpSpPr/>
          <p:nvPr/>
        </p:nvGrpSpPr>
        <p:grpSpPr>
          <a:xfrm>
            <a:off x="1971345" y="849642"/>
            <a:ext cx="6259749" cy="8606100"/>
            <a:chOff x="2483821" y="849642"/>
            <a:chExt cx="6259749" cy="8606100"/>
          </a:xfrm>
        </p:grpSpPr>
        <p:sp>
          <p:nvSpPr>
            <p:cNvPr id="10" name="四角形: 上の 2 つの角を丸める 9">
              <a:extLst>
                <a:ext uri="{FF2B5EF4-FFF2-40B4-BE49-F238E27FC236}">
                  <a16:creationId xmlns:a16="http://schemas.microsoft.com/office/drawing/2014/main" id="{5D088A52-ABD4-62ED-3D1A-214642D3C0E0}"/>
                </a:ext>
              </a:extLst>
            </p:cNvPr>
            <p:cNvSpPr/>
            <p:nvPr/>
          </p:nvSpPr>
          <p:spPr>
            <a:xfrm>
              <a:off x="7587928" y="849642"/>
              <a:ext cx="603250" cy="110129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四角形: 上の 2 つの角を丸める 10">
              <a:extLst>
                <a:ext uri="{FF2B5EF4-FFF2-40B4-BE49-F238E27FC236}">
                  <a16:creationId xmlns:a16="http://schemas.microsoft.com/office/drawing/2014/main" id="{272750E1-B487-66A6-AA51-6D23937AC3E2}"/>
                </a:ext>
              </a:extLst>
            </p:cNvPr>
            <p:cNvSpPr/>
            <p:nvPr/>
          </p:nvSpPr>
          <p:spPr>
            <a:xfrm rot="5400000">
              <a:off x="8563570" y="1798178"/>
              <a:ext cx="324000" cy="36000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四角形: 上の 2 つの角を丸める 11">
              <a:extLst>
                <a:ext uri="{FF2B5EF4-FFF2-40B4-BE49-F238E27FC236}">
                  <a16:creationId xmlns:a16="http://schemas.microsoft.com/office/drawing/2014/main" id="{94B403B5-5676-33AE-6381-57D98DADE6F8}"/>
                </a:ext>
              </a:extLst>
            </p:cNvPr>
            <p:cNvSpPr/>
            <p:nvPr/>
          </p:nvSpPr>
          <p:spPr>
            <a:xfrm rot="5400000">
              <a:off x="8563570" y="2214103"/>
              <a:ext cx="324000" cy="36000"/>
            </a:xfrm>
            <a:prstGeom prst="round2SameRect">
              <a:avLst/>
            </a:pr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9EF59D27-F7FC-D477-C294-5BE7772878D4}"/>
                </a:ext>
              </a:extLst>
            </p:cNvPr>
            <p:cNvGrpSpPr/>
            <p:nvPr/>
          </p:nvGrpSpPr>
          <p:grpSpPr>
            <a:xfrm>
              <a:off x="2483821" y="887742"/>
              <a:ext cx="6228000" cy="8568000"/>
              <a:chOff x="6348431" y="880471"/>
              <a:chExt cx="6228000" cy="8568000"/>
            </a:xfrm>
          </p:grpSpPr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0873C13F-7CE1-6EF9-6139-D44CE716D0B0}"/>
                  </a:ext>
                </a:extLst>
              </p:cNvPr>
              <p:cNvSpPr/>
              <p:nvPr/>
            </p:nvSpPr>
            <p:spPr>
              <a:xfrm>
                <a:off x="6348431" y="880471"/>
                <a:ext cx="6228000" cy="8568000"/>
              </a:xfrm>
              <a:prstGeom prst="roundRect">
                <a:avLst>
                  <a:gd name="adj" fmla="val 8102"/>
                </a:avLst>
              </a:prstGeom>
              <a:solidFill>
                <a:srgbClr val="1C1C1C"/>
              </a:solidFill>
              <a:ln>
                <a:solidFill>
                  <a:srgbClr val="6380A3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5" name="四角形: 角を丸くする 14">
                <a:extLst>
                  <a:ext uri="{FF2B5EF4-FFF2-40B4-BE49-F238E27FC236}">
                    <a16:creationId xmlns:a16="http://schemas.microsoft.com/office/drawing/2014/main" id="{D4CFE13F-C5FD-F75B-32FC-DBDF7ABF24CE}"/>
                  </a:ext>
                </a:extLst>
              </p:cNvPr>
              <p:cNvSpPr/>
              <p:nvPr/>
            </p:nvSpPr>
            <p:spPr>
              <a:xfrm>
                <a:off x="6749711" y="1258471"/>
                <a:ext cx="5425441" cy="7812000"/>
              </a:xfrm>
              <a:prstGeom prst="roundRect">
                <a:avLst>
                  <a:gd name="adj" fmla="val 3467"/>
                </a:avLst>
              </a:prstGeom>
              <a:solidFill>
                <a:srgbClr val="33333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6639235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D1052BBB-6A8B-C23F-9E4B-C813C26680B4}"/>
              </a:ext>
            </a:extLst>
          </p:cNvPr>
          <p:cNvGrpSpPr/>
          <p:nvPr/>
        </p:nvGrpSpPr>
        <p:grpSpPr>
          <a:xfrm>
            <a:off x="4511335" y="1901463"/>
            <a:ext cx="9265330" cy="6453863"/>
            <a:chOff x="4810321" y="1463858"/>
            <a:chExt cx="9265330" cy="6453863"/>
          </a:xfrm>
        </p:grpSpPr>
        <p:sp>
          <p:nvSpPr>
            <p:cNvPr id="2" name="Rectangle: Rounded Corners 1"/>
            <p:cNvSpPr/>
            <p:nvPr/>
          </p:nvSpPr>
          <p:spPr>
            <a:xfrm>
              <a:off x="4810321" y="1463858"/>
              <a:ext cx="9265330" cy="6453863"/>
            </a:xfrm>
            <a:prstGeom prst="roundRect">
              <a:avLst>
                <a:gd name="adj" fmla="val 4479"/>
              </a:avLst>
            </a:prstGeom>
            <a:solidFill>
              <a:srgbClr val="1C1C1C"/>
            </a:solidFill>
            <a:ln w="19050">
              <a:solidFill>
                <a:srgbClr val="77777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Rectangle: Rounded Corners 5"/>
            <p:cNvSpPr/>
            <p:nvPr/>
          </p:nvSpPr>
          <p:spPr>
            <a:xfrm>
              <a:off x="5027097" y="1829929"/>
              <a:ext cx="8831778" cy="5544000"/>
            </a:xfrm>
            <a:prstGeom prst="roundRect">
              <a:avLst>
                <a:gd name="adj" fmla="val 595"/>
              </a:avLst>
            </a:prstGeom>
            <a:solidFill>
              <a:srgbClr val="3333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sp>
        <p:nvSpPr>
          <p:cNvPr id="3" name="Freeform: Shape 2"/>
          <p:cNvSpPr/>
          <p:nvPr/>
        </p:nvSpPr>
        <p:spPr>
          <a:xfrm>
            <a:off x="3472825" y="8219905"/>
            <a:ext cx="11340426" cy="162457"/>
          </a:xfrm>
          <a:custGeom>
            <a:avLst/>
            <a:gdLst>
              <a:gd name="connsiteX0" fmla="*/ 0 w 12407609"/>
              <a:gd name="connsiteY0" fmla="*/ 0 h 140651"/>
              <a:gd name="connsiteX1" fmla="*/ 54798 w 12407609"/>
              <a:gd name="connsiteY1" fmla="*/ 2767 h 140651"/>
              <a:gd name="connsiteX2" fmla="*/ 12407609 w 12407609"/>
              <a:gd name="connsiteY2" fmla="*/ 2767 h 140651"/>
              <a:gd name="connsiteX3" fmla="*/ 12326342 w 12407609"/>
              <a:gd name="connsiteY3" fmla="*/ 41916 h 140651"/>
              <a:gd name="connsiteX4" fmla="*/ 11837287 w 12407609"/>
              <a:gd name="connsiteY4" fmla="*/ 140651 h 140651"/>
              <a:gd name="connsiteX5" fmla="*/ 576066 w 12407609"/>
              <a:gd name="connsiteY5" fmla="*/ 140651 h 140651"/>
              <a:gd name="connsiteX6" fmla="*/ 87012 w 12407609"/>
              <a:gd name="connsiteY6" fmla="*/ 41916 h 1406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2407609" h="140651">
                <a:moveTo>
                  <a:pt x="0" y="0"/>
                </a:moveTo>
                <a:lnTo>
                  <a:pt x="54798" y="2767"/>
                </a:lnTo>
                <a:lnTo>
                  <a:pt x="12407609" y="2767"/>
                </a:lnTo>
                <a:lnTo>
                  <a:pt x="12326342" y="41916"/>
                </a:lnTo>
                <a:cubicBezTo>
                  <a:pt x="12176026" y="105494"/>
                  <a:pt x="12010762" y="140651"/>
                  <a:pt x="11837287" y="140651"/>
                </a:cubicBezTo>
                <a:lnTo>
                  <a:pt x="576066" y="140651"/>
                </a:lnTo>
                <a:cubicBezTo>
                  <a:pt x="402591" y="140651"/>
                  <a:pt x="237327" y="105494"/>
                  <a:pt x="87012" y="41916"/>
                </a:cubicBezTo>
                <a:close/>
              </a:path>
            </a:pathLst>
          </a:custGeom>
          <a:gradFill>
            <a:gsLst>
              <a:gs pos="0">
                <a:srgbClr val="C0C0C0"/>
              </a:gs>
              <a:gs pos="100000">
                <a:srgbClr val="4D4D4D"/>
              </a:gs>
            </a:gsLst>
            <a:lin ang="5400000" scaled="0"/>
          </a:gra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" name="Rectangle: Rounded Corners 3"/>
          <p:cNvSpPr/>
          <p:nvPr/>
        </p:nvSpPr>
        <p:spPr>
          <a:xfrm>
            <a:off x="3472825" y="8147905"/>
            <a:ext cx="11342350" cy="75600"/>
          </a:xfrm>
          <a:prstGeom prst="roundRect">
            <a:avLst/>
          </a:prstGeom>
          <a:gradFill>
            <a:gsLst>
              <a:gs pos="100000">
                <a:srgbClr val="777777"/>
              </a:gs>
              <a:gs pos="3000">
                <a:srgbClr val="EAEAEA"/>
              </a:gs>
              <a:gs pos="0">
                <a:srgbClr val="777777"/>
              </a:gs>
              <a:gs pos="97000">
                <a:srgbClr val="EAEAEA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フリーフォーム: 図形 31">
            <a:extLst>
              <a:ext uri="{FF2B5EF4-FFF2-40B4-BE49-F238E27FC236}">
                <a16:creationId xmlns:a16="http://schemas.microsoft.com/office/drawing/2014/main" id="{88706A3F-ADA9-F6A9-2248-7AB02B3B4C58}"/>
              </a:ext>
            </a:extLst>
          </p:cNvPr>
          <p:cNvSpPr/>
          <p:nvPr/>
        </p:nvSpPr>
        <p:spPr>
          <a:xfrm>
            <a:off x="8175625" y="8147905"/>
            <a:ext cx="1936750" cy="109937"/>
          </a:xfrm>
          <a:custGeom>
            <a:avLst/>
            <a:gdLst>
              <a:gd name="connsiteX0" fmla="*/ 0 w 1936750"/>
              <a:gd name="connsiteY0" fmla="*/ 0 h 109937"/>
              <a:gd name="connsiteX1" fmla="*/ 1936750 w 1936750"/>
              <a:gd name="connsiteY1" fmla="*/ 0 h 109937"/>
              <a:gd name="connsiteX2" fmla="*/ 1936750 w 1936750"/>
              <a:gd name="connsiteY2" fmla="*/ 74645 h 109937"/>
              <a:gd name="connsiteX3" fmla="*/ 1936750 w 1936750"/>
              <a:gd name="connsiteY3" fmla="*/ 75600 h 109937"/>
              <a:gd name="connsiteX4" fmla="*/ 1935541 w 1936750"/>
              <a:gd name="connsiteY4" fmla="*/ 75600 h 109937"/>
              <a:gd name="connsiteX5" fmla="*/ 1924065 w 1936750"/>
              <a:gd name="connsiteY5" fmla="*/ 84666 h 109937"/>
              <a:gd name="connsiteX6" fmla="*/ 1847726 w 1936750"/>
              <a:gd name="connsiteY6" fmla="*/ 109937 h 109937"/>
              <a:gd name="connsiteX7" fmla="*/ 89921 w 1936750"/>
              <a:gd name="connsiteY7" fmla="*/ 109937 h 109937"/>
              <a:gd name="connsiteX8" fmla="*/ 13582 w 1936750"/>
              <a:gd name="connsiteY8" fmla="*/ 84666 h 109937"/>
              <a:gd name="connsiteX9" fmla="*/ 2106 w 1936750"/>
              <a:gd name="connsiteY9" fmla="*/ 75600 h 109937"/>
              <a:gd name="connsiteX10" fmla="*/ 0 w 1936750"/>
              <a:gd name="connsiteY10" fmla="*/ 75600 h 109937"/>
              <a:gd name="connsiteX11" fmla="*/ 0 w 1936750"/>
              <a:gd name="connsiteY11" fmla="*/ 73937 h 1099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936750" h="109937">
                <a:moveTo>
                  <a:pt x="0" y="0"/>
                </a:moveTo>
                <a:lnTo>
                  <a:pt x="1936750" y="0"/>
                </a:lnTo>
                <a:lnTo>
                  <a:pt x="1936750" y="74645"/>
                </a:lnTo>
                <a:lnTo>
                  <a:pt x="1936750" y="75600"/>
                </a:lnTo>
                <a:lnTo>
                  <a:pt x="1935541" y="75600"/>
                </a:lnTo>
                <a:lnTo>
                  <a:pt x="1924065" y="84666"/>
                </a:lnTo>
                <a:cubicBezTo>
                  <a:pt x="1900602" y="100938"/>
                  <a:pt x="1874805" y="109937"/>
                  <a:pt x="1847726" y="109937"/>
                </a:cubicBezTo>
                <a:lnTo>
                  <a:pt x="89921" y="109937"/>
                </a:lnTo>
                <a:cubicBezTo>
                  <a:pt x="62842" y="109937"/>
                  <a:pt x="37046" y="100938"/>
                  <a:pt x="13582" y="84666"/>
                </a:cubicBezTo>
                <a:lnTo>
                  <a:pt x="2106" y="75600"/>
                </a:lnTo>
                <a:lnTo>
                  <a:pt x="0" y="75600"/>
                </a:lnTo>
                <a:lnTo>
                  <a:pt x="0" y="73937"/>
                </a:lnTo>
                <a:close/>
              </a:path>
            </a:pathLst>
          </a:custGeom>
          <a:gradFill>
            <a:gsLst>
              <a:gs pos="6000">
                <a:srgbClr val="C0C0C0"/>
              </a:gs>
              <a:gs pos="0">
                <a:srgbClr val="4D4D4D"/>
              </a:gs>
              <a:gs pos="94000">
                <a:srgbClr val="EAEAEA"/>
              </a:gs>
              <a:gs pos="100000">
                <a:srgbClr val="4D4D4D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28022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6AE9594E-6E00-C98F-FB43-489FF6ED46B9}"/>
              </a:ext>
            </a:extLst>
          </p:cNvPr>
          <p:cNvGrpSpPr/>
          <p:nvPr/>
        </p:nvGrpSpPr>
        <p:grpSpPr>
          <a:xfrm>
            <a:off x="3640504" y="1839599"/>
            <a:ext cx="11068050" cy="6631235"/>
            <a:chOff x="3640504" y="1839599"/>
            <a:chExt cx="11068050" cy="6631235"/>
          </a:xfrm>
        </p:grpSpPr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5E23A7B0-11F5-B07F-6469-294058BD063D}"/>
                </a:ext>
              </a:extLst>
            </p:cNvPr>
            <p:cNvGrpSpPr/>
            <p:nvPr/>
          </p:nvGrpSpPr>
          <p:grpSpPr>
            <a:xfrm>
              <a:off x="4517428" y="1839599"/>
              <a:ext cx="9314202" cy="6453863"/>
              <a:chOff x="4535148" y="1839599"/>
              <a:chExt cx="9314202" cy="6453863"/>
            </a:xfrm>
          </p:grpSpPr>
          <p:sp>
            <p:nvSpPr>
              <p:cNvPr id="10" name="Rectangle: Rounded Corners 1">
                <a:extLst>
                  <a:ext uri="{FF2B5EF4-FFF2-40B4-BE49-F238E27FC236}">
                    <a16:creationId xmlns:a16="http://schemas.microsoft.com/office/drawing/2014/main" id="{E3D6D769-EB46-6016-30BD-72F1952F95CC}"/>
                  </a:ext>
                </a:extLst>
              </p:cNvPr>
              <p:cNvSpPr/>
              <p:nvPr/>
            </p:nvSpPr>
            <p:spPr>
              <a:xfrm>
                <a:off x="4535148" y="1839599"/>
                <a:ext cx="9314202" cy="6453863"/>
              </a:xfrm>
              <a:prstGeom prst="roundRect">
                <a:avLst>
                  <a:gd name="adj" fmla="val 3446"/>
                </a:avLst>
              </a:prstGeom>
              <a:solidFill>
                <a:srgbClr val="1C1C1C"/>
              </a:solidFill>
              <a:ln w="19050">
                <a:solidFill>
                  <a:srgbClr val="77777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Rectangle: Rounded Corners 5">
                <a:extLst>
                  <a:ext uri="{FF2B5EF4-FFF2-40B4-BE49-F238E27FC236}">
                    <a16:creationId xmlns:a16="http://schemas.microsoft.com/office/drawing/2014/main" id="{BDE8ECC9-AE3D-5A81-9D59-2B0D0C59E2AD}"/>
                  </a:ext>
                </a:extLst>
              </p:cNvPr>
              <p:cNvSpPr/>
              <p:nvPr/>
            </p:nvSpPr>
            <p:spPr>
              <a:xfrm>
                <a:off x="4672637" y="2117976"/>
                <a:ext cx="9039224" cy="5631694"/>
              </a:xfrm>
              <a:prstGeom prst="roundRect">
                <a:avLst>
                  <a:gd name="adj" fmla="val 595"/>
                </a:avLst>
              </a:prstGeom>
              <a:solidFill>
                <a:srgbClr val="3333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A4446484-AE3A-62D2-D7B8-F02545B71A14}"/>
                </a:ext>
              </a:extLst>
            </p:cNvPr>
            <p:cNvGrpSpPr/>
            <p:nvPr/>
          </p:nvGrpSpPr>
          <p:grpSpPr>
            <a:xfrm>
              <a:off x="3640504" y="8116090"/>
              <a:ext cx="11068050" cy="354744"/>
              <a:chOff x="3640504" y="8116090"/>
              <a:chExt cx="11068050" cy="354744"/>
            </a:xfrm>
          </p:grpSpPr>
          <p:sp>
            <p:nvSpPr>
              <p:cNvPr id="13" name="四角形: 上の 2 つの角を丸める 12">
                <a:extLst>
                  <a:ext uri="{FF2B5EF4-FFF2-40B4-BE49-F238E27FC236}">
                    <a16:creationId xmlns:a16="http://schemas.microsoft.com/office/drawing/2014/main" id="{0EE0447E-C400-42A1-90E5-654FC7A0705B}"/>
                  </a:ext>
                </a:extLst>
              </p:cNvPr>
              <p:cNvSpPr/>
              <p:nvPr/>
            </p:nvSpPr>
            <p:spPr>
              <a:xfrm rot="10800000">
                <a:off x="3640504" y="8116090"/>
                <a:ext cx="11068050" cy="3547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adFill>
                <a:gsLst>
                  <a:gs pos="100000">
                    <a:srgbClr val="333333"/>
                  </a:gs>
                  <a:gs pos="0">
                    <a:srgbClr val="111111"/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四角形: 上の 2 つの角を丸める 17">
                <a:extLst>
                  <a:ext uri="{FF2B5EF4-FFF2-40B4-BE49-F238E27FC236}">
                    <a16:creationId xmlns:a16="http://schemas.microsoft.com/office/drawing/2014/main" id="{29F1DB46-5E05-0AA6-9BAE-2FD4A50F0B4F}"/>
                  </a:ext>
                </a:extLst>
              </p:cNvPr>
              <p:cNvSpPr/>
              <p:nvPr/>
            </p:nvSpPr>
            <p:spPr>
              <a:xfrm rot="10800000">
                <a:off x="3640504" y="8116090"/>
                <a:ext cx="11068050" cy="3547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adFill>
                <a:gsLst>
                  <a:gs pos="95000">
                    <a:srgbClr val="333333">
                      <a:alpha val="0"/>
                    </a:srgbClr>
                  </a:gs>
                  <a:gs pos="99000">
                    <a:srgbClr val="EAEAEA">
                      <a:alpha val="20000"/>
                    </a:srgbClr>
                  </a:gs>
                  <a:gs pos="100000">
                    <a:srgbClr val="333333">
                      <a:alpha val="0"/>
                    </a:srgbClr>
                  </a:gs>
                  <a:gs pos="5000">
                    <a:srgbClr val="333333">
                      <a:alpha val="0"/>
                    </a:srgbClr>
                  </a:gs>
                  <a:gs pos="1000">
                    <a:srgbClr val="EAEAEA">
                      <a:alpha val="20000"/>
                    </a:srgbClr>
                  </a:gs>
                  <a:gs pos="0">
                    <a:srgbClr val="333333">
                      <a:alpha val="0"/>
                    </a:srgbClr>
                  </a:gs>
                </a:gsLst>
                <a:lin ang="0" scaled="0"/>
              </a:gra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Freeform: Shape 4">
                <a:extLst>
                  <a:ext uri="{FF2B5EF4-FFF2-40B4-BE49-F238E27FC236}">
                    <a16:creationId xmlns:a16="http://schemas.microsoft.com/office/drawing/2014/main" id="{182607C5-A26E-B3E9-0449-55229A904EE3}"/>
                  </a:ext>
                </a:extLst>
              </p:cNvPr>
              <p:cNvSpPr/>
              <p:nvPr/>
            </p:nvSpPr>
            <p:spPr>
              <a:xfrm>
                <a:off x="8328025" y="8116090"/>
                <a:ext cx="1693008" cy="126144"/>
              </a:xfrm>
              <a:custGeom>
                <a:avLst/>
                <a:gdLst>
                  <a:gd name="connsiteX0" fmla="*/ 0 w 1919131"/>
                  <a:gd name="connsiteY0" fmla="*/ 0 h 83211"/>
                  <a:gd name="connsiteX1" fmla="*/ 1919131 w 1919131"/>
                  <a:gd name="connsiteY1" fmla="*/ 0 h 83211"/>
                  <a:gd name="connsiteX2" fmla="*/ 1916033 w 1919131"/>
                  <a:gd name="connsiteY2" fmla="*/ 15344 h 83211"/>
                  <a:gd name="connsiteX3" fmla="*/ 1813646 w 1919131"/>
                  <a:gd name="connsiteY3" fmla="*/ 83211 h 83211"/>
                  <a:gd name="connsiteX4" fmla="*/ 105484 w 1919131"/>
                  <a:gd name="connsiteY4" fmla="*/ 83211 h 83211"/>
                  <a:gd name="connsiteX5" fmla="*/ 3098 w 1919131"/>
                  <a:gd name="connsiteY5" fmla="*/ 15344 h 832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919131" h="83211">
                    <a:moveTo>
                      <a:pt x="0" y="0"/>
                    </a:moveTo>
                    <a:lnTo>
                      <a:pt x="1919131" y="0"/>
                    </a:lnTo>
                    <a:lnTo>
                      <a:pt x="1916033" y="15344"/>
                    </a:lnTo>
                    <a:cubicBezTo>
                      <a:pt x="1899164" y="55227"/>
                      <a:pt x="1859673" y="83211"/>
                      <a:pt x="1813646" y="83211"/>
                    </a:cubicBezTo>
                    <a:lnTo>
                      <a:pt x="105484" y="83211"/>
                    </a:lnTo>
                    <a:cubicBezTo>
                      <a:pt x="59458" y="83211"/>
                      <a:pt x="19967" y="55227"/>
                      <a:pt x="3098" y="15344"/>
                    </a:cubicBezTo>
                    <a:close/>
                  </a:path>
                </a:pathLst>
              </a:custGeom>
              <a:gradFill>
                <a:gsLst>
                  <a:gs pos="92000">
                    <a:srgbClr val="4D4D4D"/>
                  </a:gs>
                  <a:gs pos="8000">
                    <a:srgbClr val="4D4D4D"/>
                  </a:gs>
                  <a:gs pos="100000">
                    <a:srgbClr val="333333"/>
                  </a:gs>
                  <a:gs pos="0">
                    <a:srgbClr val="111111"/>
                  </a:gs>
                </a:gsLst>
                <a:lin ang="0" scaled="0"/>
              </a:gra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2096191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8941C000-DBB5-DC09-E3DB-EE0AB22D4ABC}"/>
              </a:ext>
            </a:extLst>
          </p:cNvPr>
          <p:cNvGrpSpPr/>
          <p:nvPr/>
        </p:nvGrpSpPr>
        <p:grpSpPr>
          <a:xfrm>
            <a:off x="4578350" y="1482761"/>
            <a:ext cx="9131301" cy="7319891"/>
            <a:chOff x="4720845" y="1539292"/>
            <a:chExt cx="9131301" cy="7319891"/>
          </a:xfrm>
        </p:grpSpPr>
        <p:sp>
          <p:nvSpPr>
            <p:cNvPr id="18" name="グラフィックス 14">
              <a:extLst>
                <a:ext uri="{FF2B5EF4-FFF2-40B4-BE49-F238E27FC236}">
                  <a16:creationId xmlns:a16="http://schemas.microsoft.com/office/drawing/2014/main" id="{5712A62F-92FE-8AB8-1EF3-B997C38DD4BC}"/>
                </a:ext>
              </a:extLst>
            </p:cNvPr>
            <p:cNvSpPr/>
            <p:nvPr/>
          </p:nvSpPr>
          <p:spPr>
            <a:xfrm>
              <a:off x="7883145" y="7803370"/>
              <a:ext cx="2806700" cy="1055813"/>
            </a:xfrm>
            <a:custGeom>
              <a:avLst/>
              <a:gdLst>
                <a:gd name="connsiteX0" fmla="*/ 3764375 w 3775574"/>
                <a:gd name="connsiteY0" fmla="*/ 1347472 h 1420281"/>
                <a:gd name="connsiteX1" fmla="*/ 3444192 w 3775574"/>
                <a:gd name="connsiteY1" fmla="*/ 1255185 h 1420281"/>
                <a:gd name="connsiteX2" fmla="*/ 3258979 w 3775574"/>
                <a:gd name="connsiteY2" fmla="*/ 1170517 h 1420281"/>
                <a:gd name="connsiteX3" fmla="*/ 3111875 w 3775574"/>
                <a:gd name="connsiteY3" fmla="*/ 0 h 1420281"/>
                <a:gd name="connsiteX4" fmla="*/ 663701 w 3775574"/>
                <a:gd name="connsiteY4" fmla="*/ 0 h 1420281"/>
                <a:gd name="connsiteX5" fmla="*/ 516594 w 3775574"/>
                <a:gd name="connsiteY5" fmla="*/ 1170517 h 1420281"/>
                <a:gd name="connsiteX6" fmla="*/ 331384 w 3775574"/>
                <a:gd name="connsiteY6" fmla="*/ 1255185 h 1420281"/>
                <a:gd name="connsiteX7" fmla="*/ 11204 w 3775574"/>
                <a:gd name="connsiteY7" fmla="*/ 1347472 h 1420281"/>
                <a:gd name="connsiteX8" fmla="*/ 7 w 3775574"/>
                <a:gd name="connsiteY8" fmla="*/ 1362255 h 1420281"/>
                <a:gd name="connsiteX9" fmla="*/ 61510 w 3775574"/>
                <a:gd name="connsiteY9" fmla="*/ 1420281 h 1420281"/>
                <a:gd name="connsiteX10" fmla="*/ 3714064 w 3775574"/>
                <a:gd name="connsiteY10" fmla="*/ 1420281 h 1420281"/>
                <a:gd name="connsiteX11" fmla="*/ 3775567 w 3775574"/>
                <a:gd name="connsiteY11" fmla="*/ 1362255 h 1420281"/>
                <a:gd name="connsiteX12" fmla="*/ 3764375 w 3775574"/>
                <a:gd name="connsiteY12" fmla="*/ 1347472 h 14202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775574" h="1420281">
                  <a:moveTo>
                    <a:pt x="3764375" y="1347472"/>
                  </a:moveTo>
                  <a:cubicBezTo>
                    <a:pt x="3705949" y="1326441"/>
                    <a:pt x="3536175" y="1280150"/>
                    <a:pt x="3444192" y="1255185"/>
                  </a:cubicBezTo>
                  <a:cubicBezTo>
                    <a:pt x="3338046" y="1226371"/>
                    <a:pt x="3287582" y="1212979"/>
                    <a:pt x="3258979" y="1170517"/>
                  </a:cubicBezTo>
                  <a:cubicBezTo>
                    <a:pt x="3179607" y="1052693"/>
                    <a:pt x="3111875" y="0"/>
                    <a:pt x="3111875" y="0"/>
                  </a:cubicBezTo>
                  <a:lnTo>
                    <a:pt x="663701" y="0"/>
                  </a:lnTo>
                  <a:cubicBezTo>
                    <a:pt x="663701" y="0"/>
                    <a:pt x="595968" y="1052693"/>
                    <a:pt x="516594" y="1170517"/>
                  </a:cubicBezTo>
                  <a:cubicBezTo>
                    <a:pt x="487988" y="1212979"/>
                    <a:pt x="437526" y="1226371"/>
                    <a:pt x="331384" y="1255185"/>
                  </a:cubicBezTo>
                  <a:cubicBezTo>
                    <a:pt x="239396" y="1280150"/>
                    <a:pt x="69624" y="1326441"/>
                    <a:pt x="11204" y="1347472"/>
                  </a:cubicBezTo>
                  <a:cubicBezTo>
                    <a:pt x="4739" y="1349796"/>
                    <a:pt x="106" y="1355388"/>
                    <a:pt x="7" y="1362255"/>
                  </a:cubicBezTo>
                  <a:cubicBezTo>
                    <a:pt x="-264" y="1381362"/>
                    <a:pt x="6632" y="1417195"/>
                    <a:pt x="61510" y="1420281"/>
                  </a:cubicBezTo>
                  <a:lnTo>
                    <a:pt x="3714064" y="1420281"/>
                  </a:lnTo>
                  <a:cubicBezTo>
                    <a:pt x="3768947" y="1417195"/>
                    <a:pt x="3775834" y="1381362"/>
                    <a:pt x="3775567" y="1362255"/>
                  </a:cubicBezTo>
                  <a:cubicBezTo>
                    <a:pt x="3775472" y="1355388"/>
                    <a:pt x="3770833" y="1349796"/>
                    <a:pt x="3764375" y="1347472"/>
                  </a:cubicBezTo>
                  <a:close/>
                </a:path>
              </a:pathLst>
            </a:custGeom>
            <a:gradFill>
              <a:gsLst>
                <a:gs pos="84000">
                  <a:srgbClr val="777777"/>
                </a:gs>
                <a:gs pos="76000">
                  <a:srgbClr val="B2B2B2"/>
                </a:gs>
                <a:gs pos="56000">
                  <a:srgbClr val="EAEAEA"/>
                </a:gs>
                <a:gs pos="70000">
                  <a:srgbClr val="EAEAEA"/>
                </a:gs>
                <a:gs pos="0">
                  <a:srgbClr val="777777"/>
                </a:gs>
                <a:gs pos="97000">
                  <a:srgbClr val="EAEAEA"/>
                </a:gs>
                <a:gs pos="100000">
                  <a:srgbClr val="777777"/>
                </a:gs>
              </a:gsLst>
              <a:lin ang="5400000" scaled="1"/>
            </a:gradFill>
            <a:ln w="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ja-JP" altLang="en-US"/>
            </a:p>
          </p:txBody>
        </p:sp>
        <p:sp>
          <p:nvSpPr>
            <p:cNvPr id="4" name="Rectangle: Rounded Corners 3"/>
            <p:cNvSpPr/>
            <p:nvPr/>
          </p:nvSpPr>
          <p:spPr>
            <a:xfrm>
              <a:off x="4720845" y="1539292"/>
              <a:ext cx="9131300" cy="6264077"/>
            </a:xfrm>
            <a:prstGeom prst="roundRect">
              <a:avLst>
                <a:gd name="adj" fmla="val 4055"/>
              </a:avLst>
            </a:prstGeom>
            <a:solidFill>
              <a:srgbClr val="1C1C1C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Rectangle: Rounded Corners 4"/>
            <p:cNvSpPr/>
            <p:nvPr userDrawn="1"/>
          </p:nvSpPr>
          <p:spPr>
            <a:xfrm>
              <a:off x="5110495" y="1920814"/>
              <a:ext cx="8352000" cy="4652597"/>
            </a:xfrm>
            <a:prstGeom prst="roundRect">
              <a:avLst>
                <a:gd name="adj" fmla="val 595"/>
              </a:avLst>
            </a:prstGeom>
            <a:solidFill>
              <a:srgbClr val="3333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6" name="Rectangle: Rounded Corners 3">
              <a:extLst>
                <a:ext uri="{FF2B5EF4-FFF2-40B4-BE49-F238E27FC236}">
                  <a16:creationId xmlns:a16="http://schemas.microsoft.com/office/drawing/2014/main" id="{3D6D963A-6AE0-AE82-BDA5-A891F668067B}"/>
                </a:ext>
              </a:extLst>
            </p:cNvPr>
            <p:cNvSpPr/>
            <p:nvPr/>
          </p:nvSpPr>
          <p:spPr>
            <a:xfrm rot="10800000">
              <a:off x="4720846" y="6954933"/>
              <a:ext cx="9131300" cy="848436"/>
            </a:xfrm>
            <a:prstGeom prst="round2SameRect">
              <a:avLst>
                <a:gd name="adj1" fmla="val 29937"/>
                <a:gd name="adj2" fmla="val 0"/>
              </a:avLst>
            </a:prstGeom>
            <a:solidFill>
              <a:srgbClr val="DDDDDD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Rectangle: Rounded Corners 3">
              <a:extLst>
                <a:ext uri="{FF2B5EF4-FFF2-40B4-BE49-F238E27FC236}">
                  <a16:creationId xmlns:a16="http://schemas.microsoft.com/office/drawing/2014/main" id="{DDEF2335-B4A4-3E44-9D04-75A18504329A}"/>
                </a:ext>
              </a:extLst>
            </p:cNvPr>
            <p:cNvSpPr/>
            <p:nvPr/>
          </p:nvSpPr>
          <p:spPr>
            <a:xfrm>
              <a:off x="4720845" y="1539292"/>
              <a:ext cx="9131300" cy="6264077"/>
            </a:xfrm>
            <a:prstGeom prst="roundRect">
              <a:avLst>
                <a:gd name="adj" fmla="val 4055"/>
              </a:avLst>
            </a:prstGeom>
            <a:noFill/>
            <a:ln w="19050">
              <a:solidFill>
                <a:srgbClr val="77777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93906680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E11D010E-A24B-7FE8-9F89-D6D02FA5258F}"/>
              </a:ext>
            </a:extLst>
          </p:cNvPr>
          <p:cNvGrpSpPr/>
          <p:nvPr/>
        </p:nvGrpSpPr>
        <p:grpSpPr>
          <a:xfrm>
            <a:off x="3852000" y="1077891"/>
            <a:ext cx="10584000" cy="8129630"/>
            <a:chOff x="3852000" y="1037230"/>
            <a:chExt cx="10584000" cy="8129630"/>
          </a:xfrm>
        </p:grpSpPr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1648C855-E7A0-2CDA-4CB3-F4590D371EEB}"/>
                </a:ext>
              </a:extLst>
            </p:cNvPr>
            <p:cNvGrpSpPr/>
            <p:nvPr/>
          </p:nvGrpSpPr>
          <p:grpSpPr>
            <a:xfrm>
              <a:off x="7856220" y="7192371"/>
              <a:ext cx="2575561" cy="1974489"/>
              <a:chOff x="7848599" y="7192371"/>
              <a:chExt cx="2575561" cy="1974489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5D480926-ED65-4FAD-DC1A-C1BA6D998520}"/>
                  </a:ext>
                </a:extLst>
              </p:cNvPr>
              <p:cNvSpPr/>
              <p:nvPr/>
            </p:nvSpPr>
            <p:spPr>
              <a:xfrm>
                <a:off x="7848599" y="7192371"/>
                <a:ext cx="2574000" cy="1849236"/>
              </a:xfrm>
              <a:custGeom>
                <a:avLst/>
                <a:gdLst>
                  <a:gd name="connsiteX0" fmla="*/ 0 w 2574000"/>
                  <a:gd name="connsiteY0" fmla="*/ 0 h 1849236"/>
                  <a:gd name="connsiteX1" fmla="*/ 953767 w 2574000"/>
                  <a:gd name="connsiteY1" fmla="*/ 0 h 1849236"/>
                  <a:gd name="connsiteX2" fmla="*/ 969789 w 2574000"/>
                  <a:gd name="connsiteY2" fmla="*/ 29517 h 1849236"/>
                  <a:gd name="connsiteX3" fmla="*/ 1295401 w 2574000"/>
                  <a:gd name="connsiteY3" fmla="*/ 202644 h 1849236"/>
                  <a:gd name="connsiteX4" fmla="*/ 1621013 w 2574000"/>
                  <a:gd name="connsiteY4" fmla="*/ 29517 h 1849236"/>
                  <a:gd name="connsiteX5" fmla="*/ 1637035 w 2574000"/>
                  <a:gd name="connsiteY5" fmla="*/ 0 h 1849236"/>
                  <a:gd name="connsiteX6" fmla="*/ 2574000 w 2574000"/>
                  <a:gd name="connsiteY6" fmla="*/ 0 h 1849236"/>
                  <a:gd name="connsiteX7" fmla="*/ 2574000 w 2574000"/>
                  <a:gd name="connsiteY7" fmla="*/ 1849236 h 1849236"/>
                  <a:gd name="connsiteX8" fmla="*/ 0 w 2574000"/>
                  <a:gd name="connsiteY8" fmla="*/ 1849236 h 18492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574000" h="1849236">
                    <a:moveTo>
                      <a:pt x="0" y="0"/>
                    </a:moveTo>
                    <a:lnTo>
                      <a:pt x="953767" y="0"/>
                    </a:lnTo>
                    <a:lnTo>
                      <a:pt x="969789" y="29517"/>
                    </a:lnTo>
                    <a:cubicBezTo>
                      <a:pt x="1040355" y="133970"/>
                      <a:pt x="1159859" y="202644"/>
                      <a:pt x="1295401" y="202644"/>
                    </a:cubicBezTo>
                    <a:cubicBezTo>
                      <a:pt x="1430944" y="202644"/>
                      <a:pt x="1550447" y="133970"/>
                      <a:pt x="1621013" y="29517"/>
                    </a:cubicBezTo>
                    <a:lnTo>
                      <a:pt x="1637035" y="0"/>
                    </a:lnTo>
                    <a:lnTo>
                      <a:pt x="2574000" y="0"/>
                    </a:lnTo>
                    <a:lnTo>
                      <a:pt x="2574000" y="1849236"/>
                    </a:lnTo>
                    <a:lnTo>
                      <a:pt x="0" y="1849236"/>
                    </a:lnTo>
                    <a:close/>
                  </a:path>
                </a:pathLst>
              </a:custGeom>
              <a:gradFill>
                <a:gsLst>
                  <a:gs pos="97000">
                    <a:srgbClr val="EAEAEA"/>
                  </a:gs>
                  <a:gs pos="93000">
                    <a:srgbClr val="C3C3C3"/>
                  </a:gs>
                  <a:gs pos="50000">
                    <a:srgbClr val="C6C6C6"/>
                  </a:gs>
                  <a:gs pos="0">
                    <a:srgbClr val="EAEAEA"/>
                  </a:gs>
                  <a:gs pos="100000">
                    <a:srgbClr val="C0C0C0"/>
                  </a:gs>
                </a:gsLst>
                <a:lin ang="5400000" scaled="0"/>
              </a:gra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0" name="グループ化 19">
                <a:extLst>
                  <a:ext uri="{FF2B5EF4-FFF2-40B4-BE49-F238E27FC236}">
                    <a16:creationId xmlns:a16="http://schemas.microsoft.com/office/drawing/2014/main" id="{C558D3CE-E835-E5D3-532C-109D9ACBD912}"/>
                  </a:ext>
                </a:extLst>
              </p:cNvPr>
              <p:cNvGrpSpPr/>
              <p:nvPr/>
            </p:nvGrpSpPr>
            <p:grpSpPr>
              <a:xfrm>
                <a:off x="7848600" y="9041607"/>
                <a:ext cx="2575560" cy="125253"/>
                <a:chOff x="7848600" y="9041607"/>
                <a:chExt cx="2575560" cy="125253"/>
              </a:xfrm>
            </p:grpSpPr>
            <p:grpSp>
              <p:nvGrpSpPr>
                <p:cNvPr id="16" name="グループ化 15">
                  <a:extLst>
                    <a:ext uri="{FF2B5EF4-FFF2-40B4-BE49-F238E27FC236}">
                      <a16:creationId xmlns:a16="http://schemas.microsoft.com/office/drawing/2014/main" id="{6BE9C220-5B10-8F3C-0140-E383BB85F5FB}"/>
                    </a:ext>
                  </a:extLst>
                </p:cNvPr>
                <p:cNvGrpSpPr/>
                <p:nvPr/>
              </p:nvGrpSpPr>
              <p:grpSpPr>
                <a:xfrm>
                  <a:off x="7891204" y="9121141"/>
                  <a:ext cx="2468663" cy="45719"/>
                  <a:chOff x="7891204" y="9121141"/>
                  <a:chExt cx="2468663" cy="45719"/>
                </a:xfrm>
              </p:grpSpPr>
              <p:sp>
                <p:nvSpPr>
                  <p:cNvPr id="14" name="四角形: 上の 2 つの角を丸める 13">
                    <a:extLst>
                      <a:ext uri="{FF2B5EF4-FFF2-40B4-BE49-F238E27FC236}">
                        <a16:creationId xmlns:a16="http://schemas.microsoft.com/office/drawing/2014/main" id="{62D519F8-9D46-AB02-E2CF-F5E52A8A3CAF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10143867" y="9121141"/>
                    <a:ext cx="216000" cy="45719"/>
                  </a:xfrm>
                  <a:prstGeom prst="round2SameRect">
                    <a:avLst/>
                  </a:prstGeom>
                  <a:solidFill>
                    <a:srgbClr val="777777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5" name="四角形: 上の 2 つの角を丸める 14">
                    <a:extLst>
                      <a:ext uri="{FF2B5EF4-FFF2-40B4-BE49-F238E27FC236}">
                        <a16:creationId xmlns:a16="http://schemas.microsoft.com/office/drawing/2014/main" id="{5D04519F-5009-22E1-092B-A8A30D3BC809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7891204" y="9121141"/>
                    <a:ext cx="216000" cy="45719"/>
                  </a:xfrm>
                  <a:prstGeom prst="round2SameRect">
                    <a:avLst/>
                  </a:prstGeom>
                  <a:solidFill>
                    <a:srgbClr val="777777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3" name="四角形: 上の 2 つの角を丸める 12">
                  <a:extLst>
                    <a:ext uri="{FF2B5EF4-FFF2-40B4-BE49-F238E27FC236}">
                      <a16:creationId xmlns:a16="http://schemas.microsoft.com/office/drawing/2014/main" id="{DAD834BD-CB96-A6C3-48D1-7F86E1388062}"/>
                    </a:ext>
                  </a:extLst>
                </p:cNvPr>
                <p:cNvSpPr/>
                <p:nvPr/>
              </p:nvSpPr>
              <p:spPr>
                <a:xfrm rot="10800000">
                  <a:off x="7848600" y="9041607"/>
                  <a:ext cx="2575560" cy="102394"/>
                </a:xfrm>
                <a:prstGeom prst="round2SameRect">
                  <a:avLst/>
                </a:prstGeom>
                <a:gradFill>
                  <a:gsLst>
                    <a:gs pos="100000">
                      <a:srgbClr val="EAEAEA"/>
                    </a:gs>
                    <a:gs pos="10000">
                      <a:srgbClr val="EAEAEA"/>
                    </a:gs>
                    <a:gs pos="2000">
                      <a:srgbClr val="C0C0C0"/>
                    </a:gs>
                    <a:gs pos="0">
                      <a:srgbClr val="EAEAEA"/>
                    </a:gs>
                    <a:gs pos="90000">
                      <a:srgbClr val="EAEAEA"/>
                    </a:gs>
                    <a:gs pos="98000">
                      <a:srgbClr val="C0C0C0"/>
                    </a:gs>
                  </a:gsLst>
                  <a:lin ang="0" scaled="0"/>
                </a:gra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017B2859-A640-A548-B456-E92471EE3265}"/>
                </a:ext>
              </a:extLst>
            </p:cNvPr>
            <p:cNvGrpSpPr/>
            <p:nvPr/>
          </p:nvGrpSpPr>
          <p:grpSpPr>
            <a:xfrm>
              <a:off x="3852000" y="1037230"/>
              <a:ext cx="10584000" cy="6155140"/>
              <a:chOff x="3852000" y="1037230"/>
              <a:chExt cx="10584000" cy="6155140"/>
            </a:xfrm>
          </p:grpSpPr>
          <p:sp>
            <p:nvSpPr>
              <p:cNvPr id="3" name="四角形: 角を丸くする 2">
                <a:extLst>
                  <a:ext uri="{FF2B5EF4-FFF2-40B4-BE49-F238E27FC236}">
                    <a16:creationId xmlns:a16="http://schemas.microsoft.com/office/drawing/2014/main" id="{4D368FDC-CBA5-DC3E-ECFB-8C01CCD5AD9B}"/>
                  </a:ext>
                </a:extLst>
              </p:cNvPr>
              <p:cNvSpPr/>
              <p:nvPr/>
            </p:nvSpPr>
            <p:spPr>
              <a:xfrm>
                <a:off x="3852000" y="1037230"/>
                <a:ext cx="10584000" cy="6155140"/>
              </a:xfrm>
              <a:prstGeom prst="roundRect">
                <a:avLst>
                  <a:gd name="adj" fmla="val 1660"/>
                </a:avLst>
              </a:prstGeom>
              <a:solidFill>
                <a:srgbClr val="1C1C1C"/>
              </a:solidFill>
              <a:ln>
                <a:solidFill>
                  <a:srgbClr val="777777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id="{F2D00EA5-B9C9-BE38-EC10-9B92BC4E7EB7}"/>
                  </a:ext>
                </a:extLst>
              </p:cNvPr>
              <p:cNvSpPr/>
              <p:nvPr/>
            </p:nvSpPr>
            <p:spPr>
              <a:xfrm>
                <a:off x="4095270" y="1281571"/>
                <a:ext cx="10097461" cy="5666459"/>
              </a:xfrm>
              <a:prstGeom prst="rect">
                <a:avLst/>
              </a:prstGeom>
              <a:solidFill>
                <a:srgbClr val="33333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183231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pple">
      <a:dk1>
        <a:srgbClr val="333333"/>
      </a:dk1>
      <a:lt1>
        <a:sysClr val="window" lastClr="FFFFFF"/>
      </a:lt1>
      <a:dk2>
        <a:srgbClr val="5F5F5F"/>
      </a:dk2>
      <a:lt2>
        <a:srgbClr val="E7E6E6"/>
      </a:lt2>
      <a:accent1>
        <a:srgbClr val="1794B2"/>
      </a:accent1>
      <a:accent2>
        <a:srgbClr val="F23670"/>
      </a:accent2>
      <a:accent3>
        <a:srgbClr val="40BBD4"/>
      </a:accent3>
      <a:accent4>
        <a:srgbClr val="FFC000"/>
      </a:accent4>
      <a:accent5>
        <a:srgbClr val="E3A425"/>
      </a:accent5>
      <a:accent6>
        <a:srgbClr val="69B73D"/>
      </a:accent6>
      <a:hlink>
        <a:srgbClr val="0563C1"/>
      </a:hlink>
      <a:folHlink>
        <a:srgbClr val="954F72"/>
      </a:folHlink>
    </a:clrScheme>
    <a:fontScheme name="Inter">
      <a:majorFont>
        <a:latin typeface="Inter Bold"/>
        <a:ea typeface="游ゴシック"/>
        <a:cs typeface=""/>
      </a:majorFont>
      <a:minorFont>
        <a:latin typeface="Inter"/>
        <a:ea typeface="游ゴシック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203</TotalTime>
  <Words>11</Words>
  <Application>Microsoft Office PowerPoint</Application>
  <PresentationFormat>ユーザー設定</PresentationFormat>
  <Paragraphs>2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3" baseType="lpstr">
      <vt:lpstr>Arial</vt:lpstr>
      <vt:lpstr>Wingdings</vt:lpstr>
      <vt:lpstr>Inter</vt:lpstr>
      <vt:lpstr>Inter Bold</vt:lpstr>
      <vt:lpstr>Office Theme</vt:lpstr>
      <vt:lpstr>Apple Device Mockups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Devices</dc:title>
  <dc:creator>Jun Akizaki</dc:creator>
  <cp:lastModifiedBy>Naotoshi Fujita</cp:lastModifiedBy>
  <cp:revision>17</cp:revision>
  <dcterms:created xsi:type="dcterms:W3CDTF">2016-10-03T06:35:18Z</dcterms:created>
  <dcterms:modified xsi:type="dcterms:W3CDTF">2023-12-09T16:32:28Z</dcterms:modified>
</cp:coreProperties>
</file>

<file path=docProps/thumbnail.jpeg>
</file>