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540" y="5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2016/9/21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41679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487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  <p:pic>
        <p:nvPicPr>
          <p:cNvPr id="11" name="Opening Black Lagoon -- Red Fraction (full version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230" y="-789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24242" numSld="999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B3F5C"/>
      </a:accent1>
      <a:accent2>
        <a:srgbClr val="C1344C"/>
      </a:accent2>
      <a:accent3>
        <a:srgbClr val="99293C"/>
      </a:accent3>
      <a:accent4>
        <a:srgbClr val="731F2D"/>
      </a:accent4>
      <a:accent5>
        <a:srgbClr val="1694B2"/>
      </a:accent5>
      <a:accent6>
        <a:srgbClr val="0F6377"/>
      </a:accent6>
      <a:hlink>
        <a:srgbClr val="EB3F5C"/>
      </a:hlink>
      <a:folHlink>
        <a:srgbClr val="99293C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ustom 1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B3F5C"/>
      </a:accent1>
      <a:accent2>
        <a:srgbClr val="C1344C"/>
      </a:accent2>
      <a:accent3>
        <a:srgbClr val="99293C"/>
      </a:accent3>
      <a:accent4>
        <a:srgbClr val="731F2D"/>
      </a:accent4>
      <a:accent5>
        <a:srgbClr val="1694B2"/>
      </a:accent5>
      <a:accent6>
        <a:srgbClr val="0F6377"/>
      </a:accent6>
      <a:hlink>
        <a:srgbClr val="EB3F5C"/>
      </a:hlink>
      <a:folHlink>
        <a:srgbClr val="99293C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11695</TotalTime>
  <Words>5905</Words>
  <Application>Microsoft Office PowerPoint</Application>
  <PresentationFormat>Custom</PresentationFormat>
  <Paragraphs>548</Paragraphs>
  <Slides>67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Presentation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Presentation</vt:lpstr>
      <vt:lpstr>PowerPoint Presentation</vt:lpstr>
      <vt:lpstr>PowerPoint Presentation</vt:lpstr>
      <vt:lpstr>PowerPoint Presentation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Presentation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Jun</cp:lastModifiedBy>
  <cp:revision>221</cp:revision>
  <dcterms:created xsi:type="dcterms:W3CDTF">2015-08-02T15:43:04Z</dcterms:created>
  <dcterms:modified xsi:type="dcterms:W3CDTF">2016-09-20T23:34:52Z</dcterms:modified>
</cp:coreProperties>
</file>